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heme/theme3.xml" ContentType="application/vnd.openxmlformats-officedocument.theme+xml"/>
  <Override PartName="/ppt/tags/tag6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charts/chart1.xml" ContentType="application/vnd.openxmlformats-officedocument.drawingml.chart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2.xml" ContentType="application/vnd.openxmlformats-officedocument.presentationml.notesSlide+xml"/>
  <Override PartName="/ppt/tags/tag69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sldIdLst>
    <p:sldId id="258" r:id="rId3"/>
    <p:sldId id="259" r:id="rId4"/>
    <p:sldId id="271" r:id="rId5"/>
    <p:sldId id="256" r:id="rId6"/>
    <p:sldId id="266" r:id="rId7"/>
    <p:sldId id="279" r:id="rId8"/>
    <p:sldId id="292" r:id="rId9"/>
    <p:sldId id="275" r:id="rId10"/>
    <p:sldId id="278" r:id="rId11"/>
    <p:sldId id="265" r:id="rId12"/>
    <p:sldId id="272" r:id="rId13"/>
    <p:sldId id="276" r:id="rId14"/>
    <p:sldId id="281" r:id="rId15"/>
    <p:sldId id="273" r:id="rId16"/>
    <p:sldId id="284" r:id="rId17"/>
    <p:sldId id="285" r:id="rId18"/>
    <p:sldId id="282" r:id="rId19"/>
    <p:sldId id="277" r:id="rId20"/>
    <p:sldId id="274" r:id="rId21"/>
    <p:sldId id="280" r:id="rId22"/>
    <p:sldId id="283" r:id="rId23"/>
    <p:sldId id="263" r:id="rId24"/>
    <p:sldId id="309" r:id="rId25"/>
    <p:sldId id="440" r:id="rId26"/>
    <p:sldId id="44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5F82F7E-3101-4D7F-AD5B-D5A702D5EE64}">
          <p14:sldIdLst>
            <p14:sldId id="258"/>
            <p14:sldId id="259"/>
            <p14:sldId id="271"/>
            <p14:sldId id="256"/>
            <p14:sldId id="266"/>
            <p14:sldId id="279"/>
            <p14:sldId id="292"/>
            <p14:sldId id="275"/>
            <p14:sldId id="278"/>
            <p14:sldId id="265"/>
            <p14:sldId id="272"/>
            <p14:sldId id="276"/>
            <p14:sldId id="281"/>
            <p14:sldId id="273"/>
            <p14:sldId id="284"/>
            <p14:sldId id="285"/>
            <p14:sldId id="282"/>
            <p14:sldId id="277"/>
            <p14:sldId id="274"/>
            <p14:sldId id="280"/>
            <p14:sldId id="283"/>
            <p14:sldId id="263"/>
            <p14:sldId id="309"/>
            <p14:sldId id="440"/>
            <p14:sldId id="44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913">
          <p15:clr>
            <a:srgbClr val="A4A3A4"/>
          </p15:clr>
        </p15:guide>
        <p15:guide id="2" pos="529">
          <p15:clr>
            <a:srgbClr val="A4A3A4"/>
          </p15:clr>
        </p15:guide>
        <p15:guide id="3" orient="horz" pos="3760">
          <p15:clr>
            <a:srgbClr val="A4A3A4"/>
          </p15:clr>
        </p15:guide>
        <p15:guide id="4" pos="715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雪贤 宋" initials="雪贤" lastIdx="3" clrIdx="0"/>
  <p:cmAuthor id="2" name="w h" initials="wh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0843"/>
    <a:srgbClr val="6E1530"/>
    <a:srgbClr val="AA3E64"/>
    <a:srgbClr val="D77999"/>
    <a:srgbClr val="C74E78"/>
    <a:srgbClr val="F0BFD3"/>
    <a:srgbClr val="77062A"/>
    <a:srgbClr val="202B2B"/>
    <a:srgbClr val="2E3234"/>
    <a:srgbClr val="3704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1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32" y="540"/>
      </p:cViewPr>
      <p:guideLst>
        <p:guide orient="horz" pos="913"/>
        <p:guide pos="529"/>
        <p:guide orient="horz" pos="3760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image" Target="../media/image1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数量-20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EE4-4CD4-9750-855CB68E78EC}"/>
              </c:ext>
            </c:extLst>
          </c:dPt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128</c:v>
                </c:pt>
                <c:pt idx="1">
                  <c:v>205</c:v>
                </c:pt>
                <c:pt idx="2">
                  <c:v>156</c:v>
                </c:pt>
                <c:pt idx="3">
                  <c:v>178</c:v>
                </c:pt>
                <c:pt idx="4">
                  <c:v>288</c:v>
                </c:pt>
                <c:pt idx="5">
                  <c:v>326</c:v>
                </c:pt>
                <c:pt idx="6">
                  <c:v>216</c:v>
                </c:pt>
                <c:pt idx="7">
                  <c:v>167</c:v>
                </c:pt>
                <c:pt idx="8">
                  <c:v>132</c:v>
                </c:pt>
                <c:pt idx="9">
                  <c:v>208</c:v>
                </c:pt>
                <c:pt idx="10">
                  <c:v>228</c:v>
                </c:pt>
                <c:pt idx="11">
                  <c:v>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E4-4CD4-9750-855CB68E78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9EE4-4CD4-9750-855CB68E78EC}"/>
              </c:ext>
            </c:extLst>
          </c:dPt>
          <c:dLbls>
            <c:dLbl>
              <c:idx val="0"/>
              <c:layout>
                <c:manualLayout>
                  <c:x val="-5.7620268373613104E-18"/>
                  <c:y val="-7.8799255351468894E-2"/>
                </c:manualLayout>
              </c:layout>
              <c:tx>
                <c:rich>
                  <a:bodyPr/>
                  <a:lstStyle/>
                  <a:p>
                    <a:fld id="{C4B70187-791D-46BB-8BFC-28A1B75A030A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9EE4-4CD4-9750-855CB68E78EC}"/>
                </c:ext>
              </c:extLst>
            </c:dLbl>
            <c:dLbl>
              <c:idx val="1"/>
              <c:layout>
                <c:manualLayout>
                  <c:x val="1.2571840147171699E-3"/>
                  <c:y val="-8.4427773590859498E-2"/>
                </c:manualLayout>
              </c:layout>
              <c:tx>
                <c:rich>
                  <a:bodyPr/>
                  <a:lstStyle/>
                  <a:p>
                    <a:fld id="{5E86774B-FF38-432A-A2B5-72BABDD06129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9EE4-4CD4-9750-855CB68E78EC}"/>
                </c:ext>
              </c:extLst>
            </c:dLbl>
            <c:dLbl>
              <c:idx val="2"/>
              <c:layout>
                <c:manualLayout>
                  <c:x val="2.3048107349445201E-17"/>
                  <c:y val="-7.8799255351468894E-2"/>
                </c:manualLayout>
              </c:layout>
              <c:tx>
                <c:rich>
                  <a:bodyPr/>
                  <a:lstStyle/>
                  <a:p>
                    <a:fld id="{E8F7B0A4-DA0A-4841-AB99-B8550B07098B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9EE4-4CD4-9750-855CB68E78EC}"/>
                </c:ext>
              </c:extLst>
            </c:dLbl>
            <c:dLbl>
              <c:idx val="3"/>
              <c:layout>
                <c:manualLayout>
                  <c:x val="-4.6096214698890501E-17"/>
                  <c:y val="-7.5984996231773502E-2"/>
                </c:manualLayout>
              </c:layout>
              <c:tx>
                <c:rich>
                  <a:bodyPr/>
                  <a:lstStyle/>
                  <a:p>
                    <a:fld id="{5E50960B-A9C9-410C-A5A6-39554D2E8156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9EE4-4CD4-9750-855CB68E78EC}"/>
                </c:ext>
              </c:extLst>
            </c:dLbl>
            <c:dLbl>
              <c:idx val="4"/>
              <c:layout>
                <c:manualLayout>
                  <c:x val="-4.6096214698890501E-17"/>
                  <c:y val="-8.7242032710554807E-2"/>
                </c:manualLayout>
              </c:layout>
              <c:tx>
                <c:rich>
                  <a:bodyPr/>
                  <a:lstStyle/>
                  <a:p>
                    <a:fld id="{572DEF83-CE34-4C48-8955-C34A48AE7875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9EE4-4CD4-9750-855CB68E78EC}"/>
                </c:ext>
              </c:extLst>
            </c:dLbl>
            <c:dLbl>
              <c:idx val="5"/>
              <c:layout>
                <c:manualLayout>
                  <c:x val="2.5143680294342501E-3"/>
                  <c:y val="-9.568481006964070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fld id="{6AE12414-4EC5-4827-861A-29A6E8012650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9EE4-4CD4-9750-855CB68E78EC}"/>
                </c:ext>
              </c:extLst>
            </c:dLbl>
            <c:dLbl>
              <c:idx val="6"/>
              <c:layout>
                <c:manualLayout>
                  <c:x val="0"/>
                  <c:y val="-8.4427773590859498E-2"/>
                </c:manualLayout>
              </c:layout>
              <c:tx>
                <c:rich>
                  <a:bodyPr/>
                  <a:lstStyle/>
                  <a:p>
                    <a:fld id="{26283C3D-F031-415D-9E56-9AA1F74102A5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9EE4-4CD4-9750-855CB68E78EC}"/>
                </c:ext>
              </c:extLst>
            </c:dLbl>
            <c:dLbl>
              <c:idx val="7"/>
              <c:layout>
                <c:manualLayout>
                  <c:x val="0"/>
                  <c:y val="-8.1613514471164106E-2"/>
                </c:manualLayout>
              </c:layout>
              <c:tx>
                <c:rich>
                  <a:bodyPr/>
                  <a:lstStyle/>
                  <a:p>
                    <a:fld id="{2E049962-DF1E-470D-943C-7EC01006CC26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9EE4-4CD4-9750-855CB68E78EC}"/>
                </c:ext>
              </c:extLst>
            </c:dLbl>
            <c:dLbl>
              <c:idx val="8"/>
              <c:layout>
                <c:manualLayout>
                  <c:x val="0"/>
                  <c:y val="-8.1613514471164106E-2"/>
                </c:manualLayout>
              </c:layout>
              <c:tx>
                <c:rich>
                  <a:bodyPr/>
                  <a:lstStyle/>
                  <a:p>
                    <a:fld id="{B371F463-66FB-411E-9CDF-5675BD830ADB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A-9EE4-4CD4-9750-855CB68E78EC}"/>
                </c:ext>
              </c:extLst>
            </c:dLbl>
            <c:dLbl>
              <c:idx val="9"/>
              <c:layout>
                <c:manualLayout>
                  <c:x val="0"/>
                  <c:y val="-8.7242032710554807E-2"/>
                </c:manualLayout>
              </c:layout>
              <c:tx>
                <c:rich>
                  <a:bodyPr/>
                  <a:lstStyle/>
                  <a:p>
                    <a:fld id="{0F596AF1-39DC-4543-A838-BD444312F972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9EE4-4CD4-9750-855CB68E78EC}"/>
                </c:ext>
              </c:extLst>
            </c:dLbl>
            <c:dLbl>
              <c:idx val="10"/>
              <c:layout>
                <c:manualLayout>
                  <c:x val="0"/>
                  <c:y val="-8.1613514471164106E-2"/>
                </c:manualLayout>
              </c:layout>
              <c:tx>
                <c:rich>
                  <a:bodyPr/>
                  <a:lstStyle/>
                  <a:p>
                    <a:fld id="{103E08F0-FE16-465F-BAD0-6E3290AE4FCD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C-9EE4-4CD4-9750-855CB68E78EC}"/>
                </c:ext>
              </c:extLst>
            </c:dLbl>
            <c:dLbl>
              <c:idx val="11"/>
              <c:layout>
                <c:manualLayout>
                  <c:x val="-1.8438485879556201E-16"/>
                  <c:y val="-7.8799255351468797E-2"/>
                </c:manualLayout>
              </c:layout>
              <c:tx>
                <c:rich>
                  <a:bodyPr/>
                  <a:lstStyle/>
                  <a:p>
                    <a:fld id="{5A49F30F-73AB-40FF-BAEF-538348833551}" type="CELLRANGE">
                      <a:rPr lang="zh-CN" altLang="en-US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D-9EE4-4CD4-9750-855CB68E78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Sheet1!$E$2:$E$13</c15:f>
                <c15:dlblRangeCache>
                  <c:ptCount val="12"/>
                  <c:pt idx="0">
                    <c:v>148</c:v>
                  </c:pt>
                  <c:pt idx="1">
                    <c:v>225</c:v>
                  </c:pt>
                  <c:pt idx="2">
                    <c:v>176</c:v>
                  </c:pt>
                  <c:pt idx="3">
                    <c:v>198</c:v>
                  </c:pt>
                  <c:pt idx="4">
                    <c:v>308</c:v>
                  </c:pt>
                  <c:pt idx="5">
                    <c:v>346</c:v>
                  </c:pt>
                  <c:pt idx="6">
                    <c:v>236</c:v>
                  </c:pt>
                  <c:pt idx="7">
                    <c:v>187</c:v>
                  </c:pt>
                  <c:pt idx="8">
                    <c:v>152</c:v>
                  </c:pt>
                  <c:pt idx="9">
                    <c:v>228</c:v>
                  </c:pt>
                  <c:pt idx="10">
                    <c:v>248</c:v>
                  </c:pt>
                  <c:pt idx="11">
                    <c:v>321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E-9EE4-4CD4-9750-855CB68E78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0"/>
        <c:overlap val="100"/>
        <c:axId val="-699070336"/>
        <c:axId val="-699078496"/>
      </c:barChart>
      <c:catAx>
        <c:axId val="-699070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99078496"/>
        <c:crosses val="autoZero"/>
        <c:auto val="1"/>
        <c:lblAlgn val="ctr"/>
        <c:lblOffset val="100"/>
        <c:noMultiLvlLbl val="0"/>
      </c:catAx>
      <c:valAx>
        <c:axId val="-6990784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699070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4569C7-722D-41AB-A2A6-578E6BAE9045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3DAE5-3C4A-484D-B24B-E683312642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9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14190-E22E-4DF7-87E3-320501331444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D498-CFEC-483E-98E5-74A4E56434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14190-E22E-4DF7-87E3-320501331444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D498-CFEC-483E-98E5-74A4E56434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14190-E22E-4DF7-87E3-320501331444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D498-CFEC-483E-98E5-74A4E56434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>
          <a:xfrm>
            <a:off x="0" y="-1507220"/>
            <a:ext cx="928914" cy="1059543"/>
          </a:xfrm>
          <a:prstGeom prst="rect">
            <a:avLst/>
          </a:prstGeom>
          <a:solidFill>
            <a:srgbClr val="6E15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#6E1530</a:t>
            </a:r>
            <a:endParaRPr lang="zh-CN" altLang="en-US" dirty="0"/>
          </a:p>
        </p:txBody>
      </p:sp>
      <p:sp>
        <p:nvSpPr>
          <p:cNvPr id="14" name="矩形 13"/>
          <p:cNvSpPr/>
          <p:nvPr userDrawn="1"/>
        </p:nvSpPr>
        <p:spPr>
          <a:xfrm>
            <a:off x="1259568" y="-1507219"/>
            <a:ext cx="928914" cy="1059543"/>
          </a:xfrm>
          <a:prstGeom prst="rect">
            <a:avLst/>
          </a:prstGeom>
          <a:solidFill>
            <a:srgbClr val="D77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#D77999</a:t>
            </a:r>
            <a:endParaRPr lang="zh-CN" altLang="en-US" dirty="0"/>
          </a:p>
        </p:txBody>
      </p:sp>
      <p:sp>
        <p:nvSpPr>
          <p:cNvPr id="15" name="矩形 14"/>
          <p:cNvSpPr/>
          <p:nvPr userDrawn="1"/>
        </p:nvSpPr>
        <p:spPr>
          <a:xfrm>
            <a:off x="2603047" y="-1507219"/>
            <a:ext cx="928914" cy="1059543"/>
          </a:xfrm>
          <a:prstGeom prst="rect">
            <a:avLst/>
          </a:prstGeom>
          <a:solidFill>
            <a:srgbClr val="AA3E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#AA3E64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sp>
        <p:nvSpPr>
          <p:cNvPr id="8" name="矩形: 圆角 7"/>
          <p:cNvSpPr/>
          <p:nvPr userDrawn="1"/>
        </p:nvSpPr>
        <p:spPr>
          <a:xfrm>
            <a:off x="428172" y="336626"/>
            <a:ext cx="11335657" cy="6184749"/>
          </a:xfrm>
          <a:prstGeom prst="roundRect">
            <a:avLst>
              <a:gd name="adj" fmla="val 1828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 userDrawn="1"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 userDrawn="1"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5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 userDrawn="1"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 userDrawn="1"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 userDrawn="1"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94" idx="3"/>
          </p:cNvCxnSpPr>
          <p:nvPr userDrawn="1"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6381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14190-E22E-4DF7-87E3-320501331444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D498-CFEC-483E-98E5-74A4E56434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14190-E22E-4DF7-87E3-320501331444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D498-CFEC-483E-98E5-74A4E56434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14190-E22E-4DF7-87E3-320501331444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D498-CFEC-483E-98E5-74A4E56434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14190-E22E-4DF7-87E3-320501331444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D498-CFEC-483E-98E5-74A4E56434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14190-E22E-4DF7-87E3-320501331444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D498-CFEC-483E-98E5-74A4E56434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14190-E22E-4DF7-87E3-320501331444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D498-CFEC-483E-98E5-74A4E56434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14190-E22E-4DF7-87E3-320501331444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1D498-CFEC-483E-98E5-74A4E56434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21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14190-E22E-4DF7-87E3-320501331444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1D498-CFEC-483E-98E5-74A4E56434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2.jpg"/><Relationship Id="rId4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"/>
          <p:cNvPicPr>
            <a:picLocks noChangeAspect="1"/>
          </p:cNvPicPr>
          <p:nvPr/>
        </p:nvPicPr>
        <p:blipFill>
          <a:blip r:embed="rId4"/>
          <a:srcRect b="40671"/>
          <a:stretch>
            <a:fillRect/>
          </a:stretch>
        </p:blipFill>
        <p:spPr>
          <a:xfrm rot="16200000">
            <a:off x="2613660" y="-2632710"/>
            <a:ext cx="6972300" cy="12199620"/>
          </a:xfrm>
          <a:prstGeom prst="rect">
            <a:avLst/>
          </a:prstGeom>
        </p:spPr>
      </p:pic>
      <p:pic>
        <p:nvPicPr>
          <p:cNvPr id="7" name="图片 6" descr="11"/>
          <p:cNvPicPr>
            <a:picLocks noChangeAspect="1"/>
          </p:cNvPicPr>
          <p:nvPr/>
        </p:nvPicPr>
        <p:blipFill>
          <a:blip r:embed="rId5"/>
          <a:srcRect l="6028" r="6028"/>
          <a:stretch>
            <a:fillRect/>
          </a:stretch>
        </p:blipFill>
        <p:spPr>
          <a:xfrm>
            <a:off x="-18415" y="-38100"/>
            <a:ext cx="12228830" cy="6952615"/>
          </a:xfrm>
          <a:prstGeom prst="rect">
            <a:avLst/>
          </a:prstGeom>
        </p:spPr>
      </p:pic>
      <p:pic>
        <p:nvPicPr>
          <p:cNvPr id="8" name="图片 7" descr="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4025" y="1035685"/>
            <a:ext cx="8395970" cy="6346190"/>
          </a:xfrm>
          <a:prstGeom prst="rect">
            <a:avLst/>
          </a:prstGeom>
        </p:spPr>
      </p:pic>
      <p:pic>
        <p:nvPicPr>
          <p:cNvPr id="9" name="图片 8" descr="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9720" y="4986655"/>
            <a:ext cx="800100" cy="2733675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4928870" y="3926205"/>
            <a:ext cx="2211705" cy="52895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B2B50">
                  <a:alpha val="100000"/>
                  <a:lumMod val="37000"/>
                  <a:lumOff val="63000"/>
                </a:srgbClr>
              </a:gs>
              <a:gs pos="40000">
                <a:srgbClr val="EC568B">
                  <a:alpha val="70000"/>
                </a:srgbClr>
              </a:gs>
              <a:gs pos="100000">
                <a:srgbClr val="4A0014"/>
              </a:gs>
            </a:gsLst>
            <a:lin ang="5400000" scaled="0"/>
          </a:gradFill>
          <a:ln>
            <a:noFill/>
          </a:ln>
          <a:effectLst>
            <a:glow rad="38100">
              <a:schemeClr val="bg1">
                <a:alpha val="25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XX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XX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46200" y="1605051"/>
            <a:ext cx="9499600" cy="1862048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11500" dirty="0"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胡晓波男神体" panose="02010600030101010101" pitchFamily="2" charset="-122"/>
              </a:rPr>
              <a:t>新征程再启航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428172" y="336626"/>
            <a:ext cx="11335657" cy="6184749"/>
          </a:xfrm>
          <a:prstGeom prst="roundRect">
            <a:avLst>
              <a:gd name="adj" fmla="val 1828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二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+mj-ea"/>
                <a:ea typeface="+mj-ea"/>
              </a:rPr>
              <a:t> 主要工作内容</a:t>
            </a:r>
          </a:p>
        </p:txBody>
      </p:sp>
      <p:sp>
        <p:nvSpPr>
          <p:cNvPr id="20" name="流程图: 过程 19"/>
          <p:cNvSpPr/>
          <p:nvPr/>
        </p:nvSpPr>
        <p:spPr>
          <a:xfrm>
            <a:off x="5262245" y="4621021"/>
            <a:ext cx="1684655" cy="116205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accent6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流程图: 过程 20"/>
          <p:cNvSpPr/>
          <p:nvPr/>
        </p:nvSpPr>
        <p:spPr>
          <a:xfrm>
            <a:off x="7084695" y="4621021"/>
            <a:ext cx="2876550" cy="116205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accent6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流程图: 过程 21"/>
          <p:cNvSpPr/>
          <p:nvPr/>
        </p:nvSpPr>
        <p:spPr>
          <a:xfrm>
            <a:off x="2247900" y="4621021"/>
            <a:ext cx="2876550" cy="116205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accent6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378200" y="1649221"/>
            <a:ext cx="5435600" cy="1981200"/>
            <a:chOff x="3960" y="2905"/>
            <a:chExt cx="8560" cy="3120"/>
          </a:xfrm>
        </p:grpSpPr>
        <p:sp>
          <p:nvSpPr>
            <p:cNvPr id="30" name="椭圆 29"/>
            <p:cNvSpPr/>
            <p:nvPr/>
          </p:nvSpPr>
          <p:spPr>
            <a:xfrm>
              <a:off x="9400" y="2905"/>
              <a:ext cx="3120" cy="3120"/>
            </a:xfrm>
            <a:prstGeom prst="ellipse">
              <a:avLst/>
            </a:prstGeom>
            <a:gradFill>
              <a:gsLst>
                <a:gs pos="0">
                  <a:srgbClr val="9B2B50">
                    <a:alpha val="100000"/>
                    <a:lumMod val="37000"/>
                    <a:lumOff val="63000"/>
                  </a:srgbClr>
                </a:gs>
                <a:gs pos="40000">
                  <a:srgbClr val="EC568B">
                    <a:alpha val="70000"/>
                  </a:srgbClr>
                </a:gs>
                <a:gs pos="100000">
                  <a:schemeClr val="accent1"/>
                </a:gs>
              </a:gsLst>
              <a:lin ang="5400000" scaled="0"/>
            </a:gradFill>
            <a:ln w="762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680" y="2905"/>
              <a:ext cx="3120" cy="3120"/>
            </a:xfrm>
            <a:prstGeom prst="ellipse">
              <a:avLst/>
            </a:prstGeom>
            <a:solidFill>
              <a:schemeClr val="tx1"/>
            </a:solidFill>
            <a:ln w="762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960" y="2905"/>
              <a:ext cx="3120" cy="3120"/>
            </a:xfrm>
            <a:prstGeom prst="ellipse">
              <a:avLst/>
            </a:prstGeom>
            <a:gradFill>
              <a:gsLst>
                <a:gs pos="0">
                  <a:srgbClr val="9B2B50">
                    <a:alpha val="100000"/>
                    <a:lumMod val="37000"/>
                    <a:lumOff val="63000"/>
                  </a:srgbClr>
                </a:gs>
                <a:gs pos="40000">
                  <a:srgbClr val="EC568B">
                    <a:alpha val="70000"/>
                  </a:srgbClr>
                </a:gs>
                <a:gs pos="100000">
                  <a:schemeClr val="accent1"/>
                </a:gs>
              </a:gsLst>
              <a:lin ang="5400000" scaled="0"/>
            </a:gradFill>
            <a:ln w="762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352" y="3675"/>
              <a:ext cx="2253" cy="18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日常工作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7170" y="3675"/>
              <a:ext cx="2253" cy="18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商配项目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9922" y="3675"/>
              <a:ext cx="2253" cy="18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IP</a:t>
              </a:r>
            </a:p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项目</a:t>
              </a:r>
            </a:p>
          </p:txBody>
        </p:sp>
      </p:grpSp>
      <p:sp>
        <p:nvSpPr>
          <p:cNvPr id="24" name="文本框 42"/>
          <p:cNvSpPr txBox="1"/>
          <p:nvPr/>
        </p:nvSpPr>
        <p:spPr>
          <a:xfrm>
            <a:off x="2517775" y="4788760"/>
            <a:ext cx="2306955" cy="7982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运营部日常内容</a:t>
            </a:r>
          </a:p>
          <a:p>
            <a:pPr marL="0" marR="0" lvl="0" indent="0" algn="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图文视频等等工作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5" name="文本框 45"/>
          <p:cNvSpPr txBox="1"/>
          <p:nvPr/>
        </p:nvSpPr>
        <p:spPr>
          <a:xfrm>
            <a:off x="7402195" y="4788760"/>
            <a:ext cx="2540000" cy="7982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XX</a:t>
            </a: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、</a:t>
            </a:r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XXX</a:t>
            </a:r>
            <a:endParaRPr lang="zh-CN" altLang="en-US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出行晴报局</a:t>
            </a:r>
          </a:p>
        </p:txBody>
      </p:sp>
      <p:sp>
        <p:nvSpPr>
          <p:cNvPr id="26" name="文本框 46"/>
          <p:cNvSpPr txBox="1"/>
          <p:nvPr/>
        </p:nvSpPr>
        <p:spPr>
          <a:xfrm>
            <a:off x="4825365" y="4788760"/>
            <a:ext cx="2540000" cy="7982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运营部</a:t>
            </a:r>
          </a:p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配合商配执行</a:t>
            </a:r>
          </a:p>
        </p:txBody>
      </p:sp>
      <p:cxnSp>
        <p:nvCxnSpPr>
          <p:cNvPr id="27" name="肘形连接符 50"/>
          <p:cNvCxnSpPr>
            <a:stCxn id="32" idx="4"/>
            <a:endCxn id="22" idx="0"/>
          </p:cNvCxnSpPr>
          <p:nvPr/>
        </p:nvCxnSpPr>
        <p:spPr>
          <a:xfrm rot="5400000">
            <a:off x="3532188" y="3784409"/>
            <a:ext cx="990600" cy="682625"/>
          </a:xfrm>
          <a:prstGeom prst="bentConnector3">
            <a:avLst>
              <a:gd name="adj1" fmla="val 499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肘形连接符 51"/>
          <p:cNvCxnSpPr>
            <a:stCxn id="30" idx="4"/>
            <a:endCxn id="21" idx="0"/>
          </p:cNvCxnSpPr>
          <p:nvPr/>
        </p:nvCxnSpPr>
        <p:spPr>
          <a:xfrm rot="5400000" flipV="1">
            <a:off x="7677785" y="3775836"/>
            <a:ext cx="990600" cy="69977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31" idx="4"/>
            <a:endCxn id="20" idx="0"/>
          </p:cNvCxnSpPr>
          <p:nvPr/>
        </p:nvCxnSpPr>
        <p:spPr>
          <a:xfrm>
            <a:off x="6096000" y="3630421"/>
            <a:ext cx="8890" cy="990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428172" y="336626"/>
            <a:ext cx="11335657" cy="6184749"/>
          </a:xfrm>
          <a:prstGeom prst="roundRect">
            <a:avLst>
              <a:gd name="adj" fmla="val 1828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三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+mj-ea"/>
                <a:ea typeface="+mj-ea"/>
              </a:rPr>
              <a:t>逐年榜单排行榜</a:t>
            </a:r>
          </a:p>
        </p:txBody>
      </p:sp>
      <p:sp>
        <p:nvSpPr>
          <p:cNvPr id="36" name="矩形: 圆角 35"/>
          <p:cNvSpPr/>
          <p:nvPr/>
        </p:nvSpPr>
        <p:spPr>
          <a:xfrm>
            <a:off x="8260730" y="1090315"/>
            <a:ext cx="2868596" cy="4690998"/>
          </a:xfrm>
          <a:prstGeom prst="roundRect">
            <a:avLst>
              <a:gd name="adj" fmla="val 6921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215900" dist="622300" dir="5400000" sx="90000" sy="90000" algn="t" rotWithShape="0">
              <a:srgbClr val="FFFFFF">
                <a:lumMod val="50000"/>
                <a:alpha val="5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467244" y="5173887"/>
            <a:ext cx="455567" cy="455567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 blurRad="101600">
              <a:srgbClr val="FFFFFF">
                <a:lumMod val="85000"/>
              </a:srgb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405005" y="1270539"/>
            <a:ext cx="2580046" cy="3751490"/>
          </a:xfrm>
          <a:prstGeom prst="rect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>
            <a:innerShdw blurRad="927100">
              <a:srgbClr val="FFFFFF">
                <a:lumMod val="95000"/>
              </a:srgb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506529" y="4252829"/>
            <a:ext cx="2403179" cy="518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rgbClr val="3F3F3F">
                    <a:lumMod val="60000"/>
                    <a:lumOff val="40000"/>
                  </a:srgbClr>
                </a:solidFill>
                <a:ea typeface="OPPOSans R" panose="00020600040101010101" charset="-122"/>
                <a:cs typeface="OPPOSans R" panose="00020600040101010101" charset="-122"/>
              </a:rPr>
              <a:t>AppStore</a:t>
            </a:r>
            <a:r>
              <a:rPr lang="zh-CN" altLang="en-US" sz="1100" dirty="0">
                <a:solidFill>
                  <a:srgbClr val="3F3F3F">
                    <a:lumMod val="60000"/>
                    <a:lumOff val="40000"/>
                  </a:srgbClr>
                </a:solidFill>
                <a:ea typeface="OPPOSans R" panose="00020600040101010101" charset="-122"/>
                <a:cs typeface="OPPOSans R" panose="00020600040101010101" charset="-122"/>
              </a:rPr>
              <a:t>精品旅行</a:t>
            </a:r>
            <a:r>
              <a:rPr lang="en-US" altLang="zh-CN" sz="1100" dirty="0">
                <a:solidFill>
                  <a:srgbClr val="3F3F3F">
                    <a:lumMod val="60000"/>
                    <a:lumOff val="40000"/>
                  </a:srgbClr>
                </a:solidFill>
                <a:ea typeface="OPPOSans R" panose="00020600040101010101" charset="-122"/>
                <a:cs typeface="OPPOSans R" panose="00020600040101010101" charset="-122"/>
              </a:rPr>
              <a:t>App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F3F3F">
                    <a:lumMod val="60000"/>
                    <a:lumOff val="40000"/>
                  </a:srgbClr>
                </a:solidFill>
                <a:ea typeface="OPPOSans R" panose="00020600040101010101" charset="-122"/>
                <a:cs typeface="OPPOSans R" panose="00020600040101010101" charset="-122"/>
              </a:rPr>
              <a:t>腾讯应用宝星</a:t>
            </a:r>
            <a:r>
              <a:rPr lang="en-US" altLang="zh-CN" sz="1100" dirty="0">
                <a:solidFill>
                  <a:srgbClr val="3F3F3F">
                    <a:lumMod val="60000"/>
                    <a:lumOff val="40000"/>
                  </a:srgbClr>
                </a:solidFill>
                <a:ea typeface="OPPOSans R" panose="00020600040101010101" charset="-122"/>
                <a:cs typeface="OPPOSans R" panose="00020600040101010101" charset="-122"/>
              </a:rPr>
              <a:t>App</a:t>
            </a:r>
            <a:r>
              <a:rPr lang="zh-CN" altLang="en-US" sz="1100" dirty="0">
                <a:solidFill>
                  <a:srgbClr val="3F3F3F">
                    <a:lumMod val="60000"/>
                    <a:lumOff val="40000"/>
                  </a:srgbClr>
                </a:solidFill>
                <a:ea typeface="OPPOSans R" panose="00020600040101010101" charset="-122"/>
                <a:cs typeface="OPPOSans R" panose="00020600040101010101" charset="-122"/>
              </a:rPr>
              <a:t>入围应用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-1560012" y="1910659"/>
            <a:ext cx="1415736" cy="866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+mj-lt"/>
                <a:ea typeface="OPPOSans R" panose="00020600040101010101" charset="-122"/>
                <a:cs typeface="OPPOSans R" panose="00020600040101010101" charset="-122"/>
              </a:rPr>
              <a:t>天天汽车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+mj-lt"/>
                <a:ea typeface="OPPOSans R" panose="00020600040101010101" charset="-122"/>
                <a:cs typeface="OPPOSans R" panose="00020600040101010101" charset="-122"/>
              </a:rPr>
              <a:t>榜单排行</a:t>
            </a:r>
          </a:p>
        </p:txBody>
      </p:sp>
      <p:sp>
        <p:nvSpPr>
          <p:cNvPr id="42" name="矩形 41"/>
          <p:cNvSpPr/>
          <p:nvPr/>
        </p:nvSpPr>
        <p:spPr>
          <a:xfrm>
            <a:off x="9113447" y="3878903"/>
            <a:ext cx="1189343" cy="95851"/>
          </a:xfrm>
          <a:prstGeom prst="rect">
            <a:avLst/>
          </a:prstGeom>
          <a:solidFill>
            <a:srgbClr val="3F3F3F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897447" y="3844848"/>
            <a:ext cx="162134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600" spc="200" dirty="0">
                <a:solidFill>
                  <a:schemeClr val="accent5"/>
                </a:solidFill>
                <a:latin typeface="+mn-ea"/>
                <a:cs typeface="OPPOSans R" panose="00020600040101010101" charset="-122"/>
              </a:rPr>
              <a:t>ENTERPRISE HONOR</a:t>
            </a:r>
            <a:endParaRPr lang="zh-CN" altLang="en-US" sz="600" spc="200" dirty="0">
              <a:solidFill>
                <a:schemeClr val="accent5"/>
              </a:solidFill>
              <a:latin typeface="+mn-ea"/>
              <a:cs typeface="OPPOSans R" panose="00020600040101010101" charset="-122"/>
            </a:endParaRPr>
          </a:p>
        </p:txBody>
      </p:sp>
      <p:pic>
        <p:nvPicPr>
          <p:cNvPr id="8" name="图片 7" descr="图形用户界面, 文本, 应用程序, 聊天或短信&#10;&#10;描述已自动生成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9" b="77055"/>
          <a:stretch>
            <a:fillRect/>
          </a:stretch>
        </p:blipFill>
        <p:spPr>
          <a:xfrm>
            <a:off x="8421388" y="1276477"/>
            <a:ext cx="2563663" cy="1679207"/>
          </a:xfrm>
          <a:prstGeom prst="rect">
            <a:avLst/>
          </a:prstGeom>
          <a:ln>
            <a:solidFill>
              <a:schemeClr val="bg2">
                <a:alpha val="79000"/>
              </a:schemeClr>
            </a:solidFill>
          </a:ln>
        </p:spPr>
      </p:pic>
      <p:sp>
        <p:nvSpPr>
          <p:cNvPr id="44" name="任意多边形: 形状 43"/>
          <p:cNvSpPr/>
          <p:nvPr/>
        </p:nvSpPr>
        <p:spPr>
          <a:xfrm flipV="1">
            <a:off x="8092981" y="2729260"/>
            <a:ext cx="3259232" cy="699740"/>
          </a:xfrm>
          <a:custGeom>
            <a:avLst/>
            <a:gdLst>
              <a:gd name="connsiteX0" fmla="*/ 101456 w 3450698"/>
              <a:gd name="connsiteY0" fmla="*/ 699740 h 699740"/>
              <a:gd name="connsiteX1" fmla="*/ 3349242 w 3450698"/>
              <a:gd name="connsiteY1" fmla="*/ 699740 h 699740"/>
              <a:gd name="connsiteX2" fmla="*/ 3450698 w 3450698"/>
              <a:gd name="connsiteY2" fmla="*/ 598284 h 699740"/>
              <a:gd name="connsiteX3" fmla="*/ 3450698 w 3450698"/>
              <a:gd name="connsiteY3" fmla="*/ 192472 h 699740"/>
              <a:gd name="connsiteX4" fmla="*/ 3349242 w 3450698"/>
              <a:gd name="connsiteY4" fmla="*/ 91016 h 699740"/>
              <a:gd name="connsiteX5" fmla="*/ 1778138 w 3450698"/>
              <a:gd name="connsiteY5" fmla="*/ 91016 h 699740"/>
              <a:gd name="connsiteX6" fmla="*/ 1725349 w 3450698"/>
              <a:gd name="connsiteY6" fmla="*/ 0 h 699740"/>
              <a:gd name="connsiteX7" fmla="*/ 1672560 w 3450698"/>
              <a:gd name="connsiteY7" fmla="*/ 91016 h 699740"/>
              <a:gd name="connsiteX8" fmla="*/ 101456 w 3450698"/>
              <a:gd name="connsiteY8" fmla="*/ 91016 h 699740"/>
              <a:gd name="connsiteX9" fmla="*/ 0 w 3450698"/>
              <a:gd name="connsiteY9" fmla="*/ 192472 h 699740"/>
              <a:gd name="connsiteX10" fmla="*/ 0 w 3450698"/>
              <a:gd name="connsiteY10" fmla="*/ 598284 h 699740"/>
              <a:gd name="connsiteX11" fmla="*/ 101456 w 3450698"/>
              <a:gd name="connsiteY11" fmla="*/ 699740 h 69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50698" h="699740">
                <a:moveTo>
                  <a:pt x="101456" y="699740"/>
                </a:moveTo>
                <a:lnTo>
                  <a:pt x="3349242" y="699740"/>
                </a:lnTo>
                <a:cubicBezTo>
                  <a:pt x="3405275" y="699740"/>
                  <a:pt x="3450698" y="654317"/>
                  <a:pt x="3450698" y="598284"/>
                </a:cubicBezTo>
                <a:lnTo>
                  <a:pt x="3450698" y="192472"/>
                </a:lnTo>
                <a:cubicBezTo>
                  <a:pt x="3450698" y="136439"/>
                  <a:pt x="3405275" y="91016"/>
                  <a:pt x="3349242" y="91016"/>
                </a:cubicBezTo>
                <a:lnTo>
                  <a:pt x="1778138" y="91016"/>
                </a:lnTo>
                <a:lnTo>
                  <a:pt x="1725349" y="0"/>
                </a:lnTo>
                <a:lnTo>
                  <a:pt x="1672560" y="91016"/>
                </a:lnTo>
                <a:lnTo>
                  <a:pt x="101456" y="91016"/>
                </a:lnTo>
                <a:cubicBezTo>
                  <a:pt x="45423" y="91016"/>
                  <a:pt x="0" y="136439"/>
                  <a:pt x="0" y="192472"/>
                </a:cubicBezTo>
                <a:lnTo>
                  <a:pt x="0" y="598284"/>
                </a:lnTo>
                <a:cubicBezTo>
                  <a:pt x="0" y="654317"/>
                  <a:pt x="45423" y="699740"/>
                  <a:pt x="101456" y="69974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chemeClr val="accent4"/>
            </a:solidFill>
            <a:prstDash val="solid"/>
            <a:miter lim="800000"/>
          </a:ln>
          <a:effectLst>
            <a:outerShdw blurRad="50800" dist="25400" dir="5400000" algn="t" rotWithShape="0">
              <a:srgbClr val="3F3F3F">
                <a:lumMod val="60000"/>
                <a:lumOff val="40000"/>
                <a:alpha val="6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5" name="矩形: 圆角 44"/>
          <p:cNvSpPr/>
          <p:nvPr/>
        </p:nvSpPr>
        <p:spPr>
          <a:xfrm flipH="1" flipV="1">
            <a:off x="8086014" y="2722547"/>
            <a:ext cx="3259232" cy="607050"/>
          </a:xfrm>
          <a:prstGeom prst="roundRect">
            <a:avLst>
              <a:gd name="adj" fmla="val 17364"/>
            </a:avLst>
          </a:prstGeom>
          <a:blipFill dpi="0" rotWithShape="1">
            <a:blip r:embed="rId4"/>
            <a:srcRect/>
            <a:tile tx="0" ty="0" sx="100000" sy="100000" flip="none" algn="ctr"/>
          </a:blipFill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6" name="任意多边形: 形状 45"/>
          <p:cNvSpPr/>
          <p:nvPr/>
        </p:nvSpPr>
        <p:spPr>
          <a:xfrm flipV="1">
            <a:off x="8092981" y="2729260"/>
            <a:ext cx="3259232" cy="699740"/>
          </a:xfrm>
          <a:custGeom>
            <a:avLst/>
            <a:gdLst>
              <a:gd name="connsiteX0" fmla="*/ 101456 w 3450698"/>
              <a:gd name="connsiteY0" fmla="*/ 699740 h 699740"/>
              <a:gd name="connsiteX1" fmla="*/ 3349242 w 3450698"/>
              <a:gd name="connsiteY1" fmla="*/ 699740 h 699740"/>
              <a:gd name="connsiteX2" fmla="*/ 3450698 w 3450698"/>
              <a:gd name="connsiteY2" fmla="*/ 598284 h 699740"/>
              <a:gd name="connsiteX3" fmla="*/ 3450698 w 3450698"/>
              <a:gd name="connsiteY3" fmla="*/ 192472 h 699740"/>
              <a:gd name="connsiteX4" fmla="*/ 3349242 w 3450698"/>
              <a:gd name="connsiteY4" fmla="*/ 91016 h 699740"/>
              <a:gd name="connsiteX5" fmla="*/ 1778138 w 3450698"/>
              <a:gd name="connsiteY5" fmla="*/ 91016 h 699740"/>
              <a:gd name="connsiteX6" fmla="*/ 1725349 w 3450698"/>
              <a:gd name="connsiteY6" fmla="*/ 0 h 699740"/>
              <a:gd name="connsiteX7" fmla="*/ 1672560 w 3450698"/>
              <a:gd name="connsiteY7" fmla="*/ 91016 h 699740"/>
              <a:gd name="connsiteX8" fmla="*/ 101456 w 3450698"/>
              <a:gd name="connsiteY8" fmla="*/ 91016 h 699740"/>
              <a:gd name="connsiteX9" fmla="*/ 0 w 3450698"/>
              <a:gd name="connsiteY9" fmla="*/ 192472 h 699740"/>
              <a:gd name="connsiteX10" fmla="*/ 0 w 3450698"/>
              <a:gd name="connsiteY10" fmla="*/ 598284 h 699740"/>
              <a:gd name="connsiteX11" fmla="*/ 101456 w 3450698"/>
              <a:gd name="connsiteY11" fmla="*/ 699740 h 69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50698" h="699740">
                <a:moveTo>
                  <a:pt x="101456" y="699740"/>
                </a:moveTo>
                <a:lnTo>
                  <a:pt x="3349242" y="699740"/>
                </a:lnTo>
                <a:cubicBezTo>
                  <a:pt x="3405275" y="699740"/>
                  <a:pt x="3450698" y="654317"/>
                  <a:pt x="3450698" y="598284"/>
                </a:cubicBezTo>
                <a:lnTo>
                  <a:pt x="3450698" y="192472"/>
                </a:lnTo>
                <a:cubicBezTo>
                  <a:pt x="3450698" y="136439"/>
                  <a:pt x="3405275" y="91016"/>
                  <a:pt x="3349242" y="91016"/>
                </a:cubicBezTo>
                <a:lnTo>
                  <a:pt x="1778138" y="91016"/>
                </a:lnTo>
                <a:lnTo>
                  <a:pt x="1725349" y="0"/>
                </a:lnTo>
                <a:lnTo>
                  <a:pt x="1672560" y="91016"/>
                </a:lnTo>
                <a:lnTo>
                  <a:pt x="101456" y="91016"/>
                </a:lnTo>
                <a:cubicBezTo>
                  <a:pt x="45423" y="91016"/>
                  <a:pt x="0" y="136439"/>
                  <a:pt x="0" y="192472"/>
                </a:cubicBezTo>
                <a:lnTo>
                  <a:pt x="0" y="598284"/>
                </a:lnTo>
                <a:cubicBezTo>
                  <a:pt x="0" y="654317"/>
                  <a:pt x="45423" y="699740"/>
                  <a:pt x="101456" y="699740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2382" y="3493545"/>
            <a:ext cx="131147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333333"/>
                </a:solidFill>
                <a:latin typeface="+mj-ea"/>
                <a:ea typeface="+mj-ea"/>
                <a:cs typeface="OPPOSans R" panose="00020600040101010101" charset="-122"/>
              </a:rPr>
              <a:t>稿定设计</a:t>
            </a:r>
            <a:endParaRPr lang="en-US" altLang="zh-CN" sz="1600" b="1" dirty="0">
              <a:solidFill>
                <a:srgbClr val="333333"/>
              </a:solidFill>
              <a:latin typeface="+mj-ea"/>
              <a:ea typeface="+mj-ea"/>
              <a:cs typeface="OPPOSans R" panose="00020600040101010101" charset="-122"/>
            </a:endParaRPr>
          </a:p>
          <a:p>
            <a:pPr algn="dist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333333"/>
                </a:solidFill>
                <a:latin typeface="+mj-ea"/>
                <a:ea typeface="+mj-ea"/>
                <a:cs typeface="OPPOSans R" panose="00020600040101010101" charset="-122"/>
              </a:rPr>
              <a:t>榜单排行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4944" y="1465042"/>
            <a:ext cx="5502356" cy="4385237"/>
            <a:chOff x="1073648" y="1020971"/>
            <a:chExt cx="6765728" cy="5392111"/>
          </a:xfrm>
        </p:grpSpPr>
        <p:sp>
          <p:nvSpPr>
            <p:cNvPr id="85" name="任意多边形: 形状 84"/>
            <p:cNvSpPr/>
            <p:nvPr/>
          </p:nvSpPr>
          <p:spPr>
            <a:xfrm rot="5400000">
              <a:off x="1373652" y="803492"/>
              <a:ext cx="383946" cy="818903"/>
            </a:xfrm>
            <a:custGeom>
              <a:avLst/>
              <a:gdLst>
                <a:gd name="connsiteX0" fmla="*/ 0 w 383946"/>
                <a:gd name="connsiteY0" fmla="*/ 409453 h 818903"/>
                <a:gd name="connsiteX1" fmla="*/ 191934 w 383946"/>
                <a:gd name="connsiteY1" fmla="*/ 0 h 818903"/>
                <a:gd name="connsiteX2" fmla="*/ 192012 w 383946"/>
                <a:gd name="connsiteY2" fmla="*/ 0 h 818903"/>
                <a:gd name="connsiteX3" fmla="*/ 383946 w 383946"/>
                <a:gd name="connsiteY3" fmla="*/ 409451 h 818903"/>
                <a:gd name="connsiteX4" fmla="*/ 192011 w 383946"/>
                <a:gd name="connsiteY4" fmla="*/ 818903 h 818903"/>
                <a:gd name="connsiteX5" fmla="*/ 191933 w 383946"/>
                <a:gd name="connsiteY5" fmla="*/ 818903 h 818903"/>
                <a:gd name="connsiteX6" fmla="*/ 0 w 383946"/>
                <a:gd name="connsiteY6" fmla="*/ 409453 h 8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46" h="818903">
                  <a:moveTo>
                    <a:pt x="0" y="409453"/>
                  </a:moveTo>
                  <a:lnTo>
                    <a:pt x="191934" y="0"/>
                  </a:lnTo>
                  <a:lnTo>
                    <a:pt x="192012" y="0"/>
                  </a:lnTo>
                  <a:lnTo>
                    <a:pt x="383946" y="409451"/>
                  </a:lnTo>
                  <a:lnTo>
                    <a:pt x="192011" y="818903"/>
                  </a:lnTo>
                  <a:lnTo>
                    <a:pt x="191933" y="818903"/>
                  </a:lnTo>
                  <a:lnTo>
                    <a:pt x="0" y="40945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5400000">
              <a:off x="-745273" y="3114349"/>
              <a:ext cx="4621796" cy="818905"/>
            </a:xfrm>
            <a:custGeom>
              <a:avLst/>
              <a:gdLst>
                <a:gd name="connsiteX0" fmla="*/ 0 w 4621796"/>
                <a:gd name="connsiteY0" fmla="*/ 818903 h 818905"/>
                <a:gd name="connsiteX1" fmla="*/ 78 w 4621796"/>
                <a:gd name="connsiteY1" fmla="*/ 818903 h 818905"/>
                <a:gd name="connsiteX2" fmla="*/ 192013 w 4621796"/>
                <a:gd name="connsiteY2" fmla="*/ 409451 h 818905"/>
                <a:gd name="connsiteX3" fmla="*/ 79 w 4621796"/>
                <a:gd name="connsiteY3" fmla="*/ 0 h 818905"/>
                <a:gd name="connsiteX4" fmla="*/ 4429861 w 4621796"/>
                <a:gd name="connsiteY4" fmla="*/ 0 h 818905"/>
                <a:gd name="connsiteX5" fmla="*/ 4621796 w 4621796"/>
                <a:gd name="connsiteY5" fmla="*/ 409453 h 818905"/>
                <a:gd name="connsiteX6" fmla="*/ 4429861 w 4621796"/>
                <a:gd name="connsiteY6" fmla="*/ 818905 h 818905"/>
                <a:gd name="connsiteX7" fmla="*/ 1 w 4621796"/>
                <a:gd name="connsiteY7" fmla="*/ 818905 h 818905"/>
                <a:gd name="connsiteX8" fmla="*/ 0 w 4621796"/>
                <a:gd name="connsiteY8" fmla="*/ 818903 h 81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21796" h="818905">
                  <a:moveTo>
                    <a:pt x="0" y="818903"/>
                  </a:moveTo>
                  <a:lnTo>
                    <a:pt x="78" y="818903"/>
                  </a:lnTo>
                  <a:lnTo>
                    <a:pt x="192013" y="409451"/>
                  </a:lnTo>
                  <a:lnTo>
                    <a:pt x="79" y="0"/>
                  </a:lnTo>
                  <a:lnTo>
                    <a:pt x="4429861" y="0"/>
                  </a:lnTo>
                  <a:lnTo>
                    <a:pt x="4621796" y="409453"/>
                  </a:lnTo>
                  <a:lnTo>
                    <a:pt x="4429861" y="818905"/>
                  </a:lnTo>
                  <a:lnTo>
                    <a:pt x="1" y="818905"/>
                  </a:lnTo>
                  <a:lnTo>
                    <a:pt x="0" y="81890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230005" y="5958949"/>
              <a:ext cx="983955" cy="454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82000"/>
                    </a:schemeClr>
                  </a:solidFill>
                  <a:effectLst/>
                  <a:uLnTx/>
                  <a:uFillTx/>
                  <a:ea typeface="OPPOSans R" panose="00020600040101010101" charset="-122"/>
                  <a:cs typeface="OPPOSans R" panose="00020600040101010101" charset="-122"/>
                </a:rPr>
                <a:t>20XX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82000"/>
                  </a:schemeClr>
                </a:solidFill>
                <a:effectLst/>
                <a:uLnTx/>
                <a:uFillTx/>
                <a:ea typeface="OPPOSans R" panose="00020600040101010101" charset="-122"/>
                <a:cs typeface="OPPOSans R" panose="00020600040101010101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386359" y="5958949"/>
              <a:ext cx="983955" cy="454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82000"/>
                    </a:schemeClr>
                  </a:solidFill>
                  <a:effectLst/>
                  <a:uLnTx/>
                  <a:uFillTx/>
                  <a:ea typeface="OPPOSans R" panose="00020600040101010101" charset="-122"/>
                  <a:cs typeface="OPPOSans R" panose="00020600040101010101" charset="-122"/>
                </a:rPr>
                <a:t>20XX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82000"/>
                  </a:schemeClr>
                </a:solidFill>
                <a:effectLst/>
                <a:uLnTx/>
                <a:uFillTx/>
                <a:ea typeface="OPPOSans R" panose="00020600040101010101" charset="-122"/>
                <a:cs typeface="OPPOSans R" panose="00020600040101010101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4542712" y="5958949"/>
              <a:ext cx="983955" cy="454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82000"/>
                    </a:schemeClr>
                  </a:solidFill>
                  <a:effectLst/>
                  <a:uLnTx/>
                  <a:uFillTx/>
                  <a:ea typeface="OPPOSans R" panose="00020600040101010101" charset="-122"/>
                  <a:cs typeface="OPPOSans R" panose="00020600040101010101" charset="-122"/>
                </a:rPr>
                <a:t>20XX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82000"/>
                  </a:schemeClr>
                </a:solidFill>
                <a:effectLst/>
                <a:uLnTx/>
                <a:uFillTx/>
                <a:ea typeface="OPPOSans R" panose="00020600040101010101" charset="-122"/>
                <a:cs typeface="OPPOSans R" panose="00020600040101010101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5699065" y="5958949"/>
              <a:ext cx="983955" cy="454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82000"/>
                    </a:schemeClr>
                  </a:solidFill>
                  <a:effectLst/>
                  <a:uLnTx/>
                  <a:uFillTx/>
                  <a:ea typeface="OPPOSans R" panose="00020600040101010101" charset="-122"/>
                  <a:cs typeface="OPPOSans R" panose="00020600040101010101" charset="-122"/>
                </a:rPr>
                <a:t>20XX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82000"/>
                  </a:schemeClr>
                </a:solidFill>
                <a:effectLst/>
                <a:uLnTx/>
                <a:uFillTx/>
                <a:ea typeface="OPPOSans R" panose="00020600040101010101" charset="-122"/>
                <a:cs typeface="OPPOSans R" panose="00020600040101010101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6855421" y="5958949"/>
              <a:ext cx="983955" cy="454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82000"/>
                    </a:schemeClr>
                  </a:solidFill>
                  <a:effectLst/>
                  <a:uLnTx/>
                  <a:uFillTx/>
                  <a:ea typeface="OPPOSans R" panose="00020600040101010101" charset="-122"/>
                  <a:cs typeface="OPPOSans R" panose="00020600040101010101" charset="-122"/>
                </a:rPr>
                <a:t>20XX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82000"/>
                  </a:schemeClr>
                </a:solidFill>
                <a:effectLst/>
                <a:uLnTx/>
                <a:uFillTx/>
                <a:ea typeface="OPPOSans R" panose="00020600040101010101" charset="-122"/>
                <a:cs typeface="OPPOSans R" panose="00020600040101010101" charset="-122"/>
              </a:endParaRPr>
            </a:p>
          </p:txBody>
        </p:sp>
        <p:sp>
          <p:nvSpPr>
            <p:cNvPr id="92" name="任意多边形: 形状 91"/>
            <p:cNvSpPr/>
            <p:nvPr/>
          </p:nvSpPr>
          <p:spPr>
            <a:xfrm rot="5400000">
              <a:off x="7155425" y="803493"/>
              <a:ext cx="383947" cy="818903"/>
            </a:xfrm>
            <a:custGeom>
              <a:avLst/>
              <a:gdLst>
                <a:gd name="connsiteX0" fmla="*/ 0 w 383947"/>
                <a:gd name="connsiteY0" fmla="*/ 409453 h 818903"/>
                <a:gd name="connsiteX1" fmla="*/ 191935 w 383947"/>
                <a:gd name="connsiteY1" fmla="*/ 0 h 818903"/>
                <a:gd name="connsiteX2" fmla="*/ 192012 w 383947"/>
                <a:gd name="connsiteY2" fmla="*/ 0 h 818903"/>
                <a:gd name="connsiteX3" fmla="*/ 383947 w 383947"/>
                <a:gd name="connsiteY3" fmla="*/ 409451 h 818903"/>
                <a:gd name="connsiteX4" fmla="*/ 192012 w 383947"/>
                <a:gd name="connsiteY4" fmla="*/ 818903 h 818903"/>
                <a:gd name="connsiteX5" fmla="*/ 191934 w 383947"/>
                <a:gd name="connsiteY5" fmla="*/ 818903 h 818903"/>
                <a:gd name="connsiteX6" fmla="*/ 0 w 383947"/>
                <a:gd name="connsiteY6" fmla="*/ 409453 h 8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47" h="818903">
                  <a:moveTo>
                    <a:pt x="0" y="409453"/>
                  </a:moveTo>
                  <a:lnTo>
                    <a:pt x="191935" y="0"/>
                  </a:lnTo>
                  <a:lnTo>
                    <a:pt x="192012" y="0"/>
                  </a:lnTo>
                  <a:lnTo>
                    <a:pt x="383947" y="409451"/>
                  </a:lnTo>
                  <a:lnTo>
                    <a:pt x="192012" y="818903"/>
                  </a:lnTo>
                  <a:lnTo>
                    <a:pt x="191934" y="818903"/>
                  </a:lnTo>
                  <a:lnTo>
                    <a:pt x="0" y="40945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5400000">
              <a:off x="5036500" y="3114349"/>
              <a:ext cx="4621795" cy="818905"/>
            </a:xfrm>
            <a:custGeom>
              <a:avLst/>
              <a:gdLst>
                <a:gd name="connsiteX0" fmla="*/ 0 w 4621795"/>
                <a:gd name="connsiteY0" fmla="*/ 818903 h 818905"/>
                <a:gd name="connsiteX1" fmla="*/ 78 w 4621795"/>
                <a:gd name="connsiteY1" fmla="*/ 818903 h 818905"/>
                <a:gd name="connsiteX2" fmla="*/ 192013 w 4621795"/>
                <a:gd name="connsiteY2" fmla="*/ 409451 h 818905"/>
                <a:gd name="connsiteX3" fmla="*/ 78 w 4621795"/>
                <a:gd name="connsiteY3" fmla="*/ 0 h 818905"/>
                <a:gd name="connsiteX4" fmla="*/ 4429860 w 4621795"/>
                <a:gd name="connsiteY4" fmla="*/ 0 h 818905"/>
                <a:gd name="connsiteX5" fmla="*/ 4621795 w 4621795"/>
                <a:gd name="connsiteY5" fmla="*/ 409453 h 818905"/>
                <a:gd name="connsiteX6" fmla="*/ 4429860 w 4621795"/>
                <a:gd name="connsiteY6" fmla="*/ 818905 h 818905"/>
                <a:gd name="connsiteX7" fmla="*/ 1 w 4621795"/>
                <a:gd name="connsiteY7" fmla="*/ 818905 h 818905"/>
                <a:gd name="connsiteX8" fmla="*/ 0 w 4621795"/>
                <a:gd name="connsiteY8" fmla="*/ 818903 h 81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21795" h="818905">
                  <a:moveTo>
                    <a:pt x="0" y="818903"/>
                  </a:moveTo>
                  <a:lnTo>
                    <a:pt x="78" y="818903"/>
                  </a:lnTo>
                  <a:lnTo>
                    <a:pt x="192013" y="409451"/>
                  </a:lnTo>
                  <a:lnTo>
                    <a:pt x="78" y="0"/>
                  </a:lnTo>
                  <a:lnTo>
                    <a:pt x="4429860" y="0"/>
                  </a:lnTo>
                  <a:lnTo>
                    <a:pt x="4621795" y="409453"/>
                  </a:lnTo>
                  <a:lnTo>
                    <a:pt x="4429860" y="818905"/>
                  </a:lnTo>
                  <a:lnTo>
                    <a:pt x="1" y="818905"/>
                  </a:lnTo>
                  <a:lnTo>
                    <a:pt x="0" y="81890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 rot="5400000">
              <a:off x="5999071" y="803493"/>
              <a:ext cx="383947" cy="818903"/>
            </a:xfrm>
            <a:custGeom>
              <a:avLst/>
              <a:gdLst>
                <a:gd name="connsiteX0" fmla="*/ 0 w 383947"/>
                <a:gd name="connsiteY0" fmla="*/ 409453 h 818903"/>
                <a:gd name="connsiteX1" fmla="*/ 191935 w 383947"/>
                <a:gd name="connsiteY1" fmla="*/ 0 h 818903"/>
                <a:gd name="connsiteX2" fmla="*/ 192012 w 383947"/>
                <a:gd name="connsiteY2" fmla="*/ 0 h 818903"/>
                <a:gd name="connsiteX3" fmla="*/ 383947 w 383947"/>
                <a:gd name="connsiteY3" fmla="*/ 409451 h 818903"/>
                <a:gd name="connsiteX4" fmla="*/ 192011 w 383947"/>
                <a:gd name="connsiteY4" fmla="*/ 818903 h 818903"/>
                <a:gd name="connsiteX5" fmla="*/ 191933 w 383947"/>
                <a:gd name="connsiteY5" fmla="*/ 818903 h 818903"/>
                <a:gd name="connsiteX6" fmla="*/ 0 w 383947"/>
                <a:gd name="connsiteY6" fmla="*/ 409453 h 8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47" h="818903">
                  <a:moveTo>
                    <a:pt x="0" y="409453"/>
                  </a:moveTo>
                  <a:lnTo>
                    <a:pt x="191935" y="0"/>
                  </a:lnTo>
                  <a:lnTo>
                    <a:pt x="192012" y="0"/>
                  </a:lnTo>
                  <a:lnTo>
                    <a:pt x="383947" y="409451"/>
                  </a:lnTo>
                  <a:lnTo>
                    <a:pt x="192011" y="818903"/>
                  </a:lnTo>
                  <a:lnTo>
                    <a:pt x="191933" y="818903"/>
                  </a:lnTo>
                  <a:lnTo>
                    <a:pt x="0" y="40945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 rot="5400000">
              <a:off x="3880145" y="3114349"/>
              <a:ext cx="4621796" cy="818905"/>
            </a:xfrm>
            <a:custGeom>
              <a:avLst/>
              <a:gdLst>
                <a:gd name="connsiteX0" fmla="*/ 0 w 4621796"/>
                <a:gd name="connsiteY0" fmla="*/ 818903 h 818905"/>
                <a:gd name="connsiteX1" fmla="*/ 78 w 4621796"/>
                <a:gd name="connsiteY1" fmla="*/ 818903 h 818905"/>
                <a:gd name="connsiteX2" fmla="*/ 192014 w 4621796"/>
                <a:gd name="connsiteY2" fmla="*/ 409451 h 818905"/>
                <a:gd name="connsiteX3" fmla="*/ 79 w 4621796"/>
                <a:gd name="connsiteY3" fmla="*/ 0 h 818905"/>
                <a:gd name="connsiteX4" fmla="*/ 4429861 w 4621796"/>
                <a:gd name="connsiteY4" fmla="*/ 0 h 818905"/>
                <a:gd name="connsiteX5" fmla="*/ 4621796 w 4621796"/>
                <a:gd name="connsiteY5" fmla="*/ 409453 h 818905"/>
                <a:gd name="connsiteX6" fmla="*/ 4429861 w 4621796"/>
                <a:gd name="connsiteY6" fmla="*/ 818905 h 818905"/>
                <a:gd name="connsiteX7" fmla="*/ 1 w 4621796"/>
                <a:gd name="connsiteY7" fmla="*/ 818905 h 818905"/>
                <a:gd name="connsiteX8" fmla="*/ 0 w 4621796"/>
                <a:gd name="connsiteY8" fmla="*/ 818903 h 81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21796" h="818905">
                  <a:moveTo>
                    <a:pt x="0" y="818903"/>
                  </a:moveTo>
                  <a:lnTo>
                    <a:pt x="78" y="818903"/>
                  </a:lnTo>
                  <a:lnTo>
                    <a:pt x="192014" y="409451"/>
                  </a:lnTo>
                  <a:lnTo>
                    <a:pt x="79" y="0"/>
                  </a:lnTo>
                  <a:lnTo>
                    <a:pt x="4429861" y="0"/>
                  </a:lnTo>
                  <a:lnTo>
                    <a:pt x="4621796" y="409453"/>
                  </a:lnTo>
                  <a:lnTo>
                    <a:pt x="4429861" y="818905"/>
                  </a:lnTo>
                  <a:lnTo>
                    <a:pt x="1" y="818905"/>
                  </a:lnTo>
                  <a:lnTo>
                    <a:pt x="0" y="81890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 rot="5400000">
              <a:off x="4842717" y="803493"/>
              <a:ext cx="383947" cy="818903"/>
            </a:xfrm>
            <a:custGeom>
              <a:avLst/>
              <a:gdLst>
                <a:gd name="connsiteX0" fmla="*/ 0 w 383947"/>
                <a:gd name="connsiteY0" fmla="*/ 409453 h 818903"/>
                <a:gd name="connsiteX1" fmla="*/ 191935 w 383947"/>
                <a:gd name="connsiteY1" fmla="*/ 0 h 818903"/>
                <a:gd name="connsiteX2" fmla="*/ 192012 w 383947"/>
                <a:gd name="connsiteY2" fmla="*/ 0 h 818903"/>
                <a:gd name="connsiteX3" fmla="*/ 383947 w 383947"/>
                <a:gd name="connsiteY3" fmla="*/ 409451 h 818903"/>
                <a:gd name="connsiteX4" fmla="*/ 192012 w 383947"/>
                <a:gd name="connsiteY4" fmla="*/ 818903 h 818903"/>
                <a:gd name="connsiteX5" fmla="*/ 191934 w 383947"/>
                <a:gd name="connsiteY5" fmla="*/ 818903 h 818903"/>
                <a:gd name="connsiteX6" fmla="*/ 0 w 383947"/>
                <a:gd name="connsiteY6" fmla="*/ 409453 h 8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47" h="818903">
                  <a:moveTo>
                    <a:pt x="0" y="409453"/>
                  </a:moveTo>
                  <a:lnTo>
                    <a:pt x="191935" y="0"/>
                  </a:lnTo>
                  <a:lnTo>
                    <a:pt x="192012" y="0"/>
                  </a:lnTo>
                  <a:lnTo>
                    <a:pt x="383947" y="409451"/>
                  </a:lnTo>
                  <a:lnTo>
                    <a:pt x="192012" y="818903"/>
                  </a:lnTo>
                  <a:lnTo>
                    <a:pt x="191934" y="818903"/>
                  </a:lnTo>
                  <a:lnTo>
                    <a:pt x="0" y="40945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 rot="5400000">
              <a:off x="2723792" y="3114349"/>
              <a:ext cx="4621795" cy="818905"/>
            </a:xfrm>
            <a:custGeom>
              <a:avLst/>
              <a:gdLst>
                <a:gd name="connsiteX0" fmla="*/ 0 w 4621795"/>
                <a:gd name="connsiteY0" fmla="*/ 818903 h 818905"/>
                <a:gd name="connsiteX1" fmla="*/ 78 w 4621795"/>
                <a:gd name="connsiteY1" fmla="*/ 818903 h 818905"/>
                <a:gd name="connsiteX2" fmla="*/ 192013 w 4621795"/>
                <a:gd name="connsiteY2" fmla="*/ 409451 h 818905"/>
                <a:gd name="connsiteX3" fmla="*/ 78 w 4621795"/>
                <a:gd name="connsiteY3" fmla="*/ 0 h 818905"/>
                <a:gd name="connsiteX4" fmla="*/ 4429860 w 4621795"/>
                <a:gd name="connsiteY4" fmla="*/ 0 h 818905"/>
                <a:gd name="connsiteX5" fmla="*/ 4621795 w 4621795"/>
                <a:gd name="connsiteY5" fmla="*/ 409453 h 818905"/>
                <a:gd name="connsiteX6" fmla="*/ 4429860 w 4621795"/>
                <a:gd name="connsiteY6" fmla="*/ 818905 h 818905"/>
                <a:gd name="connsiteX7" fmla="*/ 1 w 4621795"/>
                <a:gd name="connsiteY7" fmla="*/ 818905 h 818905"/>
                <a:gd name="connsiteX8" fmla="*/ 0 w 4621795"/>
                <a:gd name="connsiteY8" fmla="*/ 818903 h 81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21795" h="818905">
                  <a:moveTo>
                    <a:pt x="0" y="818903"/>
                  </a:moveTo>
                  <a:lnTo>
                    <a:pt x="78" y="818903"/>
                  </a:lnTo>
                  <a:lnTo>
                    <a:pt x="192013" y="409451"/>
                  </a:lnTo>
                  <a:lnTo>
                    <a:pt x="78" y="0"/>
                  </a:lnTo>
                  <a:lnTo>
                    <a:pt x="4429860" y="0"/>
                  </a:lnTo>
                  <a:lnTo>
                    <a:pt x="4621795" y="409453"/>
                  </a:lnTo>
                  <a:lnTo>
                    <a:pt x="4429860" y="818905"/>
                  </a:lnTo>
                  <a:lnTo>
                    <a:pt x="1" y="818905"/>
                  </a:lnTo>
                  <a:lnTo>
                    <a:pt x="0" y="81890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 rot="5400000">
              <a:off x="3686363" y="803493"/>
              <a:ext cx="383947" cy="818903"/>
            </a:xfrm>
            <a:custGeom>
              <a:avLst/>
              <a:gdLst>
                <a:gd name="connsiteX0" fmla="*/ 0 w 383947"/>
                <a:gd name="connsiteY0" fmla="*/ 409453 h 818903"/>
                <a:gd name="connsiteX1" fmla="*/ 191935 w 383947"/>
                <a:gd name="connsiteY1" fmla="*/ 0 h 818903"/>
                <a:gd name="connsiteX2" fmla="*/ 192013 w 383947"/>
                <a:gd name="connsiteY2" fmla="*/ 0 h 818903"/>
                <a:gd name="connsiteX3" fmla="*/ 383947 w 383947"/>
                <a:gd name="connsiteY3" fmla="*/ 409451 h 818903"/>
                <a:gd name="connsiteX4" fmla="*/ 192012 w 383947"/>
                <a:gd name="connsiteY4" fmla="*/ 818903 h 818903"/>
                <a:gd name="connsiteX5" fmla="*/ 191934 w 383947"/>
                <a:gd name="connsiteY5" fmla="*/ 818903 h 818903"/>
                <a:gd name="connsiteX6" fmla="*/ 0 w 383947"/>
                <a:gd name="connsiteY6" fmla="*/ 409453 h 8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47" h="818903">
                  <a:moveTo>
                    <a:pt x="0" y="409453"/>
                  </a:moveTo>
                  <a:lnTo>
                    <a:pt x="191935" y="0"/>
                  </a:lnTo>
                  <a:lnTo>
                    <a:pt x="192013" y="0"/>
                  </a:lnTo>
                  <a:lnTo>
                    <a:pt x="383947" y="409451"/>
                  </a:lnTo>
                  <a:lnTo>
                    <a:pt x="192012" y="818903"/>
                  </a:lnTo>
                  <a:lnTo>
                    <a:pt x="191934" y="818903"/>
                  </a:lnTo>
                  <a:lnTo>
                    <a:pt x="0" y="40945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 rot="5400000">
              <a:off x="1567438" y="3114349"/>
              <a:ext cx="4621795" cy="818905"/>
            </a:xfrm>
            <a:custGeom>
              <a:avLst/>
              <a:gdLst>
                <a:gd name="connsiteX0" fmla="*/ 0 w 4621795"/>
                <a:gd name="connsiteY0" fmla="*/ 818903 h 818905"/>
                <a:gd name="connsiteX1" fmla="*/ 78 w 4621795"/>
                <a:gd name="connsiteY1" fmla="*/ 818903 h 818905"/>
                <a:gd name="connsiteX2" fmla="*/ 192013 w 4621795"/>
                <a:gd name="connsiteY2" fmla="*/ 409451 h 818905"/>
                <a:gd name="connsiteX3" fmla="*/ 79 w 4621795"/>
                <a:gd name="connsiteY3" fmla="*/ 0 h 818905"/>
                <a:gd name="connsiteX4" fmla="*/ 4429860 w 4621795"/>
                <a:gd name="connsiteY4" fmla="*/ 0 h 818905"/>
                <a:gd name="connsiteX5" fmla="*/ 4621795 w 4621795"/>
                <a:gd name="connsiteY5" fmla="*/ 409453 h 818905"/>
                <a:gd name="connsiteX6" fmla="*/ 4429860 w 4621795"/>
                <a:gd name="connsiteY6" fmla="*/ 818905 h 818905"/>
                <a:gd name="connsiteX7" fmla="*/ 1 w 4621795"/>
                <a:gd name="connsiteY7" fmla="*/ 818905 h 818905"/>
                <a:gd name="connsiteX8" fmla="*/ 0 w 4621795"/>
                <a:gd name="connsiteY8" fmla="*/ 818903 h 81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21795" h="818905">
                  <a:moveTo>
                    <a:pt x="0" y="818903"/>
                  </a:moveTo>
                  <a:lnTo>
                    <a:pt x="78" y="818903"/>
                  </a:lnTo>
                  <a:lnTo>
                    <a:pt x="192013" y="409451"/>
                  </a:lnTo>
                  <a:lnTo>
                    <a:pt x="79" y="0"/>
                  </a:lnTo>
                  <a:lnTo>
                    <a:pt x="4429860" y="0"/>
                  </a:lnTo>
                  <a:lnTo>
                    <a:pt x="4621795" y="409453"/>
                  </a:lnTo>
                  <a:lnTo>
                    <a:pt x="4429860" y="818905"/>
                  </a:lnTo>
                  <a:lnTo>
                    <a:pt x="1" y="818905"/>
                  </a:lnTo>
                  <a:lnTo>
                    <a:pt x="0" y="81890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 rot="5400000">
              <a:off x="2530008" y="803493"/>
              <a:ext cx="383947" cy="818903"/>
            </a:xfrm>
            <a:custGeom>
              <a:avLst/>
              <a:gdLst>
                <a:gd name="connsiteX0" fmla="*/ 0 w 383947"/>
                <a:gd name="connsiteY0" fmla="*/ 409453 h 818903"/>
                <a:gd name="connsiteX1" fmla="*/ 191935 w 383947"/>
                <a:gd name="connsiteY1" fmla="*/ 0 h 818903"/>
                <a:gd name="connsiteX2" fmla="*/ 192013 w 383947"/>
                <a:gd name="connsiteY2" fmla="*/ 0 h 818903"/>
                <a:gd name="connsiteX3" fmla="*/ 383947 w 383947"/>
                <a:gd name="connsiteY3" fmla="*/ 409451 h 818903"/>
                <a:gd name="connsiteX4" fmla="*/ 192012 w 383947"/>
                <a:gd name="connsiteY4" fmla="*/ 818903 h 818903"/>
                <a:gd name="connsiteX5" fmla="*/ 191934 w 383947"/>
                <a:gd name="connsiteY5" fmla="*/ 818903 h 818903"/>
                <a:gd name="connsiteX6" fmla="*/ 0 w 383947"/>
                <a:gd name="connsiteY6" fmla="*/ 409453 h 8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47" h="818903">
                  <a:moveTo>
                    <a:pt x="0" y="409453"/>
                  </a:moveTo>
                  <a:lnTo>
                    <a:pt x="191935" y="0"/>
                  </a:lnTo>
                  <a:lnTo>
                    <a:pt x="192013" y="0"/>
                  </a:lnTo>
                  <a:lnTo>
                    <a:pt x="383947" y="409451"/>
                  </a:lnTo>
                  <a:lnTo>
                    <a:pt x="192012" y="818903"/>
                  </a:lnTo>
                  <a:lnTo>
                    <a:pt x="191934" y="818903"/>
                  </a:lnTo>
                  <a:lnTo>
                    <a:pt x="0" y="40945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: 形状 100"/>
            <p:cNvSpPr/>
            <p:nvPr/>
          </p:nvSpPr>
          <p:spPr>
            <a:xfrm rot="5400000">
              <a:off x="411084" y="3114349"/>
              <a:ext cx="4621795" cy="818905"/>
            </a:xfrm>
            <a:custGeom>
              <a:avLst/>
              <a:gdLst>
                <a:gd name="connsiteX0" fmla="*/ 0 w 4621795"/>
                <a:gd name="connsiteY0" fmla="*/ 818903 h 818905"/>
                <a:gd name="connsiteX1" fmla="*/ 78 w 4621795"/>
                <a:gd name="connsiteY1" fmla="*/ 818903 h 818905"/>
                <a:gd name="connsiteX2" fmla="*/ 192013 w 4621795"/>
                <a:gd name="connsiteY2" fmla="*/ 409451 h 818905"/>
                <a:gd name="connsiteX3" fmla="*/ 79 w 4621795"/>
                <a:gd name="connsiteY3" fmla="*/ 0 h 818905"/>
                <a:gd name="connsiteX4" fmla="*/ 4429860 w 4621795"/>
                <a:gd name="connsiteY4" fmla="*/ 0 h 818905"/>
                <a:gd name="connsiteX5" fmla="*/ 4621795 w 4621795"/>
                <a:gd name="connsiteY5" fmla="*/ 409453 h 818905"/>
                <a:gd name="connsiteX6" fmla="*/ 4429860 w 4621795"/>
                <a:gd name="connsiteY6" fmla="*/ 818905 h 818905"/>
                <a:gd name="connsiteX7" fmla="*/ 1 w 4621795"/>
                <a:gd name="connsiteY7" fmla="*/ 818905 h 818905"/>
                <a:gd name="connsiteX8" fmla="*/ 0 w 4621795"/>
                <a:gd name="connsiteY8" fmla="*/ 818903 h 81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21795" h="818905">
                  <a:moveTo>
                    <a:pt x="0" y="818903"/>
                  </a:moveTo>
                  <a:lnTo>
                    <a:pt x="78" y="818903"/>
                  </a:lnTo>
                  <a:lnTo>
                    <a:pt x="192013" y="409451"/>
                  </a:lnTo>
                  <a:lnTo>
                    <a:pt x="79" y="0"/>
                  </a:lnTo>
                  <a:lnTo>
                    <a:pt x="4429860" y="0"/>
                  </a:lnTo>
                  <a:lnTo>
                    <a:pt x="4621795" y="409453"/>
                  </a:lnTo>
                  <a:lnTo>
                    <a:pt x="4429860" y="818905"/>
                  </a:lnTo>
                  <a:lnTo>
                    <a:pt x="1" y="818905"/>
                  </a:lnTo>
                  <a:lnTo>
                    <a:pt x="0" y="81890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 rot="5400000">
              <a:off x="1145789" y="5005411"/>
              <a:ext cx="839673" cy="818905"/>
            </a:xfrm>
            <a:custGeom>
              <a:avLst/>
              <a:gdLst>
                <a:gd name="connsiteX0" fmla="*/ 0 w 839673"/>
                <a:gd name="connsiteY0" fmla="*/ 818903 h 818905"/>
                <a:gd name="connsiteX1" fmla="*/ 78 w 839673"/>
                <a:gd name="connsiteY1" fmla="*/ 818903 h 818905"/>
                <a:gd name="connsiteX2" fmla="*/ 192013 w 839673"/>
                <a:gd name="connsiteY2" fmla="*/ 409451 h 818905"/>
                <a:gd name="connsiteX3" fmla="*/ 79 w 839673"/>
                <a:gd name="connsiteY3" fmla="*/ 0 h 818905"/>
                <a:gd name="connsiteX4" fmla="*/ 647738 w 839673"/>
                <a:gd name="connsiteY4" fmla="*/ 0 h 818905"/>
                <a:gd name="connsiteX5" fmla="*/ 839673 w 839673"/>
                <a:gd name="connsiteY5" fmla="*/ 409453 h 818905"/>
                <a:gd name="connsiteX6" fmla="*/ 647738 w 839673"/>
                <a:gd name="connsiteY6" fmla="*/ 818905 h 818905"/>
                <a:gd name="connsiteX7" fmla="*/ 1 w 839673"/>
                <a:gd name="connsiteY7" fmla="*/ 818905 h 81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673" h="818905">
                  <a:moveTo>
                    <a:pt x="0" y="818903"/>
                  </a:moveTo>
                  <a:lnTo>
                    <a:pt x="78" y="818903"/>
                  </a:lnTo>
                  <a:lnTo>
                    <a:pt x="192013" y="409451"/>
                  </a:lnTo>
                  <a:lnTo>
                    <a:pt x="79" y="0"/>
                  </a:lnTo>
                  <a:lnTo>
                    <a:pt x="647738" y="0"/>
                  </a:lnTo>
                  <a:lnTo>
                    <a:pt x="839673" y="409453"/>
                  </a:lnTo>
                  <a:lnTo>
                    <a:pt x="647738" y="818905"/>
                  </a:lnTo>
                  <a:lnTo>
                    <a:pt x="1" y="81890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 rot="5400000">
              <a:off x="2067987" y="4771253"/>
              <a:ext cx="1307988" cy="818905"/>
            </a:xfrm>
            <a:custGeom>
              <a:avLst/>
              <a:gdLst>
                <a:gd name="connsiteX0" fmla="*/ 0 w 1307988"/>
                <a:gd name="connsiteY0" fmla="*/ 818903 h 818905"/>
                <a:gd name="connsiteX1" fmla="*/ 78 w 1307988"/>
                <a:gd name="connsiteY1" fmla="*/ 818903 h 818905"/>
                <a:gd name="connsiteX2" fmla="*/ 192013 w 1307988"/>
                <a:gd name="connsiteY2" fmla="*/ 409451 h 818905"/>
                <a:gd name="connsiteX3" fmla="*/ 79 w 1307988"/>
                <a:gd name="connsiteY3" fmla="*/ 0 h 818905"/>
                <a:gd name="connsiteX4" fmla="*/ 1116053 w 1307988"/>
                <a:gd name="connsiteY4" fmla="*/ 0 h 818905"/>
                <a:gd name="connsiteX5" fmla="*/ 1307988 w 1307988"/>
                <a:gd name="connsiteY5" fmla="*/ 409453 h 818905"/>
                <a:gd name="connsiteX6" fmla="*/ 1116053 w 1307988"/>
                <a:gd name="connsiteY6" fmla="*/ 818905 h 818905"/>
                <a:gd name="connsiteX7" fmla="*/ 1 w 1307988"/>
                <a:gd name="connsiteY7" fmla="*/ 818905 h 81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7988" h="818905">
                  <a:moveTo>
                    <a:pt x="0" y="818903"/>
                  </a:moveTo>
                  <a:lnTo>
                    <a:pt x="78" y="818903"/>
                  </a:lnTo>
                  <a:lnTo>
                    <a:pt x="192013" y="409451"/>
                  </a:lnTo>
                  <a:lnTo>
                    <a:pt x="79" y="0"/>
                  </a:lnTo>
                  <a:lnTo>
                    <a:pt x="1116053" y="0"/>
                  </a:lnTo>
                  <a:lnTo>
                    <a:pt x="1307988" y="409453"/>
                  </a:lnTo>
                  <a:lnTo>
                    <a:pt x="1116053" y="818905"/>
                  </a:lnTo>
                  <a:lnTo>
                    <a:pt x="1" y="81890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: 形状 103"/>
            <p:cNvSpPr/>
            <p:nvPr/>
          </p:nvSpPr>
          <p:spPr>
            <a:xfrm rot="5400000">
              <a:off x="3062416" y="4609328"/>
              <a:ext cx="1631838" cy="818905"/>
            </a:xfrm>
            <a:custGeom>
              <a:avLst/>
              <a:gdLst>
                <a:gd name="connsiteX0" fmla="*/ 0 w 1631838"/>
                <a:gd name="connsiteY0" fmla="*/ 818903 h 818905"/>
                <a:gd name="connsiteX1" fmla="*/ 78 w 1631838"/>
                <a:gd name="connsiteY1" fmla="*/ 818903 h 818905"/>
                <a:gd name="connsiteX2" fmla="*/ 192013 w 1631838"/>
                <a:gd name="connsiteY2" fmla="*/ 409451 h 818905"/>
                <a:gd name="connsiteX3" fmla="*/ 79 w 1631838"/>
                <a:gd name="connsiteY3" fmla="*/ 0 h 818905"/>
                <a:gd name="connsiteX4" fmla="*/ 1439903 w 1631838"/>
                <a:gd name="connsiteY4" fmla="*/ 0 h 818905"/>
                <a:gd name="connsiteX5" fmla="*/ 1631838 w 1631838"/>
                <a:gd name="connsiteY5" fmla="*/ 409453 h 818905"/>
                <a:gd name="connsiteX6" fmla="*/ 1439903 w 1631838"/>
                <a:gd name="connsiteY6" fmla="*/ 818905 h 818905"/>
                <a:gd name="connsiteX7" fmla="*/ 1 w 1631838"/>
                <a:gd name="connsiteY7" fmla="*/ 818905 h 81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1838" h="818905">
                  <a:moveTo>
                    <a:pt x="0" y="818903"/>
                  </a:moveTo>
                  <a:lnTo>
                    <a:pt x="78" y="818903"/>
                  </a:lnTo>
                  <a:lnTo>
                    <a:pt x="192013" y="409451"/>
                  </a:lnTo>
                  <a:lnTo>
                    <a:pt x="79" y="0"/>
                  </a:lnTo>
                  <a:lnTo>
                    <a:pt x="1439903" y="0"/>
                  </a:lnTo>
                  <a:lnTo>
                    <a:pt x="1631838" y="409453"/>
                  </a:lnTo>
                  <a:lnTo>
                    <a:pt x="1439903" y="818905"/>
                  </a:lnTo>
                  <a:lnTo>
                    <a:pt x="1" y="81890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/>
            <p:cNvSpPr/>
            <p:nvPr/>
          </p:nvSpPr>
          <p:spPr>
            <a:xfrm rot="5400000">
              <a:off x="3966358" y="4356915"/>
              <a:ext cx="2136663" cy="818905"/>
            </a:xfrm>
            <a:custGeom>
              <a:avLst/>
              <a:gdLst>
                <a:gd name="connsiteX0" fmla="*/ 0 w 2136663"/>
                <a:gd name="connsiteY0" fmla="*/ 818903 h 818905"/>
                <a:gd name="connsiteX1" fmla="*/ 78 w 2136663"/>
                <a:gd name="connsiteY1" fmla="*/ 818903 h 818905"/>
                <a:gd name="connsiteX2" fmla="*/ 192013 w 2136663"/>
                <a:gd name="connsiteY2" fmla="*/ 409451 h 818905"/>
                <a:gd name="connsiteX3" fmla="*/ 78 w 2136663"/>
                <a:gd name="connsiteY3" fmla="*/ 0 h 818905"/>
                <a:gd name="connsiteX4" fmla="*/ 1944728 w 2136663"/>
                <a:gd name="connsiteY4" fmla="*/ 0 h 818905"/>
                <a:gd name="connsiteX5" fmla="*/ 2136663 w 2136663"/>
                <a:gd name="connsiteY5" fmla="*/ 409453 h 818905"/>
                <a:gd name="connsiteX6" fmla="*/ 1944728 w 2136663"/>
                <a:gd name="connsiteY6" fmla="*/ 818905 h 818905"/>
                <a:gd name="connsiteX7" fmla="*/ 1 w 2136663"/>
                <a:gd name="connsiteY7" fmla="*/ 818905 h 81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6663" h="818905">
                  <a:moveTo>
                    <a:pt x="0" y="818903"/>
                  </a:moveTo>
                  <a:lnTo>
                    <a:pt x="78" y="818903"/>
                  </a:lnTo>
                  <a:lnTo>
                    <a:pt x="192013" y="409451"/>
                  </a:lnTo>
                  <a:lnTo>
                    <a:pt x="78" y="0"/>
                  </a:lnTo>
                  <a:lnTo>
                    <a:pt x="1944728" y="0"/>
                  </a:lnTo>
                  <a:lnTo>
                    <a:pt x="2136663" y="409453"/>
                  </a:lnTo>
                  <a:lnTo>
                    <a:pt x="1944728" y="818905"/>
                  </a:lnTo>
                  <a:lnTo>
                    <a:pt x="1" y="81890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>
            <a:xfrm rot="5400000">
              <a:off x="4602737" y="3836942"/>
              <a:ext cx="3176610" cy="818904"/>
            </a:xfrm>
            <a:custGeom>
              <a:avLst/>
              <a:gdLst>
                <a:gd name="connsiteX0" fmla="*/ 0 w 3176610"/>
                <a:gd name="connsiteY0" fmla="*/ 818902 h 818904"/>
                <a:gd name="connsiteX1" fmla="*/ 78 w 3176610"/>
                <a:gd name="connsiteY1" fmla="*/ 818902 h 818904"/>
                <a:gd name="connsiteX2" fmla="*/ 192014 w 3176610"/>
                <a:gd name="connsiteY2" fmla="*/ 409450 h 818904"/>
                <a:gd name="connsiteX3" fmla="*/ 79 w 3176610"/>
                <a:gd name="connsiteY3" fmla="*/ 0 h 818904"/>
                <a:gd name="connsiteX4" fmla="*/ 2984675 w 3176610"/>
                <a:gd name="connsiteY4" fmla="*/ 0 h 818904"/>
                <a:gd name="connsiteX5" fmla="*/ 3176610 w 3176610"/>
                <a:gd name="connsiteY5" fmla="*/ 409452 h 818904"/>
                <a:gd name="connsiteX6" fmla="*/ 2984675 w 3176610"/>
                <a:gd name="connsiteY6" fmla="*/ 818904 h 818904"/>
                <a:gd name="connsiteX7" fmla="*/ 1 w 3176610"/>
                <a:gd name="connsiteY7" fmla="*/ 818904 h 818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6610" h="818904">
                  <a:moveTo>
                    <a:pt x="0" y="818902"/>
                  </a:moveTo>
                  <a:lnTo>
                    <a:pt x="78" y="818902"/>
                  </a:lnTo>
                  <a:lnTo>
                    <a:pt x="192014" y="409450"/>
                  </a:lnTo>
                  <a:lnTo>
                    <a:pt x="79" y="0"/>
                  </a:lnTo>
                  <a:lnTo>
                    <a:pt x="2984675" y="0"/>
                  </a:lnTo>
                  <a:lnTo>
                    <a:pt x="3176610" y="409452"/>
                  </a:lnTo>
                  <a:lnTo>
                    <a:pt x="2984675" y="818904"/>
                  </a:lnTo>
                  <a:lnTo>
                    <a:pt x="1" y="8189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>
            <a:xfrm rot="5400000">
              <a:off x="5342414" y="3420264"/>
              <a:ext cx="4009966" cy="818905"/>
            </a:xfrm>
            <a:custGeom>
              <a:avLst/>
              <a:gdLst>
                <a:gd name="connsiteX0" fmla="*/ 0 w 4009966"/>
                <a:gd name="connsiteY0" fmla="*/ 818903 h 818905"/>
                <a:gd name="connsiteX1" fmla="*/ 78 w 4009966"/>
                <a:gd name="connsiteY1" fmla="*/ 818903 h 818905"/>
                <a:gd name="connsiteX2" fmla="*/ 192013 w 4009966"/>
                <a:gd name="connsiteY2" fmla="*/ 409451 h 818905"/>
                <a:gd name="connsiteX3" fmla="*/ 78 w 4009966"/>
                <a:gd name="connsiteY3" fmla="*/ 0 h 818905"/>
                <a:gd name="connsiteX4" fmla="*/ 3818031 w 4009966"/>
                <a:gd name="connsiteY4" fmla="*/ 0 h 818905"/>
                <a:gd name="connsiteX5" fmla="*/ 4009966 w 4009966"/>
                <a:gd name="connsiteY5" fmla="*/ 409453 h 818905"/>
                <a:gd name="connsiteX6" fmla="*/ 3818031 w 4009966"/>
                <a:gd name="connsiteY6" fmla="*/ 818905 h 818905"/>
                <a:gd name="connsiteX7" fmla="*/ 1 w 4009966"/>
                <a:gd name="connsiteY7" fmla="*/ 818905 h 81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09966" h="818905">
                  <a:moveTo>
                    <a:pt x="0" y="818903"/>
                  </a:moveTo>
                  <a:lnTo>
                    <a:pt x="78" y="818903"/>
                  </a:lnTo>
                  <a:lnTo>
                    <a:pt x="192013" y="409451"/>
                  </a:lnTo>
                  <a:lnTo>
                    <a:pt x="78" y="0"/>
                  </a:lnTo>
                  <a:lnTo>
                    <a:pt x="3818031" y="0"/>
                  </a:lnTo>
                  <a:lnTo>
                    <a:pt x="4009966" y="409453"/>
                  </a:lnTo>
                  <a:lnTo>
                    <a:pt x="3818031" y="818905"/>
                  </a:lnTo>
                  <a:lnTo>
                    <a:pt x="1" y="81890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 rot="5400000">
              <a:off x="1373652" y="4588116"/>
              <a:ext cx="383946" cy="818903"/>
            </a:xfrm>
            <a:custGeom>
              <a:avLst/>
              <a:gdLst>
                <a:gd name="connsiteX0" fmla="*/ 0 w 383946"/>
                <a:gd name="connsiteY0" fmla="*/ 409453 h 818903"/>
                <a:gd name="connsiteX1" fmla="*/ 191934 w 383946"/>
                <a:gd name="connsiteY1" fmla="*/ 0 h 818903"/>
                <a:gd name="connsiteX2" fmla="*/ 192012 w 383946"/>
                <a:gd name="connsiteY2" fmla="*/ 0 h 818903"/>
                <a:gd name="connsiteX3" fmla="*/ 383946 w 383946"/>
                <a:gd name="connsiteY3" fmla="*/ 409451 h 818903"/>
                <a:gd name="connsiteX4" fmla="*/ 192011 w 383946"/>
                <a:gd name="connsiteY4" fmla="*/ 818903 h 818903"/>
                <a:gd name="connsiteX5" fmla="*/ 191933 w 383946"/>
                <a:gd name="connsiteY5" fmla="*/ 818903 h 818903"/>
                <a:gd name="connsiteX6" fmla="*/ 0 w 383946"/>
                <a:gd name="connsiteY6" fmla="*/ 409453 h 8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46" h="818903">
                  <a:moveTo>
                    <a:pt x="0" y="409453"/>
                  </a:moveTo>
                  <a:lnTo>
                    <a:pt x="191934" y="0"/>
                  </a:lnTo>
                  <a:lnTo>
                    <a:pt x="192012" y="0"/>
                  </a:lnTo>
                  <a:lnTo>
                    <a:pt x="383946" y="409451"/>
                  </a:lnTo>
                  <a:lnTo>
                    <a:pt x="192011" y="818903"/>
                  </a:lnTo>
                  <a:lnTo>
                    <a:pt x="191933" y="818903"/>
                  </a:lnTo>
                  <a:lnTo>
                    <a:pt x="0" y="409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: 形状 108"/>
            <p:cNvSpPr/>
            <p:nvPr/>
          </p:nvSpPr>
          <p:spPr>
            <a:xfrm rot="5400000">
              <a:off x="2530006" y="4117260"/>
              <a:ext cx="383947" cy="818903"/>
            </a:xfrm>
            <a:custGeom>
              <a:avLst/>
              <a:gdLst>
                <a:gd name="connsiteX0" fmla="*/ 0 w 383947"/>
                <a:gd name="connsiteY0" fmla="*/ 409453 h 818903"/>
                <a:gd name="connsiteX1" fmla="*/ 191935 w 383947"/>
                <a:gd name="connsiteY1" fmla="*/ 0 h 818903"/>
                <a:gd name="connsiteX2" fmla="*/ 192013 w 383947"/>
                <a:gd name="connsiteY2" fmla="*/ 0 h 818903"/>
                <a:gd name="connsiteX3" fmla="*/ 383947 w 383947"/>
                <a:gd name="connsiteY3" fmla="*/ 409451 h 818903"/>
                <a:gd name="connsiteX4" fmla="*/ 192012 w 383947"/>
                <a:gd name="connsiteY4" fmla="*/ 818903 h 818903"/>
                <a:gd name="connsiteX5" fmla="*/ 191934 w 383947"/>
                <a:gd name="connsiteY5" fmla="*/ 818903 h 818903"/>
                <a:gd name="connsiteX6" fmla="*/ 0 w 383947"/>
                <a:gd name="connsiteY6" fmla="*/ 409453 h 8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47" h="818903">
                  <a:moveTo>
                    <a:pt x="0" y="409453"/>
                  </a:moveTo>
                  <a:lnTo>
                    <a:pt x="191935" y="0"/>
                  </a:lnTo>
                  <a:lnTo>
                    <a:pt x="192013" y="0"/>
                  </a:lnTo>
                  <a:lnTo>
                    <a:pt x="383947" y="409451"/>
                  </a:lnTo>
                  <a:lnTo>
                    <a:pt x="192012" y="818903"/>
                  </a:lnTo>
                  <a:lnTo>
                    <a:pt x="191934" y="818903"/>
                  </a:lnTo>
                  <a:lnTo>
                    <a:pt x="0" y="409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: 形状 109"/>
            <p:cNvSpPr/>
            <p:nvPr/>
          </p:nvSpPr>
          <p:spPr>
            <a:xfrm rot="5400000">
              <a:off x="3686363" y="3795950"/>
              <a:ext cx="383947" cy="818903"/>
            </a:xfrm>
            <a:custGeom>
              <a:avLst/>
              <a:gdLst>
                <a:gd name="connsiteX0" fmla="*/ 0 w 383947"/>
                <a:gd name="connsiteY0" fmla="*/ 409453 h 818903"/>
                <a:gd name="connsiteX1" fmla="*/ 191935 w 383947"/>
                <a:gd name="connsiteY1" fmla="*/ 0 h 818903"/>
                <a:gd name="connsiteX2" fmla="*/ 192013 w 383947"/>
                <a:gd name="connsiteY2" fmla="*/ 0 h 818903"/>
                <a:gd name="connsiteX3" fmla="*/ 383947 w 383947"/>
                <a:gd name="connsiteY3" fmla="*/ 409451 h 818903"/>
                <a:gd name="connsiteX4" fmla="*/ 192012 w 383947"/>
                <a:gd name="connsiteY4" fmla="*/ 818903 h 818903"/>
                <a:gd name="connsiteX5" fmla="*/ 191934 w 383947"/>
                <a:gd name="connsiteY5" fmla="*/ 818903 h 818903"/>
                <a:gd name="connsiteX6" fmla="*/ 0 w 383947"/>
                <a:gd name="connsiteY6" fmla="*/ 409453 h 8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47" h="818903">
                  <a:moveTo>
                    <a:pt x="0" y="409453"/>
                  </a:moveTo>
                  <a:lnTo>
                    <a:pt x="191935" y="0"/>
                  </a:lnTo>
                  <a:lnTo>
                    <a:pt x="192013" y="0"/>
                  </a:lnTo>
                  <a:lnTo>
                    <a:pt x="383947" y="409451"/>
                  </a:lnTo>
                  <a:lnTo>
                    <a:pt x="192012" y="818903"/>
                  </a:lnTo>
                  <a:lnTo>
                    <a:pt x="191934" y="818903"/>
                  </a:lnTo>
                  <a:lnTo>
                    <a:pt x="0" y="409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: 形状 110"/>
            <p:cNvSpPr/>
            <p:nvPr/>
          </p:nvSpPr>
          <p:spPr>
            <a:xfrm rot="5400000">
              <a:off x="4842717" y="3293665"/>
              <a:ext cx="383947" cy="818903"/>
            </a:xfrm>
            <a:custGeom>
              <a:avLst/>
              <a:gdLst>
                <a:gd name="connsiteX0" fmla="*/ 0 w 383947"/>
                <a:gd name="connsiteY0" fmla="*/ 409453 h 818903"/>
                <a:gd name="connsiteX1" fmla="*/ 191935 w 383947"/>
                <a:gd name="connsiteY1" fmla="*/ 0 h 818903"/>
                <a:gd name="connsiteX2" fmla="*/ 192012 w 383947"/>
                <a:gd name="connsiteY2" fmla="*/ 0 h 818903"/>
                <a:gd name="connsiteX3" fmla="*/ 383947 w 383947"/>
                <a:gd name="connsiteY3" fmla="*/ 409451 h 818903"/>
                <a:gd name="connsiteX4" fmla="*/ 192012 w 383947"/>
                <a:gd name="connsiteY4" fmla="*/ 818903 h 818903"/>
                <a:gd name="connsiteX5" fmla="*/ 191934 w 383947"/>
                <a:gd name="connsiteY5" fmla="*/ 818903 h 818903"/>
                <a:gd name="connsiteX6" fmla="*/ 0 w 383947"/>
                <a:gd name="connsiteY6" fmla="*/ 409453 h 8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47" h="818903">
                  <a:moveTo>
                    <a:pt x="0" y="409453"/>
                  </a:moveTo>
                  <a:lnTo>
                    <a:pt x="191935" y="0"/>
                  </a:lnTo>
                  <a:lnTo>
                    <a:pt x="192012" y="0"/>
                  </a:lnTo>
                  <a:lnTo>
                    <a:pt x="383947" y="409451"/>
                  </a:lnTo>
                  <a:lnTo>
                    <a:pt x="192012" y="818903"/>
                  </a:lnTo>
                  <a:lnTo>
                    <a:pt x="191934" y="818903"/>
                  </a:lnTo>
                  <a:lnTo>
                    <a:pt x="0" y="409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/>
            <p:cNvSpPr/>
            <p:nvPr/>
          </p:nvSpPr>
          <p:spPr>
            <a:xfrm rot="5400000">
              <a:off x="5999071" y="2252448"/>
              <a:ext cx="383947" cy="818903"/>
            </a:xfrm>
            <a:custGeom>
              <a:avLst/>
              <a:gdLst>
                <a:gd name="connsiteX0" fmla="*/ 0 w 383947"/>
                <a:gd name="connsiteY0" fmla="*/ 409453 h 818903"/>
                <a:gd name="connsiteX1" fmla="*/ 191935 w 383947"/>
                <a:gd name="connsiteY1" fmla="*/ 0 h 818903"/>
                <a:gd name="connsiteX2" fmla="*/ 192012 w 383947"/>
                <a:gd name="connsiteY2" fmla="*/ 0 h 818903"/>
                <a:gd name="connsiteX3" fmla="*/ 383947 w 383947"/>
                <a:gd name="connsiteY3" fmla="*/ 409451 h 818903"/>
                <a:gd name="connsiteX4" fmla="*/ 192011 w 383947"/>
                <a:gd name="connsiteY4" fmla="*/ 818903 h 818903"/>
                <a:gd name="connsiteX5" fmla="*/ 191933 w 383947"/>
                <a:gd name="connsiteY5" fmla="*/ 818903 h 818903"/>
                <a:gd name="connsiteX6" fmla="*/ 0 w 383947"/>
                <a:gd name="connsiteY6" fmla="*/ 409453 h 8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47" h="818903">
                  <a:moveTo>
                    <a:pt x="0" y="409453"/>
                  </a:moveTo>
                  <a:lnTo>
                    <a:pt x="191935" y="0"/>
                  </a:lnTo>
                  <a:lnTo>
                    <a:pt x="192012" y="0"/>
                  </a:lnTo>
                  <a:lnTo>
                    <a:pt x="383947" y="409451"/>
                  </a:lnTo>
                  <a:lnTo>
                    <a:pt x="192011" y="818903"/>
                  </a:lnTo>
                  <a:lnTo>
                    <a:pt x="191933" y="818903"/>
                  </a:lnTo>
                  <a:lnTo>
                    <a:pt x="0" y="409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: 形状 112"/>
            <p:cNvSpPr/>
            <p:nvPr/>
          </p:nvSpPr>
          <p:spPr>
            <a:xfrm rot="5400000">
              <a:off x="7155425" y="1417186"/>
              <a:ext cx="383947" cy="818903"/>
            </a:xfrm>
            <a:custGeom>
              <a:avLst/>
              <a:gdLst>
                <a:gd name="connsiteX0" fmla="*/ 0 w 383947"/>
                <a:gd name="connsiteY0" fmla="*/ 409453 h 818903"/>
                <a:gd name="connsiteX1" fmla="*/ 191935 w 383947"/>
                <a:gd name="connsiteY1" fmla="*/ 0 h 818903"/>
                <a:gd name="connsiteX2" fmla="*/ 192012 w 383947"/>
                <a:gd name="connsiteY2" fmla="*/ 0 h 818903"/>
                <a:gd name="connsiteX3" fmla="*/ 383947 w 383947"/>
                <a:gd name="connsiteY3" fmla="*/ 409451 h 818903"/>
                <a:gd name="connsiteX4" fmla="*/ 192012 w 383947"/>
                <a:gd name="connsiteY4" fmla="*/ 818903 h 818903"/>
                <a:gd name="connsiteX5" fmla="*/ 191934 w 383947"/>
                <a:gd name="connsiteY5" fmla="*/ 818903 h 818903"/>
                <a:gd name="connsiteX6" fmla="*/ 0 w 383947"/>
                <a:gd name="connsiteY6" fmla="*/ 409453 h 8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47" h="818903">
                  <a:moveTo>
                    <a:pt x="0" y="409453"/>
                  </a:moveTo>
                  <a:lnTo>
                    <a:pt x="191935" y="0"/>
                  </a:lnTo>
                  <a:lnTo>
                    <a:pt x="192012" y="0"/>
                  </a:lnTo>
                  <a:lnTo>
                    <a:pt x="383947" y="409451"/>
                  </a:lnTo>
                  <a:lnTo>
                    <a:pt x="192012" y="818903"/>
                  </a:lnTo>
                  <a:lnTo>
                    <a:pt x="191934" y="818903"/>
                  </a:lnTo>
                  <a:lnTo>
                    <a:pt x="0" y="4094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1073648" y="5958949"/>
              <a:ext cx="983955" cy="454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82000"/>
                    </a:schemeClr>
                  </a:solidFill>
                  <a:effectLst/>
                  <a:uLnTx/>
                  <a:uFillTx/>
                  <a:ea typeface="OPPOSans R" panose="00020600040101010101" charset="-122"/>
                  <a:cs typeface="OPPOSans R" panose="00020600040101010101" charset="-122"/>
                </a:rPr>
                <a:t>20XX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82000"/>
                  </a:schemeClr>
                </a:solidFill>
                <a:effectLst/>
                <a:uLnTx/>
                <a:uFillTx/>
                <a:ea typeface="OPPOSans R" panose="00020600040101010101" charset="-122"/>
                <a:cs typeface="OPPOSans R" panose="00020600040101010101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6878351" y="1384193"/>
              <a:ext cx="875545" cy="567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reflection blurRad="50800" stA="40000" endPos="23000" dir="5400000" sy="-100000" algn="bl" rotWithShape="0"/>
                  </a:effectLst>
                  <a:latin typeface="+mn-ea"/>
                </a:rPr>
                <a:t>170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+mn-ea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5721997" y="2246869"/>
              <a:ext cx="875545" cy="567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reflection blurRad="50800" stA="40000" endPos="23000" dir="5400000" sy="-100000" algn="bl" rotWithShape="0"/>
                  </a:effectLst>
                  <a:latin typeface="+mn-ea"/>
                </a:rPr>
                <a:t>120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+mn-ea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4649412" y="3282699"/>
              <a:ext cx="708006" cy="567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reflection blurRad="50800" stA="40000" endPos="23000" dir="5400000" sy="-100000" algn="bl" rotWithShape="0"/>
                  </a:effectLst>
                  <a:latin typeface="+mn-ea"/>
                </a:rPr>
                <a:t>90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+mn-ea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3493059" y="3806834"/>
              <a:ext cx="708006" cy="567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reflection blurRad="50800" stA="40000" endPos="23000" dir="5400000" sy="-100000" algn="bl" rotWithShape="0"/>
                  </a:effectLst>
                  <a:latin typeface="+mn-ea"/>
                </a:rPr>
                <a:t>60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+mn-ea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2336705" y="4151019"/>
              <a:ext cx="708006" cy="567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reflection blurRad="50800" stA="40000" endPos="23000" dir="5400000" sy="-100000" algn="bl" rotWithShape="0"/>
                  </a:effectLst>
                  <a:latin typeface="+mn-ea"/>
                </a:rPr>
                <a:t>40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+mn-ea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1180349" y="4591827"/>
              <a:ext cx="708006" cy="567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effectLst>
                    <a:reflection blurRad="50800" stA="40000" endPos="23000" dir="5400000" sy="-100000" algn="bl" rotWithShape="0"/>
                  </a:effectLst>
                  <a:latin typeface="+mn-ea"/>
                </a:rPr>
                <a:t>25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组合 119"/>
          <p:cNvGrpSpPr/>
          <p:nvPr/>
        </p:nvGrpSpPr>
        <p:grpSpPr>
          <a:xfrm>
            <a:off x="-18415" y="-38100"/>
            <a:ext cx="12228830" cy="7419975"/>
            <a:chOff x="-18415" y="-38100"/>
            <a:chExt cx="12228830" cy="7419975"/>
          </a:xfrm>
        </p:grpSpPr>
        <p:pic>
          <p:nvPicPr>
            <p:cNvPr id="8" name="图片 7" descr="10"/>
            <p:cNvPicPr>
              <a:picLocks noChangeAspect="1"/>
            </p:cNvPicPr>
            <p:nvPr/>
          </p:nvPicPr>
          <p:blipFill>
            <a:blip r:embed="rId2"/>
            <a:srcRect b="40671"/>
            <a:stretch>
              <a:fillRect/>
            </a:stretch>
          </p:blipFill>
          <p:spPr>
            <a:xfrm rot="16200000">
              <a:off x="2613660" y="-2632710"/>
              <a:ext cx="6972300" cy="12199620"/>
            </a:xfrm>
            <a:prstGeom prst="rect">
              <a:avLst/>
            </a:prstGeom>
          </p:spPr>
        </p:pic>
        <p:pic>
          <p:nvPicPr>
            <p:cNvPr id="9" name="图片 8" descr="11"/>
            <p:cNvPicPr>
              <a:picLocks noChangeAspect="1"/>
            </p:cNvPicPr>
            <p:nvPr/>
          </p:nvPicPr>
          <p:blipFill>
            <a:blip r:embed="rId3"/>
            <a:srcRect l="6028" r="6028"/>
            <a:stretch>
              <a:fillRect/>
            </a:stretch>
          </p:blipFill>
          <p:spPr>
            <a:xfrm>
              <a:off x="-18415" y="-38100"/>
              <a:ext cx="12228830" cy="6952615"/>
            </a:xfrm>
            <a:prstGeom prst="rect">
              <a:avLst/>
            </a:prstGeom>
          </p:spPr>
        </p:pic>
        <p:pic>
          <p:nvPicPr>
            <p:cNvPr id="10" name="图片 9" descr="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4025" y="1035685"/>
              <a:ext cx="8395970" cy="6346190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3629025" y="3440033"/>
            <a:ext cx="4933950" cy="923330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5400" dirty="0"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C74E78">
                      <a:alpha val="43000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项目成果展示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352925" y="4239121"/>
            <a:ext cx="3486150" cy="338554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600" dirty="0"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胡晓波男神体" panose="02010600030101010101" pitchFamily="2" charset="-122"/>
              </a:rPr>
              <a:t>Project achievement display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5248275" y="2117725"/>
            <a:ext cx="169545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72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0" name="图片 129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9720" y="4986655"/>
            <a:ext cx="800100" cy="27336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428172" y="336626"/>
            <a:ext cx="11335657" cy="6184749"/>
          </a:xfrm>
          <a:prstGeom prst="roundRect">
            <a:avLst>
              <a:gd name="adj" fmla="val 1828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二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+mj-ea"/>
                <a:ea typeface="+mj-ea"/>
              </a:rPr>
              <a:t>逐年获得成就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-1560012" y="1910659"/>
            <a:ext cx="1415736" cy="866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+mj-lt"/>
                <a:ea typeface="OPPOSans R" panose="00020600040101010101" charset="-122"/>
                <a:cs typeface="OPPOSans R" panose="00020600040101010101" charset="-122"/>
              </a:rPr>
              <a:t>天天汽车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+mj-lt"/>
                <a:ea typeface="OPPOSans R" panose="00020600040101010101" charset="-122"/>
                <a:cs typeface="OPPOSans R" panose="00020600040101010101" charset="-122"/>
              </a:rPr>
              <a:t>榜单排行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996558" y="3136448"/>
            <a:ext cx="3089667" cy="2643087"/>
            <a:chOff x="996558" y="3136448"/>
            <a:chExt cx="3089667" cy="2643087"/>
          </a:xfrm>
        </p:grpSpPr>
        <p:grpSp>
          <p:nvGrpSpPr>
            <p:cNvPr id="55" name="组合 54"/>
            <p:cNvGrpSpPr/>
            <p:nvPr/>
          </p:nvGrpSpPr>
          <p:grpSpPr>
            <a:xfrm>
              <a:off x="996558" y="3558187"/>
              <a:ext cx="3089667" cy="2221348"/>
              <a:chOff x="814956" y="3558187"/>
              <a:chExt cx="1808156" cy="2221348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814956" y="3558187"/>
                <a:ext cx="1808156" cy="2221348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59" name="矩形: 圆角 58"/>
              <p:cNvSpPr/>
              <p:nvPr/>
            </p:nvSpPr>
            <p:spPr>
              <a:xfrm>
                <a:off x="814956" y="3558187"/>
                <a:ext cx="1808156" cy="36000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1220162" y="3799774"/>
              <a:ext cx="2642459" cy="1735210"/>
            </a:xfrm>
            <a:prstGeom prst="rect">
              <a:avLst/>
            </a:prstGeom>
          </p:spPr>
          <p:txBody>
            <a:bodyPr wrap="square" lIns="0" tIns="36000" rIns="0" bIns="3600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kern="100" dirty="0">
                  <a:effectLst/>
                  <a:latin typeface="+mn-ea"/>
                  <a:cs typeface="Times New Roman" panose="02020603050405020304" pitchFamily="18" charset="0"/>
                </a:rPr>
                <a:t>稿定设计是一个聚焦商业设计的多场景在线设计平台，我们打破了软硬件间的技术限制，汇集创意内容与设计工具于一体，为不同场景下的设计需求提供优质的解决方案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010797" y="3136448"/>
              <a:ext cx="1061189" cy="349702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 algn="ctr">
                <a:buNone/>
              </a:pP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20XX </a:t>
              </a: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548642" y="2475676"/>
            <a:ext cx="3089667" cy="3361243"/>
            <a:chOff x="996558" y="3136448"/>
            <a:chExt cx="3089667" cy="3361243"/>
          </a:xfrm>
        </p:grpSpPr>
        <p:grpSp>
          <p:nvGrpSpPr>
            <p:cNvPr id="61" name="组合 60"/>
            <p:cNvGrpSpPr/>
            <p:nvPr/>
          </p:nvGrpSpPr>
          <p:grpSpPr>
            <a:xfrm>
              <a:off x="996558" y="3558187"/>
              <a:ext cx="3089667" cy="2939504"/>
              <a:chOff x="814956" y="3558187"/>
              <a:chExt cx="1808156" cy="2939504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814956" y="3558187"/>
                <a:ext cx="1808156" cy="293950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65" name="矩形: 圆角 64"/>
              <p:cNvSpPr/>
              <p:nvPr/>
            </p:nvSpPr>
            <p:spPr>
              <a:xfrm>
                <a:off x="814956" y="3558187"/>
                <a:ext cx="1808156" cy="36000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1220162" y="3799774"/>
              <a:ext cx="2642459" cy="1735210"/>
            </a:xfrm>
            <a:prstGeom prst="rect">
              <a:avLst/>
            </a:prstGeom>
          </p:spPr>
          <p:txBody>
            <a:bodyPr wrap="square" lIns="0" tIns="36000" rIns="0" bIns="3600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kern="100" dirty="0">
                  <a:effectLst/>
                  <a:latin typeface="+mn-ea"/>
                  <a:cs typeface="Times New Roman" panose="02020603050405020304" pitchFamily="18" charset="0"/>
                </a:rPr>
                <a:t>稿定设计是一个聚焦商业设计的多场景在线设计平台，我们打破了软硬件间的技术限制，汇集创意内容与设计工具于一体，为不同场景下的设计需求提供优质的解决方案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010798" y="3136448"/>
              <a:ext cx="1061189" cy="349702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 algn="ctr">
                <a:buNone/>
              </a:pP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20XX </a:t>
              </a: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105777" y="1814904"/>
            <a:ext cx="3089667" cy="4022015"/>
            <a:chOff x="996558" y="3136448"/>
            <a:chExt cx="3089667" cy="4022015"/>
          </a:xfrm>
        </p:grpSpPr>
        <p:grpSp>
          <p:nvGrpSpPr>
            <p:cNvPr id="67" name="组合 66"/>
            <p:cNvGrpSpPr/>
            <p:nvPr/>
          </p:nvGrpSpPr>
          <p:grpSpPr>
            <a:xfrm>
              <a:off x="996558" y="3558186"/>
              <a:ext cx="3089667" cy="3600277"/>
              <a:chOff x="814956" y="3558186"/>
              <a:chExt cx="1808156" cy="3600277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814956" y="3558186"/>
                <a:ext cx="1808156" cy="3600277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71" name="矩形: 圆角 70"/>
              <p:cNvSpPr/>
              <p:nvPr/>
            </p:nvSpPr>
            <p:spPr>
              <a:xfrm>
                <a:off x="814956" y="3558187"/>
                <a:ext cx="1808156" cy="36000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1220162" y="3799774"/>
              <a:ext cx="2642459" cy="1735210"/>
            </a:xfrm>
            <a:prstGeom prst="rect">
              <a:avLst/>
            </a:prstGeom>
          </p:spPr>
          <p:txBody>
            <a:bodyPr wrap="square" lIns="0" tIns="36000" rIns="0" bIns="3600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kern="100" dirty="0">
                  <a:effectLst/>
                  <a:latin typeface="+mn-ea"/>
                  <a:cs typeface="Times New Roman" panose="02020603050405020304" pitchFamily="18" charset="0"/>
                </a:rPr>
                <a:t>稿定设计是一个聚焦商业设计的多场景在线设计平台，我们打破了软硬件间的技术限制，汇集创意内容与设计工具于一体，为不同场景下的设计需求提供优质的解决方案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010798" y="3136448"/>
              <a:ext cx="1061189" cy="349702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 algn="ctr">
                <a:buNone/>
              </a:pP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20XX </a:t>
              </a: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pic>
        <p:nvPicPr>
          <p:cNvPr id="72" name="图片 71" descr="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8820" y="4819392"/>
            <a:ext cx="800100" cy="2733675"/>
          </a:xfrm>
          <a:prstGeom prst="rect">
            <a:avLst/>
          </a:prstGeom>
        </p:spPr>
      </p:pic>
      <p:grpSp>
        <p:nvGrpSpPr>
          <p:cNvPr id="122" name="组合 121"/>
          <p:cNvGrpSpPr/>
          <p:nvPr/>
        </p:nvGrpSpPr>
        <p:grpSpPr>
          <a:xfrm>
            <a:off x="4990434" y="2343370"/>
            <a:ext cx="412532" cy="411310"/>
            <a:chOff x="7035800" y="8416925"/>
            <a:chExt cx="1071563" cy="1068388"/>
          </a:xfr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</p:grpSpPr>
        <p:sp>
          <p:nvSpPr>
            <p:cNvPr id="123" name="Freeform 13"/>
            <p:cNvSpPr>
              <a:spLocks noEditPoints="1"/>
            </p:cNvSpPr>
            <p:nvPr/>
          </p:nvSpPr>
          <p:spPr bwMode="auto">
            <a:xfrm>
              <a:off x="7461250" y="8629650"/>
              <a:ext cx="646113" cy="712788"/>
            </a:xfrm>
            <a:custGeom>
              <a:avLst/>
              <a:gdLst>
                <a:gd name="T0" fmla="*/ 1108 w 1159"/>
                <a:gd name="T1" fmla="*/ 16 h 1283"/>
                <a:gd name="T2" fmla="*/ 977 w 1159"/>
                <a:gd name="T3" fmla="*/ 51 h 1283"/>
                <a:gd name="T4" fmla="*/ 917 w 1159"/>
                <a:gd name="T5" fmla="*/ 91 h 1283"/>
                <a:gd name="T6" fmla="*/ 808 w 1159"/>
                <a:gd name="T7" fmla="*/ 213 h 1283"/>
                <a:gd name="T8" fmla="*/ 764 w 1159"/>
                <a:gd name="T9" fmla="*/ 225 h 1283"/>
                <a:gd name="T10" fmla="*/ 804 w 1159"/>
                <a:gd name="T11" fmla="*/ 284 h 1283"/>
                <a:gd name="T12" fmla="*/ 465 w 1159"/>
                <a:gd name="T13" fmla="*/ 935 h 1283"/>
                <a:gd name="T14" fmla="*/ 438 w 1159"/>
                <a:gd name="T15" fmla="*/ 1099 h 1283"/>
                <a:gd name="T16" fmla="*/ 346 w 1159"/>
                <a:gd name="T17" fmla="*/ 1137 h 1283"/>
                <a:gd name="T18" fmla="*/ 231 w 1159"/>
                <a:gd name="T19" fmla="*/ 1128 h 1283"/>
                <a:gd name="T20" fmla="*/ 209 w 1159"/>
                <a:gd name="T21" fmla="*/ 1019 h 1283"/>
                <a:gd name="T22" fmla="*/ 84 w 1159"/>
                <a:gd name="T23" fmla="*/ 1004 h 1283"/>
                <a:gd name="T24" fmla="*/ 26 w 1159"/>
                <a:gd name="T25" fmla="*/ 1280 h 1283"/>
                <a:gd name="T26" fmla="*/ 66 w 1159"/>
                <a:gd name="T27" fmla="*/ 1261 h 1283"/>
                <a:gd name="T28" fmla="*/ 156 w 1159"/>
                <a:gd name="T29" fmla="*/ 1155 h 1283"/>
                <a:gd name="T30" fmla="*/ 275 w 1159"/>
                <a:gd name="T31" fmla="*/ 1183 h 1283"/>
                <a:gd name="T32" fmla="*/ 306 w 1159"/>
                <a:gd name="T33" fmla="*/ 1213 h 1283"/>
                <a:gd name="T34" fmla="*/ 416 w 1159"/>
                <a:gd name="T35" fmla="*/ 1230 h 1283"/>
                <a:gd name="T36" fmla="*/ 515 w 1159"/>
                <a:gd name="T37" fmla="*/ 1138 h 1283"/>
                <a:gd name="T38" fmla="*/ 631 w 1159"/>
                <a:gd name="T39" fmla="*/ 1038 h 1283"/>
                <a:gd name="T40" fmla="*/ 1028 w 1159"/>
                <a:gd name="T41" fmla="*/ 412 h 1283"/>
                <a:gd name="T42" fmla="*/ 1071 w 1159"/>
                <a:gd name="T43" fmla="*/ 448 h 1283"/>
                <a:gd name="T44" fmla="*/ 939 w 1159"/>
                <a:gd name="T45" fmla="*/ 694 h 1283"/>
                <a:gd name="T46" fmla="*/ 950 w 1159"/>
                <a:gd name="T47" fmla="*/ 739 h 1283"/>
                <a:gd name="T48" fmla="*/ 993 w 1159"/>
                <a:gd name="T49" fmla="*/ 727 h 1283"/>
                <a:gd name="T50" fmla="*/ 1131 w 1159"/>
                <a:gd name="T51" fmla="*/ 433 h 1283"/>
                <a:gd name="T52" fmla="*/ 1058 w 1159"/>
                <a:gd name="T53" fmla="*/ 358 h 1283"/>
                <a:gd name="T54" fmla="*/ 1127 w 1159"/>
                <a:gd name="T55" fmla="*/ 176 h 1283"/>
                <a:gd name="T56" fmla="*/ 1152 w 1159"/>
                <a:gd name="T57" fmla="*/ 74 h 1283"/>
                <a:gd name="T58" fmla="*/ 1051 w 1159"/>
                <a:gd name="T59" fmla="*/ 68 h 1283"/>
                <a:gd name="T60" fmla="*/ 1091 w 1159"/>
                <a:gd name="T61" fmla="*/ 91 h 1283"/>
                <a:gd name="T62" fmla="*/ 1072 w 1159"/>
                <a:gd name="T63" fmla="*/ 143 h 1283"/>
                <a:gd name="T64" fmla="*/ 1032 w 1159"/>
                <a:gd name="T65" fmla="*/ 83 h 1283"/>
                <a:gd name="T66" fmla="*/ 580 w 1159"/>
                <a:gd name="T67" fmla="*/ 967 h 1283"/>
                <a:gd name="T68" fmla="*/ 578 w 1159"/>
                <a:gd name="T69" fmla="*/ 818 h 1283"/>
                <a:gd name="T70" fmla="*/ 596 w 1159"/>
                <a:gd name="T71" fmla="*/ 977 h 1283"/>
                <a:gd name="T72" fmla="*/ 490 w 1159"/>
                <a:gd name="T73" fmla="*/ 1027 h 1283"/>
                <a:gd name="T74" fmla="*/ 562 w 1159"/>
                <a:gd name="T75" fmla="*/ 1031 h 1283"/>
                <a:gd name="T76" fmla="*/ 525 w 1159"/>
                <a:gd name="T77" fmla="*/ 1074 h 1283"/>
                <a:gd name="T78" fmla="*/ 715 w 1159"/>
                <a:gd name="T79" fmla="*/ 824 h 1283"/>
                <a:gd name="T80" fmla="*/ 860 w 1159"/>
                <a:gd name="T81" fmla="*/ 316 h 1283"/>
                <a:gd name="T82" fmla="*/ 715 w 1159"/>
                <a:gd name="T83" fmla="*/ 824 h 1283"/>
                <a:gd name="T84" fmla="*/ 892 w 1159"/>
                <a:gd name="T85" fmla="*/ 261 h 1283"/>
                <a:gd name="T86" fmla="*/ 1067 w 1159"/>
                <a:gd name="T87" fmla="*/ 214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9" h="1283">
                  <a:moveTo>
                    <a:pt x="1152" y="74"/>
                  </a:moveTo>
                  <a:cubicBezTo>
                    <a:pt x="1146" y="50"/>
                    <a:pt x="1130" y="29"/>
                    <a:pt x="1108" y="16"/>
                  </a:cubicBezTo>
                  <a:cubicBezTo>
                    <a:pt x="1086" y="3"/>
                    <a:pt x="1059" y="0"/>
                    <a:pt x="1035" y="6"/>
                  </a:cubicBezTo>
                  <a:cubicBezTo>
                    <a:pt x="1010" y="13"/>
                    <a:pt x="989" y="29"/>
                    <a:pt x="977" y="51"/>
                  </a:cubicBezTo>
                  <a:cubicBezTo>
                    <a:pt x="961" y="79"/>
                    <a:pt x="961" y="79"/>
                    <a:pt x="961" y="79"/>
                  </a:cubicBezTo>
                  <a:cubicBezTo>
                    <a:pt x="945" y="70"/>
                    <a:pt x="926" y="75"/>
                    <a:pt x="917" y="91"/>
                  </a:cubicBezTo>
                  <a:cubicBezTo>
                    <a:pt x="836" y="229"/>
                    <a:pt x="836" y="229"/>
                    <a:pt x="836" y="229"/>
                  </a:cubicBezTo>
                  <a:cubicBezTo>
                    <a:pt x="808" y="213"/>
                    <a:pt x="808" y="213"/>
                    <a:pt x="808" y="213"/>
                  </a:cubicBezTo>
                  <a:cubicBezTo>
                    <a:pt x="801" y="209"/>
                    <a:pt x="792" y="208"/>
                    <a:pt x="784" y="210"/>
                  </a:cubicBezTo>
                  <a:cubicBezTo>
                    <a:pt x="775" y="212"/>
                    <a:pt x="768" y="218"/>
                    <a:pt x="764" y="225"/>
                  </a:cubicBezTo>
                  <a:cubicBezTo>
                    <a:pt x="755" y="240"/>
                    <a:pt x="761" y="260"/>
                    <a:pt x="776" y="268"/>
                  </a:cubicBezTo>
                  <a:cubicBezTo>
                    <a:pt x="804" y="284"/>
                    <a:pt x="804" y="284"/>
                    <a:pt x="804" y="284"/>
                  </a:cubicBezTo>
                  <a:cubicBezTo>
                    <a:pt x="532" y="756"/>
                    <a:pt x="532" y="756"/>
                    <a:pt x="532" y="756"/>
                  </a:cubicBezTo>
                  <a:cubicBezTo>
                    <a:pt x="465" y="935"/>
                    <a:pt x="465" y="935"/>
                    <a:pt x="465" y="935"/>
                  </a:cubicBezTo>
                  <a:cubicBezTo>
                    <a:pt x="433" y="995"/>
                    <a:pt x="433" y="995"/>
                    <a:pt x="433" y="995"/>
                  </a:cubicBezTo>
                  <a:cubicBezTo>
                    <a:pt x="414" y="1028"/>
                    <a:pt x="416" y="1068"/>
                    <a:pt x="438" y="1099"/>
                  </a:cubicBezTo>
                  <a:cubicBezTo>
                    <a:pt x="366" y="1187"/>
                    <a:pt x="366" y="1187"/>
                    <a:pt x="366" y="1187"/>
                  </a:cubicBezTo>
                  <a:cubicBezTo>
                    <a:pt x="346" y="1137"/>
                    <a:pt x="346" y="1137"/>
                    <a:pt x="346" y="1137"/>
                  </a:cubicBezTo>
                  <a:cubicBezTo>
                    <a:pt x="336" y="1114"/>
                    <a:pt x="315" y="1099"/>
                    <a:pt x="291" y="1097"/>
                  </a:cubicBezTo>
                  <a:cubicBezTo>
                    <a:pt x="267" y="1095"/>
                    <a:pt x="244" y="1107"/>
                    <a:pt x="231" y="1128"/>
                  </a:cubicBezTo>
                  <a:cubicBezTo>
                    <a:pt x="220" y="1147"/>
                    <a:pt x="220" y="1147"/>
                    <a:pt x="220" y="1147"/>
                  </a:cubicBezTo>
                  <a:cubicBezTo>
                    <a:pt x="209" y="1019"/>
                    <a:pt x="209" y="1019"/>
                    <a:pt x="209" y="1019"/>
                  </a:cubicBezTo>
                  <a:cubicBezTo>
                    <a:pt x="206" y="989"/>
                    <a:pt x="183" y="964"/>
                    <a:pt x="153" y="961"/>
                  </a:cubicBezTo>
                  <a:cubicBezTo>
                    <a:pt x="123" y="957"/>
                    <a:pt x="94" y="975"/>
                    <a:pt x="84" y="1004"/>
                  </a:cubicBezTo>
                  <a:cubicBezTo>
                    <a:pt x="6" y="1240"/>
                    <a:pt x="6" y="1240"/>
                    <a:pt x="6" y="1240"/>
                  </a:cubicBezTo>
                  <a:cubicBezTo>
                    <a:pt x="0" y="1257"/>
                    <a:pt x="9" y="1275"/>
                    <a:pt x="26" y="1280"/>
                  </a:cubicBezTo>
                  <a:cubicBezTo>
                    <a:pt x="29" y="1282"/>
                    <a:pt x="32" y="1283"/>
                    <a:pt x="36" y="1283"/>
                  </a:cubicBezTo>
                  <a:cubicBezTo>
                    <a:pt x="50" y="1283"/>
                    <a:pt x="62" y="1274"/>
                    <a:pt x="66" y="1261"/>
                  </a:cubicBezTo>
                  <a:cubicBezTo>
                    <a:pt x="145" y="1025"/>
                    <a:pt x="145" y="1025"/>
                    <a:pt x="145" y="1025"/>
                  </a:cubicBezTo>
                  <a:cubicBezTo>
                    <a:pt x="156" y="1155"/>
                    <a:pt x="156" y="1155"/>
                    <a:pt x="156" y="1155"/>
                  </a:cubicBezTo>
                  <a:cubicBezTo>
                    <a:pt x="158" y="1183"/>
                    <a:pt x="178" y="1206"/>
                    <a:pt x="205" y="1212"/>
                  </a:cubicBezTo>
                  <a:cubicBezTo>
                    <a:pt x="232" y="1218"/>
                    <a:pt x="260" y="1206"/>
                    <a:pt x="275" y="1183"/>
                  </a:cubicBezTo>
                  <a:cubicBezTo>
                    <a:pt x="286" y="1163"/>
                    <a:pt x="286" y="1163"/>
                    <a:pt x="286" y="1163"/>
                  </a:cubicBezTo>
                  <a:cubicBezTo>
                    <a:pt x="306" y="1213"/>
                    <a:pt x="306" y="1213"/>
                    <a:pt x="306" y="1213"/>
                  </a:cubicBezTo>
                  <a:cubicBezTo>
                    <a:pt x="315" y="1234"/>
                    <a:pt x="334" y="1250"/>
                    <a:pt x="356" y="1253"/>
                  </a:cubicBezTo>
                  <a:cubicBezTo>
                    <a:pt x="379" y="1256"/>
                    <a:pt x="401" y="1247"/>
                    <a:pt x="416" y="1230"/>
                  </a:cubicBezTo>
                  <a:cubicBezTo>
                    <a:pt x="490" y="1135"/>
                    <a:pt x="490" y="1135"/>
                    <a:pt x="490" y="1135"/>
                  </a:cubicBezTo>
                  <a:cubicBezTo>
                    <a:pt x="498" y="1137"/>
                    <a:pt x="507" y="1138"/>
                    <a:pt x="515" y="1138"/>
                  </a:cubicBezTo>
                  <a:cubicBezTo>
                    <a:pt x="550" y="1139"/>
                    <a:pt x="582" y="1121"/>
                    <a:pt x="599" y="1091"/>
                  </a:cubicBezTo>
                  <a:cubicBezTo>
                    <a:pt x="631" y="1038"/>
                    <a:pt x="631" y="1038"/>
                    <a:pt x="631" y="1038"/>
                  </a:cubicBezTo>
                  <a:cubicBezTo>
                    <a:pt x="753" y="890"/>
                    <a:pt x="753" y="890"/>
                    <a:pt x="753" y="890"/>
                  </a:cubicBezTo>
                  <a:cubicBezTo>
                    <a:pt x="1028" y="412"/>
                    <a:pt x="1028" y="412"/>
                    <a:pt x="1028" y="412"/>
                  </a:cubicBezTo>
                  <a:cubicBezTo>
                    <a:pt x="1056" y="428"/>
                    <a:pt x="1056" y="428"/>
                    <a:pt x="1056" y="428"/>
                  </a:cubicBezTo>
                  <a:cubicBezTo>
                    <a:pt x="1063" y="433"/>
                    <a:pt x="1068" y="440"/>
                    <a:pt x="1071" y="448"/>
                  </a:cubicBezTo>
                  <a:cubicBezTo>
                    <a:pt x="1073" y="456"/>
                    <a:pt x="1072" y="465"/>
                    <a:pt x="1067" y="472"/>
                  </a:cubicBezTo>
                  <a:cubicBezTo>
                    <a:pt x="939" y="694"/>
                    <a:pt x="939" y="694"/>
                    <a:pt x="939" y="694"/>
                  </a:cubicBezTo>
                  <a:cubicBezTo>
                    <a:pt x="935" y="701"/>
                    <a:pt x="933" y="710"/>
                    <a:pt x="935" y="719"/>
                  </a:cubicBezTo>
                  <a:cubicBezTo>
                    <a:pt x="937" y="727"/>
                    <a:pt x="942" y="735"/>
                    <a:pt x="950" y="739"/>
                  </a:cubicBezTo>
                  <a:cubicBezTo>
                    <a:pt x="957" y="743"/>
                    <a:pt x="966" y="745"/>
                    <a:pt x="974" y="742"/>
                  </a:cubicBezTo>
                  <a:cubicBezTo>
                    <a:pt x="982" y="740"/>
                    <a:pt x="989" y="735"/>
                    <a:pt x="993" y="727"/>
                  </a:cubicBezTo>
                  <a:cubicBezTo>
                    <a:pt x="1121" y="506"/>
                    <a:pt x="1121" y="506"/>
                    <a:pt x="1121" y="506"/>
                  </a:cubicBezTo>
                  <a:cubicBezTo>
                    <a:pt x="1134" y="484"/>
                    <a:pt x="1138" y="457"/>
                    <a:pt x="1131" y="433"/>
                  </a:cubicBezTo>
                  <a:cubicBezTo>
                    <a:pt x="1124" y="408"/>
                    <a:pt x="1108" y="387"/>
                    <a:pt x="1086" y="374"/>
                  </a:cubicBezTo>
                  <a:cubicBezTo>
                    <a:pt x="1058" y="358"/>
                    <a:pt x="1058" y="358"/>
                    <a:pt x="1058" y="358"/>
                  </a:cubicBezTo>
                  <a:cubicBezTo>
                    <a:pt x="1138" y="220"/>
                    <a:pt x="1138" y="220"/>
                    <a:pt x="1138" y="220"/>
                  </a:cubicBezTo>
                  <a:cubicBezTo>
                    <a:pt x="1147" y="205"/>
                    <a:pt x="1142" y="185"/>
                    <a:pt x="1127" y="176"/>
                  </a:cubicBezTo>
                  <a:cubicBezTo>
                    <a:pt x="1143" y="149"/>
                    <a:pt x="1143" y="149"/>
                    <a:pt x="1143" y="149"/>
                  </a:cubicBezTo>
                  <a:cubicBezTo>
                    <a:pt x="1156" y="126"/>
                    <a:pt x="1159" y="99"/>
                    <a:pt x="1152" y="74"/>
                  </a:cubicBezTo>
                  <a:close/>
                  <a:moveTo>
                    <a:pt x="1032" y="83"/>
                  </a:moveTo>
                  <a:cubicBezTo>
                    <a:pt x="1036" y="76"/>
                    <a:pt x="1043" y="70"/>
                    <a:pt x="1051" y="68"/>
                  </a:cubicBezTo>
                  <a:cubicBezTo>
                    <a:pt x="1060" y="66"/>
                    <a:pt x="1068" y="67"/>
                    <a:pt x="1076" y="71"/>
                  </a:cubicBezTo>
                  <a:cubicBezTo>
                    <a:pt x="1083" y="76"/>
                    <a:pt x="1089" y="83"/>
                    <a:pt x="1091" y="91"/>
                  </a:cubicBezTo>
                  <a:cubicBezTo>
                    <a:pt x="1093" y="99"/>
                    <a:pt x="1092" y="108"/>
                    <a:pt x="1088" y="115"/>
                  </a:cubicBezTo>
                  <a:cubicBezTo>
                    <a:pt x="1072" y="143"/>
                    <a:pt x="1072" y="143"/>
                    <a:pt x="1072" y="143"/>
                  </a:cubicBezTo>
                  <a:cubicBezTo>
                    <a:pt x="1016" y="111"/>
                    <a:pt x="1016" y="111"/>
                    <a:pt x="1016" y="111"/>
                  </a:cubicBezTo>
                  <a:lnTo>
                    <a:pt x="1032" y="83"/>
                  </a:lnTo>
                  <a:close/>
                  <a:moveTo>
                    <a:pt x="596" y="977"/>
                  </a:moveTo>
                  <a:cubicBezTo>
                    <a:pt x="580" y="967"/>
                    <a:pt x="580" y="967"/>
                    <a:pt x="580" y="967"/>
                  </a:cubicBezTo>
                  <a:cubicBezTo>
                    <a:pt x="532" y="940"/>
                    <a:pt x="532" y="940"/>
                    <a:pt x="532" y="940"/>
                  </a:cubicBezTo>
                  <a:cubicBezTo>
                    <a:pt x="578" y="818"/>
                    <a:pt x="578" y="818"/>
                    <a:pt x="578" y="818"/>
                  </a:cubicBezTo>
                  <a:cubicBezTo>
                    <a:pt x="679" y="876"/>
                    <a:pt x="679" y="876"/>
                    <a:pt x="679" y="876"/>
                  </a:cubicBezTo>
                  <a:lnTo>
                    <a:pt x="596" y="977"/>
                  </a:lnTo>
                  <a:close/>
                  <a:moveTo>
                    <a:pt x="500" y="1069"/>
                  </a:moveTo>
                  <a:cubicBezTo>
                    <a:pt x="486" y="1060"/>
                    <a:pt x="482" y="1041"/>
                    <a:pt x="490" y="1027"/>
                  </a:cubicBezTo>
                  <a:cubicBezTo>
                    <a:pt x="506" y="999"/>
                    <a:pt x="506" y="999"/>
                    <a:pt x="506" y="999"/>
                  </a:cubicBezTo>
                  <a:cubicBezTo>
                    <a:pt x="562" y="1031"/>
                    <a:pt x="562" y="1031"/>
                    <a:pt x="562" y="1031"/>
                  </a:cubicBezTo>
                  <a:cubicBezTo>
                    <a:pt x="546" y="1059"/>
                    <a:pt x="546" y="1059"/>
                    <a:pt x="546" y="1059"/>
                  </a:cubicBezTo>
                  <a:cubicBezTo>
                    <a:pt x="541" y="1067"/>
                    <a:pt x="534" y="1072"/>
                    <a:pt x="525" y="1074"/>
                  </a:cubicBezTo>
                  <a:cubicBezTo>
                    <a:pt x="516" y="1076"/>
                    <a:pt x="507" y="1074"/>
                    <a:pt x="500" y="1069"/>
                  </a:cubicBezTo>
                  <a:close/>
                  <a:moveTo>
                    <a:pt x="715" y="824"/>
                  </a:moveTo>
                  <a:cubicBezTo>
                    <a:pt x="604" y="760"/>
                    <a:pt x="604" y="760"/>
                    <a:pt x="604" y="760"/>
                  </a:cubicBezTo>
                  <a:cubicBezTo>
                    <a:pt x="860" y="316"/>
                    <a:pt x="860" y="316"/>
                    <a:pt x="860" y="316"/>
                  </a:cubicBezTo>
                  <a:cubicBezTo>
                    <a:pt x="971" y="380"/>
                    <a:pt x="971" y="380"/>
                    <a:pt x="971" y="380"/>
                  </a:cubicBezTo>
                  <a:lnTo>
                    <a:pt x="715" y="824"/>
                  </a:lnTo>
                  <a:close/>
                  <a:moveTo>
                    <a:pt x="1003" y="325"/>
                  </a:moveTo>
                  <a:cubicBezTo>
                    <a:pt x="892" y="261"/>
                    <a:pt x="892" y="261"/>
                    <a:pt x="892" y="261"/>
                  </a:cubicBezTo>
                  <a:cubicBezTo>
                    <a:pt x="956" y="150"/>
                    <a:pt x="956" y="150"/>
                    <a:pt x="956" y="150"/>
                  </a:cubicBezTo>
                  <a:cubicBezTo>
                    <a:pt x="1067" y="214"/>
                    <a:pt x="1067" y="214"/>
                    <a:pt x="1067" y="214"/>
                  </a:cubicBezTo>
                  <a:lnTo>
                    <a:pt x="1003" y="3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4"/>
            <p:cNvSpPr/>
            <p:nvPr/>
          </p:nvSpPr>
          <p:spPr bwMode="auto">
            <a:xfrm>
              <a:off x="7185025" y="9209088"/>
              <a:ext cx="163513" cy="104775"/>
            </a:xfrm>
            <a:custGeom>
              <a:avLst/>
              <a:gdLst>
                <a:gd name="T0" fmla="*/ 236 w 292"/>
                <a:gd name="T1" fmla="*/ 11 h 188"/>
                <a:gd name="T2" fmla="*/ 123 w 292"/>
                <a:gd name="T3" fmla="*/ 124 h 188"/>
                <a:gd name="T4" fmla="*/ 55 w 292"/>
                <a:gd name="T5" fmla="*/ 56 h 188"/>
                <a:gd name="T6" fmla="*/ 10 w 292"/>
                <a:gd name="T7" fmla="*/ 56 h 188"/>
                <a:gd name="T8" fmla="*/ 0 w 292"/>
                <a:gd name="T9" fmla="*/ 79 h 188"/>
                <a:gd name="T10" fmla="*/ 10 w 292"/>
                <a:gd name="T11" fmla="*/ 102 h 188"/>
                <a:gd name="T12" fmla="*/ 78 w 292"/>
                <a:gd name="T13" fmla="*/ 169 h 188"/>
                <a:gd name="T14" fmla="*/ 123 w 292"/>
                <a:gd name="T15" fmla="*/ 188 h 188"/>
                <a:gd name="T16" fmla="*/ 168 w 292"/>
                <a:gd name="T17" fmla="*/ 169 h 188"/>
                <a:gd name="T18" fmla="*/ 281 w 292"/>
                <a:gd name="T19" fmla="*/ 56 h 188"/>
                <a:gd name="T20" fmla="*/ 279 w 292"/>
                <a:gd name="T21" fmla="*/ 13 h 188"/>
                <a:gd name="T22" fmla="*/ 236 w 292"/>
                <a:gd name="T2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188">
                  <a:moveTo>
                    <a:pt x="236" y="11"/>
                  </a:moveTo>
                  <a:cubicBezTo>
                    <a:pt x="123" y="124"/>
                    <a:pt x="123" y="124"/>
                    <a:pt x="123" y="124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42" y="44"/>
                    <a:pt x="22" y="44"/>
                    <a:pt x="10" y="56"/>
                  </a:cubicBezTo>
                  <a:cubicBezTo>
                    <a:pt x="4" y="62"/>
                    <a:pt x="0" y="70"/>
                    <a:pt x="0" y="79"/>
                  </a:cubicBezTo>
                  <a:cubicBezTo>
                    <a:pt x="0" y="87"/>
                    <a:pt x="4" y="96"/>
                    <a:pt x="10" y="102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90" y="181"/>
                    <a:pt x="106" y="188"/>
                    <a:pt x="123" y="188"/>
                  </a:cubicBezTo>
                  <a:cubicBezTo>
                    <a:pt x="140" y="188"/>
                    <a:pt x="156" y="181"/>
                    <a:pt x="168" y="169"/>
                  </a:cubicBezTo>
                  <a:cubicBezTo>
                    <a:pt x="281" y="56"/>
                    <a:pt x="281" y="56"/>
                    <a:pt x="281" y="56"/>
                  </a:cubicBezTo>
                  <a:cubicBezTo>
                    <a:pt x="292" y="43"/>
                    <a:pt x="291" y="24"/>
                    <a:pt x="279" y="13"/>
                  </a:cubicBezTo>
                  <a:cubicBezTo>
                    <a:pt x="267" y="1"/>
                    <a:pt x="249" y="0"/>
                    <a:pt x="2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5"/>
            <p:cNvSpPr/>
            <p:nvPr/>
          </p:nvSpPr>
          <p:spPr bwMode="auto">
            <a:xfrm>
              <a:off x="7107238" y="9102725"/>
              <a:ext cx="303213" cy="311150"/>
            </a:xfrm>
            <a:custGeom>
              <a:avLst/>
              <a:gdLst>
                <a:gd name="T0" fmla="*/ 0 w 544"/>
                <a:gd name="T1" fmla="*/ 289 h 561"/>
                <a:gd name="T2" fmla="*/ 272 w 544"/>
                <a:gd name="T3" fmla="*/ 561 h 561"/>
                <a:gd name="T4" fmla="*/ 544 w 544"/>
                <a:gd name="T5" fmla="*/ 289 h 561"/>
                <a:gd name="T6" fmla="*/ 512 w 544"/>
                <a:gd name="T7" fmla="*/ 257 h 561"/>
                <a:gd name="T8" fmla="*/ 480 w 544"/>
                <a:gd name="T9" fmla="*/ 289 h 561"/>
                <a:gd name="T10" fmla="*/ 272 w 544"/>
                <a:gd name="T11" fmla="*/ 497 h 561"/>
                <a:gd name="T12" fmla="*/ 64 w 544"/>
                <a:gd name="T13" fmla="*/ 289 h 561"/>
                <a:gd name="T14" fmla="*/ 272 w 544"/>
                <a:gd name="T15" fmla="*/ 81 h 561"/>
                <a:gd name="T16" fmla="*/ 397 w 544"/>
                <a:gd name="T17" fmla="*/ 123 h 561"/>
                <a:gd name="T18" fmla="*/ 441 w 544"/>
                <a:gd name="T19" fmla="*/ 116 h 561"/>
                <a:gd name="T20" fmla="*/ 435 w 544"/>
                <a:gd name="T21" fmla="*/ 72 h 561"/>
                <a:gd name="T22" fmla="*/ 150 w 544"/>
                <a:gd name="T23" fmla="*/ 46 h 561"/>
                <a:gd name="T24" fmla="*/ 0 w 544"/>
                <a:gd name="T25" fmla="*/ 289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4" h="561">
                  <a:moveTo>
                    <a:pt x="0" y="289"/>
                  </a:moveTo>
                  <a:cubicBezTo>
                    <a:pt x="0" y="439"/>
                    <a:pt x="122" y="561"/>
                    <a:pt x="272" y="561"/>
                  </a:cubicBezTo>
                  <a:cubicBezTo>
                    <a:pt x="422" y="561"/>
                    <a:pt x="544" y="439"/>
                    <a:pt x="544" y="289"/>
                  </a:cubicBezTo>
                  <a:cubicBezTo>
                    <a:pt x="544" y="271"/>
                    <a:pt x="530" y="257"/>
                    <a:pt x="512" y="257"/>
                  </a:cubicBezTo>
                  <a:cubicBezTo>
                    <a:pt x="494" y="257"/>
                    <a:pt x="480" y="271"/>
                    <a:pt x="480" y="289"/>
                  </a:cubicBezTo>
                  <a:cubicBezTo>
                    <a:pt x="480" y="404"/>
                    <a:pt x="387" y="497"/>
                    <a:pt x="272" y="497"/>
                  </a:cubicBezTo>
                  <a:cubicBezTo>
                    <a:pt x="157" y="497"/>
                    <a:pt x="64" y="404"/>
                    <a:pt x="64" y="289"/>
                  </a:cubicBezTo>
                  <a:cubicBezTo>
                    <a:pt x="64" y="174"/>
                    <a:pt x="157" y="81"/>
                    <a:pt x="272" y="81"/>
                  </a:cubicBezTo>
                  <a:cubicBezTo>
                    <a:pt x="317" y="81"/>
                    <a:pt x="361" y="96"/>
                    <a:pt x="397" y="123"/>
                  </a:cubicBezTo>
                  <a:cubicBezTo>
                    <a:pt x="411" y="133"/>
                    <a:pt x="431" y="130"/>
                    <a:pt x="441" y="116"/>
                  </a:cubicBezTo>
                  <a:cubicBezTo>
                    <a:pt x="452" y="102"/>
                    <a:pt x="449" y="82"/>
                    <a:pt x="435" y="72"/>
                  </a:cubicBezTo>
                  <a:cubicBezTo>
                    <a:pt x="353" y="10"/>
                    <a:pt x="242" y="0"/>
                    <a:pt x="150" y="46"/>
                  </a:cubicBezTo>
                  <a:cubicBezTo>
                    <a:pt x="58" y="92"/>
                    <a:pt x="0" y="186"/>
                    <a:pt x="0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6"/>
            <p:cNvSpPr/>
            <p:nvPr/>
          </p:nvSpPr>
          <p:spPr bwMode="auto">
            <a:xfrm>
              <a:off x="7196138" y="8523288"/>
              <a:ext cx="500063" cy="107950"/>
            </a:xfrm>
            <a:custGeom>
              <a:avLst/>
              <a:gdLst>
                <a:gd name="T0" fmla="*/ 864 w 896"/>
                <a:gd name="T1" fmla="*/ 64 h 192"/>
                <a:gd name="T2" fmla="*/ 896 w 896"/>
                <a:gd name="T3" fmla="*/ 32 h 192"/>
                <a:gd name="T4" fmla="*/ 864 w 896"/>
                <a:gd name="T5" fmla="*/ 0 h 192"/>
                <a:gd name="T6" fmla="*/ 32 w 896"/>
                <a:gd name="T7" fmla="*/ 0 h 192"/>
                <a:gd name="T8" fmla="*/ 0 w 896"/>
                <a:gd name="T9" fmla="*/ 32 h 192"/>
                <a:gd name="T10" fmla="*/ 0 w 896"/>
                <a:gd name="T11" fmla="*/ 160 h 192"/>
                <a:gd name="T12" fmla="*/ 32 w 896"/>
                <a:gd name="T13" fmla="*/ 192 h 192"/>
                <a:gd name="T14" fmla="*/ 864 w 896"/>
                <a:gd name="T15" fmla="*/ 192 h 192"/>
                <a:gd name="T16" fmla="*/ 896 w 896"/>
                <a:gd name="T17" fmla="*/ 160 h 192"/>
                <a:gd name="T18" fmla="*/ 864 w 896"/>
                <a:gd name="T19" fmla="*/ 128 h 192"/>
                <a:gd name="T20" fmla="*/ 64 w 896"/>
                <a:gd name="T21" fmla="*/ 128 h 192"/>
                <a:gd name="T22" fmla="*/ 64 w 896"/>
                <a:gd name="T23" fmla="*/ 64 h 192"/>
                <a:gd name="T24" fmla="*/ 864 w 896"/>
                <a:gd name="T25" fmla="*/ 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6" h="192">
                  <a:moveTo>
                    <a:pt x="864" y="64"/>
                  </a:moveTo>
                  <a:cubicBezTo>
                    <a:pt x="881" y="64"/>
                    <a:pt x="896" y="50"/>
                    <a:pt x="896" y="32"/>
                  </a:cubicBezTo>
                  <a:cubicBezTo>
                    <a:pt x="896" y="15"/>
                    <a:pt x="881" y="0"/>
                    <a:pt x="86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78"/>
                    <a:pt x="14" y="192"/>
                    <a:pt x="32" y="192"/>
                  </a:cubicBezTo>
                  <a:cubicBezTo>
                    <a:pt x="864" y="192"/>
                    <a:pt x="864" y="192"/>
                    <a:pt x="864" y="192"/>
                  </a:cubicBezTo>
                  <a:cubicBezTo>
                    <a:pt x="881" y="192"/>
                    <a:pt x="896" y="178"/>
                    <a:pt x="896" y="160"/>
                  </a:cubicBezTo>
                  <a:cubicBezTo>
                    <a:pt x="896" y="143"/>
                    <a:pt x="881" y="128"/>
                    <a:pt x="8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64"/>
                    <a:pt x="64" y="64"/>
                    <a:pt x="64" y="64"/>
                  </a:cubicBezTo>
                  <a:lnTo>
                    <a:pt x="86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7"/>
            <p:cNvSpPr/>
            <p:nvPr/>
          </p:nvSpPr>
          <p:spPr bwMode="auto">
            <a:xfrm>
              <a:off x="7250113" y="8666163"/>
              <a:ext cx="392113" cy="36513"/>
            </a:xfrm>
            <a:custGeom>
              <a:avLst/>
              <a:gdLst>
                <a:gd name="T0" fmla="*/ 32 w 704"/>
                <a:gd name="T1" fmla="*/ 0 h 64"/>
                <a:gd name="T2" fmla="*/ 0 w 704"/>
                <a:gd name="T3" fmla="*/ 32 h 64"/>
                <a:gd name="T4" fmla="*/ 32 w 704"/>
                <a:gd name="T5" fmla="*/ 64 h 64"/>
                <a:gd name="T6" fmla="*/ 672 w 704"/>
                <a:gd name="T7" fmla="*/ 64 h 64"/>
                <a:gd name="T8" fmla="*/ 704 w 704"/>
                <a:gd name="T9" fmla="*/ 32 h 64"/>
                <a:gd name="T10" fmla="*/ 672 w 704"/>
                <a:gd name="T11" fmla="*/ 0 h 64"/>
                <a:gd name="T12" fmla="*/ 32 w 70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672" y="64"/>
                    <a:pt x="672" y="64"/>
                    <a:pt x="672" y="64"/>
                  </a:cubicBezTo>
                  <a:cubicBezTo>
                    <a:pt x="689" y="64"/>
                    <a:pt x="704" y="50"/>
                    <a:pt x="704" y="32"/>
                  </a:cubicBezTo>
                  <a:cubicBezTo>
                    <a:pt x="704" y="15"/>
                    <a:pt x="689" y="0"/>
                    <a:pt x="672" y="0"/>
                  </a:cubicBez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8"/>
            <p:cNvSpPr/>
            <p:nvPr/>
          </p:nvSpPr>
          <p:spPr bwMode="auto">
            <a:xfrm>
              <a:off x="7321550" y="8791575"/>
              <a:ext cx="427038" cy="34925"/>
            </a:xfrm>
            <a:custGeom>
              <a:avLst/>
              <a:gdLst>
                <a:gd name="T0" fmla="*/ 736 w 768"/>
                <a:gd name="T1" fmla="*/ 0 h 64"/>
                <a:gd name="T2" fmla="*/ 32 w 768"/>
                <a:gd name="T3" fmla="*/ 0 h 64"/>
                <a:gd name="T4" fmla="*/ 0 w 768"/>
                <a:gd name="T5" fmla="*/ 32 h 64"/>
                <a:gd name="T6" fmla="*/ 32 w 768"/>
                <a:gd name="T7" fmla="*/ 64 h 64"/>
                <a:gd name="T8" fmla="*/ 736 w 768"/>
                <a:gd name="T9" fmla="*/ 64 h 64"/>
                <a:gd name="T10" fmla="*/ 768 w 768"/>
                <a:gd name="T11" fmla="*/ 32 h 64"/>
                <a:gd name="T12" fmla="*/ 736 w 76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8" h="64">
                  <a:moveTo>
                    <a:pt x="736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736" y="64"/>
                    <a:pt x="736" y="64"/>
                    <a:pt x="736" y="64"/>
                  </a:cubicBezTo>
                  <a:cubicBezTo>
                    <a:pt x="753" y="64"/>
                    <a:pt x="768" y="50"/>
                    <a:pt x="768" y="32"/>
                  </a:cubicBezTo>
                  <a:cubicBezTo>
                    <a:pt x="768" y="15"/>
                    <a:pt x="753" y="0"/>
                    <a:pt x="7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9"/>
            <p:cNvSpPr/>
            <p:nvPr/>
          </p:nvSpPr>
          <p:spPr bwMode="auto">
            <a:xfrm>
              <a:off x="7161213" y="8897938"/>
              <a:ext cx="392113" cy="34925"/>
            </a:xfrm>
            <a:custGeom>
              <a:avLst/>
              <a:gdLst>
                <a:gd name="T0" fmla="*/ 704 w 704"/>
                <a:gd name="T1" fmla="*/ 32 h 64"/>
                <a:gd name="T2" fmla="*/ 672 w 704"/>
                <a:gd name="T3" fmla="*/ 0 h 64"/>
                <a:gd name="T4" fmla="*/ 32 w 704"/>
                <a:gd name="T5" fmla="*/ 0 h 64"/>
                <a:gd name="T6" fmla="*/ 0 w 704"/>
                <a:gd name="T7" fmla="*/ 32 h 64"/>
                <a:gd name="T8" fmla="*/ 32 w 704"/>
                <a:gd name="T9" fmla="*/ 64 h 64"/>
                <a:gd name="T10" fmla="*/ 672 w 704"/>
                <a:gd name="T11" fmla="*/ 64 h 64"/>
                <a:gd name="T12" fmla="*/ 704 w 704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4">
                  <a:moveTo>
                    <a:pt x="704" y="32"/>
                  </a:moveTo>
                  <a:cubicBezTo>
                    <a:pt x="704" y="14"/>
                    <a:pt x="690" y="0"/>
                    <a:pt x="67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672" y="64"/>
                    <a:pt x="672" y="64"/>
                    <a:pt x="672" y="64"/>
                  </a:cubicBezTo>
                  <a:cubicBezTo>
                    <a:pt x="690" y="64"/>
                    <a:pt x="704" y="50"/>
                    <a:pt x="70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0"/>
            <p:cNvSpPr/>
            <p:nvPr/>
          </p:nvSpPr>
          <p:spPr bwMode="auto">
            <a:xfrm>
              <a:off x="7588250" y="8897938"/>
              <a:ext cx="160338" cy="34925"/>
            </a:xfrm>
            <a:custGeom>
              <a:avLst/>
              <a:gdLst>
                <a:gd name="T0" fmla="*/ 256 w 288"/>
                <a:gd name="T1" fmla="*/ 0 h 64"/>
                <a:gd name="T2" fmla="*/ 32 w 288"/>
                <a:gd name="T3" fmla="*/ 0 h 64"/>
                <a:gd name="T4" fmla="*/ 0 w 288"/>
                <a:gd name="T5" fmla="*/ 32 h 64"/>
                <a:gd name="T6" fmla="*/ 32 w 288"/>
                <a:gd name="T7" fmla="*/ 64 h 64"/>
                <a:gd name="T8" fmla="*/ 256 w 288"/>
                <a:gd name="T9" fmla="*/ 64 h 64"/>
                <a:gd name="T10" fmla="*/ 288 w 288"/>
                <a:gd name="T11" fmla="*/ 32 h 64"/>
                <a:gd name="T12" fmla="*/ 256 w 28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64">
                  <a:moveTo>
                    <a:pt x="256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73" y="64"/>
                    <a:pt x="288" y="50"/>
                    <a:pt x="288" y="32"/>
                  </a:cubicBezTo>
                  <a:cubicBezTo>
                    <a:pt x="288" y="14"/>
                    <a:pt x="273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1"/>
            <p:cNvSpPr/>
            <p:nvPr/>
          </p:nvSpPr>
          <p:spPr bwMode="auto">
            <a:xfrm>
              <a:off x="7161213" y="8986838"/>
              <a:ext cx="212725" cy="34925"/>
            </a:xfrm>
            <a:custGeom>
              <a:avLst/>
              <a:gdLst>
                <a:gd name="T0" fmla="*/ 352 w 384"/>
                <a:gd name="T1" fmla="*/ 64 h 64"/>
                <a:gd name="T2" fmla="*/ 384 w 384"/>
                <a:gd name="T3" fmla="*/ 32 h 64"/>
                <a:gd name="T4" fmla="*/ 352 w 384"/>
                <a:gd name="T5" fmla="*/ 0 h 64"/>
                <a:gd name="T6" fmla="*/ 32 w 384"/>
                <a:gd name="T7" fmla="*/ 0 h 64"/>
                <a:gd name="T8" fmla="*/ 0 w 384"/>
                <a:gd name="T9" fmla="*/ 32 h 64"/>
                <a:gd name="T10" fmla="*/ 32 w 384"/>
                <a:gd name="T11" fmla="*/ 64 h 64"/>
                <a:gd name="T12" fmla="*/ 352 w 384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64">
                  <a:moveTo>
                    <a:pt x="352" y="64"/>
                  </a:moveTo>
                  <a:cubicBezTo>
                    <a:pt x="370" y="64"/>
                    <a:pt x="384" y="50"/>
                    <a:pt x="384" y="32"/>
                  </a:cubicBezTo>
                  <a:cubicBezTo>
                    <a:pt x="384" y="14"/>
                    <a:pt x="370" y="0"/>
                    <a:pt x="35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lnTo>
                    <a:pt x="35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22"/>
            <p:cNvSpPr/>
            <p:nvPr/>
          </p:nvSpPr>
          <p:spPr bwMode="auto">
            <a:xfrm>
              <a:off x="7410450" y="8986838"/>
              <a:ext cx="160338" cy="34925"/>
            </a:xfrm>
            <a:custGeom>
              <a:avLst/>
              <a:gdLst>
                <a:gd name="T0" fmla="*/ 32 w 288"/>
                <a:gd name="T1" fmla="*/ 64 h 64"/>
                <a:gd name="T2" fmla="*/ 256 w 288"/>
                <a:gd name="T3" fmla="*/ 64 h 64"/>
                <a:gd name="T4" fmla="*/ 288 w 288"/>
                <a:gd name="T5" fmla="*/ 32 h 64"/>
                <a:gd name="T6" fmla="*/ 256 w 288"/>
                <a:gd name="T7" fmla="*/ 0 h 64"/>
                <a:gd name="T8" fmla="*/ 32 w 288"/>
                <a:gd name="T9" fmla="*/ 0 h 64"/>
                <a:gd name="T10" fmla="*/ 0 w 288"/>
                <a:gd name="T11" fmla="*/ 32 h 64"/>
                <a:gd name="T12" fmla="*/ 32 w 288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64">
                  <a:moveTo>
                    <a:pt x="32" y="64"/>
                  </a:moveTo>
                  <a:cubicBezTo>
                    <a:pt x="256" y="64"/>
                    <a:pt x="256" y="64"/>
                    <a:pt x="256" y="64"/>
                  </a:cubicBezTo>
                  <a:cubicBezTo>
                    <a:pt x="274" y="64"/>
                    <a:pt x="288" y="50"/>
                    <a:pt x="288" y="32"/>
                  </a:cubicBezTo>
                  <a:cubicBezTo>
                    <a:pt x="288" y="14"/>
                    <a:pt x="274" y="0"/>
                    <a:pt x="25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23"/>
            <p:cNvSpPr/>
            <p:nvPr/>
          </p:nvSpPr>
          <p:spPr bwMode="auto">
            <a:xfrm>
              <a:off x="7035800" y="8416925"/>
              <a:ext cx="820738" cy="1068388"/>
            </a:xfrm>
            <a:custGeom>
              <a:avLst/>
              <a:gdLst>
                <a:gd name="T0" fmla="*/ 1440 w 1472"/>
                <a:gd name="T1" fmla="*/ 1472 h 1920"/>
                <a:gd name="T2" fmla="*/ 1408 w 1472"/>
                <a:gd name="T3" fmla="*/ 1504 h 1920"/>
                <a:gd name="T4" fmla="*/ 1408 w 1472"/>
                <a:gd name="T5" fmla="*/ 1824 h 1920"/>
                <a:gd name="T6" fmla="*/ 1376 w 1472"/>
                <a:gd name="T7" fmla="*/ 1856 h 1920"/>
                <a:gd name="T8" fmla="*/ 96 w 1472"/>
                <a:gd name="T9" fmla="*/ 1856 h 1920"/>
                <a:gd name="T10" fmla="*/ 64 w 1472"/>
                <a:gd name="T11" fmla="*/ 1824 h 1920"/>
                <a:gd name="T12" fmla="*/ 64 w 1472"/>
                <a:gd name="T13" fmla="*/ 96 h 1920"/>
                <a:gd name="T14" fmla="*/ 96 w 1472"/>
                <a:gd name="T15" fmla="*/ 64 h 1920"/>
                <a:gd name="T16" fmla="*/ 1376 w 1472"/>
                <a:gd name="T17" fmla="*/ 64 h 1920"/>
                <a:gd name="T18" fmla="*/ 1408 w 1472"/>
                <a:gd name="T19" fmla="*/ 96 h 1920"/>
                <a:gd name="T20" fmla="*/ 1408 w 1472"/>
                <a:gd name="T21" fmla="*/ 697 h 1920"/>
                <a:gd name="T22" fmla="*/ 1440 w 1472"/>
                <a:gd name="T23" fmla="*/ 729 h 1920"/>
                <a:gd name="T24" fmla="*/ 1472 w 1472"/>
                <a:gd name="T25" fmla="*/ 697 h 1920"/>
                <a:gd name="T26" fmla="*/ 1472 w 1472"/>
                <a:gd name="T27" fmla="*/ 96 h 1920"/>
                <a:gd name="T28" fmla="*/ 1376 w 1472"/>
                <a:gd name="T29" fmla="*/ 0 h 1920"/>
                <a:gd name="T30" fmla="*/ 96 w 1472"/>
                <a:gd name="T31" fmla="*/ 0 h 1920"/>
                <a:gd name="T32" fmla="*/ 0 w 1472"/>
                <a:gd name="T33" fmla="*/ 96 h 1920"/>
                <a:gd name="T34" fmla="*/ 0 w 1472"/>
                <a:gd name="T35" fmla="*/ 1824 h 1920"/>
                <a:gd name="T36" fmla="*/ 96 w 1472"/>
                <a:gd name="T37" fmla="*/ 1920 h 1920"/>
                <a:gd name="T38" fmla="*/ 1376 w 1472"/>
                <a:gd name="T39" fmla="*/ 1920 h 1920"/>
                <a:gd name="T40" fmla="*/ 1472 w 1472"/>
                <a:gd name="T41" fmla="*/ 1824 h 1920"/>
                <a:gd name="T42" fmla="*/ 1472 w 1472"/>
                <a:gd name="T43" fmla="*/ 1504 h 1920"/>
                <a:gd name="T44" fmla="*/ 1440 w 1472"/>
                <a:gd name="T45" fmla="*/ 1472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72" h="1920">
                  <a:moveTo>
                    <a:pt x="1440" y="1472"/>
                  </a:moveTo>
                  <a:cubicBezTo>
                    <a:pt x="1422" y="1472"/>
                    <a:pt x="1408" y="1486"/>
                    <a:pt x="1408" y="1504"/>
                  </a:cubicBezTo>
                  <a:cubicBezTo>
                    <a:pt x="1408" y="1824"/>
                    <a:pt x="1408" y="1824"/>
                    <a:pt x="1408" y="1824"/>
                  </a:cubicBezTo>
                  <a:cubicBezTo>
                    <a:pt x="1408" y="1842"/>
                    <a:pt x="1393" y="1856"/>
                    <a:pt x="1376" y="1856"/>
                  </a:cubicBezTo>
                  <a:cubicBezTo>
                    <a:pt x="96" y="1856"/>
                    <a:pt x="96" y="1856"/>
                    <a:pt x="96" y="1856"/>
                  </a:cubicBezTo>
                  <a:cubicBezTo>
                    <a:pt x="78" y="1856"/>
                    <a:pt x="64" y="1842"/>
                    <a:pt x="64" y="182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79"/>
                    <a:pt x="78" y="64"/>
                    <a:pt x="96" y="64"/>
                  </a:cubicBezTo>
                  <a:cubicBezTo>
                    <a:pt x="1376" y="64"/>
                    <a:pt x="1376" y="64"/>
                    <a:pt x="1376" y="64"/>
                  </a:cubicBezTo>
                  <a:cubicBezTo>
                    <a:pt x="1393" y="64"/>
                    <a:pt x="1408" y="79"/>
                    <a:pt x="1408" y="96"/>
                  </a:cubicBezTo>
                  <a:cubicBezTo>
                    <a:pt x="1408" y="697"/>
                    <a:pt x="1408" y="697"/>
                    <a:pt x="1408" y="697"/>
                  </a:cubicBezTo>
                  <a:cubicBezTo>
                    <a:pt x="1408" y="715"/>
                    <a:pt x="1422" y="729"/>
                    <a:pt x="1440" y="729"/>
                  </a:cubicBezTo>
                  <a:cubicBezTo>
                    <a:pt x="1457" y="729"/>
                    <a:pt x="1472" y="715"/>
                    <a:pt x="1472" y="697"/>
                  </a:cubicBezTo>
                  <a:cubicBezTo>
                    <a:pt x="1472" y="96"/>
                    <a:pt x="1472" y="96"/>
                    <a:pt x="1472" y="96"/>
                  </a:cubicBezTo>
                  <a:cubicBezTo>
                    <a:pt x="1472" y="43"/>
                    <a:pt x="1429" y="0"/>
                    <a:pt x="137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824"/>
                    <a:pt x="0" y="1824"/>
                    <a:pt x="0" y="1824"/>
                  </a:cubicBezTo>
                  <a:cubicBezTo>
                    <a:pt x="0" y="1877"/>
                    <a:pt x="43" y="1920"/>
                    <a:pt x="96" y="1920"/>
                  </a:cubicBezTo>
                  <a:cubicBezTo>
                    <a:pt x="1376" y="1920"/>
                    <a:pt x="1376" y="1920"/>
                    <a:pt x="1376" y="1920"/>
                  </a:cubicBezTo>
                  <a:cubicBezTo>
                    <a:pt x="1429" y="1920"/>
                    <a:pt x="1472" y="1877"/>
                    <a:pt x="1472" y="1824"/>
                  </a:cubicBezTo>
                  <a:cubicBezTo>
                    <a:pt x="1472" y="1504"/>
                    <a:pt x="1472" y="1504"/>
                    <a:pt x="1472" y="1504"/>
                  </a:cubicBezTo>
                  <a:cubicBezTo>
                    <a:pt x="1472" y="1486"/>
                    <a:pt x="1457" y="1472"/>
                    <a:pt x="1440" y="14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547569" y="1705004"/>
            <a:ext cx="412532" cy="411310"/>
            <a:chOff x="7035800" y="8416925"/>
            <a:chExt cx="1071563" cy="1068388"/>
          </a:xfr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</p:grpSpPr>
        <p:sp>
          <p:nvSpPr>
            <p:cNvPr id="135" name="Freeform 13"/>
            <p:cNvSpPr>
              <a:spLocks noEditPoints="1"/>
            </p:cNvSpPr>
            <p:nvPr/>
          </p:nvSpPr>
          <p:spPr bwMode="auto">
            <a:xfrm>
              <a:off x="7461250" y="8629650"/>
              <a:ext cx="646113" cy="712788"/>
            </a:xfrm>
            <a:custGeom>
              <a:avLst/>
              <a:gdLst>
                <a:gd name="T0" fmla="*/ 1108 w 1159"/>
                <a:gd name="T1" fmla="*/ 16 h 1283"/>
                <a:gd name="T2" fmla="*/ 977 w 1159"/>
                <a:gd name="T3" fmla="*/ 51 h 1283"/>
                <a:gd name="T4" fmla="*/ 917 w 1159"/>
                <a:gd name="T5" fmla="*/ 91 h 1283"/>
                <a:gd name="T6" fmla="*/ 808 w 1159"/>
                <a:gd name="T7" fmla="*/ 213 h 1283"/>
                <a:gd name="T8" fmla="*/ 764 w 1159"/>
                <a:gd name="T9" fmla="*/ 225 h 1283"/>
                <a:gd name="T10" fmla="*/ 804 w 1159"/>
                <a:gd name="T11" fmla="*/ 284 h 1283"/>
                <a:gd name="T12" fmla="*/ 465 w 1159"/>
                <a:gd name="T13" fmla="*/ 935 h 1283"/>
                <a:gd name="T14" fmla="*/ 438 w 1159"/>
                <a:gd name="T15" fmla="*/ 1099 h 1283"/>
                <a:gd name="T16" fmla="*/ 346 w 1159"/>
                <a:gd name="T17" fmla="*/ 1137 h 1283"/>
                <a:gd name="T18" fmla="*/ 231 w 1159"/>
                <a:gd name="T19" fmla="*/ 1128 h 1283"/>
                <a:gd name="T20" fmla="*/ 209 w 1159"/>
                <a:gd name="T21" fmla="*/ 1019 h 1283"/>
                <a:gd name="T22" fmla="*/ 84 w 1159"/>
                <a:gd name="T23" fmla="*/ 1004 h 1283"/>
                <a:gd name="T24" fmla="*/ 26 w 1159"/>
                <a:gd name="T25" fmla="*/ 1280 h 1283"/>
                <a:gd name="T26" fmla="*/ 66 w 1159"/>
                <a:gd name="T27" fmla="*/ 1261 h 1283"/>
                <a:gd name="T28" fmla="*/ 156 w 1159"/>
                <a:gd name="T29" fmla="*/ 1155 h 1283"/>
                <a:gd name="T30" fmla="*/ 275 w 1159"/>
                <a:gd name="T31" fmla="*/ 1183 h 1283"/>
                <a:gd name="T32" fmla="*/ 306 w 1159"/>
                <a:gd name="T33" fmla="*/ 1213 h 1283"/>
                <a:gd name="T34" fmla="*/ 416 w 1159"/>
                <a:gd name="T35" fmla="*/ 1230 h 1283"/>
                <a:gd name="T36" fmla="*/ 515 w 1159"/>
                <a:gd name="T37" fmla="*/ 1138 h 1283"/>
                <a:gd name="T38" fmla="*/ 631 w 1159"/>
                <a:gd name="T39" fmla="*/ 1038 h 1283"/>
                <a:gd name="T40" fmla="*/ 1028 w 1159"/>
                <a:gd name="T41" fmla="*/ 412 h 1283"/>
                <a:gd name="T42" fmla="*/ 1071 w 1159"/>
                <a:gd name="T43" fmla="*/ 448 h 1283"/>
                <a:gd name="T44" fmla="*/ 939 w 1159"/>
                <a:gd name="T45" fmla="*/ 694 h 1283"/>
                <a:gd name="T46" fmla="*/ 950 w 1159"/>
                <a:gd name="T47" fmla="*/ 739 h 1283"/>
                <a:gd name="T48" fmla="*/ 993 w 1159"/>
                <a:gd name="T49" fmla="*/ 727 h 1283"/>
                <a:gd name="T50" fmla="*/ 1131 w 1159"/>
                <a:gd name="T51" fmla="*/ 433 h 1283"/>
                <a:gd name="T52" fmla="*/ 1058 w 1159"/>
                <a:gd name="T53" fmla="*/ 358 h 1283"/>
                <a:gd name="T54" fmla="*/ 1127 w 1159"/>
                <a:gd name="T55" fmla="*/ 176 h 1283"/>
                <a:gd name="T56" fmla="*/ 1152 w 1159"/>
                <a:gd name="T57" fmla="*/ 74 h 1283"/>
                <a:gd name="T58" fmla="*/ 1051 w 1159"/>
                <a:gd name="T59" fmla="*/ 68 h 1283"/>
                <a:gd name="T60" fmla="*/ 1091 w 1159"/>
                <a:gd name="T61" fmla="*/ 91 h 1283"/>
                <a:gd name="T62" fmla="*/ 1072 w 1159"/>
                <a:gd name="T63" fmla="*/ 143 h 1283"/>
                <a:gd name="T64" fmla="*/ 1032 w 1159"/>
                <a:gd name="T65" fmla="*/ 83 h 1283"/>
                <a:gd name="T66" fmla="*/ 580 w 1159"/>
                <a:gd name="T67" fmla="*/ 967 h 1283"/>
                <a:gd name="T68" fmla="*/ 578 w 1159"/>
                <a:gd name="T69" fmla="*/ 818 h 1283"/>
                <a:gd name="T70" fmla="*/ 596 w 1159"/>
                <a:gd name="T71" fmla="*/ 977 h 1283"/>
                <a:gd name="T72" fmla="*/ 490 w 1159"/>
                <a:gd name="T73" fmla="*/ 1027 h 1283"/>
                <a:gd name="T74" fmla="*/ 562 w 1159"/>
                <a:gd name="T75" fmla="*/ 1031 h 1283"/>
                <a:gd name="T76" fmla="*/ 525 w 1159"/>
                <a:gd name="T77" fmla="*/ 1074 h 1283"/>
                <a:gd name="T78" fmla="*/ 715 w 1159"/>
                <a:gd name="T79" fmla="*/ 824 h 1283"/>
                <a:gd name="T80" fmla="*/ 860 w 1159"/>
                <a:gd name="T81" fmla="*/ 316 h 1283"/>
                <a:gd name="T82" fmla="*/ 715 w 1159"/>
                <a:gd name="T83" fmla="*/ 824 h 1283"/>
                <a:gd name="T84" fmla="*/ 892 w 1159"/>
                <a:gd name="T85" fmla="*/ 261 h 1283"/>
                <a:gd name="T86" fmla="*/ 1067 w 1159"/>
                <a:gd name="T87" fmla="*/ 214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9" h="1283">
                  <a:moveTo>
                    <a:pt x="1152" y="74"/>
                  </a:moveTo>
                  <a:cubicBezTo>
                    <a:pt x="1146" y="50"/>
                    <a:pt x="1130" y="29"/>
                    <a:pt x="1108" y="16"/>
                  </a:cubicBezTo>
                  <a:cubicBezTo>
                    <a:pt x="1086" y="3"/>
                    <a:pt x="1059" y="0"/>
                    <a:pt x="1035" y="6"/>
                  </a:cubicBezTo>
                  <a:cubicBezTo>
                    <a:pt x="1010" y="13"/>
                    <a:pt x="989" y="29"/>
                    <a:pt x="977" y="51"/>
                  </a:cubicBezTo>
                  <a:cubicBezTo>
                    <a:pt x="961" y="79"/>
                    <a:pt x="961" y="79"/>
                    <a:pt x="961" y="79"/>
                  </a:cubicBezTo>
                  <a:cubicBezTo>
                    <a:pt x="945" y="70"/>
                    <a:pt x="926" y="75"/>
                    <a:pt x="917" y="91"/>
                  </a:cubicBezTo>
                  <a:cubicBezTo>
                    <a:pt x="836" y="229"/>
                    <a:pt x="836" y="229"/>
                    <a:pt x="836" y="229"/>
                  </a:cubicBezTo>
                  <a:cubicBezTo>
                    <a:pt x="808" y="213"/>
                    <a:pt x="808" y="213"/>
                    <a:pt x="808" y="213"/>
                  </a:cubicBezTo>
                  <a:cubicBezTo>
                    <a:pt x="801" y="209"/>
                    <a:pt x="792" y="208"/>
                    <a:pt x="784" y="210"/>
                  </a:cubicBezTo>
                  <a:cubicBezTo>
                    <a:pt x="775" y="212"/>
                    <a:pt x="768" y="218"/>
                    <a:pt x="764" y="225"/>
                  </a:cubicBezTo>
                  <a:cubicBezTo>
                    <a:pt x="755" y="240"/>
                    <a:pt x="761" y="260"/>
                    <a:pt x="776" y="268"/>
                  </a:cubicBezTo>
                  <a:cubicBezTo>
                    <a:pt x="804" y="284"/>
                    <a:pt x="804" y="284"/>
                    <a:pt x="804" y="284"/>
                  </a:cubicBezTo>
                  <a:cubicBezTo>
                    <a:pt x="532" y="756"/>
                    <a:pt x="532" y="756"/>
                    <a:pt x="532" y="756"/>
                  </a:cubicBezTo>
                  <a:cubicBezTo>
                    <a:pt x="465" y="935"/>
                    <a:pt x="465" y="935"/>
                    <a:pt x="465" y="935"/>
                  </a:cubicBezTo>
                  <a:cubicBezTo>
                    <a:pt x="433" y="995"/>
                    <a:pt x="433" y="995"/>
                    <a:pt x="433" y="995"/>
                  </a:cubicBezTo>
                  <a:cubicBezTo>
                    <a:pt x="414" y="1028"/>
                    <a:pt x="416" y="1068"/>
                    <a:pt x="438" y="1099"/>
                  </a:cubicBezTo>
                  <a:cubicBezTo>
                    <a:pt x="366" y="1187"/>
                    <a:pt x="366" y="1187"/>
                    <a:pt x="366" y="1187"/>
                  </a:cubicBezTo>
                  <a:cubicBezTo>
                    <a:pt x="346" y="1137"/>
                    <a:pt x="346" y="1137"/>
                    <a:pt x="346" y="1137"/>
                  </a:cubicBezTo>
                  <a:cubicBezTo>
                    <a:pt x="336" y="1114"/>
                    <a:pt x="315" y="1099"/>
                    <a:pt x="291" y="1097"/>
                  </a:cubicBezTo>
                  <a:cubicBezTo>
                    <a:pt x="267" y="1095"/>
                    <a:pt x="244" y="1107"/>
                    <a:pt x="231" y="1128"/>
                  </a:cubicBezTo>
                  <a:cubicBezTo>
                    <a:pt x="220" y="1147"/>
                    <a:pt x="220" y="1147"/>
                    <a:pt x="220" y="1147"/>
                  </a:cubicBezTo>
                  <a:cubicBezTo>
                    <a:pt x="209" y="1019"/>
                    <a:pt x="209" y="1019"/>
                    <a:pt x="209" y="1019"/>
                  </a:cubicBezTo>
                  <a:cubicBezTo>
                    <a:pt x="206" y="989"/>
                    <a:pt x="183" y="964"/>
                    <a:pt x="153" y="961"/>
                  </a:cubicBezTo>
                  <a:cubicBezTo>
                    <a:pt x="123" y="957"/>
                    <a:pt x="94" y="975"/>
                    <a:pt x="84" y="1004"/>
                  </a:cubicBezTo>
                  <a:cubicBezTo>
                    <a:pt x="6" y="1240"/>
                    <a:pt x="6" y="1240"/>
                    <a:pt x="6" y="1240"/>
                  </a:cubicBezTo>
                  <a:cubicBezTo>
                    <a:pt x="0" y="1257"/>
                    <a:pt x="9" y="1275"/>
                    <a:pt x="26" y="1280"/>
                  </a:cubicBezTo>
                  <a:cubicBezTo>
                    <a:pt x="29" y="1282"/>
                    <a:pt x="32" y="1283"/>
                    <a:pt x="36" y="1283"/>
                  </a:cubicBezTo>
                  <a:cubicBezTo>
                    <a:pt x="50" y="1283"/>
                    <a:pt x="62" y="1274"/>
                    <a:pt x="66" y="1261"/>
                  </a:cubicBezTo>
                  <a:cubicBezTo>
                    <a:pt x="145" y="1025"/>
                    <a:pt x="145" y="1025"/>
                    <a:pt x="145" y="1025"/>
                  </a:cubicBezTo>
                  <a:cubicBezTo>
                    <a:pt x="156" y="1155"/>
                    <a:pt x="156" y="1155"/>
                    <a:pt x="156" y="1155"/>
                  </a:cubicBezTo>
                  <a:cubicBezTo>
                    <a:pt x="158" y="1183"/>
                    <a:pt x="178" y="1206"/>
                    <a:pt x="205" y="1212"/>
                  </a:cubicBezTo>
                  <a:cubicBezTo>
                    <a:pt x="232" y="1218"/>
                    <a:pt x="260" y="1206"/>
                    <a:pt x="275" y="1183"/>
                  </a:cubicBezTo>
                  <a:cubicBezTo>
                    <a:pt x="286" y="1163"/>
                    <a:pt x="286" y="1163"/>
                    <a:pt x="286" y="1163"/>
                  </a:cubicBezTo>
                  <a:cubicBezTo>
                    <a:pt x="306" y="1213"/>
                    <a:pt x="306" y="1213"/>
                    <a:pt x="306" y="1213"/>
                  </a:cubicBezTo>
                  <a:cubicBezTo>
                    <a:pt x="315" y="1234"/>
                    <a:pt x="334" y="1250"/>
                    <a:pt x="356" y="1253"/>
                  </a:cubicBezTo>
                  <a:cubicBezTo>
                    <a:pt x="379" y="1256"/>
                    <a:pt x="401" y="1247"/>
                    <a:pt x="416" y="1230"/>
                  </a:cubicBezTo>
                  <a:cubicBezTo>
                    <a:pt x="490" y="1135"/>
                    <a:pt x="490" y="1135"/>
                    <a:pt x="490" y="1135"/>
                  </a:cubicBezTo>
                  <a:cubicBezTo>
                    <a:pt x="498" y="1137"/>
                    <a:pt x="507" y="1138"/>
                    <a:pt x="515" y="1138"/>
                  </a:cubicBezTo>
                  <a:cubicBezTo>
                    <a:pt x="550" y="1139"/>
                    <a:pt x="582" y="1121"/>
                    <a:pt x="599" y="1091"/>
                  </a:cubicBezTo>
                  <a:cubicBezTo>
                    <a:pt x="631" y="1038"/>
                    <a:pt x="631" y="1038"/>
                    <a:pt x="631" y="1038"/>
                  </a:cubicBezTo>
                  <a:cubicBezTo>
                    <a:pt x="753" y="890"/>
                    <a:pt x="753" y="890"/>
                    <a:pt x="753" y="890"/>
                  </a:cubicBezTo>
                  <a:cubicBezTo>
                    <a:pt x="1028" y="412"/>
                    <a:pt x="1028" y="412"/>
                    <a:pt x="1028" y="412"/>
                  </a:cubicBezTo>
                  <a:cubicBezTo>
                    <a:pt x="1056" y="428"/>
                    <a:pt x="1056" y="428"/>
                    <a:pt x="1056" y="428"/>
                  </a:cubicBezTo>
                  <a:cubicBezTo>
                    <a:pt x="1063" y="433"/>
                    <a:pt x="1068" y="440"/>
                    <a:pt x="1071" y="448"/>
                  </a:cubicBezTo>
                  <a:cubicBezTo>
                    <a:pt x="1073" y="456"/>
                    <a:pt x="1072" y="465"/>
                    <a:pt x="1067" y="472"/>
                  </a:cubicBezTo>
                  <a:cubicBezTo>
                    <a:pt x="939" y="694"/>
                    <a:pt x="939" y="694"/>
                    <a:pt x="939" y="694"/>
                  </a:cubicBezTo>
                  <a:cubicBezTo>
                    <a:pt x="935" y="701"/>
                    <a:pt x="933" y="710"/>
                    <a:pt x="935" y="719"/>
                  </a:cubicBezTo>
                  <a:cubicBezTo>
                    <a:pt x="937" y="727"/>
                    <a:pt x="942" y="735"/>
                    <a:pt x="950" y="739"/>
                  </a:cubicBezTo>
                  <a:cubicBezTo>
                    <a:pt x="957" y="743"/>
                    <a:pt x="966" y="745"/>
                    <a:pt x="974" y="742"/>
                  </a:cubicBezTo>
                  <a:cubicBezTo>
                    <a:pt x="982" y="740"/>
                    <a:pt x="989" y="735"/>
                    <a:pt x="993" y="727"/>
                  </a:cubicBezTo>
                  <a:cubicBezTo>
                    <a:pt x="1121" y="506"/>
                    <a:pt x="1121" y="506"/>
                    <a:pt x="1121" y="506"/>
                  </a:cubicBezTo>
                  <a:cubicBezTo>
                    <a:pt x="1134" y="484"/>
                    <a:pt x="1138" y="457"/>
                    <a:pt x="1131" y="433"/>
                  </a:cubicBezTo>
                  <a:cubicBezTo>
                    <a:pt x="1124" y="408"/>
                    <a:pt x="1108" y="387"/>
                    <a:pt x="1086" y="374"/>
                  </a:cubicBezTo>
                  <a:cubicBezTo>
                    <a:pt x="1058" y="358"/>
                    <a:pt x="1058" y="358"/>
                    <a:pt x="1058" y="358"/>
                  </a:cubicBezTo>
                  <a:cubicBezTo>
                    <a:pt x="1138" y="220"/>
                    <a:pt x="1138" y="220"/>
                    <a:pt x="1138" y="220"/>
                  </a:cubicBezTo>
                  <a:cubicBezTo>
                    <a:pt x="1147" y="205"/>
                    <a:pt x="1142" y="185"/>
                    <a:pt x="1127" y="176"/>
                  </a:cubicBezTo>
                  <a:cubicBezTo>
                    <a:pt x="1143" y="149"/>
                    <a:pt x="1143" y="149"/>
                    <a:pt x="1143" y="149"/>
                  </a:cubicBezTo>
                  <a:cubicBezTo>
                    <a:pt x="1156" y="126"/>
                    <a:pt x="1159" y="99"/>
                    <a:pt x="1152" y="74"/>
                  </a:cubicBezTo>
                  <a:close/>
                  <a:moveTo>
                    <a:pt x="1032" y="83"/>
                  </a:moveTo>
                  <a:cubicBezTo>
                    <a:pt x="1036" y="76"/>
                    <a:pt x="1043" y="70"/>
                    <a:pt x="1051" y="68"/>
                  </a:cubicBezTo>
                  <a:cubicBezTo>
                    <a:pt x="1060" y="66"/>
                    <a:pt x="1068" y="67"/>
                    <a:pt x="1076" y="71"/>
                  </a:cubicBezTo>
                  <a:cubicBezTo>
                    <a:pt x="1083" y="76"/>
                    <a:pt x="1089" y="83"/>
                    <a:pt x="1091" y="91"/>
                  </a:cubicBezTo>
                  <a:cubicBezTo>
                    <a:pt x="1093" y="99"/>
                    <a:pt x="1092" y="108"/>
                    <a:pt x="1088" y="115"/>
                  </a:cubicBezTo>
                  <a:cubicBezTo>
                    <a:pt x="1072" y="143"/>
                    <a:pt x="1072" y="143"/>
                    <a:pt x="1072" y="143"/>
                  </a:cubicBezTo>
                  <a:cubicBezTo>
                    <a:pt x="1016" y="111"/>
                    <a:pt x="1016" y="111"/>
                    <a:pt x="1016" y="111"/>
                  </a:cubicBezTo>
                  <a:lnTo>
                    <a:pt x="1032" y="83"/>
                  </a:lnTo>
                  <a:close/>
                  <a:moveTo>
                    <a:pt x="596" y="977"/>
                  </a:moveTo>
                  <a:cubicBezTo>
                    <a:pt x="580" y="967"/>
                    <a:pt x="580" y="967"/>
                    <a:pt x="580" y="967"/>
                  </a:cubicBezTo>
                  <a:cubicBezTo>
                    <a:pt x="532" y="940"/>
                    <a:pt x="532" y="940"/>
                    <a:pt x="532" y="940"/>
                  </a:cubicBezTo>
                  <a:cubicBezTo>
                    <a:pt x="578" y="818"/>
                    <a:pt x="578" y="818"/>
                    <a:pt x="578" y="818"/>
                  </a:cubicBezTo>
                  <a:cubicBezTo>
                    <a:pt x="679" y="876"/>
                    <a:pt x="679" y="876"/>
                    <a:pt x="679" y="876"/>
                  </a:cubicBezTo>
                  <a:lnTo>
                    <a:pt x="596" y="977"/>
                  </a:lnTo>
                  <a:close/>
                  <a:moveTo>
                    <a:pt x="500" y="1069"/>
                  </a:moveTo>
                  <a:cubicBezTo>
                    <a:pt x="486" y="1060"/>
                    <a:pt x="482" y="1041"/>
                    <a:pt x="490" y="1027"/>
                  </a:cubicBezTo>
                  <a:cubicBezTo>
                    <a:pt x="506" y="999"/>
                    <a:pt x="506" y="999"/>
                    <a:pt x="506" y="999"/>
                  </a:cubicBezTo>
                  <a:cubicBezTo>
                    <a:pt x="562" y="1031"/>
                    <a:pt x="562" y="1031"/>
                    <a:pt x="562" y="1031"/>
                  </a:cubicBezTo>
                  <a:cubicBezTo>
                    <a:pt x="546" y="1059"/>
                    <a:pt x="546" y="1059"/>
                    <a:pt x="546" y="1059"/>
                  </a:cubicBezTo>
                  <a:cubicBezTo>
                    <a:pt x="541" y="1067"/>
                    <a:pt x="534" y="1072"/>
                    <a:pt x="525" y="1074"/>
                  </a:cubicBezTo>
                  <a:cubicBezTo>
                    <a:pt x="516" y="1076"/>
                    <a:pt x="507" y="1074"/>
                    <a:pt x="500" y="1069"/>
                  </a:cubicBezTo>
                  <a:close/>
                  <a:moveTo>
                    <a:pt x="715" y="824"/>
                  </a:moveTo>
                  <a:cubicBezTo>
                    <a:pt x="604" y="760"/>
                    <a:pt x="604" y="760"/>
                    <a:pt x="604" y="760"/>
                  </a:cubicBezTo>
                  <a:cubicBezTo>
                    <a:pt x="860" y="316"/>
                    <a:pt x="860" y="316"/>
                    <a:pt x="860" y="316"/>
                  </a:cubicBezTo>
                  <a:cubicBezTo>
                    <a:pt x="971" y="380"/>
                    <a:pt x="971" y="380"/>
                    <a:pt x="971" y="380"/>
                  </a:cubicBezTo>
                  <a:lnTo>
                    <a:pt x="715" y="824"/>
                  </a:lnTo>
                  <a:close/>
                  <a:moveTo>
                    <a:pt x="1003" y="325"/>
                  </a:moveTo>
                  <a:cubicBezTo>
                    <a:pt x="892" y="261"/>
                    <a:pt x="892" y="261"/>
                    <a:pt x="892" y="261"/>
                  </a:cubicBezTo>
                  <a:cubicBezTo>
                    <a:pt x="956" y="150"/>
                    <a:pt x="956" y="150"/>
                    <a:pt x="956" y="150"/>
                  </a:cubicBezTo>
                  <a:cubicBezTo>
                    <a:pt x="1067" y="214"/>
                    <a:pt x="1067" y="214"/>
                    <a:pt x="1067" y="214"/>
                  </a:cubicBezTo>
                  <a:lnTo>
                    <a:pt x="1003" y="3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4"/>
            <p:cNvSpPr/>
            <p:nvPr/>
          </p:nvSpPr>
          <p:spPr bwMode="auto">
            <a:xfrm>
              <a:off x="7185025" y="9209088"/>
              <a:ext cx="163513" cy="104775"/>
            </a:xfrm>
            <a:custGeom>
              <a:avLst/>
              <a:gdLst>
                <a:gd name="T0" fmla="*/ 236 w 292"/>
                <a:gd name="T1" fmla="*/ 11 h 188"/>
                <a:gd name="T2" fmla="*/ 123 w 292"/>
                <a:gd name="T3" fmla="*/ 124 h 188"/>
                <a:gd name="T4" fmla="*/ 55 w 292"/>
                <a:gd name="T5" fmla="*/ 56 h 188"/>
                <a:gd name="T6" fmla="*/ 10 w 292"/>
                <a:gd name="T7" fmla="*/ 56 h 188"/>
                <a:gd name="T8" fmla="*/ 0 w 292"/>
                <a:gd name="T9" fmla="*/ 79 h 188"/>
                <a:gd name="T10" fmla="*/ 10 w 292"/>
                <a:gd name="T11" fmla="*/ 102 h 188"/>
                <a:gd name="T12" fmla="*/ 78 w 292"/>
                <a:gd name="T13" fmla="*/ 169 h 188"/>
                <a:gd name="T14" fmla="*/ 123 w 292"/>
                <a:gd name="T15" fmla="*/ 188 h 188"/>
                <a:gd name="T16" fmla="*/ 168 w 292"/>
                <a:gd name="T17" fmla="*/ 169 h 188"/>
                <a:gd name="T18" fmla="*/ 281 w 292"/>
                <a:gd name="T19" fmla="*/ 56 h 188"/>
                <a:gd name="T20" fmla="*/ 279 w 292"/>
                <a:gd name="T21" fmla="*/ 13 h 188"/>
                <a:gd name="T22" fmla="*/ 236 w 292"/>
                <a:gd name="T2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188">
                  <a:moveTo>
                    <a:pt x="236" y="11"/>
                  </a:moveTo>
                  <a:cubicBezTo>
                    <a:pt x="123" y="124"/>
                    <a:pt x="123" y="124"/>
                    <a:pt x="123" y="124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42" y="44"/>
                    <a:pt x="22" y="44"/>
                    <a:pt x="10" y="56"/>
                  </a:cubicBezTo>
                  <a:cubicBezTo>
                    <a:pt x="4" y="62"/>
                    <a:pt x="0" y="70"/>
                    <a:pt x="0" y="79"/>
                  </a:cubicBezTo>
                  <a:cubicBezTo>
                    <a:pt x="0" y="87"/>
                    <a:pt x="4" y="96"/>
                    <a:pt x="10" y="102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90" y="181"/>
                    <a:pt x="106" y="188"/>
                    <a:pt x="123" y="188"/>
                  </a:cubicBezTo>
                  <a:cubicBezTo>
                    <a:pt x="140" y="188"/>
                    <a:pt x="156" y="181"/>
                    <a:pt x="168" y="169"/>
                  </a:cubicBezTo>
                  <a:cubicBezTo>
                    <a:pt x="281" y="56"/>
                    <a:pt x="281" y="56"/>
                    <a:pt x="281" y="56"/>
                  </a:cubicBezTo>
                  <a:cubicBezTo>
                    <a:pt x="292" y="43"/>
                    <a:pt x="291" y="24"/>
                    <a:pt x="279" y="13"/>
                  </a:cubicBezTo>
                  <a:cubicBezTo>
                    <a:pt x="267" y="1"/>
                    <a:pt x="249" y="0"/>
                    <a:pt x="2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5"/>
            <p:cNvSpPr/>
            <p:nvPr/>
          </p:nvSpPr>
          <p:spPr bwMode="auto">
            <a:xfrm>
              <a:off x="7107238" y="9102725"/>
              <a:ext cx="303213" cy="311150"/>
            </a:xfrm>
            <a:custGeom>
              <a:avLst/>
              <a:gdLst>
                <a:gd name="T0" fmla="*/ 0 w 544"/>
                <a:gd name="T1" fmla="*/ 289 h 561"/>
                <a:gd name="T2" fmla="*/ 272 w 544"/>
                <a:gd name="T3" fmla="*/ 561 h 561"/>
                <a:gd name="T4" fmla="*/ 544 w 544"/>
                <a:gd name="T5" fmla="*/ 289 h 561"/>
                <a:gd name="T6" fmla="*/ 512 w 544"/>
                <a:gd name="T7" fmla="*/ 257 h 561"/>
                <a:gd name="T8" fmla="*/ 480 w 544"/>
                <a:gd name="T9" fmla="*/ 289 h 561"/>
                <a:gd name="T10" fmla="*/ 272 w 544"/>
                <a:gd name="T11" fmla="*/ 497 h 561"/>
                <a:gd name="T12" fmla="*/ 64 w 544"/>
                <a:gd name="T13" fmla="*/ 289 h 561"/>
                <a:gd name="T14" fmla="*/ 272 w 544"/>
                <a:gd name="T15" fmla="*/ 81 h 561"/>
                <a:gd name="T16" fmla="*/ 397 w 544"/>
                <a:gd name="T17" fmla="*/ 123 h 561"/>
                <a:gd name="T18" fmla="*/ 441 w 544"/>
                <a:gd name="T19" fmla="*/ 116 h 561"/>
                <a:gd name="T20" fmla="*/ 435 w 544"/>
                <a:gd name="T21" fmla="*/ 72 h 561"/>
                <a:gd name="T22" fmla="*/ 150 w 544"/>
                <a:gd name="T23" fmla="*/ 46 h 561"/>
                <a:gd name="T24" fmla="*/ 0 w 544"/>
                <a:gd name="T25" fmla="*/ 289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4" h="561">
                  <a:moveTo>
                    <a:pt x="0" y="289"/>
                  </a:moveTo>
                  <a:cubicBezTo>
                    <a:pt x="0" y="439"/>
                    <a:pt x="122" y="561"/>
                    <a:pt x="272" y="561"/>
                  </a:cubicBezTo>
                  <a:cubicBezTo>
                    <a:pt x="422" y="561"/>
                    <a:pt x="544" y="439"/>
                    <a:pt x="544" y="289"/>
                  </a:cubicBezTo>
                  <a:cubicBezTo>
                    <a:pt x="544" y="271"/>
                    <a:pt x="530" y="257"/>
                    <a:pt x="512" y="257"/>
                  </a:cubicBezTo>
                  <a:cubicBezTo>
                    <a:pt x="494" y="257"/>
                    <a:pt x="480" y="271"/>
                    <a:pt x="480" y="289"/>
                  </a:cubicBezTo>
                  <a:cubicBezTo>
                    <a:pt x="480" y="404"/>
                    <a:pt x="387" y="497"/>
                    <a:pt x="272" y="497"/>
                  </a:cubicBezTo>
                  <a:cubicBezTo>
                    <a:pt x="157" y="497"/>
                    <a:pt x="64" y="404"/>
                    <a:pt x="64" y="289"/>
                  </a:cubicBezTo>
                  <a:cubicBezTo>
                    <a:pt x="64" y="174"/>
                    <a:pt x="157" y="81"/>
                    <a:pt x="272" y="81"/>
                  </a:cubicBezTo>
                  <a:cubicBezTo>
                    <a:pt x="317" y="81"/>
                    <a:pt x="361" y="96"/>
                    <a:pt x="397" y="123"/>
                  </a:cubicBezTo>
                  <a:cubicBezTo>
                    <a:pt x="411" y="133"/>
                    <a:pt x="431" y="130"/>
                    <a:pt x="441" y="116"/>
                  </a:cubicBezTo>
                  <a:cubicBezTo>
                    <a:pt x="452" y="102"/>
                    <a:pt x="449" y="82"/>
                    <a:pt x="435" y="72"/>
                  </a:cubicBezTo>
                  <a:cubicBezTo>
                    <a:pt x="353" y="10"/>
                    <a:pt x="242" y="0"/>
                    <a:pt x="150" y="46"/>
                  </a:cubicBezTo>
                  <a:cubicBezTo>
                    <a:pt x="58" y="92"/>
                    <a:pt x="0" y="186"/>
                    <a:pt x="0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6"/>
            <p:cNvSpPr/>
            <p:nvPr/>
          </p:nvSpPr>
          <p:spPr bwMode="auto">
            <a:xfrm>
              <a:off x="7196138" y="8523288"/>
              <a:ext cx="500063" cy="107950"/>
            </a:xfrm>
            <a:custGeom>
              <a:avLst/>
              <a:gdLst>
                <a:gd name="T0" fmla="*/ 864 w 896"/>
                <a:gd name="T1" fmla="*/ 64 h 192"/>
                <a:gd name="T2" fmla="*/ 896 w 896"/>
                <a:gd name="T3" fmla="*/ 32 h 192"/>
                <a:gd name="T4" fmla="*/ 864 w 896"/>
                <a:gd name="T5" fmla="*/ 0 h 192"/>
                <a:gd name="T6" fmla="*/ 32 w 896"/>
                <a:gd name="T7" fmla="*/ 0 h 192"/>
                <a:gd name="T8" fmla="*/ 0 w 896"/>
                <a:gd name="T9" fmla="*/ 32 h 192"/>
                <a:gd name="T10" fmla="*/ 0 w 896"/>
                <a:gd name="T11" fmla="*/ 160 h 192"/>
                <a:gd name="T12" fmla="*/ 32 w 896"/>
                <a:gd name="T13" fmla="*/ 192 h 192"/>
                <a:gd name="T14" fmla="*/ 864 w 896"/>
                <a:gd name="T15" fmla="*/ 192 h 192"/>
                <a:gd name="T16" fmla="*/ 896 w 896"/>
                <a:gd name="T17" fmla="*/ 160 h 192"/>
                <a:gd name="T18" fmla="*/ 864 w 896"/>
                <a:gd name="T19" fmla="*/ 128 h 192"/>
                <a:gd name="T20" fmla="*/ 64 w 896"/>
                <a:gd name="T21" fmla="*/ 128 h 192"/>
                <a:gd name="T22" fmla="*/ 64 w 896"/>
                <a:gd name="T23" fmla="*/ 64 h 192"/>
                <a:gd name="T24" fmla="*/ 864 w 896"/>
                <a:gd name="T25" fmla="*/ 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6" h="192">
                  <a:moveTo>
                    <a:pt x="864" y="64"/>
                  </a:moveTo>
                  <a:cubicBezTo>
                    <a:pt x="881" y="64"/>
                    <a:pt x="896" y="50"/>
                    <a:pt x="896" y="32"/>
                  </a:cubicBezTo>
                  <a:cubicBezTo>
                    <a:pt x="896" y="15"/>
                    <a:pt x="881" y="0"/>
                    <a:pt x="86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78"/>
                    <a:pt x="14" y="192"/>
                    <a:pt x="32" y="192"/>
                  </a:cubicBezTo>
                  <a:cubicBezTo>
                    <a:pt x="864" y="192"/>
                    <a:pt x="864" y="192"/>
                    <a:pt x="864" y="192"/>
                  </a:cubicBezTo>
                  <a:cubicBezTo>
                    <a:pt x="881" y="192"/>
                    <a:pt x="896" y="178"/>
                    <a:pt x="896" y="160"/>
                  </a:cubicBezTo>
                  <a:cubicBezTo>
                    <a:pt x="896" y="143"/>
                    <a:pt x="881" y="128"/>
                    <a:pt x="8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64"/>
                    <a:pt x="64" y="64"/>
                    <a:pt x="64" y="64"/>
                  </a:cubicBezTo>
                  <a:lnTo>
                    <a:pt x="86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7"/>
            <p:cNvSpPr/>
            <p:nvPr/>
          </p:nvSpPr>
          <p:spPr bwMode="auto">
            <a:xfrm>
              <a:off x="7250113" y="8666163"/>
              <a:ext cx="392113" cy="36513"/>
            </a:xfrm>
            <a:custGeom>
              <a:avLst/>
              <a:gdLst>
                <a:gd name="T0" fmla="*/ 32 w 704"/>
                <a:gd name="T1" fmla="*/ 0 h 64"/>
                <a:gd name="T2" fmla="*/ 0 w 704"/>
                <a:gd name="T3" fmla="*/ 32 h 64"/>
                <a:gd name="T4" fmla="*/ 32 w 704"/>
                <a:gd name="T5" fmla="*/ 64 h 64"/>
                <a:gd name="T6" fmla="*/ 672 w 704"/>
                <a:gd name="T7" fmla="*/ 64 h 64"/>
                <a:gd name="T8" fmla="*/ 704 w 704"/>
                <a:gd name="T9" fmla="*/ 32 h 64"/>
                <a:gd name="T10" fmla="*/ 672 w 704"/>
                <a:gd name="T11" fmla="*/ 0 h 64"/>
                <a:gd name="T12" fmla="*/ 32 w 70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672" y="64"/>
                    <a:pt x="672" y="64"/>
                    <a:pt x="672" y="64"/>
                  </a:cubicBezTo>
                  <a:cubicBezTo>
                    <a:pt x="689" y="64"/>
                    <a:pt x="704" y="50"/>
                    <a:pt x="704" y="32"/>
                  </a:cubicBezTo>
                  <a:cubicBezTo>
                    <a:pt x="704" y="15"/>
                    <a:pt x="689" y="0"/>
                    <a:pt x="672" y="0"/>
                  </a:cubicBez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8"/>
            <p:cNvSpPr/>
            <p:nvPr/>
          </p:nvSpPr>
          <p:spPr bwMode="auto">
            <a:xfrm>
              <a:off x="7321550" y="8791575"/>
              <a:ext cx="427038" cy="34925"/>
            </a:xfrm>
            <a:custGeom>
              <a:avLst/>
              <a:gdLst>
                <a:gd name="T0" fmla="*/ 736 w 768"/>
                <a:gd name="T1" fmla="*/ 0 h 64"/>
                <a:gd name="T2" fmla="*/ 32 w 768"/>
                <a:gd name="T3" fmla="*/ 0 h 64"/>
                <a:gd name="T4" fmla="*/ 0 w 768"/>
                <a:gd name="T5" fmla="*/ 32 h 64"/>
                <a:gd name="T6" fmla="*/ 32 w 768"/>
                <a:gd name="T7" fmla="*/ 64 h 64"/>
                <a:gd name="T8" fmla="*/ 736 w 768"/>
                <a:gd name="T9" fmla="*/ 64 h 64"/>
                <a:gd name="T10" fmla="*/ 768 w 768"/>
                <a:gd name="T11" fmla="*/ 32 h 64"/>
                <a:gd name="T12" fmla="*/ 736 w 76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8" h="64">
                  <a:moveTo>
                    <a:pt x="736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736" y="64"/>
                    <a:pt x="736" y="64"/>
                    <a:pt x="736" y="64"/>
                  </a:cubicBezTo>
                  <a:cubicBezTo>
                    <a:pt x="753" y="64"/>
                    <a:pt x="768" y="50"/>
                    <a:pt x="768" y="32"/>
                  </a:cubicBezTo>
                  <a:cubicBezTo>
                    <a:pt x="768" y="15"/>
                    <a:pt x="753" y="0"/>
                    <a:pt x="7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9"/>
            <p:cNvSpPr/>
            <p:nvPr/>
          </p:nvSpPr>
          <p:spPr bwMode="auto">
            <a:xfrm>
              <a:off x="7161213" y="8897938"/>
              <a:ext cx="392113" cy="34925"/>
            </a:xfrm>
            <a:custGeom>
              <a:avLst/>
              <a:gdLst>
                <a:gd name="T0" fmla="*/ 704 w 704"/>
                <a:gd name="T1" fmla="*/ 32 h 64"/>
                <a:gd name="T2" fmla="*/ 672 w 704"/>
                <a:gd name="T3" fmla="*/ 0 h 64"/>
                <a:gd name="T4" fmla="*/ 32 w 704"/>
                <a:gd name="T5" fmla="*/ 0 h 64"/>
                <a:gd name="T6" fmla="*/ 0 w 704"/>
                <a:gd name="T7" fmla="*/ 32 h 64"/>
                <a:gd name="T8" fmla="*/ 32 w 704"/>
                <a:gd name="T9" fmla="*/ 64 h 64"/>
                <a:gd name="T10" fmla="*/ 672 w 704"/>
                <a:gd name="T11" fmla="*/ 64 h 64"/>
                <a:gd name="T12" fmla="*/ 704 w 704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4">
                  <a:moveTo>
                    <a:pt x="704" y="32"/>
                  </a:moveTo>
                  <a:cubicBezTo>
                    <a:pt x="704" y="14"/>
                    <a:pt x="690" y="0"/>
                    <a:pt x="67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672" y="64"/>
                    <a:pt x="672" y="64"/>
                    <a:pt x="672" y="64"/>
                  </a:cubicBezTo>
                  <a:cubicBezTo>
                    <a:pt x="690" y="64"/>
                    <a:pt x="704" y="50"/>
                    <a:pt x="70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20"/>
            <p:cNvSpPr/>
            <p:nvPr/>
          </p:nvSpPr>
          <p:spPr bwMode="auto">
            <a:xfrm>
              <a:off x="7588250" y="8897938"/>
              <a:ext cx="160338" cy="34925"/>
            </a:xfrm>
            <a:custGeom>
              <a:avLst/>
              <a:gdLst>
                <a:gd name="T0" fmla="*/ 256 w 288"/>
                <a:gd name="T1" fmla="*/ 0 h 64"/>
                <a:gd name="T2" fmla="*/ 32 w 288"/>
                <a:gd name="T3" fmla="*/ 0 h 64"/>
                <a:gd name="T4" fmla="*/ 0 w 288"/>
                <a:gd name="T5" fmla="*/ 32 h 64"/>
                <a:gd name="T6" fmla="*/ 32 w 288"/>
                <a:gd name="T7" fmla="*/ 64 h 64"/>
                <a:gd name="T8" fmla="*/ 256 w 288"/>
                <a:gd name="T9" fmla="*/ 64 h 64"/>
                <a:gd name="T10" fmla="*/ 288 w 288"/>
                <a:gd name="T11" fmla="*/ 32 h 64"/>
                <a:gd name="T12" fmla="*/ 256 w 28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64">
                  <a:moveTo>
                    <a:pt x="256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73" y="64"/>
                    <a:pt x="288" y="50"/>
                    <a:pt x="288" y="32"/>
                  </a:cubicBezTo>
                  <a:cubicBezTo>
                    <a:pt x="288" y="14"/>
                    <a:pt x="273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1"/>
            <p:cNvSpPr/>
            <p:nvPr/>
          </p:nvSpPr>
          <p:spPr bwMode="auto">
            <a:xfrm>
              <a:off x="7161213" y="8986838"/>
              <a:ext cx="212725" cy="34925"/>
            </a:xfrm>
            <a:custGeom>
              <a:avLst/>
              <a:gdLst>
                <a:gd name="T0" fmla="*/ 352 w 384"/>
                <a:gd name="T1" fmla="*/ 64 h 64"/>
                <a:gd name="T2" fmla="*/ 384 w 384"/>
                <a:gd name="T3" fmla="*/ 32 h 64"/>
                <a:gd name="T4" fmla="*/ 352 w 384"/>
                <a:gd name="T5" fmla="*/ 0 h 64"/>
                <a:gd name="T6" fmla="*/ 32 w 384"/>
                <a:gd name="T7" fmla="*/ 0 h 64"/>
                <a:gd name="T8" fmla="*/ 0 w 384"/>
                <a:gd name="T9" fmla="*/ 32 h 64"/>
                <a:gd name="T10" fmla="*/ 32 w 384"/>
                <a:gd name="T11" fmla="*/ 64 h 64"/>
                <a:gd name="T12" fmla="*/ 352 w 384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64">
                  <a:moveTo>
                    <a:pt x="352" y="64"/>
                  </a:moveTo>
                  <a:cubicBezTo>
                    <a:pt x="370" y="64"/>
                    <a:pt x="384" y="50"/>
                    <a:pt x="384" y="32"/>
                  </a:cubicBezTo>
                  <a:cubicBezTo>
                    <a:pt x="384" y="14"/>
                    <a:pt x="370" y="0"/>
                    <a:pt x="35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lnTo>
                    <a:pt x="35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22"/>
            <p:cNvSpPr/>
            <p:nvPr/>
          </p:nvSpPr>
          <p:spPr bwMode="auto">
            <a:xfrm>
              <a:off x="7410450" y="8986838"/>
              <a:ext cx="160338" cy="34925"/>
            </a:xfrm>
            <a:custGeom>
              <a:avLst/>
              <a:gdLst>
                <a:gd name="T0" fmla="*/ 32 w 288"/>
                <a:gd name="T1" fmla="*/ 64 h 64"/>
                <a:gd name="T2" fmla="*/ 256 w 288"/>
                <a:gd name="T3" fmla="*/ 64 h 64"/>
                <a:gd name="T4" fmla="*/ 288 w 288"/>
                <a:gd name="T5" fmla="*/ 32 h 64"/>
                <a:gd name="T6" fmla="*/ 256 w 288"/>
                <a:gd name="T7" fmla="*/ 0 h 64"/>
                <a:gd name="T8" fmla="*/ 32 w 288"/>
                <a:gd name="T9" fmla="*/ 0 h 64"/>
                <a:gd name="T10" fmla="*/ 0 w 288"/>
                <a:gd name="T11" fmla="*/ 32 h 64"/>
                <a:gd name="T12" fmla="*/ 32 w 288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64">
                  <a:moveTo>
                    <a:pt x="32" y="64"/>
                  </a:moveTo>
                  <a:cubicBezTo>
                    <a:pt x="256" y="64"/>
                    <a:pt x="256" y="64"/>
                    <a:pt x="256" y="64"/>
                  </a:cubicBezTo>
                  <a:cubicBezTo>
                    <a:pt x="274" y="64"/>
                    <a:pt x="288" y="50"/>
                    <a:pt x="288" y="32"/>
                  </a:cubicBezTo>
                  <a:cubicBezTo>
                    <a:pt x="288" y="14"/>
                    <a:pt x="274" y="0"/>
                    <a:pt x="25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23"/>
            <p:cNvSpPr/>
            <p:nvPr/>
          </p:nvSpPr>
          <p:spPr bwMode="auto">
            <a:xfrm>
              <a:off x="7035800" y="8416925"/>
              <a:ext cx="820738" cy="1068388"/>
            </a:xfrm>
            <a:custGeom>
              <a:avLst/>
              <a:gdLst>
                <a:gd name="T0" fmla="*/ 1440 w 1472"/>
                <a:gd name="T1" fmla="*/ 1472 h 1920"/>
                <a:gd name="T2" fmla="*/ 1408 w 1472"/>
                <a:gd name="T3" fmla="*/ 1504 h 1920"/>
                <a:gd name="T4" fmla="*/ 1408 w 1472"/>
                <a:gd name="T5" fmla="*/ 1824 h 1920"/>
                <a:gd name="T6" fmla="*/ 1376 w 1472"/>
                <a:gd name="T7" fmla="*/ 1856 h 1920"/>
                <a:gd name="T8" fmla="*/ 96 w 1472"/>
                <a:gd name="T9" fmla="*/ 1856 h 1920"/>
                <a:gd name="T10" fmla="*/ 64 w 1472"/>
                <a:gd name="T11" fmla="*/ 1824 h 1920"/>
                <a:gd name="T12" fmla="*/ 64 w 1472"/>
                <a:gd name="T13" fmla="*/ 96 h 1920"/>
                <a:gd name="T14" fmla="*/ 96 w 1472"/>
                <a:gd name="T15" fmla="*/ 64 h 1920"/>
                <a:gd name="T16" fmla="*/ 1376 w 1472"/>
                <a:gd name="T17" fmla="*/ 64 h 1920"/>
                <a:gd name="T18" fmla="*/ 1408 w 1472"/>
                <a:gd name="T19" fmla="*/ 96 h 1920"/>
                <a:gd name="T20" fmla="*/ 1408 w 1472"/>
                <a:gd name="T21" fmla="*/ 697 h 1920"/>
                <a:gd name="T22" fmla="*/ 1440 w 1472"/>
                <a:gd name="T23" fmla="*/ 729 h 1920"/>
                <a:gd name="T24" fmla="*/ 1472 w 1472"/>
                <a:gd name="T25" fmla="*/ 697 h 1920"/>
                <a:gd name="T26" fmla="*/ 1472 w 1472"/>
                <a:gd name="T27" fmla="*/ 96 h 1920"/>
                <a:gd name="T28" fmla="*/ 1376 w 1472"/>
                <a:gd name="T29" fmla="*/ 0 h 1920"/>
                <a:gd name="T30" fmla="*/ 96 w 1472"/>
                <a:gd name="T31" fmla="*/ 0 h 1920"/>
                <a:gd name="T32" fmla="*/ 0 w 1472"/>
                <a:gd name="T33" fmla="*/ 96 h 1920"/>
                <a:gd name="T34" fmla="*/ 0 w 1472"/>
                <a:gd name="T35" fmla="*/ 1824 h 1920"/>
                <a:gd name="T36" fmla="*/ 96 w 1472"/>
                <a:gd name="T37" fmla="*/ 1920 h 1920"/>
                <a:gd name="T38" fmla="*/ 1376 w 1472"/>
                <a:gd name="T39" fmla="*/ 1920 h 1920"/>
                <a:gd name="T40" fmla="*/ 1472 w 1472"/>
                <a:gd name="T41" fmla="*/ 1824 h 1920"/>
                <a:gd name="T42" fmla="*/ 1472 w 1472"/>
                <a:gd name="T43" fmla="*/ 1504 h 1920"/>
                <a:gd name="T44" fmla="*/ 1440 w 1472"/>
                <a:gd name="T45" fmla="*/ 1472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72" h="1920">
                  <a:moveTo>
                    <a:pt x="1440" y="1472"/>
                  </a:moveTo>
                  <a:cubicBezTo>
                    <a:pt x="1422" y="1472"/>
                    <a:pt x="1408" y="1486"/>
                    <a:pt x="1408" y="1504"/>
                  </a:cubicBezTo>
                  <a:cubicBezTo>
                    <a:pt x="1408" y="1824"/>
                    <a:pt x="1408" y="1824"/>
                    <a:pt x="1408" y="1824"/>
                  </a:cubicBezTo>
                  <a:cubicBezTo>
                    <a:pt x="1408" y="1842"/>
                    <a:pt x="1393" y="1856"/>
                    <a:pt x="1376" y="1856"/>
                  </a:cubicBezTo>
                  <a:cubicBezTo>
                    <a:pt x="96" y="1856"/>
                    <a:pt x="96" y="1856"/>
                    <a:pt x="96" y="1856"/>
                  </a:cubicBezTo>
                  <a:cubicBezTo>
                    <a:pt x="78" y="1856"/>
                    <a:pt x="64" y="1842"/>
                    <a:pt x="64" y="182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79"/>
                    <a:pt x="78" y="64"/>
                    <a:pt x="96" y="64"/>
                  </a:cubicBezTo>
                  <a:cubicBezTo>
                    <a:pt x="1376" y="64"/>
                    <a:pt x="1376" y="64"/>
                    <a:pt x="1376" y="64"/>
                  </a:cubicBezTo>
                  <a:cubicBezTo>
                    <a:pt x="1393" y="64"/>
                    <a:pt x="1408" y="79"/>
                    <a:pt x="1408" y="96"/>
                  </a:cubicBezTo>
                  <a:cubicBezTo>
                    <a:pt x="1408" y="697"/>
                    <a:pt x="1408" y="697"/>
                    <a:pt x="1408" y="697"/>
                  </a:cubicBezTo>
                  <a:cubicBezTo>
                    <a:pt x="1408" y="715"/>
                    <a:pt x="1422" y="729"/>
                    <a:pt x="1440" y="729"/>
                  </a:cubicBezTo>
                  <a:cubicBezTo>
                    <a:pt x="1457" y="729"/>
                    <a:pt x="1472" y="715"/>
                    <a:pt x="1472" y="697"/>
                  </a:cubicBezTo>
                  <a:cubicBezTo>
                    <a:pt x="1472" y="96"/>
                    <a:pt x="1472" y="96"/>
                    <a:pt x="1472" y="96"/>
                  </a:cubicBezTo>
                  <a:cubicBezTo>
                    <a:pt x="1472" y="43"/>
                    <a:pt x="1429" y="0"/>
                    <a:pt x="137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824"/>
                    <a:pt x="0" y="1824"/>
                    <a:pt x="0" y="1824"/>
                  </a:cubicBezTo>
                  <a:cubicBezTo>
                    <a:pt x="0" y="1877"/>
                    <a:pt x="43" y="1920"/>
                    <a:pt x="96" y="1920"/>
                  </a:cubicBezTo>
                  <a:cubicBezTo>
                    <a:pt x="1376" y="1920"/>
                    <a:pt x="1376" y="1920"/>
                    <a:pt x="1376" y="1920"/>
                  </a:cubicBezTo>
                  <a:cubicBezTo>
                    <a:pt x="1429" y="1920"/>
                    <a:pt x="1472" y="1877"/>
                    <a:pt x="1472" y="1824"/>
                  </a:cubicBezTo>
                  <a:cubicBezTo>
                    <a:pt x="1472" y="1504"/>
                    <a:pt x="1472" y="1504"/>
                    <a:pt x="1472" y="1504"/>
                  </a:cubicBezTo>
                  <a:cubicBezTo>
                    <a:pt x="1472" y="1486"/>
                    <a:pt x="1457" y="1472"/>
                    <a:pt x="1440" y="14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86463" y="2995446"/>
            <a:ext cx="412532" cy="411310"/>
            <a:chOff x="7035800" y="8416925"/>
            <a:chExt cx="1071563" cy="1068388"/>
          </a:xfr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</p:grpSpPr>
        <p:sp>
          <p:nvSpPr>
            <p:cNvPr id="147" name="Freeform 13"/>
            <p:cNvSpPr>
              <a:spLocks noEditPoints="1"/>
            </p:cNvSpPr>
            <p:nvPr/>
          </p:nvSpPr>
          <p:spPr bwMode="auto">
            <a:xfrm>
              <a:off x="7461250" y="8629650"/>
              <a:ext cx="646113" cy="712788"/>
            </a:xfrm>
            <a:custGeom>
              <a:avLst/>
              <a:gdLst>
                <a:gd name="T0" fmla="*/ 1108 w 1159"/>
                <a:gd name="T1" fmla="*/ 16 h 1283"/>
                <a:gd name="T2" fmla="*/ 977 w 1159"/>
                <a:gd name="T3" fmla="*/ 51 h 1283"/>
                <a:gd name="T4" fmla="*/ 917 w 1159"/>
                <a:gd name="T5" fmla="*/ 91 h 1283"/>
                <a:gd name="T6" fmla="*/ 808 w 1159"/>
                <a:gd name="T7" fmla="*/ 213 h 1283"/>
                <a:gd name="T8" fmla="*/ 764 w 1159"/>
                <a:gd name="T9" fmla="*/ 225 h 1283"/>
                <a:gd name="T10" fmla="*/ 804 w 1159"/>
                <a:gd name="T11" fmla="*/ 284 h 1283"/>
                <a:gd name="T12" fmla="*/ 465 w 1159"/>
                <a:gd name="T13" fmla="*/ 935 h 1283"/>
                <a:gd name="T14" fmla="*/ 438 w 1159"/>
                <a:gd name="T15" fmla="*/ 1099 h 1283"/>
                <a:gd name="T16" fmla="*/ 346 w 1159"/>
                <a:gd name="T17" fmla="*/ 1137 h 1283"/>
                <a:gd name="T18" fmla="*/ 231 w 1159"/>
                <a:gd name="T19" fmla="*/ 1128 h 1283"/>
                <a:gd name="T20" fmla="*/ 209 w 1159"/>
                <a:gd name="T21" fmla="*/ 1019 h 1283"/>
                <a:gd name="T22" fmla="*/ 84 w 1159"/>
                <a:gd name="T23" fmla="*/ 1004 h 1283"/>
                <a:gd name="T24" fmla="*/ 26 w 1159"/>
                <a:gd name="T25" fmla="*/ 1280 h 1283"/>
                <a:gd name="T26" fmla="*/ 66 w 1159"/>
                <a:gd name="T27" fmla="*/ 1261 h 1283"/>
                <a:gd name="T28" fmla="*/ 156 w 1159"/>
                <a:gd name="T29" fmla="*/ 1155 h 1283"/>
                <a:gd name="T30" fmla="*/ 275 w 1159"/>
                <a:gd name="T31" fmla="*/ 1183 h 1283"/>
                <a:gd name="T32" fmla="*/ 306 w 1159"/>
                <a:gd name="T33" fmla="*/ 1213 h 1283"/>
                <a:gd name="T34" fmla="*/ 416 w 1159"/>
                <a:gd name="T35" fmla="*/ 1230 h 1283"/>
                <a:gd name="T36" fmla="*/ 515 w 1159"/>
                <a:gd name="T37" fmla="*/ 1138 h 1283"/>
                <a:gd name="T38" fmla="*/ 631 w 1159"/>
                <a:gd name="T39" fmla="*/ 1038 h 1283"/>
                <a:gd name="T40" fmla="*/ 1028 w 1159"/>
                <a:gd name="T41" fmla="*/ 412 h 1283"/>
                <a:gd name="T42" fmla="*/ 1071 w 1159"/>
                <a:gd name="T43" fmla="*/ 448 h 1283"/>
                <a:gd name="T44" fmla="*/ 939 w 1159"/>
                <a:gd name="T45" fmla="*/ 694 h 1283"/>
                <a:gd name="T46" fmla="*/ 950 w 1159"/>
                <a:gd name="T47" fmla="*/ 739 h 1283"/>
                <a:gd name="T48" fmla="*/ 993 w 1159"/>
                <a:gd name="T49" fmla="*/ 727 h 1283"/>
                <a:gd name="T50" fmla="*/ 1131 w 1159"/>
                <a:gd name="T51" fmla="*/ 433 h 1283"/>
                <a:gd name="T52" fmla="*/ 1058 w 1159"/>
                <a:gd name="T53" fmla="*/ 358 h 1283"/>
                <a:gd name="T54" fmla="*/ 1127 w 1159"/>
                <a:gd name="T55" fmla="*/ 176 h 1283"/>
                <a:gd name="T56" fmla="*/ 1152 w 1159"/>
                <a:gd name="T57" fmla="*/ 74 h 1283"/>
                <a:gd name="T58" fmla="*/ 1051 w 1159"/>
                <a:gd name="T59" fmla="*/ 68 h 1283"/>
                <a:gd name="T60" fmla="*/ 1091 w 1159"/>
                <a:gd name="T61" fmla="*/ 91 h 1283"/>
                <a:gd name="T62" fmla="*/ 1072 w 1159"/>
                <a:gd name="T63" fmla="*/ 143 h 1283"/>
                <a:gd name="T64" fmla="*/ 1032 w 1159"/>
                <a:gd name="T65" fmla="*/ 83 h 1283"/>
                <a:gd name="T66" fmla="*/ 580 w 1159"/>
                <a:gd name="T67" fmla="*/ 967 h 1283"/>
                <a:gd name="T68" fmla="*/ 578 w 1159"/>
                <a:gd name="T69" fmla="*/ 818 h 1283"/>
                <a:gd name="T70" fmla="*/ 596 w 1159"/>
                <a:gd name="T71" fmla="*/ 977 h 1283"/>
                <a:gd name="T72" fmla="*/ 490 w 1159"/>
                <a:gd name="T73" fmla="*/ 1027 h 1283"/>
                <a:gd name="T74" fmla="*/ 562 w 1159"/>
                <a:gd name="T75" fmla="*/ 1031 h 1283"/>
                <a:gd name="T76" fmla="*/ 525 w 1159"/>
                <a:gd name="T77" fmla="*/ 1074 h 1283"/>
                <a:gd name="T78" fmla="*/ 715 w 1159"/>
                <a:gd name="T79" fmla="*/ 824 h 1283"/>
                <a:gd name="T80" fmla="*/ 860 w 1159"/>
                <a:gd name="T81" fmla="*/ 316 h 1283"/>
                <a:gd name="T82" fmla="*/ 715 w 1159"/>
                <a:gd name="T83" fmla="*/ 824 h 1283"/>
                <a:gd name="T84" fmla="*/ 892 w 1159"/>
                <a:gd name="T85" fmla="*/ 261 h 1283"/>
                <a:gd name="T86" fmla="*/ 1067 w 1159"/>
                <a:gd name="T87" fmla="*/ 214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9" h="1283">
                  <a:moveTo>
                    <a:pt x="1152" y="74"/>
                  </a:moveTo>
                  <a:cubicBezTo>
                    <a:pt x="1146" y="50"/>
                    <a:pt x="1130" y="29"/>
                    <a:pt x="1108" y="16"/>
                  </a:cubicBezTo>
                  <a:cubicBezTo>
                    <a:pt x="1086" y="3"/>
                    <a:pt x="1059" y="0"/>
                    <a:pt x="1035" y="6"/>
                  </a:cubicBezTo>
                  <a:cubicBezTo>
                    <a:pt x="1010" y="13"/>
                    <a:pt x="989" y="29"/>
                    <a:pt x="977" y="51"/>
                  </a:cubicBezTo>
                  <a:cubicBezTo>
                    <a:pt x="961" y="79"/>
                    <a:pt x="961" y="79"/>
                    <a:pt x="961" y="79"/>
                  </a:cubicBezTo>
                  <a:cubicBezTo>
                    <a:pt x="945" y="70"/>
                    <a:pt x="926" y="75"/>
                    <a:pt x="917" y="91"/>
                  </a:cubicBezTo>
                  <a:cubicBezTo>
                    <a:pt x="836" y="229"/>
                    <a:pt x="836" y="229"/>
                    <a:pt x="836" y="229"/>
                  </a:cubicBezTo>
                  <a:cubicBezTo>
                    <a:pt x="808" y="213"/>
                    <a:pt x="808" y="213"/>
                    <a:pt x="808" y="213"/>
                  </a:cubicBezTo>
                  <a:cubicBezTo>
                    <a:pt x="801" y="209"/>
                    <a:pt x="792" y="208"/>
                    <a:pt x="784" y="210"/>
                  </a:cubicBezTo>
                  <a:cubicBezTo>
                    <a:pt x="775" y="212"/>
                    <a:pt x="768" y="218"/>
                    <a:pt x="764" y="225"/>
                  </a:cubicBezTo>
                  <a:cubicBezTo>
                    <a:pt x="755" y="240"/>
                    <a:pt x="761" y="260"/>
                    <a:pt x="776" y="268"/>
                  </a:cubicBezTo>
                  <a:cubicBezTo>
                    <a:pt x="804" y="284"/>
                    <a:pt x="804" y="284"/>
                    <a:pt x="804" y="284"/>
                  </a:cubicBezTo>
                  <a:cubicBezTo>
                    <a:pt x="532" y="756"/>
                    <a:pt x="532" y="756"/>
                    <a:pt x="532" y="756"/>
                  </a:cubicBezTo>
                  <a:cubicBezTo>
                    <a:pt x="465" y="935"/>
                    <a:pt x="465" y="935"/>
                    <a:pt x="465" y="935"/>
                  </a:cubicBezTo>
                  <a:cubicBezTo>
                    <a:pt x="433" y="995"/>
                    <a:pt x="433" y="995"/>
                    <a:pt x="433" y="995"/>
                  </a:cubicBezTo>
                  <a:cubicBezTo>
                    <a:pt x="414" y="1028"/>
                    <a:pt x="416" y="1068"/>
                    <a:pt x="438" y="1099"/>
                  </a:cubicBezTo>
                  <a:cubicBezTo>
                    <a:pt x="366" y="1187"/>
                    <a:pt x="366" y="1187"/>
                    <a:pt x="366" y="1187"/>
                  </a:cubicBezTo>
                  <a:cubicBezTo>
                    <a:pt x="346" y="1137"/>
                    <a:pt x="346" y="1137"/>
                    <a:pt x="346" y="1137"/>
                  </a:cubicBezTo>
                  <a:cubicBezTo>
                    <a:pt x="336" y="1114"/>
                    <a:pt x="315" y="1099"/>
                    <a:pt x="291" y="1097"/>
                  </a:cubicBezTo>
                  <a:cubicBezTo>
                    <a:pt x="267" y="1095"/>
                    <a:pt x="244" y="1107"/>
                    <a:pt x="231" y="1128"/>
                  </a:cubicBezTo>
                  <a:cubicBezTo>
                    <a:pt x="220" y="1147"/>
                    <a:pt x="220" y="1147"/>
                    <a:pt x="220" y="1147"/>
                  </a:cubicBezTo>
                  <a:cubicBezTo>
                    <a:pt x="209" y="1019"/>
                    <a:pt x="209" y="1019"/>
                    <a:pt x="209" y="1019"/>
                  </a:cubicBezTo>
                  <a:cubicBezTo>
                    <a:pt x="206" y="989"/>
                    <a:pt x="183" y="964"/>
                    <a:pt x="153" y="961"/>
                  </a:cubicBezTo>
                  <a:cubicBezTo>
                    <a:pt x="123" y="957"/>
                    <a:pt x="94" y="975"/>
                    <a:pt x="84" y="1004"/>
                  </a:cubicBezTo>
                  <a:cubicBezTo>
                    <a:pt x="6" y="1240"/>
                    <a:pt x="6" y="1240"/>
                    <a:pt x="6" y="1240"/>
                  </a:cubicBezTo>
                  <a:cubicBezTo>
                    <a:pt x="0" y="1257"/>
                    <a:pt x="9" y="1275"/>
                    <a:pt x="26" y="1280"/>
                  </a:cubicBezTo>
                  <a:cubicBezTo>
                    <a:pt x="29" y="1282"/>
                    <a:pt x="32" y="1283"/>
                    <a:pt x="36" y="1283"/>
                  </a:cubicBezTo>
                  <a:cubicBezTo>
                    <a:pt x="50" y="1283"/>
                    <a:pt x="62" y="1274"/>
                    <a:pt x="66" y="1261"/>
                  </a:cubicBezTo>
                  <a:cubicBezTo>
                    <a:pt x="145" y="1025"/>
                    <a:pt x="145" y="1025"/>
                    <a:pt x="145" y="1025"/>
                  </a:cubicBezTo>
                  <a:cubicBezTo>
                    <a:pt x="156" y="1155"/>
                    <a:pt x="156" y="1155"/>
                    <a:pt x="156" y="1155"/>
                  </a:cubicBezTo>
                  <a:cubicBezTo>
                    <a:pt x="158" y="1183"/>
                    <a:pt x="178" y="1206"/>
                    <a:pt x="205" y="1212"/>
                  </a:cubicBezTo>
                  <a:cubicBezTo>
                    <a:pt x="232" y="1218"/>
                    <a:pt x="260" y="1206"/>
                    <a:pt x="275" y="1183"/>
                  </a:cubicBezTo>
                  <a:cubicBezTo>
                    <a:pt x="286" y="1163"/>
                    <a:pt x="286" y="1163"/>
                    <a:pt x="286" y="1163"/>
                  </a:cubicBezTo>
                  <a:cubicBezTo>
                    <a:pt x="306" y="1213"/>
                    <a:pt x="306" y="1213"/>
                    <a:pt x="306" y="1213"/>
                  </a:cubicBezTo>
                  <a:cubicBezTo>
                    <a:pt x="315" y="1234"/>
                    <a:pt x="334" y="1250"/>
                    <a:pt x="356" y="1253"/>
                  </a:cubicBezTo>
                  <a:cubicBezTo>
                    <a:pt x="379" y="1256"/>
                    <a:pt x="401" y="1247"/>
                    <a:pt x="416" y="1230"/>
                  </a:cubicBezTo>
                  <a:cubicBezTo>
                    <a:pt x="490" y="1135"/>
                    <a:pt x="490" y="1135"/>
                    <a:pt x="490" y="1135"/>
                  </a:cubicBezTo>
                  <a:cubicBezTo>
                    <a:pt x="498" y="1137"/>
                    <a:pt x="507" y="1138"/>
                    <a:pt x="515" y="1138"/>
                  </a:cubicBezTo>
                  <a:cubicBezTo>
                    <a:pt x="550" y="1139"/>
                    <a:pt x="582" y="1121"/>
                    <a:pt x="599" y="1091"/>
                  </a:cubicBezTo>
                  <a:cubicBezTo>
                    <a:pt x="631" y="1038"/>
                    <a:pt x="631" y="1038"/>
                    <a:pt x="631" y="1038"/>
                  </a:cubicBezTo>
                  <a:cubicBezTo>
                    <a:pt x="753" y="890"/>
                    <a:pt x="753" y="890"/>
                    <a:pt x="753" y="890"/>
                  </a:cubicBezTo>
                  <a:cubicBezTo>
                    <a:pt x="1028" y="412"/>
                    <a:pt x="1028" y="412"/>
                    <a:pt x="1028" y="412"/>
                  </a:cubicBezTo>
                  <a:cubicBezTo>
                    <a:pt x="1056" y="428"/>
                    <a:pt x="1056" y="428"/>
                    <a:pt x="1056" y="428"/>
                  </a:cubicBezTo>
                  <a:cubicBezTo>
                    <a:pt x="1063" y="433"/>
                    <a:pt x="1068" y="440"/>
                    <a:pt x="1071" y="448"/>
                  </a:cubicBezTo>
                  <a:cubicBezTo>
                    <a:pt x="1073" y="456"/>
                    <a:pt x="1072" y="465"/>
                    <a:pt x="1067" y="472"/>
                  </a:cubicBezTo>
                  <a:cubicBezTo>
                    <a:pt x="939" y="694"/>
                    <a:pt x="939" y="694"/>
                    <a:pt x="939" y="694"/>
                  </a:cubicBezTo>
                  <a:cubicBezTo>
                    <a:pt x="935" y="701"/>
                    <a:pt x="933" y="710"/>
                    <a:pt x="935" y="719"/>
                  </a:cubicBezTo>
                  <a:cubicBezTo>
                    <a:pt x="937" y="727"/>
                    <a:pt x="942" y="735"/>
                    <a:pt x="950" y="739"/>
                  </a:cubicBezTo>
                  <a:cubicBezTo>
                    <a:pt x="957" y="743"/>
                    <a:pt x="966" y="745"/>
                    <a:pt x="974" y="742"/>
                  </a:cubicBezTo>
                  <a:cubicBezTo>
                    <a:pt x="982" y="740"/>
                    <a:pt x="989" y="735"/>
                    <a:pt x="993" y="727"/>
                  </a:cubicBezTo>
                  <a:cubicBezTo>
                    <a:pt x="1121" y="506"/>
                    <a:pt x="1121" y="506"/>
                    <a:pt x="1121" y="506"/>
                  </a:cubicBezTo>
                  <a:cubicBezTo>
                    <a:pt x="1134" y="484"/>
                    <a:pt x="1138" y="457"/>
                    <a:pt x="1131" y="433"/>
                  </a:cubicBezTo>
                  <a:cubicBezTo>
                    <a:pt x="1124" y="408"/>
                    <a:pt x="1108" y="387"/>
                    <a:pt x="1086" y="374"/>
                  </a:cubicBezTo>
                  <a:cubicBezTo>
                    <a:pt x="1058" y="358"/>
                    <a:pt x="1058" y="358"/>
                    <a:pt x="1058" y="358"/>
                  </a:cubicBezTo>
                  <a:cubicBezTo>
                    <a:pt x="1138" y="220"/>
                    <a:pt x="1138" y="220"/>
                    <a:pt x="1138" y="220"/>
                  </a:cubicBezTo>
                  <a:cubicBezTo>
                    <a:pt x="1147" y="205"/>
                    <a:pt x="1142" y="185"/>
                    <a:pt x="1127" y="176"/>
                  </a:cubicBezTo>
                  <a:cubicBezTo>
                    <a:pt x="1143" y="149"/>
                    <a:pt x="1143" y="149"/>
                    <a:pt x="1143" y="149"/>
                  </a:cubicBezTo>
                  <a:cubicBezTo>
                    <a:pt x="1156" y="126"/>
                    <a:pt x="1159" y="99"/>
                    <a:pt x="1152" y="74"/>
                  </a:cubicBezTo>
                  <a:close/>
                  <a:moveTo>
                    <a:pt x="1032" y="83"/>
                  </a:moveTo>
                  <a:cubicBezTo>
                    <a:pt x="1036" y="76"/>
                    <a:pt x="1043" y="70"/>
                    <a:pt x="1051" y="68"/>
                  </a:cubicBezTo>
                  <a:cubicBezTo>
                    <a:pt x="1060" y="66"/>
                    <a:pt x="1068" y="67"/>
                    <a:pt x="1076" y="71"/>
                  </a:cubicBezTo>
                  <a:cubicBezTo>
                    <a:pt x="1083" y="76"/>
                    <a:pt x="1089" y="83"/>
                    <a:pt x="1091" y="91"/>
                  </a:cubicBezTo>
                  <a:cubicBezTo>
                    <a:pt x="1093" y="99"/>
                    <a:pt x="1092" y="108"/>
                    <a:pt x="1088" y="115"/>
                  </a:cubicBezTo>
                  <a:cubicBezTo>
                    <a:pt x="1072" y="143"/>
                    <a:pt x="1072" y="143"/>
                    <a:pt x="1072" y="143"/>
                  </a:cubicBezTo>
                  <a:cubicBezTo>
                    <a:pt x="1016" y="111"/>
                    <a:pt x="1016" y="111"/>
                    <a:pt x="1016" y="111"/>
                  </a:cubicBezTo>
                  <a:lnTo>
                    <a:pt x="1032" y="83"/>
                  </a:lnTo>
                  <a:close/>
                  <a:moveTo>
                    <a:pt x="596" y="977"/>
                  </a:moveTo>
                  <a:cubicBezTo>
                    <a:pt x="580" y="967"/>
                    <a:pt x="580" y="967"/>
                    <a:pt x="580" y="967"/>
                  </a:cubicBezTo>
                  <a:cubicBezTo>
                    <a:pt x="532" y="940"/>
                    <a:pt x="532" y="940"/>
                    <a:pt x="532" y="940"/>
                  </a:cubicBezTo>
                  <a:cubicBezTo>
                    <a:pt x="578" y="818"/>
                    <a:pt x="578" y="818"/>
                    <a:pt x="578" y="818"/>
                  </a:cubicBezTo>
                  <a:cubicBezTo>
                    <a:pt x="679" y="876"/>
                    <a:pt x="679" y="876"/>
                    <a:pt x="679" y="876"/>
                  </a:cubicBezTo>
                  <a:lnTo>
                    <a:pt x="596" y="977"/>
                  </a:lnTo>
                  <a:close/>
                  <a:moveTo>
                    <a:pt x="500" y="1069"/>
                  </a:moveTo>
                  <a:cubicBezTo>
                    <a:pt x="486" y="1060"/>
                    <a:pt x="482" y="1041"/>
                    <a:pt x="490" y="1027"/>
                  </a:cubicBezTo>
                  <a:cubicBezTo>
                    <a:pt x="506" y="999"/>
                    <a:pt x="506" y="999"/>
                    <a:pt x="506" y="999"/>
                  </a:cubicBezTo>
                  <a:cubicBezTo>
                    <a:pt x="562" y="1031"/>
                    <a:pt x="562" y="1031"/>
                    <a:pt x="562" y="1031"/>
                  </a:cubicBezTo>
                  <a:cubicBezTo>
                    <a:pt x="546" y="1059"/>
                    <a:pt x="546" y="1059"/>
                    <a:pt x="546" y="1059"/>
                  </a:cubicBezTo>
                  <a:cubicBezTo>
                    <a:pt x="541" y="1067"/>
                    <a:pt x="534" y="1072"/>
                    <a:pt x="525" y="1074"/>
                  </a:cubicBezTo>
                  <a:cubicBezTo>
                    <a:pt x="516" y="1076"/>
                    <a:pt x="507" y="1074"/>
                    <a:pt x="500" y="1069"/>
                  </a:cubicBezTo>
                  <a:close/>
                  <a:moveTo>
                    <a:pt x="715" y="824"/>
                  </a:moveTo>
                  <a:cubicBezTo>
                    <a:pt x="604" y="760"/>
                    <a:pt x="604" y="760"/>
                    <a:pt x="604" y="760"/>
                  </a:cubicBezTo>
                  <a:cubicBezTo>
                    <a:pt x="860" y="316"/>
                    <a:pt x="860" y="316"/>
                    <a:pt x="860" y="316"/>
                  </a:cubicBezTo>
                  <a:cubicBezTo>
                    <a:pt x="971" y="380"/>
                    <a:pt x="971" y="380"/>
                    <a:pt x="971" y="380"/>
                  </a:cubicBezTo>
                  <a:lnTo>
                    <a:pt x="715" y="824"/>
                  </a:lnTo>
                  <a:close/>
                  <a:moveTo>
                    <a:pt x="1003" y="325"/>
                  </a:moveTo>
                  <a:cubicBezTo>
                    <a:pt x="892" y="261"/>
                    <a:pt x="892" y="261"/>
                    <a:pt x="892" y="261"/>
                  </a:cubicBezTo>
                  <a:cubicBezTo>
                    <a:pt x="956" y="150"/>
                    <a:pt x="956" y="150"/>
                    <a:pt x="956" y="150"/>
                  </a:cubicBezTo>
                  <a:cubicBezTo>
                    <a:pt x="1067" y="214"/>
                    <a:pt x="1067" y="214"/>
                    <a:pt x="1067" y="214"/>
                  </a:cubicBezTo>
                  <a:lnTo>
                    <a:pt x="1003" y="3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"/>
            <p:cNvSpPr/>
            <p:nvPr/>
          </p:nvSpPr>
          <p:spPr bwMode="auto">
            <a:xfrm>
              <a:off x="7185025" y="9209088"/>
              <a:ext cx="163513" cy="104775"/>
            </a:xfrm>
            <a:custGeom>
              <a:avLst/>
              <a:gdLst>
                <a:gd name="T0" fmla="*/ 236 w 292"/>
                <a:gd name="T1" fmla="*/ 11 h 188"/>
                <a:gd name="T2" fmla="*/ 123 w 292"/>
                <a:gd name="T3" fmla="*/ 124 h 188"/>
                <a:gd name="T4" fmla="*/ 55 w 292"/>
                <a:gd name="T5" fmla="*/ 56 h 188"/>
                <a:gd name="T6" fmla="*/ 10 w 292"/>
                <a:gd name="T7" fmla="*/ 56 h 188"/>
                <a:gd name="T8" fmla="*/ 0 w 292"/>
                <a:gd name="T9" fmla="*/ 79 h 188"/>
                <a:gd name="T10" fmla="*/ 10 w 292"/>
                <a:gd name="T11" fmla="*/ 102 h 188"/>
                <a:gd name="T12" fmla="*/ 78 w 292"/>
                <a:gd name="T13" fmla="*/ 169 h 188"/>
                <a:gd name="T14" fmla="*/ 123 w 292"/>
                <a:gd name="T15" fmla="*/ 188 h 188"/>
                <a:gd name="T16" fmla="*/ 168 w 292"/>
                <a:gd name="T17" fmla="*/ 169 h 188"/>
                <a:gd name="T18" fmla="*/ 281 w 292"/>
                <a:gd name="T19" fmla="*/ 56 h 188"/>
                <a:gd name="T20" fmla="*/ 279 w 292"/>
                <a:gd name="T21" fmla="*/ 13 h 188"/>
                <a:gd name="T22" fmla="*/ 236 w 292"/>
                <a:gd name="T2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188">
                  <a:moveTo>
                    <a:pt x="236" y="11"/>
                  </a:moveTo>
                  <a:cubicBezTo>
                    <a:pt x="123" y="124"/>
                    <a:pt x="123" y="124"/>
                    <a:pt x="123" y="124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42" y="44"/>
                    <a:pt x="22" y="44"/>
                    <a:pt x="10" y="56"/>
                  </a:cubicBezTo>
                  <a:cubicBezTo>
                    <a:pt x="4" y="62"/>
                    <a:pt x="0" y="70"/>
                    <a:pt x="0" y="79"/>
                  </a:cubicBezTo>
                  <a:cubicBezTo>
                    <a:pt x="0" y="87"/>
                    <a:pt x="4" y="96"/>
                    <a:pt x="10" y="102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90" y="181"/>
                    <a:pt x="106" y="188"/>
                    <a:pt x="123" y="188"/>
                  </a:cubicBezTo>
                  <a:cubicBezTo>
                    <a:pt x="140" y="188"/>
                    <a:pt x="156" y="181"/>
                    <a:pt x="168" y="169"/>
                  </a:cubicBezTo>
                  <a:cubicBezTo>
                    <a:pt x="281" y="56"/>
                    <a:pt x="281" y="56"/>
                    <a:pt x="281" y="56"/>
                  </a:cubicBezTo>
                  <a:cubicBezTo>
                    <a:pt x="292" y="43"/>
                    <a:pt x="291" y="24"/>
                    <a:pt x="279" y="13"/>
                  </a:cubicBezTo>
                  <a:cubicBezTo>
                    <a:pt x="267" y="1"/>
                    <a:pt x="249" y="0"/>
                    <a:pt x="2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"/>
            <p:cNvSpPr/>
            <p:nvPr/>
          </p:nvSpPr>
          <p:spPr bwMode="auto">
            <a:xfrm>
              <a:off x="7107238" y="9102725"/>
              <a:ext cx="303213" cy="311150"/>
            </a:xfrm>
            <a:custGeom>
              <a:avLst/>
              <a:gdLst>
                <a:gd name="T0" fmla="*/ 0 w 544"/>
                <a:gd name="T1" fmla="*/ 289 h 561"/>
                <a:gd name="T2" fmla="*/ 272 w 544"/>
                <a:gd name="T3" fmla="*/ 561 h 561"/>
                <a:gd name="T4" fmla="*/ 544 w 544"/>
                <a:gd name="T5" fmla="*/ 289 h 561"/>
                <a:gd name="T6" fmla="*/ 512 w 544"/>
                <a:gd name="T7" fmla="*/ 257 h 561"/>
                <a:gd name="T8" fmla="*/ 480 w 544"/>
                <a:gd name="T9" fmla="*/ 289 h 561"/>
                <a:gd name="T10" fmla="*/ 272 w 544"/>
                <a:gd name="T11" fmla="*/ 497 h 561"/>
                <a:gd name="T12" fmla="*/ 64 w 544"/>
                <a:gd name="T13" fmla="*/ 289 h 561"/>
                <a:gd name="T14" fmla="*/ 272 w 544"/>
                <a:gd name="T15" fmla="*/ 81 h 561"/>
                <a:gd name="T16" fmla="*/ 397 w 544"/>
                <a:gd name="T17" fmla="*/ 123 h 561"/>
                <a:gd name="T18" fmla="*/ 441 w 544"/>
                <a:gd name="T19" fmla="*/ 116 h 561"/>
                <a:gd name="T20" fmla="*/ 435 w 544"/>
                <a:gd name="T21" fmla="*/ 72 h 561"/>
                <a:gd name="T22" fmla="*/ 150 w 544"/>
                <a:gd name="T23" fmla="*/ 46 h 561"/>
                <a:gd name="T24" fmla="*/ 0 w 544"/>
                <a:gd name="T25" fmla="*/ 289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4" h="561">
                  <a:moveTo>
                    <a:pt x="0" y="289"/>
                  </a:moveTo>
                  <a:cubicBezTo>
                    <a:pt x="0" y="439"/>
                    <a:pt x="122" y="561"/>
                    <a:pt x="272" y="561"/>
                  </a:cubicBezTo>
                  <a:cubicBezTo>
                    <a:pt x="422" y="561"/>
                    <a:pt x="544" y="439"/>
                    <a:pt x="544" y="289"/>
                  </a:cubicBezTo>
                  <a:cubicBezTo>
                    <a:pt x="544" y="271"/>
                    <a:pt x="530" y="257"/>
                    <a:pt x="512" y="257"/>
                  </a:cubicBezTo>
                  <a:cubicBezTo>
                    <a:pt x="494" y="257"/>
                    <a:pt x="480" y="271"/>
                    <a:pt x="480" y="289"/>
                  </a:cubicBezTo>
                  <a:cubicBezTo>
                    <a:pt x="480" y="404"/>
                    <a:pt x="387" y="497"/>
                    <a:pt x="272" y="497"/>
                  </a:cubicBezTo>
                  <a:cubicBezTo>
                    <a:pt x="157" y="497"/>
                    <a:pt x="64" y="404"/>
                    <a:pt x="64" y="289"/>
                  </a:cubicBezTo>
                  <a:cubicBezTo>
                    <a:pt x="64" y="174"/>
                    <a:pt x="157" y="81"/>
                    <a:pt x="272" y="81"/>
                  </a:cubicBezTo>
                  <a:cubicBezTo>
                    <a:pt x="317" y="81"/>
                    <a:pt x="361" y="96"/>
                    <a:pt x="397" y="123"/>
                  </a:cubicBezTo>
                  <a:cubicBezTo>
                    <a:pt x="411" y="133"/>
                    <a:pt x="431" y="130"/>
                    <a:pt x="441" y="116"/>
                  </a:cubicBezTo>
                  <a:cubicBezTo>
                    <a:pt x="452" y="102"/>
                    <a:pt x="449" y="82"/>
                    <a:pt x="435" y="72"/>
                  </a:cubicBezTo>
                  <a:cubicBezTo>
                    <a:pt x="353" y="10"/>
                    <a:pt x="242" y="0"/>
                    <a:pt x="150" y="46"/>
                  </a:cubicBezTo>
                  <a:cubicBezTo>
                    <a:pt x="58" y="92"/>
                    <a:pt x="0" y="186"/>
                    <a:pt x="0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6"/>
            <p:cNvSpPr/>
            <p:nvPr/>
          </p:nvSpPr>
          <p:spPr bwMode="auto">
            <a:xfrm>
              <a:off x="7196138" y="8523288"/>
              <a:ext cx="500063" cy="107950"/>
            </a:xfrm>
            <a:custGeom>
              <a:avLst/>
              <a:gdLst>
                <a:gd name="T0" fmla="*/ 864 w 896"/>
                <a:gd name="T1" fmla="*/ 64 h 192"/>
                <a:gd name="T2" fmla="*/ 896 w 896"/>
                <a:gd name="T3" fmla="*/ 32 h 192"/>
                <a:gd name="T4" fmla="*/ 864 w 896"/>
                <a:gd name="T5" fmla="*/ 0 h 192"/>
                <a:gd name="T6" fmla="*/ 32 w 896"/>
                <a:gd name="T7" fmla="*/ 0 h 192"/>
                <a:gd name="T8" fmla="*/ 0 w 896"/>
                <a:gd name="T9" fmla="*/ 32 h 192"/>
                <a:gd name="T10" fmla="*/ 0 w 896"/>
                <a:gd name="T11" fmla="*/ 160 h 192"/>
                <a:gd name="T12" fmla="*/ 32 w 896"/>
                <a:gd name="T13" fmla="*/ 192 h 192"/>
                <a:gd name="T14" fmla="*/ 864 w 896"/>
                <a:gd name="T15" fmla="*/ 192 h 192"/>
                <a:gd name="T16" fmla="*/ 896 w 896"/>
                <a:gd name="T17" fmla="*/ 160 h 192"/>
                <a:gd name="T18" fmla="*/ 864 w 896"/>
                <a:gd name="T19" fmla="*/ 128 h 192"/>
                <a:gd name="T20" fmla="*/ 64 w 896"/>
                <a:gd name="T21" fmla="*/ 128 h 192"/>
                <a:gd name="T22" fmla="*/ 64 w 896"/>
                <a:gd name="T23" fmla="*/ 64 h 192"/>
                <a:gd name="T24" fmla="*/ 864 w 896"/>
                <a:gd name="T25" fmla="*/ 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6" h="192">
                  <a:moveTo>
                    <a:pt x="864" y="64"/>
                  </a:moveTo>
                  <a:cubicBezTo>
                    <a:pt x="881" y="64"/>
                    <a:pt x="896" y="50"/>
                    <a:pt x="896" y="32"/>
                  </a:cubicBezTo>
                  <a:cubicBezTo>
                    <a:pt x="896" y="15"/>
                    <a:pt x="881" y="0"/>
                    <a:pt x="86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78"/>
                    <a:pt x="14" y="192"/>
                    <a:pt x="32" y="192"/>
                  </a:cubicBezTo>
                  <a:cubicBezTo>
                    <a:pt x="864" y="192"/>
                    <a:pt x="864" y="192"/>
                    <a:pt x="864" y="192"/>
                  </a:cubicBezTo>
                  <a:cubicBezTo>
                    <a:pt x="881" y="192"/>
                    <a:pt x="896" y="178"/>
                    <a:pt x="896" y="160"/>
                  </a:cubicBezTo>
                  <a:cubicBezTo>
                    <a:pt x="896" y="143"/>
                    <a:pt x="881" y="128"/>
                    <a:pt x="8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64"/>
                    <a:pt x="64" y="64"/>
                    <a:pt x="64" y="64"/>
                  </a:cubicBezTo>
                  <a:lnTo>
                    <a:pt x="86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7"/>
            <p:cNvSpPr/>
            <p:nvPr/>
          </p:nvSpPr>
          <p:spPr bwMode="auto">
            <a:xfrm>
              <a:off x="7250113" y="8666163"/>
              <a:ext cx="392113" cy="36513"/>
            </a:xfrm>
            <a:custGeom>
              <a:avLst/>
              <a:gdLst>
                <a:gd name="T0" fmla="*/ 32 w 704"/>
                <a:gd name="T1" fmla="*/ 0 h 64"/>
                <a:gd name="T2" fmla="*/ 0 w 704"/>
                <a:gd name="T3" fmla="*/ 32 h 64"/>
                <a:gd name="T4" fmla="*/ 32 w 704"/>
                <a:gd name="T5" fmla="*/ 64 h 64"/>
                <a:gd name="T6" fmla="*/ 672 w 704"/>
                <a:gd name="T7" fmla="*/ 64 h 64"/>
                <a:gd name="T8" fmla="*/ 704 w 704"/>
                <a:gd name="T9" fmla="*/ 32 h 64"/>
                <a:gd name="T10" fmla="*/ 672 w 704"/>
                <a:gd name="T11" fmla="*/ 0 h 64"/>
                <a:gd name="T12" fmla="*/ 32 w 70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672" y="64"/>
                    <a:pt x="672" y="64"/>
                    <a:pt x="672" y="64"/>
                  </a:cubicBezTo>
                  <a:cubicBezTo>
                    <a:pt x="689" y="64"/>
                    <a:pt x="704" y="50"/>
                    <a:pt x="704" y="32"/>
                  </a:cubicBezTo>
                  <a:cubicBezTo>
                    <a:pt x="704" y="15"/>
                    <a:pt x="689" y="0"/>
                    <a:pt x="672" y="0"/>
                  </a:cubicBez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8"/>
            <p:cNvSpPr/>
            <p:nvPr/>
          </p:nvSpPr>
          <p:spPr bwMode="auto">
            <a:xfrm>
              <a:off x="7321550" y="8791575"/>
              <a:ext cx="427038" cy="34925"/>
            </a:xfrm>
            <a:custGeom>
              <a:avLst/>
              <a:gdLst>
                <a:gd name="T0" fmla="*/ 736 w 768"/>
                <a:gd name="T1" fmla="*/ 0 h 64"/>
                <a:gd name="T2" fmla="*/ 32 w 768"/>
                <a:gd name="T3" fmla="*/ 0 h 64"/>
                <a:gd name="T4" fmla="*/ 0 w 768"/>
                <a:gd name="T5" fmla="*/ 32 h 64"/>
                <a:gd name="T6" fmla="*/ 32 w 768"/>
                <a:gd name="T7" fmla="*/ 64 h 64"/>
                <a:gd name="T8" fmla="*/ 736 w 768"/>
                <a:gd name="T9" fmla="*/ 64 h 64"/>
                <a:gd name="T10" fmla="*/ 768 w 768"/>
                <a:gd name="T11" fmla="*/ 32 h 64"/>
                <a:gd name="T12" fmla="*/ 736 w 76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8" h="64">
                  <a:moveTo>
                    <a:pt x="736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736" y="64"/>
                    <a:pt x="736" y="64"/>
                    <a:pt x="736" y="64"/>
                  </a:cubicBezTo>
                  <a:cubicBezTo>
                    <a:pt x="753" y="64"/>
                    <a:pt x="768" y="50"/>
                    <a:pt x="768" y="32"/>
                  </a:cubicBezTo>
                  <a:cubicBezTo>
                    <a:pt x="768" y="15"/>
                    <a:pt x="753" y="0"/>
                    <a:pt x="7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9"/>
            <p:cNvSpPr/>
            <p:nvPr/>
          </p:nvSpPr>
          <p:spPr bwMode="auto">
            <a:xfrm>
              <a:off x="7161213" y="8897938"/>
              <a:ext cx="392113" cy="34925"/>
            </a:xfrm>
            <a:custGeom>
              <a:avLst/>
              <a:gdLst>
                <a:gd name="T0" fmla="*/ 704 w 704"/>
                <a:gd name="T1" fmla="*/ 32 h 64"/>
                <a:gd name="T2" fmla="*/ 672 w 704"/>
                <a:gd name="T3" fmla="*/ 0 h 64"/>
                <a:gd name="T4" fmla="*/ 32 w 704"/>
                <a:gd name="T5" fmla="*/ 0 h 64"/>
                <a:gd name="T6" fmla="*/ 0 w 704"/>
                <a:gd name="T7" fmla="*/ 32 h 64"/>
                <a:gd name="T8" fmla="*/ 32 w 704"/>
                <a:gd name="T9" fmla="*/ 64 h 64"/>
                <a:gd name="T10" fmla="*/ 672 w 704"/>
                <a:gd name="T11" fmla="*/ 64 h 64"/>
                <a:gd name="T12" fmla="*/ 704 w 704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4">
                  <a:moveTo>
                    <a:pt x="704" y="32"/>
                  </a:moveTo>
                  <a:cubicBezTo>
                    <a:pt x="704" y="14"/>
                    <a:pt x="690" y="0"/>
                    <a:pt x="67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672" y="64"/>
                    <a:pt x="672" y="64"/>
                    <a:pt x="672" y="64"/>
                  </a:cubicBezTo>
                  <a:cubicBezTo>
                    <a:pt x="690" y="64"/>
                    <a:pt x="704" y="50"/>
                    <a:pt x="70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0"/>
            <p:cNvSpPr/>
            <p:nvPr/>
          </p:nvSpPr>
          <p:spPr bwMode="auto">
            <a:xfrm>
              <a:off x="7588250" y="8897938"/>
              <a:ext cx="160338" cy="34925"/>
            </a:xfrm>
            <a:custGeom>
              <a:avLst/>
              <a:gdLst>
                <a:gd name="T0" fmla="*/ 256 w 288"/>
                <a:gd name="T1" fmla="*/ 0 h 64"/>
                <a:gd name="T2" fmla="*/ 32 w 288"/>
                <a:gd name="T3" fmla="*/ 0 h 64"/>
                <a:gd name="T4" fmla="*/ 0 w 288"/>
                <a:gd name="T5" fmla="*/ 32 h 64"/>
                <a:gd name="T6" fmla="*/ 32 w 288"/>
                <a:gd name="T7" fmla="*/ 64 h 64"/>
                <a:gd name="T8" fmla="*/ 256 w 288"/>
                <a:gd name="T9" fmla="*/ 64 h 64"/>
                <a:gd name="T10" fmla="*/ 288 w 288"/>
                <a:gd name="T11" fmla="*/ 32 h 64"/>
                <a:gd name="T12" fmla="*/ 256 w 28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64">
                  <a:moveTo>
                    <a:pt x="256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73" y="64"/>
                    <a:pt x="288" y="50"/>
                    <a:pt x="288" y="32"/>
                  </a:cubicBezTo>
                  <a:cubicBezTo>
                    <a:pt x="288" y="14"/>
                    <a:pt x="273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1"/>
            <p:cNvSpPr/>
            <p:nvPr/>
          </p:nvSpPr>
          <p:spPr bwMode="auto">
            <a:xfrm>
              <a:off x="7161213" y="8986838"/>
              <a:ext cx="212725" cy="34925"/>
            </a:xfrm>
            <a:custGeom>
              <a:avLst/>
              <a:gdLst>
                <a:gd name="T0" fmla="*/ 352 w 384"/>
                <a:gd name="T1" fmla="*/ 64 h 64"/>
                <a:gd name="T2" fmla="*/ 384 w 384"/>
                <a:gd name="T3" fmla="*/ 32 h 64"/>
                <a:gd name="T4" fmla="*/ 352 w 384"/>
                <a:gd name="T5" fmla="*/ 0 h 64"/>
                <a:gd name="T6" fmla="*/ 32 w 384"/>
                <a:gd name="T7" fmla="*/ 0 h 64"/>
                <a:gd name="T8" fmla="*/ 0 w 384"/>
                <a:gd name="T9" fmla="*/ 32 h 64"/>
                <a:gd name="T10" fmla="*/ 32 w 384"/>
                <a:gd name="T11" fmla="*/ 64 h 64"/>
                <a:gd name="T12" fmla="*/ 352 w 384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64">
                  <a:moveTo>
                    <a:pt x="352" y="64"/>
                  </a:moveTo>
                  <a:cubicBezTo>
                    <a:pt x="370" y="64"/>
                    <a:pt x="384" y="50"/>
                    <a:pt x="384" y="32"/>
                  </a:cubicBezTo>
                  <a:cubicBezTo>
                    <a:pt x="384" y="14"/>
                    <a:pt x="370" y="0"/>
                    <a:pt x="35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lnTo>
                    <a:pt x="35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22"/>
            <p:cNvSpPr/>
            <p:nvPr/>
          </p:nvSpPr>
          <p:spPr bwMode="auto">
            <a:xfrm>
              <a:off x="7410450" y="8986838"/>
              <a:ext cx="160338" cy="34925"/>
            </a:xfrm>
            <a:custGeom>
              <a:avLst/>
              <a:gdLst>
                <a:gd name="T0" fmla="*/ 32 w 288"/>
                <a:gd name="T1" fmla="*/ 64 h 64"/>
                <a:gd name="T2" fmla="*/ 256 w 288"/>
                <a:gd name="T3" fmla="*/ 64 h 64"/>
                <a:gd name="T4" fmla="*/ 288 w 288"/>
                <a:gd name="T5" fmla="*/ 32 h 64"/>
                <a:gd name="T6" fmla="*/ 256 w 288"/>
                <a:gd name="T7" fmla="*/ 0 h 64"/>
                <a:gd name="T8" fmla="*/ 32 w 288"/>
                <a:gd name="T9" fmla="*/ 0 h 64"/>
                <a:gd name="T10" fmla="*/ 0 w 288"/>
                <a:gd name="T11" fmla="*/ 32 h 64"/>
                <a:gd name="T12" fmla="*/ 32 w 288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64">
                  <a:moveTo>
                    <a:pt x="32" y="64"/>
                  </a:moveTo>
                  <a:cubicBezTo>
                    <a:pt x="256" y="64"/>
                    <a:pt x="256" y="64"/>
                    <a:pt x="256" y="64"/>
                  </a:cubicBezTo>
                  <a:cubicBezTo>
                    <a:pt x="274" y="64"/>
                    <a:pt x="288" y="50"/>
                    <a:pt x="288" y="32"/>
                  </a:cubicBezTo>
                  <a:cubicBezTo>
                    <a:pt x="288" y="14"/>
                    <a:pt x="274" y="0"/>
                    <a:pt x="25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23"/>
            <p:cNvSpPr/>
            <p:nvPr/>
          </p:nvSpPr>
          <p:spPr bwMode="auto">
            <a:xfrm>
              <a:off x="7035800" y="8416925"/>
              <a:ext cx="820738" cy="1068388"/>
            </a:xfrm>
            <a:custGeom>
              <a:avLst/>
              <a:gdLst>
                <a:gd name="T0" fmla="*/ 1440 w 1472"/>
                <a:gd name="T1" fmla="*/ 1472 h 1920"/>
                <a:gd name="T2" fmla="*/ 1408 w 1472"/>
                <a:gd name="T3" fmla="*/ 1504 h 1920"/>
                <a:gd name="T4" fmla="*/ 1408 w 1472"/>
                <a:gd name="T5" fmla="*/ 1824 h 1920"/>
                <a:gd name="T6" fmla="*/ 1376 w 1472"/>
                <a:gd name="T7" fmla="*/ 1856 h 1920"/>
                <a:gd name="T8" fmla="*/ 96 w 1472"/>
                <a:gd name="T9" fmla="*/ 1856 h 1920"/>
                <a:gd name="T10" fmla="*/ 64 w 1472"/>
                <a:gd name="T11" fmla="*/ 1824 h 1920"/>
                <a:gd name="T12" fmla="*/ 64 w 1472"/>
                <a:gd name="T13" fmla="*/ 96 h 1920"/>
                <a:gd name="T14" fmla="*/ 96 w 1472"/>
                <a:gd name="T15" fmla="*/ 64 h 1920"/>
                <a:gd name="T16" fmla="*/ 1376 w 1472"/>
                <a:gd name="T17" fmla="*/ 64 h 1920"/>
                <a:gd name="T18" fmla="*/ 1408 w 1472"/>
                <a:gd name="T19" fmla="*/ 96 h 1920"/>
                <a:gd name="T20" fmla="*/ 1408 w 1472"/>
                <a:gd name="T21" fmla="*/ 697 h 1920"/>
                <a:gd name="T22" fmla="*/ 1440 w 1472"/>
                <a:gd name="T23" fmla="*/ 729 h 1920"/>
                <a:gd name="T24" fmla="*/ 1472 w 1472"/>
                <a:gd name="T25" fmla="*/ 697 h 1920"/>
                <a:gd name="T26" fmla="*/ 1472 w 1472"/>
                <a:gd name="T27" fmla="*/ 96 h 1920"/>
                <a:gd name="T28" fmla="*/ 1376 w 1472"/>
                <a:gd name="T29" fmla="*/ 0 h 1920"/>
                <a:gd name="T30" fmla="*/ 96 w 1472"/>
                <a:gd name="T31" fmla="*/ 0 h 1920"/>
                <a:gd name="T32" fmla="*/ 0 w 1472"/>
                <a:gd name="T33" fmla="*/ 96 h 1920"/>
                <a:gd name="T34" fmla="*/ 0 w 1472"/>
                <a:gd name="T35" fmla="*/ 1824 h 1920"/>
                <a:gd name="T36" fmla="*/ 96 w 1472"/>
                <a:gd name="T37" fmla="*/ 1920 h 1920"/>
                <a:gd name="T38" fmla="*/ 1376 w 1472"/>
                <a:gd name="T39" fmla="*/ 1920 h 1920"/>
                <a:gd name="T40" fmla="*/ 1472 w 1472"/>
                <a:gd name="T41" fmla="*/ 1824 h 1920"/>
                <a:gd name="T42" fmla="*/ 1472 w 1472"/>
                <a:gd name="T43" fmla="*/ 1504 h 1920"/>
                <a:gd name="T44" fmla="*/ 1440 w 1472"/>
                <a:gd name="T45" fmla="*/ 1472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72" h="1920">
                  <a:moveTo>
                    <a:pt x="1440" y="1472"/>
                  </a:moveTo>
                  <a:cubicBezTo>
                    <a:pt x="1422" y="1472"/>
                    <a:pt x="1408" y="1486"/>
                    <a:pt x="1408" y="1504"/>
                  </a:cubicBezTo>
                  <a:cubicBezTo>
                    <a:pt x="1408" y="1824"/>
                    <a:pt x="1408" y="1824"/>
                    <a:pt x="1408" y="1824"/>
                  </a:cubicBezTo>
                  <a:cubicBezTo>
                    <a:pt x="1408" y="1842"/>
                    <a:pt x="1393" y="1856"/>
                    <a:pt x="1376" y="1856"/>
                  </a:cubicBezTo>
                  <a:cubicBezTo>
                    <a:pt x="96" y="1856"/>
                    <a:pt x="96" y="1856"/>
                    <a:pt x="96" y="1856"/>
                  </a:cubicBezTo>
                  <a:cubicBezTo>
                    <a:pt x="78" y="1856"/>
                    <a:pt x="64" y="1842"/>
                    <a:pt x="64" y="182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79"/>
                    <a:pt x="78" y="64"/>
                    <a:pt x="96" y="64"/>
                  </a:cubicBezTo>
                  <a:cubicBezTo>
                    <a:pt x="1376" y="64"/>
                    <a:pt x="1376" y="64"/>
                    <a:pt x="1376" y="64"/>
                  </a:cubicBezTo>
                  <a:cubicBezTo>
                    <a:pt x="1393" y="64"/>
                    <a:pt x="1408" y="79"/>
                    <a:pt x="1408" y="96"/>
                  </a:cubicBezTo>
                  <a:cubicBezTo>
                    <a:pt x="1408" y="697"/>
                    <a:pt x="1408" y="697"/>
                    <a:pt x="1408" y="697"/>
                  </a:cubicBezTo>
                  <a:cubicBezTo>
                    <a:pt x="1408" y="715"/>
                    <a:pt x="1422" y="729"/>
                    <a:pt x="1440" y="729"/>
                  </a:cubicBezTo>
                  <a:cubicBezTo>
                    <a:pt x="1457" y="729"/>
                    <a:pt x="1472" y="715"/>
                    <a:pt x="1472" y="697"/>
                  </a:cubicBezTo>
                  <a:cubicBezTo>
                    <a:pt x="1472" y="96"/>
                    <a:pt x="1472" y="96"/>
                    <a:pt x="1472" y="96"/>
                  </a:cubicBezTo>
                  <a:cubicBezTo>
                    <a:pt x="1472" y="43"/>
                    <a:pt x="1429" y="0"/>
                    <a:pt x="137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824"/>
                    <a:pt x="0" y="1824"/>
                    <a:pt x="0" y="1824"/>
                  </a:cubicBezTo>
                  <a:cubicBezTo>
                    <a:pt x="0" y="1877"/>
                    <a:pt x="43" y="1920"/>
                    <a:pt x="96" y="1920"/>
                  </a:cubicBezTo>
                  <a:cubicBezTo>
                    <a:pt x="1376" y="1920"/>
                    <a:pt x="1376" y="1920"/>
                    <a:pt x="1376" y="1920"/>
                  </a:cubicBezTo>
                  <a:cubicBezTo>
                    <a:pt x="1429" y="1920"/>
                    <a:pt x="1472" y="1877"/>
                    <a:pt x="1472" y="1824"/>
                  </a:cubicBezTo>
                  <a:cubicBezTo>
                    <a:pt x="1472" y="1504"/>
                    <a:pt x="1472" y="1504"/>
                    <a:pt x="1472" y="1504"/>
                  </a:cubicBezTo>
                  <a:cubicBezTo>
                    <a:pt x="1472" y="1486"/>
                    <a:pt x="1457" y="1472"/>
                    <a:pt x="1440" y="14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任意多边形: 形状 6"/>
          <p:cNvSpPr/>
          <p:nvPr/>
        </p:nvSpPr>
        <p:spPr>
          <a:xfrm>
            <a:off x="4053840" y="2255520"/>
            <a:ext cx="4061460" cy="1318260"/>
          </a:xfrm>
          <a:custGeom>
            <a:avLst/>
            <a:gdLst>
              <a:gd name="connsiteX0" fmla="*/ 4038600 w 4038600"/>
              <a:gd name="connsiteY0" fmla="*/ 0 h 1303020"/>
              <a:gd name="connsiteX1" fmla="*/ 3589020 w 4038600"/>
              <a:gd name="connsiteY1" fmla="*/ 632460 h 1303020"/>
              <a:gd name="connsiteX2" fmla="*/ 495300 w 4038600"/>
              <a:gd name="connsiteY2" fmla="*/ 640080 h 1303020"/>
              <a:gd name="connsiteX3" fmla="*/ 0 w 4038600"/>
              <a:gd name="connsiteY3" fmla="*/ 1303020 h 1303020"/>
              <a:gd name="connsiteX0-1" fmla="*/ 4061460 w 4061460"/>
              <a:gd name="connsiteY0-2" fmla="*/ 0 h 1310640"/>
              <a:gd name="connsiteX1-3" fmla="*/ 3589020 w 4061460"/>
              <a:gd name="connsiteY1-4" fmla="*/ 640080 h 1310640"/>
              <a:gd name="connsiteX2-5" fmla="*/ 495300 w 4061460"/>
              <a:gd name="connsiteY2-6" fmla="*/ 647700 h 1310640"/>
              <a:gd name="connsiteX3-7" fmla="*/ 0 w 4061460"/>
              <a:gd name="connsiteY3-8" fmla="*/ 1310640 h 1310640"/>
              <a:gd name="connsiteX0-9" fmla="*/ 4069080 w 4069080"/>
              <a:gd name="connsiteY0-10" fmla="*/ 0 h 1318260"/>
              <a:gd name="connsiteX1-11" fmla="*/ 3589020 w 4069080"/>
              <a:gd name="connsiteY1-12" fmla="*/ 647700 h 1318260"/>
              <a:gd name="connsiteX2-13" fmla="*/ 495300 w 4069080"/>
              <a:gd name="connsiteY2-14" fmla="*/ 655320 h 1318260"/>
              <a:gd name="connsiteX3-15" fmla="*/ 0 w 4069080"/>
              <a:gd name="connsiteY3-16" fmla="*/ 1318260 h 1318260"/>
              <a:gd name="connsiteX0-17" fmla="*/ 4061460 w 4061460"/>
              <a:gd name="connsiteY0-18" fmla="*/ 0 h 1318260"/>
              <a:gd name="connsiteX1-19" fmla="*/ 3589020 w 4061460"/>
              <a:gd name="connsiteY1-20" fmla="*/ 647700 h 1318260"/>
              <a:gd name="connsiteX2-21" fmla="*/ 495300 w 4061460"/>
              <a:gd name="connsiteY2-22" fmla="*/ 655320 h 1318260"/>
              <a:gd name="connsiteX3-23" fmla="*/ 0 w 4061460"/>
              <a:gd name="connsiteY3-24" fmla="*/ 1318260 h 13182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061460" h="1318260">
                <a:moveTo>
                  <a:pt x="4061460" y="0"/>
                </a:moveTo>
                <a:lnTo>
                  <a:pt x="3589020" y="647700"/>
                </a:lnTo>
                <a:lnTo>
                  <a:pt x="495300" y="655320"/>
                </a:lnTo>
                <a:lnTo>
                  <a:pt x="0" y="1318260"/>
                </a:lnTo>
              </a:path>
            </a:pathLst>
          </a:custGeom>
          <a:noFill/>
          <a:ln w="25400">
            <a:solidFill>
              <a:schemeClr val="accent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428172" y="336626"/>
            <a:ext cx="11335657" cy="6184749"/>
          </a:xfrm>
          <a:prstGeom prst="roundRect">
            <a:avLst>
              <a:gd name="adj" fmla="val 1828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三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+mj-ea"/>
                <a:ea typeface="+mj-ea"/>
              </a:rPr>
              <a:t> </a:t>
            </a:r>
            <a:r>
              <a:rPr lang="en-US" altLang="zh-CN" sz="2400" dirty="0">
                <a:latin typeface="+mj-ea"/>
                <a:ea typeface="+mj-ea"/>
              </a:rPr>
              <a:t>2021</a:t>
            </a:r>
            <a:r>
              <a:rPr lang="zh-CN" altLang="en-US" sz="2400" dirty="0">
                <a:latin typeface="+mj-ea"/>
                <a:ea typeface="+mj-ea"/>
              </a:rPr>
              <a:t>年头条数目</a:t>
            </a:r>
            <a:endParaRPr lang="en-US" altLang="zh-CN" sz="2400" dirty="0"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89731" y="1465042"/>
            <a:ext cx="10462481" cy="44849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4" name="任意多边形 27"/>
          <p:cNvSpPr/>
          <p:nvPr/>
        </p:nvSpPr>
        <p:spPr>
          <a:xfrm>
            <a:off x="10302872" y="1918108"/>
            <a:ext cx="590694" cy="321065"/>
          </a:xfrm>
          <a:custGeom>
            <a:avLst/>
            <a:gdLst>
              <a:gd name="connsiteX0" fmla="*/ 45948 w 714730"/>
              <a:gd name="connsiteY0" fmla="*/ 0 h 388483"/>
              <a:gd name="connsiteX1" fmla="*/ 668782 w 714730"/>
              <a:gd name="connsiteY1" fmla="*/ 0 h 388483"/>
              <a:gd name="connsiteX2" fmla="*/ 714730 w 714730"/>
              <a:gd name="connsiteY2" fmla="*/ 45948 h 388483"/>
              <a:gd name="connsiteX3" fmla="*/ 714730 w 714730"/>
              <a:gd name="connsiteY3" fmla="*/ 229734 h 388483"/>
              <a:gd name="connsiteX4" fmla="*/ 668782 w 714730"/>
              <a:gd name="connsiteY4" fmla="*/ 275682 h 388483"/>
              <a:gd name="connsiteX5" fmla="*/ 422789 w 714730"/>
              <a:gd name="connsiteY5" fmla="*/ 275682 h 388483"/>
              <a:gd name="connsiteX6" fmla="*/ 357364 w 714730"/>
              <a:gd name="connsiteY6" fmla="*/ 388483 h 388483"/>
              <a:gd name="connsiteX7" fmla="*/ 291940 w 714730"/>
              <a:gd name="connsiteY7" fmla="*/ 275682 h 388483"/>
              <a:gd name="connsiteX8" fmla="*/ 45948 w 714730"/>
              <a:gd name="connsiteY8" fmla="*/ 275682 h 388483"/>
              <a:gd name="connsiteX9" fmla="*/ 0 w 714730"/>
              <a:gd name="connsiteY9" fmla="*/ 229734 h 388483"/>
              <a:gd name="connsiteX10" fmla="*/ 0 w 714730"/>
              <a:gd name="connsiteY10" fmla="*/ 45948 h 388483"/>
              <a:gd name="connsiteX11" fmla="*/ 45948 w 714730"/>
              <a:gd name="connsiteY11" fmla="*/ 0 h 38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4730" h="388483">
                <a:moveTo>
                  <a:pt x="45948" y="0"/>
                </a:moveTo>
                <a:lnTo>
                  <a:pt x="668782" y="0"/>
                </a:lnTo>
                <a:cubicBezTo>
                  <a:pt x="694158" y="0"/>
                  <a:pt x="714730" y="20572"/>
                  <a:pt x="714730" y="45948"/>
                </a:cubicBezTo>
                <a:lnTo>
                  <a:pt x="714730" y="229734"/>
                </a:lnTo>
                <a:cubicBezTo>
                  <a:pt x="714730" y="255110"/>
                  <a:pt x="694158" y="275682"/>
                  <a:pt x="668782" y="275682"/>
                </a:cubicBezTo>
                <a:lnTo>
                  <a:pt x="422789" y="275682"/>
                </a:lnTo>
                <a:lnTo>
                  <a:pt x="357364" y="388483"/>
                </a:lnTo>
                <a:lnTo>
                  <a:pt x="291940" y="275682"/>
                </a:lnTo>
                <a:lnTo>
                  <a:pt x="45948" y="275682"/>
                </a:lnTo>
                <a:cubicBezTo>
                  <a:pt x="20572" y="275682"/>
                  <a:pt x="0" y="255110"/>
                  <a:pt x="0" y="229734"/>
                </a:cubicBezTo>
                <a:lnTo>
                  <a:pt x="0" y="45948"/>
                </a:lnTo>
                <a:cubicBezTo>
                  <a:pt x="0" y="20572"/>
                  <a:pt x="20572" y="0"/>
                  <a:pt x="45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5" name="任意多边形 26"/>
          <p:cNvSpPr/>
          <p:nvPr/>
        </p:nvSpPr>
        <p:spPr>
          <a:xfrm>
            <a:off x="9495152" y="2603908"/>
            <a:ext cx="590694" cy="321065"/>
          </a:xfrm>
          <a:custGeom>
            <a:avLst/>
            <a:gdLst>
              <a:gd name="connsiteX0" fmla="*/ 45948 w 714730"/>
              <a:gd name="connsiteY0" fmla="*/ 0 h 388483"/>
              <a:gd name="connsiteX1" fmla="*/ 668782 w 714730"/>
              <a:gd name="connsiteY1" fmla="*/ 0 h 388483"/>
              <a:gd name="connsiteX2" fmla="*/ 714730 w 714730"/>
              <a:gd name="connsiteY2" fmla="*/ 45948 h 388483"/>
              <a:gd name="connsiteX3" fmla="*/ 714730 w 714730"/>
              <a:gd name="connsiteY3" fmla="*/ 229734 h 388483"/>
              <a:gd name="connsiteX4" fmla="*/ 668782 w 714730"/>
              <a:gd name="connsiteY4" fmla="*/ 275682 h 388483"/>
              <a:gd name="connsiteX5" fmla="*/ 422789 w 714730"/>
              <a:gd name="connsiteY5" fmla="*/ 275682 h 388483"/>
              <a:gd name="connsiteX6" fmla="*/ 357364 w 714730"/>
              <a:gd name="connsiteY6" fmla="*/ 388483 h 388483"/>
              <a:gd name="connsiteX7" fmla="*/ 291940 w 714730"/>
              <a:gd name="connsiteY7" fmla="*/ 275682 h 388483"/>
              <a:gd name="connsiteX8" fmla="*/ 45948 w 714730"/>
              <a:gd name="connsiteY8" fmla="*/ 275682 h 388483"/>
              <a:gd name="connsiteX9" fmla="*/ 0 w 714730"/>
              <a:gd name="connsiteY9" fmla="*/ 229734 h 388483"/>
              <a:gd name="connsiteX10" fmla="*/ 0 w 714730"/>
              <a:gd name="connsiteY10" fmla="*/ 45948 h 388483"/>
              <a:gd name="connsiteX11" fmla="*/ 45948 w 714730"/>
              <a:gd name="connsiteY11" fmla="*/ 0 h 38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4730" h="388483">
                <a:moveTo>
                  <a:pt x="45948" y="0"/>
                </a:moveTo>
                <a:lnTo>
                  <a:pt x="668782" y="0"/>
                </a:lnTo>
                <a:cubicBezTo>
                  <a:pt x="694158" y="0"/>
                  <a:pt x="714730" y="20572"/>
                  <a:pt x="714730" y="45948"/>
                </a:cubicBezTo>
                <a:lnTo>
                  <a:pt x="714730" y="229734"/>
                </a:lnTo>
                <a:cubicBezTo>
                  <a:pt x="714730" y="255110"/>
                  <a:pt x="694158" y="275682"/>
                  <a:pt x="668782" y="275682"/>
                </a:cubicBezTo>
                <a:lnTo>
                  <a:pt x="422789" y="275682"/>
                </a:lnTo>
                <a:lnTo>
                  <a:pt x="357364" y="388483"/>
                </a:lnTo>
                <a:lnTo>
                  <a:pt x="291940" y="275682"/>
                </a:lnTo>
                <a:lnTo>
                  <a:pt x="45948" y="275682"/>
                </a:lnTo>
                <a:cubicBezTo>
                  <a:pt x="20572" y="275682"/>
                  <a:pt x="0" y="255110"/>
                  <a:pt x="0" y="229734"/>
                </a:cubicBezTo>
                <a:lnTo>
                  <a:pt x="0" y="45948"/>
                </a:lnTo>
                <a:cubicBezTo>
                  <a:pt x="0" y="20572"/>
                  <a:pt x="20572" y="0"/>
                  <a:pt x="45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6" name="任意多边形 25"/>
          <p:cNvSpPr/>
          <p:nvPr/>
        </p:nvSpPr>
        <p:spPr>
          <a:xfrm>
            <a:off x="8687432" y="2787398"/>
            <a:ext cx="590694" cy="321065"/>
          </a:xfrm>
          <a:custGeom>
            <a:avLst/>
            <a:gdLst>
              <a:gd name="connsiteX0" fmla="*/ 45948 w 714730"/>
              <a:gd name="connsiteY0" fmla="*/ 0 h 388483"/>
              <a:gd name="connsiteX1" fmla="*/ 668782 w 714730"/>
              <a:gd name="connsiteY1" fmla="*/ 0 h 388483"/>
              <a:gd name="connsiteX2" fmla="*/ 714730 w 714730"/>
              <a:gd name="connsiteY2" fmla="*/ 45948 h 388483"/>
              <a:gd name="connsiteX3" fmla="*/ 714730 w 714730"/>
              <a:gd name="connsiteY3" fmla="*/ 229734 h 388483"/>
              <a:gd name="connsiteX4" fmla="*/ 668782 w 714730"/>
              <a:gd name="connsiteY4" fmla="*/ 275682 h 388483"/>
              <a:gd name="connsiteX5" fmla="*/ 422789 w 714730"/>
              <a:gd name="connsiteY5" fmla="*/ 275682 h 388483"/>
              <a:gd name="connsiteX6" fmla="*/ 357364 w 714730"/>
              <a:gd name="connsiteY6" fmla="*/ 388483 h 388483"/>
              <a:gd name="connsiteX7" fmla="*/ 291940 w 714730"/>
              <a:gd name="connsiteY7" fmla="*/ 275682 h 388483"/>
              <a:gd name="connsiteX8" fmla="*/ 45948 w 714730"/>
              <a:gd name="connsiteY8" fmla="*/ 275682 h 388483"/>
              <a:gd name="connsiteX9" fmla="*/ 0 w 714730"/>
              <a:gd name="connsiteY9" fmla="*/ 229734 h 388483"/>
              <a:gd name="connsiteX10" fmla="*/ 0 w 714730"/>
              <a:gd name="connsiteY10" fmla="*/ 45948 h 388483"/>
              <a:gd name="connsiteX11" fmla="*/ 45948 w 714730"/>
              <a:gd name="connsiteY11" fmla="*/ 0 h 38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4730" h="388483">
                <a:moveTo>
                  <a:pt x="45948" y="0"/>
                </a:moveTo>
                <a:lnTo>
                  <a:pt x="668782" y="0"/>
                </a:lnTo>
                <a:cubicBezTo>
                  <a:pt x="694158" y="0"/>
                  <a:pt x="714730" y="20572"/>
                  <a:pt x="714730" y="45948"/>
                </a:cubicBezTo>
                <a:lnTo>
                  <a:pt x="714730" y="229734"/>
                </a:lnTo>
                <a:cubicBezTo>
                  <a:pt x="714730" y="255110"/>
                  <a:pt x="694158" y="275682"/>
                  <a:pt x="668782" y="275682"/>
                </a:cubicBezTo>
                <a:lnTo>
                  <a:pt x="422789" y="275682"/>
                </a:lnTo>
                <a:lnTo>
                  <a:pt x="357364" y="388483"/>
                </a:lnTo>
                <a:lnTo>
                  <a:pt x="291940" y="275682"/>
                </a:lnTo>
                <a:lnTo>
                  <a:pt x="45948" y="275682"/>
                </a:lnTo>
                <a:cubicBezTo>
                  <a:pt x="20572" y="275682"/>
                  <a:pt x="0" y="255110"/>
                  <a:pt x="0" y="229734"/>
                </a:cubicBezTo>
                <a:lnTo>
                  <a:pt x="0" y="45948"/>
                </a:lnTo>
                <a:cubicBezTo>
                  <a:pt x="0" y="20572"/>
                  <a:pt x="20572" y="0"/>
                  <a:pt x="45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7" name="任意多边形 24"/>
          <p:cNvSpPr/>
          <p:nvPr/>
        </p:nvSpPr>
        <p:spPr>
          <a:xfrm>
            <a:off x="7857826" y="3529996"/>
            <a:ext cx="590694" cy="321065"/>
          </a:xfrm>
          <a:custGeom>
            <a:avLst/>
            <a:gdLst>
              <a:gd name="connsiteX0" fmla="*/ 45948 w 714730"/>
              <a:gd name="connsiteY0" fmla="*/ 0 h 388483"/>
              <a:gd name="connsiteX1" fmla="*/ 668782 w 714730"/>
              <a:gd name="connsiteY1" fmla="*/ 0 h 388483"/>
              <a:gd name="connsiteX2" fmla="*/ 714730 w 714730"/>
              <a:gd name="connsiteY2" fmla="*/ 45948 h 388483"/>
              <a:gd name="connsiteX3" fmla="*/ 714730 w 714730"/>
              <a:gd name="connsiteY3" fmla="*/ 229734 h 388483"/>
              <a:gd name="connsiteX4" fmla="*/ 668782 w 714730"/>
              <a:gd name="connsiteY4" fmla="*/ 275682 h 388483"/>
              <a:gd name="connsiteX5" fmla="*/ 422789 w 714730"/>
              <a:gd name="connsiteY5" fmla="*/ 275682 h 388483"/>
              <a:gd name="connsiteX6" fmla="*/ 357364 w 714730"/>
              <a:gd name="connsiteY6" fmla="*/ 388483 h 388483"/>
              <a:gd name="connsiteX7" fmla="*/ 291940 w 714730"/>
              <a:gd name="connsiteY7" fmla="*/ 275682 h 388483"/>
              <a:gd name="connsiteX8" fmla="*/ 45948 w 714730"/>
              <a:gd name="connsiteY8" fmla="*/ 275682 h 388483"/>
              <a:gd name="connsiteX9" fmla="*/ 0 w 714730"/>
              <a:gd name="connsiteY9" fmla="*/ 229734 h 388483"/>
              <a:gd name="connsiteX10" fmla="*/ 0 w 714730"/>
              <a:gd name="connsiteY10" fmla="*/ 45948 h 388483"/>
              <a:gd name="connsiteX11" fmla="*/ 45948 w 714730"/>
              <a:gd name="connsiteY11" fmla="*/ 0 h 38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4730" h="388483">
                <a:moveTo>
                  <a:pt x="45948" y="0"/>
                </a:moveTo>
                <a:lnTo>
                  <a:pt x="668782" y="0"/>
                </a:lnTo>
                <a:cubicBezTo>
                  <a:pt x="694158" y="0"/>
                  <a:pt x="714730" y="20572"/>
                  <a:pt x="714730" y="45948"/>
                </a:cubicBezTo>
                <a:lnTo>
                  <a:pt x="714730" y="229734"/>
                </a:lnTo>
                <a:cubicBezTo>
                  <a:pt x="714730" y="255110"/>
                  <a:pt x="694158" y="275682"/>
                  <a:pt x="668782" y="275682"/>
                </a:cubicBezTo>
                <a:lnTo>
                  <a:pt x="422789" y="275682"/>
                </a:lnTo>
                <a:lnTo>
                  <a:pt x="357364" y="388483"/>
                </a:lnTo>
                <a:lnTo>
                  <a:pt x="291940" y="275682"/>
                </a:lnTo>
                <a:lnTo>
                  <a:pt x="45948" y="275682"/>
                </a:lnTo>
                <a:cubicBezTo>
                  <a:pt x="20572" y="275682"/>
                  <a:pt x="0" y="255110"/>
                  <a:pt x="0" y="229734"/>
                </a:cubicBezTo>
                <a:lnTo>
                  <a:pt x="0" y="45948"/>
                </a:lnTo>
                <a:cubicBezTo>
                  <a:pt x="0" y="20572"/>
                  <a:pt x="20572" y="0"/>
                  <a:pt x="45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8" name="任意多边形 23"/>
          <p:cNvSpPr/>
          <p:nvPr/>
        </p:nvSpPr>
        <p:spPr>
          <a:xfrm>
            <a:off x="7013276" y="3204732"/>
            <a:ext cx="590694" cy="321065"/>
          </a:xfrm>
          <a:custGeom>
            <a:avLst/>
            <a:gdLst>
              <a:gd name="connsiteX0" fmla="*/ 45948 w 714730"/>
              <a:gd name="connsiteY0" fmla="*/ 0 h 388483"/>
              <a:gd name="connsiteX1" fmla="*/ 668782 w 714730"/>
              <a:gd name="connsiteY1" fmla="*/ 0 h 388483"/>
              <a:gd name="connsiteX2" fmla="*/ 714730 w 714730"/>
              <a:gd name="connsiteY2" fmla="*/ 45948 h 388483"/>
              <a:gd name="connsiteX3" fmla="*/ 714730 w 714730"/>
              <a:gd name="connsiteY3" fmla="*/ 229734 h 388483"/>
              <a:gd name="connsiteX4" fmla="*/ 668782 w 714730"/>
              <a:gd name="connsiteY4" fmla="*/ 275682 h 388483"/>
              <a:gd name="connsiteX5" fmla="*/ 422789 w 714730"/>
              <a:gd name="connsiteY5" fmla="*/ 275682 h 388483"/>
              <a:gd name="connsiteX6" fmla="*/ 357364 w 714730"/>
              <a:gd name="connsiteY6" fmla="*/ 388483 h 388483"/>
              <a:gd name="connsiteX7" fmla="*/ 291940 w 714730"/>
              <a:gd name="connsiteY7" fmla="*/ 275682 h 388483"/>
              <a:gd name="connsiteX8" fmla="*/ 45948 w 714730"/>
              <a:gd name="connsiteY8" fmla="*/ 275682 h 388483"/>
              <a:gd name="connsiteX9" fmla="*/ 0 w 714730"/>
              <a:gd name="connsiteY9" fmla="*/ 229734 h 388483"/>
              <a:gd name="connsiteX10" fmla="*/ 0 w 714730"/>
              <a:gd name="connsiteY10" fmla="*/ 45948 h 388483"/>
              <a:gd name="connsiteX11" fmla="*/ 45948 w 714730"/>
              <a:gd name="connsiteY11" fmla="*/ 0 h 38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4730" h="388483">
                <a:moveTo>
                  <a:pt x="45948" y="0"/>
                </a:moveTo>
                <a:lnTo>
                  <a:pt x="668782" y="0"/>
                </a:lnTo>
                <a:cubicBezTo>
                  <a:pt x="694158" y="0"/>
                  <a:pt x="714730" y="20572"/>
                  <a:pt x="714730" y="45948"/>
                </a:cubicBezTo>
                <a:lnTo>
                  <a:pt x="714730" y="229734"/>
                </a:lnTo>
                <a:cubicBezTo>
                  <a:pt x="714730" y="255110"/>
                  <a:pt x="694158" y="275682"/>
                  <a:pt x="668782" y="275682"/>
                </a:cubicBezTo>
                <a:lnTo>
                  <a:pt x="422789" y="275682"/>
                </a:lnTo>
                <a:lnTo>
                  <a:pt x="357364" y="388483"/>
                </a:lnTo>
                <a:lnTo>
                  <a:pt x="291940" y="275682"/>
                </a:lnTo>
                <a:lnTo>
                  <a:pt x="45948" y="275682"/>
                </a:lnTo>
                <a:cubicBezTo>
                  <a:pt x="20572" y="275682"/>
                  <a:pt x="0" y="255110"/>
                  <a:pt x="0" y="229734"/>
                </a:cubicBezTo>
                <a:lnTo>
                  <a:pt x="0" y="45948"/>
                </a:lnTo>
                <a:cubicBezTo>
                  <a:pt x="0" y="20572"/>
                  <a:pt x="20572" y="0"/>
                  <a:pt x="45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9" name="任意多边形 22"/>
          <p:cNvSpPr/>
          <p:nvPr/>
        </p:nvSpPr>
        <p:spPr>
          <a:xfrm>
            <a:off x="6227893" y="2717706"/>
            <a:ext cx="590694" cy="321065"/>
          </a:xfrm>
          <a:custGeom>
            <a:avLst/>
            <a:gdLst>
              <a:gd name="connsiteX0" fmla="*/ 45948 w 714730"/>
              <a:gd name="connsiteY0" fmla="*/ 0 h 388483"/>
              <a:gd name="connsiteX1" fmla="*/ 668782 w 714730"/>
              <a:gd name="connsiteY1" fmla="*/ 0 h 388483"/>
              <a:gd name="connsiteX2" fmla="*/ 714730 w 714730"/>
              <a:gd name="connsiteY2" fmla="*/ 45948 h 388483"/>
              <a:gd name="connsiteX3" fmla="*/ 714730 w 714730"/>
              <a:gd name="connsiteY3" fmla="*/ 229734 h 388483"/>
              <a:gd name="connsiteX4" fmla="*/ 668782 w 714730"/>
              <a:gd name="connsiteY4" fmla="*/ 275682 h 388483"/>
              <a:gd name="connsiteX5" fmla="*/ 422789 w 714730"/>
              <a:gd name="connsiteY5" fmla="*/ 275682 h 388483"/>
              <a:gd name="connsiteX6" fmla="*/ 357364 w 714730"/>
              <a:gd name="connsiteY6" fmla="*/ 388483 h 388483"/>
              <a:gd name="connsiteX7" fmla="*/ 291940 w 714730"/>
              <a:gd name="connsiteY7" fmla="*/ 275682 h 388483"/>
              <a:gd name="connsiteX8" fmla="*/ 45948 w 714730"/>
              <a:gd name="connsiteY8" fmla="*/ 275682 h 388483"/>
              <a:gd name="connsiteX9" fmla="*/ 0 w 714730"/>
              <a:gd name="connsiteY9" fmla="*/ 229734 h 388483"/>
              <a:gd name="connsiteX10" fmla="*/ 0 w 714730"/>
              <a:gd name="connsiteY10" fmla="*/ 45948 h 388483"/>
              <a:gd name="connsiteX11" fmla="*/ 45948 w 714730"/>
              <a:gd name="connsiteY11" fmla="*/ 0 h 38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4730" h="388483">
                <a:moveTo>
                  <a:pt x="45948" y="0"/>
                </a:moveTo>
                <a:lnTo>
                  <a:pt x="668782" y="0"/>
                </a:lnTo>
                <a:cubicBezTo>
                  <a:pt x="694158" y="0"/>
                  <a:pt x="714730" y="20572"/>
                  <a:pt x="714730" y="45948"/>
                </a:cubicBezTo>
                <a:lnTo>
                  <a:pt x="714730" y="229734"/>
                </a:lnTo>
                <a:cubicBezTo>
                  <a:pt x="714730" y="255110"/>
                  <a:pt x="694158" y="275682"/>
                  <a:pt x="668782" y="275682"/>
                </a:cubicBezTo>
                <a:lnTo>
                  <a:pt x="422789" y="275682"/>
                </a:lnTo>
                <a:lnTo>
                  <a:pt x="357364" y="388483"/>
                </a:lnTo>
                <a:lnTo>
                  <a:pt x="291940" y="275682"/>
                </a:lnTo>
                <a:lnTo>
                  <a:pt x="45948" y="275682"/>
                </a:lnTo>
                <a:cubicBezTo>
                  <a:pt x="20572" y="275682"/>
                  <a:pt x="0" y="255110"/>
                  <a:pt x="0" y="229734"/>
                </a:cubicBezTo>
                <a:lnTo>
                  <a:pt x="0" y="45948"/>
                </a:lnTo>
                <a:cubicBezTo>
                  <a:pt x="0" y="20572"/>
                  <a:pt x="20572" y="0"/>
                  <a:pt x="45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0" name="任意多边形 21"/>
          <p:cNvSpPr/>
          <p:nvPr/>
        </p:nvSpPr>
        <p:spPr>
          <a:xfrm>
            <a:off x="5378903" y="1543809"/>
            <a:ext cx="657225" cy="438445"/>
          </a:xfrm>
          <a:custGeom>
            <a:avLst/>
            <a:gdLst>
              <a:gd name="connsiteX0" fmla="*/ 45948 w 714730"/>
              <a:gd name="connsiteY0" fmla="*/ 0 h 388483"/>
              <a:gd name="connsiteX1" fmla="*/ 668782 w 714730"/>
              <a:gd name="connsiteY1" fmla="*/ 0 h 388483"/>
              <a:gd name="connsiteX2" fmla="*/ 714730 w 714730"/>
              <a:gd name="connsiteY2" fmla="*/ 45948 h 388483"/>
              <a:gd name="connsiteX3" fmla="*/ 714730 w 714730"/>
              <a:gd name="connsiteY3" fmla="*/ 229734 h 388483"/>
              <a:gd name="connsiteX4" fmla="*/ 668782 w 714730"/>
              <a:gd name="connsiteY4" fmla="*/ 275682 h 388483"/>
              <a:gd name="connsiteX5" fmla="*/ 422789 w 714730"/>
              <a:gd name="connsiteY5" fmla="*/ 275682 h 388483"/>
              <a:gd name="connsiteX6" fmla="*/ 357364 w 714730"/>
              <a:gd name="connsiteY6" fmla="*/ 388483 h 388483"/>
              <a:gd name="connsiteX7" fmla="*/ 291940 w 714730"/>
              <a:gd name="connsiteY7" fmla="*/ 275682 h 388483"/>
              <a:gd name="connsiteX8" fmla="*/ 45948 w 714730"/>
              <a:gd name="connsiteY8" fmla="*/ 275682 h 388483"/>
              <a:gd name="connsiteX9" fmla="*/ 0 w 714730"/>
              <a:gd name="connsiteY9" fmla="*/ 229734 h 388483"/>
              <a:gd name="connsiteX10" fmla="*/ 0 w 714730"/>
              <a:gd name="connsiteY10" fmla="*/ 45948 h 388483"/>
              <a:gd name="connsiteX11" fmla="*/ 45948 w 714730"/>
              <a:gd name="connsiteY11" fmla="*/ 0 h 38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4730" h="388483">
                <a:moveTo>
                  <a:pt x="45948" y="0"/>
                </a:moveTo>
                <a:lnTo>
                  <a:pt x="668782" y="0"/>
                </a:lnTo>
                <a:cubicBezTo>
                  <a:pt x="694158" y="0"/>
                  <a:pt x="714730" y="20572"/>
                  <a:pt x="714730" y="45948"/>
                </a:cubicBezTo>
                <a:lnTo>
                  <a:pt x="714730" y="229734"/>
                </a:lnTo>
                <a:cubicBezTo>
                  <a:pt x="714730" y="255110"/>
                  <a:pt x="694158" y="275682"/>
                  <a:pt x="668782" y="275682"/>
                </a:cubicBezTo>
                <a:lnTo>
                  <a:pt x="422789" y="275682"/>
                </a:lnTo>
                <a:lnTo>
                  <a:pt x="357364" y="388483"/>
                </a:lnTo>
                <a:lnTo>
                  <a:pt x="291940" y="275682"/>
                </a:lnTo>
                <a:lnTo>
                  <a:pt x="45948" y="275682"/>
                </a:lnTo>
                <a:cubicBezTo>
                  <a:pt x="20572" y="275682"/>
                  <a:pt x="0" y="255110"/>
                  <a:pt x="0" y="229734"/>
                </a:cubicBezTo>
                <a:lnTo>
                  <a:pt x="0" y="45948"/>
                </a:lnTo>
                <a:cubicBezTo>
                  <a:pt x="0" y="20572"/>
                  <a:pt x="20572" y="0"/>
                  <a:pt x="45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1" name="任意多边形 20"/>
          <p:cNvSpPr/>
          <p:nvPr/>
        </p:nvSpPr>
        <p:spPr>
          <a:xfrm>
            <a:off x="4564193" y="2010830"/>
            <a:ext cx="590694" cy="321065"/>
          </a:xfrm>
          <a:custGeom>
            <a:avLst/>
            <a:gdLst>
              <a:gd name="connsiteX0" fmla="*/ 45948 w 714730"/>
              <a:gd name="connsiteY0" fmla="*/ 0 h 388483"/>
              <a:gd name="connsiteX1" fmla="*/ 668782 w 714730"/>
              <a:gd name="connsiteY1" fmla="*/ 0 h 388483"/>
              <a:gd name="connsiteX2" fmla="*/ 714730 w 714730"/>
              <a:gd name="connsiteY2" fmla="*/ 45948 h 388483"/>
              <a:gd name="connsiteX3" fmla="*/ 714730 w 714730"/>
              <a:gd name="connsiteY3" fmla="*/ 229734 h 388483"/>
              <a:gd name="connsiteX4" fmla="*/ 668782 w 714730"/>
              <a:gd name="connsiteY4" fmla="*/ 275682 h 388483"/>
              <a:gd name="connsiteX5" fmla="*/ 422789 w 714730"/>
              <a:gd name="connsiteY5" fmla="*/ 275682 h 388483"/>
              <a:gd name="connsiteX6" fmla="*/ 357364 w 714730"/>
              <a:gd name="connsiteY6" fmla="*/ 388483 h 388483"/>
              <a:gd name="connsiteX7" fmla="*/ 291940 w 714730"/>
              <a:gd name="connsiteY7" fmla="*/ 275682 h 388483"/>
              <a:gd name="connsiteX8" fmla="*/ 45948 w 714730"/>
              <a:gd name="connsiteY8" fmla="*/ 275682 h 388483"/>
              <a:gd name="connsiteX9" fmla="*/ 0 w 714730"/>
              <a:gd name="connsiteY9" fmla="*/ 229734 h 388483"/>
              <a:gd name="connsiteX10" fmla="*/ 0 w 714730"/>
              <a:gd name="connsiteY10" fmla="*/ 45948 h 388483"/>
              <a:gd name="connsiteX11" fmla="*/ 45948 w 714730"/>
              <a:gd name="connsiteY11" fmla="*/ 0 h 38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4730" h="388483">
                <a:moveTo>
                  <a:pt x="45948" y="0"/>
                </a:moveTo>
                <a:lnTo>
                  <a:pt x="668782" y="0"/>
                </a:lnTo>
                <a:cubicBezTo>
                  <a:pt x="694158" y="0"/>
                  <a:pt x="714730" y="20572"/>
                  <a:pt x="714730" y="45948"/>
                </a:cubicBezTo>
                <a:lnTo>
                  <a:pt x="714730" y="229734"/>
                </a:lnTo>
                <a:cubicBezTo>
                  <a:pt x="714730" y="255110"/>
                  <a:pt x="694158" y="275682"/>
                  <a:pt x="668782" y="275682"/>
                </a:cubicBezTo>
                <a:lnTo>
                  <a:pt x="422789" y="275682"/>
                </a:lnTo>
                <a:lnTo>
                  <a:pt x="357364" y="388483"/>
                </a:lnTo>
                <a:lnTo>
                  <a:pt x="291940" y="275682"/>
                </a:lnTo>
                <a:lnTo>
                  <a:pt x="45948" y="275682"/>
                </a:lnTo>
                <a:cubicBezTo>
                  <a:pt x="20572" y="275682"/>
                  <a:pt x="0" y="255110"/>
                  <a:pt x="0" y="229734"/>
                </a:cubicBezTo>
                <a:lnTo>
                  <a:pt x="0" y="45948"/>
                </a:lnTo>
                <a:cubicBezTo>
                  <a:pt x="0" y="20572"/>
                  <a:pt x="20572" y="0"/>
                  <a:pt x="45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2" name="任意多边形 19"/>
          <p:cNvSpPr/>
          <p:nvPr/>
        </p:nvSpPr>
        <p:spPr>
          <a:xfrm>
            <a:off x="3740280" y="3109317"/>
            <a:ext cx="590694" cy="321065"/>
          </a:xfrm>
          <a:custGeom>
            <a:avLst/>
            <a:gdLst>
              <a:gd name="connsiteX0" fmla="*/ 45948 w 714730"/>
              <a:gd name="connsiteY0" fmla="*/ 0 h 388483"/>
              <a:gd name="connsiteX1" fmla="*/ 668782 w 714730"/>
              <a:gd name="connsiteY1" fmla="*/ 0 h 388483"/>
              <a:gd name="connsiteX2" fmla="*/ 714730 w 714730"/>
              <a:gd name="connsiteY2" fmla="*/ 45948 h 388483"/>
              <a:gd name="connsiteX3" fmla="*/ 714730 w 714730"/>
              <a:gd name="connsiteY3" fmla="*/ 229734 h 388483"/>
              <a:gd name="connsiteX4" fmla="*/ 668782 w 714730"/>
              <a:gd name="connsiteY4" fmla="*/ 275682 h 388483"/>
              <a:gd name="connsiteX5" fmla="*/ 422789 w 714730"/>
              <a:gd name="connsiteY5" fmla="*/ 275682 h 388483"/>
              <a:gd name="connsiteX6" fmla="*/ 357364 w 714730"/>
              <a:gd name="connsiteY6" fmla="*/ 388483 h 388483"/>
              <a:gd name="connsiteX7" fmla="*/ 291940 w 714730"/>
              <a:gd name="connsiteY7" fmla="*/ 275682 h 388483"/>
              <a:gd name="connsiteX8" fmla="*/ 45948 w 714730"/>
              <a:gd name="connsiteY8" fmla="*/ 275682 h 388483"/>
              <a:gd name="connsiteX9" fmla="*/ 0 w 714730"/>
              <a:gd name="connsiteY9" fmla="*/ 229734 h 388483"/>
              <a:gd name="connsiteX10" fmla="*/ 0 w 714730"/>
              <a:gd name="connsiteY10" fmla="*/ 45948 h 388483"/>
              <a:gd name="connsiteX11" fmla="*/ 45948 w 714730"/>
              <a:gd name="connsiteY11" fmla="*/ 0 h 38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4730" h="388483">
                <a:moveTo>
                  <a:pt x="45948" y="0"/>
                </a:moveTo>
                <a:lnTo>
                  <a:pt x="668782" y="0"/>
                </a:lnTo>
                <a:cubicBezTo>
                  <a:pt x="694158" y="0"/>
                  <a:pt x="714730" y="20572"/>
                  <a:pt x="714730" y="45948"/>
                </a:cubicBezTo>
                <a:lnTo>
                  <a:pt x="714730" y="229734"/>
                </a:lnTo>
                <a:cubicBezTo>
                  <a:pt x="714730" y="255110"/>
                  <a:pt x="694158" y="275682"/>
                  <a:pt x="668782" y="275682"/>
                </a:cubicBezTo>
                <a:lnTo>
                  <a:pt x="422789" y="275682"/>
                </a:lnTo>
                <a:lnTo>
                  <a:pt x="357364" y="388483"/>
                </a:lnTo>
                <a:lnTo>
                  <a:pt x="291940" y="275682"/>
                </a:lnTo>
                <a:lnTo>
                  <a:pt x="45948" y="275682"/>
                </a:lnTo>
                <a:cubicBezTo>
                  <a:pt x="20572" y="275682"/>
                  <a:pt x="0" y="255110"/>
                  <a:pt x="0" y="229734"/>
                </a:cubicBezTo>
                <a:lnTo>
                  <a:pt x="0" y="45948"/>
                </a:lnTo>
                <a:cubicBezTo>
                  <a:pt x="0" y="20572"/>
                  <a:pt x="20572" y="0"/>
                  <a:pt x="45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3" name="任意多边形 18"/>
          <p:cNvSpPr/>
          <p:nvPr/>
        </p:nvSpPr>
        <p:spPr>
          <a:xfrm>
            <a:off x="1297118" y="3589297"/>
            <a:ext cx="590694" cy="321065"/>
          </a:xfrm>
          <a:custGeom>
            <a:avLst/>
            <a:gdLst>
              <a:gd name="connsiteX0" fmla="*/ 45948 w 714730"/>
              <a:gd name="connsiteY0" fmla="*/ 0 h 388483"/>
              <a:gd name="connsiteX1" fmla="*/ 668782 w 714730"/>
              <a:gd name="connsiteY1" fmla="*/ 0 h 388483"/>
              <a:gd name="connsiteX2" fmla="*/ 714730 w 714730"/>
              <a:gd name="connsiteY2" fmla="*/ 45948 h 388483"/>
              <a:gd name="connsiteX3" fmla="*/ 714730 w 714730"/>
              <a:gd name="connsiteY3" fmla="*/ 229734 h 388483"/>
              <a:gd name="connsiteX4" fmla="*/ 668782 w 714730"/>
              <a:gd name="connsiteY4" fmla="*/ 275682 h 388483"/>
              <a:gd name="connsiteX5" fmla="*/ 422789 w 714730"/>
              <a:gd name="connsiteY5" fmla="*/ 275682 h 388483"/>
              <a:gd name="connsiteX6" fmla="*/ 357364 w 714730"/>
              <a:gd name="connsiteY6" fmla="*/ 388483 h 388483"/>
              <a:gd name="connsiteX7" fmla="*/ 291940 w 714730"/>
              <a:gd name="connsiteY7" fmla="*/ 275682 h 388483"/>
              <a:gd name="connsiteX8" fmla="*/ 45948 w 714730"/>
              <a:gd name="connsiteY8" fmla="*/ 275682 h 388483"/>
              <a:gd name="connsiteX9" fmla="*/ 0 w 714730"/>
              <a:gd name="connsiteY9" fmla="*/ 229734 h 388483"/>
              <a:gd name="connsiteX10" fmla="*/ 0 w 714730"/>
              <a:gd name="connsiteY10" fmla="*/ 45948 h 388483"/>
              <a:gd name="connsiteX11" fmla="*/ 45948 w 714730"/>
              <a:gd name="connsiteY11" fmla="*/ 0 h 38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4730" h="388483">
                <a:moveTo>
                  <a:pt x="45948" y="0"/>
                </a:moveTo>
                <a:lnTo>
                  <a:pt x="668782" y="0"/>
                </a:lnTo>
                <a:cubicBezTo>
                  <a:pt x="694158" y="0"/>
                  <a:pt x="714730" y="20572"/>
                  <a:pt x="714730" y="45948"/>
                </a:cubicBezTo>
                <a:lnTo>
                  <a:pt x="714730" y="229734"/>
                </a:lnTo>
                <a:cubicBezTo>
                  <a:pt x="714730" y="255110"/>
                  <a:pt x="694158" y="275682"/>
                  <a:pt x="668782" y="275682"/>
                </a:cubicBezTo>
                <a:lnTo>
                  <a:pt x="422789" y="275682"/>
                </a:lnTo>
                <a:lnTo>
                  <a:pt x="357364" y="388483"/>
                </a:lnTo>
                <a:lnTo>
                  <a:pt x="291940" y="275682"/>
                </a:lnTo>
                <a:lnTo>
                  <a:pt x="45948" y="275682"/>
                </a:lnTo>
                <a:cubicBezTo>
                  <a:pt x="20572" y="275682"/>
                  <a:pt x="0" y="255110"/>
                  <a:pt x="0" y="229734"/>
                </a:cubicBezTo>
                <a:lnTo>
                  <a:pt x="0" y="45948"/>
                </a:lnTo>
                <a:cubicBezTo>
                  <a:pt x="0" y="20572"/>
                  <a:pt x="20572" y="0"/>
                  <a:pt x="45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4" name="任意多边形 17"/>
          <p:cNvSpPr/>
          <p:nvPr/>
        </p:nvSpPr>
        <p:spPr>
          <a:xfrm>
            <a:off x="2141590" y="2839844"/>
            <a:ext cx="590694" cy="321065"/>
          </a:xfrm>
          <a:custGeom>
            <a:avLst/>
            <a:gdLst>
              <a:gd name="connsiteX0" fmla="*/ 45948 w 714730"/>
              <a:gd name="connsiteY0" fmla="*/ 0 h 388483"/>
              <a:gd name="connsiteX1" fmla="*/ 668782 w 714730"/>
              <a:gd name="connsiteY1" fmla="*/ 0 h 388483"/>
              <a:gd name="connsiteX2" fmla="*/ 714730 w 714730"/>
              <a:gd name="connsiteY2" fmla="*/ 45948 h 388483"/>
              <a:gd name="connsiteX3" fmla="*/ 714730 w 714730"/>
              <a:gd name="connsiteY3" fmla="*/ 229734 h 388483"/>
              <a:gd name="connsiteX4" fmla="*/ 668782 w 714730"/>
              <a:gd name="connsiteY4" fmla="*/ 275682 h 388483"/>
              <a:gd name="connsiteX5" fmla="*/ 422789 w 714730"/>
              <a:gd name="connsiteY5" fmla="*/ 275682 h 388483"/>
              <a:gd name="connsiteX6" fmla="*/ 357364 w 714730"/>
              <a:gd name="connsiteY6" fmla="*/ 388483 h 388483"/>
              <a:gd name="connsiteX7" fmla="*/ 291940 w 714730"/>
              <a:gd name="connsiteY7" fmla="*/ 275682 h 388483"/>
              <a:gd name="connsiteX8" fmla="*/ 45948 w 714730"/>
              <a:gd name="connsiteY8" fmla="*/ 275682 h 388483"/>
              <a:gd name="connsiteX9" fmla="*/ 0 w 714730"/>
              <a:gd name="connsiteY9" fmla="*/ 229734 h 388483"/>
              <a:gd name="connsiteX10" fmla="*/ 0 w 714730"/>
              <a:gd name="connsiteY10" fmla="*/ 45948 h 388483"/>
              <a:gd name="connsiteX11" fmla="*/ 45948 w 714730"/>
              <a:gd name="connsiteY11" fmla="*/ 0 h 38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4730" h="388483">
                <a:moveTo>
                  <a:pt x="45948" y="0"/>
                </a:moveTo>
                <a:lnTo>
                  <a:pt x="668782" y="0"/>
                </a:lnTo>
                <a:cubicBezTo>
                  <a:pt x="694158" y="0"/>
                  <a:pt x="714730" y="20572"/>
                  <a:pt x="714730" y="45948"/>
                </a:cubicBezTo>
                <a:lnTo>
                  <a:pt x="714730" y="229734"/>
                </a:lnTo>
                <a:cubicBezTo>
                  <a:pt x="714730" y="255110"/>
                  <a:pt x="694158" y="275682"/>
                  <a:pt x="668782" y="275682"/>
                </a:cubicBezTo>
                <a:lnTo>
                  <a:pt x="422789" y="275682"/>
                </a:lnTo>
                <a:lnTo>
                  <a:pt x="357364" y="388483"/>
                </a:lnTo>
                <a:lnTo>
                  <a:pt x="291940" y="275682"/>
                </a:lnTo>
                <a:lnTo>
                  <a:pt x="45948" y="275682"/>
                </a:lnTo>
                <a:cubicBezTo>
                  <a:pt x="20572" y="275682"/>
                  <a:pt x="0" y="255110"/>
                  <a:pt x="0" y="229734"/>
                </a:cubicBezTo>
                <a:lnTo>
                  <a:pt x="0" y="45948"/>
                </a:lnTo>
                <a:cubicBezTo>
                  <a:pt x="0" y="20572"/>
                  <a:pt x="20572" y="0"/>
                  <a:pt x="45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5" name="任意多边形 16"/>
          <p:cNvSpPr/>
          <p:nvPr/>
        </p:nvSpPr>
        <p:spPr>
          <a:xfrm>
            <a:off x="2941802" y="3317640"/>
            <a:ext cx="590694" cy="321065"/>
          </a:xfrm>
          <a:custGeom>
            <a:avLst/>
            <a:gdLst>
              <a:gd name="connsiteX0" fmla="*/ 45948 w 714730"/>
              <a:gd name="connsiteY0" fmla="*/ 0 h 388483"/>
              <a:gd name="connsiteX1" fmla="*/ 668782 w 714730"/>
              <a:gd name="connsiteY1" fmla="*/ 0 h 388483"/>
              <a:gd name="connsiteX2" fmla="*/ 714730 w 714730"/>
              <a:gd name="connsiteY2" fmla="*/ 45948 h 388483"/>
              <a:gd name="connsiteX3" fmla="*/ 714730 w 714730"/>
              <a:gd name="connsiteY3" fmla="*/ 229734 h 388483"/>
              <a:gd name="connsiteX4" fmla="*/ 668782 w 714730"/>
              <a:gd name="connsiteY4" fmla="*/ 275682 h 388483"/>
              <a:gd name="connsiteX5" fmla="*/ 422789 w 714730"/>
              <a:gd name="connsiteY5" fmla="*/ 275682 h 388483"/>
              <a:gd name="connsiteX6" fmla="*/ 357364 w 714730"/>
              <a:gd name="connsiteY6" fmla="*/ 388483 h 388483"/>
              <a:gd name="connsiteX7" fmla="*/ 291940 w 714730"/>
              <a:gd name="connsiteY7" fmla="*/ 275682 h 388483"/>
              <a:gd name="connsiteX8" fmla="*/ 45948 w 714730"/>
              <a:gd name="connsiteY8" fmla="*/ 275682 h 388483"/>
              <a:gd name="connsiteX9" fmla="*/ 0 w 714730"/>
              <a:gd name="connsiteY9" fmla="*/ 229734 h 388483"/>
              <a:gd name="connsiteX10" fmla="*/ 0 w 714730"/>
              <a:gd name="connsiteY10" fmla="*/ 45948 h 388483"/>
              <a:gd name="connsiteX11" fmla="*/ 45948 w 714730"/>
              <a:gd name="connsiteY11" fmla="*/ 0 h 38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4730" h="388483">
                <a:moveTo>
                  <a:pt x="45948" y="0"/>
                </a:moveTo>
                <a:lnTo>
                  <a:pt x="668782" y="0"/>
                </a:lnTo>
                <a:cubicBezTo>
                  <a:pt x="694158" y="0"/>
                  <a:pt x="714730" y="20572"/>
                  <a:pt x="714730" y="45948"/>
                </a:cubicBezTo>
                <a:lnTo>
                  <a:pt x="714730" y="229734"/>
                </a:lnTo>
                <a:cubicBezTo>
                  <a:pt x="714730" y="255110"/>
                  <a:pt x="694158" y="275682"/>
                  <a:pt x="668782" y="275682"/>
                </a:cubicBezTo>
                <a:lnTo>
                  <a:pt x="422789" y="275682"/>
                </a:lnTo>
                <a:lnTo>
                  <a:pt x="357364" y="388483"/>
                </a:lnTo>
                <a:lnTo>
                  <a:pt x="291940" y="275682"/>
                </a:lnTo>
                <a:lnTo>
                  <a:pt x="45948" y="275682"/>
                </a:lnTo>
                <a:cubicBezTo>
                  <a:pt x="20572" y="275682"/>
                  <a:pt x="0" y="255110"/>
                  <a:pt x="0" y="229734"/>
                </a:cubicBezTo>
                <a:lnTo>
                  <a:pt x="0" y="45948"/>
                </a:lnTo>
                <a:cubicBezTo>
                  <a:pt x="0" y="20572"/>
                  <a:pt x="20572" y="0"/>
                  <a:pt x="459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aphicFrame>
        <p:nvGraphicFramePr>
          <p:cNvPr id="136" name="图表 135"/>
          <p:cNvGraphicFramePr/>
          <p:nvPr/>
        </p:nvGraphicFramePr>
        <p:xfrm>
          <a:off x="1045029" y="1382339"/>
          <a:ext cx="10101942" cy="4512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8" name="文本框 42"/>
          <p:cNvSpPr txBox="1"/>
          <p:nvPr/>
        </p:nvSpPr>
        <p:spPr>
          <a:xfrm>
            <a:off x="4210051" y="5973839"/>
            <a:ext cx="3771900" cy="430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2021</a:t>
            </a: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年媒体头条数目统计</a:t>
            </a:r>
            <a:endParaRPr lang="zh-CN" alt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428172" y="336626"/>
            <a:ext cx="11335657" cy="6184749"/>
          </a:xfrm>
          <a:prstGeom prst="roundRect">
            <a:avLst>
              <a:gd name="adj" fmla="val 1828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0" y="628650"/>
            <a:ext cx="466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三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+mj-ea"/>
                <a:ea typeface="+mj-ea"/>
              </a:rPr>
              <a:t> 头条关键词</a:t>
            </a:r>
            <a:endParaRPr lang="en-US" altLang="zh-CN" sz="2400" dirty="0"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82257" y="1864045"/>
            <a:ext cx="1443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在线排版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978499" y="3750650"/>
            <a:ext cx="2069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一键调整设计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尺寸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030319" y="1864045"/>
            <a:ext cx="3986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国内外热点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24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小时内响应生产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379682" y="2617623"/>
            <a:ext cx="2582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视频创作工具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036019" y="4602166"/>
            <a:ext cx="145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个人简历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067996" y="5334045"/>
            <a:ext cx="145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热点模板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178034" y="1568796"/>
            <a:ext cx="145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原创设计师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951482" y="5508655"/>
            <a:ext cx="2192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图片批量编辑工具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204849" y="4999270"/>
            <a:ext cx="145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正版授权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183060" y="3178875"/>
            <a:ext cx="145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智能抠图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242510" y="4806512"/>
            <a:ext cx="2334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千套免费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PPT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92023" y="5048135"/>
            <a:ext cx="2334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拖、拉、拽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552449" y="5490299"/>
            <a:ext cx="2334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多端布局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90535" y="2905370"/>
            <a:ext cx="3838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内容、工具、服务一站式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979217" y="2495552"/>
            <a:ext cx="428692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accent1"/>
                </a:solidFill>
                <a:effectLst>
                  <a:outerShdw blurRad="38100" dist="25400" dir="5400000" algn="t" rotWithShape="0">
                    <a:schemeClr val="accent1">
                      <a:alpha val="70000"/>
                    </a:schemeClr>
                  </a:outerShdw>
                </a:effectLst>
              </a:rPr>
              <a:t>稿定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532812" y="4403194"/>
            <a:ext cx="3148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accent1"/>
                </a:solidFill>
              </a:rPr>
              <a:t>让设计更简单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030280" y="2230496"/>
            <a:ext cx="2334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高效工作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949670" y="3929749"/>
            <a:ext cx="2334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党政国企都在用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206009" y="-1294984"/>
            <a:ext cx="10146204" cy="894980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稿定设计是一个聚焦商业设计的多场景在线设计平台，我们打破了软硬件间的技术限制，汇集创意内容与设计工具于一体，为不同场景下的设计需求提供优质的解决方案。通过“拖、拉、拽”等操作即可轻松实现创意，根据不同场景不同尺寸，创建海量优质模板素材，满足中小型企业、自媒体、学生、电商运营、个体经营者的图片及视频模板设计需求，让设计更简单。</a:t>
            </a:r>
            <a:endParaRPr lang="zh-CN" altLang="en-US" sz="1400" b="1" dirty="0">
              <a:latin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428172" y="336626"/>
            <a:ext cx="11335657" cy="6184749"/>
          </a:xfrm>
          <a:prstGeom prst="roundRect">
            <a:avLst>
              <a:gd name="adj" fmla="val 1828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三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+mj-ea"/>
                <a:ea typeface="+mj-ea"/>
              </a:rPr>
              <a:t> </a:t>
            </a:r>
            <a:r>
              <a:rPr lang="en-US" altLang="zh-CN" sz="2400" dirty="0">
                <a:latin typeface="+mj-ea"/>
                <a:ea typeface="+mj-ea"/>
              </a:rPr>
              <a:t>2021</a:t>
            </a:r>
            <a:r>
              <a:rPr lang="zh-CN" altLang="en-US" sz="2400" dirty="0">
                <a:latin typeface="+mj-ea"/>
                <a:ea typeface="+mj-ea"/>
              </a:rPr>
              <a:t>年头条数目</a:t>
            </a:r>
            <a:endParaRPr lang="en-US" altLang="zh-CN" sz="2400" dirty="0">
              <a:latin typeface="+mj-ea"/>
              <a:ea typeface="+mj-ea"/>
            </a:endParaRPr>
          </a:p>
        </p:txBody>
      </p:sp>
      <p:pic>
        <p:nvPicPr>
          <p:cNvPr id="3" name="图片 2" descr="48191072"/>
          <p:cNvPicPr/>
          <p:nvPr/>
        </p:nvPicPr>
        <p:blipFill>
          <a:blip r:embed="rId3"/>
          <a:srcRect t="10219"/>
          <a:stretch>
            <a:fillRect/>
          </a:stretch>
        </p:blipFill>
        <p:spPr>
          <a:xfrm>
            <a:off x="884555" y="2496820"/>
            <a:ext cx="4618355" cy="2578735"/>
          </a:xfrm>
          <a:prstGeom prst="rect">
            <a:avLst/>
          </a:prstGeom>
        </p:spPr>
      </p:pic>
      <p:pic>
        <p:nvPicPr>
          <p:cNvPr id="183" name="图片 18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2" t="2494" r="7464" b="16534"/>
          <a:stretch>
            <a:fillRect/>
          </a:stretch>
        </p:blipFill>
        <p:spPr>
          <a:xfrm>
            <a:off x="839788" y="2427440"/>
            <a:ext cx="4721811" cy="3327853"/>
          </a:xfrm>
          <a:prstGeom prst="rect">
            <a:avLst/>
          </a:prstGeom>
        </p:spPr>
      </p:pic>
      <p:pic>
        <p:nvPicPr>
          <p:cNvPr id="188" name="图片 187" descr="图形用户界面, 网站&#10;&#10;描述已自动生成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21" b="42071"/>
          <a:stretch>
            <a:fillRect/>
          </a:stretch>
        </p:blipFill>
        <p:spPr>
          <a:xfrm>
            <a:off x="4859131" y="3821869"/>
            <a:ext cx="993029" cy="2015051"/>
          </a:xfrm>
          <a:prstGeom prst="roundRect">
            <a:avLst>
              <a:gd name="adj" fmla="val 1620"/>
            </a:avLst>
          </a:prstGeom>
          <a:noFill/>
          <a:ln>
            <a:noFill/>
          </a:ln>
          <a:effectLst>
            <a:reflection blurRad="25400" stA="42000" endPos="14000" dir="5400000" sy="-100000" algn="bl" rotWithShape="0"/>
          </a:effectLst>
        </p:spPr>
      </p:pic>
      <p:pic>
        <p:nvPicPr>
          <p:cNvPr id="186" name="图片 18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260" y="3755831"/>
            <a:ext cx="1416740" cy="2371802"/>
          </a:xfrm>
          <a:prstGeom prst="rect">
            <a:avLst/>
          </a:prstGeom>
        </p:spPr>
      </p:pic>
      <p:grpSp>
        <p:nvGrpSpPr>
          <p:cNvPr id="198" name="组合 197"/>
          <p:cNvGrpSpPr/>
          <p:nvPr/>
        </p:nvGrpSpPr>
        <p:grpSpPr>
          <a:xfrm>
            <a:off x="6507480" y="1760475"/>
            <a:ext cx="7493000" cy="1273020"/>
            <a:chOff x="3859213" y="1449388"/>
            <a:chExt cx="7493000" cy="1273020"/>
          </a:xfrm>
        </p:grpSpPr>
        <p:sp>
          <p:nvSpPr>
            <p:cNvPr id="199" name="矩形 198"/>
            <p:cNvSpPr/>
            <p:nvPr/>
          </p:nvSpPr>
          <p:spPr>
            <a:xfrm>
              <a:off x="3859213" y="1449388"/>
              <a:ext cx="2236787" cy="405649"/>
            </a:xfrm>
            <a:prstGeom prst="rect">
              <a:avLst/>
            </a:prstGeom>
            <a:gradFill>
              <a:gsLst>
                <a:gs pos="99455">
                  <a:schemeClr val="accent5">
                    <a:alpha val="0"/>
                  </a:schemeClr>
                </a:gs>
                <a:gs pos="73000">
                  <a:schemeClr val="accent5"/>
                </a:gs>
                <a:gs pos="0">
                  <a:schemeClr val="accent4"/>
                </a:gs>
              </a:gsLst>
              <a:lin ang="0" scaled="1"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3948683" y="1975472"/>
              <a:ext cx="7403530" cy="746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团队较上半年有明显的提升，完成榜单目标排名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长期稳定在前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排名前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排名前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endParaRPr lang="en-US" altLang="zh-CN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201" name="文本框 200"/>
            <p:cNvSpPr txBox="1"/>
            <p:nvPr/>
          </p:nvSpPr>
          <p:spPr>
            <a:xfrm>
              <a:off x="3918510" y="1467546"/>
              <a:ext cx="1979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团队绩效提升</a:t>
              </a: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6507480" y="3228298"/>
            <a:ext cx="7493000" cy="1273020"/>
            <a:chOff x="3859213" y="1449388"/>
            <a:chExt cx="7493000" cy="1273020"/>
          </a:xfrm>
        </p:grpSpPr>
        <p:sp>
          <p:nvSpPr>
            <p:cNvPr id="203" name="矩形 202"/>
            <p:cNvSpPr/>
            <p:nvPr/>
          </p:nvSpPr>
          <p:spPr>
            <a:xfrm>
              <a:off x="3859213" y="1449388"/>
              <a:ext cx="2236787" cy="405649"/>
            </a:xfrm>
            <a:prstGeom prst="rect">
              <a:avLst/>
            </a:prstGeom>
            <a:gradFill>
              <a:gsLst>
                <a:gs pos="99455">
                  <a:schemeClr val="accent5">
                    <a:alpha val="0"/>
                  </a:schemeClr>
                </a:gs>
                <a:gs pos="73000">
                  <a:schemeClr val="accent5"/>
                </a:gs>
                <a:gs pos="0">
                  <a:schemeClr val="accent4"/>
                </a:gs>
              </a:gsLst>
              <a:lin ang="0" scaled="1"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文本框 203"/>
            <p:cNvSpPr txBox="1"/>
            <p:nvPr/>
          </p:nvSpPr>
          <p:spPr>
            <a:xfrm>
              <a:off x="3948683" y="1975472"/>
              <a:ext cx="7403530" cy="746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团队较上半年有明显的提升，完成榜单目标排名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长期稳定在前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排名前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排名前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endParaRPr lang="en-US" altLang="zh-CN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205" name="文本框 204"/>
            <p:cNvSpPr txBox="1"/>
            <p:nvPr/>
          </p:nvSpPr>
          <p:spPr>
            <a:xfrm>
              <a:off x="3918510" y="1467546"/>
              <a:ext cx="1979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团队绩效提升</a:t>
              </a: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6507480" y="4696122"/>
            <a:ext cx="7493000" cy="1273020"/>
            <a:chOff x="3859213" y="1449388"/>
            <a:chExt cx="7493000" cy="1273020"/>
          </a:xfrm>
        </p:grpSpPr>
        <p:sp>
          <p:nvSpPr>
            <p:cNvPr id="207" name="矩形 206"/>
            <p:cNvSpPr/>
            <p:nvPr/>
          </p:nvSpPr>
          <p:spPr>
            <a:xfrm>
              <a:off x="3859213" y="1449388"/>
              <a:ext cx="2236787" cy="405649"/>
            </a:xfrm>
            <a:prstGeom prst="rect">
              <a:avLst/>
            </a:prstGeom>
            <a:gradFill>
              <a:gsLst>
                <a:gs pos="99455">
                  <a:schemeClr val="accent5">
                    <a:alpha val="0"/>
                  </a:schemeClr>
                </a:gs>
                <a:gs pos="73000">
                  <a:schemeClr val="accent5"/>
                </a:gs>
                <a:gs pos="0">
                  <a:schemeClr val="accent4"/>
                </a:gs>
              </a:gsLst>
              <a:lin ang="0" scaled="1"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文本框 207"/>
            <p:cNvSpPr txBox="1"/>
            <p:nvPr/>
          </p:nvSpPr>
          <p:spPr>
            <a:xfrm>
              <a:off x="3948683" y="1975472"/>
              <a:ext cx="7403530" cy="746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团队较上半年有明显的提升，完成榜单目标排名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长期稳定在前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排名前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排名前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endParaRPr lang="en-US" altLang="zh-CN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209" name="文本框 208"/>
            <p:cNvSpPr txBox="1"/>
            <p:nvPr/>
          </p:nvSpPr>
          <p:spPr>
            <a:xfrm>
              <a:off x="3918510" y="1467546"/>
              <a:ext cx="1979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团队绩效提升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428172" y="336626"/>
            <a:ext cx="11335657" cy="6184749"/>
          </a:xfrm>
          <a:prstGeom prst="roundRect">
            <a:avLst>
              <a:gd name="adj" fmla="val 1828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cxnSp>
        <p:nvCxnSpPr>
          <p:cNvPr id="433" name="直接连接符 432"/>
          <p:cNvCxnSpPr/>
          <p:nvPr/>
        </p:nvCxnSpPr>
        <p:spPr>
          <a:xfrm>
            <a:off x="6507031" y="2676854"/>
            <a:ext cx="0" cy="2615083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alpha val="0"/>
                  </a:schemeClr>
                </a:gs>
                <a:gs pos="35000">
                  <a:schemeClr val="accent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二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+mj-ea"/>
                <a:ea typeface="+mj-ea"/>
              </a:rPr>
              <a:t>运营优势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280816" y="3102591"/>
            <a:ext cx="0" cy="2204422"/>
          </a:xfrm>
          <a:prstGeom prst="line">
            <a:avLst/>
          </a:prstGeom>
          <a:ln w="101600">
            <a:gradFill>
              <a:gsLst>
                <a:gs pos="0">
                  <a:schemeClr val="accent1">
                    <a:lumMod val="60000"/>
                    <a:lumOff val="40000"/>
                    <a:alpha val="28000"/>
                  </a:schemeClr>
                </a:gs>
                <a:gs pos="100000">
                  <a:schemeClr val="accent1">
                    <a:alpha val="0"/>
                  </a:schemeClr>
                </a:gs>
                <a:gs pos="35000">
                  <a:schemeClr val="accent1">
                    <a:alpha val="14000"/>
                  </a:schemeClr>
                </a:gs>
              </a:gsLst>
              <a:lin ang="5400000" scaled="1"/>
            </a:gradFill>
          </a:ln>
          <a:effectLst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3461501" y="2144751"/>
            <a:ext cx="2509062" cy="4414939"/>
            <a:chOff x="3461501" y="2291355"/>
            <a:chExt cx="2509062" cy="4414939"/>
          </a:xfrm>
        </p:grpSpPr>
        <p:grpSp>
          <p:nvGrpSpPr>
            <p:cNvPr id="32" name="组合 31"/>
            <p:cNvGrpSpPr/>
            <p:nvPr/>
          </p:nvGrpSpPr>
          <p:grpSpPr>
            <a:xfrm>
              <a:off x="3805862" y="4371670"/>
              <a:ext cx="1820341" cy="2334624"/>
              <a:chOff x="1032516" y="3706138"/>
              <a:chExt cx="1878324" cy="2408988"/>
            </a:xfrm>
          </p:grpSpPr>
          <p:sp>
            <p:nvSpPr>
              <p:cNvPr id="33" name="矩形: 圆角 32"/>
              <p:cNvSpPr/>
              <p:nvPr/>
            </p:nvSpPr>
            <p:spPr>
              <a:xfrm>
                <a:off x="1032516" y="4236802"/>
                <a:ext cx="1878324" cy="1878324"/>
              </a:xfrm>
              <a:prstGeom prst="roundRect">
                <a:avLst>
                  <a:gd name="adj" fmla="val 4214"/>
                </a:avLst>
              </a:prstGeom>
              <a:noFill/>
              <a:ln w="38100">
                <a:gradFill flip="none" rotWithShape="1">
                  <a:gsLst>
                    <a:gs pos="0">
                      <a:schemeClr val="accent1">
                        <a:alpha val="74000"/>
                      </a:schemeClr>
                    </a:gs>
                    <a:gs pos="78000">
                      <a:schemeClr val="accent1">
                        <a:alpha val="0"/>
                      </a:schemeClr>
                    </a:gs>
                  </a:gsLst>
                  <a:lin ang="18900000" scaled="1"/>
                  <a:tileRect/>
                </a:gradFill>
              </a:ln>
              <a:effectLst/>
              <a:scene3d>
                <a:camera prst="isometricTopUp">
                  <a:rot lat="18951832" lon="17040113" rev="4808936"/>
                </a:camera>
                <a:lightRig rig="threePt" dir="t"/>
              </a:scene3d>
              <a:sp3d>
                <a:extrusionClr>
                  <a:schemeClr val="accent1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矩形: 圆角 33"/>
              <p:cNvSpPr/>
              <p:nvPr/>
            </p:nvSpPr>
            <p:spPr>
              <a:xfrm>
                <a:off x="1032516" y="3865711"/>
                <a:ext cx="1878324" cy="1878324"/>
              </a:xfrm>
              <a:prstGeom prst="roundRect">
                <a:avLst>
                  <a:gd name="adj" fmla="val 4214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2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scene3d>
                <a:camera prst="isometricTopUp">
                  <a:rot lat="18951832" lon="17040113" rev="4808936"/>
                </a:camera>
                <a:lightRig rig="threePt" dir="t"/>
              </a:scene3d>
              <a:sp3d>
                <a:extrusionClr>
                  <a:schemeClr val="accent1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矩形: 圆角 34"/>
              <p:cNvSpPr/>
              <p:nvPr/>
            </p:nvSpPr>
            <p:spPr>
              <a:xfrm>
                <a:off x="1032516" y="3706138"/>
                <a:ext cx="1878324" cy="1878324"/>
              </a:xfrm>
              <a:prstGeom prst="roundRect">
                <a:avLst>
                  <a:gd name="adj" fmla="val 4214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85000"/>
                      <a:lumOff val="1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scene3d>
                <a:camera prst="isometricTopUp">
                  <a:rot lat="18951832" lon="17040113" rev="4808936"/>
                </a:camera>
                <a:lightRig rig="contrasting" dir="t"/>
              </a:scene3d>
              <a:sp3d extrusionH="19050">
                <a:extrusionClr>
                  <a:schemeClr val="accent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461501" y="2291355"/>
              <a:ext cx="2509062" cy="298560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>
                    <a:lumMod val="60000"/>
                    <a:lumOff val="40000"/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文本框 248"/>
            <p:cNvSpPr txBox="1"/>
            <p:nvPr/>
          </p:nvSpPr>
          <p:spPr>
            <a:xfrm>
              <a:off x="3646670" y="2620056"/>
              <a:ext cx="21701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热点模板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极速更新</a:t>
              </a:r>
            </a:p>
          </p:txBody>
        </p:sp>
        <p:grpSp>
          <p:nvGrpSpPr>
            <p:cNvPr id="250" name="组合 249"/>
            <p:cNvGrpSpPr/>
            <p:nvPr/>
          </p:nvGrpSpPr>
          <p:grpSpPr>
            <a:xfrm>
              <a:off x="3535837" y="2753667"/>
              <a:ext cx="2391818" cy="489690"/>
              <a:chOff x="881414" y="1870241"/>
              <a:chExt cx="2086251" cy="489690"/>
            </a:xfrm>
          </p:grpSpPr>
          <p:grpSp>
            <p:nvGrpSpPr>
              <p:cNvPr id="251" name="组合 250"/>
              <p:cNvGrpSpPr/>
              <p:nvPr/>
            </p:nvGrpSpPr>
            <p:grpSpPr>
              <a:xfrm flipH="1">
                <a:off x="881414" y="1870241"/>
                <a:ext cx="382984" cy="489690"/>
                <a:chOff x="-1821540" y="1721298"/>
                <a:chExt cx="719193" cy="919570"/>
              </a:xfrm>
              <a:gradFill>
                <a:gsLst>
                  <a:gs pos="0">
                    <a:srgbClr val="E9B659"/>
                  </a:gs>
                  <a:gs pos="50000">
                    <a:srgbClr val="DDA968"/>
                  </a:gs>
                  <a:gs pos="100000">
                    <a:srgbClr val="965C33">
                      <a:lumMod val="59000"/>
                      <a:lumOff val="41000"/>
                    </a:srgbClr>
                  </a:gs>
                </a:gsLst>
                <a:lin ang="5400000" scaled="1"/>
              </a:gradFill>
            </p:grpSpPr>
            <p:sp>
              <p:nvSpPr>
                <p:cNvPr id="297" name="Freeform 428"/>
                <p:cNvSpPr/>
                <p:nvPr/>
              </p:nvSpPr>
              <p:spPr bwMode="auto">
                <a:xfrm>
                  <a:off x="-1821540" y="1801449"/>
                  <a:ext cx="714860" cy="826422"/>
                </a:xfrm>
                <a:custGeom>
                  <a:avLst/>
                  <a:gdLst>
                    <a:gd name="T0" fmla="*/ 463 w 590"/>
                    <a:gd name="T1" fmla="*/ 0 h 682"/>
                    <a:gd name="T2" fmla="*/ 353 w 590"/>
                    <a:gd name="T3" fmla="*/ 563 h 682"/>
                    <a:gd name="T4" fmla="*/ 7 w 590"/>
                    <a:gd name="T5" fmla="*/ 682 h 682"/>
                    <a:gd name="T6" fmla="*/ 0 w 590"/>
                    <a:gd name="T7" fmla="*/ 670 h 682"/>
                    <a:gd name="T8" fmla="*/ 349 w 590"/>
                    <a:gd name="T9" fmla="*/ 556 h 682"/>
                    <a:gd name="T10" fmla="*/ 461 w 590"/>
                    <a:gd name="T11" fmla="*/ 2 h 682"/>
                    <a:gd name="T12" fmla="*/ 463 w 590"/>
                    <a:gd name="T13" fmla="*/ 0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0" h="682">
                      <a:moveTo>
                        <a:pt x="463" y="0"/>
                      </a:moveTo>
                      <a:cubicBezTo>
                        <a:pt x="590" y="168"/>
                        <a:pt x="557" y="437"/>
                        <a:pt x="353" y="563"/>
                      </a:cubicBezTo>
                      <a:cubicBezTo>
                        <a:pt x="198" y="658"/>
                        <a:pt x="42" y="589"/>
                        <a:pt x="7" y="682"/>
                      </a:cubicBezTo>
                      <a:cubicBezTo>
                        <a:pt x="5" y="679"/>
                        <a:pt x="2" y="674"/>
                        <a:pt x="0" y="670"/>
                      </a:cubicBezTo>
                      <a:cubicBezTo>
                        <a:pt x="48" y="577"/>
                        <a:pt x="194" y="650"/>
                        <a:pt x="349" y="556"/>
                      </a:cubicBezTo>
                      <a:cubicBezTo>
                        <a:pt x="550" y="434"/>
                        <a:pt x="586" y="170"/>
                        <a:pt x="461" y="2"/>
                      </a:cubicBezTo>
                      <a:lnTo>
                        <a:pt x="46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8" name="Freeform 429"/>
                <p:cNvSpPr/>
                <p:nvPr/>
              </p:nvSpPr>
              <p:spPr bwMode="auto">
                <a:xfrm>
                  <a:off x="-1652573" y="2457820"/>
                  <a:ext cx="47657" cy="74736"/>
                </a:xfrm>
                <a:custGeom>
                  <a:avLst/>
                  <a:gdLst>
                    <a:gd name="T0" fmla="*/ 33 w 39"/>
                    <a:gd name="T1" fmla="*/ 0 h 62"/>
                    <a:gd name="T2" fmla="*/ 8 w 39"/>
                    <a:gd name="T3" fmla="*/ 35 h 62"/>
                    <a:gd name="T4" fmla="*/ 8 w 39"/>
                    <a:gd name="T5" fmla="*/ 61 h 62"/>
                    <a:gd name="T6" fmla="*/ 8 w 39"/>
                    <a:gd name="T7" fmla="*/ 62 h 62"/>
                    <a:gd name="T8" fmla="*/ 33 w 39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2">
                      <a:moveTo>
                        <a:pt x="33" y="0"/>
                      </a:moveTo>
                      <a:cubicBezTo>
                        <a:pt x="23" y="8"/>
                        <a:pt x="11" y="23"/>
                        <a:pt x="8" y="35"/>
                      </a:cubicBezTo>
                      <a:cubicBezTo>
                        <a:pt x="7" y="37"/>
                        <a:pt x="0" y="49"/>
                        <a:pt x="8" y="61"/>
                      </a:cubicBezTo>
                      <a:cubicBezTo>
                        <a:pt x="8" y="62"/>
                        <a:pt x="8" y="62"/>
                        <a:pt x="8" y="62"/>
                      </a:cubicBezTo>
                      <a:cubicBezTo>
                        <a:pt x="33" y="54"/>
                        <a:pt x="39" y="26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9" name="Freeform 430"/>
                <p:cNvSpPr/>
                <p:nvPr/>
              </p:nvSpPr>
              <p:spPr bwMode="auto">
                <a:xfrm>
                  <a:off x="-1608164" y="2453488"/>
                  <a:ext cx="48741" cy="76902"/>
                </a:xfrm>
                <a:custGeom>
                  <a:avLst/>
                  <a:gdLst>
                    <a:gd name="T0" fmla="*/ 32 w 40"/>
                    <a:gd name="T1" fmla="*/ 0 h 63"/>
                    <a:gd name="T2" fmla="*/ 13 w 40"/>
                    <a:gd name="T3" fmla="*/ 63 h 63"/>
                    <a:gd name="T4" fmla="*/ 32 w 40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63">
                      <a:moveTo>
                        <a:pt x="32" y="0"/>
                      </a:moveTo>
                      <a:cubicBezTo>
                        <a:pt x="16" y="16"/>
                        <a:pt x="0" y="45"/>
                        <a:pt x="13" y="63"/>
                      </a:cubicBezTo>
                      <a:cubicBezTo>
                        <a:pt x="36" y="54"/>
                        <a:pt x="40" y="25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0" name="Freeform 431"/>
                <p:cNvSpPr/>
                <p:nvPr/>
              </p:nvSpPr>
              <p:spPr bwMode="auto">
                <a:xfrm>
                  <a:off x="-1561591" y="2446989"/>
                  <a:ext cx="45491" cy="75818"/>
                </a:xfrm>
                <a:custGeom>
                  <a:avLst/>
                  <a:gdLst>
                    <a:gd name="T0" fmla="*/ 27 w 37"/>
                    <a:gd name="T1" fmla="*/ 0 h 63"/>
                    <a:gd name="T2" fmla="*/ 14 w 37"/>
                    <a:gd name="T3" fmla="*/ 63 h 63"/>
                    <a:gd name="T4" fmla="*/ 27 w 37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63">
                      <a:moveTo>
                        <a:pt x="27" y="0"/>
                      </a:moveTo>
                      <a:cubicBezTo>
                        <a:pt x="12" y="16"/>
                        <a:pt x="0" y="46"/>
                        <a:pt x="14" y="63"/>
                      </a:cubicBezTo>
                      <a:cubicBezTo>
                        <a:pt x="36" y="52"/>
                        <a:pt x="37" y="23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1" name="Freeform 432"/>
                <p:cNvSpPr/>
                <p:nvPr/>
              </p:nvSpPr>
              <p:spPr bwMode="auto">
                <a:xfrm>
                  <a:off x="-1513933" y="2432908"/>
                  <a:ext cx="41159" cy="76902"/>
                </a:xfrm>
                <a:custGeom>
                  <a:avLst/>
                  <a:gdLst>
                    <a:gd name="T0" fmla="*/ 21 w 34"/>
                    <a:gd name="T1" fmla="*/ 0 h 63"/>
                    <a:gd name="T2" fmla="*/ 14 w 34"/>
                    <a:gd name="T3" fmla="*/ 63 h 63"/>
                    <a:gd name="T4" fmla="*/ 21 w 34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63">
                      <a:moveTo>
                        <a:pt x="21" y="0"/>
                      </a:moveTo>
                      <a:cubicBezTo>
                        <a:pt x="7" y="21"/>
                        <a:pt x="0" y="49"/>
                        <a:pt x="14" y="63"/>
                      </a:cubicBezTo>
                      <a:cubicBezTo>
                        <a:pt x="34" y="51"/>
                        <a:pt x="33" y="22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2" name="Freeform 433"/>
                <p:cNvSpPr/>
                <p:nvPr/>
              </p:nvSpPr>
              <p:spPr bwMode="auto">
                <a:xfrm>
                  <a:off x="-1470608" y="2416662"/>
                  <a:ext cx="43325" cy="75818"/>
                </a:xfrm>
                <a:custGeom>
                  <a:avLst/>
                  <a:gdLst>
                    <a:gd name="T0" fmla="*/ 17 w 35"/>
                    <a:gd name="T1" fmla="*/ 0 h 63"/>
                    <a:gd name="T2" fmla="*/ 15 w 35"/>
                    <a:gd name="T3" fmla="*/ 63 h 63"/>
                    <a:gd name="T4" fmla="*/ 17 w 35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63">
                      <a:moveTo>
                        <a:pt x="17" y="0"/>
                      </a:moveTo>
                      <a:cubicBezTo>
                        <a:pt x="7" y="19"/>
                        <a:pt x="0" y="49"/>
                        <a:pt x="15" y="63"/>
                      </a:cubicBezTo>
                      <a:cubicBezTo>
                        <a:pt x="35" y="49"/>
                        <a:pt x="31" y="20"/>
                        <a:pt x="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3" name="Freeform 434"/>
                <p:cNvSpPr/>
                <p:nvPr/>
              </p:nvSpPr>
              <p:spPr bwMode="auto">
                <a:xfrm>
                  <a:off x="-1427283" y="2393916"/>
                  <a:ext cx="40076" cy="75818"/>
                </a:xfrm>
                <a:custGeom>
                  <a:avLst/>
                  <a:gdLst>
                    <a:gd name="T0" fmla="*/ 13 w 33"/>
                    <a:gd name="T1" fmla="*/ 0 h 62"/>
                    <a:gd name="T2" fmla="*/ 16 w 33"/>
                    <a:gd name="T3" fmla="*/ 62 h 62"/>
                    <a:gd name="T4" fmla="*/ 13 w 33"/>
                    <a:gd name="T5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62">
                      <a:moveTo>
                        <a:pt x="13" y="0"/>
                      </a:moveTo>
                      <a:cubicBezTo>
                        <a:pt x="4" y="19"/>
                        <a:pt x="0" y="50"/>
                        <a:pt x="16" y="62"/>
                      </a:cubicBezTo>
                      <a:cubicBezTo>
                        <a:pt x="33" y="49"/>
                        <a:pt x="29" y="20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4" name="Freeform 435"/>
                <p:cNvSpPr/>
                <p:nvPr/>
              </p:nvSpPr>
              <p:spPr bwMode="auto">
                <a:xfrm>
                  <a:off x="-1387208" y="2369004"/>
                  <a:ext cx="38992" cy="72569"/>
                </a:xfrm>
                <a:custGeom>
                  <a:avLst/>
                  <a:gdLst>
                    <a:gd name="T0" fmla="*/ 8 w 33"/>
                    <a:gd name="T1" fmla="*/ 0 h 60"/>
                    <a:gd name="T2" fmla="*/ 17 w 33"/>
                    <a:gd name="T3" fmla="*/ 60 h 60"/>
                    <a:gd name="T4" fmla="*/ 8 w 33"/>
                    <a:gd name="T5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60">
                      <a:moveTo>
                        <a:pt x="8" y="0"/>
                      </a:moveTo>
                      <a:cubicBezTo>
                        <a:pt x="1" y="20"/>
                        <a:pt x="0" y="50"/>
                        <a:pt x="17" y="60"/>
                      </a:cubicBezTo>
                      <a:cubicBezTo>
                        <a:pt x="33" y="43"/>
                        <a:pt x="25" y="17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5" name="Freeform 436"/>
                <p:cNvSpPr/>
                <p:nvPr/>
              </p:nvSpPr>
              <p:spPr bwMode="auto">
                <a:xfrm>
                  <a:off x="-1351465" y="2339760"/>
                  <a:ext cx="38992" cy="70403"/>
                </a:xfrm>
                <a:custGeom>
                  <a:avLst/>
                  <a:gdLst>
                    <a:gd name="T0" fmla="*/ 5 w 32"/>
                    <a:gd name="T1" fmla="*/ 0 h 58"/>
                    <a:gd name="T2" fmla="*/ 18 w 32"/>
                    <a:gd name="T3" fmla="*/ 58 h 58"/>
                    <a:gd name="T4" fmla="*/ 5 w 32"/>
                    <a:gd name="T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2" h="58">
                      <a:moveTo>
                        <a:pt x="5" y="0"/>
                      </a:moveTo>
                      <a:cubicBezTo>
                        <a:pt x="0" y="20"/>
                        <a:pt x="0" y="49"/>
                        <a:pt x="18" y="58"/>
                      </a:cubicBezTo>
                      <a:cubicBezTo>
                        <a:pt x="32" y="41"/>
                        <a:pt x="23" y="15"/>
                        <a:pt x="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6" name="Freeform 437"/>
                <p:cNvSpPr/>
                <p:nvPr/>
              </p:nvSpPr>
              <p:spPr bwMode="auto">
                <a:xfrm>
                  <a:off x="-1321138" y="2307266"/>
                  <a:ext cx="41159" cy="67153"/>
                </a:xfrm>
                <a:custGeom>
                  <a:avLst/>
                  <a:gdLst>
                    <a:gd name="T0" fmla="*/ 3 w 34"/>
                    <a:gd name="T1" fmla="*/ 0 h 56"/>
                    <a:gd name="T2" fmla="*/ 21 w 34"/>
                    <a:gd name="T3" fmla="*/ 56 h 56"/>
                    <a:gd name="T4" fmla="*/ 3 w 3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6">
                      <a:moveTo>
                        <a:pt x="3" y="0"/>
                      </a:moveTo>
                      <a:cubicBezTo>
                        <a:pt x="0" y="20"/>
                        <a:pt x="3" y="49"/>
                        <a:pt x="21" y="56"/>
                      </a:cubicBezTo>
                      <a:cubicBezTo>
                        <a:pt x="34" y="37"/>
                        <a:pt x="22" y="13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7" name="Freeform 438"/>
                <p:cNvSpPr/>
                <p:nvPr/>
              </p:nvSpPr>
              <p:spPr bwMode="auto">
                <a:xfrm>
                  <a:off x="-1294059" y="2270440"/>
                  <a:ext cx="41159" cy="66071"/>
                </a:xfrm>
                <a:custGeom>
                  <a:avLst/>
                  <a:gdLst>
                    <a:gd name="T0" fmla="*/ 2 w 34"/>
                    <a:gd name="T1" fmla="*/ 0 h 54"/>
                    <a:gd name="T2" fmla="*/ 24 w 34"/>
                    <a:gd name="T3" fmla="*/ 54 h 54"/>
                    <a:gd name="T4" fmla="*/ 2 w 34"/>
                    <a:gd name="T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4">
                      <a:moveTo>
                        <a:pt x="2" y="0"/>
                      </a:moveTo>
                      <a:cubicBezTo>
                        <a:pt x="0" y="19"/>
                        <a:pt x="6" y="48"/>
                        <a:pt x="24" y="54"/>
                      </a:cubicBezTo>
                      <a:cubicBezTo>
                        <a:pt x="34" y="36"/>
                        <a:pt x="23" y="1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8" name="Freeform 439"/>
                <p:cNvSpPr/>
                <p:nvPr/>
              </p:nvSpPr>
              <p:spPr bwMode="auto">
                <a:xfrm>
                  <a:off x="-1271314" y="2231448"/>
                  <a:ext cx="42242" cy="61738"/>
                </a:xfrm>
                <a:custGeom>
                  <a:avLst/>
                  <a:gdLst>
                    <a:gd name="T0" fmla="*/ 0 w 35"/>
                    <a:gd name="T1" fmla="*/ 0 h 51"/>
                    <a:gd name="T2" fmla="*/ 27 w 35"/>
                    <a:gd name="T3" fmla="*/ 51 h 51"/>
                    <a:gd name="T4" fmla="*/ 0 w 35"/>
                    <a:gd name="T5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51">
                      <a:moveTo>
                        <a:pt x="0" y="0"/>
                      </a:moveTo>
                      <a:cubicBezTo>
                        <a:pt x="1" y="20"/>
                        <a:pt x="7" y="47"/>
                        <a:pt x="27" y="51"/>
                      </a:cubicBezTo>
                      <a:cubicBezTo>
                        <a:pt x="35" y="30"/>
                        <a:pt x="20" y="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9" name="Freeform 440"/>
                <p:cNvSpPr/>
                <p:nvPr/>
              </p:nvSpPr>
              <p:spPr bwMode="auto">
                <a:xfrm>
                  <a:off x="-1255067" y="2190289"/>
                  <a:ext cx="43325" cy="58489"/>
                </a:xfrm>
                <a:custGeom>
                  <a:avLst/>
                  <a:gdLst>
                    <a:gd name="T0" fmla="*/ 0 w 36"/>
                    <a:gd name="T1" fmla="*/ 0 h 48"/>
                    <a:gd name="T2" fmla="*/ 31 w 36"/>
                    <a:gd name="T3" fmla="*/ 48 h 48"/>
                    <a:gd name="T4" fmla="*/ 0 w 36"/>
                    <a:gd name="T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0" y="0"/>
                      </a:moveTo>
                      <a:cubicBezTo>
                        <a:pt x="2" y="19"/>
                        <a:pt x="12" y="46"/>
                        <a:pt x="31" y="48"/>
                      </a:cubicBezTo>
                      <a:cubicBezTo>
                        <a:pt x="36" y="31"/>
                        <a:pt x="25" y="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0" name="Freeform 441"/>
                <p:cNvSpPr/>
                <p:nvPr/>
              </p:nvSpPr>
              <p:spPr bwMode="auto">
                <a:xfrm>
                  <a:off x="-1243153" y="2148048"/>
                  <a:ext cx="46575" cy="54156"/>
                </a:xfrm>
                <a:custGeom>
                  <a:avLst/>
                  <a:gdLst>
                    <a:gd name="T0" fmla="*/ 0 w 39"/>
                    <a:gd name="T1" fmla="*/ 0 h 45"/>
                    <a:gd name="T2" fmla="*/ 34 w 39"/>
                    <a:gd name="T3" fmla="*/ 45 h 45"/>
                    <a:gd name="T4" fmla="*/ 0 w 39"/>
                    <a:gd name="T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9" h="45">
                      <a:moveTo>
                        <a:pt x="0" y="0"/>
                      </a:moveTo>
                      <a:cubicBezTo>
                        <a:pt x="3" y="19"/>
                        <a:pt x="16" y="44"/>
                        <a:pt x="34" y="45"/>
                      </a:cubicBezTo>
                      <a:cubicBezTo>
                        <a:pt x="39" y="26"/>
                        <a:pt x="23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1" name="Freeform 442"/>
                <p:cNvSpPr/>
                <p:nvPr/>
              </p:nvSpPr>
              <p:spPr bwMode="auto">
                <a:xfrm>
                  <a:off x="-1236654" y="2104723"/>
                  <a:ext cx="48741" cy="50907"/>
                </a:xfrm>
                <a:custGeom>
                  <a:avLst/>
                  <a:gdLst>
                    <a:gd name="T0" fmla="*/ 0 w 40"/>
                    <a:gd name="T1" fmla="*/ 0 h 42"/>
                    <a:gd name="T2" fmla="*/ 37 w 40"/>
                    <a:gd name="T3" fmla="*/ 41 h 42"/>
                    <a:gd name="T4" fmla="*/ 0 w 40"/>
                    <a:gd name="T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42">
                      <a:moveTo>
                        <a:pt x="0" y="0"/>
                      </a:moveTo>
                      <a:cubicBezTo>
                        <a:pt x="4" y="18"/>
                        <a:pt x="19" y="42"/>
                        <a:pt x="37" y="41"/>
                      </a:cubicBezTo>
                      <a:cubicBezTo>
                        <a:pt x="40" y="20"/>
                        <a:pt x="21" y="4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2" name="Freeform 443"/>
                <p:cNvSpPr/>
                <p:nvPr/>
              </p:nvSpPr>
              <p:spPr bwMode="auto">
                <a:xfrm>
                  <a:off x="-1233404" y="2059232"/>
                  <a:ext cx="50907" cy="47657"/>
                </a:xfrm>
                <a:custGeom>
                  <a:avLst/>
                  <a:gdLst>
                    <a:gd name="T0" fmla="*/ 0 w 42"/>
                    <a:gd name="T1" fmla="*/ 0 h 39"/>
                    <a:gd name="T2" fmla="*/ 40 w 42"/>
                    <a:gd name="T3" fmla="*/ 37 h 39"/>
                    <a:gd name="T4" fmla="*/ 0 w 42"/>
                    <a:gd name="T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" h="39">
                      <a:moveTo>
                        <a:pt x="0" y="0"/>
                      </a:moveTo>
                      <a:cubicBezTo>
                        <a:pt x="6" y="17"/>
                        <a:pt x="22" y="39"/>
                        <a:pt x="40" y="37"/>
                      </a:cubicBezTo>
                      <a:cubicBezTo>
                        <a:pt x="42" y="18"/>
                        <a:pt x="21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3" name="Freeform 444"/>
                <p:cNvSpPr/>
                <p:nvPr/>
              </p:nvSpPr>
              <p:spPr bwMode="auto">
                <a:xfrm>
                  <a:off x="-1236654" y="2014823"/>
                  <a:ext cx="53073" cy="44408"/>
                </a:xfrm>
                <a:custGeom>
                  <a:avLst/>
                  <a:gdLst>
                    <a:gd name="T0" fmla="*/ 0 w 43"/>
                    <a:gd name="T1" fmla="*/ 0 h 37"/>
                    <a:gd name="T2" fmla="*/ 42 w 43"/>
                    <a:gd name="T3" fmla="*/ 34 h 37"/>
                    <a:gd name="T4" fmla="*/ 0 w 43"/>
                    <a:gd name="T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" h="37">
                      <a:moveTo>
                        <a:pt x="0" y="0"/>
                      </a:moveTo>
                      <a:cubicBezTo>
                        <a:pt x="7" y="16"/>
                        <a:pt x="25" y="37"/>
                        <a:pt x="42" y="34"/>
                      </a:cubicBezTo>
                      <a:cubicBezTo>
                        <a:pt x="43" y="18"/>
                        <a:pt x="26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4" name="Freeform 445"/>
                <p:cNvSpPr/>
                <p:nvPr/>
              </p:nvSpPr>
              <p:spPr bwMode="auto">
                <a:xfrm>
                  <a:off x="-1243153" y="1967166"/>
                  <a:ext cx="53073" cy="45491"/>
                </a:xfrm>
                <a:custGeom>
                  <a:avLst/>
                  <a:gdLst>
                    <a:gd name="T0" fmla="*/ 0 w 44"/>
                    <a:gd name="T1" fmla="*/ 2 h 37"/>
                    <a:gd name="T2" fmla="*/ 44 w 44"/>
                    <a:gd name="T3" fmla="*/ 32 h 37"/>
                    <a:gd name="T4" fmla="*/ 0 w 44"/>
                    <a:gd name="T5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37">
                      <a:moveTo>
                        <a:pt x="0" y="2"/>
                      </a:moveTo>
                      <a:cubicBezTo>
                        <a:pt x="8" y="18"/>
                        <a:pt x="27" y="37"/>
                        <a:pt x="44" y="32"/>
                      </a:cubicBezTo>
                      <a:cubicBezTo>
                        <a:pt x="43" y="17"/>
                        <a:pt x="25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5" name="Freeform 446"/>
                <p:cNvSpPr/>
                <p:nvPr/>
              </p:nvSpPr>
              <p:spPr bwMode="auto">
                <a:xfrm>
                  <a:off x="-1255067" y="1921675"/>
                  <a:ext cx="55240" cy="43325"/>
                </a:xfrm>
                <a:custGeom>
                  <a:avLst/>
                  <a:gdLst>
                    <a:gd name="T0" fmla="*/ 0 w 46"/>
                    <a:gd name="T1" fmla="*/ 4 h 36"/>
                    <a:gd name="T2" fmla="*/ 46 w 46"/>
                    <a:gd name="T3" fmla="*/ 30 h 36"/>
                    <a:gd name="T4" fmla="*/ 0 w 46"/>
                    <a:gd name="T5" fmla="*/ 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6" h="36">
                      <a:moveTo>
                        <a:pt x="0" y="4"/>
                      </a:moveTo>
                      <a:cubicBezTo>
                        <a:pt x="9" y="18"/>
                        <a:pt x="29" y="36"/>
                        <a:pt x="46" y="30"/>
                      </a:cubicBezTo>
                      <a:cubicBezTo>
                        <a:pt x="43" y="15"/>
                        <a:pt x="24" y="0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6" name="Freeform 447"/>
                <p:cNvSpPr/>
                <p:nvPr/>
              </p:nvSpPr>
              <p:spPr bwMode="auto">
                <a:xfrm>
                  <a:off x="-1273480" y="1876184"/>
                  <a:ext cx="58489" cy="42242"/>
                </a:xfrm>
                <a:custGeom>
                  <a:avLst/>
                  <a:gdLst>
                    <a:gd name="T0" fmla="*/ 0 w 48"/>
                    <a:gd name="T1" fmla="*/ 6 h 35"/>
                    <a:gd name="T2" fmla="*/ 48 w 48"/>
                    <a:gd name="T3" fmla="*/ 28 h 35"/>
                    <a:gd name="T4" fmla="*/ 0 w 48"/>
                    <a:gd name="T5" fmla="*/ 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35">
                      <a:moveTo>
                        <a:pt x="0" y="6"/>
                      </a:moveTo>
                      <a:cubicBezTo>
                        <a:pt x="11" y="20"/>
                        <a:pt x="32" y="35"/>
                        <a:pt x="48" y="28"/>
                      </a:cubicBezTo>
                      <a:cubicBezTo>
                        <a:pt x="44" y="13"/>
                        <a:pt x="24" y="0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7" name="Freeform 448"/>
                <p:cNvSpPr/>
                <p:nvPr/>
              </p:nvSpPr>
              <p:spPr bwMode="auto">
                <a:xfrm>
                  <a:off x="-1295143" y="1833943"/>
                  <a:ext cx="58489" cy="41159"/>
                </a:xfrm>
                <a:custGeom>
                  <a:avLst/>
                  <a:gdLst>
                    <a:gd name="T0" fmla="*/ 0 w 49"/>
                    <a:gd name="T1" fmla="*/ 7 h 34"/>
                    <a:gd name="T2" fmla="*/ 49 w 49"/>
                    <a:gd name="T3" fmla="*/ 26 h 34"/>
                    <a:gd name="T4" fmla="*/ 0 w 49"/>
                    <a:gd name="T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9" h="34">
                      <a:moveTo>
                        <a:pt x="0" y="7"/>
                      </a:moveTo>
                      <a:cubicBezTo>
                        <a:pt x="11" y="20"/>
                        <a:pt x="34" y="34"/>
                        <a:pt x="49" y="26"/>
                      </a:cubicBezTo>
                      <a:cubicBezTo>
                        <a:pt x="44" y="12"/>
                        <a:pt x="23" y="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8" name="Freeform 449"/>
                <p:cNvSpPr/>
                <p:nvPr/>
              </p:nvSpPr>
              <p:spPr bwMode="auto">
                <a:xfrm>
                  <a:off x="-1322220" y="1796033"/>
                  <a:ext cx="60655" cy="37910"/>
                </a:xfrm>
                <a:custGeom>
                  <a:avLst/>
                  <a:gdLst>
                    <a:gd name="T0" fmla="*/ 0 w 50"/>
                    <a:gd name="T1" fmla="*/ 7 h 31"/>
                    <a:gd name="T2" fmla="*/ 50 w 50"/>
                    <a:gd name="T3" fmla="*/ 22 h 31"/>
                    <a:gd name="T4" fmla="*/ 0 w 50"/>
                    <a:gd name="T5" fmla="*/ 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31">
                      <a:moveTo>
                        <a:pt x="0" y="7"/>
                      </a:moveTo>
                      <a:cubicBezTo>
                        <a:pt x="12" y="19"/>
                        <a:pt x="36" y="31"/>
                        <a:pt x="50" y="22"/>
                      </a:cubicBezTo>
                      <a:cubicBezTo>
                        <a:pt x="43" y="5"/>
                        <a:pt x="19" y="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9" name="Freeform 450"/>
                <p:cNvSpPr/>
                <p:nvPr/>
              </p:nvSpPr>
              <p:spPr bwMode="auto">
                <a:xfrm>
                  <a:off x="-1637409" y="2568299"/>
                  <a:ext cx="62821" cy="72569"/>
                </a:xfrm>
                <a:custGeom>
                  <a:avLst/>
                  <a:gdLst>
                    <a:gd name="T0" fmla="*/ 44 w 52"/>
                    <a:gd name="T1" fmla="*/ 60 h 60"/>
                    <a:gd name="T2" fmla="*/ 10 w 52"/>
                    <a:gd name="T3" fmla="*/ 0 h 60"/>
                    <a:gd name="T4" fmla="*/ 7 w 52"/>
                    <a:gd name="T5" fmla="*/ 32 h 60"/>
                    <a:gd name="T6" fmla="*/ 14 w 52"/>
                    <a:gd name="T7" fmla="*/ 42 h 60"/>
                    <a:gd name="T8" fmla="*/ 23 w 52"/>
                    <a:gd name="T9" fmla="*/ 49 h 60"/>
                    <a:gd name="T10" fmla="*/ 44 w 52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60">
                      <a:moveTo>
                        <a:pt x="44" y="60"/>
                      </a:moveTo>
                      <a:cubicBezTo>
                        <a:pt x="52" y="33"/>
                        <a:pt x="38" y="5"/>
                        <a:pt x="10" y="0"/>
                      </a:cubicBezTo>
                      <a:cubicBezTo>
                        <a:pt x="3" y="8"/>
                        <a:pt x="0" y="18"/>
                        <a:pt x="7" y="32"/>
                      </a:cubicBezTo>
                      <a:cubicBezTo>
                        <a:pt x="9" y="35"/>
                        <a:pt x="11" y="39"/>
                        <a:pt x="14" y="42"/>
                      </a:cubicBezTo>
                      <a:cubicBezTo>
                        <a:pt x="16" y="44"/>
                        <a:pt x="19" y="47"/>
                        <a:pt x="23" y="49"/>
                      </a:cubicBezTo>
                      <a:cubicBezTo>
                        <a:pt x="29" y="54"/>
                        <a:pt x="37" y="58"/>
                        <a:pt x="44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0" name="Freeform 451"/>
                <p:cNvSpPr/>
                <p:nvPr/>
              </p:nvSpPr>
              <p:spPr bwMode="auto">
                <a:xfrm>
                  <a:off x="-1582170" y="2562883"/>
                  <a:ext cx="63905" cy="67153"/>
                </a:xfrm>
                <a:custGeom>
                  <a:avLst/>
                  <a:gdLst>
                    <a:gd name="T0" fmla="*/ 47 w 52"/>
                    <a:gd name="T1" fmla="*/ 55 h 55"/>
                    <a:gd name="T2" fmla="*/ 6 w 52"/>
                    <a:gd name="T3" fmla="*/ 0 h 55"/>
                    <a:gd name="T4" fmla="*/ 8 w 52"/>
                    <a:gd name="T5" fmla="*/ 32 h 55"/>
                    <a:gd name="T6" fmla="*/ 25 w 52"/>
                    <a:gd name="T7" fmla="*/ 47 h 55"/>
                    <a:gd name="T8" fmla="*/ 36 w 52"/>
                    <a:gd name="T9" fmla="*/ 52 h 55"/>
                    <a:gd name="T10" fmla="*/ 47 w 52"/>
                    <a:gd name="T11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55">
                      <a:moveTo>
                        <a:pt x="47" y="55"/>
                      </a:moveTo>
                      <a:cubicBezTo>
                        <a:pt x="52" y="29"/>
                        <a:pt x="37" y="3"/>
                        <a:pt x="6" y="0"/>
                      </a:cubicBezTo>
                      <a:cubicBezTo>
                        <a:pt x="1" y="9"/>
                        <a:pt x="0" y="19"/>
                        <a:pt x="8" y="32"/>
                      </a:cubicBezTo>
                      <a:cubicBezTo>
                        <a:pt x="12" y="38"/>
                        <a:pt x="18" y="43"/>
                        <a:pt x="25" y="47"/>
                      </a:cubicBezTo>
                      <a:cubicBezTo>
                        <a:pt x="29" y="49"/>
                        <a:pt x="32" y="50"/>
                        <a:pt x="36" y="52"/>
                      </a:cubicBezTo>
                      <a:cubicBezTo>
                        <a:pt x="40" y="53"/>
                        <a:pt x="44" y="54"/>
                        <a:pt x="47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1" name="Freeform 452"/>
                <p:cNvSpPr/>
                <p:nvPr/>
              </p:nvSpPr>
              <p:spPr bwMode="auto">
                <a:xfrm>
                  <a:off x="-1528013" y="2552051"/>
                  <a:ext cx="62821" cy="59572"/>
                </a:xfrm>
                <a:custGeom>
                  <a:avLst/>
                  <a:gdLst>
                    <a:gd name="T0" fmla="*/ 51 w 52"/>
                    <a:gd name="T1" fmla="*/ 49 h 49"/>
                    <a:gd name="T2" fmla="*/ 38 w 52"/>
                    <a:gd name="T3" fmla="*/ 13 h 49"/>
                    <a:gd name="T4" fmla="*/ 5 w 52"/>
                    <a:gd name="T5" fmla="*/ 0 h 49"/>
                    <a:gd name="T6" fmla="*/ 10 w 52"/>
                    <a:gd name="T7" fmla="*/ 31 h 49"/>
                    <a:gd name="T8" fmla="*/ 19 w 52"/>
                    <a:gd name="T9" fmla="*/ 39 h 49"/>
                    <a:gd name="T10" fmla="*/ 29 w 52"/>
                    <a:gd name="T11" fmla="*/ 44 h 49"/>
                    <a:gd name="T12" fmla="*/ 51 w 52"/>
                    <a:gd name="T13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9">
                      <a:moveTo>
                        <a:pt x="51" y="49"/>
                      </a:moveTo>
                      <a:cubicBezTo>
                        <a:pt x="52" y="36"/>
                        <a:pt x="48" y="24"/>
                        <a:pt x="38" y="13"/>
                      </a:cubicBezTo>
                      <a:cubicBezTo>
                        <a:pt x="27" y="2"/>
                        <a:pt x="17" y="0"/>
                        <a:pt x="5" y="0"/>
                      </a:cubicBezTo>
                      <a:cubicBezTo>
                        <a:pt x="1" y="10"/>
                        <a:pt x="0" y="20"/>
                        <a:pt x="10" y="31"/>
                      </a:cubicBezTo>
                      <a:cubicBezTo>
                        <a:pt x="13" y="34"/>
                        <a:pt x="16" y="36"/>
                        <a:pt x="19" y="39"/>
                      </a:cubicBezTo>
                      <a:cubicBezTo>
                        <a:pt x="22" y="41"/>
                        <a:pt x="25" y="42"/>
                        <a:pt x="29" y="44"/>
                      </a:cubicBezTo>
                      <a:cubicBezTo>
                        <a:pt x="36" y="47"/>
                        <a:pt x="44" y="49"/>
                        <a:pt x="51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2" name="Freeform 453"/>
                <p:cNvSpPr/>
                <p:nvPr/>
              </p:nvSpPr>
              <p:spPr bwMode="auto">
                <a:xfrm>
                  <a:off x="-1482522" y="2534721"/>
                  <a:ext cx="71486" cy="54156"/>
                </a:xfrm>
                <a:custGeom>
                  <a:avLst/>
                  <a:gdLst>
                    <a:gd name="T0" fmla="*/ 59 w 59"/>
                    <a:gd name="T1" fmla="*/ 44 h 44"/>
                    <a:gd name="T2" fmla="*/ 24 w 59"/>
                    <a:gd name="T3" fmla="*/ 2 h 44"/>
                    <a:gd name="T4" fmla="*/ 8 w 59"/>
                    <a:gd name="T5" fmla="*/ 2 h 44"/>
                    <a:gd name="T6" fmla="*/ 59 w 59"/>
                    <a:gd name="T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44">
                      <a:moveTo>
                        <a:pt x="59" y="44"/>
                      </a:moveTo>
                      <a:cubicBezTo>
                        <a:pt x="57" y="22"/>
                        <a:pt x="43" y="6"/>
                        <a:pt x="24" y="2"/>
                      </a:cubicBezTo>
                      <a:cubicBezTo>
                        <a:pt x="19" y="0"/>
                        <a:pt x="13" y="1"/>
                        <a:pt x="8" y="2"/>
                      </a:cubicBezTo>
                      <a:cubicBezTo>
                        <a:pt x="0" y="28"/>
                        <a:pt x="29" y="44"/>
                        <a:pt x="59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3" name="Freeform 454"/>
                <p:cNvSpPr/>
                <p:nvPr/>
              </p:nvSpPr>
              <p:spPr bwMode="auto">
                <a:xfrm>
                  <a:off x="-1430533" y="2507644"/>
                  <a:ext cx="73652" cy="55240"/>
                </a:xfrm>
                <a:custGeom>
                  <a:avLst/>
                  <a:gdLst>
                    <a:gd name="T0" fmla="*/ 60 w 60"/>
                    <a:gd name="T1" fmla="*/ 42 h 46"/>
                    <a:gd name="T2" fmla="*/ 4 w 60"/>
                    <a:gd name="T3" fmla="*/ 7 h 46"/>
                    <a:gd name="T4" fmla="*/ 60 w 60"/>
                    <a:gd name="T5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46">
                      <a:moveTo>
                        <a:pt x="60" y="42"/>
                      </a:moveTo>
                      <a:cubicBezTo>
                        <a:pt x="54" y="17"/>
                        <a:pt x="29" y="0"/>
                        <a:pt x="4" y="7"/>
                      </a:cubicBezTo>
                      <a:cubicBezTo>
                        <a:pt x="0" y="34"/>
                        <a:pt x="30" y="46"/>
                        <a:pt x="60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4" name="Freeform 455"/>
                <p:cNvSpPr/>
                <p:nvPr/>
              </p:nvSpPr>
              <p:spPr bwMode="auto">
                <a:xfrm>
                  <a:off x="-1381792" y="2478399"/>
                  <a:ext cx="72569" cy="54156"/>
                </a:xfrm>
                <a:custGeom>
                  <a:avLst/>
                  <a:gdLst>
                    <a:gd name="T0" fmla="*/ 60 w 60"/>
                    <a:gd name="T1" fmla="*/ 38 h 45"/>
                    <a:gd name="T2" fmla="*/ 1 w 60"/>
                    <a:gd name="T3" fmla="*/ 10 h 45"/>
                    <a:gd name="T4" fmla="*/ 60 w 60"/>
                    <a:gd name="T5" fmla="*/ 3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45">
                      <a:moveTo>
                        <a:pt x="60" y="38"/>
                      </a:moveTo>
                      <a:cubicBezTo>
                        <a:pt x="51" y="13"/>
                        <a:pt x="25" y="0"/>
                        <a:pt x="1" y="10"/>
                      </a:cubicBezTo>
                      <a:cubicBezTo>
                        <a:pt x="0" y="36"/>
                        <a:pt x="31" y="45"/>
                        <a:pt x="60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5" name="Freeform 456"/>
                <p:cNvSpPr/>
                <p:nvPr/>
              </p:nvSpPr>
              <p:spPr bwMode="auto">
                <a:xfrm>
                  <a:off x="-1338468" y="2443739"/>
                  <a:ext cx="74736" cy="51990"/>
                </a:xfrm>
                <a:custGeom>
                  <a:avLst/>
                  <a:gdLst>
                    <a:gd name="T0" fmla="*/ 61 w 61"/>
                    <a:gd name="T1" fmla="*/ 33 h 43"/>
                    <a:gd name="T2" fmla="*/ 0 w 61"/>
                    <a:gd name="T3" fmla="*/ 13 h 43"/>
                    <a:gd name="T4" fmla="*/ 61 w 61"/>
                    <a:gd name="T5" fmla="*/ 3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1" h="43">
                      <a:moveTo>
                        <a:pt x="61" y="33"/>
                      </a:moveTo>
                      <a:cubicBezTo>
                        <a:pt x="50" y="11"/>
                        <a:pt x="23" y="0"/>
                        <a:pt x="0" y="13"/>
                      </a:cubicBezTo>
                      <a:cubicBezTo>
                        <a:pt x="2" y="38"/>
                        <a:pt x="34" y="43"/>
                        <a:pt x="61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6" name="Freeform 457"/>
                <p:cNvSpPr/>
                <p:nvPr/>
              </p:nvSpPr>
              <p:spPr bwMode="auto">
                <a:xfrm>
                  <a:off x="-1299475" y="2406913"/>
                  <a:ext cx="75819" cy="48741"/>
                </a:xfrm>
                <a:custGeom>
                  <a:avLst/>
                  <a:gdLst>
                    <a:gd name="T0" fmla="*/ 62 w 62"/>
                    <a:gd name="T1" fmla="*/ 27 h 41"/>
                    <a:gd name="T2" fmla="*/ 0 w 62"/>
                    <a:gd name="T3" fmla="*/ 15 h 41"/>
                    <a:gd name="T4" fmla="*/ 62 w 62"/>
                    <a:gd name="T5" fmla="*/ 27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1">
                      <a:moveTo>
                        <a:pt x="62" y="27"/>
                      </a:moveTo>
                      <a:cubicBezTo>
                        <a:pt x="49" y="9"/>
                        <a:pt x="23" y="0"/>
                        <a:pt x="0" y="15"/>
                      </a:cubicBezTo>
                      <a:cubicBezTo>
                        <a:pt x="5" y="39"/>
                        <a:pt x="36" y="41"/>
                        <a:pt x="6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7" name="Freeform 458"/>
                <p:cNvSpPr/>
                <p:nvPr/>
              </p:nvSpPr>
              <p:spPr bwMode="auto">
                <a:xfrm>
                  <a:off x="-1264815" y="2366838"/>
                  <a:ext cx="74736" cy="47657"/>
                </a:xfrm>
                <a:custGeom>
                  <a:avLst/>
                  <a:gdLst>
                    <a:gd name="T0" fmla="*/ 62 w 62"/>
                    <a:gd name="T1" fmla="*/ 21 h 40"/>
                    <a:gd name="T2" fmla="*/ 0 w 62"/>
                    <a:gd name="T3" fmla="*/ 16 h 40"/>
                    <a:gd name="T4" fmla="*/ 62 w 62"/>
                    <a:gd name="T5" fmla="*/ 2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0">
                      <a:moveTo>
                        <a:pt x="62" y="21"/>
                      </a:moveTo>
                      <a:cubicBezTo>
                        <a:pt x="46" y="3"/>
                        <a:pt x="18" y="0"/>
                        <a:pt x="0" y="16"/>
                      </a:cubicBezTo>
                      <a:cubicBezTo>
                        <a:pt x="9" y="40"/>
                        <a:pt x="40" y="36"/>
                        <a:pt x="6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8" name="Freeform 459"/>
                <p:cNvSpPr/>
                <p:nvPr/>
              </p:nvSpPr>
              <p:spPr bwMode="auto">
                <a:xfrm>
                  <a:off x="-1234488" y="2321347"/>
                  <a:ext cx="74736" cy="47657"/>
                </a:xfrm>
                <a:custGeom>
                  <a:avLst/>
                  <a:gdLst>
                    <a:gd name="T0" fmla="*/ 62 w 62"/>
                    <a:gd name="T1" fmla="*/ 15 h 39"/>
                    <a:gd name="T2" fmla="*/ 0 w 62"/>
                    <a:gd name="T3" fmla="*/ 18 h 39"/>
                    <a:gd name="T4" fmla="*/ 62 w 62"/>
                    <a:gd name="T5" fmla="*/ 15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39">
                      <a:moveTo>
                        <a:pt x="62" y="15"/>
                      </a:moveTo>
                      <a:cubicBezTo>
                        <a:pt x="44" y="1"/>
                        <a:pt x="16" y="0"/>
                        <a:pt x="0" y="18"/>
                      </a:cubicBezTo>
                      <a:cubicBezTo>
                        <a:pt x="8" y="34"/>
                        <a:pt x="34" y="39"/>
                        <a:pt x="6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9" name="Freeform 460"/>
                <p:cNvSpPr/>
                <p:nvPr/>
              </p:nvSpPr>
              <p:spPr bwMode="auto">
                <a:xfrm>
                  <a:off x="-1209576" y="2270440"/>
                  <a:ext cx="72569" cy="47657"/>
                </a:xfrm>
                <a:custGeom>
                  <a:avLst/>
                  <a:gdLst>
                    <a:gd name="T0" fmla="*/ 60 w 60"/>
                    <a:gd name="T1" fmla="*/ 13 h 39"/>
                    <a:gd name="T2" fmla="*/ 0 w 60"/>
                    <a:gd name="T3" fmla="*/ 23 h 39"/>
                    <a:gd name="T4" fmla="*/ 60 w 60"/>
                    <a:gd name="T5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39">
                      <a:moveTo>
                        <a:pt x="60" y="13"/>
                      </a:moveTo>
                      <a:cubicBezTo>
                        <a:pt x="39" y="0"/>
                        <a:pt x="13" y="5"/>
                        <a:pt x="0" y="23"/>
                      </a:cubicBezTo>
                      <a:cubicBezTo>
                        <a:pt x="11" y="39"/>
                        <a:pt x="38" y="37"/>
                        <a:pt x="60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0" name="Freeform 461"/>
                <p:cNvSpPr/>
                <p:nvPr/>
              </p:nvSpPr>
              <p:spPr bwMode="auto">
                <a:xfrm>
                  <a:off x="-1188997" y="2219534"/>
                  <a:ext cx="70403" cy="49824"/>
                </a:xfrm>
                <a:custGeom>
                  <a:avLst/>
                  <a:gdLst>
                    <a:gd name="T0" fmla="*/ 58 w 58"/>
                    <a:gd name="T1" fmla="*/ 8 h 41"/>
                    <a:gd name="T2" fmla="*/ 0 w 58"/>
                    <a:gd name="T3" fmla="*/ 26 h 41"/>
                    <a:gd name="T4" fmla="*/ 51 w 58"/>
                    <a:gd name="T5" fmla="*/ 16 h 41"/>
                    <a:gd name="T6" fmla="*/ 58 w 58"/>
                    <a:gd name="T7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41">
                      <a:moveTo>
                        <a:pt x="58" y="8"/>
                      </a:moveTo>
                      <a:cubicBezTo>
                        <a:pt x="38" y="0"/>
                        <a:pt x="13" y="4"/>
                        <a:pt x="0" y="26"/>
                      </a:cubicBezTo>
                      <a:cubicBezTo>
                        <a:pt x="14" y="41"/>
                        <a:pt x="37" y="32"/>
                        <a:pt x="51" y="16"/>
                      </a:cubicBezTo>
                      <a:cubicBezTo>
                        <a:pt x="54" y="14"/>
                        <a:pt x="56" y="11"/>
                        <a:pt x="58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1" name="Freeform 462"/>
                <p:cNvSpPr/>
                <p:nvPr/>
              </p:nvSpPr>
              <p:spPr bwMode="auto">
                <a:xfrm>
                  <a:off x="-1172750" y="2165378"/>
                  <a:ext cx="64987" cy="53073"/>
                </a:xfrm>
                <a:custGeom>
                  <a:avLst/>
                  <a:gdLst>
                    <a:gd name="T0" fmla="*/ 54 w 54"/>
                    <a:gd name="T1" fmla="*/ 6 h 44"/>
                    <a:gd name="T2" fmla="*/ 0 w 54"/>
                    <a:gd name="T3" fmla="*/ 30 h 44"/>
                    <a:gd name="T4" fmla="*/ 49 w 54"/>
                    <a:gd name="T5" fmla="*/ 14 h 44"/>
                    <a:gd name="T6" fmla="*/ 54 w 54"/>
                    <a:gd name="T7" fmla="*/ 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44">
                      <a:moveTo>
                        <a:pt x="54" y="6"/>
                      </a:moveTo>
                      <a:cubicBezTo>
                        <a:pt x="33" y="0"/>
                        <a:pt x="9" y="9"/>
                        <a:pt x="0" y="30"/>
                      </a:cubicBezTo>
                      <a:cubicBezTo>
                        <a:pt x="15" y="44"/>
                        <a:pt x="37" y="31"/>
                        <a:pt x="49" y="14"/>
                      </a:cubicBezTo>
                      <a:cubicBezTo>
                        <a:pt x="51" y="12"/>
                        <a:pt x="52" y="9"/>
                        <a:pt x="5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2" name="Freeform 463"/>
                <p:cNvSpPr/>
                <p:nvPr/>
              </p:nvSpPr>
              <p:spPr bwMode="auto">
                <a:xfrm>
                  <a:off x="-1163002" y="2109055"/>
                  <a:ext cx="60655" cy="51990"/>
                </a:xfrm>
                <a:custGeom>
                  <a:avLst/>
                  <a:gdLst>
                    <a:gd name="T0" fmla="*/ 50 w 50"/>
                    <a:gd name="T1" fmla="*/ 4 h 43"/>
                    <a:gd name="T2" fmla="*/ 0 w 50"/>
                    <a:gd name="T3" fmla="*/ 35 h 43"/>
                    <a:gd name="T4" fmla="*/ 50 w 50"/>
                    <a:gd name="T5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43">
                      <a:moveTo>
                        <a:pt x="50" y="4"/>
                      </a:moveTo>
                      <a:cubicBezTo>
                        <a:pt x="26" y="0"/>
                        <a:pt x="5" y="16"/>
                        <a:pt x="0" y="35"/>
                      </a:cubicBezTo>
                      <a:cubicBezTo>
                        <a:pt x="13" y="43"/>
                        <a:pt x="36" y="37"/>
                        <a:pt x="5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3" name="Freeform 464"/>
                <p:cNvSpPr/>
                <p:nvPr/>
              </p:nvSpPr>
              <p:spPr bwMode="auto">
                <a:xfrm>
                  <a:off x="-1158669" y="2055982"/>
                  <a:ext cx="55240" cy="51990"/>
                </a:xfrm>
                <a:custGeom>
                  <a:avLst/>
                  <a:gdLst>
                    <a:gd name="T0" fmla="*/ 45 w 45"/>
                    <a:gd name="T1" fmla="*/ 0 h 43"/>
                    <a:gd name="T2" fmla="*/ 0 w 45"/>
                    <a:gd name="T3" fmla="*/ 36 h 43"/>
                    <a:gd name="T4" fmla="*/ 45 w 45"/>
                    <a:gd name="T5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43">
                      <a:moveTo>
                        <a:pt x="45" y="0"/>
                      </a:moveTo>
                      <a:cubicBezTo>
                        <a:pt x="22" y="0"/>
                        <a:pt x="2" y="17"/>
                        <a:pt x="0" y="36"/>
                      </a:cubicBezTo>
                      <a:cubicBezTo>
                        <a:pt x="13" y="43"/>
                        <a:pt x="35" y="33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4" name="Freeform 465"/>
                <p:cNvSpPr/>
                <p:nvPr/>
              </p:nvSpPr>
              <p:spPr bwMode="auto">
                <a:xfrm>
                  <a:off x="-1159752" y="1998577"/>
                  <a:ext cx="48741" cy="57406"/>
                </a:xfrm>
                <a:custGeom>
                  <a:avLst/>
                  <a:gdLst>
                    <a:gd name="T0" fmla="*/ 40 w 40"/>
                    <a:gd name="T1" fmla="*/ 0 h 47"/>
                    <a:gd name="T2" fmla="*/ 0 w 40"/>
                    <a:gd name="T3" fmla="*/ 41 h 47"/>
                    <a:gd name="T4" fmla="*/ 40 w 40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47">
                      <a:moveTo>
                        <a:pt x="40" y="0"/>
                      </a:moveTo>
                      <a:cubicBezTo>
                        <a:pt x="19" y="3"/>
                        <a:pt x="0" y="21"/>
                        <a:pt x="0" y="41"/>
                      </a:cubicBezTo>
                      <a:cubicBezTo>
                        <a:pt x="18" y="47"/>
                        <a:pt x="36" y="26"/>
                        <a:pt x="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5" name="Freeform 466"/>
                <p:cNvSpPr/>
                <p:nvPr/>
              </p:nvSpPr>
              <p:spPr bwMode="auto">
                <a:xfrm>
                  <a:off x="-1168417" y="1943337"/>
                  <a:ext cx="44408" cy="56322"/>
                </a:xfrm>
                <a:custGeom>
                  <a:avLst/>
                  <a:gdLst>
                    <a:gd name="T0" fmla="*/ 36 w 36"/>
                    <a:gd name="T1" fmla="*/ 0 h 47"/>
                    <a:gd name="T2" fmla="*/ 2 w 36"/>
                    <a:gd name="T3" fmla="*/ 45 h 47"/>
                    <a:gd name="T4" fmla="*/ 36 w 36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7">
                      <a:moveTo>
                        <a:pt x="36" y="0"/>
                      </a:moveTo>
                      <a:cubicBezTo>
                        <a:pt x="15" y="5"/>
                        <a:pt x="0" y="26"/>
                        <a:pt x="2" y="45"/>
                      </a:cubicBezTo>
                      <a:cubicBezTo>
                        <a:pt x="16" y="47"/>
                        <a:pt x="35" y="33"/>
                        <a:pt x="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6" name="Freeform 467"/>
                <p:cNvSpPr/>
                <p:nvPr/>
              </p:nvSpPr>
              <p:spPr bwMode="auto">
                <a:xfrm>
                  <a:off x="-1182498" y="1888099"/>
                  <a:ext cx="41159" cy="59572"/>
                </a:xfrm>
                <a:custGeom>
                  <a:avLst/>
                  <a:gdLst>
                    <a:gd name="T0" fmla="*/ 32 w 34"/>
                    <a:gd name="T1" fmla="*/ 0 h 49"/>
                    <a:gd name="T2" fmla="*/ 4 w 34"/>
                    <a:gd name="T3" fmla="*/ 49 h 49"/>
                    <a:gd name="T4" fmla="*/ 32 w 34"/>
                    <a:gd name="T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49">
                      <a:moveTo>
                        <a:pt x="32" y="0"/>
                      </a:moveTo>
                      <a:cubicBezTo>
                        <a:pt x="13" y="8"/>
                        <a:pt x="0" y="29"/>
                        <a:pt x="4" y="49"/>
                      </a:cubicBezTo>
                      <a:cubicBezTo>
                        <a:pt x="23" y="49"/>
                        <a:pt x="34" y="25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7" name="Freeform 468"/>
                <p:cNvSpPr/>
                <p:nvPr/>
              </p:nvSpPr>
              <p:spPr bwMode="auto">
                <a:xfrm>
                  <a:off x="-1201994" y="1836109"/>
                  <a:ext cx="41159" cy="63904"/>
                </a:xfrm>
                <a:custGeom>
                  <a:avLst/>
                  <a:gdLst>
                    <a:gd name="T0" fmla="*/ 28 w 34"/>
                    <a:gd name="T1" fmla="*/ 0 h 52"/>
                    <a:gd name="T2" fmla="*/ 6 w 34"/>
                    <a:gd name="T3" fmla="*/ 52 h 52"/>
                    <a:gd name="T4" fmla="*/ 28 w 34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2">
                      <a:moveTo>
                        <a:pt x="28" y="0"/>
                      </a:moveTo>
                      <a:cubicBezTo>
                        <a:pt x="11" y="10"/>
                        <a:pt x="0" y="31"/>
                        <a:pt x="6" y="52"/>
                      </a:cubicBezTo>
                      <a:cubicBezTo>
                        <a:pt x="20" y="50"/>
                        <a:pt x="34" y="31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8" name="Freeform 469"/>
                <p:cNvSpPr/>
                <p:nvPr/>
              </p:nvSpPr>
              <p:spPr bwMode="auto">
                <a:xfrm>
                  <a:off x="-1227989" y="1787368"/>
                  <a:ext cx="37910" cy="64987"/>
                </a:xfrm>
                <a:custGeom>
                  <a:avLst/>
                  <a:gdLst>
                    <a:gd name="T0" fmla="*/ 23 w 31"/>
                    <a:gd name="T1" fmla="*/ 0 h 53"/>
                    <a:gd name="T2" fmla="*/ 9 w 31"/>
                    <a:gd name="T3" fmla="*/ 53 h 53"/>
                    <a:gd name="T4" fmla="*/ 23 w 31"/>
                    <a:gd name="T5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" h="53">
                      <a:moveTo>
                        <a:pt x="23" y="0"/>
                      </a:moveTo>
                      <a:cubicBezTo>
                        <a:pt x="9" y="12"/>
                        <a:pt x="0" y="33"/>
                        <a:pt x="9" y="53"/>
                      </a:cubicBezTo>
                      <a:cubicBezTo>
                        <a:pt x="26" y="49"/>
                        <a:pt x="31" y="24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9" name="Freeform 470"/>
                <p:cNvSpPr/>
                <p:nvPr/>
              </p:nvSpPr>
              <p:spPr bwMode="auto">
                <a:xfrm>
                  <a:off x="-1257233" y="1744043"/>
                  <a:ext cx="34660" cy="64987"/>
                </a:xfrm>
                <a:custGeom>
                  <a:avLst/>
                  <a:gdLst>
                    <a:gd name="T0" fmla="*/ 18 w 28"/>
                    <a:gd name="T1" fmla="*/ 0 h 53"/>
                    <a:gd name="T2" fmla="*/ 11 w 28"/>
                    <a:gd name="T3" fmla="*/ 53 h 53"/>
                    <a:gd name="T4" fmla="*/ 18 w 28"/>
                    <a:gd name="T5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53">
                      <a:moveTo>
                        <a:pt x="18" y="0"/>
                      </a:moveTo>
                      <a:cubicBezTo>
                        <a:pt x="6" y="13"/>
                        <a:pt x="0" y="36"/>
                        <a:pt x="11" y="53"/>
                      </a:cubicBezTo>
                      <a:cubicBezTo>
                        <a:pt x="27" y="47"/>
                        <a:pt x="28" y="21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0" name="Freeform 471"/>
                <p:cNvSpPr/>
                <p:nvPr/>
              </p:nvSpPr>
              <p:spPr bwMode="auto">
                <a:xfrm>
                  <a:off x="-1338468" y="1721298"/>
                  <a:ext cx="66071" cy="62821"/>
                </a:xfrm>
                <a:custGeom>
                  <a:avLst/>
                  <a:gdLst>
                    <a:gd name="T0" fmla="*/ 0 w 54"/>
                    <a:gd name="T1" fmla="*/ 0 h 52"/>
                    <a:gd name="T2" fmla="*/ 52 w 54"/>
                    <a:gd name="T3" fmla="*/ 52 h 52"/>
                    <a:gd name="T4" fmla="*/ 0 w 54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" h="52">
                      <a:moveTo>
                        <a:pt x="0" y="0"/>
                      </a:moveTo>
                      <a:cubicBezTo>
                        <a:pt x="8" y="22"/>
                        <a:pt x="29" y="51"/>
                        <a:pt x="52" y="52"/>
                      </a:cubicBezTo>
                      <a:cubicBezTo>
                        <a:pt x="54" y="28"/>
                        <a:pt x="27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2" name="组合 251"/>
              <p:cNvGrpSpPr/>
              <p:nvPr/>
            </p:nvGrpSpPr>
            <p:grpSpPr>
              <a:xfrm>
                <a:off x="2584681" y="1870241"/>
                <a:ext cx="382984" cy="489690"/>
                <a:chOff x="-1821540" y="1721298"/>
                <a:chExt cx="719193" cy="919570"/>
              </a:xfrm>
              <a:gradFill>
                <a:gsLst>
                  <a:gs pos="0">
                    <a:srgbClr val="E9B659"/>
                  </a:gs>
                  <a:gs pos="50000">
                    <a:srgbClr val="DDA968"/>
                  </a:gs>
                  <a:gs pos="100000">
                    <a:srgbClr val="965C33">
                      <a:lumMod val="59000"/>
                      <a:lumOff val="41000"/>
                    </a:srgbClr>
                  </a:gs>
                </a:gsLst>
                <a:lin ang="5400000" scaled="1"/>
              </a:gradFill>
            </p:grpSpPr>
            <p:sp>
              <p:nvSpPr>
                <p:cNvPr id="253" name="Freeform 428"/>
                <p:cNvSpPr/>
                <p:nvPr/>
              </p:nvSpPr>
              <p:spPr bwMode="auto">
                <a:xfrm>
                  <a:off x="-1821540" y="1801449"/>
                  <a:ext cx="714860" cy="826422"/>
                </a:xfrm>
                <a:custGeom>
                  <a:avLst/>
                  <a:gdLst>
                    <a:gd name="T0" fmla="*/ 463 w 590"/>
                    <a:gd name="T1" fmla="*/ 0 h 682"/>
                    <a:gd name="T2" fmla="*/ 353 w 590"/>
                    <a:gd name="T3" fmla="*/ 563 h 682"/>
                    <a:gd name="T4" fmla="*/ 7 w 590"/>
                    <a:gd name="T5" fmla="*/ 682 h 682"/>
                    <a:gd name="T6" fmla="*/ 0 w 590"/>
                    <a:gd name="T7" fmla="*/ 670 h 682"/>
                    <a:gd name="T8" fmla="*/ 349 w 590"/>
                    <a:gd name="T9" fmla="*/ 556 h 682"/>
                    <a:gd name="T10" fmla="*/ 461 w 590"/>
                    <a:gd name="T11" fmla="*/ 2 h 682"/>
                    <a:gd name="T12" fmla="*/ 463 w 590"/>
                    <a:gd name="T13" fmla="*/ 0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0" h="682">
                      <a:moveTo>
                        <a:pt x="463" y="0"/>
                      </a:moveTo>
                      <a:cubicBezTo>
                        <a:pt x="590" y="168"/>
                        <a:pt x="557" y="437"/>
                        <a:pt x="353" y="563"/>
                      </a:cubicBezTo>
                      <a:cubicBezTo>
                        <a:pt x="198" y="658"/>
                        <a:pt x="42" y="589"/>
                        <a:pt x="7" y="682"/>
                      </a:cubicBezTo>
                      <a:cubicBezTo>
                        <a:pt x="5" y="679"/>
                        <a:pt x="2" y="674"/>
                        <a:pt x="0" y="670"/>
                      </a:cubicBezTo>
                      <a:cubicBezTo>
                        <a:pt x="48" y="577"/>
                        <a:pt x="194" y="650"/>
                        <a:pt x="349" y="556"/>
                      </a:cubicBezTo>
                      <a:cubicBezTo>
                        <a:pt x="550" y="434"/>
                        <a:pt x="586" y="170"/>
                        <a:pt x="461" y="2"/>
                      </a:cubicBezTo>
                      <a:lnTo>
                        <a:pt x="46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4" name="Freeform 429"/>
                <p:cNvSpPr/>
                <p:nvPr/>
              </p:nvSpPr>
              <p:spPr bwMode="auto">
                <a:xfrm>
                  <a:off x="-1652573" y="2457820"/>
                  <a:ext cx="47657" cy="74736"/>
                </a:xfrm>
                <a:custGeom>
                  <a:avLst/>
                  <a:gdLst>
                    <a:gd name="T0" fmla="*/ 33 w 39"/>
                    <a:gd name="T1" fmla="*/ 0 h 62"/>
                    <a:gd name="T2" fmla="*/ 8 w 39"/>
                    <a:gd name="T3" fmla="*/ 35 h 62"/>
                    <a:gd name="T4" fmla="*/ 8 w 39"/>
                    <a:gd name="T5" fmla="*/ 61 h 62"/>
                    <a:gd name="T6" fmla="*/ 8 w 39"/>
                    <a:gd name="T7" fmla="*/ 62 h 62"/>
                    <a:gd name="T8" fmla="*/ 33 w 39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2">
                      <a:moveTo>
                        <a:pt x="33" y="0"/>
                      </a:moveTo>
                      <a:cubicBezTo>
                        <a:pt x="23" y="8"/>
                        <a:pt x="11" y="23"/>
                        <a:pt x="8" y="35"/>
                      </a:cubicBezTo>
                      <a:cubicBezTo>
                        <a:pt x="7" y="37"/>
                        <a:pt x="0" y="49"/>
                        <a:pt x="8" y="61"/>
                      </a:cubicBezTo>
                      <a:cubicBezTo>
                        <a:pt x="8" y="62"/>
                        <a:pt x="8" y="62"/>
                        <a:pt x="8" y="62"/>
                      </a:cubicBezTo>
                      <a:cubicBezTo>
                        <a:pt x="33" y="54"/>
                        <a:pt x="39" y="26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5" name="Freeform 430"/>
                <p:cNvSpPr/>
                <p:nvPr/>
              </p:nvSpPr>
              <p:spPr bwMode="auto">
                <a:xfrm>
                  <a:off x="-1608164" y="2453488"/>
                  <a:ext cx="48741" cy="76902"/>
                </a:xfrm>
                <a:custGeom>
                  <a:avLst/>
                  <a:gdLst>
                    <a:gd name="T0" fmla="*/ 32 w 40"/>
                    <a:gd name="T1" fmla="*/ 0 h 63"/>
                    <a:gd name="T2" fmla="*/ 13 w 40"/>
                    <a:gd name="T3" fmla="*/ 63 h 63"/>
                    <a:gd name="T4" fmla="*/ 32 w 40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63">
                      <a:moveTo>
                        <a:pt x="32" y="0"/>
                      </a:moveTo>
                      <a:cubicBezTo>
                        <a:pt x="16" y="16"/>
                        <a:pt x="0" y="45"/>
                        <a:pt x="13" y="63"/>
                      </a:cubicBezTo>
                      <a:cubicBezTo>
                        <a:pt x="36" y="54"/>
                        <a:pt x="40" y="25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6" name="Freeform 431"/>
                <p:cNvSpPr/>
                <p:nvPr/>
              </p:nvSpPr>
              <p:spPr bwMode="auto">
                <a:xfrm>
                  <a:off x="-1561591" y="2446989"/>
                  <a:ext cx="45491" cy="75818"/>
                </a:xfrm>
                <a:custGeom>
                  <a:avLst/>
                  <a:gdLst>
                    <a:gd name="T0" fmla="*/ 27 w 37"/>
                    <a:gd name="T1" fmla="*/ 0 h 63"/>
                    <a:gd name="T2" fmla="*/ 14 w 37"/>
                    <a:gd name="T3" fmla="*/ 63 h 63"/>
                    <a:gd name="T4" fmla="*/ 27 w 37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63">
                      <a:moveTo>
                        <a:pt x="27" y="0"/>
                      </a:moveTo>
                      <a:cubicBezTo>
                        <a:pt x="12" y="16"/>
                        <a:pt x="0" y="46"/>
                        <a:pt x="14" y="63"/>
                      </a:cubicBezTo>
                      <a:cubicBezTo>
                        <a:pt x="36" y="52"/>
                        <a:pt x="37" y="23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7" name="Freeform 432"/>
                <p:cNvSpPr/>
                <p:nvPr/>
              </p:nvSpPr>
              <p:spPr bwMode="auto">
                <a:xfrm>
                  <a:off x="-1513933" y="2432908"/>
                  <a:ext cx="41159" cy="76902"/>
                </a:xfrm>
                <a:custGeom>
                  <a:avLst/>
                  <a:gdLst>
                    <a:gd name="T0" fmla="*/ 21 w 34"/>
                    <a:gd name="T1" fmla="*/ 0 h 63"/>
                    <a:gd name="T2" fmla="*/ 14 w 34"/>
                    <a:gd name="T3" fmla="*/ 63 h 63"/>
                    <a:gd name="T4" fmla="*/ 21 w 34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63">
                      <a:moveTo>
                        <a:pt x="21" y="0"/>
                      </a:moveTo>
                      <a:cubicBezTo>
                        <a:pt x="7" y="21"/>
                        <a:pt x="0" y="49"/>
                        <a:pt x="14" y="63"/>
                      </a:cubicBezTo>
                      <a:cubicBezTo>
                        <a:pt x="34" y="51"/>
                        <a:pt x="33" y="22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8" name="Freeform 433"/>
                <p:cNvSpPr/>
                <p:nvPr/>
              </p:nvSpPr>
              <p:spPr bwMode="auto">
                <a:xfrm>
                  <a:off x="-1470608" y="2416662"/>
                  <a:ext cx="43325" cy="75818"/>
                </a:xfrm>
                <a:custGeom>
                  <a:avLst/>
                  <a:gdLst>
                    <a:gd name="T0" fmla="*/ 17 w 35"/>
                    <a:gd name="T1" fmla="*/ 0 h 63"/>
                    <a:gd name="T2" fmla="*/ 15 w 35"/>
                    <a:gd name="T3" fmla="*/ 63 h 63"/>
                    <a:gd name="T4" fmla="*/ 17 w 35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63">
                      <a:moveTo>
                        <a:pt x="17" y="0"/>
                      </a:moveTo>
                      <a:cubicBezTo>
                        <a:pt x="7" y="19"/>
                        <a:pt x="0" y="49"/>
                        <a:pt x="15" y="63"/>
                      </a:cubicBezTo>
                      <a:cubicBezTo>
                        <a:pt x="35" y="49"/>
                        <a:pt x="31" y="20"/>
                        <a:pt x="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9" name="Freeform 434"/>
                <p:cNvSpPr/>
                <p:nvPr/>
              </p:nvSpPr>
              <p:spPr bwMode="auto">
                <a:xfrm>
                  <a:off x="-1427283" y="2393916"/>
                  <a:ext cx="40076" cy="75818"/>
                </a:xfrm>
                <a:custGeom>
                  <a:avLst/>
                  <a:gdLst>
                    <a:gd name="T0" fmla="*/ 13 w 33"/>
                    <a:gd name="T1" fmla="*/ 0 h 62"/>
                    <a:gd name="T2" fmla="*/ 16 w 33"/>
                    <a:gd name="T3" fmla="*/ 62 h 62"/>
                    <a:gd name="T4" fmla="*/ 13 w 33"/>
                    <a:gd name="T5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62">
                      <a:moveTo>
                        <a:pt x="13" y="0"/>
                      </a:moveTo>
                      <a:cubicBezTo>
                        <a:pt x="4" y="19"/>
                        <a:pt x="0" y="50"/>
                        <a:pt x="16" y="62"/>
                      </a:cubicBezTo>
                      <a:cubicBezTo>
                        <a:pt x="33" y="49"/>
                        <a:pt x="29" y="20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0" name="Freeform 435"/>
                <p:cNvSpPr/>
                <p:nvPr/>
              </p:nvSpPr>
              <p:spPr bwMode="auto">
                <a:xfrm>
                  <a:off x="-1387208" y="2369004"/>
                  <a:ext cx="38992" cy="72569"/>
                </a:xfrm>
                <a:custGeom>
                  <a:avLst/>
                  <a:gdLst>
                    <a:gd name="T0" fmla="*/ 8 w 33"/>
                    <a:gd name="T1" fmla="*/ 0 h 60"/>
                    <a:gd name="T2" fmla="*/ 17 w 33"/>
                    <a:gd name="T3" fmla="*/ 60 h 60"/>
                    <a:gd name="T4" fmla="*/ 8 w 33"/>
                    <a:gd name="T5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60">
                      <a:moveTo>
                        <a:pt x="8" y="0"/>
                      </a:moveTo>
                      <a:cubicBezTo>
                        <a:pt x="1" y="20"/>
                        <a:pt x="0" y="50"/>
                        <a:pt x="17" y="60"/>
                      </a:cubicBezTo>
                      <a:cubicBezTo>
                        <a:pt x="33" y="43"/>
                        <a:pt x="25" y="17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1" name="Freeform 436"/>
                <p:cNvSpPr/>
                <p:nvPr/>
              </p:nvSpPr>
              <p:spPr bwMode="auto">
                <a:xfrm>
                  <a:off x="-1351465" y="2339760"/>
                  <a:ext cx="38992" cy="70403"/>
                </a:xfrm>
                <a:custGeom>
                  <a:avLst/>
                  <a:gdLst>
                    <a:gd name="T0" fmla="*/ 5 w 32"/>
                    <a:gd name="T1" fmla="*/ 0 h 58"/>
                    <a:gd name="T2" fmla="*/ 18 w 32"/>
                    <a:gd name="T3" fmla="*/ 58 h 58"/>
                    <a:gd name="T4" fmla="*/ 5 w 32"/>
                    <a:gd name="T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2" h="58">
                      <a:moveTo>
                        <a:pt x="5" y="0"/>
                      </a:moveTo>
                      <a:cubicBezTo>
                        <a:pt x="0" y="20"/>
                        <a:pt x="0" y="49"/>
                        <a:pt x="18" y="58"/>
                      </a:cubicBezTo>
                      <a:cubicBezTo>
                        <a:pt x="32" y="41"/>
                        <a:pt x="23" y="15"/>
                        <a:pt x="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2" name="Freeform 437"/>
                <p:cNvSpPr/>
                <p:nvPr/>
              </p:nvSpPr>
              <p:spPr bwMode="auto">
                <a:xfrm>
                  <a:off x="-1321138" y="2307266"/>
                  <a:ext cx="41159" cy="67153"/>
                </a:xfrm>
                <a:custGeom>
                  <a:avLst/>
                  <a:gdLst>
                    <a:gd name="T0" fmla="*/ 3 w 34"/>
                    <a:gd name="T1" fmla="*/ 0 h 56"/>
                    <a:gd name="T2" fmla="*/ 21 w 34"/>
                    <a:gd name="T3" fmla="*/ 56 h 56"/>
                    <a:gd name="T4" fmla="*/ 3 w 3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6">
                      <a:moveTo>
                        <a:pt x="3" y="0"/>
                      </a:moveTo>
                      <a:cubicBezTo>
                        <a:pt x="0" y="20"/>
                        <a:pt x="3" y="49"/>
                        <a:pt x="21" y="56"/>
                      </a:cubicBezTo>
                      <a:cubicBezTo>
                        <a:pt x="34" y="37"/>
                        <a:pt x="22" y="13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3" name="Freeform 438"/>
                <p:cNvSpPr/>
                <p:nvPr/>
              </p:nvSpPr>
              <p:spPr bwMode="auto">
                <a:xfrm>
                  <a:off x="-1294059" y="2270440"/>
                  <a:ext cx="41159" cy="66071"/>
                </a:xfrm>
                <a:custGeom>
                  <a:avLst/>
                  <a:gdLst>
                    <a:gd name="T0" fmla="*/ 2 w 34"/>
                    <a:gd name="T1" fmla="*/ 0 h 54"/>
                    <a:gd name="T2" fmla="*/ 24 w 34"/>
                    <a:gd name="T3" fmla="*/ 54 h 54"/>
                    <a:gd name="T4" fmla="*/ 2 w 34"/>
                    <a:gd name="T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4">
                      <a:moveTo>
                        <a:pt x="2" y="0"/>
                      </a:moveTo>
                      <a:cubicBezTo>
                        <a:pt x="0" y="19"/>
                        <a:pt x="6" y="48"/>
                        <a:pt x="24" y="54"/>
                      </a:cubicBezTo>
                      <a:cubicBezTo>
                        <a:pt x="34" y="36"/>
                        <a:pt x="23" y="1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4" name="Freeform 439"/>
                <p:cNvSpPr/>
                <p:nvPr/>
              </p:nvSpPr>
              <p:spPr bwMode="auto">
                <a:xfrm>
                  <a:off x="-1271314" y="2231448"/>
                  <a:ext cx="42242" cy="61738"/>
                </a:xfrm>
                <a:custGeom>
                  <a:avLst/>
                  <a:gdLst>
                    <a:gd name="T0" fmla="*/ 0 w 35"/>
                    <a:gd name="T1" fmla="*/ 0 h 51"/>
                    <a:gd name="T2" fmla="*/ 27 w 35"/>
                    <a:gd name="T3" fmla="*/ 51 h 51"/>
                    <a:gd name="T4" fmla="*/ 0 w 35"/>
                    <a:gd name="T5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51">
                      <a:moveTo>
                        <a:pt x="0" y="0"/>
                      </a:moveTo>
                      <a:cubicBezTo>
                        <a:pt x="1" y="20"/>
                        <a:pt x="7" y="47"/>
                        <a:pt x="27" y="51"/>
                      </a:cubicBezTo>
                      <a:cubicBezTo>
                        <a:pt x="35" y="30"/>
                        <a:pt x="20" y="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5" name="Freeform 440"/>
                <p:cNvSpPr/>
                <p:nvPr/>
              </p:nvSpPr>
              <p:spPr bwMode="auto">
                <a:xfrm>
                  <a:off x="-1255067" y="2190289"/>
                  <a:ext cx="43325" cy="58489"/>
                </a:xfrm>
                <a:custGeom>
                  <a:avLst/>
                  <a:gdLst>
                    <a:gd name="T0" fmla="*/ 0 w 36"/>
                    <a:gd name="T1" fmla="*/ 0 h 48"/>
                    <a:gd name="T2" fmla="*/ 31 w 36"/>
                    <a:gd name="T3" fmla="*/ 48 h 48"/>
                    <a:gd name="T4" fmla="*/ 0 w 36"/>
                    <a:gd name="T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0" y="0"/>
                      </a:moveTo>
                      <a:cubicBezTo>
                        <a:pt x="2" y="19"/>
                        <a:pt x="12" y="46"/>
                        <a:pt x="31" y="48"/>
                      </a:cubicBezTo>
                      <a:cubicBezTo>
                        <a:pt x="36" y="31"/>
                        <a:pt x="25" y="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6" name="Freeform 441"/>
                <p:cNvSpPr/>
                <p:nvPr/>
              </p:nvSpPr>
              <p:spPr bwMode="auto">
                <a:xfrm>
                  <a:off x="-1243153" y="2148048"/>
                  <a:ext cx="46575" cy="54156"/>
                </a:xfrm>
                <a:custGeom>
                  <a:avLst/>
                  <a:gdLst>
                    <a:gd name="T0" fmla="*/ 0 w 39"/>
                    <a:gd name="T1" fmla="*/ 0 h 45"/>
                    <a:gd name="T2" fmla="*/ 34 w 39"/>
                    <a:gd name="T3" fmla="*/ 45 h 45"/>
                    <a:gd name="T4" fmla="*/ 0 w 39"/>
                    <a:gd name="T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9" h="45">
                      <a:moveTo>
                        <a:pt x="0" y="0"/>
                      </a:moveTo>
                      <a:cubicBezTo>
                        <a:pt x="3" y="19"/>
                        <a:pt x="16" y="44"/>
                        <a:pt x="34" y="45"/>
                      </a:cubicBezTo>
                      <a:cubicBezTo>
                        <a:pt x="39" y="26"/>
                        <a:pt x="23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7" name="Freeform 442"/>
                <p:cNvSpPr/>
                <p:nvPr/>
              </p:nvSpPr>
              <p:spPr bwMode="auto">
                <a:xfrm>
                  <a:off x="-1236654" y="2104723"/>
                  <a:ext cx="48741" cy="50907"/>
                </a:xfrm>
                <a:custGeom>
                  <a:avLst/>
                  <a:gdLst>
                    <a:gd name="T0" fmla="*/ 0 w 40"/>
                    <a:gd name="T1" fmla="*/ 0 h 42"/>
                    <a:gd name="T2" fmla="*/ 37 w 40"/>
                    <a:gd name="T3" fmla="*/ 41 h 42"/>
                    <a:gd name="T4" fmla="*/ 0 w 40"/>
                    <a:gd name="T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42">
                      <a:moveTo>
                        <a:pt x="0" y="0"/>
                      </a:moveTo>
                      <a:cubicBezTo>
                        <a:pt x="4" y="18"/>
                        <a:pt x="19" y="42"/>
                        <a:pt x="37" y="41"/>
                      </a:cubicBezTo>
                      <a:cubicBezTo>
                        <a:pt x="40" y="20"/>
                        <a:pt x="21" y="4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8" name="Freeform 443"/>
                <p:cNvSpPr/>
                <p:nvPr/>
              </p:nvSpPr>
              <p:spPr bwMode="auto">
                <a:xfrm>
                  <a:off x="-1233404" y="2059232"/>
                  <a:ext cx="50907" cy="47657"/>
                </a:xfrm>
                <a:custGeom>
                  <a:avLst/>
                  <a:gdLst>
                    <a:gd name="T0" fmla="*/ 0 w 42"/>
                    <a:gd name="T1" fmla="*/ 0 h 39"/>
                    <a:gd name="T2" fmla="*/ 40 w 42"/>
                    <a:gd name="T3" fmla="*/ 37 h 39"/>
                    <a:gd name="T4" fmla="*/ 0 w 42"/>
                    <a:gd name="T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" h="39">
                      <a:moveTo>
                        <a:pt x="0" y="0"/>
                      </a:moveTo>
                      <a:cubicBezTo>
                        <a:pt x="6" y="17"/>
                        <a:pt x="22" y="39"/>
                        <a:pt x="40" y="37"/>
                      </a:cubicBezTo>
                      <a:cubicBezTo>
                        <a:pt x="42" y="18"/>
                        <a:pt x="21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9" name="Freeform 444"/>
                <p:cNvSpPr/>
                <p:nvPr/>
              </p:nvSpPr>
              <p:spPr bwMode="auto">
                <a:xfrm>
                  <a:off x="-1236654" y="2014823"/>
                  <a:ext cx="53073" cy="44408"/>
                </a:xfrm>
                <a:custGeom>
                  <a:avLst/>
                  <a:gdLst>
                    <a:gd name="T0" fmla="*/ 0 w 43"/>
                    <a:gd name="T1" fmla="*/ 0 h 37"/>
                    <a:gd name="T2" fmla="*/ 42 w 43"/>
                    <a:gd name="T3" fmla="*/ 34 h 37"/>
                    <a:gd name="T4" fmla="*/ 0 w 43"/>
                    <a:gd name="T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" h="37">
                      <a:moveTo>
                        <a:pt x="0" y="0"/>
                      </a:moveTo>
                      <a:cubicBezTo>
                        <a:pt x="7" y="16"/>
                        <a:pt x="25" y="37"/>
                        <a:pt x="42" y="34"/>
                      </a:cubicBezTo>
                      <a:cubicBezTo>
                        <a:pt x="43" y="18"/>
                        <a:pt x="26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0" name="Freeform 445"/>
                <p:cNvSpPr/>
                <p:nvPr/>
              </p:nvSpPr>
              <p:spPr bwMode="auto">
                <a:xfrm>
                  <a:off x="-1243153" y="1967166"/>
                  <a:ext cx="53073" cy="45491"/>
                </a:xfrm>
                <a:custGeom>
                  <a:avLst/>
                  <a:gdLst>
                    <a:gd name="T0" fmla="*/ 0 w 44"/>
                    <a:gd name="T1" fmla="*/ 2 h 37"/>
                    <a:gd name="T2" fmla="*/ 44 w 44"/>
                    <a:gd name="T3" fmla="*/ 32 h 37"/>
                    <a:gd name="T4" fmla="*/ 0 w 44"/>
                    <a:gd name="T5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37">
                      <a:moveTo>
                        <a:pt x="0" y="2"/>
                      </a:moveTo>
                      <a:cubicBezTo>
                        <a:pt x="8" y="18"/>
                        <a:pt x="27" y="37"/>
                        <a:pt x="44" y="32"/>
                      </a:cubicBezTo>
                      <a:cubicBezTo>
                        <a:pt x="43" y="17"/>
                        <a:pt x="25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1" name="Freeform 446"/>
                <p:cNvSpPr/>
                <p:nvPr/>
              </p:nvSpPr>
              <p:spPr bwMode="auto">
                <a:xfrm>
                  <a:off x="-1255067" y="1921675"/>
                  <a:ext cx="55240" cy="43325"/>
                </a:xfrm>
                <a:custGeom>
                  <a:avLst/>
                  <a:gdLst>
                    <a:gd name="T0" fmla="*/ 0 w 46"/>
                    <a:gd name="T1" fmla="*/ 4 h 36"/>
                    <a:gd name="T2" fmla="*/ 46 w 46"/>
                    <a:gd name="T3" fmla="*/ 30 h 36"/>
                    <a:gd name="T4" fmla="*/ 0 w 46"/>
                    <a:gd name="T5" fmla="*/ 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6" h="36">
                      <a:moveTo>
                        <a:pt x="0" y="4"/>
                      </a:moveTo>
                      <a:cubicBezTo>
                        <a:pt x="9" y="18"/>
                        <a:pt x="29" y="36"/>
                        <a:pt x="46" y="30"/>
                      </a:cubicBezTo>
                      <a:cubicBezTo>
                        <a:pt x="43" y="15"/>
                        <a:pt x="24" y="0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2" name="Freeform 447"/>
                <p:cNvSpPr/>
                <p:nvPr/>
              </p:nvSpPr>
              <p:spPr bwMode="auto">
                <a:xfrm>
                  <a:off x="-1273480" y="1876184"/>
                  <a:ext cx="58489" cy="42242"/>
                </a:xfrm>
                <a:custGeom>
                  <a:avLst/>
                  <a:gdLst>
                    <a:gd name="T0" fmla="*/ 0 w 48"/>
                    <a:gd name="T1" fmla="*/ 6 h 35"/>
                    <a:gd name="T2" fmla="*/ 48 w 48"/>
                    <a:gd name="T3" fmla="*/ 28 h 35"/>
                    <a:gd name="T4" fmla="*/ 0 w 48"/>
                    <a:gd name="T5" fmla="*/ 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35">
                      <a:moveTo>
                        <a:pt x="0" y="6"/>
                      </a:moveTo>
                      <a:cubicBezTo>
                        <a:pt x="11" y="20"/>
                        <a:pt x="32" y="35"/>
                        <a:pt x="48" y="28"/>
                      </a:cubicBezTo>
                      <a:cubicBezTo>
                        <a:pt x="44" y="13"/>
                        <a:pt x="24" y="0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3" name="Freeform 448"/>
                <p:cNvSpPr/>
                <p:nvPr/>
              </p:nvSpPr>
              <p:spPr bwMode="auto">
                <a:xfrm>
                  <a:off x="-1295143" y="1833943"/>
                  <a:ext cx="58489" cy="41159"/>
                </a:xfrm>
                <a:custGeom>
                  <a:avLst/>
                  <a:gdLst>
                    <a:gd name="T0" fmla="*/ 0 w 49"/>
                    <a:gd name="T1" fmla="*/ 7 h 34"/>
                    <a:gd name="T2" fmla="*/ 49 w 49"/>
                    <a:gd name="T3" fmla="*/ 26 h 34"/>
                    <a:gd name="T4" fmla="*/ 0 w 49"/>
                    <a:gd name="T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9" h="34">
                      <a:moveTo>
                        <a:pt x="0" y="7"/>
                      </a:moveTo>
                      <a:cubicBezTo>
                        <a:pt x="11" y="20"/>
                        <a:pt x="34" y="34"/>
                        <a:pt x="49" y="26"/>
                      </a:cubicBezTo>
                      <a:cubicBezTo>
                        <a:pt x="44" y="12"/>
                        <a:pt x="23" y="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4" name="Freeform 449"/>
                <p:cNvSpPr/>
                <p:nvPr/>
              </p:nvSpPr>
              <p:spPr bwMode="auto">
                <a:xfrm>
                  <a:off x="-1322220" y="1796033"/>
                  <a:ext cx="60655" cy="37910"/>
                </a:xfrm>
                <a:custGeom>
                  <a:avLst/>
                  <a:gdLst>
                    <a:gd name="T0" fmla="*/ 0 w 50"/>
                    <a:gd name="T1" fmla="*/ 7 h 31"/>
                    <a:gd name="T2" fmla="*/ 50 w 50"/>
                    <a:gd name="T3" fmla="*/ 22 h 31"/>
                    <a:gd name="T4" fmla="*/ 0 w 50"/>
                    <a:gd name="T5" fmla="*/ 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31">
                      <a:moveTo>
                        <a:pt x="0" y="7"/>
                      </a:moveTo>
                      <a:cubicBezTo>
                        <a:pt x="12" y="19"/>
                        <a:pt x="36" y="31"/>
                        <a:pt x="50" y="22"/>
                      </a:cubicBezTo>
                      <a:cubicBezTo>
                        <a:pt x="43" y="5"/>
                        <a:pt x="19" y="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5" name="Freeform 450"/>
                <p:cNvSpPr/>
                <p:nvPr/>
              </p:nvSpPr>
              <p:spPr bwMode="auto">
                <a:xfrm>
                  <a:off x="-1637409" y="2568299"/>
                  <a:ext cx="62821" cy="72569"/>
                </a:xfrm>
                <a:custGeom>
                  <a:avLst/>
                  <a:gdLst>
                    <a:gd name="T0" fmla="*/ 44 w 52"/>
                    <a:gd name="T1" fmla="*/ 60 h 60"/>
                    <a:gd name="T2" fmla="*/ 10 w 52"/>
                    <a:gd name="T3" fmla="*/ 0 h 60"/>
                    <a:gd name="T4" fmla="*/ 7 w 52"/>
                    <a:gd name="T5" fmla="*/ 32 h 60"/>
                    <a:gd name="T6" fmla="*/ 14 w 52"/>
                    <a:gd name="T7" fmla="*/ 42 h 60"/>
                    <a:gd name="T8" fmla="*/ 23 w 52"/>
                    <a:gd name="T9" fmla="*/ 49 h 60"/>
                    <a:gd name="T10" fmla="*/ 44 w 52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60">
                      <a:moveTo>
                        <a:pt x="44" y="60"/>
                      </a:moveTo>
                      <a:cubicBezTo>
                        <a:pt x="52" y="33"/>
                        <a:pt x="38" y="5"/>
                        <a:pt x="10" y="0"/>
                      </a:cubicBezTo>
                      <a:cubicBezTo>
                        <a:pt x="3" y="8"/>
                        <a:pt x="0" y="18"/>
                        <a:pt x="7" y="32"/>
                      </a:cubicBezTo>
                      <a:cubicBezTo>
                        <a:pt x="9" y="35"/>
                        <a:pt x="11" y="39"/>
                        <a:pt x="14" y="42"/>
                      </a:cubicBezTo>
                      <a:cubicBezTo>
                        <a:pt x="16" y="44"/>
                        <a:pt x="19" y="47"/>
                        <a:pt x="23" y="49"/>
                      </a:cubicBezTo>
                      <a:cubicBezTo>
                        <a:pt x="29" y="54"/>
                        <a:pt x="37" y="58"/>
                        <a:pt x="44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6" name="Freeform 451"/>
                <p:cNvSpPr/>
                <p:nvPr/>
              </p:nvSpPr>
              <p:spPr bwMode="auto">
                <a:xfrm>
                  <a:off x="-1582170" y="2562883"/>
                  <a:ext cx="63905" cy="67153"/>
                </a:xfrm>
                <a:custGeom>
                  <a:avLst/>
                  <a:gdLst>
                    <a:gd name="T0" fmla="*/ 47 w 52"/>
                    <a:gd name="T1" fmla="*/ 55 h 55"/>
                    <a:gd name="T2" fmla="*/ 6 w 52"/>
                    <a:gd name="T3" fmla="*/ 0 h 55"/>
                    <a:gd name="T4" fmla="*/ 8 w 52"/>
                    <a:gd name="T5" fmla="*/ 32 h 55"/>
                    <a:gd name="T6" fmla="*/ 25 w 52"/>
                    <a:gd name="T7" fmla="*/ 47 h 55"/>
                    <a:gd name="T8" fmla="*/ 36 w 52"/>
                    <a:gd name="T9" fmla="*/ 52 h 55"/>
                    <a:gd name="T10" fmla="*/ 47 w 52"/>
                    <a:gd name="T11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55">
                      <a:moveTo>
                        <a:pt x="47" y="55"/>
                      </a:moveTo>
                      <a:cubicBezTo>
                        <a:pt x="52" y="29"/>
                        <a:pt x="37" y="3"/>
                        <a:pt x="6" y="0"/>
                      </a:cubicBezTo>
                      <a:cubicBezTo>
                        <a:pt x="1" y="9"/>
                        <a:pt x="0" y="19"/>
                        <a:pt x="8" y="32"/>
                      </a:cubicBezTo>
                      <a:cubicBezTo>
                        <a:pt x="12" y="38"/>
                        <a:pt x="18" y="43"/>
                        <a:pt x="25" y="47"/>
                      </a:cubicBezTo>
                      <a:cubicBezTo>
                        <a:pt x="29" y="49"/>
                        <a:pt x="32" y="50"/>
                        <a:pt x="36" y="52"/>
                      </a:cubicBezTo>
                      <a:cubicBezTo>
                        <a:pt x="40" y="53"/>
                        <a:pt x="44" y="54"/>
                        <a:pt x="47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7" name="Freeform 452"/>
                <p:cNvSpPr/>
                <p:nvPr/>
              </p:nvSpPr>
              <p:spPr bwMode="auto">
                <a:xfrm>
                  <a:off x="-1528013" y="2552051"/>
                  <a:ext cx="62821" cy="59572"/>
                </a:xfrm>
                <a:custGeom>
                  <a:avLst/>
                  <a:gdLst>
                    <a:gd name="T0" fmla="*/ 51 w 52"/>
                    <a:gd name="T1" fmla="*/ 49 h 49"/>
                    <a:gd name="T2" fmla="*/ 38 w 52"/>
                    <a:gd name="T3" fmla="*/ 13 h 49"/>
                    <a:gd name="T4" fmla="*/ 5 w 52"/>
                    <a:gd name="T5" fmla="*/ 0 h 49"/>
                    <a:gd name="T6" fmla="*/ 10 w 52"/>
                    <a:gd name="T7" fmla="*/ 31 h 49"/>
                    <a:gd name="T8" fmla="*/ 19 w 52"/>
                    <a:gd name="T9" fmla="*/ 39 h 49"/>
                    <a:gd name="T10" fmla="*/ 29 w 52"/>
                    <a:gd name="T11" fmla="*/ 44 h 49"/>
                    <a:gd name="T12" fmla="*/ 51 w 52"/>
                    <a:gd name="T13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9">
                      <a:moveTo>
                        <a:pt x="51" y="49"/>
                      </a:moveTo>
                      <a:cubicBezTo>
                        <a:pt x="52" y="36"/>
                        <a:pt x="48" y="24"/>
                        <a:pt x="38" y="13"/>
                      </a:cubicBezTo>
                      <a:cubicBezTo>
                        <a:pt x="27" y="2"/>
                        <a:pt x="17" y="0"/>
                        <a:pt x="5" y="0"/>
                      </a:cubicBezTo>
                      <a:cubicBezTo>
                        <a:pt x="1" y="10"/>
                        <a:pt x="0" y="20"/>
                        <a:pt x="10" y="31"/>
                      </a:cubicBezTo>
                      <a:cubicBezTo>
                        <a:pt x="13" y="34"/>
                        <a:pt x="16" y="36"/>
                        <a:pt x="19" y="39"/>
                      </a:cubicBezTo>
                      <a:cubicBezTo>
                        <a:pt x="22" y="41"/>
                        <a:pt x="25" y="42"/>
                        <a:pt x="29" y="44"/>
                      </a:cubicBezTo>
                      <a:cubicBezTo>
                        <a:pt x="36" y="47"/>
                        <a:pt x="44" y="49"/>
                        <a:pt x="51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8" name="Freeform 453"/>
                <p:cNvSpPr/>
                <p:nvPr/>
              </p:nvSpPr>
              <p:spPr bwMode="auto">
                <a:xfrm>
                  <a:off x="-1482522" y="2534721"/>
                  <a:ext cx="71486" cy="54156"/>
                </a:xfrm>
                <a:custGeom>
                  <a:avLst/>
                  <a:gdLst>
                    <a:gd name="T0" fmla="*/ 59 w 59"/>
                    <a:gd name="T1" fmla="*/ 44 h 44"/>
                    <a:gd name="T2" fmla="*/ 24 w 59"/>
                    <a:gd name="T3" fmla="*/ 2 h 44"/>
                    <a:gd name="T4" fmla="*/ 8 w 59"/>
                    <a:gd name="T5" fmla="*/ 2 h 44"/>
                    <a:gd name="T6" fmla="*/ 59 w 59"/>
                    <a:gd name="T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44">
                      <a:moveTo>
                        <a:pt x="59" y="44"/>
                      </a:moveTo>
                      <a:cubicBezTo>
                        <a:pt x="57" y="22"/>
                        <a:pt x="43" y="6"/>
                        <a:pt x="24" y="2"/>
                      </a:cubicBezTo>
                      <a:cubicBezTo>
                        <a:pt x="19" y="0"/>
                        <a:pt x="13" y="1"/>
                        <a:pt x="8" y="2"/>
                      </a:cubicBezTo>
                      <a:cubicBezTo>
                        <a:pt x="0" y="28"/>
                        <a:pt x="29" y="44"/>
                        <a:pt x="59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9" name="Freeform 454"/>
                <p:cNvSpPr/>
                <p:nvPr/>
              </p:nvSpPr>
              <p:spPr bwMode="auto">
                <a:xfrm>
                  <a:off x="-1430533" y="2507644"/>
                  <a:ext cx="73652" cy="55240"/>
                </a:xfrm>
                <a:custGeom>
                  <a:avLst/>
                  <a:gdLst>
                    <a:gd name="T0" fmla="*/ 60 w 60"/>
                    <a:gd name="T1" fmla="*/ 42 h 46"/>
                    <a:gd name="T2" fmla="*/ 4 w 60"/>
                    <a:gd name="T3" fmla="*/ 7 h 46"/>
                    <a:gd name="T4" fmla="*/ 60 w 60"/>
                    <a:gd name="T5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46">
                      <a:moveTo>
                        <a:pt x="60" y="42"/>
                      </a:moveTo>
                      <a:cubicBezTo>
                        <a:pt x="54" y="17"/>
                        <a:pt x="29" y="0"/>
                        <a:pt x="4" y="7"/>
                      </a:cubicBezTo>
                      <a:cubicBezTo>
                        <a:pt x="0" y="34"/>
                        <a:pt x="30" y="46"/>
                        <a:pt x="60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0" name="Freeform 455"/>
                <p:cNvSpPr/>
                <p:nvPr/>
              </p:nvSpPr>
              <p:spPr bwMode="auto">
                <a:xfrm>
                  <a:off x="-1381792" y="2478399"/>
                  <a:ext cx="72569" cy="54156"/>
                </a:xfrm>
                <a:custGeom>
                  <a:avLst/>
                  <a:gdLst>
                    <a:gd name="T0" fmla="*/ 60 w 60"/>
                    <a:gd name="T1" fmla="*/ 38 h 45"/>
                    <a:gd name="T2" fmla="*/ 1 w 60"/>
                    <a:gd name="T3" fmla="*/ 10 h 45"/>
                    <a:gd name="T4" fmla="*/ 60 w 60"/>
                    <a:gd name="T5" fmla="*/ 3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45">
                      <a:moveTo>
                        <a:pt x="60" y="38"/>
                      </a:moveTo>
                      <a:cubicBezTo>
                        <a:pt x="51" y="13"/>
                        <a:pt x="25" y="0"/>
                        <a:pt x="1" y="10"/>
                      </a:cubicBezTo>
                      <a:cubicBezTo>
                        <a:pt x="0" y="36"/>
                        <a:pt x="31" y="45"/>
                        <a:pt x="60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1" name="Freeform 456"/>
                <p:cNvSpPr/>
                <p:nvPr/>
              </p:nvSpPr>
              <p:spPr bwMode="auto">
                <a:xfrm>
                  <a:off x="-1338468" y="2443739"/>
                  <a:ext cx="74736" cy="51990"/>
                </a:xfrm>
                <a:custGeom>
                  <a:avLst/>
                  <a:gdLst>
                    <a:gd name="T0" fmla="*/ 61 w 61"/>
                    <a:gd name="T1" fmla="*/ 33 h 43"/>
                    <a:gd name="T2" fmla="*/ 0 w 61"/>
                    <a:gd name="T3" fmla="*/ 13 h 43"/>
                    <a:gd name="T4" fmla="*/ 61 w 61"/>
                    <a:gd name="T5" fmla="*/ 3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1" h="43">
                      <a:moveTo>
                        <a:pt x="61" y="33"/>
                      </a:moveTo>
                      <a:cubicBezTo>
                        <a:pt x="50" y="11"/>
                        <a:pt x="23" y="0"/>
                        <a:pt x="0" y="13"/>
                      </a:cubicBezTo>
                      <a:cubicBezTo>
                        <a:pt x="2" y="38"/>
                        <a:pt x="34" y="43"/>
                        <a:pt x="61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2" name="Freeform 457"/>
                <p:cNvSpPr/>
                <p:nvPr/>
              </p:nvSpPr>
              <p:spPr bwMode="auto">
                <a:xfrm>
                  <a:off x="-1299475" y="2406913"/>
                  <a:ext cx="75819" cy="48741"/>
                </a:xfrm>
                <a:custGeom>
                  <a:avLst/>
                  <a:gdLst>
                    <a:gd name="T0" fmla="*/ 62 w 62"/>
                    <a:gd name="T1" fmla="*/ 27 h 41"/>
                    <a:gd name="T2" fmla="*/ 0 w 62"/>
                    <a:gd name="T3" fmla="*/ 15 h 41"/>
                    <a:gd name="T4" fmla="*/ 62 w 62"/>
                    <a:gd name="T5" fmla="*/ 27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1">
                      <a:moveTo>
                        <a:pt x="62" y="27"/>
                      </a:moveTo>
                      <a:cubicBezTo>
                        <a:pt x="49" y="9"/>
                        <a:pt x="23" y="0"/>
                        <a:pt x="0" y="15"/>
                      </a:cubicBezTo>
                      <a:cubicBezTo>
                        <a:pt x="5" y="39"/>
                        <a:pt x="36" y="41"/>
                        <a:pt x="6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3" name="Freeform 458"/>
                <p:cNvSpPr/>
                <p:nvPr/>
              </p:nvSpPr>
              <p:spPr bwMode="auto">
                <a:xfrm>
                  <a:off x="-1264815" y="2366838"/>
                  <a:ext cx="74736" cy="47657"/>
                </a:xfrm>
                <a:custGeom>
                  <a:avLst/>
                  <a:gdLst>
                    <a:gd name="T0" fmla="*/ 62 w 62"/>
                    <a:gd name="T1" fmla="*/ 21 h 40"/>
                    <a:gd name="T2" fmla="*/ 0 w 62"/>
                    <a:gd name="T3" fmla="*/ 16 h 40"/>
                    <a:gd name="T4" fmla="*/ 62 w 62"/>
                    <a:gd name="T5" fmla="*/ 2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0">
                      <a:moveTo>
                        <a:pt x="62" y="21"/>
                      </a:moveTo>
                      <a:cubicBezTo>
                        <a:pt x="46" y="3"/>
                        <a:pt x="18" y="0"/>
                        <a:pt x="0" y="16"/>
                      </a:cubicBezTo>
                      <a:cubicBezTo>
                        <a:pt x="9" y="40"/>
                        <a:pt x="40" y="36"/>
                        <a:pt x="6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4" name="Freeform 459"/>
                <p:cNvSpPr/>
                <p:nvPr/>
              </p:nvSpPr>
              <p:spPr bwMode="auto">
                <a:xfrm>
                  <a:off x="-1234488" y="2321347"/>
                  <a:ext cx="74736" cy="47657"/>
                </a:xfrm>
                <a:custGeom>
                  <a:avLst/>
                  <a:gdLst>
                    <a:gd name="T0" fmla="*/ 62 w 62"/>
                    <a:gd name="T1" fmla="*/ 15 h 39"/>
                    <a:gd name="T2" fmla="*/ 0 w 62"/>
                    <a:gd name="T3" fmla="*/ 18 h 39"/>
                    <a:gd name="T4" fmla="*/ 62 w 62"/>
                    <a:gd name="T5" fmla="*/ 15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39">
                      <a:moveTo>
                        <a:pt x="62" y="15"/>
                      </a:moveTo>
                      <a:cubicBezTo>
                        <a:pt x="44" y="1"/>
                        <a:pt x="16" y="0"/>
                        <a:pt x="0" y="18"/>
                      </a:cubicBezTo>
                      <a:cubicBezTo>
                        <a:pt x="8" y="34"/>
                        <a:pt x="34" y="39"/>
                        <a:pt x="6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5" name="Freeform 460"/>
                <p:cNvSpPr/>
                <p:nvPr/>
              </p:nvSpPr>
              <p:spPr bwMode="auto">
                <a:xfrm>
                  <a:off x="-1209576" y="2270440"/>
                  <a:ext cx="72569" cy="47657"/>
                </a:xfrm>
                <a:custGeom>
                  <a:avLst/>
                  <a:gdLst>
                    <a:gd name="T0" fmla="*/ 60 w 60"/>
                    <a:gd name="T1" fmla="*/ 13 h 39"/>
                    <a:gd name="T2" fmla="*/ 0 w 60"/>
                    <a:gd name="T3" fmla="*/ 23 h 39"/>
                    <a:gd name="T4" fmla="*/ 60 w 60"/>
                    <a:gd name="T5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39">
                      <a:moveTo>
                        <a:pt x="60" y="13"/>
                      </a:moveTo>
                      <a:cubicBezTo>
                        <a:pt x="39" y="0"/>
                        <a:pt x="13" y="5"/>
                        <a:pt x="0" y="23"/>
                      </a:cubicBezTo>
                      <a:cubicBezTo>
                        <a:pt x="11" y="39"/>
                        <a:pt x="38" y="37"/>
                        <a:pt x="60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6" name="Freeform 461"/>
                <p:cNvSpPr/>
                <p:nvPr/>
              </p:nvSpPr>
              <p:spPr bwMode="auto">
                <a:xfrm>
                  <a:off x="-1188997" y="2219534"/>
                  <a:ext cx="70403" cy="49824"/>
                </a:xfrm>
                <a:custGeom>
                  <a:avLst/>
                  <a:gdLst>
                    <a:gd name="T0" fmla="*/ 58 w 58"/>
                    <a:gd name="T1" fmla="*/ 8 h 41"/>
                    <a:gd name="T2" fmla="*/ 0 w 58"/>
                    <a:gd name="T3" fmla="*/ 26 h 41"/>
                    <a:gd name="T4" fmla="*/ 51 w 58"/>
                    <a:gd name="T5" fmla="*/ 16 h 41"/>
                    <a:gd name="T6" fmla="*/ 58 w 58"/>
                    <a:gd name="T7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41">
                      <a:moveTo>
                        <a:pt x="58" y="8"/>
                      </a:moveTo>
                      <a:cubicBezTo>
                        <a:pt x="38" y="0"/>
                        <a:pt x="13" y="4"/>
                        <a:pt x="0" y="26"/>
                      </a:cubicBezTo>
                      <a:cubicBezTo>
                        <a:pt x="14" y="41"/>
                        <a:pt x="37" y="32"/>
                        <a:pt x="51" y="16"/>
                      </a:cubicBezTo>
                      <a:cubicBezTo>
                        <a:pt x="54" y="14"/>
                        <a:pt x="56" y="11"/>
                        <a:pt x="58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7" name="Freeform 462"/>
                <p:cNvSpPr/>
                <p:nvPr/>
              </p:nvSpPr>
              <p:spPr bwMode="auto">
                <a:xfrm>
                  <a:off x="-1172750" y="2165378"/>
                  <a:ext cx="64987" cy="53073"/>
                </a:xfrm>
                <a:custGeom>
                  <a:avLst/>
                  <a:gdLst>
                    <a:gd name="T0" fmla="*/ 54 w 54"/>
                    <a:gd name="T1" fmla="*/ 6 h 44"/>
                    <a:gd name="T2" fmla="*/ 0 w 54"/>
                    <a:gd name="T3" fmla="*/ 30 h 44"/>
                    <a:gd name="T4" fmla="*/ 49 w 54"/>
                    <a:gd name="T5" fmla="*/ 14 h 44"/>
                    <a:gd name="T6" fmla="*/ 54 w 54"/>
                    <a:gd name="T7" fmla="*/ 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44">
                      <a:moveTo>
                        <a:pt x="54" y="6"/>
                      </a:moveTo>
                      <a:cubicBezTo>
                        <a:pt x="33" y="0"/>
                        <a:pt x="9" y="9"/>
                        <a:pt x="0" y="30"/>
                      </a:cubicBezTo>
                      <a:cubicBezTo>
                        <a:pt x="15" y="44"/>
                        <a:pt x="37" y="31"/>
                        <a:pt x="49" y="14"/>
                      </a:cubicBezTo>
                      <a:cubicBezTo>
                        <a:pt x="51" y="12"/>
                        <a:pt x="52" y="9"/>
                        <a:pt x="5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8" name="Freeform 463"/>
                <p:cNvSpPr/>
                <p:nvPr/>
              </p:nvSpPr>
              <p:spPr bwMode="auto">
                <a:xfrm>
                  <a:off x="-1163002" y="2109055"/>
                  <a:ext cx="60655" cy="51990"/>
                </a:xfrm>
                <a:custGeom>
                  <a:avLst/>
                  <a:gdLst>
                    <a:gd name="T0" fmla="*/ 50 w 50"/>
                    <a:gd name="T1" fmla="*/ 4 h 43"/>
                    <a:gd name="T2" fmla="*/ 0 w 50"/>
                    <a:gd name="T3" fmla="*/ 35 h 43"/>
                    <a:gd name="T4" fmla="*/ 50 w 50"/>
                    <a:gd name="T5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43">
                      <a:moveTo>
                        <a:pt x="50" y="4"/>
                      </a:moveTo>
                      <a:cubicBezTo>
                        <a:pt x="26" y="0"/>
                        <a:pt x="5" y="16"/>
                        <a:pt x="0" y="35"/>
                      </a:cubicBezTo>
                      <a:cubicBezTo>
                        <a:pt x="13" y="43"/>
                        <a:pt x="36" y="37"/>
                        <a:pt x="5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9" name="Freeform 464"/>
                <p:cNvSpPr/>
                <p:nvPr/>
              </p:nvSpPr>
              <p:spPr bwMode="auto">
                <a:xfrm>
                  <a:off x="-1158669" y="2055982"/>
                  <a:ext cx="55240" cy="51990"/>
                </a:xfrm>
                <a:custGeom>
                  <a:avLst/>
                  <a:gdLst>
                    <a:gd name="T0" fmla="*/ 45 w 45"/>
                    <a:gd name="T1" fmla="*/ 0 h 43"/>
                    <a:gd name="T2" fmla="*/ 0 w 45"/>
                    <a:gd name="T3" fmla="*/ 36 h 43"/>
                    <a:gd name="T4" fmla="*/ 45 w 45"/>
                    <a:gd name="T5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43">
                      <a:moveTo>
                        <a:pt x="45" y="0"/>
                      </a:moveTo>
                      <a:cubicBezTo>
                        <a:pt x="22" y="0"/>
                        <a:pt x="2" y="17"/>
                        <a:pt x="0" y="36"/>
                      </a:cubicBezTo>
                      <a:cubicBezTo>
                        <a:pt x="13" y="43"/>
                        <a:pt x="35" y="33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0" name="Freeform 465"/>
                <p:cNvSpPr/>
                <p:nvPr/>
              </p:nvSpPr>
              <p:spPr bwMode="auto">
                <a:xfrm>
                  <a:off x="-1159752" y="1998577"/>
                  <a:ext cx="48741" cy="57406"/>
                </a:xfrm>
                <a:custGeom>
                  <a:avLst/>
                  <a:gdLst>
                    <a:gd name="T0" fmla="*/ 40 w 40"/>
                    <a:gd name="T1" fmla="*/ 0 h 47"/>
                    <a:gd name="T2" fmla="*/ 0 w 40"/>
                    <a:gd name="T3" fmla="*/ 41 h 47"/>
                    <a:gd name="T4" fmla="*/ 40 w 40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47">
                      <a:moveTo>
                        <a:pt x="40" y="0"/>
                      </a:moveTo>
                      <a:cubicBezTo>
                        <a:pt x="19" y="3"/>
                        <a:pt x="0" y="21"/>
                        <a:pt x="0" y="41"/>
                      </a:cubicBezTo>
                      <a:cubicBezTo>
                        <a:pt x="18" y="47"/>
                        <a:pt x="36" y="26"/>
                        <a:pt x="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/>
                </a:p>
              </p:txBody>
            </p:sp>
            <p:sp>
              <p:nvSpPr>
                <p:cNvPr id="291" name="Freeform 466"/>
                <p:cNvSpPr/>
                <p:nvPr/>
              </p:nvSpPr>
              <p:spPr bwMode="auto">
                <a:xfrm>
                  <a:off x="-1168417" y="1943337"/>
                  <a:ext cx="44408" cy="56322"/>
                </a:xfrm>
                <a:custGeom>
                  <a:avLst/>
                  <a:gdLst>
                    <a:gd name="T0" fmla="*/ 36 w 36"/>
                    <a:gd name="T1" fmla="*/ 0 h 47"/>
                    <a:gd name="T2" fmla="*/ 2 w 36"/>
                    <a:gd name="T3" fmla="*/ 45 h 47"/>
                    <a:gd name="T4" fmla="*/ 36 w 36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7">
                      <a:moveTo>
                        <a:pt x="36" y="0"/>
                      </a:moveTo>
                      <a:cubicBezTo>
                        <a:pt x="15" y="5"/>
                        <a:pt x="0" y="26"/>
                        <a:pt x="2" y="45"/>
                      </a:cubicBezTo>
                      <a:cubicBezTo>
                        <a:pt x="16" y="47"/>
                        <a:pt x="35" y="33"/>
                        <a:pt x="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2" name="Freeform 467"/>
                <p:cNvSpPr/>
                <p:nvPr/>
              </p:nvSpPr>
              <p:spPr bwMode="auto">
                <a:xfrm>
                  <a:off x="-1182498" y="1888099"/>
                  <a:ext cx="41159" cy="59572"/>
                </a:xfrm>
                <a:custGeom>
                  <a:avLst/>
                  <a:gdLst>
                    <a:gd name="T0" fmla="*/ 32 w 34"/>
                    <a:gd name="T1" fmla="*/ 0 h 49"/>
                    <a:gd name="T2" fmla="*/ 4 w 34"/>
                    <a:gd name="T3" fmla="*/ 49 h 49"/>
                    <a:gd name="T4" fmla="*/ 32 w 34"/>
                    <a:gd name="T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49">
                      <a:moveTo>
                        <a:pt x="32" y="0"/>
                      </a:moveTo>
                      <a:cubicBezTo>
                        <a:pt x="13" y="8"/>
                        <a:pt x="0" y="29"/>
                        <a:pt x="4" y="49"/>
                      </a:cubicBezTo>
                      <a:cubicBezTo>
                        <a:pt x="23" y="49"/>
                        <a:pt x="34" y="25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3" name="Freeform 468"/>
                <p:cNvSpPr/>
                <p:nvPr/>
              </p:nvSpPr>
              <p:spPr bwMode="auto">
                <a:xfrm>
                  <a:off x="-1201994" y="1836109"/>
                  <a:ext cx="41159" cy="63904"/>
                </a:xfrm>
                <a:custGeom>
                  <a:avLst/>
                  <a:gdLst>
                    <a:gd name="T0" fmla="*/ 28 w 34"/>
                    <a:gd name="T1" fmla="*/ 0 h 52"/>
                    <a:gd name="T2" fmla="*/ 6 w 34"/>
                    <a:gd name="T3" fmla="*/ 52 h 52"/>
                    <a:gd name="T4" fmla="*/ 28 w 34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2">
                      <a:moveTo>
                        <a:pt x="28" y="0"/>
                      </a:moveTo>
                      <a:cubicBezTo>
                        <a:pt x="11" y="10"/>
                        <a:pt x="0" y="31"/>
                        <a:pt x="6" y="52"/>
                      </a:cubicBezTo>
                      <a:cubicBezTo>
                        <a:pt x="20" y="50"/>
                        <a:pt x="34" y="31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4" name="Freeform 469"/>
                <p:cNvSpPr/>
                <p:nvPr/>
              </p:nvSpPr>
              <p:spPr bwMode="auto">
                <a:xfrm>
                  <a:off x="-1227989" y="1787368"/>
                  <a:ext cx="37910" cy="64987"/>
                </a:xfrm>
                <a:custGeom>
                  <a:avLst/>
                  <a:gdLst>
                    <a:gd name="T0" fmla="*/ 23 w 31"/>
                    <a:gd name="T1" fmla="*/ 0 h 53"/>
                    <a:gd name="T2" fmla="*/ 9 w 31"/>
                    <a:gd name="T3" fmla="*/ 53 h 53"/>
                    <a:gd name="T4" fmla="*/ 23 w 31"/>
                    <a:gd name="T5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" h="53">
                      <a:moveTo>
                        <a:pt x="23" y="0"/>
                      </a:moveTo>
                      <a:cubicBezTo>
                        <a:pt x="9" y="12"/>
                        <a:pt x="0" y="33"/>
                        <a:pt x="9" y="53"/>
                      </a:cubicBezTo>
                      <a:cubicBezTo>
                        <a:pt x="26" y="49"/>
                        <a:pt x="31" y="24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5" name="Freeform 470"/>
                <p:cNvSpPr/>
                <p:nvPr/>
              </p:nvSpPr>
              <p:spPr bwMode="auto">
                <a:xfrm>
                  <a:off x="-1257233" y="1744043"/>
                  <a:ext cx="34660" cy="64987"/>
                </a:xfrm>
                <a:custGeom>
                  <a:avLst/>
                  <a:gdLst>
                    <a:gd name="T0" fmla="*/ 18 w 28"/>
                    <a:gd name="T1" fmla="*/ 0 h 53"/>
                    <a:gd name="T2" fmla="*/ 11 w 28"/>
                    <a:gd name="T3" fmla="*/ 53 h 53"/>
                    <a:gd name="T4" fmla="*/ 18 w 28"/>
                    <a:gd name="T5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53">
                      <a:moveTo>
                        <a:pt x="18" y="0"/>
                      </a:moveTo>
                      <a:cubicBezTo>
                        <a:pt x="6" y="13"/>
                        <a:pt x="0" y="36"/>
                        <a:pt x="11" y="53"/>
                      </a:cubicBezTo>
                      <a:cubicBezTo>
                        <a:pt x="27" y="47"/>
                        <a:pt x="28" y="21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6" name="Freeform 471"/>
                <p:cNvSpPr/>
                <p:nvPr/>
              </p:nvSpPr>
              <p:spPr bwMode="auto">
                <a:xfrm>
                  <a:off x="-1338468" y="1721298"/>
                  <a:ext cx="66071" cy="62821"/>
                </a:xfrm>
                <a:custGeom>
                  <a:avLst/>
                  <a:gdLst>
                    <a:gd name="T0" fmla="*/ 0 w 54"/>
                    <a:gd name="T1" fmla="*/ 0 h 52"/>
                    <a:gd name="T2" fmla="*/ 52 w 54"/>
                    <a:gd name="T3" fmla="*/ 52 h 52"/>
                    <a:gd name="T4" fmla="*/ 0 w 54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" h="52">
                      <a:moveTo>
                        <a:pt x="0" y="0"/>
                      </a:moveTo>
                      <a:cubicBezTo>
                        <a:pt x="8" y="22"/>
                        <a:pt x="29" y="51"/>
                        <a:pt x="52" y="52"/>
                      </a:cubicBezTo>
                      <a:cubicBezTo>
                        <a:pt x="54" y="28"/>
                        <a:pt x="27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442" name="图片 441" descr="图形用户界面, 网站&#10;&#10;描述已自动生成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1783" y="3641806"/>
              <a:ext cx="2070907" cy="1591626"/>
            </a:xfrm>
            <a:prstGeom prst="rect">
              <a:avLst/>
            </a:prstGeom>
            <a:noFill/>
            <a:ln>
              <a:noFill/>
            </a:ln>
            <a:effectLst>
              <a:reflection blurRad="25400" stA="42000" endPos="14000" dir="5400000" sy="-100000" algn="bl" rotWithShape="0"/>
            </a:effectLst>
          </p:spPr>
        </p:pic>
      </p:grpSp>
      <p:pic>
        <p:nvPicPr>
          <p:cNvPr id="7" name="图片 6" descr="穿着西装笔挺的男子手里拿着手机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0" b="89980" l="8909" r="90000">
                        <a14:foregroundMark x1="19697" y1="51838" x2="28061" y2="51475"/>
                        <a14:foregroundMark x1="8909" y1="50182" x2="10545" y2="51475"/>
                        <a14:foregroundMark x1="49152" y1="12040" x2="52242" y2="24242"/>
                        <a14:foregroundMark x1="59152" y1="32606" x2="64727" y2="43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210" y="529093"/>
            <a:ext cx="4443397" cy="666567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63431" y="1434020"/>
            <a:ext cx="2623312" cy="5760168"/>
            <a:chOff x="563431" y="1434020"/>
            <a:chExt cx="2623312" cy="5760168"/>
          </a:xfrm>
        </p:grpSpPr>
        <p:grpSp>
          <p:nvGrpSpPr>
            <p:cNvPr id="25" name="组合 24"/>
            <p:cNvGrpSpPr/>
            <p:nvPr/>
          </p:nvGrpSpPr>
          <p:grpSpPr>
            <a:xfrm>
              <a:off x="1022042" y="3514335"/>
              <a:ext cx="1820341" cy="2334624"/>
              <a:chOff x="1032516" y="3706138"/>
              <a:chExt cx="1878324" cy="2408988"/>
            </a:xfrm>
          </p:grpSpPr>
          <p:sp>
            <p:nvSpPr>
              <p:cNvPr id="26" name="矩形: 圆角 25"/>
              <p:cNvSpPr/>
              <p:nvPr/>
            </p:nvSpPr>
            <p:spPr>
              <a:xfrm>
                <a:off x="1032516" y="4236802"/>
                <a:ext cx="1878324" cy="1878324"/>
              </a:xfrm>
              <a:prstGeom prst="roundRect">
                <a:avLst>
                  <a:gd name="adj" fmla="val 4214"/>
                </a:avLst>
              </a:prstGeom>
              <a:noFill/>
              <a:ln w="38100">
                <a:gradFill flip="none" rotWithShape="1">
                  <a:gsLst>
                    <a:gs pos="0">
                      <a:schemeClr val="accent1">
                        <a:alpha val="74000"/>
                      </a:schemeClr>
                    </a:gs>
                    <a:gs pos="78000">
                      <a:schemeClr val="accent1">
                        <a:alpha val="0"/>
                      </a:schemeClr>
                    </a:gs>
                  </a:gsLst>
                  <a:lin ang="18900000" scaled="1"/>
                  <a:tileRect/>
                </a:gradFill>
              </a:ln>
              <a:effectLst/>
              <a:scene3d>
                <a:camera prst="isometricTopUp">
                  <a:rot lat="18951832" lon="17040113" rev="4808936"/>
                </a:camera>
                <a:lightRig rig="threePt" dir="t"/>
              </a:scene3d>
              <a:sp3d>
                <a:extrusionClr>
                  <a:schemeClr val="accent1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矩形: 圆角 26"/>
              <p:cNvSpPr/>
              <p:nvPr/>
            </p:nvSpPr>
            <p:spPr>
              <a:xfrm>
                <a:off x="1032516" y="3865711"/>
                <a:ext cx="1878324" cy="1878324"/>
              </a:xfrm>
              <a:prstGeom prst="roundRect">
                <a:avLst>
                  <a:gd name="adj" fmla="val 4214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2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scene3d>
                <a:camera prst="isometricTopUp">
                  <a:rot lat="18951832" lon="17040113" rev="4808936"/>
                </a:camera>
                <a:lightRig rig="threePt" dir="t"/>
              </a:scene3d>
              <a:sp3d>
                <a:extrusionClr>
                  <a:schemeClr val="accent1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矩形: 圆角 27"/>
              <p:cNvSpPr/>
              <p:nvPr/>
            </p:nvSpPr>
            <p:spPr>
              <a:xfrm>
                <a:off x="1032516" y="3706138"/>
                <a:ext cx="1878324" cy="1878324"/>
              </a:xfrm>
              <a:prstGeom prst="roundRect">
                <a:avLst>
                  <a:gd name="adj" fmla="val 4214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85000"/>
                      <a:lumOff val="1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scene3d>
                <a:camera prst="isometricTopUp">
                  <a:rot lat="18951832" lon="17040113" rev="4808936"/>
                </a:camera>
                <a:lightRig rig="contrasting" dir="t"/>
              </a:scene3d>
              <a:sp3d extrusionH="19050">
                <a:extrusionClr>
                  <a:schemeClr val="accent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677681" y="1434020"/>
              <a:ext cx="2509062" cy="298560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>
                    <a:lumMod val="60000"/>
                    <a:lumOff val="40000"/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 descr="图形用户界面, 网站&#10;&#10;描述已自动生成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3910" y="2798722"/>
              <a:ext cx="2070907" cy="1591626"/>
            </a:xfrm>
            <a:prstGeom prst="rect">
              <a:avLst/>
            </a:prstGeom>
            <a:noFill/>
            <a:ln>
              <a:noFill/>
            </a:ln>
            <a:effectLst>
              <a:reflection blurRad="25400" stA="42000" endPos="14000" dir="5400000" sy="-100000" algn="bl" rotWithShape="0"/>
            </a:effectLst>
          </p:spPr>
        </p:pic>
        <p:sp>
          <p:nvSpPr>
            <p:cNvPr id="31" name="文本框 30"/>
            <p:cNvSpPr txBox="1"/>
            <p:nvPr/>
          </p:nvSpPr>
          <p:spPr>
            <a:xfrm>
              <a:off x="933910" y="1752662"/>
              <a:ext cx="19966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海量模板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正版授权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889087" y="1886273"/>
              <a:ext cx="2086251" cy="489690"/>
              <a:chOff x="881414" y="1870241"/>
              <a:chExt cx="2086251" cy="489690"/>
            </a:xfrm>
          </p:grpSpPr>
          <p:grpSp>
            <p:nvGrpSpPr>
              <p:cNvPr id="50" name="组合 49"/>
              <p:cNvGrpSpPr/>
              <p:nvPr/>
            </p:nvGrpSpPr>
            <p:grpSpPr>
              <a:xfrm flipH="1">
                <a:off x="881414" y="1870241"/>
                <a:ext cx="382984" cy="489690"/>
                <a:chOff x="-1821540" y="1721298"/>
                <a:chExt cx="719193" cy="919570"/>
              </a:xfrm>
              <a:gradFill>
                <a:gsLst>
                  <a:gs pos="0">
                    <a:srgbClr val="E9B659"/>
                  </a:gs>
                  <a:gs pos="50000">
                    <a:srgbClr val="DDA968"/>
                  </a:gs>
                  <a:gs pos="100000">
                    <a:srgbClr val="965C33">
                      <a:lumMod val="59000"/>
                      <a:lumOff val="41000"/>
                    </a:srgbClr>
                  </a:gs>
                </a:gsLst>
                <a:lin ang="5400000" scaled="1"/>
              </a:gradFill>
            </p:grpSpPr>
            <p:sp>
              <p:nvSpPr>
                <p:cNvPr id="114" name="Freeform 428"/>
                <p:cNvSpPr/>
                <p:nvPr/>
              </p:nvSpPr>
              <p:spPr bwMode="auto">
                <a:xfrm>
                  <a:off x="-1821540" y="1801449"/>
                  <a:ext cx="714860" cy="826422"/>
                </a:xfrm>
                <a:custGeom>
                  <a:avLst/>
                  <a:gdLst>
                    <a:gd name="T0" fmla="*/ 463 w 590"/>
                    <a:gd name="T1" fmla="*/ 0 h 682"/>
                    <a:gd name="T2" fmla="*/ 353 w 590"/>
                    <a:gd name="T3" fmla="*/ 563 h 682"/>
                    <a:gd name="T4" fmla="*/ 7 w 590"/>
                    <a:gd name="T5" fmla="*/ 682 h 682"/>
                    <a:gd name="T6" fmla="*/ 0 w 590"/>
                    <a:gd name="T7" fmla="*/ 670 h 682"/>
                    <a:gd name="T8" fmla="*/ 349 w 590"/>
                    <a:gd name="T9" fmla="*/ 556 h 682"/>
                    <a:gd name="T10" fmla="*/ 461 w 590"/>
                    <a:gd name="T11" fmla="*/ 2 h 682"/>
                    <a:gd name="T12" fmla="*/ 463 w 590"/>
                    <a:gd name="T13" fmla="*/ 0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0" h="682">
                      <a:moveTo>
                        <a:pt x="463" y="0"/>
                      </a:moveTo>
                      <a:cubicBezTo>
                        <a:pt x="590" y="168"/>
                        <a:pt x="557" y="437"/>
                        <a:pt x="353" y="563"/>
                      </a:cubicBezTo>
                      <a:cubicBezTo>
                        <a:pt x="198" y="658"/>
                        <a:pt x="42" y="589"/>
                        <a:pt x="7" y="682"/>
                      </a:cubicBezTo>
                      <a:cubicBezTo>
                        <a:pt x="5" y="679"/>
                        <a:pt x="2" y="674"/>
                        <a:pt x="0" y="670"/>
                      </a:cubicBezTo>
                      <a:cubicBezTo>
                        <a:pt x="48" y="577"/>
                        <a:pt x="194" y="650"/>
                        <a:pt x="349" y="556"/>
                      </a:cubicBezTo>
                      <a:cubicBezTo>
                        <a:pt x="550" y="434"/>
                        <a:pt x="586" y="170"/>
                        <a:pt x="461" y="2"/>
                      </a:cubicBezTo>
                      <a:lnTo>
                        <a:pt x="46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429"/>
                <p:cNvSpPr/>
                <p:nvPr/>
              </p:nvSpPr>
              <p:spPr bwMode="auto">
                <a:xfrm>
                  <a:off x="-1652573" y="2457820"/>
                  <a:ext cx="47657" cy="74736"/>
                </a:xfrm>
                <a:custGeom>
                  <a:avLst/>
                  <a:gdLst>
                    <a:gd name="T0" fmla="*/ 33 w 39"/>
                    <a:gd name="T1" fmla="*/ 0 h 62"/>
                    <a:gd name="T2" fmla="*/ 8 w 39"/>
                    <a:gd name="T3" fmla="*/ 35 h 62"/>
                    <a:gd name="T4" fmla="*/ 8 w 39"/>
                    <a:gd name="T5" fmla="*/ 61 h 62"/>
                    <a:gd name="T6" fmla="*/ 8 w 39"/>
                    <a:gd name="T7" fmla="*/ 62 h 62"/>
                    <a:gd name="T8" fmla="*/ 33 w 39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2">
                      <a:moveTo>
                        <a:pt x="33" y="0"/>
                      </a:moveTo>
                      <a:cubicBezTo>
                        <a:pt x="23" y="8"/>
                        <a:pt x="11" y="23"/>
                        <a:pt x="8" y="35"/>
                      </a:cubicBezTo>
                      <a:cubicBezTo>
                        <a:pt x="7" y="37"/>
                        <a:pt x="0" y="49"/>
                        <a:pt x="8" y="61"/>
                      </a:cubicBezTo>
                      <a:cubicBezTo>
                        <a:pt x="8" y="62"/>
                        <a:pt x="8" y="62"/>
                        <a:pt x="8" y="62"/>
                      </a:cubicBezTo>
                      <a:cubicBezTo>
                        <a:pt x="33" y="54"/>
                        <a:pt x="39" y="26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430"/>
                <p:cNvSpPr/>
                <p:nvPr/>
              </p:nvSpPr>
              <p:spPr bwMode="auto">
                <a:xfrm>
                  <a:off x="-1608164" y="2453488"/>
                  <a:ext cx="48741" cy="76902"/>
                </a:xfrm>
                <a:custGeom>
                  <a:avLst/>
                  <a:gdLst>
                    <a:gd name="T0" fmla="*/ 32 w 40"/>
                    <a:gd name="T1" fmla="*/ 0 h 63"/>
                    <a:gd name="T2" fmla="*/ 13 w 40"/>
                    <a:gd name="T3" fmla="*/ 63 h 63"/>
                    <a:gd name="T4" fmla="*/ 32 w 40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63">
                      <a:moveTo>
                        <a:pt x="32" y="0"/>
                      </a:moveTo>
                      <a:cubicBezTo>
                        <a:pt x="16" y="16"/>
                        <a:pt x="0" y="45"/>
                        <a:pt x="13" y="63"/>
                      </a:cubicBezTo>
                      <a:cubicBezTo>
                        <a:pt x="36" y="54"/>
                        <a:pt x="40" y="25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31"/>
                <p:cNvSpPr/>
                <p:nvPr/>
              </p:nvSpPr>
              <p:spPr bwMode="auto">
                <a:xfrm>
                  <a:off x="-1561591" y="2446989"/>
                  <a:ext cx="45491" cy="75818"/>
                </a:xfrm>
                <a:custGeom>
                  <a:avLst/>
                  <a:gdLst>
                    <a:gd name="T0" fmla="*/ 27 w 37"/>
                    <a:gd name="T1" fmla="*/ 0 h 63"/>
                    <a:gd name="T2" fmla="*/ 14 w 37"/>
                    <a:gd name="T3" fmla="*/ 63 h 63"/>
                    <a:gd name="T4" fmla="*/ 27 w 37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63">
                      <a:moveTo>
                        <a:pt x="27" y="0"/>
                      </a:moveTo>
                      <a:cubicBezTo>
                        <a:pt x="12" y="16"/>
                        <a:pt x="0" y="46"/>
                        <a:pt x="14" y="63"/>
                      </a:cubicBezTo>
                      <a:cubicBezTo>
                        <a:pt x="36" y="52"/>
                        <a:pt x="37" y="23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32"/>
                <p:cNvSpPr/>
                <p:nvPr/>
              </p:nvSpPr>
              <p:spPr bwMode="auto">
                <a:xfrm>
                  <a:off x="-1513933" y="2432908"/>
                  <a:ext cx="41159" cy="76902"/>
                </a:xfrm>
                <a:custGeom>
                  <a:avLst/>
                  <a:gdLst>
                    <a:gd name="T0" fmla="*/ 21 w 34"/>
                    <a:gd name="T1" fmla="*/ 0 h 63"/>
                    <a:gd name="T2" fmla="*/ 14 w 34"/>
                    <a:gd name="T3" fmla="*/ 63 h 63"/>
                    <a:gd name="T4" fmla="*/ 21 w 34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63">
                      <a:moveTo>
                        <a:pt x="21" y="0"/>
                      </a:moveTo>
                      <a:cubicBezTo>
                        <a:pt x="7" y="21"/>
                        <a:pt x="0" y="49"/>
                        <a:pt x="14" y="63"/>
                      </a:cubicBezTo>
                      <a:cubicBezTo>
                        <a:pt x="34" y="51"/>
                        <a:pt x="33" y="22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33"/>
                <p:cNvSpPr/>
                <p:nvPr/>
              </p:nvSpPr>
              <p:spPr bwMode="auto">
                <a:xfrm>
                  <a:off x="-1470608" y="2416662"/>
                  <a:ext cx="43325" cy="75818"/>
                </a:xfrm>
                <a:custGeom>
                  <a:avLst/>
                  <a:gdLst>
                    <a:gd name="T0" fmla="*/ 17 w 35"/>
                    <a:gd name="T1" fmla="*/ 0 h 63"/>
                    <a:gd name="T2" fmla="*/ 15 w 35"/>
                    <a:gd name="T3" fmla="*/ 63 h 63"/>
                    <a:gd name="T4" fmla="*/ 17 w 35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63">
                      <a:moveTo>
                        <a:pt x="17" y="0"/>
                      </a:moveTo>
                      <a:cubicBezTo>
                        <a:pt x="7" y="19"/>
                        <a:pt x="0" y="49"/>
                        <a:pt x="15" y="63"/>
                      </a:cubicBezTo>
                      <a:cubicBezTo>
                        <a:pt x="35" y="49"/>
                        <a:pt x="31" y="20"/>
                        <a:pt x="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34"/>
                <p:cNvSpPr/>
                <p:nvPr/>
              </p:nvSpPr>
              <p:spPr bwMode="auto">
                <a:xfrm>
                  <a:off x="-1427283" y="2393916"/>
                  <a:ext cx="40076" cy="75818"/>
                </a:xfrm>
                <a:custGeom>
                  <a:avLst/>
                  <a:gdLst>
                    <a:gd name="T0" fmla="*/ 13 w 33"/>
                    <a:gd name="T1" fmla="*/ 0 h 62"/>
                    <a:gd name="T2" fmla="*/ 16 w 33"/>
                    <a:gd name="T3" fmla="*/ 62 h 62"/>
                    <a:gd name="T4" fmla="*/ 13 w 33"/>
                    <a:gd name="T5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62">
                      <a:moveTo>
                        <a:pt x="13" y="0"/>
                      </a:moveTo>
                      <a:cubicBezTo>
                        <a:pt x="4" y="19"/>
                        <a:pt x="0" y="50"/>
                        <a:pt x="16" y="62"/>
                      </a:cubicBezTo>
                      <a:cubicBezTo>
                        <a:pt x="33" y="49"/>
                        <a:pt x="29" y="20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35"/>
                <p:cNvSpPr/>
                <p:nvPr/>
              </p:nvSpPr>
              <p:spPr bwMode="auto">
                <a:xfrm>
                  <a:off x="-1387208" y="2369004"/>
                  <a:ext cx="38992" cy="72569"/>
                </a:xfrm>
                <a:custGeom>
                  <a:avLst/>
                  <a:gdLst>
                    <a:gd name="T0" fmla="*/ 8 w 33"/>
                    <a:gd name="T1" fmla="*/ 0 h 60"/>
                    <a:gd name="T2" fmla="*/ 17 w 33"/>
                    <a:gd name="T3" fmla="*/ 60 h 60"/>
                    <a:gd name="T4" fmla="*/ 8 w 33"/>
                    <a:gd name="T5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60">
                      <a:moveTo>
                        <a:pt x="8" y="0"/>
                      </a:moveTo>
                      <a:cubicBezTo>
                        <a:pt x="1" y="20"/>
                        <a:pt x="0" y="50"/>
                        <a:pt x="17" y="60"/>
                      </a:cubicBezTo>
                      <a:cubicBezTo>
                        <a:pt x="33" y="43"/>
                        <a:pt x="25" y="17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36"/>
                <p:cNvSpPr/>
                <p:nvPr/>
              </p:nvSpPr>
              <p:spPr bwMode="auto">
                <a:xfrm>
                  <a:off x="-1351465" y="2339760"/>
                  <a:ext cx="38992" cy="70403"/>
                </a:xfrm>
                <a:custGeom>
                  <a:avLst/>
                  <a:gdLst>
                    <a:gd name="T0" fmla="*/ 5 w 32"/>
                    <a:gd name="T1" fmla="*/ 0 h 58"/>
                    <a:gd name="T2" fmla="*/ 18 w 32"/>
                    <a:gd name="T3" fmla="*/ 58 h 58"/>
                    <a:gd name="T4" fmla="*/ 5 w 32"/>
                    <a:gd name="T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2" h="58">
                      <a:moveTo>
                        <a:pt x="5" y="0"/>
                      </a:moveTo>
                      <a:cubicBezTo>
                        <a:pt x="0" y="20"/>
                        <a:pt x="0" y="49"/>
                        <a:pt x="18" y="58"/>
                      </a:cubicBezTo>
                      <a:cubicBezTo>
                        <a:pt x="32" y="41"/>
                        <a:pt x="23" y="15"/>
                        <a:pt x="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7"/>
                <p:cNvSpPr/>
                <p:nvPr/>
              </p:nvSpPr>
              <p:spPr bwMode="auto">
                <a:xfrm>
                  <a:off x="-1321138" y="2307266"/>
                  <a:ext cx="41159" cy="67153"/>
                </a:xfrm>
                <a:custGeom>
                  <a:avLst/>
                  <a:gdLst>
                    <a:gd name="T0" fmla="*/ 3 w 34"/>
                    <a:gd name="T1" fmla="*/ 0 h 56"/>
                    <a:gd name="T2" fmla="*/ 21 w 34"/>
                    <a:gd name="T3" fmla="*/ 56 h 56"/>
                    <a:gd name="T4" fmla="*/ 3 w 3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6">
                      <a:moveTo>
                        <a:pt x="3" y="0"/>
                      </a:moveTo>
                      <a:cubicBezTo>
                        <a:pt x="0" y="20"/>
                        <a:pt x="3" y="49"/>
                        <a:pt x="21" y="56"/>
                      </a:cubicBezTo>
                      <a:cubicBezTo>
                        <a:pt x="34" y="37"/>
                        <a:pt x="22" y="13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38"/>
                <p:cNvSpPr/>
                <p:nvPr/>
              </p:nvSpPr>
              <p:spPr bwMode="auto">
                <a:xfrm>
                  <a:off x="-1294059" y="2270440"/>
                  <a:ext cx="41159" cy="66071"/>
                </a:xfrm>
                <a:custGeom>
                  <a:avLst/>
                  <a:gdLst>
                    <a:gd name="T0" fmla="*/ 2 w 34"/>
                    <a:gd name="T1" fmla="*/ 0 h 54"/>
                    <a:gd name="T2" fmla="*/ 24 w 34"/>
                    <a:gd name="T3" fmla="*/ 54 h 54"/>
                    <a:gd name="T4" fmla="*/ 2 w 34"/>
                    <a:gd name="T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4">
                      <a:moveTo>
                        <a:pt x="2" y="0"/>
                      </a:moveTo>
                      <a:cubicBezTo>
                        <a:pt x="0" y="19"/>
                        <a:pt x="6" y="48"/>
                        <a:pt x="24" y="54"/>
                      </a:cubicBezTo>
                      <a:cubicBezTo>
                        <a:pt x="34" y="36"/>
                        <a:pt x="23" y="1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39"/>
                <p:cNvSpPr/>
                <p:nvPr/>
              </p:nvSpPr>
              <p:spPr bwMode="auto">
                <a:xfrm>
                  <a:off x="-1271314" y="2231448"/>
                  <a:ext cx="42242" cy="61738"/>
                </a:xfrm>
                <a:custGeom>
                  <a:avLst/>
                  <a:gdLst>
                    <a:gd name="T0" fmla="*/ 0 w 35"/>
                    <a:gd name="T1" fmla="*/ 0 h 51"/>
                    <a:gd name="T2" fmla="*/ 27 w 35"/>
                    <a:gd name="T3" fmla="*/ 51 h 51"/>
                    <a:gd name="T4" fmla="*/ 0 w 35"/>
                    <a:gd name="T5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51">
                      <a:moveTo>
                        <a:pt x="0" y="0"/>
                      </a:moveTo>
                      <a:cubicBezTo>
                        <a:pt x="1" y="20"/>
                        <a:pt x="7" y="47"/>
                        <a:pt x="27" y="51"/>
                      </a:cubicBezTo>
                      <a:cubicBezTo>
                        <a:pt x="35" y="30"/>
                        <a:pt x="20" y="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40"/>
                <p:cNvSpPr/>
                <p:nvPr/>
              </p:nvSpPr>
              <p:spPr bwMode="auto">
                <a:xfrm>
                  <a:off x="-1255067" y="2190289"/>
                  <a:ext cx="43325" cy="58489"/>
                </a:xfrm>
                <a:custGeom>
                  <a:avLst/>
                  <a:gdLst>
                    <a:gd name="T0" fmla="*/ 0 w 36"/>
                    <a:gd name="T1" fmla="*/ 0 h 48"/>
                    <a:gd name="T2" fmla="*/ 31 w 36"/>
                    <a:gd name="T3" fmla="*/ 48 h 48"/>
                    <a:gd name="T4" fmla="*/ 0 w 36"/>
                    <a:gd name="T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0" y="0"/>
                      </a:moveTo>
                      <a:cubicBezTo>
                        <a:pt x="2" y="19"/>
                        <a:pt x="12" y="46"/>
                        <a:pt x="31" y="48"/>
                      </a:cubicBezTo>
                      <a:cubicBezTo>
                        <a:pt x="36" y="31"/>
                        <a:pt x="25" y="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41"/>
                <p:cNvSpPr/>
                <p:nvPr/>
              </p:nvSpPr>
              <p:spPr bwMode="auto">
                <a:xfrm>
                  <a:off x="-1243153" y="2148048"/>
                  <a:ext cx="46575" cy="54156"/>
                </a:xfrm>
                <a:custGeom>
                  <a:avLst/>
                  <a:gdLst>
                    <a:gd name="T0" fmla="*/ 0 w 39"/>
                    <a:gd name="T1" fmla="*/ 0 h 45"/>
                    <a:gd name="T2" fmla="*/ 34 w 39"/>
                    <a:gd name="T3" fmla="*/ 45 h 45"/>
                    <a:gd name="T4" fmla="*/ 0 w 39"/>
                    <a:gd name="T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9" h="45">
                      <a:moveTo>
                        <a:pt x="0" y="0"/>
                      </a:moveTo>
                      <a:cubicBezTo>
                        <a:pt x="3" y="19"/>
                        <a:pt x="16" y="44"/>
                        <a:pt x="34" y="45"/>
                      </a:cubicBezTo>
                      <a:cubicBezTo>
                        <a:pt x="39" y="26"/>
                        <a:pt x="23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42"/>
                <p:cNvSpPr/>
                <p:nvPr/>
              </p:nvSpPr>
              <p:spPr bwMode="auto">
                <a:xfrm>
                  <a:off x="-1236654" y="2104723"/>
                  <a:ext cx="48741" cy="50907"/>
                </a:xfrm>
                <a:custGeom>
                  <a:avLst/>
                  <a:gdLst>
                    <a:gd name="T0" fmla="*/ 0 w 40"/>
                    <a:gd name="T1" fmla="*/ 0 h 42"/>
                    <a:gd name="T2" fmla="*/ 37 w 40"/>
                    <a:gd name="T3" fmla="*/ 41 h 42"/>
                    <a:gd name="T4" fmla="*/ 0 w 40"/>
                    <a:gd name="T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42">
                      <a:moveTo>
                        <a:pt x="0" y="0"/>
                      </a:moveTo>
                      <a:cubicBezTo>
                        <a:pt x="4" y="18"/>
                        <a:pt x="19" y="42"/>
                        <a:pt x="37" y="41"/>
                      </a:cubicBezTo>
                      <a:cubicBezTo>
                        <a:pt x="40" y="20"/>
                        <a:pt x="21" y="4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43"/>
                <p:cNvSpPr/>
                <p:nvPr/>
              </p:nvSpPr>
              <p:spPr bwMode="auto">
                <a:xfrm>
                  <a:off x="-1233404" y="2059232"/>
                  <a:ext cx="50907" cy="47657"/>
                </a:xfrm>
                <a:custGeom>
                  <a:avLst/>
                  <a:gdLst>
                    <a:gd name="T0" fmla="*/ 0 w 42"/>
                    <a:gd name="T1" fmla="*/ 0 h 39"/>
                    <a:gd name="T2" fmla="*/ 40 w 42"/>
                    <a:gd name="T3" fmla="*/ 37 h 39"/>
                    <a:gd name="T4" fmla="*/ 0 w 42"/>
                    <a:gd name="T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" h="39">
                      <a:moveTo>
                        <a:pt x="0" y="0"/>
                      </a:moveTo>
                      <a:cubicBezTo>
                        <a:pt x="6" y="17"/>
                        <a:pt x="22" y="39"/>
                        <a:pt x="40" y="37"/>
                      </a:cubicBezTo>
                      <a:cubicBezTo>
                        <a:pt x="42" y="18"/>
                        <a:pt x="21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44"/>
                <p:cNvSpPr/>
                <p:nvPr/>
              </p:nvSpPr>
              <p:spPr bwMode="auto">
                <a:xfrm>
                  <a:off x="-1236654" y="2014823"/>
                  <a:ext cx="53073" cy="44408"/>
                </a:xfrm>
                <a:custGeom>
                  <a:avLst/>
                  <a:gdLst>
                    <a:gd name="T0" fmla="*/ 0 w 43"/>
                    <a:gd name="T1" fmla="*/ 0 h 37"/>
                    <a:gd name="T2" fmla="*/ 42 w 43"/>
                    <a:gd name="T3" fmla="*/ 34 h 37"/>
                    <a:gd name="T4" fmla="*/ 0 w 43"/>
                    <a:gd name="T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" h="37">
                      <a:moveTo>
                        <a:pt x="0" y="0"/>
                      </a:moveTo>
                      <a:cubicBezTo>
                        <a:pt x="7" y="16"/>
                        <a:pt x="25" y="37"/>
                        <a:pt x="42" y="34"/>
                      </a:cubicBezTo>
                      <a:cubicBezTo>
                        <a:pt x="43" y="18"/>
                        <a:pt x="26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45"/>
                <p:cNvSpPr/>
                <p:nvPr/>
              </p:nvSpPr>
              <p:spPr bwMode="auto">
                <a:xfrm>
                  <a:off x="-1243153" y="1967166"/>
                  <a:ext cx="53073" cy="45491"/>
                </a:xfrm>
                <a:custGeom>
                  <a:avLst/>
                  <a:gdLst>
                    <a:gd name="T0" fmla="*/ 0 w 44"/>
                    <a:gd name="T1" fmla="*/ 2 h 37"/>
                    <a:gd name="T2" fmla="*/ 44 w 44"/>
                    <a:gd name="T3" fmla="*/ 32 h 37"/>
                    <a:gd name="T4" fmla="*/ 0 w 44"/>
                    <a:gd name="T5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37">
                      <a:moveTo>
                        <a:pt x="0" y="2"/>
                      </a:moveTo>
                      <a:cubicBezTo>
                        <a:pt x="8" y="18"/>
                        <a:pt x="27" y="37"/>
                        <a:pt x="44" y="32"/>
                      </a:cubicBezTo>
                      <a:cubicBezTo>
                        <a:pt x="43" y="17"/>
                        <a:pt x="25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46"/>
                <p:cNvSpPr/>
                <p:nvPr/>
              </p:nvSpPr>
              <p:spPr bwMode="auto">
                <a:xfrm>
                  <a:off x="-1255067" y="1921675"/>
                  <a:ext cx="55240" cy="43325"/>
                </a:xfrm>
                <a:custGeom>
                  <a:avLst/>
                  <a:gdLst>
                    <a:gd name="T0" fmla="*/ 0 w 46"/>
                    <a:gd name="T1" fmla="*/ 4 h 36"/>
                    <a:gd name="T2" fmla="*/ 46 w 46"/>
                    <a:gd name="T3" fmla="*/ 30 h 36"/>
                    <a:gd name="T4" fmla="*/ 0 w 46"/>
                    <a:gd name="T5" fmla="*/ 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6" h="36">
                      <a:moveTo>
                        <a:pt x="0" y="4"/>
                      </a:moveTo>
                      <a:cubicBezTo>
                        <a:pt x="9" y="18"/>
                        <a:pt x="29" y="36"/>
                        <a:pt x="46" y="30"/>
                      </a:cubicBezTo>
                      <a:cubicBezTo>
                        <a:pt x="43" y="15"/>
                        <a:pt x="24" y="0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47"/>
                <p:cNvSpPr/>
                <p:nvPr/>
              </p:nvSpPr>
              <p:spPr bwMode="auto">
                <a:xfrm>
                  <a:off x="-1273480" y="1876184"/>
                  <a:ext cx="58489" cy="42242"/>
                </a:xfrm>
                <a:custGeom>
                  <a:avLst/>
                  <a:gdLst>
                    <a:gd name="T0" fmla="*/ 0 w 48"/>
                    <a:gd name="T1" fmla="*/ 6 h 35"/>
                    <a:gd name="T2" fmla="*/ 48 w 48"/>
                    <a:gd name="T3" fmla="*/ 28 h 35"/>
                    <a:gd name="T4" fmla="*/ 0 w 48"/>
                    <a:gd name="T5" fmla="*/ 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35">
                      <a:moveTo>
                        <a:pt x="0" y="6"/>
                      </a:moveTo>
                      <a:cubicBezTo>
                        <a:pt x="11" y="20"/>
                        <a:pt x="32" y="35"/>
                        <a:pt x="48" y="28"/>
                      </a:cubicBezTo>
                      <a:cubicBezTo>
                        <a:pt x="44" y="13"/>
                        <a:pt x="24" y="0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48"/>
                <p:cNvSpPr/>
                <p:nvPr/>
              </p:nvSpPr>
              <p:spPr bwMode="auto">
                <a:xfrm>
                  <a:off x="-1295143" y="1833943"/>
                  <a:ext cx="58489" cy="41159"/>
                </a:xfrm>
                <a:custGeom>
                  <a:avLst/>
                  <a:gdLst>
                    <a:gd name="T0" fmla="*/ 0 w 49"/>
                    <a:gd name="T1" fmla="*/ 7 h 34"/>
                    <a:gd name="T2" fmla="*/ 49 w 49"/>
                    <a:gd name="T3" fmla="*/ 26 h 34"/>
                    <a:gd name="T4" fmla="*/ 0 w 49"/>
                    <a:gd name="T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9" h="34">
                      <a:moveTo>
                        <a:pt x="0" y="7"/>
                      </a:moveTo>
                      <a:cubicBezTo>
                        <a:pt x="11" y="20"/>
                        <a:pt x="34" y="34"/>
                        <a:pt x="49" y="26"/>
                      </a:cubicBezTo>
                      <a:cubicBezTo>
                        <a:pt x="44" y="12"/>
                        <a:pt x="23" y="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49"/>
                <p:cNvSpPr/>
                <p:nvPr/>
              </p:nvSpPr>
              <p:spPr bwMode="auto">
                <a:xfrm>
                  <a:off x="-1322220" y="1796033"/>
                  <a:ext cx="60655" cy="37910"/>
                </a:xfrm>
                <a:custGeom>
                  <a:avLst/>
                  <a:gdLst>
                    <a:gd name="T0" fmla="*/ 0 w 50"/>
                    <a:gd name="T1" fmla="*/ 7 h 31"/>
                    <a:gd name="T2" fmla="*/ 50 w 50"/>
                    <a:gd name="T3" fmla="*/ 22 h 31"/>
                    <a:gd name="T4" fmla="*/ 0 w 50"/>
                    <a:gd name="T5" fmla="*/ 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31">
                      <a:moveTo>
                        <a:pt x="0" y="7"/>
                      </a:moveTo>
                      <a:cubicBezTo>
                        <a:pt x="12" y="19"/>
                        <a:pt x="36" y="31"/>
                        <a:pt x="50" y="22"/>
                      </a:cubicBezTo>
                      <a:cubicBezTo>
                        <a:pt x="43" y="5"/>
                        <a:pt x="19" y="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50"/>
                <p:cNvSpPr/>
                <p:nvPr/>
              </p:nvSpPr>
              <p:spPr bwMode="auto">
                <a:xfrm>
                  <a:off x="-1637409" y="2568299"/>
                  <a:ext cx="62821" cy="72569"/>
                </a:xfrm>
                <a:custGeom>
                  <a:avLst/>
                  <a:gdLst>
                    <a:gd name="T0" fmla="*/ 44 w 52"/>
                    <a:gd name="T1" fmla="*/ 60 h 60"/>
                    <a:gd name="T2" fmla="*/ 10 w 52"/>
                    <a:gd name="T3" fmla="*/ 0 h 60"/>
                    <a:gd name="T4" fmla="*/ 7 w 52"/>
                    <a:gd name="T5" fmla="*/ 32 h 60"/>
                    <a:gd name="T6" fmla="*/ 14 w 52"/>
                    <a:gd name="T7" fmla="*/ 42 h 60"/>
                    <a:gd name="T8" fmla="*/ 23 w 52"/>
                    <a:gd name="T9" fmla="*/ 49 h 60"/>
                    <a:gd name="T10" fmla="*/ 44 w 52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60">
                      <a:moveTo>
                        <a:pt x="44" y="60"/>
                      </a:moveTo>
                      <a:cubicBezTo>
                        <a:pt x="52" y="33"/>
                        <a:pt x="38" y="5"/>
                        <a:pt x="10" y="0"/>
                      </a:cubicBezTo>
                      <a:cubicBezTo>
                        <a:pt x="3" y="8"/>
                        <a:pt x="0" y="18"/>
                        <a:pt x="7" y="32"/>
                      </a:cubicBezTo>
                      <a:cubicBezTo>
                        <a:pt x="9" y="35"/>
                        <a:pt x="11" y="39"/>
                        <a:pt x="14" y="42"/>
                      </a:cubicBezTo>
                      <a:cubicBezTo>
                        <a:pt x="16" y="44"/>
                        <a:pt x="19" y="47"/>
                        <a:pt x="23" y="49"/>
                      </a:cubicBezTo>
                      <a:cubicBezTo>
                        <a:pt x="29" y="54"/>
                        <a:pt x="37" y="58"/>
                        <a:pt x="44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51"/>
                <p:cNvSpPr/>
                <p:nvPr/>
              </p:nvSpPr>
              <p:spPr bwMode="auto">
                <a:xfrm>
                  <a:off x="-1582170" y="2562883"/>
                  <a:ext cx="63905" cy="67153"/>
                </a:xfrm>
                <a:custGeom>
                  <a:avLst/>
                  <a:gdLst>
                    <a:gd name="T0" fmla="*/ 47 w 52"/>
                    <a:gd name="T1" fmla="*/ 55 h 55"/>
                    <a:gd name="T2" fmla="*/ 6 w 52"/>
                    <a:gd name="T3" fmla="*/ 0 h 55"/>
                    <a:gd name="T4" fmla="*/ 8 w 52"/>
                    <a:gd name="T5" fmla="*/ 32 h 55"/>
                    <a:gd name="T6" fmla="*/ 25 w 52"/>
                    <a:gd name="T7" fmla="*/ 47 h 55"/>
                    <a:gd name="T8" fmla="*/ 36 w 52"/>
                    <a:gd name="T9" fmla="*/ 52 h 55"/>
                    <a:gd name="T10" fmla="*/ 47 w 52"/>
                    <a:gd name="T11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55">
                      <a:moveTo>
                        <a:pt x="47" y="55"/>
                      </a:moveTo>
                      <a:cubicBezTo>
                        <a:pt x="52" y="29"/>
                        <a:pt x="37" y="3"/>
                        <a:pt x="6" y="0"/>
                      </a:cubicBezTo>
                      <a:cubicBezTo>
                        <a:pt x="1" y="9"/>
                        <a:pt x="0" y="19"/>
                        <a:pt x="8" y="32"/>
                      </a:cubicBezTo>
                      <a:cubicBezTo>
                        <a:pt x="12" y="38"/>
                        <a:pt x="18" y="43"/>
                        <a:pt x="25" y="47"/>
                      </a:cubicBezTo>
                      <a:cubicBezTo>
                        <a:pt x="29" y="49"/>
                        <a:pt x="32" y="50"/>
                        <a:pt x="36" y="52"/>
                      </a:cubicBezTo>
                      <a:cubicBezTo>
                        <a:pt x="40" y="53"/>
                        <a:pt x="44" y="54"/>
                        <a:pt x="47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52"/>
                <p:cNvSpPr/>
                <p:nvPr/>
              </p:nvSpPr>
              <p:spPr bwMode="auto">
                <a:xfrm>
                  <a:off x="-1528013" y="2552051"/>
                  <a:ext cx="62821" cy="59572"/>
                </a:xfrm>
                <a:custGeom>
                  <a:avLst/>
                  <a:gdLst>
                    <a:gd name="T0" fmla="*/ 51 w 52"/>
                    <a:gd name="T1" fmla="*/ 49 h 49"/>
                    <a:gd name="T2" fmla="*/ 38 w 52"/>
                    <a:gd name="T3" fmla="*/ 13 h 49"/>
                    <a:gd name="T4" fmla="*/ 5 w 52"/>
                    <a:gd name="T5" fmla="*/ 0 h 49"/>
                    <a:gd name="T6" fmla="*/ 10 w 52"/>
                    <a:gd name="T7" fmla="*/ 31 h 49"/>
                    <a:gd name="T8" fmla="*/ 19 w 52"/>
                    <a:gd name="T9" fmla="*/ 39 h 49"/>
                    <a:gd name="T10" fmla="*/ 29 w 52"/>
                    <a:gd name="T11" fmla="*/ 44 h 49"/>
                    <a:gd name="T12" fmla="*/ 51 w 52"/>
                    <a:gd name="T13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9">
                      <a:moveTo>
                        <a:pt x="51" y="49"/>
                      </a:moveTo>
                      <a:cubicBezTo>
                        <a:pt x="52" y="36"/>
                        <a:pt x="48" y="24"/>
                        <a:pt x="38" y="13"/>
                      </a:cubicBezTo>
                      <a:cubicBezTo>
                        <a:pt x="27" y="2"/>
                        <a:pt x="17" y="0"/>
                        <a:pt x="5" y="0"/>
                      </a:cubicBezTo>
                      <a:cubicBezTo>
                        <a:pt x="1" y="10"/>
                        <a:pt x="0" y="20"/>
                        <a:pt x="10" y="31"/>
                      </a:cubicBezTo>
                      <a:cubicBezTo>
                        <a:pt x="13" y="34"/>
                        <a:pt x="16" y="36"/>
                        <a:pt x="19" y="39"/>
                      </a:cubicBezTo>
                      <a:cubicBezTo>
                        <a:pt x="22" y="41"/>
                        <a:pt x="25" y="42"/>
                        <a:pt x="29" y="44"/>
                      </a:cubicBezTo>
                      <a:cubicBezTo>
                        <a:pt x="36" y="47"/>
                        <a:pt x="44" y="49"/>
                        <a:pt x="51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53"/>
                <p:cNvSpPr/>
                <p:nvPr/>
              </p:nvSpPr>
              <p:spPr bwMode="auto">
                <a:xfrm>
                  <a:off x="-1482522" y="2534721"/>
                  <a:ext cx="71486" cy="54156"/>
                </a:xfrm>
                <a:custGeom>
                  <a:avLst/>
                  <a:gdLst>
                    <a:gd name="T0" fmla="*/ 59 w 59"/>
                    <a:gd name="T1" fmla="*/ 44 h 44"/>
                    <a:gd name="T2" fmla="*/ 24 w 59"/>
                    <a:gd name="T3" fmla="*/ 2 h 44"/>
                    <a:gd name="T4" fmla="*/ 8 w 59"/>
                    <a:gd name="T5" fmla="*/ 2 h 44"/>
                    <a:gd name="T6" fmla="*/ 59 w 59"/>
                    <a:gd name="T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44">
                      <a:moveTo>
                        <a:pt x="59" y="44"/>
                      </a:moveTo>
                      <a:cubicBezTo>
                        <a:pt x="57" y="22"/>
                        <a:pt x="43" y="6"/>
                        <a:pt x="24" y="2"/>
                      </a:cubicBezTo>
                      <a:cubicBezTo>
                        <a:pt x="19" y="0"/>
                        <a:pt x="13" y="1"/>
                        <a:pt x="8" y="2"/>
                      </a:cubicBezTo>
                      <a:cubicBezTo>
                        <a:pt x="0" y="28"/>
                        <a:pt x="29" y="44"/>
                        <a:pt x="59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54"/>
                <p:cNvSpPr/>
                <p:nvPr/>
              </p:nvSpPr>
              <p:spPr bwMode="auto">
                <a:xfrm>
                  <a:off x="-1430533" y="2507644"/>
                  <a:ext cx="73652" cy="55240"/>
                </a:xfrm>
                <a:custGeom>
                  <a:avLst/>
                  <a:gdLst>
                    <a:gd name="T0" fmla="*/ 60 w 60"/>
                    <a:gd name="T1" fmla="*/ 42 h 46"/>
                    <a:gd name="T2" fmla="*/ 4 w 60"/>
                    <a:gd name="T3" fmla="*/ 7 h 46"/>
                    <a:gd name="T4" fmla="*/ 60 w 60"/>
                    <a:gd name="T5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46">
                      <a:moveTo>
                        <a:pt x="60" y="42"/>
                      </a:moveTo>
                      <a:cubicBezTo>
                        <a:pt x="54" y="17"/>
                        <a:pt x="29" y="0"/>
                        <a:pt x="4" y="7"/>
                      </a:cubicBezTo>
                      <a:cubicBezTo>
                        <a:pt x="0" y="34"/>
                        <a:pt x="30" y="46"/>
                        <a:pt x="60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55"/>
                <p:cNvSpPr/>
                <p:nvPr/>
              </p:nvSpPr>
              <p:spPr bwMode="auto">
                <a:xfrm>
                  <a:off x="-1381792" y="2478399"/>
                  <a:ext cx="72569" cy="54156"/>
                </a:xfrm>
                <a:custGeom>
                  <a:avLst/>
                  <a:gdLst>
                    <a:gd name="T0" fmla="*/ 60 w 60"/>
                    <a:gd name="T1" fmla="*/ 38 h 45"/>
                    <a:gd name="T2" fmla="*/ 1 w 60"/>
                    <a:gd name="T3" fmla="*/ 10 h 45"/>
                    <a:gd name="T4" fmla="*/ 60 w 60"/>
                    <a:gd name="T5" fmla="*/ 3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45">
                      <a:moveTo>
                        <a:pt x="60" y="38"/>
                      </a:moveTo>
                      <a:cubicBezTo>
                        <a:pt x="51" y="13"/>
                        <a:pt x="25" y="0"/>
                        <a:pt x="1" y="10"/>
                      </a:cubicBezTo>
                      <a:cubicBezTo>
                        <a:pt x="0" y="36"/>
                        <a:pt x="31" y="45"/>
                        <a:pt x="60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56"/>
                <p:cNvSpPr/>
                <p:nvPr/>
              </p:nvSpPr>
              <p:spPr bwMode="auto">
                <a:xfrm>
                  <a:off x="-1338468" y="2443739"/>
                  <a:ext cx="74736" cy="51990"/>
                </a:xfrm>
                <a:custGeom>
                  <a:avLst/>
                  <a:gdLst>
                    <a:gd name="T0" fmla="*/ 61 w 61"/>
                    <a:gd name="T1" fmla="*/ 33 h 43"/>
                    <a:gd name="T2" fmla="*/ 0 w 61"/>
                    <a:gd name="T3" fmla="*/ 13 h 43"/>
                    <a:gd name="T4" fmla="*/ 61 w 61"/>
                    <a:gd name="T5" fmla="*/ 3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1" h="43">
                      <a:moveTo>
                        <a:pt x="61" y="33"/>
                      </a:moveTo>
                      <a:cubicBezTo>
                        <a:pt x="50" y="11"/>
                        <a:pt x="23" y="0"/>
                        <a:pt x="0" y="13"/>
                      </a:cubicBezTo>
                      <a:cubicBezTo>
                        <a:pt x="2" y="38"/>
                        <a:pt x="34" y="43"/>
                        <a:pt x="61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57"/>
                <p:cNvSpPr/>
                <p:nvPr/>
              </p:nvSpPr>
              <p:spPr bwMode="auto">
                <a:xfrm>
                  <a:off x="-1299475" y="2406913"/>
                  <a:ext cx="75819" cy="48741"/>
                </a:xfrm>
                <a:custGeom>
                  <a:avLst/>
                  <a:gdLst>
                    <a:gd name="T0" fmla="*/ 62 w 62"/>
                    <a:gd name="T1" fmla="*/ 27 h 41"/>
                    <a:gd name="T2" fmla="*/ 0 w 62"/>
                    <a:gd name="T3" fmla="*/ 15 h 41"/>
                    <a:gd name="T4" fmla="*/ 62 w 62"/>
                    <a:gd name="T5" fmla="*/ 27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1">
                      <a:moveTo>
                        <a:pt x="62" y="27"/>
                      </a:moveTo>
                      <a:cubicBezTo>
                        <a:pt x="49" y="9"/>
                        <a:pt x="23" y="0"/>
                        <a:pt x="0" y="15"/>
                      </a:cubicBezTo>
                      <a:cubicBezTo>
                        <a:pt x="5" y="39"/>
                        <a:pt x="36" y="41"/>
                        <a:pt x="6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58"/>
                <p:cNvSpPr/>
                <p:nvPr/>
              </p:nvSpPr>
              <p:spPr bwMode="auto">
                <a:xfrm>
                  <a:off x="-1264815" y="2366838"/>
                  <a:ext cx="74736" cy="47657"/>
                </a:xfrm>
                <a:custGeom>
                  <a:avLst/>
                  <a:gdLst>
                    <a:gd name="T0" fmla="*/ 62 w 62"/>
                    <a:gd name="T1" fmla="*/ 21 h 40"/>
                    <a:gd name="T2" fmla="*/ 0 w 62"/>
                    <a:gd name="T3" fmla="*/ 16 h 40"/>
                    <a:gd name="T4" fmla="*/ 62 w 62"/>
                    <a:gd name="T5" fmla="*/ 2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0">
                      <a:moveTo>
                        <a:pt x="62" y="21"/>
                      </a:moveTo>
                      <a:cubicBezTo>
                        <a:pt x="46" y="3"/>
                        <a:pt x="18" y="0"/>
                        <a:pt x="0" y="16"/>
                      </a:cubicBezTo>
                      <a:cubicBezTo>
                        <a:pt x="9" y="40"/>
                        <a:pt x="40" y="36"/>
                        <a:pt x="6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59"/>
                <p:cNvSpPr/>
                <p:nvPr/>
              </p:nvSpPr>
              <p:spPr bwMode="auto">
                <a:xfrm>
                  <a:off x="-1234488" y="2321347"/>
                  <a:ext cx="74736" cy="47657"/>
                </a:xfrm>
                <a:custGeom>
                  <a:avLst/>
                  <a:gdLst>
                    <a:gd name="T0" fmla="*/ 62 w 62"/>
                    <a:gd name="T1" fmla="*/ 15 h 39"/>
                    <a:gd name="T2" fmla="*/ 0 w 62"/>
                    <a:gd name="T3" fmla="*/ 18 h 39"/>
                    <a:gd name="T4" fmla="*/ 62 w 62"/>
                    <a:gd name="T5" fmla="*/ 15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39">
                      <a:moveTo>
                        <a:pt x="62" y="15"/>
                      </a:moveTo>
                      <a:cubicBezTo>
                        <a:pt x="44" y="1"/>
                        <a:pt x="16" y="0"/>
                        <a:pt x="0" y="18"/>
                      </a:cubicBezTo>
                      <a:cubicBezTo>
                        <a:pt x="8" y="34"/>
                        <a:pt x="34" y="39"/>
                        <a:pt x="6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60"/>
                <p:cNvSpPr/>
                <p:nvPr/>
              </p:nvSpPr>
              <p:spPr bwMode="auto">
                <a:xfrm>
                  <a:off x="-1209576" y="2270440"/>
                  <a:ext cx="72569" cy="47657"/>
                </a:xfrm>
                <a:custGeom>
                  <a:avLst/>
                  <a:gdLst>
                    <a:gd name="T0" fmla="*/ 60 w 60"/>
                    <a:gd name="T1" fmla="*/ 13 h 39"/>
                    <a:gd name="T2" fmla="*/ 0 w 60"/>
                    <a:gd name="T3" fmla="*/ 23 h 39"/>
                    <a:gd name="T4" fmla="*/ 60 w 60"/>
                    <a:gd name="T5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39">
                      <a:moveTo>
                        <a:pt x="60" y="13"/>
                      </a:moveTo>
                      <a:cubicBezTo>
                        <a:pt x="39" y="0"/>
                        <a:pt x="13" y="5"/>
                        <a:pt x="0" y="23"/>
                      </a:cubicBezTo>
                      <a:cubicBezTo>
                        <a:pt x="11" y="39"/>
                        <a:pt x="38" y="37"/>
                        <a:pt x="60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61"/>
                <p:cNvSpPr/>
                <p:nvPr/>
              </p:nvSpPr>
              <p:spPr bwMode="auto">
                <a:xfrm>
                  <a:off x="-1188997" y="2219534"/>
                  <a:ext cx="70403" cy="49824"/>
                </a:xfrm>
                <a:custGeom>
                  <a:avLst/>
                  <a:gdLst>
                    <a:gd name="T0" fmla="*/ 58 w 58"/>
                    <a:gd name="T1" fmla="*/ 8 h 41"/>
                    <a:gd name="T2" fmla="*/ 0 w 58"/>
                    <a:gd name="T3" fmla="*/ 26 h 41"/>
                    <a:gd name="T4" fmla="*/ 51 w 58"/>
                    <a:gd name="T5" fmla="*/ 16 h 41"/>
                    <a:gd name="T6" fmla="*/ 58 w 58"/>
                    <a:gd name="T7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41">
                      <a:moveTo>
                        <a:pt x="58" y="8"/>
                      </a:moveTo>
                      <a:cubicBezTo>
                        <a:pt x="38" y="0"/>
                        <a:pt x="13" y="4"/>
                        <a:pt x="0" y="26"/>
                      </a:cubicBezTo>
                      <a:cubicBezTo>
                        <a:pt x="14" y="41"/>
                        <a:pt x="37" y="32"/>
                        <a:pt x="51" y="16"/>
                      </a:cubicBezTo>
                      <a:cubicBezTo>
                        <a:pt x="54" y="14"/>
                        <a:pt x="56" y="11"/>
                        <a:pt x="58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62"/>
                <p:cNvSpPr/>
                <p:nvPr/>
              </p:nvSpPr>
              <p:spPr bwMode="auto">
                <a:xfrm>
                  <a:off x="-1172750" y="2165378"/>
                  <a:ext cx="64987" cy="53073"/>
                </a:xfrm>
                <a:custGeom>
                  <a:avLst/>
                  <a:gdLst>
                    <a:gd name="T0" fmla="*/ 54 w 54"/>
                    <a:gd name="T1" fmla="*/ 6 h 44"/>
                    <a:gd name="T2" fmla="*/ 0 w 54"/>
                    <a:gd name="T3" fmla="*/ 30 h 44"/>
                    <a:gd name="T4" fmla="*/ 49 w 54"/>
                    <a:gd name="T5" fmla="*/ 14 h 44"/>
                    <a:gd name="T6" fmla="*/ 54 w 54"/>
                    <a:gd name="T7" fmla="*/ 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44">
                      <a:moveTo>
                        <a:pt x="54" y="6"/>
                      </a:moveTo>
                      <a:cubicBezTo>
                        <a:pt x="33" y="0"/>
                        <a:pt x="9" y="9"/>
                        <a:pt x="0" y="30"/>
                      </a:cubicBezTo>
                      <a:cubicBezTo>
                        <a:pt x="15" y="44"/>
                        <a:pt x="37" y="31"/>
                        <a:pt x="49" y="14"/>
                      </a:cubicBezTo>
                      <a:cubicBezTo>
                        <a:pt x="51" y="12"/>
                        <a:pt x="52" y="9"/>
                        <a:pt x="5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63"/>
                <p:cNvSpPr/>
                <p:nvPr/>
              </p:nvSpPr>
              <p:spPr bwMode="auto">
                <a:xfrm>
                  <a:off x="-1163002" y="2109055"/>
                  <a:ext cx="60655" cy="51990"/>
                </a:xfrm>
                <a:custGeom>
                  <a:avLst/>
                  <a:gdLst>
                    <a:gd name="T0" fmla="*/ 50 w 50"/>
                    <a:gd name="T1" fmla="*/ 4 h 43"/>
                    <a:gd name="T2" fmla="*/ 0 w 50"/>
                    <a:gd name="T3" fmla="*/ 35 h 43"/>
                    <a:gd name="T4" fmla="*/ 50 w 50"/>
                    <a:gd name="T5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43">
                      <a:moveTo>
                        <a:pt x="50" y="4"/>
                      </a:moveTo>
                      <a:cubicBezTo>
                        <a:pt x="26" y="0"/>
                        <a:pt x="5" y="16"/>
                        <a:pt x="0" y="35"/>
                      </a:cubicBezTo>
                      <a:cubicBezTo>
                        <a:pt x="13" y="43"/>
                        <a:pt x="36" y="37"/>
                        <a:pt x="5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64"/>
                <p:cNvSpPr/>
                <p:nvPr/>
              </p:nvSpPr>
              <p:spPr bwMode="auto">
                <a:xfrm>
                  <a:off x="-1158669" y="2055982"/>
                  <a:ext cx="55240" cy="51990"/>
                </a:xfrm>
                <a:custGeom>
                  <a:avLst/>
                  <a:gdLst>
                    <a:gd name="T0" fmla="*/ 45 w 45"/>
                    <a:gd name="T1" fmla="*/ 0 h 43"/>
                    <a:gd name="T2" fmla="*/ 0 w 45"/>
                    <a:gd name="T3" fmla="*/ 36 h 43"/>
                    <a:gd name="T4" fmla="*/ 45 w 45"/>
                    <a:gd name="T5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43">
                      <a:moveTo>
                        <a:pt x="45" y="0"/>
                      </a:moveTo>
                      <a:cubicBezTo>
                        <a:pt x="22" y="0"/>
                        <a:pt x="2" y="17"/>
                        <a:pt x="0" y="36"/>
                      </a:cubicBezTo>
                      <a:cubicBezTo>
                        <a:pt x="13" y="43"/>
                        <a:pt x="35" y="33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65"/>
                <p:cNvSpPr/>
                <p:nvPr/>
              </p:nvSpPr>
              <p:spPr bwMode="auto">
                <a:xfrm>
                  <a:off x="-1159752" y="1998577"/>
                  <a:ext cx="48741" cy="57406"/>
                </a:xfrm>
                <a:custGeom>
                  <a:avLst/>
                  <a:gdLst>
                    <a:gd name="T0" fmla="*/ 40 w 40"/>
                    <a:gd name="T1" fmla="*/ 0 h 47"/>
                    <a:gd name="T2" fmla="*/ 0 w 40"/>
                    <a:gd name="T3" fmla="*/ 41 h 47"/>
                    <a:gd name="T4" fmla="*/ 40 w 40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47">
                      <a:moveTo>
                        <a:pt x="40" y="0"/>
                      </a:moveTo>
                      <a:cubicBezTo>
                        <a:pt x="19" y="3"/>
                        <a:pt x="0" y="21"/>
                        <a:pt x="0" y="41"/>
                      </a:cubicBezTo>
                      <a:cubicBezTo>
                        <a:pt x="18" y="47"/>
                        <a:pt x="36" y="26"/>
                        <a:pt x="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66"/>
                <p:cNvSpPr/>
                <p:nvPr/>
              </p:nvSpPr>
              <p:spPr bwMode="auto">
                <a:xfrm>
                  <a:off x="-1168417" y="1943337"/>
                  <a:ext cx="44408" cy="56322"/>
                </a:xfrm>
                <a:custGeom>
                  <a:avLst/>
                  <a:gdLst>
                    <a:gd name="T0" fmla="*/ 36 w 36"/>
                    <a:gd name="T1" fmla="*/ 0 h 47"/>
                    <a:gd name="T2" fmla="*/ 2 w 36"/>
                    <a:gd name="T3" fmla="*/ 45 h 47"/>
                    <a:gd name="T4" fmla="*/ 36 w 36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7">
                      <a:moveTo>
                        <a:pt x="36" y="0"/>
                      </a:moveTo>
                      <a:cubicBezTo>
                        <a:pt x="15" y="5"/>
                        <a:pt x="0" y="26"/>
                        <a:pt x="2" y="45"/>
                      </a:cubicBezTo>
                      <a:cubicBezTo>
                        <a:pt x="16" y="47"/>
                        <a:pt x="35" y="33"/>
                        <a:pt x="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67"/>
                <p:cNvSpPr/>
                <p:nvPr/>
              </p:nvSpPr>
              <p:spPr bwMode="auto">
                <a:xfrm>
                  <a:off x="-1182498" y="1888099"/>
                  <a:ext cx="41159" cy="59572"/>
                </a:xfrm>
                <a:custGeom>
                  <a:avLst/>
                  <a:gdLst>
                    <a:gd name="T0" fmla="*/ 32 w 34"/>
                    <a:gd name="T1" fmla="*/ 0 h 49"/>
                    <a:gd name="T2" fmla="*/ 4 w 34"/>
                    <a:gd name="T3" fmla="*/ 49 h 49"/>
                    <a:gd name="T4" fmla="*/ 32 w 34"/>
                    <a:gd name="T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49">
                      <a:moveTo>
                        <a:pt x="32" y="0"/>
                      </a:moveTo>
                      <a:cubicBezTo>
                        <a:pt x="13" y="8"/>
                        <a:pt x="0" y="29"/>
                        <a:pt x="4" y="49"/>
                      </a:cubicBezTo>
                      <a:cubicBezTo>
                        <a:pt x="23" y="49"/>
                        <a:pt x="34" y="25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68"/>
                <p:cNvSpPr/>
                <p:nvPr/>
              </p:nvSpPr>
              <p:spPr bwMode="auto">
                <a:xfrm>
                  <a:off x="-1201994" y="1836109"/>
                  <a:ext cx="41159" cy="63904"/>
                </a:xfrm>
                <a:custGeom>
                  <a:avLst/>
                  <a:gdLst>
                    <a:gd name="T0" fmla="*/ 28 w 34"/>
                    <a:gd name="T1" fmla="*/ 0 h 52"/>
                    <a:gd name="T2" fmla="*/ 6 w 34"/>
                    <a:gd name="T3" fmla="*/ 52 h 52"/>
                    <a:gd name="T4" fmla="*/ 28 w 34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2">
                      <a:moveTo>
                        <a:pt x="28" y="0"/>
                      </a:moveTo>
                      <a:cubicBezTo>
                        <a:pt x="11" y="10"/>
                        <a:pt x="0" y="31"/>
                        <a:pt x="6" y="52"/>
                      </a:cubicBezTo>
                      <a:cubicBezTo>
                        <a:pt x="20" y="50"/>
                        <a:pt x="34" y="31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69"/>
                <p:cNvSpPr/>
                <p:nvPr/>
              </p:nvSpPr>
              <p:spPr bwMode="auto">
                <a:xfrm>
                  <a:off x="-1227989" y="1787368"/>
                  <a:ext cx="37910" cy="64987"/>
                </a:xfrm>
                <a:custGeom>
                  <a:avLst/>
                  <a:gdLst>
                    <a:gd name="T0" fmla="*/ 23 w 31"/>
                    <a:gd name="T1" fmla="*/ 0 h 53"/>
                    <a:gd name="T2" fmla="*/ 9 w 31"/>
                    <a:gd name="T3" fmla="*/ 53 h 53"/>
                    <a:gd name="T4" fmla="*/ 23 w 31"/>
                    <a:gd name="T5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" h="53">
                      <a:moveTo>
                        <a:pt x="23" y="0"/>
                      </a:moveTo>
                      <a:cubicBezTo>
                        <a:pt x="9" y="12"/>
                        <a:pt x="0" y="33"/>
                        <a:pt x="9" y="53"/>
                      </a:cubicBezTo>
                      <a:cubicBezTo>
                        <a:pt x="26" y="49"/>
                        <a:pt x="31" y="24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70"/>
                <p:cNvSpPr/>
                <p:nvPr/>
              </p:nvSpPr>
              <p:spPr bwMode="auto">
                <a:xfrm>
                  <a:off x="-1257233" y="1744043"/>
                  <a:ext cx="34660" cy="64987"/>
                </a:xfrm>
                <a:custGeom>
                  <a:avLst/>
                  <a:gdLst>
                    <a:gd name="T0" fmla="*/ 18 w 28"/>
                    <a:gd name="T1" fmla="*/ 0 h 53"/>
                    <a:gd name="T2" fmla="*/ 11 w 28"/>
                    <a:gd name="T3" fmla="*/ 53 h 53"/>
                    <a:gd name="T4" fmla="*/ 18 w 28"/>
                    <a:gd name="T5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53">
                      <a:moveTo>
                        <a:pt x="18" y="0"/>
                      </a:moveTo>
                      <a:cubicBezTo>
                        <a:pt x="6" y="13"/>
                        <a:pt x="0" y="36"/>
                        <a:pt x="11" y="53"/>
                      </a:cubicBezTo>
                      <a:cubicBezTo>
                        <a:pt x="27" y="47"/>
                        <a:pt x="28" y="21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71"/>
                <p:cNvSpPr/>
                <p:nvPr/>
              </p:nvSpPr>
              <p:spPr bwMode="auto">
                <a:xfrm>
                  <a:off x="-1338468" y="1721298"/>
                  <a:ext cx="66071" cy="62821"/>
                </a:xfrm>
                <a:custGeom>
                  <a:avLst/>
                  <a:gdLst>
                    <a:gd name="T0" fmla="*/ 0 w 54"/>
                    <a:gd name="T1" fmla="*/ 0 h 52"/>
                    <a:gd name="T2" fmla="*/ 52 w 54"/>
                    <a:gd name="T3" fmla="*/ 52 h 52"/>
                    <a:gd name="T4" fmla="*/ 0 w 54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" h="52">
                      <a:moveTo>
                        <a:pt x="0" y="0"/>
                      </a:moveTo>
                      <a:cubicBezTo>
                        <a:pt x="8" y="22"/>
                        <a:pt x="29" y="51"/>
                        <a:pt x="52" y="52"/>
                      </a:cubicBezTo>
                      <a:cubicBezTo>
                        <a:pt x="54" y="28"/>
                        <a:pt x="27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2584681" y="1870241"/>
                <a:ext cx="382984" cy="489690"/>
                <a:chOff x="-1821540" y="1721298"/>
                <a:chExt cx="719193" cy="919570"/>
              </a:xfrm>
              <a:gradFill>
                <a:gsLst>
                  <a:gs pos="0">
                    <a:srgbClr val="E9B659"/>
                  </a:gs>
                  <a:gs pos="50000">
                    <a:srgbClr val="DDA968"/>
                  </a:gs>
                  <a:gs pos="100000">
                    <a:srgbClr val="965C33">
                      <a:lumMod val="59000"/>
                      <a:lumOff val="41000"/>
                    </a:srgbClr>
                  </a:gs>
                </a:gsLst>
                <a:lin ang="5400000" scaled="1"/>
              </a:gradFill>
            </p:grpSpPr>
            <p:sp>
              <p:nvSpPr>
                <p:cNvPr id="52" name="Freeform 428"/>
                <p:cNvSpPr/>
                <p:nvPr/>
              </p:nvSpPr>
              <p:spPr bwMode="auto">
                <a:xfrm>
                  <a:off x="-1821540" y="1801449"/>
                  <a:ext cx="714860" cy="826422"/>
                </a:xfrm>
                <a:custGeom>
                  <a:avLst/>
                  <a:gdLst>
                    <a:gd name="T0" fmla="*/ 463 w 590"/>
                    <a:gd name="T1" fmla="*/ 0 h 682"/>
                    <a:gd name="T2" fmla="*/ 353 w 590"/>
                    <a:gd name="T3" fmla="*/ 563 h 682"/>
                    <a:gd name="T4" fmla="*/ 7 w 590"/>
                    <a:gd name="T5" fmla="*/ 682 h 682"/>
                    <a:gd name="T6" fmla="*/ 0 w 590"/>
                    <a:gd name="T7" fmla="*/ 670 h 682"/>
                    <a:gd name="T8" fmla="*/ 349 w 590"/>
                    <a:gd name="T9" fmla="*/ 556 h 682"/>
                    <a:gd name="T10" fmla="*/ 461 w 590"/>
                    <a:gd name="T11" fmla="*/ 2 h 682"/>
                    <a:gd name="T12" fmla="*/ 463 w 590"/>
                    <a:gd name="T13" fmla="*/ 0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0" h="682">
                      <a:moveTo>
                        <a:pt x="463" y="0"/>
                      </a:moveTo>
                      <a:cubicBezTo>
                        <a:pt x="590" y="168"/>
                        <a:pt x="557" y="437"/>
                        <a:pt x="353" y="563"/>
                      </a:cubicBezTo>
                      <a:cubicBezTo>
                        <a:pt x="198" y="658"/>
                        <a:pt x="42" y="589"/>
                        <a:pt x="7" y="682"/>
                      </a:cubicBezTo>
                      <a:cubicBezTo>
                        <a:pt x="5" y="679"/>
                        <a:pt x="2" y="674"/>
                        <a:pt x="0" y="670"/>
                      </a:cubicBezTo>
                      <a:cubicBezTo>
                        <a:pt x="48" y="577"/>
                        <a:pt x="194" y="650"/>
                        <a:pt x="349" y="556"/>
                      </a:cubicBezTo>
                      <a:cubicBezTo>
                        <a:pt x="550" y="434"/>
                        <a:pt x="586" y="170"/>
                        <a:pt x="461" y="2"/>
                      </a:cubicBezTo>
                      <a:lnTo>
                        <a:pt x="46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429"/>
                <p:cNvSpPr/>
                <p:nvPr/>
              </p:nvSpPr>
              <p:spPr bwMode="auto">
                <a:xfrm>
                  <a:off x="-1652573" y="2457820"/>
                  <a:ext cx="47657" cy="74736"/>
                </a:xfrm>
                <a:custGeom>
                  <a:avLst/>
                  <a:gdLst>
                    <a:gd name="T0" fmla="*/ 33 w 39"/>
                    <a:gd name="T1" fmla="*/ 0 h 62"/>
                    <a:gd name="T2" fmla="*/ 8 w 39"/>
                    <a:gd name="T3" fmla="*/ 35 h 62"/>
                    <a:gd name="T4" fmla="*/ 8 w 39"/>
                    <a:gd name="T5" fmla="*/ 61 h 62"/>
                    <a:gd name="T6" fmla="*/ 8 w 39"/>
                    <a:gd name="T7" fmla="*/ 62 h 62"/>
                    <a:gd name="T8" fmla="*/ 33 w 39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2">
                      <a:moveTo>
                        <a:pt x="33" y="0"/>
                      </a:moveTo>
                      <a:cubicBezTo>
                        <a:pt x="23" y="8"/>
                        <a:pt x="11" y="23"/>
                        <a:pt x="8" y="35"/>
                      </a:cubicBezTo>
                      <a:cubicBezTo>
                        <a:pt x="7" y="37"/>
                        <a:pt x="0" y="49"/>
                        <a:pt x="8" y="61"/>
                      </a:cubicBezTo>
                      <a:cubicBezTo>
                        <a:pt x="8" y="62"/>
                        <a:pt x="8" y="62"/>
                        <a:pt x="8" y="62"/>
                      </a:cubicBezTo>
                      <a:cubicBezTo>
                        <a:pt x="33" y="54"/>
                        <a:pt x="39" y="26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430"/>
                <p:cNvSpPr/>
                <p:nvPr/>
              </p:nvSpPr>
              <p:spPr bwMode="auto">
                <a:xfrm>
                  <a:off x="-1608164" y="2453488"/>
                  <a:ext cx="48741" cy="76902"/>
                </a:xfrm>
                <a:custGeom>
                  <a:avLst/>
                  <a:gdLst>
                    <a:gd name="T0" fmla="*/ 32 w 40"/>
                    <a:gd name="T1" fmla="*/ 0 h 63"/>
                    <a:gd name="T2" fmla="*/ 13 w 40"/>
                    <a:gd name="T3" fmla="*/ 63 h 63"/>
                    <a:gd name="T4" fmla="*/ 32 w 40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63">
                      <a:moveTo>
                        <a:pt x="32" y="0"/>
                      </a:moveTo>
                      <a:cubicBezTo>
                        <a:pt x="16" y="16"/>
                        <a:pt x="0" y="45"/>
                        <a:pt x="13" y="63"/>
                      </a:cubicBezTo>
                      <a:cubicBezTo>
                        <a:pt x="36" y="54"/>
                        <a:pt x="40" y="25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431"/>
                <p:cNvSpPr/>
                <p:nvPr/>
              </p:nvSpPr>
              <p:spPr bwMode="auto">
                <a:xfrm>
                  <a:off x="-1561591" y="2446989"/>
                  <a:ext cx="45491" cy="75818"/>
                </a:xfrm>
                <a:custGeom>
                  <a:avLst/>
                  <a:gdLst>
                    <a:gd name="T0" fmla="*/ 27 w 37"/>
                    <a:gd name="T1" fmla="*/ 0 h 63"/>
                    <a:gd name="T2" fmla="*/ 14 w 37"/>
                    <a:gd name="T3" fmla="*/ 63 h 63"/>
                    <a:gd name="T4" fmla="*/ 27 w 37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63">
                      <a:moveTo>
                        <a:pt x="27" y="0"/>
                      </a:moveTo>
                      <a:cubicBezTo>
                        <a:pt x="12" y="16"/>
                        <a:pt x="0" y="46"/>
                        <a:pt x="14" y="63"/>
                      </a:cubicBezTo>
                      <a:cubicBezTo>
                        <a:pt x="36" y="52"/>
                        <a:pt x="37" y="23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432"/>
                <p:cNvSpPr/>
                <p:nvPr/>
              </p:nvSpPr>
              <p:spPr bwMode="auto">
                <a:xfrm>
                  <a:off x="-1513933" y="2432908"/>
                  <a:ext cx="41159" cy="76902"/>
                </a:xfrm>
                <a:custGeom>
                  <a:avLst/>
                  <a:gdLst>
                    <a:gd name="T0" fmla="*/ 21 w 34"/>
                    <a:gd name="T1" fmla="*/ 0 h 63"/>
                    <a:gd name="T2" fmla="*/ 14 w 34"/>
                    <a:gd name="T3" fmla="*/ 63 h 63"/>
                    <a:gd name="T4" fmla="*/ 21 w 34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63">
                      <a:moveTo>
                        <a:pt x="21" y="0"/>
                      </a:moveTo>
                      <a:cubicBezTo>
                        <a:pt x="7" y="21"/>
                        <a:pt x="0" y="49"/>
                        <a:pt x="14" y="63"/>
                      </a:cubicBezTo>
                      <a:cubicBezTo>
                        <a:pt x="34" y="51"/>
                        <a:pt x="33" y="22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433"/>
                <p:cNvSpPr/>
                <p:nvPr/>
              </p:nvSpPr>
              <p:spPr bwMode="auto">
                <a:xfrm>
                  <a:off x="-1470608" y="2416662"/>
                  <a:ext cx="43325" cy="75818"/>
                </a:xfrm>
                <a:custGeom>
                  <a:avLst/>
                  <a:gdLst>
                    <a:gd name="T0" fmla="*/ 17 w 35"/>
                    <a:gd name="T1" fmla="*/ 0 h 63"/>
                    <a:gd name="T2" fmla="*/ 15 w 35"/>
                    <a:gd name="T3" fmla="*/ 63 h 63"/>
                    <a:gd name="T4" fmla="*/ 17 w 35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63">
                      <a:moveTo>
                        <a:pt x="17" y="0"/>
                      </a:moveTo>
                      <a:cubicBezTo>
                        <a:pt x="7" y="19"/>
                        <a:pt x="0" y="49"/>
                        <a:pt x="15" y="63"/>
                      </a:cubicBezTo>
                      <a:cubicBezTo>
                        <a:pt x="35" y="49"/>
                        <a:pt x="31" y="20"/>
                        <a:pt x="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434"/>
                <p:cNvSpPr/>
                <p:nvPr/>
              </p:nvSpPr>
              <p:spPr bwMode="auto">
                <a:xfrm>
                  <a:off x="-1427283" y="2393916"/>
                  <a:ext cx="40076" cy="75818"/>
                </a:xfrm>
                <a:custGeom>
                  <a:avLst/>
                  <a:gdLst>
                    <a:gd name="T0" fmla="*/ 13 w 33"/>
                    <a:gd name="T1" fmla="*/ 0 h 62"/>
                    <a:gd name="T2" fmla="*/ 16 w 33"/>
                    <a:gd name="T3" fmla="*/ 62 h 62"/>
                    <a:gd name="T4" fmla="*/ 13 w 33"/>
                    <a:gd name="T5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62">
                      <a:moveTo>
                        <a:pt x="13" y="0"/>
                      </a:moveTo>
                      <a:cubicBezTo>
                        <a:pt x="4" y="19"/>
                        <a:pt x="0" y="50"/>
                        <a:pt x="16" y="62"/>
                      </a:cubicBezTo>
                      <a:cubicBezTo>
                        <a:pt x="33" y="49"/>
                        <a:pt x="29" y="20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435"/>
                <p:cNvSpPr/>
                <p:nvPr/>
              </p:nvSpPr>
              <p:spPr bwMode="auto">
                <a:xfrm>
                  <a:off x="-1387208" y="2369004"/>
                  <a:ext cx="38992" cy="72569"/>
                </a:xfrm>
                <a:custGeom>
                  <a:avLst/>
                  <a:gdLst>
                    <a:gd name="T0" fmla="*/ 8 w 33"/>
                    <a:gd name="T1" fmla="*/ 0 h 60"/>
                    <a:gd name="T2" fmla="*/ 17 w 33"/>
                    <a:gd name="T3" fmla="*/ 60 h 60"/>
                    <a:gd name="T4" fmla="*/ 8 w 33"/>
                    <a:gd name="T5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60">
                      <a:moveTo>
                        <a:pt x="8" y="0"/>
                      </a:moveTo>
                      <a:cubicBezTo>
                        <a:pt x="1" y="20"/>
                        <a:pt x="0" y="50"/>
                        <a:pt x="17" y="60"/>
                      </a:cubicBezTo>
                      <a:cubicBezTo>
                        <a:pt x="33" y="43"/>
                        <a:pt x="25" y="17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436"/>
                <p:cNvSpPr/>
                <p:nvPr/>
              </p:nvSpPr>
              <p:spPr bwMode="auto">
                <a:xfrm>
                  <a:off x="-1351465" y="2339760"/>
                  <a:ext cx="38992" cy="70403"/>
                </a:xfrm>
                <a:custGeom>
                  <a:avLst/>
                  <a:gdLst>
                    <a:gd name="T0" fmla="*/ 5 w 32"/>
                    <a:gd name="T1" fmla="*/ 0 h 58"/>
                    <a:gd name="T2" fmla="*/ 18 w 32"/>
                    <a:gd name="T3" fmla="*/ 58 h 58"/>
                    <a:gd name="T4" fmla="*/ 5 w 32"/>
                    <a:gd name="T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2" h="58">
                      <a:moveTo>
                        <a:pt x="5" y="0"/>
                      </a:moveTo>
                      <a:cubicBezTo>
                        <a:pt x="0" y="20"/>
                        <a:pt x="0" y="49"/>
                        <a:pt x="18" y="58"/>
                      </a:cubicBezTo>
                      <a:cubicBezTo>
                        <a:pt x="32" y="41"/>
                        <a:pt x="23" y="15"/>
                        <a:pt x="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437"/>
                <p:cNvSpPr/>
                <p:nvPr/>
              </p:nvSpPr>
              <p:spPr bwMode="auto">
                <a:xfrm>
                  <a:off x="-1321138" y="2307266"/>
                  <a:ext cx="41159" cy="67153"/>
                </a:xfrm>
                <a:custGeom>
                  <a:avLst/>
                  <a:gdLst>
                    <a:gd name="T0" fmla="*/ 3 w 34"/>
                    <a:gd name="T1" fmla="*/ 0 h 56"/>
                    <a:gd name="T2" fmla="*/ 21 w 34"/>
                    <a:gd name="T3" fmla="*/ 56 h 56"/>
                    <a:gd name="T4" fmla="*/ 3 w 3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6">
                      <a:moveTo>
                        <a:pt x="3" y="0"/>
                      </a:moveTo>
                      <a:cubicBezTo>
                        <a:pt x="0" y="20"/>
                        <a:pt x="3" y="49"/>
                        <a:pt x="21" y="56"/>
                      </a:cubicBezTo>
                      <a:cubicBezTo>
                        <a:pt x="34" y="37"/>
                        <a:pt x="22" y="13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438"/>
                <p:cNvSpPr/>
                <p:nvPr/>
              </p:nvSpPr>
              <p:spPr bwMode="auto">
                <a:xfrm>
                  <a:off x="-1294059" y="2270440"/>
                  <a:ext cx="41159" cy="66071"/>
                </a:xfrm>
                <a:custGeom>
                  <a:avLst/>
                  <a:gdLst>
                    <a:gd name="T0" fmla="*/ 2 w 34"/>
                    <a:gd name="T1" fmla="*/ 0 h 54"/>
                    <a:gd name="T2" fmla="*/ 24 w 34"/>
                    <a:gd name="T3" fmla="*/ 54 h 54"/>
                    <a:gd name="T4" fmla="*/ 2 w 34"/>
                    <a:gd name="T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4">
                      <a:moveTo>
                        <a:pt x="2" y="0"/>
                      </a:moveTo>
                      <a:cubicBezTo>
                        <a:pt x="0" y="19"/>
                        <a:pt x="6" y="48"/>
                        <a:pt x="24" y="54"/>
                      </a:cubicBezTo>
                      <a:cubicBezTo>
                        <a:pt x="34" y="36"/>
                        <a:pt x="23" y="1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439"/>
                <p:cNvSpPr/>
                <p:nvPr/>
              </p:nvSpPr>
              <p:spPr bwMode="auto">
                <a:xfrm>
                  <a:off x="-1271314" y="2231448"/>
                  <a:ext cx="42242" cy="61738"/>
                </a:xfrm>
                <a:custGeom>
                  <a:avLst/>
                  <a:gdLst>
                    <a:gd name="T0" fmla="*/ 0 w 35"/>
                    <a:gd name="T1" fmla="*/ 0 h 51"/>
                    <a:gd name="T2" fmla="*/ 27 w 35"/>
                    <a:gd name="T3" fmla="*/ 51 h 51"/>
                    <a:gd name="T4" fmla="*/ 0 w 35"/>
                    <a:gd name="T5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51">
                      <a:moveTo>
                        <a:pt x="0" y="0"/>
                      </a:moveTo>
                      <a:cubicBezTo>
                        <a:pt x="1" y="20"/>
                        <a:pt x="7" y="47"/>
                        <a:pt x="27" y="51"/>
                      </a:cubicBezTo>
                      <a:cubicBezTo>
                        <a:pt x="35" y="30"/>
                        <a:pt x="20" y="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440"/>
                <p:cNvSpPr/>
                <p:nvPr/>
              </p:nvSpPr>
              <p:spPr bwMode="auto">
                <a:xfrm>
                  <a:off x="-1255067" y="2190289"/>
                  <a:ext cx="43325" cy="58489"/>
                </a:xfrm>
                <a:custGeom>
                  <a:avLst/>
                  <a:gdLst>
                    <a:gd name="T0" fmla="*/ 0 w 36"/>
                    <a:gd name="T1" fmla="*/ 0 h 48"/>
                    <a:gd name="T2" fmla="*/ 31 w 36"/>
                    <a:gd name="T3" fmla="*/ 48 h 48"/>
                    <a:gd name="T4" fmla="*/ 0 w 36"/>
                    <a:gd name="T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0" y="0"/>
                      </a:moveTo>
                      <a:cubicBezTo>
                        <a:pt x="2" y="19"/>
                        <a:pt x="12" y="46"/>
                        <a:pt x="31" y="48"/>
                      </a:cubicBezTo>
                      <a:cubicBezTo>
                        <a:pt x="36" y="31"/>
                        <a:pt x="25" y="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441"/>
                <p:cNvSpPr/>
                <p:nvPr/>
              </p:nvSpPr>
              <p:spPr bwMode="auto">
                <a:xfrm>
                  <a:off x="-1243153" y="2148048"/>
                  <a:ext cx="46575" cy="54156"/>
                </a:xfrm>
                <a:custGeom>
                  <a:avLst/>
                  <a:gdLst>
                    <a:gd name="T0" fmla="*/ 0 w 39"/>
                    <a:gd name="T1" fmla="*/ 0 h 45"/>
                    <a:gd name="T2" fmla="*/ 34 w 39"/>
                    <a:gd name="T3" fmla="*/ 45 h 45"/>
                    <a:gd name="T4" fmla="*/ 0 w 39"/>
                    <a:gd name="T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9" h="45">
                      <a:moveTo>
                        <a:pt x="0" y="0"/>
                      </a:moveTo>
                      <a:cubicBezTo>
                        <a:pt x="3" y="19"/>
                        <a:pt x="16" y="44"/>
                        <a:pt x="34" y="45"/>
                      </a:cubicBezTo>
                      <a:cubicBezTo>
                        <a:pt x="39" y="26"/>
                        <a:pt x="23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442"/>
                <p:cNvSpPr/>
                <p:nvPr/>
              </p:nvSpPr>
              <p:spPr bwMode="auto">
                <a:xfrm>
                  <a:off x="-1236654" y="2104723"/>
                  <a:ext cx="48741" cy="50907"/>
                </a:xfrm>
                <a:custGeom>
                  <a:avLst/>
                  <a:gdLst>
                    <a:gd name="T0" fmla="*/ 0 w 40"/>
                    <a:gd name="T1" fmla="*/ 0 h 42"/>
                    <a:gd name="T2" fmla="*/ 37 w 40"/>
                    <a:gd name="T3" fmla="*/ 41 h 42"/>
                    <a:gd name="T4" fmla="*/ 0 w 40"/>
                    <a:gd name="T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42">
                      <a:moveTo>
                        <a:pt x="0" y="0"/>
                      </a:moveTo>
                      <a:cubicBezTo>
                        <a:pt x="4" y="18"/>
                        <a:pt x="19" y="42"/>
                        <a:pt x="37" y="41"/>
                      </a:cubicBezTo>
                      <a:cubicBezTo>
                        <a:pt x="40" y="20"/>
                        <a:pt x="21" y="4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443"/>
                <p:cNvSpPr/>
                <p:nvPr/>
              </p:nvSpPr>
              <p:spPr bwMode="auto">
                <a:xfrm>
                  <a:off x="-1233404" y="2059232"/>
                  <a:ext cx="50907" cy="47657"/>
                </a:xfrm>
                <a:custGeom>
                  <a:avLst/>
                  <a:gdLst>
                    <a:gd name="T0" fmla="*/ 0 w 42"/>
                    <a:gd name="T1" fmla="*/ 0 h 39"/>
                    <a:gd name="T2" fmla="*/ 40 w 42"/>
                    <a:gd name="T3" fmla="*/ 37 h 39"/>
                    <a:gd name="T4" fmla="*/ 0 w 42"/>
                    <a:gd name="T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" h="39">
                      <a:moveTo>
                        <a:pt x="0" y="0"/>
                      </a:moveTo>
                      <a:cubicBezTo>
                        <a:pt x="6" y="17"/>
                        <a:pt x="22" y="39"/>
                        <a:pt x="40" y="37"/>
                      </a:cubicBezTo>
                      <a:cubicBezTo>
                        <a:pt x="42" y="18"/>
                        <a:pt x="21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444"/>
                <p:cNvSpPr/>
                <p:nvPr/>
              </p:nvSpPr>
              <p:spPr bwMode="auto">
                <a:xfrm>
                  <a:off x="-1236654" y="2014823"/>
                  <a:ext cx="53073" cy="44408"/>
                </a:xfrm>
                <a:custGeom>
                  <a:avLst/>
                  <a:gdLst>
                    <a:gd name="T0" fmla="*/ 0 w 43"/>
                    <a:gd name="T1" fmla="*/ 0 h 37"/>
                    <a:gd name="T2" fmla="*/ 42 w 43"/>
                    <a:gd name="T3" fmla="*/ 34 h 37"/>
                    <a:gd name="T4" fmla="*/ 0 w 43"/>
                    <a:gd name="T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" h="37">
                      <a:moveTo>
                        <a:pt x="0" y="0"/>
                      </a:moveTo>
                      <a:cubicBezTo>
                        <a:pt x="7" y="16"/>
                        <a:pt x="25" y="37"/>
                        <a:pt x="42" y="34"/>
                      </a:cubicBezTo>
                      <a:cubicBezTo>
                        <a:pt x="43" y="18"/>
                        <a:pt x="26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445"/>
                <p:cNvSpPr/>
                <p:nvPr/>
              </p:nvSpPr>
              <p:spPr bwMode="auto">
                <a:xfrm>
                  <a:off x="-1243153" y="1967166"/>
                  <a:ext cx="53073" cy="45491"/>
                </a:xfrm>
                <a:custGeom>
                  <a:avLst/>
                  <a:gdLst>
                    <a:gd name="T0" fmla="*/ 0 w 44"/>
                    <a:gd name="T1" fmla="*/ 2 h 37"/>
                    <a:gd name="T2" fmla="*/ 44 w 44"/>
                    <a:gd name="T3" fmla="*/ 32 h 37"/>
                    <a:gd name="T4" fmla="*/ 0 w 44"/>
                    <a:gd name="T5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37">
                      <a:moveTo>
                        <a:pt x="0" y="2"/>
                      </a:moveTo>
                      <a:cubicBezTo>
                        <a:pt x="8" y="18"/>
                        <a:pt x="27" y="37"/>
                        <a:pt x="44" y="32"/>
                      </a:cubicBezTo>
                      <a:cubicBezTo>
                        <a:pt x="43" y="17"/>
                        <a:pt x="25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446"/>
                <p:cNvSpPr/>
                <p:nvPr/>
              </p:nvSpPr>
              <p:spPr bwMode="auto">
                <a:xfrm>
                  <a:off x="-1255067" y="1921675"/>
                  <a:ext cx="55240" cy="43325"/>
                </a:xfrm>
                <a:custGeom>
                  <a:avLst/>
                  <a:gdLst>
                    <a:gd name="T0" fmla="*/ 0 w 46"/>
                    <a:gd name="T1" fmla="*/ 4 h 36"/>
                    <a:gd name="T2" fmla="*/ 46 w 46"/>
                    <a:gd name="T3" fmla="*/ 30 h 36"/>
                    <a:gd name="T4" fmla="*/ 0 w 46"/>
                    <a:gd name="T5" fmla="*/ 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6" h="36">
                      <a:moveTo>
                        <a:pt x="0" y="4"/>
                      </a:moveTo>
                      <a:cubicBezTo>
                        <a:pt x="9" y="18"/>
                        <a:pt x="29" y="36"/>
                        <a:pt x="46" y="30"/>
                      </a:cubicBezTo>
                      <a:cubicBezTo>
                        <a:pt x="43" y="15"/>
                        <a:pt x="24" y="0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447"/>
                <p:cNvSpPr/>
                <p:nvPr/>
              </p:nvSpPr>
              <p:spPr bwMode="auto">
                <a:xfrm>
                  <a:off x="-1273480" y="1876184"/>
                  <a:ext cx="58489" cy="42242"/>
                </a:xfrm>
                <a:custGeom>
                  <a:avLst/>
                  <a:gdLst>
                    <a:gd name="T0" fmla="*/ 0 w 48"/>
                    <a:gd name="T1" fmla="*/ 6 h 35"/>
                    <a:gd name="T2" fmla="*/ 48 w 48"/>
                    <a:gd name="T3" fmla="*/ 28 h 35"/>
                    <a:gd name="T4" fmla="*/ 0 w 48"/>
                    <a:gd name="T5" fmla="*/ 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35">
                      <a:moveTo>
                        <a:pt x="0" y="6"/>
                      </a:moveTo>
                      <a:cubicBezTo>
                        <a:pt x="11" y="20"/>
                        <a:pt x="32" y="35"/>
                        <a:pt x="48" y="28"/>
                      </a:cubicBezTo>
                      <a:cubicBezTo>
                        <a:pt x="44" y="13"/>
                        <a:pt x="24" y="0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448"/>
                <p:cNvSpPr/>
                <p:nvPr/>
              </p:nvSpPr>
              <p:spPr bwMode="auto">
                <a:xfrm>
                  <a:off x="-1295143" y="1833943"/>
                  <a:ext cx="58489" cy="41159"/>
                </a:xfrm>
                <a:custGeom>
                  <a:avLst/>
                  <a:gdLst>
                    <a:gd name="T0" fmla="*/ 0 w 49"/>
                    <a:gd name="T1" fmla="*/ 7 h 34"/>
                    <a:gd name="T2" fmla="*/ 49 w 49"/>
                    <a:gd name="T3" fmla="*/ 26 h 34"/>
                    <a:gd name="T4" fmla="*/ 0 w 49"/>
                    <a:gd name="T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9" h="34">
                      <a:moveTo>
                        <a:pt x="0" y="7"/>
                      </a:moveTo>
                      <a:cubicBezTo>
                        <a:pt x="11" y="20"/>
                        <a:pt x="34" y="34"/>
                        <a:pt x="49" y="26"/>
                      </a:cubicBezTo>
                      <a:cubicBezTo>
                        <a:pt x="44" y="12"/>
                        <a:pt x="23" y="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449"/>
                <p:cNvSpPr/>
                <p:nvPr/>
              </p:nvSpPr>
              <p:spPr bwMode="auto">
                <a:xfrm>
                  <a:off x="-1322220" y="1796033"/>
                  <a:ext cx="60655" cy="37910"/>
                </a:xfrm>
                <a:custGeom>
                  <a:avLst/>
                  <a:gdLst>
                    <a:gd name="T0" fmla="*/ 0 w 50"/>
                    <a:gd name="T1" fmla="*/ 7 h 31"/>
                    <a:gd name="T2" fmla="*/ 50 w 50"/>
                    <a:gd name="T3" fmla="*/ 22 h 31"/>
                    <a:gd name="T4" fmla="*/ 0 w 50"/>
                    <a:gd name="T5" fmla="*/ 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31">
                      <a:moveTo>
                        <a:pt x="0" y="7"/>
                      </a:moveTo>
                      <a:cubicBezTo>
                        <a:pt x="12" y="19"/>
                        <a:pt x="36" y="31"/>
                        <a:pt x="50" y="22"/>
                      </a:cubicBezTo>
                      <a:cubicBezTo>
                        <a:pt x="43" y="5"/>
                        <a:pt x="19" y="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450"/>
                <p:cNvSpPr/>
                <p:nvPr/>
              </p:nvSpPr>
              <p:spPr bwMode="auto">
                <a:xfrm>
                  <a:off x="-1637409" y="2568299"/>
                  <a:ext cx="62821" cy="72569"/>
                </a:xfrm>
                <a:custGeom>
                  <a:avLst/>
                  <a:gdLst>
                    <a:gd name="T0" fmla="*/ 44 w 52"/>
                    <a:gd name="T1" fmla="*/ 60 h 60"/>
                    <a:gd name="T2" fmla="*/ 10 w 52"/>
                    <a:gd name="T3" fmla="*/ 0 h 60"/>
                    <a:gd name="T4" fmla="*/ 7 w 52"/>
                    <a:gd name="T5" fmla="*/ 32 h 60"/>
                    <a:gd name="T6" fmla="*/ 14 w 52"/>
                    <a:gd name="T7" fmla="*/ 42 h 60"/>
                    <a:gd name="T8" fmla="*/ 23 w 52"/>
                    <a:gd name="T9" fmla="*/ 49 h 60"/>
                    <a:gd name="T10" fmla="*/ 44 w 52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60">
                      <a:moveTo>
                        <a:pt x="44" y="60"/>
                      </a:moveTo>
                      <a:cubicBezTo>
                        <a:pt x="52" y="33"/>
                        <a:pt x="38" y="5"/>
                        <a:pt x="10" y="0"/>
                      </a:cubicBezTo>
                      <a:cubicBezTo>
                        <a:pt x="3" y="8"/>
                        <a:pt x="0" y="18"/>
                        <a:pt x="7" y="32"/>
                      </a:cubicBezTo>
                      <a:cubicBezTo>
                        <a:pt x="9" y="35"/>
                        <a:pt x="11" y="39"/>
                        <a:pt x="14" y="42"/>
                      </a:cubicBezTo>
                      <a:cubicBezTo>
                        <a:pt x="16" y="44"/>
                        <a:pt x="19" y="47"/>
                        <a:pt x="23" y="49"/>
                      </a:cubicBezTo>
                      <a:cubicBezTo>
                        <a:pt x="29" y="54"/>
                        <a:pt x="37" y="58"/>
                        <a:pt x="44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451"/>
                <p:cNvSpPr/>
                <p:nvPr/>
              </p:nvSpPr>
              <p:spPr bwMode="auto">
                <a:xfrm>
                  <a:off x="-1582170" y="2562883"/>
                  <a:ext cx="63905" cy="67153"/>
                </a:xfrm>
                <a:custGeom>
                  <a:avLst/>
                  <a:gdLst>
                    <a:gd name="T0" fmla="*/ 47 w 52"/>
                    <a:gd name="T1" fmla="*/ 55 h 55"/>
                    <a:gd name="T2" fmla="*/ 6 w 52"/>
                    <a:gd name="T3" fmla="*/ 0 h 55"/>
                    <a:gd name="T4" fmla="*/ 8 w 52"/>
                    <a:gd name="T5" fmla="*/ 32 h 55"/>
                    <a:gd name="T6" fmla="*/ 25 w 52"/>
                    <a:gd name="T7" fmla="*/ 47 h 55"/>
                    <a:gd name="T8" fmla="*/ 36 w 52"/>
                    <a:gd name="T9" fmla="*/ 52 h 55"/>
                    <a:gd name="T10" fmla="*/ 47 w 52"/>
                    <a:gd name="T11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55">
                      <a:moveTo>
                        <a:pt x="47" y="55"/>
                      </a:moveTo>
                      <a:cubicBezTo>
                        <a:pt x="52" y="29"/>
                        <a:pt x="37" y="3"/>
                        <a:pt x="6" y="0"/>
                      </a:cubicBezTo>
                      <a:cubicBezTo>
                        <a:pt x="1" y="9"/>
                        <a:pt x="0" y="19"/>
                        <a:pt x="8" y="32"/>
                      </a:cubicBezTo>
                      <a:cubicBezTo>
                        <a:pt x="12" y="38"/>
                        <a:pt x="18" y="43"/>
                        <a:pt x="25" y="47"/>
                      </a:cubicBezTo>
                      <a:cubicBezTo>
                        <a:pt x="29" y="49"/>
                        <a:pt x="32" y="50"/>
                        <a:pt x="36" y="52"/>
                      </a:cubicBezTo>
                      <a:cubicBezTo>
                        <a:pt x="40" y="53"/>
                        <a:pt x="44" y="54"/>
                        <a:pt x="47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452"/>
                <p:cNvSpPr/>
                <p:nvPr/>
              </p:nvSpPr>
              <p:spPr bwMode="auto">
                <a:xfrm>
                  <a:off x="-1528013" y="2552051"/>
                  <a:ext cx="62821" cy="59572"/>
                </a:xfrm>
                <a:custGeom>
                  <a:avLst/>
                  <a:gdLst>
                    <a:gd name="T0" fmla="*/ 51 w 52"/>
                    <a:gd name="T1" fmla="*/ 49 h 49"/>
                    <a:gd name="T2" fmla="*/ 38 w 52"/>
                    <a:gd name="T3" fmla="*/ 13 h 49"/>
                    <a:gd name="T4" fmla="*/ 5 w 52"/>
                    <a:gd name="T5" fmla="*/ 0 h 49"/>
                    <a:gd name="T6" fmla="*/ 10 w 52"/>
                    <a:gd name="T7" fmla="*/ 31 h 49"/>
                    <a:gd name="T8" fmla="*/ 19 w 52"/>
                    <a:gd name="T9" fmla="*/ 39 h 49"/>
                    <a:gd name="T10" fmla="*/ 29 w 52"/>
                    <a:gd name="T11" fmla="*/ 44 h 49"/>
                    <a:gd name="T12" fmla="*/ 51 w 52"/>
                    <a:gd name="T13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9">
                      <a:moveTo>
                        <a:pt x="51" y="49"/>
                      </a:moveTo>
                      <a:cubicBezTo>
                        <a:pt x="52" y="36"/>
                        <a:pt x="48" y="24"/>
                        <a:pt x="38" y="13"/>
                      </a:cubicBezTo>
                      <a:cubicBezTo>
                        <a:pt x="27" y="2"/>
                        <a:pt x="17" y="0"/>
                        <a:pt x="5" y="0"/>
                      </a:cubicBezTo>
                      <a:cubicBezTo>
                        <a:pt x="1" y="10"/>
                        <a:pt x="0" y="20"/>
                        <a:pt x="10" y="31"/>
                      </a:cubicBezTo>
                      <a:cubicBezTo>
                        <a:pt x="13" y="34"/>
                        <a:pt x="16" y="36"/>
                        <a:pt x="19" y="39"/>
                      </a:cubicBezTo>
                      <a:cubicBezTo>
                        <a:pt x="22" y="41"/>
                        <a:pt x="25" y="42"/>
                        <a:pt x="29" y="44"/>
                      </a:cubicBezTo>
                      <a:cubicBezTo>
                        <a:pt x="36" y="47"/>
                        <a:pt x="44" y="49"/>
                        <a:pt x="51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453"/>
                <p:cNvSpPr/>
                <p:nvPr/>
              </p:nvSpPr>
              <p:spPr bwMode="auto">
                <a:xfrm>
                  <a:off x="-1482522" y="2534721"/>
                  <a:ext cx="71486" cy="54156"/>
                </a:xfrm>
                <a:custGeom>
                  <a:avLst/>
                  <a:gdLst>
                    <a:gd name="T0" fmla="*/ 59 w 59"/>
                    <a:gd name="T1" fmla="*/ 44 h 44"/>
                    <a:gd name="T2" fmla="*/ 24 w 59"/>
                    <a:gd name="T3" fmla="*/ 2 h 44"/>
                    <a:gd name="T4" fmla="*/ 8 w 59"/>
                    <a:gd name="T5" fmla="*/ 2 h 44"/>
                    <a:gd name="T6" fmla="*/ 59 w 59"/>
                    <a:gd name="T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44">
                      <a:moveTo>
                        <a:pt x="59" y="44"/>
                      </a:moveTo>
                      <a:cubicBezTo>
                        <a:pt x="57" y="22"/>
                        <a:pt x="43" y="6"/>
                        <a:pt x="24" y="2"/>
                      </a:cubicBezTo>
                      <a:cubicBezTo>
                        <a:pt x="19" y="0"/>
                        <a:pt x="13" y="1"/>
                        <a:pt x="8" y="2"/>
                      </a:cubicBezTo>
                      <a:cubicBezTo>
                        <a:pt x="0" y="28"/>
                        <a:pt x="29" y="44"/>
                        <a:pt x="59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454"/>
                <p:cNvSpPr/>
                <p:nvPr/>
              </p:nvSpPr>
              <p:spPr bwMode="auto">
                <a:xfrm>
                  <a:off x="-1430533" y="2507644"/>
                  <a:ext cx="73652" cy="55240"/>
                </a:xfrm>
                <a:custGeom>
                  <a:avLst/>
                  <a:gdLst>
                    <a:gd name="T0" fmla="*/ 60 w 60"/>
                    <a:gd name="T1" fmla="*/ 42 h 46"/>
                    <a:gd name="T2" fmla="*/ 4 w 60"/>
                    <a:gd name="T3" fmla="*/ 7 h 46"/>
                    <a:gd name="T4" fmla="*/ 60 w 60"/>
                    <a:gd name="T5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46">
                      <a:moveTo>
                        <a:pt x="60" y="42"/>
                      </a:moveTo>
                      <a:cubicBezTo>
                        <a:pt x="54" y="17"/>
                        <a:pt x="29" y="0"/>
                        <a:pt x="4" y="7"/>
                      </a:cubicBezTo>
                      <a:cubicBezTo>
                        <a:pt x="0" y="34"/>
                        <a:pt x="30" y="46"/>
                        <a:pt x="60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455"/>
                <p:cNvSpPr/>
                <p:nvPr/>
              </p:nvSpPr>
              <p:spPr bwMode="auto">
                <a:xfrm>
                  <a:off x="-1381792" y="2478399"/>
                  <a:ext cx="72569" cy="54156"/>
                </a:xfrm>
                <a:custGeom>
                  <a:avLst/>
                  <a:gdLst>
                    <a:gd name="T0" fmla="*/ 60 w 60"/>
                    <a:gd name="T1" fmla="*/ 38 h 45"/>
                    <a:gd name="T2" fmla="*/ 1 w 60"/>
                    <a:gd name="T3" fmla="*/ 10 h 45"/>
                    <a:gd name="T4" fmla="*/ 60 w 60"/>
                    <a:gd name="T5" fmla="*/ 3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45">
                      <a:moveTo>
                        <a:pt x="60" y="38"/>
                      </a:moveTo>
                      <a:cubicBezTo>
                        <a:pt x="51" y="13"/>
                        <a:pt x="25" y="0"/>
                        <a:pt x="1" y="10"/>
                      </a:cubicBezTo>
                      <a:cubicBezTo>
                        <a:pt x="0" y="36"/>
                        <a:pt x="31" y="45"/>
                        <a:pt x="60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456"/>
                <p:cNvSpPr/>
                <p:nvPr/>
              </p:nvSpPr>
              <p:spPr bwMode="auto">
                <a:xfrm>
                  <a:off x="-1338468" y="2443739"/>
                  <a:ext cx="74736" cy="51990"/>
                </a:xfrm>
                <a:custGeom>
                  <a:avLst/>
                  <a:gdLst>
                    <a:gd name="T0" fmla="*/ 61 w 61"/>
                    <a:gd name="T1" fmla="*/ 33 h 43"/>
                    <a:gd name="T2" fmla="*/ 0 w 61"/>
                    <a:gd name="T3" fmla="*/ 13 h 43"/>
                    <a:gd name="T4" fmla="*/ 61 w 61"/>
                    <a:gd name="T5" fmla="*/ 3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1" h="43">
                      <a:moveTo>
                        <a:pt x="61" y="33"/>
                      </a:moveTo>
                      <a:cubicBezTo>
                        <a:pt x="50" y="11"/>
                        <a:pt x="23" y="0"/>
                        <a:pt x="0" y="13"/>
                      </a:cubicBezTo>
                      <a:cubicBezTo>
                        <a:pt x="2" y="38"/>
                        <a:pt x="34" y="43"/>
                        <a:pt x="61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457"/>
                <p:cNvSpPr/>
                <p:nvPr/>
              </p:nvSpPr>
              <p:spPr bwMode="auto">
                <a:xfrm>
                  <a:off x="-1299475" y="2406913"/>
                  <a:ext cx="75819" cy="48741"/>
                </a:xfrm>
                <a:custGeom>
                  <a:avLst/>
                  <a:gdLst>
                    <a:gd name="T0" fmla="*/ 62 w 62"/>
                    <a:gd name="T1" fmla="*/ 27 h 41"/>
                    <a:gd name="T2" fmla="*/ 0 w 62"/>
                    <a:gd name="T3" fmla="*/ 15 h 41"/>
                    <a:gd name="T4" fmla="*/ 62 w 62"/>
                    <a:gd name="T5" fmla="*/ 27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1">
                      <a:moveTo>
                        <a:pt x="62" y="27"/>
                      </a:moveTo>
                      <a:cubicBezTo>
                        <a:pt x="49" y="9"/>
                        <a:pt x="23" y="0"/>
                        <a:pt x="0" y="15"/>
                      </a:cubicBezTo>
                      <a:cubicBezTo>
                        <a:pt x="5" y="39"/>
                        <a:pt x="36" y="41"/>
                        <a:pt x="6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58"/>
                <p:cNvSpPr/>
                <p:nvPr/>
              </p:nvSpPr>
              <p:spPr bwMode="auto">
                <a:xfrm>
                  <a:off x="-1264815" y="2366838"/>
                  <a:ext cx="74736" cy="47657"/>
                </a:xfrm>
                <a:custGeom>
                  <a:avLst/>
                  <a:gdLst>
                    <a:gd name="T0" fmla="*/ 62 w 62"/>
                    <a:gd name="T1" fmla="*/ 21 h 40"/>
                    <a:gd name="T2" fmla="*/ 0 w 62"/>
                    <a:gd name="T3" fmla="*/ 16 h 40"/>
                    <a:gd name="T4" fmla="*/ 62 w 62"/>
                    <a:gd name="T5" fmla="*/ 2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0">
                      <a:moveTo>
                        <a:pt x="62" y="21"/>
                      </a:moveTo>
                      <a:cubicBezTo>
                        <a:pt x="46" y="3"/>
                        <a:pt x="18" y="0"/>
                        <a:pt x="0" y="16"/>
                      </a:cubicBezTo>
                      <a:cubicBezTo>
                        <a:pt x="9" y="40"/>
                        <a:pt x="40" y="36"/>
                        <a:pt x="6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59"/>
                <p:cNvSpPr/>
                <p:nvPr/>
              </p:nvSpPr>
              <p:spPr bwMode="auto">
                <a:xfrm>
                  <a:off x="-1234488" y="2321347"/>
                  <a:ext cx="74736" cy="47657"/>
                </a:xfrm>
                <a:custGeom>
                  <a:avLst/>
                  <a:gdLst>
                    <a:gd name="T0" fmla="*/ 62 w 62"/>
                    <a:gd name="T1" fmla="*/ 15 h 39"/>
                    <a:gd name="T2" fmla="*/ 0 w 62"/>
                    <a:gd name="T3" fmla="*/ 18 h 39"/>
                    <a:gd name="T4" fmla="*/ 62 w 62"/>
                    <a:gd name="T5" fmla="*/ 15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39">
                      <a:moveTo>
                        <a:pt x="62" y="15"/>
                      </a:moveTo>
                      <a:cubicBezTo>
                        <a:pt x="44" y="1"/>
                        <a:pt x="16" y="0"/>
                        <a:pt x="0" y="18"/>
                      </a:cubicBezTo>
                      <a:cubicBezTo>
                        <a:pt x="8" y="34"/>
                        <a:pt x="34" y="39"/>
                        <a:pt x="6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60"/>
                <p:cNvSpPr/>
                <p:nvPr/>
              </p:nvSpPr>
              <p:spPr bwMode="auto">
                <a:xfrm>
                  <a:off x="-1209576" y="2270440"/>
                  <a:ext cx="72569" cy="47657"/>
                </a:xfrm>
                <a:custGeom>
                  <a:avLst/>
                  <a:gdLst>
                    <a:gd name="T0" fmla="*/ 60 w 60"/>
                    <a:gd name="T1" fmla="*/ 13 h 39"/>
                    <a:gd name="T2" fmla="*/ 0 w 60"/>
                    <a:gd name="T3" fmla="*/ 23 h 39"/>
                    <a:gd name="T4" fmla="*/ 60 w 60"/>
                    <a:gd name="T5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39">
                      <a:moveTo>
                        <a:pt x="60" y="13"/>
                      </a:moveTo>
                      <a:cubicBezTo>
                        <a:pt x="39" y="0"/>
                        <a:pt x="13" y="5"/>
                        <a:pt x="0" y="23"/>
                      </a:cubicBezTo>
                      <a:cubicBezTo>
                        <a:pt x="11" y="39"/>
                        <a:pt x="38" y="37"/>
                        <a:pt x="60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61"/>
                <p:cNvSpPr/>
                <p:nvPr/>
              </p:nvSpPr>
              <p:spPr bwMode="auto">
                <a:xfrm>
                  <a:off x="-1188997" y="2219534"/>
                  <a:ext cx="70403" cy="49824"/>
                </a:xfrm>
                <a:custGeom>
                  <a:avLst/>
                  <a:gdLst>
                    <a:gd name="T0" fmla="*/ 58 w 58"/>
                    <a:gd name="T1" fmla="*/ 8 h 41"/>
                    <a:gd name="T2" fmla="*/ 0 w 58"/>
                    <a:gd name="T3" fmla="*/ 26 h 41"/>
                    <a:gd name="T4" fmla="*/ 51 w 58"/>
                    <a:gd name="T5" fmla="*/ 16 h 41"/>
                    <a:gd name="T6" fmla="*/ 58 w 58"/>
                    <a:gd name="T7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41">
                      <a:moveTo>
                        <a:pt x="58" y="8"/>
                      </a:moveTo>
                      <a:cubicBezTo>
                        <a:pt x="38" y="0"/>
                        <a:pt x="13" y="4"/>
                        <a:pt x="0" y="26"/>
                      </a:cubicBezTo>
                      <a:cubicBezTo>
                        <a:pt x="14" y="41"/>
                        <a:pt x="37" y="32"/>
                        <a:pt x="51" y="16"/>
                      </a:cubicBezTo>
                      <a:cubicBezTo>
                        <a:pt x="54" y="14"/>
                        <a:pt x="56" y="11"/>
                        <a:pt x="58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62"/>
                <p:cNvSpPr/>
                <p:nvPr/>
              </p:nvSpPr>
              <p:spPr bwMode="auto">
                <a:xfrm>
                  <a:off x="-1172750" y="2165378"/>
                  <a:ext cx="64987" cy="53073"/>
                </a:xfrm>
                <a:custGeom>
                  <a:avLst/>
                  <a:gdLst>
                    <a:gd name="T0" fmla="*/ 54 w 54"/>
                    <a:gd name="T1" fmla="*/ 6 h 44"/>
                    <a:gd name="T2" fmla="*/ 0 w 54"/>
                    <a:gd name="T3" fmla="*/ 30 h 44"/>
                    <a:gd name="T4" fmla="*/ 49 w 54"/>
                    <a:gd name="T5" fmla="*/ 14 h 44"/>
                    <a:gd name="T6" fmla="*/ 54 w 54"/>
                    <a:gd name="T7" fmla="*/ 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44">
                      <a:moveTo>
                        <a:pt x="54" y="6"/>
                      </a:moveTo>
                      <a:cubicBezTo>
                        <a:pt x="33" y="0"/>
                        <a:pt x="9" y="9"/>
                        <a:pt x="0" y="30"/>
                      </a:cubicBezTo>
                      <a:cubicBezTo>
                        <a:pt x="15" y="44"/>
                        <a:pt x="37" y="31"/>
                        <a:pt x="49" y="14"/>
                      </a:cubicBezTo>
                      <a:cubicBezTo>
                        <a:pt x="51" y="12"/>
                        <a:pt x="52" y="9"/>
                        <a:pt x="5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63"/>
                <p:cNvSpPr/>
                <p:nvPr/>
              </p:nvSpPr>
              <p:spPr bwMode="auto">
                <a:xfrm>
                  <a:off x="-1163002" y="2109055"/>
                  <a:ext cx="60655" cy="51990"/>
                </a:xfrm>
                <a:custGeom>
                  <a:avLst/>
                  <a:gdLst>
                    <a:gd name="T0" fmla="*/ 50 w 50"/>
                    <a:gd name="T1" fmla="*/ 4 h 43"/>
                    <a:gd name="T2" fmla="*/ 0 w 50"/>
                    <a:gd name="T3" fmla="*/ 35 h 43"/>
                    <a:gd name="T4" fmla="*/ 50 w 50"/>
                    <a:gd name="T5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43">
                      <a:moveTo>
                        <a:pt x="50" y="4"/>
                      </a:moveTo>
                      <a:cubicBezTo>
                        <a:pt x="26" y="0"/>
                        <a:pt x="5" y="16"/>
                        <a:pt x="0" y="35"/>
                      </a:cubicBezTo>
                      <a:cubicBezTo>
                        <a:pt x="13" y="43"/>
                        <a:pt x="36" y="37"/>
                        <a:pt x="5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64"/>
                <p:cNvSpPr/>
                <p:nvPr/>
              </p:nvSpPr>
              <p:spPr bwMode="auto">
                <a:xfrm>
                  <a:off x="-1158669" y="2055982"/>
                  <a:ext cx="55240" cy="51990"/>
                </a:xfrm>
                <a:custGeom>
                  <a:avLst/>
                  <a:gdLst>
                    <a:gd name="T0" fmla="*/ 45 w 45"/>
                    <a:gd name="T1" fmla="*/ 0 h 43"/>
                    <a:gd name="T2" fmla="*/ 0 w 45"/>
                    <a:gd name="T3" fmla="*/ 36 h 43"/>
                    <a:gd name="T4" fmla="*/ 45 w 45"/>
                    <a:gd name="T5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43">
                      <a:moveTo>
                        <a:pt x="45" y="0"/>
                      </a:moveTo>
                      <a:cubicBezTo>
                        <a:pt x="22" y="0"/>
                        <a:pt x="2" y="17"/>
                        <a:pt x="0" y="36"/>
                      </a:cubicBezTo>
                      <a:cubicBezTo>
                        <a:pt x="13" y="43"/>
                        <a:pt x="35" y="33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65"/>
                <p:cNvSpPr/>
                <p:nvPr/>
              </p:nvSpPr>
              <p:spPr bwMode="auto">
                <a:xfrm>
                  <a:off x="-1159752" y="1998577"/>
                  <a:ext cx="48741" cy="57406"/>
                </a:xfrm>
                <a:custGeom>
                  <a:avLst/>
                  <a:gdLst>
                    <a:gd name="T0" fmla="*/ 40 w 40"/>
                    <a:gd name="T1" fmla="*/ 0 h 47"/>
                    <a:gd name="T2" fmla="*/ 0 w 40"/>
                    <a:gd name="T3" fmla="*/ 41 h 47"/>
                    <a:gd name="T4" fmla="*/ 40 w 40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47">
                      <a:moveTo>
                        <a:pt x="40" y="0"/>
                      </a:moveTo>
                      <a:cubicBezTo>
                        <a:pt x="19" y="3"/>
                        <a:pt x="0" y="21"/>
                        <a:pt x="0" y="41"/>
                      </a:cubicBezTo>
                      <a:cubicBezTo>
                        <a:pt x="18" y="47"/>
                        <a:pt x="36" y="26"/>
                        <a:pt x="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66"/>
                <p:cNvSpPr/>
                <p:nvPr/>
              </p:nvSpPr>
              <p:spPr bwMode="auto">
                <a:xfrm>
                  <a:off x="-1168417" y="1943337"/>
                  <a:ext cx="44408" cy="56322"/>
                </a:xfrm>
                <a:custGeom>
                  <a:avLst/>
                  <a:gdLst>
                    <a:gd name="T0" fmla="*/ 36 w 36"/>
                    <a:gd name="T1" fmla="*/ 0 h 47"/>
                    <a:gd name="T2" fmla="*/ 2 w 36"/>
                    <a:gd name="T3" fmla="*/ 45 h 47"/>
                    <a:gd name="T4" fmla="*/ 36 w 36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7">
                      <a:moveTo>
                        <a:pt x="36" y="0"/>
                      </a:moveTo>
                      <a:cubicBezTo>
                        <a:pt x="15" y="5"/>
                        <a:pt x="0" y="26"/>
                        <a:pt x="2" y="45"/>
                      </a:cubicBezTo>
                      <a:cubicBezTo>
                        <a:pt x="16" y="47"/>
                        <a:pt x="35" y="33"/>
                        <a:pt x="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67"/>
                <p:cNvSpPr/>
                <p:nvPr/>
              </p:nvSpPr>
              <p:spPr bwMode="auto">
                <a:xfrm>
                  <a:off x="-1182498" y="1888099"/>
                  <a:ext cx="41159" cy="59572"/>
                </a:xfrm>
                <a:custGeom>
                  <a:avLst/>
                  <a:gdLst>
                    <a:gd name="T0" fmla="*/ 32 w 34"/>
                    <a:gd name="T1" fmla="*/ 0 h 49"/>
                    <a:gd name="T2" fmla="*/ 4 w 34"/>
                    <a:gd name="T3" fmla="*/ 49 h 49"/>
                    <a:gd name="T4" fmla="*/ 32 w 34"/>
                    <a:gd name="T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49">
                      <a:moveTo>
                        <a:pt x="32" y="0"/>
                      </a:moveTo>
                      <a:cubicBezTo>
                        <a:pt x="13" y="8"/>
                        <a:pt x="0" y="29"/>
                        <a:pt x="4" y="49"/>
                      </a:cubicBezTo>
                      <a:cubicBezTo>
                        <a:pt x="23" y="49"/>
                        <a:pt x="34" y="25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68"/>
                <p:cNvSpPr/>
                <p:nvPr/>
              </p:nvSpPr>
              <p:spPr bwMode="auto">
                <a:xfrm>
                  <a:off x="-1201994" y="1836109"/>
                  <a:ext cx="41159" cy="63904"/>
                </a:xfrm>
                <a:custGeom>
                  <a:avLst/>
                  <a:gdLst>
                    <a:gd name="T0" fmla="*/ 28 w 34"/>
                    <a:gd name="T1" fmla="*/ 0 h 52"/>
                    <a:gd name="T2" fmla="*/ 6 w 34"/>
                    <a:gd name="T3" fmla="*/ 52 h 52"/>
                    <a:gd name="T4" fmla="*/ 28 w 34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2">
                      <a:moveTo>
                        <a:pt x="28" y="0"/>
                      </a:moveTo>
                      <a:cubicBezTo>
                        <a:pt x="11" y="10"/>
                        <a:pt x="0" y="31"/>
                        <a:pt x="6" y="52"/>
                      </a:cubicBezTo>
                      <a:cubicBezTo>
                        <a:pt x="20" y="50"/>
                        <a:pt x="34" y="31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69"/>
                <p:cNvSpPr/>
                <p:nvPr/>
              </p:nvSpPr>
              <p:spPr bwMode="auto">
                <a:xfrm>
                  <a:off x="-1227989" y="1787368"/>
                  <a:ext cx="37910" cy="64987"/>
                </a:xfrm>
                <a:custGeom>
                  <a:avLst/>
                  <a:gdLst>
                    <a:gd name="T0" fmla="*/ 23 w 31"/>
                    <a:gd name="T1" fmla="*/ 0 h 53"/>
                    <a:gd name="T2" fmla="*/ 9 w 31"/>
                    <a:gd name="T3" fmla="*/ 53 h 53"/>
                    <a:gd name="T4" fmla="*/ 23 w 31"/>
                    <a:gd name="T5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" h="53">
                      <a:moveTo>
                        <a:pt x="23" y="0"/>
                      </a:moveTo>
                      <a:cubicBezTo>
                        <a:pt x="9" y="12"/>
                        <a:pt x="0" y="33"/>
                        <a:pt x="9" y="53"/>
                      </a:cubicBezTo>
                      <a:cubicBezTo>
                        <a:pt x="26" y="49"/>
                        <a:pt x="31" y="24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70"/>
                <p:cNvSpPr/>
                <p:nvPr/>
              </p:nvSpPr>
              <p:spPr bwMode="auto">
                <a:xfrm>
                  <a:off x="-1257233" y="1744043"/>
                  <a:ext cx="34660" cy="64987"/>
                </a:xfrm>
                <a:custGeom>
                  <a:avLst/>
                  <a:gdLst>
                    <a:gd name="T0" fmla="*/ 18 w 28"/>
                    <a:gd name="T1" fmla="*/ 0 h 53"/>
                    <a:gd name="T2" fmla="*/ 11 w 28"/>
                    <a:gd name="T3" fmla="*/ 53 h 53"/>
                    <a:gd name="T4" fmla="*/ 18 w 28"/>
                    <a:gd name="T5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53">
                      <a:moveTo>
                        <a:pt x="18" y="0"/>
                      </a:moveTo>
                      <a:cubicBezTo>
                        <a:pt x="6" y="13"/>
                        <a:pt x="0" y="36"/>
                        <a:pt x="11" y="53"/>
                      </a:cubicBezTo>
                      <a:cubicBezTo>
                        <a:pt x="27" y="47"/>
                        <a:pt x="28" y="21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71"/>
                <p:cNvSpPr/>
                <p:nvPr/>
              </p:nvSpPr>
              <p:spPr bwMode="auto">
                <a:xfrm>
                  <a:off x="-1338468" y="1721298"/>
                  <a:ext cx="66071" cy="62821"/>
                </a:xfrm>
                <a:custGeom>
                  <a:avLst/>
                  <a:gdLst>
                    <a:gd name="T0" fmla="*/ 0 w 54"/>
                    <a:gd name="T1" fmla="*/ 0 h 52"/>
                    <a:gd name="T2" fmla="*/ 52 w 54"/>
                    <a:gd name="T3" fmla="*/ 52 h 52"/>
                    <a:gd name="T4" fmla="*/ 0 w 54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" h="52">
                      <a:moveTo>
                        <a:pt x="0" y="0"/>
                      </a:moveTo>
                      <a:cubicBezTo>
                        <a:pt x="8" y="22"/>
                        <a:pt x="29" y="51"/>
                        <a:pt x="52" y="52"/>
                      </a:cubicBezTo>
                      <a:cubicBezTo>
                        <a:pt x="54" y="28"/>
                        <a:pt x="27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436" name="直接连接符 435"/>
            <p:cNvCxnSpPr/>
            <p:nvPr/>
          </p:nvCxnSpPr>
          <p:spPr>
            <a:xfrm>
              <a:off x="563431" y="3505211"/>
              <a:ext cx="0" cy="261508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  <a:gs pos="35000">
                    <a:schemeClr val="accent1">
                      <a:alpha val="16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直接连接符 436"/>
            <p:cNvCxnSpPr/>
            <p:nvPr/>
          </p:nvCxnSpPr>
          <p:spPr>
            <a:xfrm>
              <a:off x="2925792" y="5305456"/>
              <a:ext cx="0" cy="1888732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60000"/>
                      <a:lumOff val="40000"/>
                      <a:alpha val="22000"/>
                    </a:schemeClr>
                  </a:gs>
                  <a:gs pos="100000">
                    <a:schemeClr val="accent1">
                      <a:alpha val="0"/>
                    </a:schemeClr>
                  </a:gs>
                  <a:gs pos="35000">
                    <a:schemeClr val="accent1">
                      <a:alpha val="9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9029142" y="1434020"/>
            <a:ext cx="2602500" cy="4414939"/>
            <a:chOff x="9029142" y="2291355"/>
            <a:chExt cx="2602500" cy="4414939"/>
          </a:xfrm>
        </p:grpSpPr>
        <p:grpSp>
          <p:nvGrpSpPr>
            <p:cNvPr id="44" name="组合 43"/>
            <p:cNvGrpSpPr/>
            <p:nvPr/>
          </p:nvGrpSpPr>
          <p:grpSpPr>
            <a:xfrm>
              <a:off x="9373503" y="4371670"/>
              <a:ext cx="1820341" cy="2334624"/>
              <a:chOff x="1032516" y="3706138"/>
              <a:chExt cx="1878324" cy="2408988"/>
            </a:xfrm>
          </p:grpSpPr>
          <p:sp>
            <p:nvSpPr>
              <p:cNvPr id="45" name="矩形: 圆角 44"/>
              <p:cNvSpPr/>
              <p:nvPr/>
            </p:nvSpPr>
            <p:spPr>
              <a:xfrm>
                <a:off x="1032516" y="4236802"/>
                <a:ext cx="1878324" cy="1878324"/>
              </a:xfrm>
              <a:prstGeom prst="roundRect">
                <a:avLst>
                  <a:gd name="adj" fmla="val 4214"/>
                </a:avLst>
              </a:prstGeom>
              <a:noFill/>
              <a:ln w="38100">
                <a:gradFill flip="none" rotWithShape="1">
                  <a:gsLst>
                    <a:gs pos="0">
                      <a:schemeClr val="accent1">
                        <a:alpha val="74000"/>
                      </a:schemeClr>
                    </a:gs>
                    <a:gs pos="78000">
                      <a:schemeClr val="accent1">
                        <a:alpha val="0"/>
                      </a:schemeClr>
                    </a:gs>
                  </a:gsLst>
                  <a:lin ang="18900000" scaled="1"/>
                  <a:tileRect/>
                </a:gradFill>
              </a:ln>
              <a:effectLst/>
              <a:scene3d>
                <a:camera prst="isometricTopUp">
                  <a:rot lat="18951832" lon="17040113" rev="4808936"/>
                </a:camera>
                <a:lightRig rig="threePt" dir="t"/>
              </a:scene3d>
              <a:sp3d>
                <a:extrusionClr>
                  <a:schemeClr val="accent1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>
                <a:off x="1032516" y="3865711"/>
                <a:ext cx="1878324" cy="1878324"/>
              </a:xfrm>
              <a:prstGeom prst="roundRect">
                <a:avLst>
                  <a:gd name="adj" fmla="val 4214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2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scene3d>
                <a:camera prst="isometricTopUp">
                  <a:rot lat="18951832" lon="17040113" rev="4808936"/>
                </a:camera>
                <a:lightRig rig="threePt" dir="t"/>
              </a:scene3d>
              <a:sp3d>
                <a:extrusionClr>
                  <a:schemeClr val="accent1">
                    <a:lumMod val="60000"/>
                    <a:lumOff val="40000"/>
                  </a:schemeClr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矩形: 圆角 46"/>
              <p:cNvSpPr/>
              <p:nvPr/>
            </p:nvSpPr>
            <p:spPr>
              <a:xfrm>
                <a:off x="1032516" y="3706138"/>
                <a:ext cx="1878324" cy="1878324"/>
              </a:xfrm>
              <a:prstGeom prst="roundRect">
                <a:avLst>
                  <a:gd name="adj" fmla="val 4214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85000"/>
                      <a:lumOff val="1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scene3d>
                <a:camera prst="isometricTopUp">
                  <a:rot lat="18951832" lon="17040113" rev="4808936"/>
                </a:camera>
                <a:lightRig rig="contrasting" dir="t"/>
              </a:scene3d>
              <a:sp3d extrusionH="19050">
                <a:extrusionClr>
                  <a:schemeClr val="accent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9029142" y="2291355"/>
              <a:ext cx="2509062" cy="298560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>
                    <a:lumMod val="60000"/>
                    <a:lumOff val="40000"/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文本框 340"/>
            <p:cNvSpPr txBox="1"/>
            <p:nvPr/>
          </p:nvSpPr>
          <p:spPr>
            <a:xfrm>
              <a:off x="9196188" y="2620056"/>
              <a:ext cx="21701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人工智能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设计工具</a:t>
              </a:r>
            </a:p>
          </p:txBody>
        </p:sp>
        <p:grpSp>
          <p:nvGrpSpPr>
            <p:cNvPr id="342" name="组合 341"/>
            <p:cNvGrpSpPr/>
            <p:nvPr/>
          </p:nvGrpSpPr>
          <p:grpSpPr>
            <a:xfrm>
              <a:off x="9085354" y="2753667"/>
              <a:ext cx="2391818" cy="489690"/>
              <a:chOff x="881414" y="1870241"/>
              <a:chExt cx="2086251" cy="489690"/>
            </a:xfrm>
          </p:grpSpPr>
          <p:grpSp>
            <p:nvGrpSpPr>
              <p:cNvPr id="343" name="组合 342"/>
              <p:cNvGrpSpPr/>
              <p:nvPr/>
            </p:nvGrpSpPr>
            <p:grpSpPr>
              <a:xfrm flipH="1">
                <a:off x="881414" y="1870241"/>
                <a:ext cx="382984" cy="489690"/>
                <a:chOff x="-1821540" y="1721298"/>
                <a:chExt cx="719193" cy="919570"/>
              </a:xfrm>
              <a:gradFill>
                <a:gsLst>
                  <a:gs pos="0">
                    <a:srgbClr val="E9B659"/>
                  </a:gs>
                  <a:gs pos="50000">
                    <a:srgbClr val="DDA968"/>
                  </a:gs>
                  <a:gs pos="100000">
                    <a:srgbClr val="965C33">
                      <a:lumMod val="59000"/>
                      <a:lumOff val="41000"/>
                    </a:srgbClr>
                  </a:gs>
                </a:gsLst>
                <a:lin ang="5400000" scaled="1"/>
              </a:gradFill>
            </p:grpSpPr>
            <p:sp>
              <p:nvSpPr>
                <p:cNvPr id="389" name="Freeform 428"/>
                <p:cNvSpPr/>
                <p:nvPr/>
              </p:nvSpPr>
              <p:spPr bwMode="auto">
                <a:xfrm>
                  <a:off x="-1821540" y="1801449"/>
                  <a:ext cx="714860" cy="826422"/>
                </a:xfrm>
                <a:custGeom>
                  <a:avLst/>
                  <a:gdLst>
                    <a:gd name="T0" fmla="*/ 463 w 590"/>
                    <a:gd name="T1" fmla="*/ 0 h 682"/>
                    <a:gd name="T2" fmla="*/ 353 w 590"/>
                    <a:gd name="T3" fmla="*/ 563 h 682"/>
                    <a:gd name="T4" fmla="*/ 7 w 590"/>
                    <a:gd name="T5" fmla="*/ 682 h 682"/>
                    <a:gd name="T6" fmla="*/ 0 w 590"/>
                    <a:gd name="T7" fmla="*/ 670 h 682"/>
                    <a:gd name="T8" fmla="*/ 349 w 590"/>
                    <a:gd name="T9" fmla="*/ 556 h 682"/>
                    <a:gd name="T10" fmla="*/ 461 w 590"/>
                    <a:gd name="T11" fmla="*/ 2 h 682"/>
                    <a:gd name="T12" fmla="*/ 463 w 590"/>
                    <a:gd name="T13" fmla="*/ 0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0" h="682">
                      <a:moveTo>
                        <a:pt x="463" y="0"/>
                      </a:moveTo>
                      <a:cubicBezTo>
                        <a:pt x="590" y="168"/>
                        <a:pt x="557" y="437"/>
                        <a:pt x="353" y="563"/>
                      </a:cubicBezTo>
                      <a:cubicBezTo>
                        <a:pt x="198" y="658"/>
                        <a:pt x="42" y="589"/>
                        <a:pt x="7" y="682"/>
                      </a:cubicBezTo>
                      <a:cubicBezTo>
                        <a:pt x="5" y="679"/>
                        <a:pt x="2" y="674"/>
                        <a:pt x="0" y="670"/>
                      </a:cubicBezTo>
                      <a:cubicBezTo>
                        <a:pt x="48" y="577"/>
                        <a:pt x="194" y="650"/>
                        <a:pt x="349" y="556"/>
                      </a:cubicBezTo>
                      <a:cubicBezTo>
                        <a:pt x="550" y="434"/>
                        <a:pt x="586" y="170"/>
                        <a:pt x="461" y="2"/>
                      </a:cubicBezTo>
                      <a:lnTo>
                        <a:pt x="46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0" name="Freeform 429"/>
                <p:cNvSpPr/>
                <p:nvPr/>
              </p:nvSpPr>
              <p:spPr bwMode="auto">
                <a:xfrm>
                  <a:off x="-1652573" y="2457820"/>
                  <a:ext cx="47657" cy="74736"/>
                </a:xfrm>
                <a:custGeom>
                  <a:avLst/>
                  <a:gdLst>
                    <a:gd name="T0" fmla="*/ 33 w 39"/>
                    <a:gd name="T1" fmla="*/ 0 h 62"/>
                    <a:gd name="T2" fmla="*/ 8 w 39"/>
                    <a:gd name="T3" fmla="*/ 35 h 62"/>
                    <a:gd name="T4" fmla="*/ 8 w 39"/>
                    <a:gd name="T5" fmla="*/ 61 h 62"/>
                    <a:gd name="T6" fmla="*/ 8 w 39"/>
                    <a:gd name="T7" fmla="*/ 62 h 62"/>
                    <a:gd name="T8" fmla="*/ 33 w 39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2">
                      <a:moveTo>
                        <a:pt x="33" y="0"/>
                      </a:moveTo>
                      <a:cubicBezTo>
                        <a:pt x="23" y="8"/>
                        <a:pt x="11" y="23"/>
                        <a:pt x="8" y="35"/>
                      </a:cubicBezTo>
                      <a:cubicBezTo>
                        <a:pt x="7" y="37"/>
                        <a:pt x="0" y="49"/>
                        <a:pt x="8" y="61"/>
                      </a:cubicBezTo>
                      <a:cubicBezTo>
                        <a:pt x="8" y="62"/>
                        <a:pt x="8" y="62"/>
                        <a:pt x="8" y="62"/>
                      </a:cubicBezTo>
                      <a:cubicBezTo>
                        <a:pt x="33" y="54"/>
                        <a:pt x="39" y="26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1" name="Freeform 430"/>
                <p:cNvSpPr/>
                <p:nvPr/>
              </p:nvSpPr>
              <p:spPr bwMode="auto">
                <a:xfrm>
                  <a:off x="-1608164" y="2453488"/>
                  <a:ext cx="48741" cy="76902"/>
                </a:xfrm>
                <a:custGeom>
                  <a:avLst/>
                  <a:gdLst>
                    <a:gd name="T0" fmla="*/ 32 w 40"/>
                    <a:gd name="T1" fmla="*/ 0 h 63"/>
                    <a:gd name="T2" fmla="*/ 13 w 40"/>
                    <a:gd name="T3" fmla="*/ 63 h 63"/>
                    <a:gd name="T4" fmla="*/ 32 w 40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63">
                      <a:moveTo>
                        <a:pt x="32" y="0"/>
                      </a:moveTo>
                      <a:cubicBezTo>
                        <a:pt x="16" y="16"/>
                        <a:pt x="0" y="45"/>
                        <a:pt x="13" y="63"/>
                      </a:cubicBezTo>
                      <a:cubicBezTo>
                        <a:pt x="36" y="54"/>
                        <a:pt x="40" y="25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2" name="Freeform 431"/>
                <p:cNvSpPr/>
                <p:nvPr/>
              </p:nvSpPr>
              <p:spPr bwMode="auto">
                <a:xfrm>
                  <a:off x="-1561591" y="2446989"/>
                  <a:ext cx="45491" cy="75818"/>
                </a:xfrm>
                <a:custGeom>
                  <a:avLst/>
                  <a:gdLst>
                    <a:gd name="T0" fmla="*/ 27 w 37"/>
                    <a:gd name="T1" fmla="*/ 0 h 63"/>
                    <a:gd name="T2" fmla="*/ 14 w 37"/>
                    <a:gd name="T3" fmla="*/ 63 h 63"/>
                    <a:gd name="T4" fmla="*/ 27 w 37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63">
                      <a:moveTo>
                        <a:pt x="27" y="0"/>
                      </a:moveTo>
                      <a:cubicBezTo>
                        <a:pt x="12" y="16"/>
                        <a:pt x="0" y="46"/>
                        <a:pt x="14" y="63"/>
                      </a:cubicBezTo>
                      <a:cubicBezTo>
                        <a:pt x="36" y="52"/>
                        <a:pt x="37" y="23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3" name="Freeform 432"/>
                <p:cNvSpPr/>
                <p:nvPr/>
              </p:nvSpPr>
              <p:spPr bwMode="auto">
                <a:xfrm>
                  <a:off x="-1513933" y="2432908"/>
                  <a:ext cx="41159" cy="76902"/>
                </a:xfrm>
                <a:custGeom>
                  <a:avLst/>
                  <a:gdLst>
                    <a:gd name="T0" fmla="*/ 21 w 34"/>
                    <a:gd name="T1" fmla="*/ 0 h 63"/>
                    <a:gd name="T2" fmla="*/ 14 w 34"/>
                    <a:gd name="T3" fmla="*/ 63 h 63"/>
                    <a:gd name="T4" fmla="*/ 21 w 34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63">
                      <a:moveTo>
                        <a:pt x="21" y="0"/>
                      </a:moveTo>
                      <a:cubicBezTo>
                        <a:pt x="7" y="21"/>
                        <a:pt x="0" y="49"/>
                        <a:pt x="14" y="63"/>
                      </a:cubicBezTo>
                      <a:cubicBezTo>
                        <a:pt x="34" y="51"/>
                        <a:pt x="33" y="22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4" name="Freeform 433"/>
                <p:cNvSpPr/>
                <p:nvPr/>
              </p:nvSpPr>
              <p:spPr bwMode="auto">
                <a:xfrm>
                  <a:off x="-1470608" y="2416662"/>
                  <a:ext cx="43325" cy="75818"/>
                </a:xfrm>
                <a:custGeom>
                  <a:avLst/>
                  <a:gdLst>
                    <a:gd name="T0" fmla="*/ 17 w 35"/>
                    <a:gd name="T1" fmla="*/ 0 h 63"/>
                    <a:gd name="T2" fmla="*/ 15 w 35"/>
                    <a:gd name="T3" fmla="*/ 63 h 63"/>
                    <a:gd name="T4" fmla="*/ 17 w 35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63">
                      <a:moveTo>
                        <a:pt x="17" y="0"/>
                      </a:moveTo>
                      <a:cubicBezTo>
                        <a:pt x="7" y="19"/>
                        <a:pt x="0" y="49"/>
                        <a:pt x="15" y="63"/>
                      </a:cubicBezTo>
                      <a:cubicBezTo>
                        <a:pt x="35" y="49"/>
                        <a:pt x="31" y="20"/>
                        <a:pt x="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5" name="Freeform 434"/>
                <p:cNvSpPr/>
                <p:nvPr/>
              </p:nvSpPr>
              <p:spPr bwMode="auto">
                <a:xfrm>
                  <a:off x="-1427283" y="2393916"/>
                  <a:ext cx="40076" cy="75818"/>
                </a:xfrm>
                <a:custGeom>
                  <a:avLst/>
                  <a:gdLst>
                    <a:gd name="T0" fmla="*/ 13 w 33"/>
                    <a:gd name="T1" fmla="*/ 0 h 62"/>
                    <a:gd name="T2" fmla="*/ 16 w 33"/>
                    <a:gd name="T3" fmla="*/ 62 h 62"/>
                    <a:gd name="T4" fmla="*/ 13 w 33"/>
                    <a:gd name="T5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62">
                      <a:moveTo>
                        <a:pt x="13" y="0"/>
                      </a:moveTo>
                      <a:cubicBezTo>
                        <a:pt x="4" y="19"/>
                        <a:pt x="0" y="50"/>
                        <a:pt x="16" y="62"/>
                      </a:cubicBezTo>
                      <a:cubicBezTo>
                        <a:pt x="33" y="49"/>
                        <a:pt x="29" y="20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6" name="Freeform 435"/>
                <p:cNvSpPr/>
                <p:nvPr/>
              </p:nvSpPr>
              <p:spPr bwMode="auto">
                <a:xfrm>
                  <a:off x="-1387208" y="2369004"/>
                  <a:ext cx="38992" cy="72569"/>
                </a:xfrm>
                <a:custGeom>
                  <a:avLst/>
                  <a:gdLst>
                    <a:gd name="T0" fmla="*/ 8 w 33"/>
                    <a:gd name="T1" fmla="*/ 0 h 60"/>
                    <a:gd name="T2" fmla="*/ 17 w 33"/>
                    <a:gd name="T3" fmla="*/ 60 h 60"/>
                    <a:gd name="T4" fmla="*/ 8 w 33"/>
                    <a:gd name="T5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60">
                      <a:moveTo>
                        <a:pt x="8" y="0"/>
                      </a:moveTo>
                      <a:cubicBezTo>
                        <a:pt x="1" y="20"/>
                        <a:pt x="0" y="50"/>
                        <a:pt x="17" y="60"/>
                      </a:cubicBezTo>
                      <a:cubicBezTo>
                        <a:pt x="33" y="43"/>
                        <a:pt x="25" y="17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7" name="Freeform 436"/>
                <p:cNvSpPr/>
                <p:nvPr/>
              </p:nvSpPr>
              <p:spPr bwMode="auto">
                <a:xfrm>
                  <a:off x="-1351465" y="2339760"/>
                  <a:ext cx="38992" cy="70403"/>
                </a:xfrm>
                <a:custGeom>
                  <a:avLst/>
                  <a:gdLst>
                    <a:gd name="T0" fmla="*/ 5 w 32"/>
                    <a:gd name="T1" fmla="*/ 0 h 58"/>
                    <a:gd name="T2" fmla="*/ 18 w 32"/>
                    <a:gd name="T3" fmla="*/ 58 h 58"/>
                    <a:gd name="T4" fmla="*/ 5 w 32"/>
                    <a:gd name="T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2" h="58">
                      <a:moveTo>
                        <a:pt x="5" y="0"/>
                      </a:moveTo>
                      <a:cubicBezTo>
                        <a:pt x="0" y="20"/>
                        <a:pt x="0" y="49"/>
                        <a:pt x="18" y="58"/>
                      </a:cubicBezTo>
                      <a:cubicBezTo>
                        <a:pt x="32" y="41"/>
                        <a:pt x="23" y="15"/>
                        <a:pt x="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8" name="Freeform 437"/>
                <p:cNvSpPr/>
                <p:nvPr/>
              </p:nvSpPr>
              <p:spPr bwMode="auto">
                <a:xfrm>
                  <a:off x="-1321138" y="2307266"/>
                  <a:ext cx="41159" cy="67153"/>
                </a:xfrm>
                <a:custGeom>
                  <a:avLst/>
                  <a:gdLst>
                    <a:gd name="T0" fmla="*/ 3 w 34"/>
                    <a:gd name="T1" fmla="*/ 0 h 56"/>
                    <a:gd name="T2" fmla="*/ 21 w 34"/>
                    <a:gd name="T3" fmla="*/ 56 h 56"/>
                    <a:gd name="T4" fmla="*/ 3 w 3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6">
                      <a:moveTo>
                        <a:pt x="3" y="0"/>
                      </a:moveTo>
                      <a:cubicBezTo>
                        <a:pt x="0" y="20"/>
                        <a:pt x="3" y="49"/>
                        <a:pt x="21" y="56"/>
                      </a:cubicBezTo>
                      <a:cubicBezTo>
                        <a:pt x="34" y="37"/>
                        <a:pt x="22" y="13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9" name="Freeform 438"/>
                <p:cNvSpPr/>
                <p:nvPr/>
              </p:nvSpPr>
              <p:spPr bwMode="auto">
                <a:xfrm>
                  <a:off x="-1294059" y="2270440"/>
                  <a:ext cx="41159" cy="66071"/>
                </a:xfrm>
                <a:custGeom>
                  <a:avLst/>
                  <a:gdLst>
                    <a:gd name="T0" fmla="*/ 2 w 34"/>
                    <a:gd name="T1" fmla="*/ 0 h 54"/>
                    <a:gd name="T2" fmla="*/ 24 w 34"/>
                    <a:gd name="T3" fmla="*/ 54 h 54"/>
                    <a:gd name="T4" fmla="*/ 2 w 34"/>
                    <a:gd name="T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4">
                      <a:moveTo>
                        <a:pt x="2" y="0"/>
                      </a:moveTo>
                      <a:cubicBezTo>
                        <a:pt x="0" y="19"/>
                        <a:pt x="6" y="48"/>
                        <a:pt x="24" y="54"/>
                      </a:cubicBezTo>
                      <a:cubicBezTo>
                        <a:pt x="34" y="36"/>
                        <a:pt x="23" y="1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0" name="Freeform 439"/>
                <p:cNvSpPr/>
                <p:nvPr/>
              </p:nvSpPr>
              <p:spPr bwMode="auto">
                <a:xfrm>
                  <a:off x="-1271314" y="2231448"/>
                  <a:ext cx="42242" cy="61738"/>
                </a:xfrm>
                <a:custGeom>
                  <a:avLst/>
                  <a:gdLst>
                    <a:gd name="T0" fmla="*/ 0 w 35"/>
                    <a:gd name="T1" fmla="*/ 0 h 51"/>
                    <a:gd name="T2" fmla="*/ 27 w 35"/>
                    <a:gd name="T3" fmla="*/ 51 h 51"/>
                    <a:gd name="T4" fmla="*/ 0 w 35"/>
                    <a:gd name="T5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51">
                      <a:moveTo>
                        <a:pt x="0" y="0"/>
                      </a:moveTo>
                      <a:cubicBezTo>
                        <a:pt x="1" y="20"/>
                        <a:pt x="7" y="47"/>
                        <a:pt x="27" y="51"/>
                      </a:cubicBezTo>
                      <a:cubicBezTo>
                        <a:pt x="35" y="30"/>
                        <a:pt x="20" y="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1" name="Freeform 440"/>
                <p:cNvSpPr/>
                <p:nvPr/>
              </p:nvSpPr>
              <p:spPr bwMode="auto">
                <a:xfrm>
                  <a:off x="-1255067" y="2190289"/>
                  <a:ext cx="43325" cy="58489"/>
                </a:xfrm>
                <a:custGeom>
                  <a:avLst/>
                  <a:gdLst>
                    <a:gd name="T0" fmla="*/ 0 w 36"/>
                    <a:gd name="T1" fmla="*/ 0 h 48"/>
                    <a:gd name="T2" fmla="*/ 31 w 36"/>
                    <a:gd name="T3" fmla="*/ 48 h 48"/>
                    <a:gd name="T4" fmla="*/ 0 w 36"/>
                    <a:gd name="T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0" y="0"/>
                      </a:moveTo>
                      <a:cubicBezTo>
                        <a:pt x="2" y="19"/>
                        <a:pt x="12" y="46"/>
                        <a:pt x="31" y="48"/>
                      </a:cubicBezTo>
                      <a:cubicBezTo>
                        <a:pt x="36" y="31"/>
                        <a:pt x="25" y="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2" name="Freeform 441"/>
                <p:cNvSpPr/>
                <p:nvPr/>
              </p:nvSpPr>
              <p:spPr bwMode="auto">
                <a:xfrm>
                  <a:off x="-1243153" y="2148048"/>
                  <a:ext cx="46575" cy="54156"/>
                </a:xfrm>
                <a:custGeom>
                  <a:avLst/>
                  <a:gdLst>
                    <a:gd name="T0" fmla="*/ 0 w 39"/>
                    <a:gd name="T1" fmla="*/ 0 h 45"/>
                    <a:gd name="T2" fmla="*/ 34 w 39"/>
                    <a:gd name="T3" fmla="*/ 45 h 45"/>
                    <a:gd name="T4" fmla="*/ 0 w 39"/>
                    <a:gd name="T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9" h="45">
                      <a:moveTo>
                        <a:pt x="0" y="0"/>
                      </a:moveTo>
                      <a:cubicBezTo>
                        <a:pt x="3" y="19"/>
                        <a:pt x="16" y="44"/>
                        <a:pt x="34" y="45"/>
                      </a:cubicBezTo>
                      <a:cubicBezTo>
                        <a:pt x="39" y="26"/>
                        <a:pt x="23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3" name="Freeform 442"/>
                <p:cNvSpPr/>
                <p:nvPr/>
              </p:nvSpPr>
              <p:spPr bwMode="auto">
                <a:xfrm>
                  <a:off x="-1236654" y="2104723"/>
                  <a:ext cx="48741" cy="50907"/>
                </a:xfrm>
                <a:custGeom>
                  <a:avLst/>
                  <a:gdLst>
                    <a:gd name="T0" fmla="*/ 0 w 40"/>
                    <a:gd name="T1" fmla="*/ 0 h 42"/>
                    <a:gd name="T2" fmla="*/ 37 w 40"/>
                    <a:gd name="T3" fmla="*/ 41 h 42"/>
                    <a:gd name="T4" fmla="*/ 0 w 40"/>
                    <a:gd name="T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42">
                      <a:moveTo>
                        <a:pt x="0" y="0"/>
                      </a:moveTo>
                      <a:cubicBezTo>
                        <a:pt x="4" y="18"/>
                        <a:pt x="19" y="42"/>
                        <a:pt x="37" y="41"/>
                      </a:cubicBezTo>
                      <a:cubicBezTo>
                        <a:pt x="40" y="20"/>
                        <a:pt x="21" y="4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4" name="Freeform 443"/>
                <p:cNvSpPr/>
                <p:nvPr/>
              </p:nvSpPr>
              <p:spPr bwMode="auto">
                <a:xfrm>
                  <a:off x="-1233404" y="2059232"/>
                  <a:ext cx="50907" cy="47657"/>
                </a:xfrm>
                <a:custGeom>
                  <a:avLst/>
                  <a:gdLst>
                    <a:gd name="T0" fmla="*/ 0 w 42"/>
                    <a:gd name="T1" fmla="*/ 0 h 39"/>
                    <a:gd name="T2" fmla="*/ 40 w 42"/>
                    <a:gd name="T3" fmla="*/ 37 h 39"/>
                    <a:gd name="T4" fmla="*/ 0 w 42"/>
                    <a:gd name="T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" h="39">
                      <a:moveTo>
                        <a:pt x="0" y="0"/>
                      </a:moveTo>
                      <a:cubicBezTo>
                        <a:pt x="6" y="17"/>
                        <a:pt x="22" y="39"/>
                        <a:pt x="40" y="37"/>
                      </a:cubicBezTo>
                      <a:cubicBezTo>
                        <a:pt x="42" y="18"/>
                        <a:pt x="21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5" name="Freeform 444"/>
                <p:cNvSpPr/>
                <p:nvPr/>
              </p:nvSpPr>
              <p:spPr bwMode="auto">
                <a:xfrm>
                  <a:off x="-1236654" y="2014823"/>
                  <a:ext cx="53073" cy="44408"/>
                </a:xfrm>
                <a:custGeom>
                  <a:avLst/>
                  <a:gdLst>
                    <a:gd name="T0" fmla="*/ 0 w 43"/>
                    <a:gd name="T1" fmla="*/ 0 h 37"/>
                    <a:gd name="T2" fmla="*/ 42 w 43"/>
                    <a:gd name="T3" fmla="*/ 34 h 37"/>
                    <a:gd name="T4" fmla="*/ 0 w 43"/>
                    <a:gd name="T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" h="37">
                      <a:moveTo>
                        <a:pt x="0" y="0"/>
                      </a:moveTo>
                      <a:cubicBezTo>
                        <a:pt x="7" y="16"/>
                        <a:pt x="25" y="37"/>
                        <a:pt x="42" y="34"/>
                      </a:cubicBezTo>
                      <a:cubicBezTo>
                        <a:pt x="43" y="18"/>
                        <a:pt x="26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6" name="Freeform 445"/>
                <p:cNvSpPr/>
                <p:nvPr/>
              </p:nvSpPr>
              <p:spPr bwMode="auto">
                <a:xfrm>
                  <a:off x="-1243153" y="1967166"/>
                  <a:ext cx="53073" cy="45491"/>
                </a:xfrm>
                <a:custGeom>
                  <a:avLst/>
                  <a:gdLst>
                    <a:gd name="T0" fmla="*/ 0 w 44"/>
                    <a:gd name="T1" fmla="*/ 2 h 37"/>
                    <a:gd name="T2" fmla="*/ 44 w 44"/>
                    <a:gd name="T3" fmla="*/ 32 h 37"/>
                    <a:gd name="T4" fmla="*/ 0 w 44"/>
                    <a:gd name="T5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37">
                      <a:moveTo>
                        <a:pt x="0" y="2"/>
                      </a:moveTo>
                      <a:cubicBezTo>
                        <a:pt x="8" y="18"/>
                        <a:pt x="27" y="37"/>
                        <a:pt x="44" y="32"/>
                      </a:cubicBezTo>
                      <a:cubicBezTo>
                        <a:pt x="43" y="17"/>
                        <a:pt x="25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7" name="Freeform 446"/>
                <p:cNvSpPr/>
                <p:nvPr/>
              </p:nvSpPr>
              <p:spPr bwMode="auto">
                <a:xfrm>
                  <a:off x="-1255067" y="1921675"/>
                  <a:ext cx="55240" cy="43325"/>
                </a:xfrm>
                <a:custGeom>
                  <a:avLst/>
                  <a:gdLst>
                    <a:gd name="T0" fmla="*/ 0 w 46"/>
                    <a:gd name="T1" fmla="*/ 4 h 36"/>
                    <a:gd name="T2" fmla="*/ 46 w 46"/>
                    <a:gd name="T3" fmla="*/ 30 h 36"/>
                    <a:gd name="T4" fmla="*/ 0 w 46"/>
                    <a:gd name="T5" fmla="*/ 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6" h="36">
                      <a:moveTo>
                        <a:pt x="0" y="4"/>
                      </a:moveTo>
                      <a:cubicBezTo>
                        <a:pt x="9" y="18"/>
                        <a:pt x="29" y="36"/>
                        <a:pt x="46" y="30"/>
                      </a:cubicBezTo>
                      <a:cubicBezTo>
                        <a:pt x="43" y="15"/>
                        <a:pt x="24" y="0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8" name="Freeform 447"/>
                <p:cNvSpPr/>
                <p:nvPr/>
              </p:nvSpPr>
              <p:spPr bwMode="auto">
                <a:xfrm>
                  <a:off x="-1273480" y="1876184"/>
                  <a:ext cx="58489" cy="42242"/>
                </a:xfrm>
                <a:custGeom>
                  <a:avLst/>
                  <a:gdLst>
                    <a:gd name="T0" fmla="*/ 0 w 48"/>
                    <a:gd name="T1" fmla="*/ 6 h 35"/>
                    <a:gd name="T2" fmla="*/ 48 w 48"/>
                    <a:gd name="T3" fmla="*/ 28 h 35"/>
                    <a:gd name="T4" fmla="*/ 0 w 48"/>
                    <a:gd name="T5" fmla="*/ 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35">
                      <a:moveTo>
                        <a:pt x="0" y="6"/>
                      </a:moveTo>
                      <a:cubicBezTo>
                        <a:pt x="11" y="20"/>
                        <a:pt x="32" y="35"/>
                        <a:pt x="48" y="28"/>
                      </a:cubicBezTo>
                      <a:cubicBezTo>
                        <a:pt x="44" y="13"/>
                        <a:pt x="24" y="0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9" name="Freeform 448"/>
                <p:cNvSpPr/>
                <p:nvPr/>
              </p:nvSpPr>
              <p:spPr bwMode="auto">
                <a:xfrm>
                  <a:off x="-1295143" y="1833943"/>
                  <a:ext cx="58489" cy="41159"/>
                </a:xfrm>
                <a:custGeom>
                  <a:avLst/>
                  <a:gdLst>
                    <a:gd name="T0" fmla="*/ 0 w 49"/>
                    <a:gd name="T1" fmla="*/ 7 h 34"/>
                    <a:gd name="T2" fmla="*/ 49 w 49"/>
                    <a:gd name="T3" fmla="*/ 26 h 34"/>
                    <a:gd name="T4" fmla="*/ 0 w 49"/>
                    <a:gd name="T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9" h="34">
                      <a:moveTo>
                        <a:pt x="0" y="7"/>
                      </a:moveTo>
                      <a:cubicBezTo>
                        <a:pt x="11" y="20"/>
                        <a:pt x="34" y="34"/>
                        <a:pt x="49" y="26"/>
                      </a:cubicBezTo>
                      <a:cubicBezTo>
                        <a:pt x="44" y="12"/>
                        <a:pt x="23" y="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0" name="Freeform 449"/>
                <p:cNvSpPr/>
                <p:nvPr/>
              </p:nvSpPr>
              <p:spPr bwMode="auto">
                <a:xfrm>
                  <a:off x="-1322220" y="1796033"/>
                  <a:ext cx="60655" cy="37910"/>
                </a:xfrm>
                <a:custGeom>
                  <a:avLst/>
                  <a:gdLst>
                    <a:gd name="T0" fmla="*/ 0 w 50"/>
                    <a:gd name="T1" fmla="*/ 7 h 31"/>
                    <a:gd name="T2" fmla="*/ 50 w 50"/>
                    <a:gd name="T3" fmla="*/ 22 h 31"/>
                    <a:gd name="T4" fmla="*/ 0 w 50"/>
                    <a:gd name="T5" fmla="*/ 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31">
                      <a:moveTo>
                        <a:pt x="0" y="7"/>
                      </a:moveTo>
                      <a:cubicBezTo>
                        <a:pt x="12" y="19"/>
                        <a:pt x="36" y="31"/>
                        <a:pt x="50" y="22"/>
                      </a:cubicBezTo>
                      <a:cubicBezTo>
                        <a:pt x="43" y="5"/>
                        <a:pt x="19" y="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1" name="Freeform 450"/>
                <p:cNvSpPr/>
                <p:nvPr/>
              </p:nvSpPr>
              <p:spPr bwMode="auto">
                <a:xfrm>
                  <a:off x="-1637409" y="2568299"/>
                  <a:ext cx="62821" cy="72569"/>
                </a:xfrm>
                <a:custGeom>
                  <a:avLst/>
                  <a:gdLst>
                    <a:gd name="T0" fmla="*/ 44 w 52"/>
                    <a:gd name="T1" fmla="*/ 60 h 60"/>
                    <a:gd name="T2" fmla="*/ 10 w 52"/>
                    <a:gd name="T3" fmla="*/ 0 h 60"/>
                    <a:gd name="T4" fmla="*/ 7 w 52"/>
                    <a:gd name="T5" fmla="*/ 32 h 60"/>
                    <a:gd name="T6" fmla="*/ 14 w 52"/>
                    <a:gd name="T7" fmla="*/ 42 h 60"/>
                    <a:gd name="T8" fmla="*/ 23 w 52"/>
                    <a:gd name="T9" fmla="*/ 49 h 60"/>
                    <a:gd name="T10" fmla="*/ 44 w 52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60">
                      <a:moveTo>
                        <a:pt x="44" y="60"/>
                      </a:moveTo>
                      <a:cubicBezTo>
                        <a:pt x="52" y="33"/>
                        <a:pt x="38" y="5"/>
                        <a:pt x="10" y="0"/>
                      </a:cubicBezTo>
                      <a:cubicBezTo>
                        <a:pt x="3" y="8"/>
                        <a:pt x="0" y="18"/>
                        <a:pt x="7" y="32"/>
                      </a:cubicBezTo>
                      <a:cubicBezTo>
                        <a:pt x="9" y="35"/>
                        <a:pt x="11" y="39"/>
                        <a:pt x="14" y="42"/>
                      </a:cubicBezTo>
                      <a:cubicBezTo>
                        <a:pt x="16" y="44"/>
                        <a:pt x="19" y="47"/>
                        <a:pt x="23" y="49"/>
                      </a:cubicBezTo>
                      <a:cubicBezTo>
                        <a:pt x="29" y="54"/>
                        <a:pt x="37" y="58"/>
                        <a:pt x="44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2" name="Freeform 451"/>
                <p:cNvSpPr/>
                <p:nvPr/>
              </p:nvSpPr>
              <p:spPr bwMode="auto">
                <a:xfrm>
                  <a:off x="-1582170" y="2562883"/>
                  <a:ext cx="63905" cy="67153"/>
                </a:xfrm>
                <a:custGeom>
                  <a:avLst/>
                  <a:gdLst>
                    <a:gd name="T0" fmla="*/ 47 w 52"/>
                    <a:gd name="T1" fmla="*/ 55 h 55"/>
                    <a:gd name="T2" fmla="*/ 6 w 52"/>
                    <a:gd name="T3" fmla="*/ 0 h 55"/>
                    <a:gd name="T4" fmla="*/ 8 w 52"/>
                    <a:gd name="T5" fmla="*/ 32 h 55"/>
                    <a:gd name="T6" fmla="*/ 25 w 52"/>
                    <a:gd name="T7" fmla="*/ 47 h 55"/>
                    <a:gd name="T8" fmla="*/ 36 w 52"/>
                    <a:gd name="T9" fmla="*/ 52 h 55"/>
                    <a:gd name="T10" fmla="*/ 47 w 52"/>
                    <a:gd name="T11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55">
                      <a:moveTo>
                        <a:pt x="47" y="55"/>
                      </a:moveTo>
                      <a:cubicBezTo>
                        <a:pt x="52" y="29"/>
                        <a:pt x="37" y="3"/>
                        <a:pt x="6" y="0"/>
                      </a:cubicBezTo>
                      <a:cubicBezTo>
                        <a:pt x="1" y="9"/>
                        <a:pt x="0" y="19"/>
                        <a:pt x="8" y="32"/>
                      </a:cubicBezTo>
                      <a:cubicBezTo>
                        <a:pt x="12" y="38"/>
                        <a:pt x="18" y="43"/>
                        <a:pt x="25" y="47"/>
                      </a:cubicBezTo>
                      <a:cubicBezTo>
                        <a:pt x="29" y="49"/>
                        <a:pt x="32" y="50"/>
                        <a:pt x="36" y="52"/>
                      </a:cubicBezTo>
                      <a:cubicBezTo>
                        <a:pt x="40" y="53"/>
                        <a:pt x="44" y="54"/>
                        <a:pt x="47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3" name="Freeform 452"/>
                <p:cNvSpPr/>
                <p:nvPr/>
              </p:nvSpPr>
              <p:spPr bwMode="auto">
                <a:xfrm>
                  <a:off x="-1528013" y="2552051"/>
                  <a:ext cx="62821" cy="59572"/>
                </a:xfrm>
                <a:custGeom>
                  <a:avLst/>
                  <a:gdLst>
                    <a:gd name="T0" fmla="*/ 51 w 52"/>
                    <a:gd name="T1" fmla="*/ 49 h 49"/>
                    <a:gd name="T2" fmla="*/ 38 w 52"/>
                    <a:gd name="T3" fmla="*/ 13 h 49"/>
                    <a:gd name="T4" fmla="*/ 5 w 52"/>
                    <a:gd name="T5" fmla="*/ 0 h 49"/>
                    <a:gd name="T6" fmla="*/ 10 w 52"/>
                    <a:gd name="T7" fmla="*/ 31 h 49"/>
                    <a:gd name="T8" fmla="*/ 19 w 52"/>
                    <a:gd name="T9" fmla="*/ 39 h 49"/>
                    <a:gd name="T10" fmla="*/ 29 w 52"/>
                    <a:gd name="T11" fmla="*/ 44 h 49"/>
                    <a:gd name="T12" fmla="*/ 51 w 52"/>
                    <a:gd name="T13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9">
                      <a:moveTo>
                        <a:pt x="51" y="49"/>
                      </a:moveTo>
                      <a:cubicBezTo>
                        <a:pt x="52" y="36"/>
                        <a:pt x="48" y="24"/>
                        <a:pt x="38" y="13"/>
                      </a:cubicBezTo>
                      <a:cubicBezTo>
                        <a:pt x="27" y="2"/>
                        <a:pt x="17" y="0"/>
                        <a:pt x="5" y="0"/>
                      </a:cubicBezTo>
                      <a:cubicBezTo>
                        <a:pt x="1" y="10"/>
                        <a:pt x="0" y="20"/>
                        <a:pt x="10" y="31"/>
                      </a:cubicBezTo>
                      <a:cubicBezTo>
                        <a:pt x="13" y="34"/>
                        <a:pt x="16" y="36"/>
                        <a:pt x="19" y="39"/>
                      </a:cubicBezTo>
                      <a:cubicBezTo>
                        <a:pt x="22" y="41"/>
                        <a:pt x="25" y="42"/>
                        <a:pt x="29" y="44"/>
                      </a:cubicBezTo>
                      <a:cubicBezTo>
                        <a:pt x="36" y="47"/>
                        <a:pt x="44" y="49"/>
                        <a:pt x="51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4" name="Freeform 453"/>
                <p:cNvSpPr/>
                <p:nvPr/>
              </p:nvSpPr>
              <p:spPr bwMode="auto">
                <a:xfrm>
                  <a:off x="-1482522" y="2534721"/>
                  <a:ext cx="71486" cy="54156"/>
                </a:xfrm>
                <a:custGeom>
                  <a:avLst/>
                  <a:gdLst>
                    <a:gd name="T0" fmla="*/ 59 w 59"/>
                    <a:gd name="T1" fmla="*/ 44 h 44"/>
                    <a:gd name="T2" fmla="*/ 24 w 59"/>
                    <a:gd name="T3" fmla="*/ 2 h 44"/>
                    <a:gd name="T4" fmla="*/ 8 w 59"/>
                    <a:gd name="T5" fmla="*/ 2 h 44"/>
                    <a:gd name="T6" fmla="*/ 59 w 59"/>
                    <a:gd name="T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44">
                      <a:moveTo>
                        <a:pt x="59" y="44"/>
                      </a:moveTo>
                      <a:cubicBezTo>
                        <a:pt x="57" y="22"/>
                        <a:pt x="43" y="6"/>
                        <a:pt x="24" y="2"/>
                      </a:cubicBezTo>
                      <a:cubicBezTo>
                        <a:pt x="19" y="0"/>
                        <a:pt x="13" y="1"/>
                        <a:pt x="8" y="2"/>
                      </a:cubicBezTo>
                      <a:cubicBezTo>
                        <a:pt x="0" y="28"/>
                        <a:pt x="29" y="44"/>
                        <a:pt x="59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5" name="Freeform 454"/>
                <p:cNvSpPr/>
                <p:nvPr/>
              </p:nvSpPr>
              <p:spPr bwMode="auto">
                <a:xfrm>
                  <a:off x="-1430533" y="2507644"/>
                  <a:ext cx="73652" cy="55240"/>
                </a:xfrm>
                <a:custGeom>
                  <a:avLst/>
                  <a:gdLst>
                    <a:gd name="T0" fmla="*/ 60 w 60"/>
                    <a:gd name="T1" fmla="*/ 42 h 46"/>
                    <a:gd name="T2" fmla="*/ 4 w 60"/>
                    <a:gd name="T3" fmla="*/ 7 h 46"/>
                    <a:gd name="T4" fmla="*/ 60 w 60"/>
                    <a:gd name="T5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46">
                      <a:moveTo>
                        <a:pt x="60" y="42"/>
                      </a:moveTo>
                      <a:cubicBezTo>
                        <a:pt x="54" y="17"/>
                        <a:pt x="29" y="0"/>
                        <a:pt x="4" y="7"/>
                      </a:cubicBezTo>
                      <a:cubicBezTo>
                        <a:pt x="0" y="34"/>
                        <a:pt x="30" y="46"/>
                        <a:pt x="60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6" name="Freeform 455"/>
                <p:cNvSpPr/>
                <p:nvPr/>
              </p:nvSpPr>
              <p:spPr bwMode="auto">
                <a:xfrm>
                  <a:off x="-1381792" y="2478399"/>
                  <a:ext cx="72569" cy="54156"/>
                </a:xfrm>
                <a:custGeom>
                  <a:avLst/>
                  <a:gdLst>
                    <a:gd name="T0" fmla="*/ 60 w 60"/>
                    <a:gd name="T1" fmla="*/ 38 h 45"/>
                    <a:gd name="T2" fmla="*/ 1 w 60"/>
                    <a:gd name="T3" fmla="*/ 10 h 45"/>
                    <a:gd name="T4" fmla="*/ 60 w 60"/>
                    <a:gd name="T5" fmla="*/ 3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45">
                      <a:moveTo>
                        <a:pt x="60" y="38"/>
                      </a:moveTo>
                      <a:cubicBezTo>
                        <a:pt x="51" y="13"/>
                        <a:pt x="25" y="0"/>
                        <a:pt x="1" y="10"/>
                      </a:cubicBezTo>
                      <a:cubicBezTo>
                        <a:pt x="0" y="36"/>
                        <a:pt x="31" y="45"/>
                        <a:pt x="60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7" name="Freeform 456"/>
                <p:cNvSpPr/>
                <p:nvPr/>
              </p:nvSpPr>
              <p:spPr bwMode="auto">
                <a:xfrm>
                  <a:off x="-1338468" y="2443739"/>
                  <a:ext cx="74736" cy="51990"/>
                </a:xfrm>
                <a:custGeom>
                  <a:avLst/>
                  <a:gdLst>
                    <a:gd name="T0" fmla="*/ 61 w 61"/>
                    <a:gd name="T1" fmla="*/ 33 h 43"/>
                    <a:gd name="T2" fmla="*/ 0 w 61"/>
                    <a:gd name="T3" fmla="*/ 13 h 43"/>
                    <a:gd name="T4" fmla="*/ 61 w 61"/>
                    <a:gd name="T5" fmla="*/ 3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1" h="43">
                      <a:moveTo>
                        <a:pt x="61" y="33"/>
                      </a:moveTo>
                      <a:cubicBezTo>
                        <a:pt x="50" y="11"/>
                        <a:pt x="23" y="0"/>
                        <a:pt x="0" y="13"/>
                      </a:cubicBezTo>
                      <a:cubicBezTo>
                        <a:pt x="2" y="38"/>
                        <a:pt x="34" y="43"/>
                        <a:pt x="61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8" name="Freeform 457"/>
                <p:cNvSpPr/>
                <p:nvPr/>
              </p:nvSpPr>
              <p:spPr bwMode="auto">
                <a:xfrm>
                  <a:off x="-1299475" y="2406913"/>
                  <a:ext cx="75819" cy="48741"/>
                </a:xfrm>
                <a:custGeom>
                  <a:avLst/>
                  <a:gdLst>
                    <a:gd name="T0" fmla="*/ 62 w 62"/>
                    <a:gd name="T1" fmla="*/ 27 h 41"/>
                    <a:gd name="T2" fmla="*/ 0 w 62"/>
                    <a:gd name="T3" fmla="*/ 15 h 41"/>
                    <a:gd name="T4" fmla="*/ 62 w 62"/>
                    <a:gd name="T5" fmla="*/ 27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1">
                      <a:moveTo>
                        <a:pt x="62" y="27"/>
                      </a:moveTo>
                      <a:cubicBezTo>
                        <a:pt x="49" y="9"/>
                        <a:pt x="23" y="0"/>
                        <a:pt x="0" y="15"/>
                      </a:cubicBezTo>
                      <a:cubicBezTo>
                        <a:pt x="5" y="39"/>
                        <a:pt x="36" y="41"/>
                        <a:pt x="6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9" name="Freeform 458"/>
                <p:cNvSpPr/>
                <p:nvPr/>
              </p:nvSpPr>
              <p:spPr bwMode="auto">
                <a:xfrm>
                  <a:off x="-1264815" y="2366838"/>
                  <a:ext cx="74736" cy="47657"/>
                </a:xfrm>
                <a:custGeom>
                  <a:avLst/>
                  <a:gdLst>
                    <a:gd name="T0" fmla="*/ 62 w 62"/>
                    <a:gd name="T1" fmla="*/ 21 h 40"/>
                    <a:gd name="T2" fmla="*/ 0 w 62"/>
                    <a:gd name="T3" fmla="*/ 16 h 40"/>
                    <a:gd name="T4" fmla="*/ 62 w 62"/>
                    <a:gd name="T5" fmla="*/ 2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0">
                      <a:moveTo>
                        <a:pt x="62" y="21"/>
                      </a:moveTo>
                      <a:cubicBezTo>
                        <a:pt x="46" y="3"/>
                        <a:pt x="18" y="0"/>
                        <a:pt x="0" y="16"/>
                      </a:cubicBezTo>
                      <a:cubicBezTo>
                        <a:pt x="9" y="40"/>
                        <a:pt x="40" y="36"/>
                        <a:pt x="6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0" name="Freeform 459"/>
                <p:cNvSpPr/>
                <p:nvPr/>
              </p:nvSpPr>
              <p:spPr bwMode="auto">
                <a:xfrm>
                  <a:off x="-1234488" y="2321347"/>
                  <a:ext cx="74736" cy="47657"/>
                </a:xfrm>
                <a:custGeom>
                  <a:avLst/>
                  <a:gdLst>
                    <a:gd name="T0" fmla="*/ 62 w 62"/>
                    <a:gd name="T1" fmla="*/ 15 h 39"/>
                    <a:gd name="T2" fmla="*/ 0 w 62"/>
                    <a:gd name="T3" fmla="*/ 18 h 39"/>
                    <a:gd name="T4" fmla="*/ 62 w 62"/>
                    <a:gd name="T5" fmla="*/ 15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39">
                      <a:moveTo>
                        <a:pt x="62" y="15"/>
                      </a:moveTo>
                      <a:cubicBezTo>
                        <a:pt x="44" y="1"/>
                        <a:pt x="16" y="0"/>
                        <a:pt x="0" y="18"/>
                      </a:cubicBezTo>
                      <a:cubicBezTo>
                        <a:pt x="8" y="34"/>
                        <a:pt x="34" y="39"/>
                        <a:pt x="6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1" name="Freeform 460"/>
                <p:cNvSpPr/>
                <p:nvPr/>
              </p:nvSpPr>
              <p:spPr bwMode="auto">
                <a:xfrm>
                  <a:off x="-1209576" y="2270440"/>
                  <a:ext cx="72569" cy="47657"/>
                </a:xfrm>
                <a:custGeom>
                  <a:avLst/>
                  <a:gdLst>
                    <a:gd name="T0" fmla="*/ 60 w 60"/>
                    <a:gd name="T1" fmla="*/ 13 h 39"/>
                    <a:gd name="T2" fmla="*/ 0 w 60"/>
                    <a:gd name="T3" fmla="*/ 23 h 39"/>
                    <a:gd name="T4" fmla="*/ 60 w 60"/>
                    <a:gd name="T5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39">
                      <a:moveTo>
                        <a:pt x="60" y="13"/>
                      </a:moveTo>
                      <a:cubicBezTo>
                        <a:pt x="39" y="0"/>
                        <a:pt x="13" y="5"/>
                        <a:pt x="0" y="23"/>
                      </a:cubicBezTo>
                      <a:cubicBezTo>
                        <a:pt x="11" y="39"/>
                        <a:pt x="38" y="37"/>
                        <a:pt x="60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2" name="Freeform 461"/>
                <p:cNvSpPr/>
                <p:nvPr/>
              </p:nvSpPr>
              <p:spPr bwMode="auto">
                <a:xfrm>
                  <a:off x="-1188997" y="2219534"/>
                  <a:ext cx="70403" cy="49824"/>
                </a:xfrm>
                <a:custGeom>
                  <a:avLst/>
                  <a:gdLst>
                    <a:gd name="T0" fmla="*/ 58 w 58"/>
                    <a:gd name="T1" fmla="*/ 8 h 41"/>
                    <a:gd name="T2" fmla="*/ 0 w 58"/>
                    <a:gd name="T3" fmla="*/ 26 h 41"/>
                    <a:gd name="T4" fmla="*/ 51 w 58"/>
                    <a:gd name="T5" fmla="*/ 16 h 41"/>
                    <a:gd name="T6" fmla="*/ 58 w 58"/>
                    <a:gd name="T7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41">
                      <a:moveTo>
                        <a:pt x="58" y="8"/>
                      </a:moveTo>
                      <a:cubicBezTo>
                        <a:pt x="38" y="0"/>
                        <a:pt x="13" y="4"/>
                        <a:pt x="0" y="26"/>
                      </a:cubicBezTo>
                      <a:cubicBezTo>
                        <a:pt x="14" y="41"/>
                        <a:pt x="37" y="32"/>
                        <a:pt x="51" y="16"/>
                      </a:cubicBezTo>
                      <a:cubicBezTo>
                        <a:pt x="54" y="14"/>
                        <a:pt x="56" y="11"/>
                        <a:pt x="58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3" name="Freeform 462"/>
                <p:cNvSpPr/>
                <p:nvPr/>
              </p:nvSpPr>
              <p:spPr bwMode="auto">
                <a:xfrm>
                  <a:off x="-1172750" y="2165378"/>
                  <a:ext cx="64987" cy="53073"/>
                </a:xfrm>
                <a:custGeom>
                  <a:avLst/>
                  <a:gdLst>
                    <a:gd name="T0" fmla="*/ 54 w 54"/>
                    <a:gd name="T1" fmla="*/ 6 h 44"/>
                    <a:gd name="T2" fmla="*/ 0 w 54"/>
                    <a:gd name="T3" fmla="*/ 30 h 44"/>
                    <a:gd name="T4" fmla="*/ 49 w 54"/>
                    <a:gd name="T5" fmla="*/ 14 h 44"/>
                    <a:gd name="T6" fmla="*/ 54 w 54"/>
                    <a:gd name="T7" fmla="*/ 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44">
                      <a:moveTo>
                        <a:pt x="54" y="6"/>
                      </a:moveTo>
                      <a:cubicBezTo>
                        <a:pt x="33" y="0"/>
                        <a:pt x="9" y="9"/>
                        <a:pt x="0" y="30"/>
                      </a:cubicBezTo>
                      <a:cubicBezTo>
                        <a:pt x="15" y="44"/>
                        <a:pt x="37" y="31"/>
                        <a:pt x="49" y="14"/>
                      </a:cubicBezTo>
                      <a:cubicBezTo>
                        <a:pt x="51" y="12"/>
                        <a:pt x="52" y="9"/>
                        <a:pt x="5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4" name="Freeform 463"/>
                <p:cNvSpPr/>
                <p:nvPr/>
              </p:nvSpPr>
              <p:spPr bwMode="auto">
                <a:xfrm>
                  <a:off x="-1163002" y="2109055"/>
                  <a:ext cx="60655" cy="51990"/>
                </a:xfrm>
                <a:custGeom>
                  <a:avLst/>
                  <a:gdLst>
                    <a:gd name="T0" fmla="*/ 50 w 50"/>
                    <a:gd name="T1" fmla="*/ 4 h 43"/>
                    <a:gd name="T2" fmla="*/ 0 w 50"/>
                    <a:gd name="T3" fmla="*/ 35 h 43"/>
                    <a:gd name="T4" fmla="*/ 50 w 50"/>
                    <a:gd name="T5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43">
                      <a:moveTo>
                        <a:pt x="50" y="4"/>
                      </a:moveTo>
                      <a:cubicBezTo>
                        <a:pt x="26" y="0"/>
                        <a:pt x="5" y="16"/>
                        <a:pt x="0" y="35"/>
                      </a:cubicBezTo>
                      <a:cubicBezTo>
                        <a:pt x="13" y="43"/>
                        <a:pt x="36" y="37"/>
                        <a:pt x="5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5" name="Freeform 464"/>
                <p:cNvSpPr/>
                <p:nvPr/>
              </p:nvSpPr>
              <p:spPr bwMode="auto">
                <a:xfrm>
                  <a:off x="-1158669" y="2055982"/>
                  <a:ext cx="55240" cy="51990"/>
                </a:xfrm>
                <a:custGeom>
                  <a:avLst/>
                  <a:gdLst>
                    <a:gd name="T0" fmla="*/ 45 w 45"/>
                    <a:gd name="T1" fmla="*/ 0 h 43"/>
                    <a:gd name="T2" fmla="*/ 0 w 45"/>
                    <a:gd name="T3" fmla="*/ 36 h 43"/>
                    <a:gd name="T4" fmla="*/ 45 w 45"/>
                    <a:gd name="T5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43">
                      <a:moveTo>
                        <a:pt x="45" y="0"/>
                      </a:moveTo>
                      <a:cubicBezTo>
                        <a:pt x="22" y="0"/>
                        <a:pt x="2" y="17"/>
                        <a:pt x="0" y="36"/>
                      </a:cubicBezTo>
                      <a:cubicBezTo>
                        <a:pt x="13" y="43"/>
                        <a:pt x="35" y="33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6" name="Freeform 465"/>
                <p:cNvSpPr/>
                <p:nvPr/>
              </p:nvSpPr>
              <p:spPr bwMode="auto">
                <a:xfrm>
                  <a:off x="-1159752" y="1998577"/>
                  <a:ext cx="48741" cy="57406"/>
                </a:xfrm>
                <a:custGeom>
                  <a:avLst/>
                  <a:gdLst>
                    <a:gd name="T0" fmla="*/ 40 w 40"/>
                    <a:gd name="T1" fmla="*/ 0 h 47"/>
                    <a:gd name="T2" fmla="*/ 0 w 40"/>
                    <a:gd name="T3" fmla="*/ 41 h 47"/>
                    <a:gd name="T4" fmla="*/ 40 w 40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47">
                      <a:moveTo>
                        <a:pt x="40" y="0"/>
                      </a:moveTo>
                      <a:cubicBezTo>
                        <a:pt x="19" y="3"/>
                        <a:pt x="0" y="21"/>
                        <a:pt x="0" y="41"/>
                      </a:cubicBezTo>
                      <a:cubicBezTo>
                        <a:pt x="18" y="47"/>
                        <a:pt x="36" y="26"/>
                        <a:pt x="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7" name="Freeform 466"/>
                <p:cNvSpPr/>
                <p:nvPr/>
              </p:nvSpPr>
              <p:spPr bwMode="auto">
                <a:xfrm>
                  <a:off x="-1168417" y="1943337"/>
                  <a:ext cx="44408" cy="56322"/>
                </a:xfrm>
                <a:custGeom>
                  <a:avLst/>
                  <a:gdLst>
                    <a:gd name="T0" fmla="*/ 36 w 36"/>
                    <a:gd name="T1" fmla="*/ 0 h 47"/>
                    <a:gd name="T2" fmla="*/ 2 w 36"/>
                    <a:gd name="T3" fmla="*/ 45 h 47"/>
                    <a:gd name="T4" fmla="*/ 36 w 36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7">
                      <a:moveTo>
                        <a:pt x="36" y="0"/>
                      </a:moveTo>
                      <a:cubicBezTo>
                        <a:pt x="15" y="5"/>
                        <a:pt x="0" y="26"/>
                        <a:pt x="2" y="45"/>
                      </a:cubicBezTo>
                      <a:cubicBezTo>
                        <a:pt x="16" y="47"/>
                        <a:pt x="35" y="33"/>
                        <a:pt x="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8" name="Freeform 467"/>
                <p:cNvSpPr/>
                <p:nvPr/>
              </p:nvSpPr>
              <p:spPr bwMode="auto">
                <a:xfrm>
                  <a:off x="-1182498" y="1888099"/>
                  <a:ext cx="41159" cy="59572"/>
                </a:xfrm>
                <a:custGeom>
                  <a:avLst/>
                  <a:gdLst>
                    <a:gd name="T0" fmla="*/ 32 w 34"/>
                    <a:gd name="T1" fmla="*/ 0 h 49"/>
                    <a:gd name="T2" fmla="*/ 4 w 34"/>
                    <a:gd name="T3" fmla="*/ 49 h 49"/>
                    <a:gd name="T4" fmla="*/ 32 w 34"/>
                    <a:gd name="T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49">
                      <a:moveTo>
                        <a:pt x="32" y="0"/>
                      </a:moveTo>
                      <a:cubicBezTo>
                        <a:pt x="13" y="8"/>
                        <a:pt x="0" y="29"/>
                        <a:pt x="4" y="49"/>
                      </a:cubicBezTo>
                      <a:cubicBezTo>
                        <a:pt x="23" y="49"/>
                        <a:pt x="34" y="25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9" name="Freeform 468"/>
                <p:cNvSpPr/>
                <p:nvPr/>
              </p:nvSpPr>
              <p:spPr bwMode="auto">
                <a:xfrm>
                  <a:off x="-1201994" y="1836109"/>
                  <a:ext cx="41159" cy="63904"/>
                </a:xfrm>
                <a:custGeom>
                  <a:avLst/>
                  <a:gdLst>
                    <a:gd name="T0" fmla="*/ 28 w 34"/>
                    <a:gd name="T1" fmla="*/ 0 h 52"/>
                    <a:gd name="T2" fmla="*/ 6 w 34"/>
                    <a:gd name="T3" fmla="*/ 52 h 52"/>
                    <a:gd name="T4" fmla="*/ 28 w 34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2">
                      <a:moveTo>
                        <a:pt x="28" y="0"/>
                      </a:moveTo>
                      <a:cubicBezTo>
                        <a:pt x="11" y="10"/>
                        <a:pt x="0" y="31"/>
                        <a:pt x="6" y="52"/>
                      </a:cubicBezTo>
                      <a:cubicBezTo>
                        <a:pt x="20" y="50"/>
                        <a:pt x="34" y="31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0" name="Freeform 469"/>
                <p:cNvSpPr/>
                <p:nvPr/>
              </p:nvSpPr>
              <p:spPr bwMode="auto">
                <a:xfrm>
                  <a:off x="-1227989" y="1787368"/>
                  <a:ext cx="37910" cy="64987"/>
                </a:xfrm>
                <a:custGeom>
                  <a:avLst/>
                  <a:gdLst>
                    <a:gd name="T0" fmla="*/ 23 w 31"/>
                    <a:gd name="T1" fmla="*/ 0 h 53"/>
                    <a:gd name="T2" fmla="*/ 9 w 31"/>
                    <a:gd name="T3" fmla="*/ 53 h 53"/>
                    <a:gd name="T4" fmla="*/ 23 w 31"/>
                    <a:gd name="T5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" h="53">
                      <a:moveTo>
                        <a:pt x="23" y="0"/>
                      </a:moveTo>
                      <a:cubicBezTo>
                        <a:pt x="9" y="12"/>
                        <a:pt x="0" y="33"/>
                        <a:pt x="9" y="53"/>
                      </a:cubicBezTo>
                      <a:cubicBezTo>
                        <a:pt x="26" y="49"/>
                        <a:pt x="31" y="24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1" name="Freeform 470"/>
                <p:cNvSpPr/>
                <p:nvPr/>
              </p:nvSpPr>
              <p:spPr bwMode="auto">
                <a:xfrm>
                  <a:off x="-1257233" y="1744043"/>
                  <a:ext cx="34660" cy="64987"/>
                </a:xfrm>
                <a:custGeom>
                  <a:avLst/>
                  <a:gdLst>
                    <a:gd name="T0" fmla="*/ 18 w 28"/>
                    <a:gd name="T1" fmla="*/ 0 h 53"/>
                    <a:gd name="T2" fmla="*/ 11 w 28"/>
                    <a:gd name="T3" fmla="*/ 53 h 53"/>
                    <a:gd name="T4" fmla="*/ 18 w 28"/>
                    <a:gd name="T5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53">
                      <a:moveTo>
                        <a:pt x="18" y="0"/>
                      </a:moveTo>
                      <a:cubicBezTo>
                        <a:pt x="6" y="13"/>
                        <a:pt x="0" y="36"/>
                        <a:pt x="11" y="53"/>
                      </a:cubicBezTo>
                      <a:cubicBezTo>
                        <a:pt x="27" y="47"/>
                        <a:pt x="28" y="21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2" name="Freeform 471"/>
                <p:cNvSpPr/>
                <p:nvPr/>
              </p:nvSpPr>
              <p:spPr bwMode="auto">
                <a:xfrm>
                  <a:off x="-1338468" y="1721298"/>
                  <a:ext cx="66071" cy="62821"/>
                </a:xfrm>
                <a:custGeom>
                  <a:avLst/>
                  <a:gdLst>
                    <a:gd name="T0" fmla="*/ 0 w 54"/>
                    <a:gd name="T1" fmla="*/ 0 h 52"/>
                    <a:gd name="T2" fmla="*/ 52 w 54"/>
                    <a:gd name="T3" fmla="*/ 52 h 52"/>
                    <a:gd name="T4" fmla="*/ 0 w 54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" h="52">
                      <a:moveTo>
                        <a:pt x="0" y="0"/>
                      </a:moveTo>
                      <a:cubicBezTo>
                        <a:pt x="8" y="22"/>
                        <a:pt x="29" y="51"/>
                        <a:pt x="52" y="52"/>
                      </a:cubicBezTo>
                      <a:cubicBezTo>
                        <a:pt x="54" y="28"/>
                        <a:pt x="27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4" name="组合 343"/>
              <p:cNvGrpSpPr/>
              <p:nvPr/>
            </p:nvGrpSpPr>
            <p:grpSpPr>
              <a:xfrm>
                <a:off x="2584681" y="1870241"/>
                <a:ext cx="382984" cy="489690"/>
                <a:chOff x="-1821540" y="1721298"/>
                <a:chExt cx="719193" cy="919570"/>
              </a:xfrm>
              <a:gradFill>
                <a:gsLst>
                  <a:gs pos="0">
                    <a:srgbClr val="E9B659"/>
                  </a:gs>
                  <a:gs pos="50000">
                    <a:srgbClr val="DDA968"/>
                  </a:gs>
                  <a:gs pos="100000">
                    <a:srgbClr val="965C33">
                      <a:lumMod val="59000"/>
                      <a:lumOff val="41000"/>
                    </a:srgbClr>
                  </a:gs>
                </a:gsLst>
                <a:lin ang="5400000" scaled="1"/>
              </a:gradFill>
            </p:grpSpPr>
            <p:sp>
              <p:nvSpPr>
                <p:cNvPr id="345" name="Freeform 428"/>
                <p:cNvSpPr/>
                <p:nvPr/>
              </p:nvSpPr>
              <p:spPr bwMode="auto">
                <a:xfrm>
                  <a:off x="-1821540" y="1801449"/>
                  <a:ext cx="714860" cy="826422"/>
                </a:xfrm>
                <a:custGeom>
                  <a:avLst/>
                  <a:gdLst>
                    <a:gd name="T0" fmla="*/ 463 w 590"/>
                    <a:gd name="T1" fmla="*/ 0 h 682"/>
                    <a:gd name="T2" fmla="*/ 353 w 590"/>
                    <a:gd name="T3" fmla="*/ 563 h 682"/>
                    <a:gd name="T4" fmla="*/ 7 w 590"/>
                    <a:gd name="T5" fmla="*/ 682 h 682"/>
                    <a:gd name="T6" fmla="*/ 0 w 590"/>
                    <a:gd name="T7" fmla="*/ 670 h 682"/>
                    <a:gd name="T8" fmla="*/ 349 w 590"/>
                    <a:gd name="T9" fmla="*/ 556 h 682"/>
                    <a:gd name="T10" fmla="*/ 461 w 590"/>
                    <a:gd name="T11" fmla="*/ 2 h 682"/>
                    <a:gd name="T12" fmla="*/ 463 w 590"/>
                    <a:gd name="T13" fmla="*/ 0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0" h="682">
                      <a:moveTo>
                        <a:pt x="463" y="0"/>
                      </a:moveTo>
                      <a:cubicBezTo>
                        <a:pt x="590" y="168"/>
                        <a:pt x="557" y="437"/>
                        <a:pt x="353" y="563"/>
                      </a:cubicBezTo>
                      <a:cubicBezTo>
                        <a:pt x="198" y="658"/>
                        <a:pt x="42" y="589"/>
                        <a:pt x="7" y="682"/>
                      </a:cubicBezTo>
                      <a:cubicBezTo>
                        <a:pt x="5" y="679"/>
                        <a:pt x="2" y="674"/>
                        <a:pt x="0" y="670"/>
                      </a:cubicBezTo>
                      <a:cubicBezTo>
                        <a:pt x="48" y="577"/>
                        <a:pt x="194" y="650"/>
                        <a:pt x="349" y="556"/>
                      </a:cubicBezTo>
                      <a:cubicBezTo>
                        <a:pt x="550" y="434"/>
                        <a:pt x="586" y="170"/>
                        <a:pt x="461" y="2"/>
                      </a:cubicBezTo>
                      <a:lnTo>
                        <a:pt x="46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6" name="Freeform 429"/>
                <p:cNvSpPr/>
                <p:nvPr/>
              </p:nvSpPr>
              <p:spPr bwMode="auto">
                <a:xfrm>
                  <a:off x="-1652573" y="2457820"/>
                  <a:ext cx="47657" cy="74736"/>
                </a:xfrm>
                <a:custGeom>
                  <a:avLst/>
                  <a:gdLst>
                    <a:gd name="T0" fmla="*/ 33 w 39"/>
                    <a:gd name="T1" fmla="*/ 0 h 62"/>
                    <a:gd name="T2" fmla="*/ 8 w 39"/>
                    <a:gd name="T3" fmla="*/ 35 h 62"/>
                    <a:gd name="T4" fmla="*/ 8 w 39"/>
                    <a:gd name="T5" fmla="*/ 61 h 62"/>
                    <a:gd name="T6" fmla="*/ 8 w 39"/>
                    <a:gd name="T7" fmla="*/ 62 h 62"/>
                    <a:gd name="T8" fmla="*/ 33 w 39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2">
                      <a:moveTo>
                        <a:pt x="33" y="0"/>
                      </a:moveTo>
                      <a:cubicBezTo>
                        <a:pt x="23" y="8"/>
                        <a:pt x="11" y="23"/>
                        <a:pt x="8" y="35"/>
                      </a:cubicBezTo>
                      <a:cubicBezTo>
                        <a:pt x="7" y="37"/>
                        <a:pt x="0" y="49"/>
                        <a:pt x="8" y="61"/>
                      </a:cubicBezTo>
                      <a:cubicBezTo>
                        <a:pt x="8" y="62"/>
                        <a:pt x="8" y="62"/>
                        <a:pt x="8" y="62"/>
                      </a:cubicBezTo>
                      <a:cubicBezTo>
                        <a:pt x="33" y="54"/>
                        <a:pt x="39" y="26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7" name="Freeform 430"/>
                <p:cNvSpPr/>
                <p:nvPr/>
              </p:nvSpPr>
              <p:spPr bwMode="auto">
                <a:xfrm>
                  <a:off x="-1608164" y="2453488"/>
                  <a:ext cx="48741" cy="76902"/>
                </a:xfrm>
                <a:custGeom>
                  <a:avLst/>
                  <a:gdLst>
                    <a:gd name="T0" fmla="*/ 32 w 40"/>
                    <a:gd name="T1" fmla="*/ 0 h 63"/>
                    <a:gd name="T2" fmla="*/ 13 w 40"/>
                    <a:gd name="T3" fmla="*/ 63 h 63"/>
                    <a:gd name="T4" fmla="*/ 32 w 40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63">
                      <a:moveTo>
                        <a:pt x="32" y="0"/>
                      </a:moveTo>
                      <a:cubicBezTo>
                        <a:pt x="16" y="16"/>
                        <a:pt x="0" y="45"/>
                        <a:pt x="13" y="63"/>
                      </a:cubicBezTo>
                      <a:cubicBezTo>
                        <a:pt x="36" y="54"/>
                        <a:pt x="40" y="25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8" name="Freeform 431"/>
                <p:cNvSpPr/>
                <p:nvPr/>
              </p:nvSpPr>
              <p:spPr bwMode="auto">
                <a:xfrm>
                  <a:off x="-1561591" y="2446989"/>
                  <a:ext cx="45491" cy="75818"/>
                </a:xfrm>
                <a:custGeom>
                  <a:avLst/>
                  <a:gdLst>
                    <a:gd name="T0" fmla="*/ 27 w 37"/>
                    <a:gd name="T1" fmla="*/ 0 h 63"/>
                    <a:gd name="T2" fmla="*/ 14 w 37"/>
                    <a:gd name="T3" fmla="*/ 63 h 63"/>
                    <a:gd name="T4" fmla="*/ 27 w 37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" h="63">
                      <a:moveTo>
                        <a:pt x="27" y="0"/>
                      </a:moveTo>
                      <a:cubicBezTo>
                        <a:pt x="12" y="16"/>
                        <a:pt x="0" y="46"/>
                        <a:pt x="14" y="63"/>
                      </a:cubicBezTo>
                      <a:cubicBezTo>
                        <a:pt x="36" y="52"/>
                        <a:pt x="37" y="23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9" name="Freeform 432"/>
                <p:cNvSpPr/>
                <p:nvPr/>
              </p:nvSpPr>
              <p:spPr bwMode="auto">
                <a:xfrm>
                  <a:off x="-1513933" y="2432908"/>
                  <a:ext cx="41159" cy="76902"/>
                </a:xfrm>
                <a:custGeom>
                  <a:avLst/>
                  <a:gdLst>
                    <a:gd name="T0" fmla="*/ 21 w 34"/>
                    <a:gd name="T1" fmla="*/ 0 h 63"/>
                    <a:gd name="T2" fmla="*/ 14 w 34"/>
                    <a:gd name="T3" fmla="*/ 63 h 63"/>
                    <a:gd name="T4" fmla="*/ 21 w 34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63">
                      <a:moveTo>
                        <a:pt x="21" y="0"/>
                      </a:moveTo>
                      <a:cubicBezTo>
                        <a:pt x="7" y="21"/>
                        <a:pt x="0" y="49"/>
                        <a:pt x="14" y="63"/>
                      </a:cubicBezTo>
                      <a:cubicBezTo>
                        <a:pt x="34" y="51"/>
                        <a:pt x="33" y="22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0" name="Freeform 433"/>
                <p:cNvSpPr/>
                <p:nvPr/>
              </p:nvSpPr>
              <p:spPr bwMode="auto">
                <a:xfrm>
                  <a:off x="-1470608" y="2416662"/>
                  <a:ext cx="43325" cy="75818"/>
                </a:xfrm>
                <a:custGeom>
                  <a:avLst/>
                  <a:gdLst>
                    <a:gd name="T0" fmla="*/ 17 w 35"/>
                    <a:gd name="T1" fmla="*/ 0 h 63"/>
                    <a:gd name="T2" fmla="*/ 15 w 35"/>
                    <a:gd name="T3" fmla="*/ 63 h 63"/>
                    <a:gd name="T4" fmla="*/ 17 w 35"/>
                    <a:gd name="T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63">
                      <a:moveTo>
                        <a:pt x="17" y="0"/>
                      </a:moveTo>
                      <a:cubicBezTo>
                        <a:pt x="7" y="19"/>
                        <a:pt x="0" y="49"/>
                        <a:pt x="15" y="63"/>
                      </a:cubicBezTo>
                      <a:cubicBezTo>
                        <a:pt x="35" y="49"/>
                        <a:pt x="31" y="20"/>
                        <a:pt x="1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1" name="Freeform 434"/>
                <p:cNvSpPr/>
                <p:nvPr/>
              </p:nvSpPr>
              <p:spPr bwMode="auto">
                <a:xfrm>
                  <a:off x="-1427283" y="2393916"/>
                  <a:ext cx="40076" cy="75818"/>
                </a:xfrm>
                <a:custGeom>
                  <a:avLst/>
                  <a:gdLst>
                    <a:gd name="T0" fmla="*/ 13 w 33"/>
                    <a:gd name="T1" fmla="*/ 0 h 62"/>
                    <a:gd name="T2" fmla="*/ 16 w 33"/>
                    <a:gd name="T3" fmla="*/ 62 h 62"/>
                    <a:gd name="T4" fmla="*/ 13 w 33"/>
                    <a:gd name="T5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62">
                      <a:moveTo>
                        <a:pt x="13" y="0"/>
                      </a:moveTo>
                      <a:cubicBezTo>
                        <a:pt x="4" y="19"/>
                        <a:pt x="0" y="50"/>
                        <a:pt x="16" y="62"/>
                      </a:cubicBezTo>
                      <a:cubicBezTo>
                        <a:pt x="33" y="49"/>
                        <a:pt x="29" y="20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2" name="Freeform 435"/>
                <p:cNvSpPr/>
                <p:nvPr/>
              </p:nvSpPr>
              <p:spPr bwMode="auto">
                <a:xfrm>
                  <a:off x="-1387208" y="2369004"/>
                  <a:ext cx="38992" cy="72569"/>
                </a:xfrm>
                <a:custGeom>
                  <a:avLst/>
                  <a:gdLst>
                    <a:gd name="T0" fmla="*/ 8 w 33"/>
                    <a:gd name="T1" fmla="*/ 0 h 60"/>
                    <a:gd name="T2" fmla="*/ 17 w 33"/>
                    <a:gd name="T3" fmla="*/ 60 h 60"/>
                    <a:gd name="T4" fmla="*/ 8 w 33"/>
                    <a:gd name="T5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60">
                      <a:moveTo>
                        <a:pt x="8" y="0"/>
                      </a:moveTo>
                      <a:cubicBezTo>
                        <a:pt x="1" y="20"/>
                        <a:pt x="0" y="50"/>
                        <a:pt x="17" y="60"/>
                      </a:cubicBezTo>
                      <a:cubicBezTo>
                        <a:pt x="33" y="43"/>
                        <a:pt x="25" y="17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3" name="Freeform 436"/>
                <p:cNvSpPr/>
                <p:nvPr/>
              </p:nvSpPr>
              <p:spPr bwMode="auto">
                <a:xfrm>
                  <a:off x="-1351465" y="2339760"/>
                  <a:ext cx="38992" cy="70403"/>
                </a:xfrm>
                <a:custGeom>
                  <a:avLst/>
                  <a:gdLst>
                    <a:gd name="T0" fmla="*/ 5 w 32"/>
                    <a:gd name="T1" fmla="*/ 0 h 58"/>
                    <a:gd name="T2" fmla="*/ 18 w 32"/>
                    <a:gd name="T3" fmla="*/ 58 h 58"/>
                    <a:gd name="T4" fmla="*/ 5 w 32"/>
                    <a:gd name="T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2" h="58">
                      <a:moveTo>
                        <a:pt x="5" y="0"/>
                      </a:moveTo>
                      <a:cubicBezTo>
                        <a:pt x="0" y="20"/>
                        <a:pt x="0" y="49"/>
                        <a:pt x="18" y="58"/>
                      </a:cubicBezTo>
                      <a:cubicBezTo>
                        <a:pt x="32" y="41"/>
                        <a:pt x="23" y="15"/>
                        <a:pt x="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4" name="Freeform 437"/>
                <p:cNvSpPr/>
                <p:nvPr/>
              </p:nvSpPr>
              <p:spPr bwMode="auto">
                <a:xfrm>
                  <a:off x="-1321138" y="2307266"/>
                  <a:ext cx="41159" cy="67153"/>
                </a:xfrm>
                <a:custGeom>
                  <a:avLst/>
                  <a:gdLst>
                    <a:gd name="T0" fmla="*/ 3 w 34"/>
                    <a:gd name="T1" fmla="*/ 0 h 56"/>
                    <a:gd name="T2" fmla="*/ 21 w 34"/>
                    <a:gd name="T3" fmla="*/ 56 h 56"/>
                    <a:gd name="T4" fmla="*/ 3 w 34"/>
                    <a:gd name="T5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6">
                      <a:moveTo>
                        <a:pt x="3" y="0"/>
                      </a:moveTo>
                      <a:cubicBezTo>
                        <a:pt x="0" y="20"/>
                        <a:pt x="3" y="49"/>
                        <a:pt x="21" y="56"/>
                      </a:cubicBezTo>
                      <a:cubicBezTo>
                        <a:pt x="34" y="37"/>
                        <a:pt x="22" y="13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5" name="Freeform 438"/>
                <p:cNvSpPr/>
                <p:nvPr/>
              </p:nvSpPr>
              <p:spPr bwMode="auto">
                <a:xfrm>
                  <a:off x="-1294059" y="2270440"/>
                  <a:ext cx="41159" cy="66071"/>
                </a:xfrm>
                <a:custGeom>
                  <a:avLst/>
                  <a:gdLst>
                    <a:gd name="T0" fmla="*/ 2 w 34"/>
                    <a:gd name="T1" fmla="*/ 0 h 54"/>
                    <a:gd name="T2" fmla="*/ 24 w 34"/>
                    <a:gd name="T3" fmla="*/ 54 h 54"/>
                    <a:gd name="T4" fmla="*/ 2 w 34"/>
                    <a:gd name="T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4">
                      <a:moveTo>
                        <a:pt x="2" y="0"/>
                      </a:moveTo>
                      <a:cubicBezTo>
                        <a:pt x="0" y="19"/>
                        <a:pt x="6" y="48"/>
                        <a:pt x="24" y="54"/>
                      </a:cubicBezTo>
                      <a:cubicBezTo>
                        <a:pt x="34" y="36"/>
                        <a:pt x="23" y="1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6" name="Freeform 439"/>
                <p:cNvSpPr/>
                <p:nvPr/>
              </p:nvSpPr>
              <p:spPr bwMode="auto">
                <a:xfrm>
                  <a:off x="-1271314" y="2231448"/>
                  <a:ext cx="42242" cy="61738"/>
                </a:xfrm>
                <a:custGeom>
                  <a:avLst/>
                  <a:gdLst>
                    <a:gd name="T0" fmla="*/ 0 w 35"/>
                    <a:gd name="T1" fmla="*/ 0 h 51"/>
                    <a:gd name="T2" fmla="*/ 27 w 35"/>
                    <a:gd name="T3" fmla="*/ 51 h 51"/>
                    <a:gd name="T4" fmla="*/ 0 w 35"/>
                    <a:gd name="T5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51">
                      <a:moveTo>
                        <a:pt x="0" y="0"/>
                      </a:moveTo>
                      <a:cubicBezTo>
                        <a:pt x="1" y="20"/>
                        <a:pt x="7" y="47"/>
                        <a:pt x="27" y="51"/>
                      </a:cubicBezTo>
                      <a:cubicBezTo>
                        <a:pt x="35" y="30"/>
                        <a:pt x="20" y="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7" name="Freeform 440"/>
                <p:cNvSpPr/>
                <p:nvPr/>
              </p:nvSpPr>
              <p:spPr bwMode="auto">
                <a:xfrm>
                  <a:off x="-1255067" y="2190289"/>
                  <a:ext cx="43325" cy="58489"/>
                </a:xfrm>
                <a:custGeom>
                  <a:avLst/>
                  <a:gdLst>
                    <a:gd name="T0" fmla="*/ 0 w 36"/>
                    <a:gd name="T1" fmla="*/ 0 h 48"/>
                    <a:gd name="T2" fmla="*/ 31 w 36"/>
                    <a:gd name="T3" fmla="*/ 48 h 48"/>
                    <a:gd name="T4" fmla="*/ 0 w 36"/>
                    <a:gd name="T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0" y="0"/>
                      </a:moveTo>
                      <a:cubicBezTo>
                        <a:pt x="2" y="19"/>
                        <a:pt x="12" y="46"/>
                        <a:pt x="31" y="48"/>
                      </a:cubicBezTo>
                      <a:cubicBezTo>
                        <a:pt x="36" y="31"/>
                        <a:pt x="25" y="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8" name="Freeform 441"/>
                <p:cNvSpPr/>
                <p:nvPr/>
              </p:nvSpPr>
              <p:spPr bwMode="auto">
                <a:xfrm>
                  <a:off x="-1243153" y="2148048"/>
                  <a:ext cx="46575" cy="54156"/>
                </a:xfrm>
                <a:custGeom>
                  <a:avLst/>
                  <a:gdLst>
                    <a:gd name="T0" fmla="*/ 0 w 39"/>
                    <a:gd name="T1" fmla="*/ 0 h 45"/>
                    <a:gd name="T2" fmla="*/ 34 w 39"/>
                    <a:gd name="T3" fmla="*/ 45 h 45"/>
                    <a:gd name="T4" fmla="*/ 0 w 39"/>
                    <a:gd name="T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9" h="45">
                      <a:moveTo>
                        <a:pt x="0" y="0"/>
                      </a:moveTo>
                      <a:cubicBezTo>
                        <a:pt x="3" y="19"/>
                        <a:pt x="16" y="44"/>
                        <a:pt x="34" y="45"/>
                      </a:cubicBezTo>
                      <a:cubicBezTo>
                        <a:pt x="39" y="26"/>
                        <a:pt x="23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9" name="Freeform 442"/>
                <p:cNvSpPr/>
                <p:nvPr/>
              </p:nvSpPr>
              <p:spPr bwMode="auto">
                <a:xfrm>
                  <a:off x="-1236654" y="2104723"/>
                  <a:ext cx="48741" cy="50907"/>
                </a:xfrm>
                <a:custGeom>
                  <a:avLst/>
                  <a:gdLst>
                    <a:gd name="T0" fmla="*/ 0 w 40"/>
                    <a:gd name="T1" fmla="*/ 0 h 42"/>
                    <a:gd name="T2" fmla="*/ 37 w 40"/>
                    <a:gd name="T3" fmla="*/ 41 h 42"/>
                    <a:gd name="T4" fmla="*/ 0 w 40"/>
                    <a:gd name="T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42">
                      <a:moveTo>
                        <a:pt x="0" y="0"/>
                      </a:moveTo>
                      <a:cubicBezTo>
                        <a:pt x="4" y="18"/>
                        <a:pt x="19" y="42"/>
                        <a:pt x="37" y="41"/>
                      </a:cubicBezTo>
                      <a:cubicBezTo>
                        <a:pt x="40" y="20"/>
                        <a:pt x="21" y="4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0" name="Freeform 443"/>
                <p:cNvSpPr/>
                <p:nvPr/>
              </p:nvSpPr>
              <p:spPr bwMode="auto">
                <a:xfrm>
                  <a:off x="-1233404" y="2059232"/>
                  <a:ext cx="50907" cy="47657"/>
                </a:xfrm>
                <a:custGeom>
                  <a:avLst/>
                  <a:gdLst>
                    <a:gd name="T0" fmla="*/ 0 w 42"/>
                    <a:gd name="T1" fmla="*/ 0 h 39"/>
                    <a:gd name="T2" fmla="*/ 40 w 42"/>
                    <a:gd name="T3" fmla="*/ 37 h 39"/>
                    <a:gd name="T4" fmla="*/ 0 w 42"/>
                    <a:gd name="T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" h="39">
                      <a:moveTo>
                        <a:pt x="0" y="0"/>
                      </a:moveTo>
                      <a:cubicBezTo>
                        <a:pt x="6" y="17"/>
                        <a:pt x="22" y="39"/>
                        <a:pt x="40" y="37"/>
                      </a:cubicBezTo>
                      <a:cubicBezTo>
                        <a:pt x="42" y="18"/>
                        <a:pt x="21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1" name="Freeform 444"/>
                <p:cNvSpPr/>
                <p:nvPr/>
              </p:nvSpPr>
              <p:spPr bwMode="auto">
                <a:xfrm>
                  <a:off x="-1236654" y="2014823"/>
                  <a:ext cx="53073" cy="44408"/>
                </a:xfrm>
                <a:custGeom>
                  <a:avLst/>
                  <a:gdLst>
                    <a:gd name="T0" fmla="*/ 0 w 43"/>
                    <a:gd name="T1" fmla="*/ 0 h 37"/>
                    <a:gd name="T2" fmla="*/ 42 w 43"/>
                    <a:gd name="T3" fmla="*/ 34 h 37"/>
                    <a:gd name="T4" fmla="*/ 0 w 43"/>
                    <a:gd name="T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" h="37">
                      <a:moveTo>
                        <a:pt x="0" y="0"/>
                      </a:moveTo>
                      <a:cubicBezTo>
                        <a:pt x="7" y="16"/>
                        <a:pt x="25" y="37"/>
                        <a:pt x="42" y="34"/>
                      </a:cubicBezTo>
                      <a:cubicBezTo>
                        <a:pt x="43" y="18"/>
                        <a:pt x="26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2" name="Freeform 445"/>
                <p:cNvSpPr/>
                <p:nvPr/>
              </p:nvSpPr>
              <p:spPr bwMode="auto">
                <a:xfrm>
                  <a:off x="-1243153" y="1967166"/>
                  <a:ext cx="53073" cy="45491"/>
                </a:xfrm>
                <a:custGeom>
                  <a:avLst/>
                  <a:gdLst>
                    <a:gd name="T0" fmla="*/ 0 w 44"/>
                    <a:gd name="T1" fmla="*/ 2 h 37"/>
                    <a:gd name="T2" fmla="*/ 44 w 44"/>
                    <a:gd name="T3" fmla="*/ 32 h 37"/>
                    <a:gd name="T4" fmla="*/ 0 w 44"/>
                    <a:gd name="T5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37">
                      <a:moveTo>
                        <a:pt x="0" y="2"/>
                      </a:moveTo>
                      <a:cubicBezTo>
                        <a:pt x="8" y="18"/>
                        <a:pt x="27" y="37"/>
                        <a:pt x="44" y="32"/>
                      </a:cubicBezTo>
                      <a:cubicBezTo>
                        <a:pt x="43" y="17"/>
                        <a:pt x="25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3" name="Freeform 446"/>
                <p:cNvSpPr/>
                <p:nvPr/>
              </p:nvSpPr>
              <p:spPr bwMode="auto">
                <a:xfrm>
                  <a:off x="-1255067" y="1921675"/>
                  <a:ext cx="55240" cy="43325"/>
                </a:xfrm>
                <a:custGeom>
                  <a:avLst/>
                  <a:gdLst>
                    <a:gd name="T0" fmla="*/ 0 w 46"/>
                    <a:gd name="T1" fmla="*/ 4 h 36"/>
                    <a:gd name="T2" fmla="*/ 46 w 46"/>
                    <a:gd name="T3" fmla="*/ 30 h 36"/>
                    <a:gd name="T4" fmla="*/ 0 w 46"/>
                    <a:gd name="T5" fmla="*/ 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6" h="36">
                      <a:moveTo>
                        <a:pt x="0" y="4"/>
                      </a:moveTo>
                      <a:cubicBezTo>
                        <a:pt x="9" y="18"/>
                        <a:pt x="29" y="36"/>
                        <a:pt x="46" y="30"/>
                      </a:cubicBezTo>
                      <a:cubicBezTo>
                        <a:pt x="43" y="15"/>
                        <a:pt x="24" y="0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4" name="Freeform 447"/>
                <p:cNvSpPr/>
                <p:nvPr/>
              </p:nvSpPr>
              <p:spPr bwMode="auto">
                <a:xfrm>
                  <a:off x="-1273480" y="1876184"/>
                  <a:ext cx="58489" cy="42242"/>
                </a:xfrm>
                <a:custGeom>
                  <a:avLst/>
                  <a:gdLst>
                    <a:gd name="T0" fmla="*/ 0 w 48"/>
                    <a:gd name="T1" fmla="*/ 6 h 35"/>
                    <a:gd name="T2" fmla="*/ 48 w 48"/>
                    <a:gd name="T3" fmla="*/ 28 h 35"/>
                    <a:gd name="T4" fmla="*/ 0 w 48"/>
                    <a:gd name="T5" fmla="*/ 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35">
                      <a:moveTo>
                        <a:pt x="0" y="6"/>
                      </a:moveTo>
                      <a:cubicBezTo>
                        <a:pt x="11" y="20"/>
                        <a:pt x="32" y="35"/>
                        <a:pt x="48" y="28"/>
                      </a:cubicBezTo>
                      <a:cubicBezTo>
                        <a:pt x="44" y="13"/>
                        <a:pt x="24" y="0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5" name="Freeform 448"/>
                <p:cNvSpPr/>
                <p:nvPr/>
              </p:nvSpPr>
              <p:spPr bwMode="auto">
                <a:xfrm>
                  <a:off x="-1295143" y="1833943"/>
                  <a:ext cx="58489" cy="41159"/>
                </a:xfrm>
                <a:custGeom>
                  <a:avLst/>
                  <a:gdLst>
                    <a:gd name="T0" fmla="*/ 0 w 49"/>
                    <a:gd name="T1" fmla="*/ 7 h 34"/>
                    <a:gd name="T2" fmla="*/ 49 w 49"/>
                    <a:gd name="T3" fmla="*/ 26 h 34"/>
                    <a:gd name="T4" fmla="*/ 0 w 49"/>
                    <a:gd name="T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9" h="34">
                      <a:moveTo>
                        <a:pt x="0" y="7"/>
                      </a:moveTo>
                      <a:cubicBezTo>
                        <a:pt x="11" y="20"/>
                        <a:pt x="34" y="34"/>
                        <a:pt x="49" y="26"/>
                      </a:cubicBezTo>
                      <a:cubicBezTo>
                        <a:pt x="44" y="12"/>
                        <a:pt x="23" y="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6" name="Freeform 449"/>
                <p:cNvSpPr/>
                <p:nvPr/>
              </p:nvSpPr>
              <p:spPr bwMode="auto">
                <a:xfrm>
                  <a:off x="-1322220" y="1796033"/>
                  <a:ext cx="60655" cy="37910"/>
                </a:xfrm>
                <a:custGeom>
                  <a:avLst/>
                  <a:gdLst>
                    <a:gd name="T0" fmla="*/ 0 w 50"/>
                    <a:gd name="T1" fmla="*/ 7 h 31"/>
                    <a:gd name="T2" fmla="*/ 50 w 50"/>
                    <a:gd name="T3" fmla="*/ 22 h 31"/>
                    <a:gd name="T4" fmla="*/ 0 w 50"/>
                    <a:gd name="T5" fmla="*/ 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31">
                      <a:moveTo>
                        <a:pt x="0" y="7"/>
                      </a:moveTo>
                      <a:cubicBezTo>
                        <a:pt x="12" y="19"/>
                        <a:pt x="36" y="31"/>
                        <a:pt x="50" y="22"/>
                      </a:cubicBezTo>
                      <a:cubicBezTo>
                        <a:pt x="43" y="5"/>
                        <a:pt x="19" y="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7" name="Freeform 450"/>
                <p:cNvSpPr/>
                <p:nvPr/>
              </p:nvSpPr>
              <p:spPr bwMode="auto">
                <a:xfrm>
                  <a:off x="-1637409" y="2568299"/>
                  <a:ext cx="62821" cy="72569"/>
                </a:xfrm>
                <a:custGeom>
                  <a:avLst/>
                  <a:gdLst>
                    <a:gd name="T0" fmla="*/ 44 w 52"/>
                    <a:gd name="T1" fmla="*/ 60 h 60"/>
                    <a:gd name="T2" fmla="*/ 10 w 52"/>
                    <a:gd name="T3" fmla="*/ 0 h 60"/>
                    <a:gd name="T4" fmla="*/ 7 w 52"/>
                    <a:gd name="T5" fmla="*/ 32 h 60"/>
                    <a:gd name="T6" fmla="*/ 14 w 52"/>
                    <a:gd name="T7" fmla="*/ 42 h 60"/>
                    <a:gd name="T8" fmla="*/ 23 w 52"/>
                    <a:gd name="T9" fmla="*/ 49 h 60"/>
                    <a:gd name="T10" fmla="*/ 44 w 52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60">
                      <a:moveTo>
                        <a:pt x="44" y="60"/>
                      </a:moveTo>
                      <a:cubicBezTo>
                        <a:pt x="52" y="33"/>
                        <a:pt x="38" y="5"/>
                        <a:pt x="10" y="0"/>
                      </a:cubicBezTo>
                      <a:cubicBezTo>
                        <a:pt x="3" y="8"/>
                        <a:pt x="0" y="18"/>
                        <a:pt x="7" y="32"/>
                      </a:cubicBezTo>
                      <a:cubicBezTo>
                        <a:pt x="9" y="35"/>
                        <a:pt x="11" y="39"/>
                        <a:pt x="14" y="42"/>
                      </a:cubicBezTo>
                      <a:cubicBezTo>
                        <a:pt x="16" y="44"/>
                        <a:pt x="19" y="47"/>
                        <a:pt x="23" y="49"/>
                      </a:cubicBezTo>
                      <a:cubicBezTo>
                        <a:pt x="29" y="54"/>
                        <a:pt x="37" y="58"/>
                        <a:pt x="44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8" name="Freeform 451"/>
                <p:cNvSpPr/>
                <p:nvPr/>
              </p:nvSpPr>
              <p:spPr bwMode="auto">
                <a:xfrm>
                  <a:off x="-1582170" y="2562883"/>
                  <a:ext cx="63905" cy="67153"/>
                </a:xfrm>
                <a:custGeom>
                  <a:avLst/>
                  <a:gdLst>
                    <a:gd name="T0" fmla="*/ 47 w 52"/>
                    <a:gd name="T1" fmla="*/ 55 h 55"/>
                    <a:gd name="T2" fmla="*/ 6 w 52"/>
                    <a:gd name="T3" fmla="*/ 0 h 55"/>
                    <a:gd name="T4" fmla="*/ 8 w 52"/>
                    <a:gd name="T5" fmla="*/ 32 h 55"/>
                    <a:gd name="T6" fmla="*/ 25 w 52"/>
                    <a:gd name="T7" fmla="*/ 47 h 55"/>
                    <a:gd name="T8" fmla="*/ 36 w 52"/>
                    <a:gd name="T9" fmla="*/ 52 h 55"/>
                    <a:gd name="T10" fmla="*/ 47 w 52"/>
                    <a:gd name="T11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55">
                      <a:moveTo>
                        <a:pt x="47" y="55"/>
                      </a:moveTo>
                      <a:cubicBezTo>
                        <a:pt x="52" y="29"/>
                        <a:pt x="37" y="3"/>
                        <a:pt x="6" y="0"/>
                      </a:cubicBezTo>
                      <a:cubicBezTo>
                        <a:pt x="1" y="9"/>
                        <a:pt x="0" y="19"/>
                        <a:pt x="8" y="32"/>
                      </a:cubicBezTo>
                      <a:cubicBezTo>
                        <a:pt x="12" y="38"/>
                        <a:pt x="18" y="43"/>
                        <a:pt x="25" y="47"/>
                      </a:cubicBezTo>
                      <a:cubicBezTo>
                        <a:pt x="29" y="49"/>
                        <a:pt x="32" y="50"/>
                        <a:pt x="36" y="52"/>
                      </a:cubicBezTo>
                      <a:cubicBezTo>
                        <a:pt x="40" y="53"/>
                        <a:pt x="44" y="54"/>
                        <a:pt x="47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9" name="Freeform 452"/>
                <p:cNvSpPr/>
                <p:nvPr/>
              </p:nvSpPr>
              <p:spPr bwMode="auto">
                <a:xfrm>
                  <a:off x="-1528013" y="2552051"/>
                  <a:ext cx="62821" cy="59572"/>
                </a:xfrm>
                <a:custGeom>
                  <a:avLst/>
                  <a:gdLst>
                    <a:gd name="T0" fmla="*/ 51 w 52"/>
                    <a:gd name="T1" fmla="*/ 49 h 49"/>
                    <a:gd name="T2" fmla="*/ 38 w 52"/>
                    <a:gd name="T3" fmla="*/ 13 h 49"/>
                    <a:gd name="T4" fmla="*/ 5 w 52"/>
                    <a:gd name="T5" fmla="*/ 0 h 49"/>
                    <a:gd name="T6" fmla="*/ 10 w 52"/>
                    <a:gd name="T7" fmla="*/ 31 h 49"/>
                    <a:gd name="T8" fmla="*/ 19 w 52"/>
                    <a:gd name="T9" fmla="*/ 39 h 49"/>
                    <a:gd name="T10" fmla="*/ 29 w 52"/>
                    <a:gd name="T11" fmla="*/ 44 h 49"/>
                    <a:gd name="T12" fmla="*/ 51 w 52"/>
                    <a:gd name="T13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9">
                      <a:moveTo>
                        <a:pt x="51" y="49"/>
                      </a:moveTo>
                      <a:cubicBezTo>
                        <a:pt x="52" y="36"/>
                        <a:pt x="48" y="24"/>
                        <a:pt x="38" y="13"/>
                      </a:cubicBezTo>
                      <a:cubicBezTo>
                        <a:pt x="27" y="2"/>
                        <a:pt x="17" y="0"/>
                        <a:pt x="5" y="0"/>
                      </a:cubicBezTo>
                      <a:cubicBezTo>
                        <a:pt x="1" y="10"/>
                        <a:pt x="0" y="20"/>
                        <a:pt x="10" y="31"/>
                      </a:cubicBezTo>
                      <a:cubicBezTo>
                        <a:pt x="13" y="34"/>
                        <a:pt x="16" y="36"/>
                        <a:pt x="19" y="39"/>
                      </a:cubicBezTo>
                      <a:cubicBezTo>
                        <a:pt x="22" y="41"/>
                        <a:pt x="25" y="42"/>
                        <a:pt x="29" y="44"/>
                      </a:cubicBezTo>
                      <a:cubicBezTo>
                        <a:pt x="36" y="47"/>
                        <a:pt x="44" y="49"/>
                        <a:pt x="51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453"/>
                <p:cNvSpPr/>
                <p:nvPr/>
              </p:nvSpPr>
              <p:spPr bwMode="auto">
                <a:xfrm>
                  <a:off x="-1482522" y="2534721"/>
                  <a:ext cx="71486" cy="54156"/>
                </a:xfrm>
                <a:custGeom>
                  <a:avLst/>
                  <a:gdLst>
                    <a:gd name="T0" fmla="*/ 59 w 59"/>
                    <a:gd name="T1" fmla="*/ 44 h 44"/>
                    <a:gd name="T2" fmla="*/ 24 w 59"/>
                    <a:gd name="T3" fmla="*/ 2 h 44"/>
                    <a:gd name="T4" fmla="*/ 8 w 59"/>
                    <a:gd name="T5" fmla="*/ 2 h 44"/>
                    <a:gd name="T6" fmla="*/ 59 w 59"/>
                    <a:gd name="T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44">
                      <a:moveTo>
                        <a:pt x="59" y="44"/>
                      </a:moveTo>
                      <a:cubicBezTo>
                        <a:pt x="57" y="22"/>
                        <a:pt x="43" y="6"/>
                        <a:pt x="24" y="2"/>
                      </a:cubicBezTo>
                      <a:cubicBezTo>
                        <a:pt x="19" y="0"/>
                        <a:pt x="13" y="1"/>
                        <a:pt x="8" y="2"/>
                      </a:cubicBezTo>
                      <a:cubicBezTo>
                        <a:pt x="0" y="28"/>
                        <a:pt x="29" y="44"/>
                        <a:pt x="59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1" name="Freeform 454"/>
                <p:cNvSpPr/>
                <p:nvPr/>
              </p:nvSpPr>
              <p:spPr bwMode="auto">
                <a:xfrm>
                  <a:off x="-1430533" y="2507644"/>
                  <a:ext cx="73652" cy="55240"/>
                </a:xfrm>
                <a:custGeom>
                  <a:avLst/>
                  <a:gdLst>
                    <a:gd name="T0" fmla="*/ 60 w 60"/>
                    <a:gd name="T1" fmla="*/ 42 h 46"/>
                    <a:gd name="T2" fmla="*/ 4 w 60"/>
                    <a:gd name="T3" fmla="*/ 7 h 46"/>
                    <a:gd name="T4" fmla="*/ 60 w 60"/>
                    <a:gd name="T5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46">
                      <a:moveTo>
                        <a:pt x="60" y="42"/>
                      </a:moveTo>
                      <a:cubicBezTo>
                        <a:pt x="54" y="17"/>
                        <a:pt x="29" y="0"/>
                        <a:pt x="4" y="7"/>
                      </a:cubicBezTo>
                      <a:cubicBezTo>
                        <a:pt x="0" y="34"/>
                        <a:pt x="30" y="46"/>
                        <a:pt x="60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2" name="Freeform 455"/>
                <p:cNvSpPr/>
                <p:nvPr/>
              </p:nvSpPr>
              <p:spPr bwMode="auto">
                <a:xfrm>
                  <a:off x="-1381792" y="2478399"/>
                  <a:ext cx="72569" cy="54156"/>
                </a:xfrm>
                <a:custGeom>
                  <a:avLst/>
                  <a:gdLst>
                    <a:gd name="T0" fmla="*/ 60 w 60"/>
                    <a:gd name="T1" fmla="*/ 38 h 45"/>
                    <a:gd name="T2" fmla="*/ 1 w 60"/>
                    <a:gd name="T3" fmla="*/ 10 h 45"/>
                    <a:gd name="T4" fmla="*/ 60 w 60"/>
                    <a:gd name="T5" fmla="*/ 3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45">
                      <a:moveTo>
                        <a:pt x="60" y="38"/>
                      </a:moveTo>
                      <a:cubicBezTo>
                        <a:pt x="51" y="13"/>
                        <a:pt x="25" y="0"/>
                        <a:pt x="1" y="10"/>
                      </a:cubicBezTo>
                      <a:cubicBezTo>
                        <a:pt x="0" y="36"/>
                        <a:pt x="31" y="45"/>
                        <a:pt x="60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3" name="Freeform 456"/>
                <p:cNvSpPr/>
                <p:nvPr/>
              </p:nvSpPr>
              <p:spPr bwMode="auto">
                <a:xfrm>
                  <a:off x="-1338468" y="2443739"/>
                  <a:ext cx="74736" cy="51990"/>
                </a:xfrm>
                <a:custGeom>
                  <a:avLst/>
                  <a:gdLst>
                    <a:gd name="T0" fmla="*/ 61 w 61"/>
                    <a:gd name="T1" fmla="*/ 33 h 43"/>
                    <a:gd name="T2" fmla="*/ 0 w 61"/>
                    <a:gd name="T3" fmla="*/ 13 h 43"/>
                    <a:gd name="T4" fmla="*/ 61 w 61"/>
                    <a:gd name="T5" fmla="*/ 3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1" h="43">
                      <a:moveTo>
                        <a:pt x="61" y="33"/>
                      </a:moveTo>
                      <a:cubicBezTo>
                        <a:pt x="50" y="11"/>
                        <a:pt x="23" y="0"/>
                        <a:pt x="0" y="13"/>
                      </a:cubicBezTo>
                      <a:cubicBezTo>
                        <a:pt x="2" y="38"/>
                        <a:pt x="34" y="43"/>
                        <a:pt x="61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4" name="Freeform 457"/>
                <p:cNvSpPr/>
                <p:nvPr/>
              </p:nvSpPr>
              <p:spPr bwMode="auto">
                <a:xfrm>
                  <a:off x="-1299475" y="2406913"/>
                  <a:ext cx="75819" cy="48741"/>
                </a:xfrm>
                <a:custGeom>
                  <a:avLst/>
                  <a:gdLst>
                    <a:gd name="T0" fmla="*/ 62 w 62"/>
                    <a:gd name="T1" fmla="*/ 27 h 41"/>
                    <a:gd name="T2" fmla="*/ 0 w 62"/>
                    <a:gd name="T3" fmla="*/ 15 h 41"/>
                    <a:gd name="T4" fmla="*/ 62 w 62"/>
                    <a:gd name="T5" fmla="*/ 27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1">
                      <a:moveTo>
                        <a:pt x="62" y="27"/>
                      </a:moveTo>
                      <a:cubicBezTo>
                        <a:pt x="49" y="9"/>
                        <a:pt x="23" y="0"/>
                        <a:pt x="0" y="15"/>
                      </a:cubicBezTo>
                      <a:cubicBezTo>
                        <a:pt x="5" y="39"/>
                        <a:pt x="36" y="41"/>
                        <a:pt x="6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5" name="Freeform 458"/>
                <p:cNvSpPr/>
                <p:nvPr/>
              </p:nvSpPr>
              <p:spPr bwMode="auto">
                <a:xfrm>
                  <a:off x="-1264815" y="2366838"/>
                  <a:ext cx="74736" cy="47657"/>
                </a:xfrm>
                <a:custGeom>
                  <a:avLst/>
                  <a:gdLst>
                    <a:gd name="T0" fmla="*/ 62 w 62"/>
                    <a:gd name="T1" fmla="*/ 21 h 40"/>
                    <a:gd name="T2" fmla="*/ 0 w 62"/>
                    <a:gd name="T3" fmla="*/ 16 h 40"/>
                    <a:gd name="T4" fmla="*/ 62 w 62"/>
                    <a:gd name="T5" fmla="*/ 2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0">
                      <a:moveTo>
                        <a:pt x="62" y="21"/>
                      </a:moveTo>
                      <a:cubicBezTo>
                        <a:pt x="46" y="3"/>
                        <a:pt x="18" y="0"/>
                        <a:pt x="0" y="16"/>
                      </a:cubicBezTo>
                      <a:cubicBezTo>
                        <a:pt x="9" y="40"/>
                        <a:pt x="40" y="36"/>
                        <a:pt x="6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6" name="Freeform 459"/>
                <p:cNvSpPr/>
                <p:nvPr/>
              </p:nvSpPr>
              <p:spPr bwMode="auto">
                <a:xfrm>
                  <a:off x="-1234488" y="2321347"/>
                  <a:ext cx="74736" cy="47657"/>
                </a:xfrm>
                <a:custGeom>
                  <a:avLst/>
                  <a:gdLst>
                    <a:gd name="T0" fmla="*/ 62 w 62"/>
                    <a:gd name="T1" fmla="*/ 15 h 39"/>
                    <a:gd name="T2" fmla="*/ 0 w 62"/>
                    <a:gd name="T3" fmla="*/ 18 h 39"/>
                    <a:gd name="T4" fmla="*/ 62 w 62"/>
                    <a:gd name="T5" fmla="*/ 15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39">
                      <a:moveTo>
                        <a:pt x="62" y="15"/>
                      </a:moveTo>
                      <a:cubicBezTo>
                        <a:pt x="44" y="1"/>
                        <a:pt x="16" y="0"/>
                        <a:pt x="0" y="18"/>
                      </a:cubicBezTo>
                      <a:cubicBezTo>
                        <a:pt x="8" y="34"/>
                        <a:pt x="34" y="39"/>
                        <a:pt x="6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7" name="Freeform 460"/>
                <p:cNvSpPr/>
                <p:nvPr/>
              </p:nvSpPr>
              <p:spPr bwMode="auto">
                <a:xfrm>
                  <a:off x="-1209576" y="2270440"/>
                  <a:ext cx="72569" cy="47657"/>
                </a:xfrm>
                <a:custGeom>
                  <a:avLst/>
                  <a:gdLst>
                    <a:gd name="T0" fmla="*/ 60 w 60"/>
                    <a:gd name="T1" fmla="*/ 13 h 39"/>
                    <a:gd name="T2" fmla="*/ 0 w 60"/>
                    <a:gd name="T3" fmla="*/ 23 h 39"/>
                    <a:gd name="T4" fmla="*/ 60 w 60"/>
                    <a:gd name="T5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0" h="39">
                      <a:moveTo>
                        <a:pt x="60" y="13"/>
                      </a:moveTo>
                      <a:cubicBezTo>
                        <a:pt x="39" y="0"/>
                        <a:pt x="13" y="5"/>
                        <a:pt x="0" y="23"/>
                      </a:cubicBezTo>
                      <a:cubicBezTo>
                        <a:pt x="11" y="39"/>
                        <a:pt x="38" y="37"/>
                        <a:pt x="60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8" name="Freeform 461"/>
                <p:cNvSpPr/>
                <p:nvPr/>
              </p:nvSpPr>
              <p:spPr bwMode="auto">
                <a:xfrm>
                  <a:off x="-1188997" y="2219534"/>
                  <a:ext cx="70403" cy="49824"/>
                </a:xfrm>
                <a:custGeom>
                  <a:avLst/>
                  <a:gdLst>
                    <a:gd name="T0" fmla="*/ 58 w 58"/>
                    <a:gd name="T1" fmla="*/ 8 h 41"/>
                    <a:gd name="T2" fmla="*/ 0 w 58"/>
                    <a:gd name="T3" fmla="*/ 26 h 41"/>
                    <a:gd name="T4" fmla="*/ 51 w 58"/>
                    <a:gd name="T5" fmla="*/ 16 h 41"/>
                    <a:gd name="T6" fmla="*/ 58 w 58"/>
                    <a:gd name="T7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41">
                      <a:moveTo>
                        <a:pt x="58" y="8"/>
                      </a:moveTo>
                      <a:cubicBezTo>
                        <a:pt x="38" y="0"/>
                        <a:pt x="13" y="4"/>
                        <a:pt x="0" y="26"/>
                      </a:cubicBezTo>
                      <a:cubicBezTo>
                        <a:pt x="14" y="41"/>
                        <a:pt x="37" y="32"/>
                        <a:pt x="51" y="16"/>
                      </a:cubicBezTo>
                      <a:cubicBezTo>
                        <a:pt x="54" y="14"/>
                        <a:pt x="56" y="11"/>
                        <a:pt x="58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9" name="Freeform 462"/>
                <p:cNvSpPr/>
                <p:nvPr/>
              </p:nvSpPr>
              <p:spPr bwMode="auto">
                <a:xfrm>
                  <a:off x="-1172750" y="2165378"/>
                  <a:ext cx="64987" cy="53073"/>
                </a:xfrm>
                <a:custGeom>
                  <a:avLst/>
                  <a:gdLst>
                    <a:gd name="T0" fmla="*/ 54 w 54"/>
                    <a:gd name="T1" fmla="*/ 6 h 44"/>
                    <a:gd name="T2" fmla="*/ 0 w 54"/>
                    <a:gd name="T3" fmla="*/ 30 h 44"/>
                    <a:gd name="T4" fmla="*/ 49 w 54"/>
                    <a:gd name="T5" fmla="*/ 14 h 44"/>
                    <a:gd name="T6" fmla="*/ 54 w 54"/>
                    <a:gd name="T7" fmla="*/ 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44">
                      <a:moveTo>
                        <a:pt x="54" y="6"/>
                      </a:moveTo>
                      <a:cubicBezTo>
                        <a:pt x="33" y="0"/>
                        <a:pt x="9" y="9"/>
                        <a:pt x="0" y="30"/>
                      </a:cubicBezTo>
                      <a:cubicBezTo>
                        <a:pt x="15" y="44"/>
                        <a:pt x="37" y="31"/>
                        <a:pt x="49" y="14"/>
                      </a:cubicBezTo>
                      <a:cubicBezTo>
                        <a:pt x="51" y="12"/>
                        <a:pt x="52" y="9"/>
                        <a:pt x="5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0" name="Freeform 463"/>
                <p:cNvSpPr/>
                <p:nvPr/>
              </p:nvSpPr>
              <p:spPr bwMode="auto">
                <a:xfrm>
                  <a:off x="-1163002" y="2109055"/>
                  <a:ext cx="60655" cy="51990"/>
                </a:xfrm>
                <a:custGeom>
                  <a:avLst/>
                  <a:gdLst>
                    <a:gd name="T0" fmla="*/ 50 w 50"/>
                    <a:gd name="T1" fmla="*/ 4 h 43"/>
                    <a:gd name="T2" fmla="*/ 0 w 50"/>
                    <a:gd name="T3" fmla="*/ 35 h 43"/>
                    <a:gd name="T4" fmla="*/ 50 w 50"/>
                    <a:gd name="T5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" h="43">
                      <a:moveTo>
                        <a:pt x="50" y="4"/>
                      </a:moveTo>
                      <a:cubicBezTo>
                        <a:pt x="26" y="0"/>
                        <a:pt x="5" y="16"/>
                        <a:pt x="0" y="35"/>
                      </a:cubicBezTo>
                      <a:cubicBezTo>
                        <a:pt x="13" y="43"/>
                        <a:pt x="36" y="37"/>
                        <a:pt x="5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1" name="Freeform 464"/>
                <p:cNvSpPr/>
                <p:nvPr/>
              </p:nvSpPr>
              <p:spPr bwMode="auto">
                <a:xfrm>
                  <a:off x="-1158669" y="2055982"/>
                  <a:ext cx="55240" cy="51990"/>
                </a:xfrm>
                <a:custGeom>
                  <a:avLst/>
                  <a:gdLst>
                    <a:gd name="T0" fmla="*/ 45 w 45"/>
                    <a:gd name="T1" fmla="*/ 0 h 43"/>
                    <a:gd name="T2" fmla="*/ 0 w 45"/>
                    <a:gd name="T3" fmla="*/ 36 h 43"/>
                    <a:gd name="T4" fmla="*/ 45 w 45"/>
                    <a:gd name="T5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43">
                      <a:moveTo>
                        <a:pt x="45" y="0"/>
                      </a:moveTo>
                      <a:cubicBezTo>
                        <a:pt x="22" y="0"/>
                        <a:pt x="2" y="17"/>
                        <a:pt x="0" y="36"/>
                      </a:cubicBezTo>
                      <a:cubicBezTo>
                        <a:pt x="13" y="43"/>
                        <a:pt x="35" y="33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2" name="Freeform 465"/>
                <p:cNvSpPr/>
                <p:nvPr/>
              </p:nvSpPr>
              <p:spPr bwMode="auto">
                <a:xfrm>
                  <a:off x="-1159752" y="1998577"/>
                  <a:ext cx="48741" cy="57406"/>
                </a:xfrm>
                <a:custGeom>
                  <a:avLst/>
                  <a:gdLst>
                    <a:gd name="T0" fmla="*/ 40 w 40"/>
                    <a:gd name="T1" fmla="*/ 0 h 47"/>
                    <a:gd name="T2" fmla="*/ 0 w 40"/>
                    <a:gd name="T3" fmla="*/ 41 h 47"/>
                    <a:gd name="T4" fmla="*/ 40 w 40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47">
                      <a:moveTo>
                        <a:pt x="40" y="0"/>
                      </a:moveTo>
                      <a:cubicBezTo>
                        <a:pt x="19" y="3"/>
                        <a:pt x="0" y="21"/>
                        <a:pt x="0" y="41"/>
                      </a:cubicBezTo>
                      <a:cubicBezTo>
                        <a:pt x="18" y="47"/>
                        <a:pt x="36" y="26"/>
                        <a:pt x="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/>
                </a:p>
              </p:txBody>
            </p:sp>
            <p:sp>
              <p:nvSpPr>
                <p:cNvPr id="383" name="Freeform 466"/>
                <p:cNvSpPr/>
                <p:nvPr/>
              </p:nvSpPr>
              <p:spPr bwMode="auto">
                <a:xfrm>
                  <a:off x="-1168417" y="1943337"/>
                  <a:ext cx="44408" cy="56322"/>
                </a:xfrm>
                <a:custGeom>
                  <a:avLst/>
                  <a:gdLst>
                    <a:gd name="T0" fmla="*/ 36 w 36"/>
                    <a:gd name="T1" fmla="*/ 0 h 47"/>
                    <a:gd name="T2" fmla="*/ 2 w 36"/>
                    <a:gd name="T3" fmla="*/ 45 h 47"/>
                    <a:gd name="T4" fmla="*/ 36 w 36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47">
                      <a:moveTo>
                        <a:pt x="36" y="0"/>
                      </a:moveTo>
                      <a:cubicBezTo>
                        <a:pt x="15" y="5"/>
                        <a:pt x="0" y="26"/>
                        <a:pt x="2" y="45"/>
                      </a:cubicBezTo>
                      <a:cubicBezTo>
                        <a:pt x="16" y="47"/>
                        <a:pt x="35" y="33"/>
                        <a:pt x="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4" name="Freeform 467"/>
                <p:cNvSpPr/>
                <p:nvPr/>
              </p:nvSpPr>
              <p:spPr bwMode="auto">
                <a:xfrm>
                  <a:off x="-1182498" y="1888099"/>
                  <a:ext cx="41159" cy="59572"/>
                </a:xfrm>
                <a:custGeom>
                  <a:avLst/>
                  <a:gdLst>
                    <a:gd name="T0" fmla="*/ 32 w 34"/>
                    <a:gd name="T1" fmla="*/ 0 h 49"/>
                    <a:gd name="T2" fmla="*/ 4 w 34"/>
                    <a:gd name="T3" fmla="*/ 49 h 49"/>
                    <a:gd name="T4" fmla="*/ 32 w 34"/>
                    <a:gd name="T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49">
                      <a:moveTo>
                        <a:pt x="32" y="0"/>
                      </a:moveTo>
                      <a:cubicBezTo>
                        <a:pt x="13" y="8"/>
                        <a:pt x="0" y="29"/>
                        <a:pt x="4" y="49"/>
                      </a:cubicBezTo>
                      <a:cubicBezTo>
                        <a:pt x="23" y="49"/>
                        <a:pt x="34" y="25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5" name="Freeform 468"/>
                <p:cNvSpPr/>
                <p:nvPr/>
              </p:nvSpPr>
              <p:spPr bwMode="auto">
                <a:xfrm>
                  <a:off x="-1201994" y="1836109"/>
                  <a:ext cx="41159" cy="63904"/>
                </a:xfrm>
                <a:custGeom>
                  <a:avLst/>
                  <a:gdLst>
                    <a:gd name="T0" fmla="*/ 28 w 34"/>
                    <a:gd name="T1" fmla="*/ 0 h 52"/>
                    <a:gd name="T2" fmla="*/ 6 w 34"/>
                    <a:gd name="T3" fmla="*/ 52 h 52"/>
                    <a:gd name="T4" fmla="*/ 28 w 34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" h="52">
                      <a:moveTo>
                        <a:pt x="28" y="0"/>
                      </a:moveTo>
                      <a:cubicBezTo>
                        <a:pt x="11" y="10"/>
                        <a:pt x="0" y="31"/>
                        <a:pt x="6" y="52"/>
                      </a:cubicBezTo>
                      <a:cubicBezTo>
                        <a:pt x="20" y="50"/>
                        <a:pt x="34" y="31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6" name="Freeform 469"/>
                <p:cNvSpPr/>
                <p:nvPr/>
              </p:nvSpPr>
              <p:spPr bwMode="auto">
                <a:xfrm>
                  <a:off x="-1227989" y="1787368"/>
                  <a:ext cx="37910" cy="64987"/>
                </a:xfrm>
                <a:custGeom>
                  <a:avLst/>
                  <a:gdLst>
                    <a:gd name="T0" fmla="*/ 23 w 31"/>
                    <a:gd name="T1" fmla="*/ 0 h 53"/>
                    <a:gd name="T2" fmla="*/ 9 w 31"/>
                    <a:gd name="T3" fmla="*/ 53 h 53"/>
                    <a:gd name="T4" fmla="*/ 23 w 31"/>
                    <a:gd name="T5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" h="53">
                      <a:moveTo>
                        <a:pt x="23" y="0"/>
                      </a:moveTo>
                      <a:cubicBezTo>
                        <a:pt x="9" y="12"/>
                        <a:pt x="0" y="33"/>
                        <a:pt x="9" y="53"/>
                      </a:cubicBezTo>
                      <a:cubicBezTo>
                        <a:pt x="26" y="49"/>
                        <a:pt x="31" y="24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7" name="Freeform 470"/>
                <p:cNvSpPr/>
                <p:nvPr/>
              </p:nvSpPr>
              <p:spPr bwMode="auto">
                <a:xfrm>
                  <a:off x="-1257233" y="1744043"/>
                  <a:ext cx="34660" cy="64987"/>
                </a:xfrm>
                <a:custGeom>
                  <a:avLst/>
                  <a:gdLst>
                    <a:gd name="T0" fmla="*/ 18 w 28"/>
                    <a:gd name="T1" fmla="*/ 0 h 53"/>
                    <a:gd name="T2" fmla="*/ 11 w 28"/>
                    <a:gd name="T3" fmla="*/ 53 h 53"/>
                    <a:gd name="T4" fmla="*/ 18 w 28"/>
                    <a:gd name="T5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53">
                      <a:moveTo>
                        <a:pt x="18" y="0"/>
                      </a:moveTo>
                      <a:cubicBezTo>
                        <a:pt x="6" y="13"/>
                        <a:pt x="0" y="36"/>
                        <a:pt x="11" y="53"/>
                      </a:cubicBezTo>
                      <a:cubicBezTo>
                        <a:pt x="27" y="47"/>
                        <a:pt x="28" y="21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8" name="Freeform 471"/>
                <p:cNvSpPr/>
                <p:nvPr/>
              </p:nvSpPr>
              <p:spPr bwMode="auto">
                <a:xfrm>
                  <a:off x="-1338468" y="1721298"/>
                  <a:ext cx="66071" cy="62821"/>
                </a:xfrm>
                <a:custGeom>
                  <a:avLst/>
                  <a:gdLst>
                    <a:gd name="T0" fmla="*/ 0 w 54"/>
                    <a:gd name="T1" fmla="*/ 0 h 52"/>
                    <a:gd name="T2" fmla="*/ 52 w 54"/>
                    <a:gd name="T3" fmla="*/ 52 h 52"/>
                    <a:gd name="T4" fmla="*/ 0 w 54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" h="52">
                      <a:moveTo>
                        <a:pt x="0" y="0"/>
                      </a:moveTo>
                      <a:cubicBezTo>
                        <a:pt x="8" y="22"/>
                        <a:pt x="29" y="51"/>
                        <a:pt x="52" y="52"/>
                      </a:cubicBezTo>
                      <a:cubicBezTo>
                        <a:pt x="54" y="28"/>
                        <a:pt x="27" y="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445" name="图片 444" descr="图形用户界面, 网站&#10;&#10;描述已自动生成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48220" y="3685334"/>
              <a:ext cx="2070907" cy="1591626"/>
            </a:xfrm>
            <a:prstGeom prst="rect">
              <a:avLst/>
            </a:prstGeom>
            <a:noFill/>
            <a:ln>
              <a:noFill/>
            </a:ln>
            <a:effectLst>
              <a:reflection blurRad="25400" stA="42000" endPos="14000" dir="5400000" sy="-100000" algn="bl" rotWithShape="0"/>
            </a:effectLst>
          </p:spPr>
        </p:pic>
        <p:cxnSp>
          <p:nvCxnSpPr>
            <p:cNvPr id="440" name="直接连接符 439"/>
            <p:cNvCxnSpPr/>
            <p:nvPr/>
          </p:nvCxnSpPr>
          <p:spPr>
            <a:xfrm>
              <a:off x="11631642" y="3265601"/>
              <a:ext cx="0" cy="2337079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60000"/>
                      <a:lumOff val="40000"/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  <a:gs pos="35000">
                    <a:schemeClr val="accent1">
                      <a:alpha val="11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组合 119"/>
          <p:cNvGrpSpPr/>
          <p:nvPr/>
        </p:nvGrpSpPr>
        <p:grpSpPr>
          <a:xfrm>
            <a:off x="-18415" y="-38100"/>
            <a:ext cx="12228830" cy="7419975"/>
            <a:chOff x="-18415" y="-38100"/>
            <a:chExt cx="12228830" cy="7419975"/>
          </a:xfrm>
        </p:grpSpPr>
        <p:pic>
          <p:nvPicPr>
            <p:cNvPr id="8" name="图片 7" descr="10"/>
            <p:cNvPicPr>
              <a:picLocks noChangeAspect="1"/>
            </p:cNvPicPr>
            <p:nvPr/>
          </p:nvPicPr>
          <p:blipFill>
            <a:blip r:embed="rId2"/>
            <a:srcRect b="40671"/>
            <a:stretch>
              <a:fillRect/>
            </a:stretch>
          </p:blipFill>
          <p:spPr>
            <a:xfrm rot="16200000">
              <a:off x="2613660" y="-2632710"/>
              <a:ext cx="6972300" cy="12199620"/>
            </a:xfrm>
            <a:prstGeom prst="rect">
              <a:avLst/>
            </a:prstGeom>
          </p:spPr>
        </p:pic>
        <p:pic>
          <p:nvPicPr>
            <p:cNvPr id="9" name="图片 8" descr="11"/>
            <p:cNvPicPr>
              <a:picLocks noChangeAspect="1"/>
            </p:cNvPicPr>
            <p:nvPr/>
          </p:nvPicPr>
          <p:blipFill>
            <a:blip r:embed="rId3"/>
            <a:srcRect l="6028" r="6028"/>
            <a:stretch>
              <a:fillRect/>
            </a:stretch>
          </p:blipFill>
          <p:spPr>
            <a:xfrm>
              <a:off x="-18415" y="-38100"/>
              <a:ext cx="12228830" cy="6952615"/>
            </a:xfrm>
            <a:prstGeom prst="rect">
              <a:avLst/>
            </a:prstGeom>
          </p:spPr>
        </p:pic>
        <p:pic>
          <p:nvPicPr>
            <p:cNvPr id="10" name="图片 9" descr="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4025" y="1035685"/>
              <a:ext cx="8395970" cy="6346190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3629025" y="3440033"/>
            <a:ext cx="4933950" cy="923330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5400" dirty="0"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C74E78">
                      <a:alpha val="43000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来年工作计划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352925" y="4239121"/>
            <a:ext cx="3486150" cy="338554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600" dirty="0"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胡晓波男神体" panose="02010600030101010101" pitchFamily="2" charset="-122"/>
              </a:rPr>
              <a:t>Work plan for the coming year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5248275" y="2117725"/>
            <a:ext cx="169545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72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0" name="图片 129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9720" y="4986655"/>
            <a:ext cx="800100" cy="27336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428172" y="336626"/>
            <a:ext cx="11335657" cy="6184749"/>
          </a:xfrm>
          <a:prstGeom prst="roundRect">
            <a:avLst>
              <a:gd name="adj" fmla="val 1828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一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+mj-ea"/>
                <a:ea typeface="+mj-ea"/>
              </a:rPr>
              <a:t>组内工作安排</a:t>
            </a:r>
            <a:endParaRPr lang="en-US" altLang="zh-CN" sz="2400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9788" y="1449388"/>
            <a:ext cx="2951162" cy="45005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033468" y="2782669"/>
            <a:ext cx="256380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内容运营组</a:t>
            </a:r>
          </a:p>
        </p:txBody>
      </p:sp>
      <p:sp>
        <p:nvSpPr>
          <p:cNvPr id="47" name="iconfont-11255-5323815"/>
          <p:cNvSpPr/>
          <p:nvPr/>
        </p:nvSpPr>
        <p:spPr>
          <a:xfrm>
            <a:off x="2080637" y="1923704"/>
            <a:ext cx="469466" cy="609685"/>
          </a:xfrm>
          <a:custGeom>
            <a:avLst/>
            <a:gdLst>
              <a:gd name="connsiteX0" fmla="*/ 172189 w 451852"/>
              <a:gd name="connsiteY0" fmla="*/ 472195 h 586809"/>
              <a:gd name="connsiteX1" fmla="*/ 279740 w 451852"/>
              <a:gd name="connsiteY1" fmla="*/ 472195 h 586809"/>
              <a:gd name="connsiteX2" fmla="*/ 224770 w 451852"/>
              <a:gd name="connsiteY2" fmla="*/ 586809 h 586809"/>
              <a:gd name="connsiteX3" fmla="*/ 228594 w 451852"/>
              <a:gd name="connsiteY3" fmla="*/ 100258 h 586809"/>
              <a:gd name="connsiteX4" fmla="*/ 344301 w 451852"/>
              <a:gd name="connsiteY4" fmla="*/ 214390 h 586809"/>
              <a:gd name="connsiteX5" fmla="*/ 323264 w 451852"/>
              <a:gd name="connsiteY5" fmla="*/ 289363 h 586809"/>
              <a:gd name="connsiteX6" fmla="*/ 342867 w 451852"/>
              <a:gd name="connsiteY6" fmla="*/ 289363 h 586809"/>
              <a:gd name="connsiteX7" fmla="*/ 342867 w 451852"/>
              <a:gd name="connsiteY7" fmla="*/ 327566 h 586809"/>
              <a:gd name="connsiteX8" fmla="*/ 263498 w 451852"/>
              <a:gd name="connsiteY8" fmla="*/ 327566 h 586809"/>
              <a:gd name="connsiteX9" fmla="*/ 263498 w 451852"/>
              <a:gd name="connsiteY9" fmla="*/ 298436 h 586809"/>
              <a:gd name="connsiteX10" fmla="*/ 270670 w 451852"/>
              <a:gd name="connsiteY10" fmla="*/ 292706 h 586809"/>
              <a:gd name="connsiteX11" fmla="*/ 305573 w 451852"/>
              <a:gd name="connsiteY11" fmla="*/ 214390 h 586809"/>
              <a:gd name="connsiteX12" fmla="*/ 228594 w 451852"/>
              <a:gd name="connsiteY12" fmla="*/ 138461 h 586809"/>
              <a:gd name="connsiteX13" fmla="*/ 148269 w 451852"/>
              <a:gd name="connsiteY13" fmla="*/ 216777 h 586809"/>
              <a:gd name="connsiteX14" fmla="*/ 183172 w 451852"/>
              <a:gd name="connsiteY14" fmla="*/ 292228 h 586809"/>
              <a:gd name="connsiteX15" fmla="*/ 189866 w 451852"/>
              <a:gd name="connsiteY15" fmla="*/ 297959 h 586809"/>
              <a:gd name="connsiteX16" fmla="*/ 189866 w 451852"/>
              <a:gd name="connsiteY16" fmla="*/ 327566 h 586809"/>
              <a:gd name="connsiteX17" fmla="*/ 107628 w 451852"/>
              <a:gd name="connsiteY17" fmla="*/ 327566 h 586809"/>
              <a:gd name="connsiteX18" fmla="*/ 107628 w 451852"/>
              <a:gd name="connsiteY18" fmla="*/ 289363 h 586809"/>
              <a:gd name="connsiteX19" fmla="*/ 130578 w 451852"/>
              <a:gd name="connsiteY19" fmla="*/ 289363 h 586809"/>
              <a:gd name="connsiteX20" fmla="*/ 110019 w 451852"/>
              <a:gd name="connsiteY20" fmla="*/ 216777 h 586809"/>
              <a:gd name="connsiteX21" fmla="*/ 228594 w 451852"/>
              <a:gd name="connsiteY21" fmla="*/ 100258 h 586809"/>
              <a:gd name="connsiteX22" fmla="*/ 42555 w 451852"/>
              <a:gd name="connsiteY22" fmla="*/ 42020 h 586809"/>
              <a:gd name="connsiteX23" fmla="*/ 42555 w 451852"/>
              <a:gd name="connsiteY23" fmla="*/ 400620 h 586809"/>
              <a:gd name="connsiteX24" fmla="*/ 409297 w 451852"/>
              <a:gd name="connsiteY24" fmla="*/ 400620 h 586809"/>
              <a:gd name="connsiteX25" fmla="*/ 409297 w 451852"/>
              <a:gd name="connsiteY25" fmla="*/ 42020 h 586809"/>
              <a:gd name="connsiteX26" fmla="*/ 0 w 451852"/>
              <a:gd name="connsiteY26" fmla="*/ 0 h 586809"/>
              <a:gd name="connsiteX27" fmla="*/ 451852 w 451852"/>
              <a:gd name="connsiteY27" fmla="*/ 0 h 586809"/>
              <a:gd name="connsiteX28" fmla="*/ 451852 w 451852"/>
              <a:gd name="connsiteY28" fmla="*/ 442640 h 586809"/>
              <a:gd name="connsiteX29" fmla="*/ 0 w 451852"/>
              <a:gd name="connsiteY29" fmla="*/ 442640 h 58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51852" h="586809">
                <a:moveTo>
                  <a:pt x="172189" y="472195"/>
                </a:moveTo>
                <a:lnTo>
                  <a:pt x="279740" y="472195"/>
                </a:lnTo>
                <a:lnTo>
                  <a:pt x="224770" y="586809"/>
                </a:lnTo>
                <a:close/>
                <a:moveTo>
                  <a:pt x="228594" y="100258"/>
                </a:moveTo>
                <a:cubicBezTo>
                  <a:pt x="297445" y="100258"/>
                  <a:pt x="344301" y="146102"/>
                  <a:pt x="344301" y="214390"/>
                </a:cubicBezTo>
                <a:cubicBezTo>
                  <a:pt x="344301" y="242087"/>
                  <a:pt x="337129" y="266919"/>
                  <a:pt x="323264" y="289363"/>
                </a:cubicBezTo>
                <a:lnTo>
                  <a:pt x="342867" y="289363"/>
                </a:lnTo>
                <a:lnTo>
                  <a:pt x="342867" y="327566"/>
                </a:lnTo>
                <a:lnTo>
                  <a:pt x="263498" y="327566"/>
                </a:lnTo>
                <a:lnTo>
                  <a:pt x="263498" y="298436"/>
                </a:lnTo>
                <a:lnTo>
                  <a:pt x="270670" y="292706"/>
                </a:lnTo>
                <a:cubicBezTo>
                  <a:pt x="281188" y="283633"/>
                  <a:pt x="305573" y="258323"/>
                  <a:pt x="305573" y="214390"/>
                </a:cubicBezTo>
                <a:cubicBezTo>
                  <a:pt x="305573" y="167591"/>
                  <a:pt x="276407" y="138461"/>
                  <a:pt x="228594" y="138461"/>
                </a:cubicBezTo>
                <a:cubicBezTo>
                  <a:pt x="179825" y="138461"/>
                  <a:pt x="148269" y="169024"/>
                  <a:pt x="148269" y="216777"/>
                </a:cubicBezTo>
                <a:cubicBezTo>
                  <a:pt x="148269" y="260233"/>
                  <a:pt x="175044" y="285543"/>
                  <a:pt x="183172" y="292228"/>
                </a:cubicBezTo>
                <a:lnTo>
                  <a:pt x="189866" y="297959"/>
                </a:lnTo>
                <a:lnTo>
                  <a:pt x="189866" y="327566"/>
                </a:lnTo>
                <a:lnTo>
                  <a:pt x="107628" y="327566"/>
                </a:lnTo>
                <a:lnTo>
                  <a:pt x="107628" y="289363"/>
                </a:lnTo>
                <a:lnTo>
                  <a:pt x="130578" y="289363"/>
                </a:lnTo>
                <a:cubicBezTo>
                  <a:pt x="117191" y="267874"/>
                  <a:pt x="110019" y="242565"/>
                  <a:pt x="110019" y="216777"/>
                </a:cubicBezTo>
                <a:cubicBezTo>
                  <a:pt x="110019" y="148012"/>
                  <a:pt x="158788" y="100258"/>
                  <a:pt x="228594" y="100258"/>
                </a:cubicBezTo>
                <a:close/>
                <a:moveTo>
                  <a:pt x="42555" y="42020"/>
                </a:moveTo>
                <a:lnTo>
                  <a:pt x="42555" y="400620"/>
                </a:lnTo>
                <a:lnTo>
                  <a:pt x="409297" y="400620"/>
                </a:lnTo>
                <a:lnTo>
                  <a:pt x="409297" y="42020"/>
                </a:lnTo>
                <a:close/>
                <a:moveTo>
                  <a:pt x="0" y="0"/>
                </a:moveTo>
                <a:lnTo>
                  <a:pt x="451852" y="0"/>
                </a:lnTo>
                <a:lnTo>
                  <a:pt x="451852" y="442640"/>
                </a:lnTo>
                <a:lnTo>
                  <a:pt x="0" y="442640"/>
                </a:lnTo>
                <a:close/>
              </a:path>
            </a:pathLst>
          </a:custGeom>
          <a:gradFill>
            <a:gsLst>
              <a:gs pos="0">
                <a:srgbClr val="9B2B50">
                  <a:alpha val="100000"/>
                  <a:lumMod val="37000"/>
                  <a:lumOff val="63000"/>
                </a:srgbClr>
              </a:gs>
              <a:gs pos="40000">
                <a:srgbClr val="EC568B">
                  <a:alpha val="70000"/>
                </a:srgbClr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>
            <a:glow rad="38100">
              <a:schemeClr val="bg1">
                <a:alpha val="25000"/>
              </a:schemeClr>
            </a:glow>
            <a:outerShdw blurRad="50800" dist="38100" dir="5400000" algn="t" rotWithShape="0">
              <a:schemeClr val="accent5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86240" y="3658750"/>
            <a:ext cx="1858259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内容统筹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236665" y="4353905"/>
            <a:ext cx="215740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日常稿件输出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把控运营部产出内容及数量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70384" y="3223322"/>
            <a:ext cx="2289971" cy="261610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胡晓波男神体" panose="02010600030101010101" pitchFamily="2" charset="-122"/>
              </a:rPr>
              <a:t>Content operation group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534319" y="4152900"/>
            <a:ext cx="15621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4620419" y="1449388"/>
            <a:ext cx="2951162" cy="45005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814099" y="2782669"/>
            <a:ext cx="256380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分发组</a:t>
            </a:r>
          </a:p>
        </p:txBody>
      </p:sp>
      <p:sp>
        <p:nvSpPr>
          <p:cNvPr id="45" name="iconfont-11255-5323815"/>
          <p:cNvSpPr/>
          <p:nvPr/>
        </p:nvSpPr>
        <p:spPr>
          <a:xfrm>
            <a:off x="5791158" y="1940905"/>
            <a:ext cx="609685" cy="575284"/>
          </a:xfrm>
          <a:custGeom>
            <a:avLst/>
            <a:gdLst>
              <a:gd name="connsiteX0" fmla="*/ 47542 w 606581"/>
              <a:gd name="connsiteY0" fmla="*/ 423604 h 572356"/>
              <a:gd name="connsiteX1" fmla="*/ 80606 w 606581"/>
              <a:gd name="connsiteY1" fmla="*/ 436820 h 572356"/>
              <a:gd name="connsiteX2" fmla="*/ 91057 w 606581"/>
              <a:gd name="connsiteY2" fmla="*/ 461619 h 572356"/>
              <a:gd name="connsiteX3" fmla="*/ 76035 w 606581"/>
              <a:gd name="connsiteY3" fmla="*/ 489029 h 572356"/>
              <a:gd name="connsiteX4" fmla="*/ 89424 w 606581"/>
              <a:gd name="connsiteY4" fmla="*/ 499145 h 572356"/>
              <a:gd name="connsiteX5" fmla="*/ 97098 w 606581"/>
              <a:gd name="connsiteY5" fmla="*/ 522150 h 572356"/>
              <a:gd name="connsiteX6" fmla="*/ 83056 w 606581"/>
              <a:gd name="connsiteY6" fmla="*/ 554862 h 572356"/>
              <a:gd name="connsiteX7" fmla="*/ 48358 w 606581"/>
              <a:gd name="connsiteY7" fmla="*/ 568404 h 572356"/>
              <a:gd name="connsiteX8" fmla="*/ 15702 w 606581"/>
              <a:gd name="connsiteY8" fmla="*/ 556983 h 572356"/>
              <a:gd name="connsiteX9" fmla="*/ 516 w 606581"/>
              <a:gd name="connsiteY9" fmla="*/ 527208 h 572356"/>
              <a:gd name="connsiteX10" fmla="*/ 3455 w 606581"/>
              <a:gd name="connsiteY10" fmla="*/ 523537 h 572356"/>
              <a:gd name="connsiteX11" fmla="*/ 28601 w 606581"/>
              <a:gd name="connsiteY11" fmla="*/ 520518 h 572356"/>
              <a:gd name="connsiteX12" fmla="*/ 32275 w 606581"/>
              <a:gd name="connsiteY12" fmla="*/ 523373 h 572356"/>
              <a:gd name="connsiteX13" fmla="*/ 37745 w 606581"/>
              <a:gd name="connsiteY13" fmla="*/ 536100 h 572356"/>
              <a:gd name="connsiteX14" fmla="*/ 48195 w 606581"/>
              <a:gd name="connsiteY14" fmla="*/ 540178 h 572356"/>
              <a:gd name="connsiteX15" fmla="*/ 59216 w 606581"/>
              <a:gd name="connsiteY15" fmla="*/ 535202 h 572356"/>
              <a:gd name="connsiteX16" fmla="*/ 63870 w 606581"/>
              <a:gd name="connsiteY16" fmla="*/ 521008 h 572356"/>
              <a:gd name="connsiteX17" fmla="*/ 59461 w 606581"/>
              <a:gd name="connsiteY17" fmla="*/ 507792 h 572356"/>
              <a:gd name="connsiteX18" fmla="*/ 38071 w 606581"/>
              <a:gd name="connsiteY18" fmla="*/ 504937 h 572356"/>
              <a:gd name="connsiteX19" fmla="*/ 34969 w 606581"/>
              <a:gd name="connsiteY19" fmla="*/ 504284 h 572356"/>
              <a:gd name="connsiteX20" fmla="*/ 33908 w 606581"/>
              <a:gd name="connsiteY20" fmla="*/ 501348 h 572356"/>
              <a:gd name="connsiteX21" fmla="*/ 36765 w 606581"/>
              <a:gd name="connsiteY21" fmla="*/ 480219 h 572356"/>
              <a:gd name="connsiteX22" fmla="*/ 40031 w 606581"/>
              <a:gd name="connsiteY22" fmla="*/ 477282 h 572356"/>
              <a:gd name="connsiteX23" fmla="*/ 40112 w 606581"/>
              <a:gd name="connsiteY23" fmla="*/ 477282 h 572356"/>
              <a:gd name="connsiteX24" fmla="*/ 41174 w 606581"/>
              <a:gd name="connsiteY24" fmla="*/ 477282 h 572356"/>
              <a:gd name="connsiteX25" fmla="*/ 53910 w 606581"/>
              <a:gd name="connsiteY25" fmla="*/ 473530 h 572356"/>
              <a:gd name="connsiteX26" fmla="*/ 58318 w 606581"/>
              <a:gd name="connsiteY26" fmla="*/ 463169 h 572356"/>
              <a:gd name="connsiteX27" fmla="*/ 55216 w 606581"/>
              <a:gd name="connsiteY27" fmla="*/ 454685 h 572356"/>
              <a:gd name="connsiteX28" fmla="*/ 46807 w 606581"/>
              <a:gd name="connsiteY28" fmla="*/ 451585 h 572356"/>
              <a:gd name="connsiteX29" fmla="*/ 37745 w 606581"/>
              <a:gd name="connsiteY29" fmla="*/ 455256 h 572356"/>
              <a:gd name="connsiteX30" fmla="*/ 33010 w 606581"/>
              <a:gd name="connsiteY30" fmla="*/ 466677 h 572356"/>
              <a:gd name="connsiteX31" fmla="*/ 31703 w 606581"/>
              <a:gd name="connsiteY31" fmla="*/ 468961 h 572356"/>
              <a:gd name="connsiteX32" fmla="*/ 29172 w 606581"/>
              <a:gd name="connsiteY32" fmla="*/ 469614 h 572356"/>
              <a:gd name="connsiteX33" fmla="*/ 5252 w 606581"/>
              <a:gd name="connsiteY33" fmla="*/ 465535 h 572356"/>
              <a:gd name="connsiteX34" fmla="*/ 3047 w 606581"/>
              <a:gd name="connsiteY34" fmla="*/ 464148 h 572356"/>
              <a:gd name="connsiteX35" fmla="*/ 2557 w 606581"/>
              <a:gd name="connsiteY35" fmla="*/ 461619 h 572356"/>
              <a:gd name="connsiteX36" fmla="*/ 10558 w 606581"/>
              <a:gd name="connsiteY36" fmla="*/ 440817 h 572356"/>
              <a:gd name="connsiteX37" fmla="*/ 25988 w 606581"/>
              <a:gd name="connsiteY37" fmla="*/ 428091 h 572356"/>
              <a:gd name="connsiteX38" fmla="*/ 47542 w 606581"/>
              <a:gd name="connsiteY38" fmla="*/ 423604 h 572356"/>
              <a:gd name="connsiteX39" fmla="*/ 200350 w 606581"/>
              <a:gd name="connsiteY39" fmla="*/ 419582 h 572356"/>
              <a:gd name="connsiteX40" fmla="*/ 573743 w 606581"/>
              <a:gd name="connsiteY40" fmla="*/ 419582 h 572356"/>
              <a:gd name="connsiteX41" fmla="*/ 606581 w 606581"/>
              <a:gd name="connsiteY41" fmla="*/ 452290 h 572356"/>
              <a:gd name="connsiteX42" fmla="*/ 606581 w 606581"/>
              <a:gd name="connsiteY42" fmla="*/ 539567 h 572356"/>
              <a:gd name="connsiteX43" fmla="*/ 573743 w 606581"/>
              <a:gd name="connsiteY43" fmla="*/ 572356 h 572356"/>
              <a:gd name="connsiteX44" fmla="*/ 200350 w 606581"/>
              <a:gd name="connsiteY44" fmla="*/ 572356 h 572356"/>
              <a:gd name="connsiteX45" fmla="*/ 167593 w 606581"/>
              <a:gd name="connsiteY45" fmla="*/ 539567 h 572356"/>
              <a:gd name="connsiteX46" fmla="*/ 167593 w 606581"/>
              <a:gd name="connsiteY46" fmla="*/ 452290 h 572356"/>
              <a:gd name="connsiteX47" fmla="*/ 200350 w 606581"/>
              <a:gd name="connsiteY47" fmla="*/ 419582 h 572356"/>
              <a:gd name="connsiteX48" fmla="*/ 51375 w 606581"/>
              <a:gd name="connsiteY48" fmla="*/ 210567 h 572356"/>
              <a:gd name="connsiteX49" fmla="*/ 85099 w 606581"/>
              <a:gd name="connsiteY49" fmla="*/ 222230 h 572356"/>
              <a:gd name="connsiteX50" fmla="*/ 97593 w 606581"/>
              <a:gd name="connsiteY50" fmla="*/ 251509 h 572356"/>
              <a:gd name="connsiteX51" fmla="*/ 94082 w 606581"/>
              <a:gd name="connsiteY51" fmla="*/ 270104 h 572356"/>
              <a:gd name="connsiteX52" fmla="*/ 83221 w 606581"/>
              <a:gd name="connsiteY52" fmla="*/ 288210 h 572356"/>
              <a:gd name="connsiteX53" fmla="*/ 65910 w 606581"/>
              <a:gd name="connsiteY53" fmla="*/ 305909 h 572356"/>
              <a:gd name="connsiteX54" fmla="*/ 50558 w 606581"/>
              <a:gd name="connsiteY54" fmla="*/ 320589 h 572356"/>
              <a:gd name="connsiteX55" fmla="*/ 49170 w 606581"/>
              <a:gd name="connsiteY55" fmla="*/ 322220 h 572356"/>
              <a:gd name="connsiteX56" fmla="*/ 94327 w 606581"/>
              <a:gd name="connsiteY56" fmla="*/ 322220 h 572356"/>
              <a:gd name="connsiteX57" fmla="*/ 97593 w 606581"/>
              <a:gd name="connsiteY57" fmla="*/ 325564 h 572356"/>
              <a:gd name="connsiteX58" fmla="*/ 97593 w 606581"/>
              <a:gd name="connsiteY58" fmla="*/ 349624 h 572356"/>
              <a:gd name="connsiteX59" fmla="*/ 94327 w 606581"/>
              <a:gd name="connsiteY59" fmla="*/ 352968 h 572356"/>
              <a:gd name="connsiteX60" fmla="*/ 3360 w 606581"/>
              <a:gd name="connsiteY60" fmla="*/ 352968 h 572356"/>
              <a:gd name="connsiteX61" fmla="*/ 828 w 606581"/>
              <a:gd name="connsiteY61" fmla="*/ 351826 h 572356"/>
              <a:gd name="connsiteX62" fmla="*/ 12 w 606581"/>
              <a:gd name="connsiteY62" fmla="*/ 349298 h 572356"/>
              <a:gd name="connsiteX63" fmla="*/ 9321 w 606581"/>
              <a:gd name="connsiteY63" fmla="*/ 322057 h 572356"/>
              <a:gd name="connsiteX64" fmla="*/ 39126 w 606581"/>
              <a:gd name="connsiteY64" fmla="*/ 288944 h 572356"/>
              <a:gd name="connsiteX65" fmla="*/ 60112 w 606581"/>
              <a:gd name="connsiteY65" fmla="*/ 267331 h 572356"/>
              <a:gd name="connsiteX66" fmla="*/ 64930 w 606581"/>
              <a:gd name="connsiteY66" fmla="*/ 253385 h 572356"/>
              <a:gd name="connsiteX67" fmla="*/ 61255 w 606581"/>
              <a:gd name="connsiteY67" fmla="*/ 242375 h 572356"/>
              <a:gd name="connsiteX68" fmla="*/ 50721 w 606581"/>
              <a:gd name="connsiteY68" fmla="*/ 238704 h 572356"/>
              <a:gd name="connsiteX69" fmla="*/ 40187 w 606581"/>
              <a:gd name="connsiteY69" fmla="*/ 242619 h 572356"/>
              <a:gd name="connsiteX70" fmla="*/ 35615 w 606581"/>
              <a:gd name="connsiteY70" fmla="*/ 256729 h 572356"/>
              <a:gd name="connsiteX71" fmla="*/ 34390 w 606581"/>
              <a:gd name="connsiteY71" fmla="*/ 259012 h 572356"/>
              <a:gd name="connsiteX72" fmla="*/ 31940 w 606581"/>
              <a:gd name="connsiteY72" fmla="*/ 259828 h 572356"/>
              <a:gd name="connsiteX73" fmla="*/ 6054 w 606581"/>
              <a:gd name="connsiteY73" fmla="*/ 257218 h 572356"/>
              <a:gd name="connsiteX74" fmla="*/ 3768 w 606581"/>
              <a:gd name="connsiteY74" fmla="*/ 255995 h 572356"/>
              <a:gd name="connsiteX75" fmla="*/ 3115 w 606581"/>
              <a:gd name="connsiteY75" fmla="*/ 253548 h 572356"/>
              <a:gd name="connsiteX76" fmla="*/ 18875 w 606581"/>
              <a:gd name="connsiteY76" fmla="*/ 220517 h 572356"/>
              <a:gd name="connsiteX77" fmla="*/ 51375 w 606581"/>
              <a:gd name="connsiteY77" fmla="*/ 210567 h 572356"/>
              <a:gd name="connsiteX78" fmla="*/ 200350 w 606581"/>
              <a:gd name="connsiteY78" fmla="*/ 205416 h 572356"/>
              <a:gd name="connsiteX79" fmla="*/ 573743 w 606581"/>
              <a:gd name="connsiteY79" fmla="*/ 205416 h 572356"/>
              <a:gd name="connsiteX80" fmla="*/ 606581 w 606581"/>
              <a:gd name="connsiteY80" fmla="*/ 238126 h 572356"/>
              <a:gd name="connsiteX81" fmla="*/ 606581 w 606581"/>
              <a:gd name="connsiteY81" fmla="*/ 325409 h 572356"/>
              <a:gd name="connsiteX82" fmla="*/ 573743 w 606581"/>
              <a:gd name="connsiteY82" fmla="*/ 358120 h 572356"/>
              <a:gd name="connsiteX83" fmla="*/ 200350 w 606581"/>
              <a:gd name="connsiteY83" fmla="*/ 358120 h 572356"/>
              <a:gd name="connsiteX84" fmla="*/ 167593 w 606581"/>
              <a:gd name="connsiteY84" fmla="*/ 325409 h 572356"/>
              <a:gd name="connsiteX85" fmla="*/ 167593 w 606581"/>
              <a:gd name="connsiteY85" fmla="*/ 238126 h 572356"/>
              <a:gd name="connsiteX86" fmla="*/ 200350 w 606581"/>
              <a:gd name="connsiteY86" fmla="*/ 205416 h 572356"/>
              <a:gd name="connsiteX87" fmla="*/ 57494 w 606581"/>
              <a:gd name="connsiteY87" fmla="*/ 5151 h 572356"/>
              <a:gd name="connsiteX88" fmla="*/ 78577 w 606581"/>
              <a:gd name="connsiteY88" fmla="*/ 5151 h 572356"/>
              <a:gd name="connsiteX89" fmla="*/ 81927 w 606581"/>
              <a:gd name="connsiteY89" fmla="*/ 8494 h 572356"/>
              <a:gd name="connsiteX90" fmla="*/ 81927 w 606581"/>
              <a:gd name="connsiteY90" fmla="*/ 144279 h 572356"/>
              <a:gd name="connsiteX91" fmla="*/ 78577 w 606581"/>
              <a:gd name="connsiteY91" fmla="*/ 147623 h 572356"/>
              <a:gd name="connsiteX92" fmla="*/ 52591 w 606581"/>
              <a:gd name="connsiteY92" fmla="*/ 147623 h 572356"/>
              <a:gd name="connsiteX93" fmla="*/ 49241 w 606581"/>
              <a:gd name="connsiteY93" fmla="*/ 144279 h 572356"/>
              <a:gd name="connsiteX94" fmla="*/ 49241 w 606581"/>
              <a:gd name="connsiteY94" fmla="*/ 53838 h 572356"/>
              <a:gd name="connsiteX95" fmla="*/ 20068 w 606581"/>
              <a:gd name="connsiteY95" fmla="*/ 69414 h 572356"/>
              <a:gd name="connsiteX96" fmla="*/ 17126 w 606581"/>
              <a:gd name="connsiteY96" fmla="*/ 68925 h 572356"/>
              <a:gd name="connsiteX97" fmla="*/ 15737 w 606581"/>
              <a:gd name="connsiteY97" fmla="*/ 66233 h 572356"/>
              <a:gd name="connsiteX98" fmla="*/ 15737 w 606581"/>
              <a:gd name="connsiteY98" fmla="*/ 42746 h 572356"/>
              <a:gd name="connsiteX99" fmla="*/ 18025 w 606581"/>
              <a:gd name="connsiteY99" fmla="*/ 39566 h 572356"/>
              <a:gd name="connsiteX100" fmla="*/ 39108 w 606581"/>
              <a:gd name="connsiteY100" fmla="*/ 27496 h 572356"/>
              <a:gd name="connsiteX101" fmla="*/ 54389 w 606581"/>
              <a:gd name="connsiteY101" fmla="*/ 7434 h 572356"/>
              <a:gd name="connsiteX102" fmla="*/ 57494 w 606581"/>
              <a:gd name="connsiteY102" fmla="*/ 5151 h 572356"/>
              <a:gd name="connsiteX103" fmla="*/ 200350 w 606581"/>
              <a:gd name="connsiteY103" fmla="*/ 0 h 572356"/>
              <a:gd name="connsiteX104" fmla="*/ 573743 w 606581"/>
              <a:gd name="connsiteY104" fmla="*/ 0 h 572356"/>
              <a:gd name="connsiteX105" fmla="*/ 606581 w 606581"/>
              <a:gd name="connsiteY105" fmla="*/ 32708 h 572356"/>
              <a:gd name="connsiteX106" fmla="*/ 606581 w 606581"/>
              <a:gd name="connsiteY106" fmla="*/ 120066 h 572356"/>
              <a:gd name="connsiteX107" fmla="*/ 573743 w 606581"/>
              <a:gd name="connsiteY107" fmla="*/ 152774 h 572356"/>
              <a:gd name="connsiteX108" fmla="*/ 200350 w 606581"/>
              <a:gd name="connsiteY108" fmla="*/ 152774 h 572356"/>
              <a:gd name="connsiteX109" fmla="*/ 167593 w 606581"/>
              <a:gd name="connsiteY109" fmla="*/ 120066 h 572356"/>
              <a:gd name="connsiteX110" fmla="*/ 167593 w 606581"/>
              <a:gd name="connsiteY110" fmla="*/ 32708 h 572356"/>
              <a:gd name="connsiteX111" fmla="*/ 200350 w 606581"/>
              <a:gd name="connsiteY111" fmla="*/ 0 h 572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606581" h="572356">
                <a:moveTo>
                  <a:pt x="47542" y="423604"/>
                </a:moveTo>
                <a:cubicBezTo>
                  <a:pt x="61176" y="423604"/>
                  <a:pt x="72279" y="428091"/>
                  <a:pt x="80606" y="436820"/>
                </a:cubicBezTo>
                <a:cubicBezTo>
                  <a:pt x="87546" y="444080"/>
                  <a:pt x="91057" y="452401"/>
                  <a:pt x="91057" y="461619"/>
                </a:cubicBezTo>
                <a:cubicBezTo>
                  <a:pt x="91057" y="472632"/>
                  <a:pt x="85995" y="481851"/>
                  <a:pt x="76035" y="489029"/>
                </a:cubicBezTo>
                <a:cubicBezTo>
                  <a:pt x="81341" y="491232"/>
                  <a:pt x="85832" y="494658"/>
                  <a:pt x="89424" y="499145"/>
                </a:cubicBezTo>
                <a:cubicBezTo>
                  <a:pt x="94486" y="505508"/>
                  <a:pt x="97098" y="513258"/>
                  <a:pt x="97098" y="522150"/>
                </a:cubicBezTo>
                <a:cubicBezTo>
                  <a:pt x="97098" y="534876"/>
                  <a:pt x="92363" y="545889"/>
                  <a:pt x="83056" y="554862"/>
                </a:cubicBezTo>
                <a:cubicBezTo>
                  <a:pt x="73830" y="563836"/>
                  <a:pt x="62156" y="568323"/>
                  <a:pt x="48358" y="568404"/>
                </a:cubicBezTo>
                <a:cubicBezTo>
                  <a:pt x="35377" y="568404"/>
                  <a:pt x="24356" y="564570"/>
                  <a:pt x="15702" y="556983"/>
                </a:cubicBezTo>
                <a:cubicBezTo>
                  <a:pt x="7048" y="549397"/>
                  <a:pt x="1904" y="539363"/>
                  <a:pt x="516" y="527208"/>
                </a:cubicBezTo>
                <a:cubicBezTo>
                  <a:pt x="353" y="525413"/>
                  <a:pt x="1659" y="523781"/>
                  <a:pt x="3455" y="523537"/>
                </a:cubicBezTo>
                <a:lnTo>
                  <a:pt x="28601" y="520518"/>
                </a:lnTo>
                <a:cubicBezTo>
                  <a:pt x="30315" y="520274"/>
                  <a:pt x="32030" y="521579"/>
                  <a:pt x="32275" y="523373"/>
                </a:cubicBezTo>
                <a:cubicBezTo>
                  <a:pt x="33010" y="529002"/>
                  <a:pt x="34806" y="533244"/>
                  <a:pt x="37745" y="536100"/>
                </a:cubicBezTo>
                <a:cubicBezTo>
                  <a:pt x="40684" y="538873"/>
                  <a:pt x="44031" y="540178"/>
                  <a:pt x="48195" y="540178"/>
                </a:cubicBezTo>
                <a:cubicBezTo>
                  <a:pt x="52603" y="540178"/>
                  <a:pt x="56196" y="538547"/>
                  <a:pt x="59216" y="535202"/>
                </a:cubicBezTo>
                <a:cubicBezTo>
                  <a:pt x="62319" y="531776"/>
                  <a:pt x="63870" y="527126"/>
                  <a:pt x="63870" y="521008"/>
                </a:cubicBezTo>
                <a:cubicBezTo>
                  <a:pt x="63870" y="515297"/>
                  <a:pt x="62400" y="510974"/>
                  <a:pt x="59461" y="507792"/>
                </a:cubicBezTo>
                <a:cubicBezTo>
                  <a:pt x="54481" y="502408"/>
                  <a:pt x="48277" y="502082"/>
                  <a:pt x="38071" y="504937"/>
                </a:cubicBezTo>
                <a:cubicBezTo>
                  <a:pt x="37010" y="505263"/>
                  <a:pt x="35867" y="505019"/>
                  <a:pt x="34969" y="504284"/>
                </a:cubicBezTo>
                <a:cubicBezTo>
                  <a:pt x="34153" y="503550"/>
                  <a:pt x="33744" y="502408"/>
                  <a:pt x="33908" y="501348"/>
                </a:cubicBezTo>
                <a:lnTo>
                  <a:pt x="36765" y="480219"/>
                </a:lnTo>
                <a:cubicBezTo>
                  <a:pt x="37010" y="478506"/>
                  <a:pt x="38398" y="477282"/>
                  <a:pt x="40031" y="477282"/>
                </a:cubicBezTo>
                <a:lnTo>
                  <a:pt x="40112" y="477282"/>
                </a:lnTo>
                <a:lnTo>
                  <a:pt x="41174" y="477282"/>
                </a:lnTo>
                <a:cubicBezTo>
                  <a:pt x="46807" y="477282"/>
                  <a:pt x="51052" y="476059"/>
                  <a:pt x="53910" y="473530"/>
                </a:cubicBezTo>
                <a:cubicBezTo>
                  <a:pt x="56930" y="471001"/>
                  <a:pt x="58318" y="467575"/>
                  <a:pt x="58318" y="463169"/>
                </a:cubicBezTo>
                <a:cubicBezTo>
                  <a:pt x="58318" y="459498"/>
                  <a:pt x="57339" y="456725"/>
                  <a:pt x="55216" y="454685"/>
                </a:cubicBezTo>
                <a:cubicBezTo>
                  <a:pt x="53175" y="452564"/>
                  <a:pt x="50399" y="451585"/>
                  <a:pt x="46807" y="451585"/>
                </a:cubicBezTo>
                <a:cubicBezTo>
                  <a:pt x="43215" y="451585"/>
                  <a:pt x="40276" y="452809"/>
                  <a:pt x="37745" y="455256"/>
                </a:cubicBezTo>
                <a:cubicBezTo>
                  <a:pt x="35214" y="457704"/>
                  <a:pt x="33581" y="461619"/>
                  <a:pt x="33010" y="466677"/>
                </a:cubicBezTo>
                <a:cubicBezTo>
                  <a:pt x="32928" y="467575"/>
                  <a:pt x="32438" y="468472"/>
                  <a:pt x="31703" y="468961"/>
                </a:cubicBezTo>
                <a:cubicBezTo>
                  <a:pt x="30969" y="469532"/>
                  <a:pt x="30070" y="469777"/>
                  <a:pt x="29172" y="469614"/>
                </a:cubicBezTo>
                <a:lnTo>
                  <a:pt x="5252" y="465535"/>
                </a:lnTo>
                <a:cubicBezTo>
                  <a:pt x="4353" y="465372"/>
                  <a:pt x="3537" y="464882"/>
                  <a:pt x="3047" y="464148"/>
                </a:cubicBezTo>
                <a:cubicBezTo>
                  <a:pt x="2557" y="463414"/>
                  <a:pt x="2394" y="462517"/>
                  <a:pt x="2557" y="461619"/>
                </a:cubicBezTo>
                <a:cubicBezTo>
                  <a:pt x="4272" y="453054"/>
                  <a:pt x="6966" y="446038"/>
                  <a:pt x="10558" y="440817"/>
                </a:cubicBezTo>
                <a:cubicBezTo>
                  <a:pt x="14232" y="435433"/>
                  <a:pt x="19457" y="431191"/>
                  <a:pt x="25988" y="428091"/>
                </a:cubicBezTo>
                <a:cubicBezTo>
                  <a:pt x="32356" y="425154"/>
                  <a:pt x="39623" y="423604"/>
                  <a:pt x="47542" y="423604"/>
                </a:cubicBezTo>
                <a:close/>
                <a:moveTo>
                  <a:pt x="200350" y="419582"/>
                </a:moveTo>
                <a:lnTo>
                  <a:pt x="573743" y="419582"/>
                </a:lnTo>
                <a:cubicBezTo>
                  <a:pt x="591877" y="419582"/>
                  <a:pt x="606581" y="434264"/>
                  <a:pt x="606581" y="452290"/>
                </a:cubicBezTo>
                <a:lnTo>
                  <a:pt x="606581" y="539567"/>
                </a:lnTo>
                <a:cubicBezTo>
                  <a:pt x="606581" y="557674"/>
                  <a:pt x="591877" y="572356"/>
                  <a:pt x="573743" y="572356"/>
                </a:cubicBezTo>
                <a:lnTo>
                  <a:pt x="200350" y="572356"/>
                </a:lnTo>
                <a:cubicBezTo>
                  <a:pt x="182297" y="572356"/>
                  <a:pt x="167593" y="557674"/>
                  <a:pt x="167593" y="539567"/>
                </a:cubicBezTo>
                <a:lnTo>
                  <a:pt x="167593" y="452290"/>
                </a:lnTo>
                <a:cubicBezTo>
                  <a:pt x="167593" y="434264"/>
                  <a:pt x="182297" y="419582"/>
                  <a:pt x="200350" y="419582"/>
                </a:cubicBezTo>
                <a:close/>
                <a:moveTo>
                  <a:pt x="51375" y="210567"/>
                </a:moveTo>
                <a:cubicBezTo>
                  <a:pt x="65501" y="210567"/>
                  <a:pt x="76934" y="214482"/>
                  <a:pt x="85099" y="222230"/>
                </a:cubicBezTo>
                <a:cubicBezTo>
                  <a:pt x="93428" y="230059"/>
                  <a:pt x="97593" y="239928"/>
                  <a:pt x="97593" y="251509"/>
                </a:cubicBezTo>
                <a:cubicBezTo>
                  <a:pt x="97593" y="257952"/>
                  <a:pt x="96450" y="264232"/>
                  <a:pt x="94082" y="270104"/>
                </a:cubicBezTo>
                <a:cubicBezTo>
                  <a:pt x="91795" y="275895"/>
                  <a:pt x="88202" y="282012"/>
                  <a:pt x="83221" y="288210"/>
                </a:cubicBezTo>
                <a:cubicBezTo>
                  <a:pt x="80037" y="292370"/>
                  <a:pt x="74157" y="298324"/>
                  <a:pt x="65910" y="305909"/>
                </a:cubicBezTo>
                <a:cubicBezTo>
                  <a:pt x="57826" y="313249"/>
                  <a:pt x="52681" y="318224"/>
                  <a:pt x="50558" y="320589"/>
                </a:cubicBezTo>
                <a:cubicBezTo>
                  <a:pt x="50068" y="321160"/>
                  <a:pt x="49578" y="321649"/>
                  <a:pt x="49170" y="322220"/>
                </a:cubicBezTo>
                <a:lnTo>
                  <a:pt x="94327" y="322220"/>
                </a:lnTo>
                <a:cubicBezTo>
                  <a:pt x="96123" y="322220"/>
                  <a:pt x="97593" y="323770"/>
                  <a:pt x="97593" y="325564"/>
                </a:cubicBezTo>
                <a:lnTo>
                  <a:pt x="97593" y="349624"/>
                </a:lnTo>
                <a:cubicBezTo>
                  <a:pt x="97593" y="351500"/>
                  <a:pt x="96123" y="352968"/>
                  <a:pt x="94327" y="352968"/>
                </a:cubicBezTo>
                <a:lnTo>
                  <a:pt x="3360" y="352968"/>
                </a:lnTo>
                <a:cubicBezTo>
                  <a:pt x="2380" y="352968"/>
                  <a:pt x="1482" y="352560"/>
                  <a:pt x="828" y="351826"/>
                </a:cubicBezTo>
                <a:cubicBezTo>
                  <a:pt x="257" y="351173"/>
                  <a:pt x="-70" y="350195"/>
                  <a:pt x="12" y="349298"/>
                </a:cubicBezTo>
                <a:cubicBezTo>
                  <a:pt x="1073" y="339755"/>
                  <a:pt x="4176" y="330539"/>
                  <a:pt x="9321" y="322057"/>
                </a:cubicBezTo>
                <a:cubicBezTo>
                  <a:pt x="14465" y="313575"/>
                  <a:pt x="24264" y="302728"/>
                  <a:pt x="39126" y="288944"/>
                </a:cubicBezTo>
                <a:cubicBezTo>
                  <a:pt x="50558" y="278260"/>
                  <a:pt x="57662" y="271002"/>
                  <a:pt x="60112" y="267331"/>
                </a:cubicBezTo>
                <a:cubicBezTo>
                  <a:pt x="63297" y="262601"/>
                  <a:pt x="64930" y="257871"/>
                  <a:pt x="64930" y="253385"/>
                </a:cubicBezTo>
                <a:cubicBezTo>
                  <a:pt x="64930" y="248491"/>
                  <a:pt x="63705" y="244903"/>
                  <a:pt x="61255" y="242375"/>
                </a:cubicBezTo>
                <a:cubicBezTo>
                  <a:pt x="58724" y="239928"/>
                  <a:pt x="55294" y="238704"/>
                  <a:pt x="50721" y="238704"/>
                </a:cubicBezTo>
                <a:cubicBezTo>
                  <a:pt x="46148" y="238704"/>
                  <a:pt x="42719" y="240009"/>
                  <a:pt x="40187" y="242619"/>
                </a:cubicBezTo>
                <a:cubicBezTo>
                  <a:pt x="37574" y="245229"/>
                  <a:pt x="36023" y="249959"/>
                  <a:pt x="35615" y="256729"/>
                </a:cubicBezTo>
                <a:cubicBezTo>
                  <a:pt x="35533" y="257626"/>
                  <a:pt x="35125" y="258442"/>
                  <a:pt x="34390" y="259012"/>
                </a:cubicBezTo>
                <a:cubicBezTo>
                  <a:pt x="33736" y="259583"/>
                  <a:pt x="32838" y="259910"/>
                  <a:pt x="31940" y="259828"/>
                </a:cubicBezTo>
                <a:lnTo>
                  <a:pt x="6054" y="257218"/>
                </a:lnTo>
                <a:cubicBezTo>
                  <a:pt x="5156" y="257137"/>
                  <a:pt x="4340" y="256729"/>
                  <a:pt x="3768" y="255995"/>
                </a:cubicBezTo>
                <a:cubicBezTo>
                  <a:pt x="3278" y="255342"/>
                  <a:pt x="2951" y="254445"/>
                  <a:pt x="3115" y="253548"/>
                </a:cubicBezTo>
                <a:cubicBezTo>
                  <a:pt x="4748" y="238378"/>
                  <a:pt x="10056" y="227286"/>
                  <a:pt x="18875" y="220517"/>
                </a:cubicBezTo>
                <a:cubicBezTo>
                  <a:pt x="27530" y="213911"/>
                  <a:pt x="38473" y="210567"/>
                  <a:pt x="51375" y="210567"/>
                </a:cubicBezTo>
                <a:close/>
                <a:moveTo>
                  <a:pt x="200350" y="205416"/>
                </a:moveTo>
                <a:lnTo>
                  <a:pt x="573743" y="205416"/>
                </a:lnTo>
                <a:cubicBezTo>
                  <a:pt x="591877" y="205416"/>
                  <a:pt x="606581" y="220017"/>
                  <a:pt x="606581" y="238126"/>
                </a:cubicBezTo>
                <a:lnTo>
                  <a:pt x="606581" y="325409"/>
                </a:lnTo>
                <a:cubicBezTo>
                  <a:pt x="606581" y="343518"/>
                  <a:pt x="591877" y="358120"/>
                  <a:pt x="573743" y="358120"/>
                </a:cubicBezTo>
                <a:lnTo>
                  <a:pt x="200350" y="358120"/>
                </a:lnTo>
                <a:cubicBezTo>
                  <a:pt x="182297" y="358120"/>
                  <a:pt x="167593" y="343518"/>
                  <a:pt x="167593" y="325409"/>
                </a:cubicBezTo>
                <a:lnTo>
                  <a:pt x="167593" y="238126"/>
                </a:lnTo>
                <a:cubicBezTo>
                  <a:pt x="167593" y="220017"/>
                  <a:pt x="182297" y="205416"/>
                  <a:pt x="200350" y="205416"/>
                </a:cubicBezTo>
                <a:close/>
                <a:moveTo>
                  <a:pt x="57494" y="5151"/>
                </a:moveTo>
                <a:lnTo>
                  <a:pt x="78577" y="5151"/>
                </a:lnTo>
                <a:cubicBezTo>
                  <a:pt x="80374" y="5151"/>
                  <a:pt x="81927" y="6700"/>
                  <a:pt x="81927" y="8494"/>
                </a:cubicBezTo>
                <a:lnTo>
                  <a:pt x="81927" y="144279"/>
                </a:lnTo>
                <a:cubicBezTo>
                  <a:pt x="81927" y="146073"/>
                  <a:pt x="80374" y="147623"/>
                  <a:pt x="78577" y="147623"/>
                </a:cubicBezTo>
                <a:lnTo>
                  <a:pt x="52591" y="147623"/>
                </a:lnTo>
                <a:cubicBezTo>
                  <a:pt x="50793" y="147623"/>
                  <a:pt x="49241" y="146073"/>
                  <a:pt x="49241" y="144279"/>
                </a:cubicBezTo>
                <a:lnTo>
                  <a:pt x="49241" y="53838"/>
                </a:lnTo>
                <a:cubicBezTo>
                  <a:pt x="40742" y="60606"/>
                  <a:pt x="30936" y="65826"/>
                  <a:pt x="20068" y="69414"/>
                </a:cubicBezTo>
                <a:cubicBezTo>
                  <a:pt x="19087" y="69740"/>
                  <a:pt x="17943" y="69577"/>
                  <a:pt x="17126" y="68925"/>
                </a:cubicBezTo>
                <a:cubicBezTo>
                  <a:pt x="16227" y="68272"/>
                  <a:pt x="15737" y="67294"/>
                  <a:pt x="15737" y="66233"/>
                </a:cubicBezTo>
                <a:lnTo>
                  <a:pt x="15737" y="42746"/>
                </a:lnTo>
                <a:cubicBezTo>
                  <a:pt x="15737" y="41278"/>
                  <a:pt x="16636" y="39974"/>
                  <a:pt x="18025" y="39566"/>
                </a:cubicBezTo>
                <a:cubicBezTo>
                  <a:pt x="24399" y="37445"/>
                  <a:pt x="31508" y="33449"/>
                  <a:pt x="39108" y="27496"/>
                </a:cubicBezTo>
                <a:cubicBezTo>
                  <a:pt x="46462" y="21787"/>
                  <a:pt x="51610" y="15019"/>
                  <a:pt x="54389" y="7434"/>
                </a:cubicBezTo>
                <a:cubicBezTo>
                  <a:pt x="54879" y="6048"/>
                  <a:pt x="56105" y="5151"/>
                  <a:pt x="57494" y="5151"/>
                </a:cubicBezTo>
                <a:close/>
                <a:moveTo>
                  <a:pt x="200350" y="0"/>
                </a:moveTo>
                <a:lnTo>
                  <a:pt x="573743" y="0"/>
                </a:lnTo>
                <a:cubicBezTo>
                  <a:pt x="591877" y="0"/>
                  <a:pt x="606581" y="14682"/>
                  <a:pt x="606581" y="32708"/>
                </a:cubicBezTo>
                <a:lnTo>
                  <a:pt x="606581" y="120066"/>
                </a:lnTo>
                <a:cubicBezTo>
                  <a:pt x="606581" y="138092"/>
                  <a:pt x="591877" y="152774"/>
                  <a:pt x="573743" y="152774"/>
                </a:cubicBezTo>
                <a:lnTo>
                  <a:pt x="200350" y="152774"/>
                </a:lnTo>
                <a:cubicBezTo>
                  <a:pt x="182297" y="152774"/>
                  <a:pt x="167593" y="138092"/>
                  <a:pt x="167593" y="120066"/>
                </a:cubicBezTo>
                <a:lnTo>
                  <a:pt x="167593" y="32708"/>
                </a:lnTo>
                <a:cubicBezTo>
                  <a:pt x="167593" y="14682"/>
                  <a:pt x="182297" y="0"/>
                  <a:pt x="200350" y="0"/>
                </a:cubicBezTo>
                <a:close/>
              </a:path>
            </a:pathLst>
          </a:custGeom>
          <a:gradFill>
            <a:gsLst>
              <a:gs pos="0">
                <a:srgbClr val="9B2B50">
                  <a:alpha val="100000"/>
                  <a:lumMod val="37000"/>
                  <a:lumOff val="63000"/>
                </a:srgbClr>
              </a:gs>
              <a:gs pos="40000">
                <a:srgbClr val="EC568B">
                  <a:alpha val="70000"/>
                </a:srgbClr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>
            <a:glow rad="38100">
              <a:schemeClr val="bg1">
                <a:alpha val="25000"/>
              </a:schemeClr>
            </a:glow>
            <a:outerShdw blurRad="50800" dist="38100" dir="5400000" algn="t" rotWithShape="0">
              <a:schemeClr val="accent5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66871" y="3658750"/>
            <a:ext cx="1858259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数据汇总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017296" y="4353905"/>
            <a:ext cx="215740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商配及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全平台的发布及数据汇总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文章及视频内容发布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951015" y="3223322"/>
            <a:ext cx="2289971" cy="261610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胡晓波男神体" panose="02010600030101010101" pitchFamily="2" charset="-122"/>
              </a:rPr>
              <a:t>Distribution group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314950" y="4152900"/>
            <a:ext cx="15621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8401052" y="1449388"/>
            <a:ext cx="2951162" cy="45005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594732" y="2782669"/>
            <a:ext cx="256380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设计组</a:t>
            </a:r>
          </a:p>
        </p:txBody>
      </p:sp>
      <p:sp>
        <p:nvSpPr>
          <p:cNvPr id="46" name="iconfont-11255-5323815"/>
          <p:cNvSpPr/>
          <p:nvPr/>
        </p:nvSpPr>
        <p:spPr>
          <a:xfrm>
            <a:off x="9571791" y="1924122"/>
            <a:ext cx="609685" cy="608848"/>
          </a:xfrm>
          <a:custGeom>
            <a:avLst/>
            <a:gdLst>
              <a:gd name="connsiteX0" fmla="*/ 329487 w 603265"/>
              <a:gd name="connsiteY0" fmla="*/ 486257 h 602437"/>
              <a:gd name="connsiteX1" fmla="*/ 603265 w 603265"/>
              <a:gd name="connsiteY1" fmla="*/ 486257 h 602437"/>
              <a:gd name="connsiteX2" fmla="*/ 603265 w 603265"/>
              <a:gd name="connsiteY2" fmla="*/ 602437 h 602437"/>
              <a:gd name="connsiteX3" fmla="*/ 329487 w 603265"/>
              <a:gd name="connsiteY3" fmla="*/ 602437 h 602437"/>
              <a:gd name="connsiteX4" fmla="*/ 0 w 603265"/>
              <a:gd name="connsiteY4" fmla="*/ 486257 h 602437"/>
              <a:gd name="connsiteX5" fmla="*/ 273778 w 603265"/>
              <a:gd name="connsiteY5" fmla="*/ 486257 h 602437"/>
              <a:gd name="connsiteX6" fmla="*/ 273778 w 603265"/>
              <a:gd name="connsiteY6" fmla="*/ 602437 h 602437"/>
              <a:gd name="connsiteX7" fmla="*/ 0 w 603265"/>
              <a:gd name="connsiteY7" fmla="*/ 602437 h 602437"/>
              <a:gd name="connsiteX8" fmla="*/ 36170 w 603265"/>
              <a:gd name="connsiteY8" fmla="*/ 36130 h 602437"/>
              <a:gd name="connsiteX9" fmla="*/ 36170 w 603265"/>
              <a:gd name="connsiteY9" fmla="*/ 400010 h 602437"/>
              <a:gd name="connsiteX10" fmla="*/ 565803 w 603265"/>
              <a:gd name="connsiteY10" fmla="*/ 400010 h 602437"/>
              <a:gd name="connsiteX11" fmla="*/ 565803 w 603265"/>
              <a:gd name="connsiteY11" fmla="*/ 36130 h 602437"/>
              <a:gd name="connsiteX12" fmla="*/ 0 w 603265"/>
              <a:gd name="connsiteY12" fmla="*/ 0 h 602437"/>
              <a:gd name="connsiteX13" fmla="*/ 603265 w 603265"/>
              <a:gd name="connsiteY13" fmla="*/ 0 h 602437"/>
              <a:gd name="connsiteX14" fmla="*/ 603265 w 603265"/>
              <a:gd name="connsiteY14" fmla="*/ 436140 h 602437"/>
              <a:gd name="connsiteX15" fmla="*/ 0 w 603265"/>
              <a:gd name="connsiteY15" fmla="*/ 436140 h 60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3265" h="602437">
                <a:moveTo>
                  <a:pt x="329487" y="486257"/>
                </a:moveTo>
                <a:lnTo>
                  <a:pt x="603265" y="486257"/>
                </a:lnTo>
                <a:lnTo>
                  <a:pt x="603265" y="602437"/>
                </a:lnTo>
                <a:lnTo>
                  <a:pt x="329487" y="602437"/>
                </a:lnTo>
                <a:close/>
                <a:moveTo>
                  <a:pt x="0" y="486257"/>
                </a:moveTo>
                <a:lnTo>
                  <a:pt x="273778" y="486257"/>
                </a:lnTo>
                <a:lnTo>
                  <a:pt x="273778" y="602437"/>
                </a:lnTo>
                <a:lnTo>
                  <a:pt x="0" y="602437"/>
                </a:lnTo>
                <a:close/>
                <a:moveTo>
                  <a:pt x="36170" y="36130"/>
                </a:moveTo>
                <a:lnTo>
                  <a:pt x="36170" y="400010"/>
                </a:lnTo>
                <a:lnTo>
                  <a:pt x="565803" y="400010"/>
                </a:lnTo>
                <a:lnTo>
                  <a:pt x="565803" y="36130"/>
                </a:lnTo>
                <a:close/>
                <a:moveTo>
                  <a:pt x="0" y="0"/>
                </a:moveTo>
                <a:lnTo>
                  <a:pt x="603265" y="0"/>
                </a:lnTo>
                <a:lnTo>
                  <a:pt x="603265" y="436140"/>
                </a:lnTo>
                <a:lnTo>
                  <a:pt x="0" y="436140"/>
                </a:lnTo>
                <a:close/>
              </a:path>
            </a:pathLst>
          </a:custGeom>
          <a:gradFill>
            <a:gsLst>
              <a:gs pos="0">
                <a:srgbClr val="9B2B50">
                  <a:alpha val="100000"/>
                  <a:lumMod val="37000"/>
                  <a:lumOff val="63000"/>
                </a:srgbClr>
              </a:gs>
              <a:gs pos="40000">
                <a:srgbClr val="EC568B">
                  <a:alpha val="70000"/>
                </a:srgbClr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>
            <a:glow rad="38100">
              <a:schemeClr val="bg1">
                <a:alpha val="25000"/>
              </a:schemeClr>
            </a:glow>
            <a:outerShdw blurRad="50800" dist="38100" dir="5400000" algn="t" rotWithShape="0">
              <a:schemeClr val="accent5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947504" y="3658750"/>
            <a:ext cx="1858259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设计发布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797929" y="4353905"/>
            <a:ext cx="2157408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所有封面设计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动态发布、文章评论、图片修改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731648" y="3223322"/>
            <a:ext cx="2289971" cy="261610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胡晓波男神体" panose="02010600030101010101" pitchFamily="2" charset="-122"/>
              </a:rPr>
              <a:t>Design group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9095583" y="4152900"/>
            <a:ext cx="15621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pic>
        <p:nvPicPr>
          <p:cNvPr id="11" name="图片 10" descr="图标&#10;&#10;中度可信度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39243" y="-5062578"/>
            <a:ext cx="17484213" cy="411393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-275771" y="-1770743"/>
            <a:ext cx="1465942" cy="369332"/>
          </a:xfrm>
          <a:prstGeom prst="rect">
            <a:avLst/>
          </a:prstGeom>
          <a:solidFill>
            <a:srgbClr val="20040A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32,4,10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70743" y="-1827285"/>
            <a:ext cx="1465942" cy="369332"/>
          </a:xfrm>
          <a:prstGeom prst="rect">
            <a:avLst/>
          </a:prstGeom>
          <a:solidFill>
            <a:srgbClr val="B50743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181,7,67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68915" y="-1827285"/>
            <a:ext cx="1465942" cy="369332"/>
          </a:xfrm>
          <a:prstGeom prst="rect">
            <a:avLst/>
          </a:prstGeom>
          <a:solidFill>
            <a:srgbClr val="370411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55,4,17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18657" y="-1827285"/>
            <a:ext cx="1465942" cy="369332"/>
          </a:xfrm>
          <a:prstGeom prst="rect">
            <a:avLst/>
          </a:prstGeom>
          <a:solidFill>
            <a:srgbClr val="77062A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119,6,42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21629" y="-1827285"/>
            <a:ext cx="1465942" cy="369332"/>
          </a:xfrm>
          <a:prstGeom prst="rect">
            <a:avLst/>
          </a:prstGeom>
          <a:solidFill>
            <a:srgbClr val="B30843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179,8,67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88286" y="-1827285"/>
            <a:ext cx="1465942" cy="369332"/>
          </a:xfrm>
          <a:prstGeom prst="rect">
            <a:avLst/>
          </a:prstGeom>
          <a:solidFill>
            <a:srgbClr val="F0BFD3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240,191,211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654943" y="-1827285"/>
            <a:ext cx="1465942" cy="369332"/>
          </a:xfrm>
          <a:prstGeom prst="rect">
            <a:avLst/>
          </a:prstGeom>
          <a:solidFill>
            <a:srgbClr val="C74E78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199,78,120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77347"/>
          <a:stretch>
            <a:fillRect/>
          </a:stretch>
        </p:blipFill>
        <p:spPr>
          <a:xfrm>
            <a:off x="-18415" y="-38100"/>
            <a:ext cx="12230460" cy="168083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196114" y="505092"/>
            <a:ext cx="1799772" cy="923330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5400" dirty="0"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C74E78">
                      <a:alpha val="43000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目录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05829" y="1304180"/>
            <a:ext cx="2380342" cy="338554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600" dirty="0"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胡晓波男神体" panose="02010600030101010101" pitchFamily="2" charset="-122"/>
              </a:rPr>
              <a:t>CONTENTS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88297"/>
          <a:stretch>
            <a:fillRect/>
          </a:stretch>
        </p:blipFill>
        <p:spPr>
          <a:xfrm>
            <a:off x="0" y="6493104"/>
            <a:ext cx="12192331" cy="865639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464457" y="1913412"/>
            <a:ext cx="11335657" cy="4509594"/>
          </a:xfrm>
          <a:prstGeom prst="roundRect">
            <a:avLst>
              <a:gd name="adj" fmla="val 3471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1223456" y="4663449"/>
            <a:ext cx="2337814" cy="744111"/>
            <a:chOff x="1144779" y="3826674"/>
            <a:chExt cx="2337814" cy="744111"/>
          </a:xfrm>
        </p:grpSpPr>
        <p:sp>
          <p:nvSpPr>
            <p:cNvPr id="105" name="文本框 27"/>
            <p:cNvSpPr txBox="1"/>
            <p:nvPr/>
          </p:nvSpPr>
          <p:spPr>
            <a:xfrm>
              <a:off x="1144779" y="3826674"/>
              <a:ext cx="2337814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阿里巴巴普惠体 R" panose="00020600040101010101" pitchFamily="18" charset="-122"/>
                  <a:sym typeface="微软雅黑" panose="020B0503020204020204" charset="-122"/>
                </a:rPr>
                <a:t>年度工作概述</a:t>
              </a:r>
            </a:p>
          </p:txBody>
        </p:sp>
        <p:sp>
          <p:nvSpPr>
            <p:cNvPr id="106" name="文本框 32"/>
            <p:cNvSpPr txBox="1"/>
            <p:nvPr/>
          </p:nvSpPr>
          <p:spPr>
            <a:xfrm>
              <a:off x="1144780" y="4274422"/>
              <a:ext cx="2337812" cy="296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L" panose="00020600040101010101" pitchFamily="18" charset="-122"/>
                </a:rPr>
                <a:t>Overview of annual work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593470" y="2892879"/>
            <a:ext cx="1596142" cy="1596142"/>
            <a:chOff x="1514793" y="2081504"/>
            <a:chExt cx="1596142" cy="1596142"/>
          </a:xfrm>
        </p:grpSpPr>
        <p:sp>
          <p:nvSpPr>
            <p:cNvPr id="100" name="椭圆 99"/>
            <p:cNvSpPr/>
            <p:nvPr/>
          </p:nvSpPr>
          <p:spPr>
            <a:xfrm>
              <a:off x="1787402" y="2354113"/>
              <a:ext cx="1050926" cy="105092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3600" dirty="0"/>
            </a:p>
          </p:txBody>
        </p:sp>
        <p:sp>
          <p:nvSpPr>
            <p:cNvPr id="101" name="弧形 100"/>
            <p:cNvSpPr/>
            <p:nvPr/>
          </p:nvSpPr>
          <p:spPr>
            <a:xfrm>
              <a:off x="1695622" y="2262333"/>
              <a:ext cx="1234486" cy="1234486"/>
            </a:xfrm>
            <a:prstGeom prst="arc">
              <a:avLst>
                <a:gd name="adj1" fmla="val 9989248"/>
                <a:gd name="adj2" fmla="val 18546388"/>
              </a:avLst>
            </a:prstGeom>
            <a:ln w="6350">
              <a:gradFill>
                <a:gsLst>
                  <a:gs pos="0">
                    <a:schemeClr val="accent1">
                      <a:alpha val="80000"/>
                    </a:schemeClr>
                  </a:gs>
                  <a:gs pos="100000">
                    <a:schemeClr val="accent2">
                      <a:alpha val="80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2" name="弧形 101"/>
            <p:cNvSpPr/>
            <p:nvPr/>
          </p:nvSpPr>
          <p:spPr>
            <a:xfrm>
              <a:off x="1594982" y="2161693"/>
              <a:ext cx="1435766" cy="1435766"/>
            </a:xfrm>
            <a:prstGeom prst="arc">
              <a:avLst>
                <a:gd name="adj1" fmla="val 18200386"/>
                <a:gd name="adj2" fmla="val 10502422"/>
              </a:avLst>
            </a:prstGeom>
            <a:ln w="6350">
              <a:solidFill>
                <a:schemeClr val="accent1">
                  <a:alpha val="1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03" name="弧形 102"/>
            <p:cNvSpPr/>
            <p:nvPr/>
          </p:nvSpPr>
          <p:spPr>
            <a:xfrm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137432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04" name="Arc 38+"/>
            <p:cNvSpPr/>
            <p:nvPr/>
          </p:nvSpPr>
          <p:spPr>
            <a:xfrm flipH="1" flipV="1"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227625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660502" y="4663449"/>
            <a:ext cx="2401904" cy="780090"/>
            <a:chOff x="1112734" y="3826674"/>
            <a:chExt cx="2401904" cy="780090"/>
          </a:xfrm>
        </p:grpSpPr>
        <p:sp>
          <p:nvSpPr>
            <p:cNvPr id="120" name="文本框 27"/>
            <p:cNvSpPr txBox="1"/>
            <p:nvPr/>
          </p:nvSpPr>
          <p:spPr>
            <a:xfrm>
              <a:off x="1112734" y="3826674"/>
              <a:ext cx="2401904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阿里巴巴普惠体 R" panose="00020600040101010101" pitchFamily="18" charset="-122"/>
                  <a:sym typeface="微软雅黑" panose="020B0503020204020204" charset="-122"/>
                </a:rPr>
                <a:t>工作完成情况</a:t>
              </a:r>
            </a:p>
          </p:txBody>
        </p:sp>
        <p:sp>
          <p:nvSpPr>
            <p:cNvPr id="121" name="文本框 32"/>
            <p:cNvSpPr txBox="1"/>
            <p:nvPr/>
          </p:nvSpPr>
          <p:spPr>
            <a:xfrm>
              <a:off x="1471422" y="4304886"/>
              <a:ext cx="1684528" cy="301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L" panose="00020600040101010101" pitchFamily="18" charset="-122"/>
                </a:rPr>
                <a:t>Work completion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062561" y="2892879"/>
            <a:ext cx="1596142" cy="1596142"/>
            <a:chOff x="1514793" y="2081504"/>
            <a:chExt cx="1596142" cy="1596142"/>
          </a:xfrm>
        </p:grpSpPr>
        <p:sp>
          <p:nvSpPr>
            <p:cNvPr id="115" name="椭圆 114"/>
            <p:cNvSpPr/>
            <p:nvPr/>
          </p:nvSpPr>
          <p:spPr>
            <a:xfrm>
              <a:off x="1787402" y="2354113"/>
              <a:ext cx="1050926" cy="105092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3600" dirty="0"/>
            </a:p>
          </p:txBody>
        </p:sp>
        <p:sp>
          <p:nvSpPr>
            <p:cNvPr id="116" name="弧形 115"/>
            <p:cNvSpPr/>
            <p:nvPr/>
          </p:nvSpPr>
          <p:spPr>
            <a:xfrm>
              <a:off x="1695622" y="2262333"/>
              <a:ext cx="1234486" cy="1234486"/>
            </a:xfrm>
            <a:prstGeom prst="arc">
              <a:avLst>
                <a:gd name="adj1" fmla="val 9989248"/>
                <a:gd name="adj2" fmla="val 18546388"/>
              </a:avLst>
            </a:prstGeom>
            <a:ln w="6350">
              <a:gradFill>
                <a:gsLst>
                  <a:gs pos="0">
                    <a:schemeClr val="accent1">
                      <a:alpha val="80000"/>
                    </a:schemeClr>
                  </a:gs>
                  <a:gs pos="100000">
                    <a:schemeClr val="accent2">
                      <a:alpha val="80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7" name="弧形 116"/>
            <p:cNvSpPr/>
            <p:nvPr/>
          </p:nvSpPr>
          <p:spPr>
            <a:xfrm>
              <a:off x="1594982" y="2161693"/>
              <a:ext cx="1435766" cy="1435766"/>
            </a:xfrm>
            <a:prstGeom prst="arc">
              <a:avLst>
                <a:gd name="adj1" fmla="val 18200386"/>
                <a:gd name="adj2" fmla="val 10502422"/>
              </a:avLst>
            </a:prstGeom>
            <a:ln w="6350">
              <a:solidFill>
                <a:schemeClr val="accent1">
                  <a:alpha val="1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18" name="弧形 117"/>
            <p:cNvSpPr/>
            <p:nvPr/>
          </p:nvSpPr>
          <p:spPr>
            <a:xfrm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137432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19" name="Arc 38+"/>
            <p:cNvSpPr/>
            <p:nvPr/>
          </p:nvSpPr>
          <p:spPr>
            <a:xfrm flipH="1" flipV="1"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227625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6095933" y="4663449"/>
            <a:ext cx="2469224" cy="774575"/>
            <a:chOff x="1079074" y="3826674"/>
            <a:chExt cx="2469224" cy="774575"/>
          </a:xfrm>
        </p:grpSpPr>
        <p:sp>
          <p:nvSpPr>
            <p:cNvPr id="134" name="文本框 27"/>
            <p:cNvSpPr txBox="1"/>
            <p:nvPr/>
          </p:nvSpPr>
          <p:spPr>
            <a:xfrm>
              <a:off x="1079074" y="3826674"/>
              <a:ext cx="2469224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阿里巴巴普惠体 R" panose="00020600040101010101" pitchFamily="18" charset="-122"/>
                  <a:sym typeface="微软雅黑" panose="020B0503020204020204" charset="-122"/>
                </a:rPr>
                <a:t>项目成果展示</a:t>
              </a:r>
            </a:p>
          </p:txBody>
        </p:sp>
        <p:sp>
          <p:nvSpPr>
            <p:cNvPr id="135" name="文本框 32"/>
            <p:cNvSpPr txBox="1"/>
            <p:nvPr/>
          </p:nvSpPr>
          <p:spPr>
            <a:xfrm>
              <a:off x="1225945" y="4304886"/>
              <a:ext cx="2175482" cy="296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L" panose="00020600040101010101" pitchFamily="18" charset="-122"/>
                </a:rPr>
                <a:t>Project achievement display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531652" y="2892879"/>
            <a:ext cx="1596142" cy="1596142"/>
            <a:chOff x="1514793" y="2081504"/>
            <a:chExt cx="1596142" cy="1596142"/>
          </a:xfrm>
        </p:grpSpPr>
        <p:sp>
          <p:nvSpPr>
            <p:cNvPr id="129" name="椭圆 128"/>
            <p:cNvSpPr/>
            <p:nvPr/>
          </p:nvSpPr>
          <p:spPr>
            <a:xfrm>
              <a:off x="1787402" y="2354113"/>
              <a:ext cx="1050926" cy="105092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30" name="弧形 129"/>
            <p:cNvSpPr/>
            <p:nvPr/>
          </p:nvSpPr>
          <p:spPr>
            <a:xfrm>
              <a:off x="1695622" y="2262333"/>
              <a:ext cx="1234486" cy="1234486"/>
            </a:xfrm>
            <a:prstGeom prst="arc">
              <a:avLst>
                <a:gd name="adj1" fmla="val 9989248"/>
                <a:gd name="adj2" fmla="val 18546388"/>
              </a:avLst>
            </a:prstGeom>
            <a:ln w="6350">
              <a:gradFill>
                <a:gsLst>
                  <a:gs pos="0">
                    <a:schemeClr val="accent1">
                      <a:alpha val="80000"/>
                    </a:schemeClr>
                  </a:gs>
                  <a:gs pos="100000">
                    <a:schemeClr val="accent2">
                      <a:alpha val="80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1" name="弧形 130"/>
            <p:cNvSpPr/>
            <p:nvPr/>
          </p:nvSpPr>
          <p:spPr>
            <a:xfrm>
              <a:off x="1594982" y="2161693"/>
              <a:ext cx="1435766" cy="1435766"/>
            </a:xfrm>
            <a:prstGeom prst="arc">
              <a:avLst>
                <a:gd name="adj1" fmla="val 18200386"/>
                <a:gd name="adj2" fmla="val 10502422"/>
              </a:avLst>
            </a:prstGeom>
            <a:ln w="6350">
              <a:solidFill>
                <a:schemeClr val="accent1">
                  <a:alpha val="1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32" name="弧形 131"/>
            <p:cNvSpPr/>
            <p:nvPr/>
          </p:nvSpPr>
          <p:spPr>
            <a:xfrm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137432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33" name="Arc 38+"/>
            <p:cNvSpPr/>
            <p:nvPr/>
          </p:nvSpPr>
          <p:spPr>
            <a:xfrm flipH="1" flipV="1"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227625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8630730" y="4663449"/>
            <a:ext cx="2337814" cy="774575"/>
            <a:chOff x="1144779" y="3826674"/>
            <a:chExt cx="2337814" cy="774575"/>
          </a:xfrm>
        </p:grpSpPr>
        <p:sp>
          <p:nvSpPr>
            <p:cNvPr id="148" name="文本框 27"/>
            <p:cNvSpPr txBox="1"/>
            <p:nvPr/>
          </p:nvSpPr>
          <p:spPr>
            <a:xfrm>
              <a:off x="1144779" y="3826674"/>
              <a:ext cx="2337814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阿里巴巴普惠体 R" panose="00020600040101010101" pitchFamily="18" charset="-122"/>
                  <a:sym typeface="微软雅黑" panose="020B0503020204020204" charset="-122"/>
                </a:rPr>
                <a:t>来年工作计划</a:t>
              </a:r>
            </a:p>
          </p:txBody>
        </p:sp>
        <p:sp>
          <p:nvSpPr>
            <p:cNvPr id="149" name="文本框 32"/>
            <p:cNvSpPr txBox="1"/>
            <p:nvPr/>
          </p:nvSpPr>
          <p:spPr>
            <a:xfrm>
              <a:off x="1144780" y="4304886"/>
              <a:ext cx="2337812" cy="296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L" panose="00020600040101010101" pitchFamily="18" charset="-122"/>
                </a:rPr>
                <a:t>Work plan for the coming year</a:t>
              </a: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9000744" y="2892879"/>
            <a:ext cx="1596142" cy="1596142"/>
            <a:chOff x="1514793" y="2081504"/>
            <a:chExt cx="1596142" cy="1596142"/>
          </a:xfrm>
        </p:grpSpPr>
        <p:sp>
          <p:nvSpPr>
            <p:cNvPr id="143" name="椭圆 142"/>
            <p:cNvSpPr/>
            <p:nvPr/>
          </p:nvSpPr>
          <p:spPr>
            <a:xfrm>
              <a:off x="1787402" y="2354113"/>
              <a:ext cx="1050926" cy="105092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44" name="弧形 143"/>
            <p:cNvSpPr/>
            <p:nvPr/>
          </p:nvSpPr>
          <p:spPr>
            <a:xfrm>
              <a:off x="1695622" y="2262333"/>
              <a:ext cx="1234486" cy="1234486"/>
            </a:xfrm>
            <a:prstGeom prst="arc">
              <a:avLst>
                <a:gd name="adj1" fmla="val 9989248"/>
                <a:gd name="adj2" fmla="val 18546388"/>
              </a:avLst>
            </a:prstGeom>
            <a:ln w="6350">
              <a:gradFill>
                <a:gsLst>
                  <a:gs pos="0">
                    <a:schemeClr val="accent1">
                      <a:alpha val="80000"/>
                    </a:schemeClr>
                  </a:gs>
                  <a:gs pos="100000">
                    <a:schemeClr val="accent2">
                      <a:alpha val="80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5" name="弧形 144"/>
            <p:cNvSpPr/>
            <p:nvPr/>
          </p:nvSpPr>
          <p:spPr>
            <a:xfrm>
              <a:off x="1594982" y="2161693"/>
              <a:ext cx="1435766" cy="1435766"/>
            </a:xfrm>
            <a:prstGeom prst="arc">
              <a:avLst>
                <a:gd name="adj1" fmla="val 18200386"/>
                <a:gd name="adj2" fmla="val 10502422"/>
              </a:avLst>
            </a:prstGeom>
            <a:ln w="6350">
              <a:solidFill>
                <a:schemeClr val="accent1">
                  <a:alpha val="1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46" name="弧形 145"/>
            <p:cNvSpPr/>
            <p:nvPr/>
          </p:nvSpPr>
          <p:spPr>
            <a:xfrm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137432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47" name="Arc 38+"/>
            <p:cNvSpPr/>
            <p:nvPr/>
          </p:nvSpPr>
          <p:spPr>
            <a:xfrm flipH="1" flipV="1"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227625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cxnSp>
        <p:nvCxnSpPr>
          <p:cNvPr id="156" name="直接连接符 155"/>
          <p:cNvCxnSpPr/>
          <p:nvPr/>
        </p:nvCxnSpPr>
        <p:spPr>
          <a:xfrm>
            <a:off x="-1698374" y="8222579"/>
            <a:ext cx="0" cy="1535752"/>
          </a:xfrm>
          <a:prstGeom prst="line">
            <a:avLst/>
          </a:prstGeom>
          <a:ln w="1905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>
            <a:off x="-936151" y="6768684"/>
            <a:ext cx="0" cy="1383001"/>
          </a:xfrm>
          <a:prstGeom prst="line">
            <a:avLst/>
          </a:prstGeom>
          <a:ln w="1905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>
            <a:off x="6847260" y="9068507"/>
            <a:ext cx="0" cy="1506513"/>
          </a:xfrm>
          <a:prstGeom prst="line">
            <a:avLst/>
          </a:prstGeom>
          <a:ln w="1905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文本框 164"/>
          <p:cNvSpPr txBox="1"/>
          <p:nvPr/>
        </p:nvSpPr>
        <p:spPr>
          <a:xfrm>
            <a:off x="2022240" y="3444728"/>
            <a:ext cx="6966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4512289" y="3444728"/>
            <a:ext cx="6966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9450472" y="3444728"/>
            <a:ext cx="6966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6981380" y="3444728"/>
            <a:ext cx="6966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二、来年工作计划</a:t>
            </a:r>
          </a:p>
        </p:txBody>
      </p:sp>
      <p:sp>
        <p:nvSpPr>
          <p:cNvPr id="580" name="椭圆 579"/>
          <p:cNvSpPr/>
          <p:nvPr/>
        </p:nvSpPr>
        <p:spPr>
          <a:xfrm>
            <a:off x="3652244" y="1282353"/>
            <a:ext cx="4896000" cy="4896000"/>
          </a:xfrm>
          <a:prstGeom prst="ellipse">
            <a:avLst/>
          </a:prstGeom>
          <a:gradFill>
            <a:gsLst>
              <a:gs pos="100000">
                <a:schemeClr val="accent1">
                  <a:alpha val="8000"/>
                </a:schemeClr>
              </a:gs>
              <a:gs pos="0">
                <a:schemeClr val="accent1">
                  <a:alpha val="8000"/>
                </a:schemeClr>
              </a:gs>
              <a:gs pos="50000">
                <a:schemeClr val="accent1">
                  <a:alpha val="0"/>
                </a:schemeClr>
              </a:gs>
            </a:gsLst>
            <a:lin ang="0" scaled="1"/>
          </a:gradFill>
          <a:ln w="12700">
            <a:gradFill flip="none" rotWithShape="1">
              <a:gsLst>
                <a:gs pos="75000">
                  <a:schemeClr val="accent1">
                    <a:alpha val="0"/>
                  </a:schemeClr>
                </a:gs>
                <a:gs pos="2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581" name="弧形 580"/>
          <p:cNvSpPr/>
          <p:nvPr/>
        </p:nvSpPr>
        <p:spPr>
          <a:xfrm>
            <a:off x="4713039" y="2343150"/>
            <a:ext cx="2752946" cy="2752942"/>
          </a:xfrm>
          <a:prstGeom prst="arc">
            <a:avLst>
              <a:gd name="adj1" fmla="val 10214044"/>
              <a:gd name="adj2" fmla="val 310579"/>
            </a:avLst>
          </a:prstGeom>
          <a:ln w="317500"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</a:gsLst>
              <a:lin ang="0" scaled="1"/>
              <a:tileRect/>
            </a:gradFill>
            <a:head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582" name="弧形 581"/>
          <p:cNvSpPr/>
          <p:nvPr/>
        </p:nvSpPr>
        <p:spPr>
          <a:xfrm rot="10800000">
            <a:off x="4719527" y="2339651"/>
            <a:ext cx="2752946" cy="2752942"/>
          </a:xfrm>
          <a:prstGeom prst="arc">
            <a:avLst>
              <a:gd name="adj1" fmla="val 10214044"/>
              <a:gd name="adj2" fmla="val 310579"/>
            </a:avLst>
          </a:prstGeom>
          <a:ln w="317500"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</a:gsLst>
              <a:lin ang="0" scaled="1"/>
              <a:tileRect/>
            </a:gradFill>
            <a:head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83" name="椭圆 582"/>
          <p:cNvSpPr/>
          <p:nvPr/>
        </p:nvSpPr>
        <p:spPr>
          <a:xfrm>
            <a:off x="4713041" y="2343150"/>
            <a:ext cx="2752942" cy="27529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584" name="文本框 583"/>
          <p:cNvSpPr txBox="1"/>
          <p:nvPr/>
        </p:nvSpPr>
        <p:spPr>
          <a:xfrm>
            <a:off x="5002528" y="4009973"/>
            <a:ext cx="2186942" cy="61490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对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20XX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年个人工作</a:t>
            </a:r>
            <a:endParaRPr lang="en-US" altLang="zh-CN" sz="1400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四大安排</a:t>
            </a:r>
          </a:p>
        </p:txBody>
      </p:sp>
      <p:sp>
        <p:nvSpPr>
          <p:cNvPr id="585" name="文本框 584"/>
          <p:cNvSpPr txBox="1"/>
          <p:nvPr/>
        </p:nvSpPr>
        <p:spPr>
          <a:xfrm>
            <a:off x="5634336" y="3638156"/>
            <a:ext cx="923330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工作计划</a:t>
            </a:r>
          </a:p>
        </p:txBody>
      </p:sp>
      <p:sp>
        <p:nvSpPr>
          <p:cNvPr id="586" name="Freeform 22"/>
          <p:cNvSpPr>
            <a:spLocks noEditPoints="1"/>
          </p:cNvSpPr>
          <p:nvPr/>
        </p:nvSpPr>
        <p:spPr bwMode="auto">
          <a:xfrm>
            <a:off x="5753470" y="2819176"/>
            <a:ext cx="255969" cy="425766"/>
          </a:xfrm>
          <a:custGeom>
            <a:avLst/>
            <a:gdLst>
              <a:gd name="T0" fmla="*/ 531 w 765"/>
              <a:gd name="T1" fmla="*/ 755 h 1278"/>
              <a:gd name="T2" fmla="*/ 509 w 765"/>
              <a:gd name="T3" fmla="*/ 700 h 1278"/>
              <a:gd name="T4" fmla="*/ 637 w 765"/>
              <a:gd name="T5" fmla="*/ 383 h 1278"/>
              <a:gd name="T6" fmla="*/ 541 w 765"/>
              <a:gd name="T7" fmla="*/ 158 h 1278"/>
              <a:gd name="T8" fmla="*/ 224 w 765"/>
              <a:gd name="T9" fmla="*/ 158 h 1278"/>
              <a:gd name="T10" fmla="*/ 128 w 765"/>
              <a:gd name="T11" fmla="*/ 383 h 1278"/>
              <a:gd name="T12" fmla="*/ 257 w 765"/>
              <a:gd name="T13" fmla="*/ 700 h 1278"/>
              <a:gd name="T14" fmla="*/ 234 w 765"/>
              <a:gd name="T15" fmla="*/ 755 h 1278"/>
              <a:gd name="T16" fmla="*/ 0 w 765"/>
              <a:gd name="T17" fmla="*/ 953 h 1278"/>
              <a:gd name="T18" fmla="*/ 30 w 765"/>
              <a:gd name="T19" fmla="*/ 1278 h 1278"/>
              <a:gd name="T20" fmla="*/ 60 w 765"/>
              <a:gd name="T21" fmla="*/ 953 h 1278"/>
              <a:gd name="T22" fmla="*/ 109 w 765"/>
              <a:gd name="T23" fmla="*/ 985 h 1278"/>
              <a:gd name="T24" fmla="*/ 128 w 765"/>
              <a:gd name="T25" fmla="*/ 1248 h 1278"/>
              <a:gd name="T26" fmla="*/ 188 w 765"/>
              <a:gd name="T27" fmla="*/ 1248 h 1278"/>
              <a:gd name="T28" fmla="*/ 151 w 765"/>
              <a:gd name="T29" fmla="*/ 943 h 1278"/>
              <a:gd name="T30" fmla="*/ 124 w 765"/>
              <a:gd name="T31" fmla="*/ 861 h 1278"/>
              <a:gd name="T32" fmla="*/ 353 w 765"/>
              <a:gd name="T33" fmla="*/ 940 h 1278"/>
              <a:gd name="T34" fmla="*/ 383 w 765"/>
              <a:gd name="T35" fmla="*/ 1278 h 1278"/>
              <a:gd name="T36" fmla="*/ 413 w 765"/>
              <a:gd name="T37" fmla="*/ 940 h 1278"/>
              <a:gd name="T38" fmla="*/ 642 w 765"/>
              <a:gd name="T39" fmla="*/ 861 h 1278"/>
              <a:gd name="T40" fmla="*/ 614 w 765"/>
              <a:gd name="T41" fmla="*/ 943 h 1278"/>
              <a:gd name="T42" fmla="*/ 577 w 765"/>
              <a:gd name="T43" fmla="*/ 1248 h 1278"/>
              <a:gd name="T44" fmla="*/ 637 w 765"/>
              <a:gd name="T45" fmla="*/ 1248 h 1278"/>
              <a:gd name="T46" fmla="*/ 657 w 765"/>
              <a:gd name="T47" fmla="*/ 985 h 1278"/>
              <a:gd name="T48" fmla="*/ 705 w 765"/>
              <a:gd name="T49" fmla="*/ 953 h 1278"/>
              <a:gd name="T50" fmla="*/ 735 w 765"/>
              <a:gd name="T51" fmla="*/ 1278 h 1278"/>
              <a:gd name="T52" fmla="*/ 765 w 765"/>
              <a:gd name="T53" fmla="*/ 953 h 1278"/>
              <a:gd name="T54" fmla="*/ 383 w 765"/>
              <a:gd name="T55" fmla="*/ 60 h 1278"/>
              <a:gd name="T56" fmla="*/ 383 w 765"/>
              <a:gd name="T57" fmla="*/ 128 h 1278"/>
              <a:gd name="T58" fmla="*/ 383 w 765"/>
              <a:gd name="T59" fmla="*/ 60 h 1278"/>
              <a:gd name="T60" fmla="*/ 383 w 765"/>
              <a:gd name="T61" fmla="*/ 188 h 1278"/>
              <a:gd name="T62" fmla="*/ 577 w 765"/>
              <a:gd name="T63" fmla="*/ 416 h 1278"/>
              <a:gd name="T64" fmla="*/ 278 w 765"/>
              <a:gd name="T65" fmla="*/ 322 h 1278"/>
              <a:gd name="T66" fmla="*/ 188 w 765"/>
              <a:gd name="T67" fmla="*/ 401 h 1278"/>
              <a:gd name="T68" fmla="*/ 188 w 765"/>
              <a:gd name="T69" fmla="*/ 479 h 1278"/>
              <a:gd name="T70" fmla="*/ 296 w 765"/>
              <a:gd name="T71" fmla="*/ 390 h 1278"/>
              <a:gd name="T72" fmla="*/ 577 w 765"/>
              <a:gd name="T73" fmla="*/ 479 h 1278"/>
              <a:gd name="T74" fmla="*/ 188 w 765"/>
              <a:gd name="T75" fmla="*/ 479 h 1278"/>
              <a:gd name="T76" fmla="*/ 288 w 765"/>
              <a:gd name="T77" fmla="*/ 791 h 1278"/>
              <a:gd name="T78" fmla="*/ 383 w 765"/>
              <a:gd name="T79" fmla="*/ 733 h 1278"/>
              <a:gd name="T80" fmla="*/ 478 w 765"/>
              <a:gd name="T81" fmla="*/ 791 h 1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5" h="1278">
                <a:moveTo>
                  <a:pt x="663" y="804"/>
                </a:moveTo>
                <a:cubicBezTo>
                  <a:pt x="531" y="755"/>
                  <a:pt x="531" y="755"/>
                  <a:pt x="531" y="755"/>
                </a:cubicBezTo>
                <a:cubicBezTo>
                  <a:pt x="518" y="750"/>
                  <a:pt x="509" y="737"/>
                  <a:pt x="509" y="723"/>
                </a:cubicBezTo>
                <a:cubicBezTo>
                  <a:pt x="509" y="700"/>
                  <a:pt x="509" y="700"/>
                  <a:pt x="509" y="700"/>
                </a:cubicBezTo>
                <a:cubicBezTo>
                  <a:pt x="585" y="656"/>
                  <a:pt x="637" y="573"/>
                  <a:pt x="637" y="479"/>
                </a:cubicBezTo>
                <a:cubicBezTo>
                  <a:pt x="637" y="383"/>
                  <a:pt x="637" y="383"/>
                  <a:pt x="637" y="383"/>
                </a:cubicBezTo>
                <a:cubicBezTo>
                  <a:pt x="637" y="301"/>
                  <a:pt x="599" y="229"/>
                  <a:pt x="539" y="182"/>
                </a:cubicBezTo>
                <a:cubicBezTo>
                  <a:pt x="540" y="174"/>
                  <a:pt x="541" y="166"/>
                  <a:pt x="541" y="158"/>
                </a:cubicBezTo>
                <a:cubicBezTo>
                  <a:pt x="541" y="71"/>
                  <a:pt x="470" y="0"/>
                  <a:pt x="383" y="0"/>
                </a:cubicBezTo>
                <a:cubicBezTo>
                  <a:pt x="295" y="0"/>
                  <a:pt x="224" y="71"/>
                  <a:pt x="224" y="158"/>
                </a:cubicBezTo>
                <a:cubicBezTo>
                  <a:pt x="224" y="166"/>
                  <a:pt x="225" y="174"/>
                  <a:pt x="226" y="182"/>
                </a:cubicBezTo>
                <a:cubicBezTo>
                  <a:pt x="167" y="229"/>
                  <a:pt x="128" y="301"/>
                  <a:pt x="128" y="383"/>
                </a:cubicBezTo>
                <a:cubicBezTo>
                  <a:pt x="128" y="479"/>
                  <a:pt x="128" y="479"/>
                  <a:pt x="128" y="479"/>
                </a:cubicBezTo>
                <a:cubicBezTo>
                  <a:pt x="128" y="573"/>
                  <a:pt x="180" y="656"/>
                  <a:pt x="257" y="700"/>
                </a:cubicBezTo>
                <a:cubicBezTo>
                  <a:pt x="257" y="723"/>
                  <a:pt x="257" y="723"/>
                  <a:pt x="257" y="723"/>
                </a:cubicBezTo>
                <a:cubicBezTo>
                  <a:pt x="257" y="737"/>
                  <a:pt x="248" y="750"/>
                  <a:pt x="234" y="755"/>
                </a:cubicBezTo>
                <a:cubicBezTo>
                  <a:pt x="103" y="804"/>
                  <a:pt x="103" y="804"/>
                  <a:pt x="103" y="804"/>
                </a:cubicBezTo>
                <a:cubicBezTo>
                  <a:pt x="41" y="827"/>
                  <a:pt x="0" y="887"/>
                  <a:pt x="0" y="953"/>
                </a:cubicBezTo>
                <a:cubicBezTo>
                  <a:pt x="0" y="1248"/>
                  <a:pt x="0" y="1248"/>
                  <a:pt x="0" y="1248"/>
                </a:cubicBezTo>
                <a:cubicBezTo>
                  <a:pt x="0" y="1265"/>
                  <a:pt x="13" y="1278"/>
                  <a:pt x="30" y="1278"/>
                </a:cubicBezTo>
                <a:cubicBezTo>
                  <a:pt x="47" y="1278"/>
                  <a:pt x="60" y="1265"/>
                  <a:pt x="60" y="1248"/>
                </a:cubicBezTo>
                <a:cubicBezTo>
                  <a:pt x="60" y="953"/>
                  <a:pt x="60" y="953"/>
                  <a:pt x="60" y="953"/>
                </a:cubicBezTo>
                <a:cubicBezTo>
                  <a:pt x="60" y="947"/>
                  <a:pt x="60" y="942"/>
                  <a:pt x="61" y="937"/>
                </a:cubicBezTo>
                <a:cubicBezTo>
                  <a:pt x="109" y="985"/>
                  <a:pt x="109" y="985"/>
                  <a:pt x="109" y="985"/>
                </a:cubicBezTo>
                <a:cubicBezTo>
                  <a:pt x="121" y="997"/>
                  <a:pt x="128" y="1014"/>
                  <a:pt x="128" y="1032"/>
                </a:cubicBezTo>
                <a:cubicBezTo>
                  <a:pt x="128" y="1248"/>
                  <a:pt x="128" y="1248"/>
                  <a:pt x="128" y="1248"/>
                </a:cubicBezTo>
                <a:cubicBezTo>
                  <a:pt x="128" y="1265"/>
                  <a:pt x="142" y="1278"/>
                  <a:pt x="158" y="1278"/>
                </a:cubicBezTo>
                <a:cubicBezTo>
                  <a:pt x="175" y="1278"/>
                  <a:pt x="188" y="1265"/>
                  <a:pt x="188" y="1248"/>
                </a:cubicBezTo>
                <a:cubicBezTo>
                  <a:pt x="188" y="1032"/>
                  <a:pt x="188" y="1032"/>
                  <a:pt x="188" y="1032"/>
                </a:cubicBezTo>
                <a:cubicBezTo>
                  <a:pt x="188" y="998"/>
                  <a:pt x="175" y="966"/>
                  <a:pt x="151" y="943"/>
                </a:cubicBezTo>
                <a:cubicBezTo>
                  <a:pt x="90" y="882"/>
                  <a:pt x="90" y="882"/>
                  <a:pt x="90" y="882"/>
                </a:cubicBezTo>
                <a:cubicBezTo>
                  <a:pt x="100" y="873"/>
                  <a:pt x="111" y="865"/>
                  <a:pt x="124" y="861"/>
                </a:cubicBezTo>
                <a:cubicBezTo>
                  <a:pt x="232" y="820"/>
                  <a:pt x="232" y="820"/>
                  <a:pt x="232" y="820"/>
                </a:cubicBezTo>
                <a:cubicBezTo>
                  <a:pt x="353" y="940"/>
                  <a:pt x="353" y="940"/>
                  <a:pt x="353" y="940"/>
                </a:cubicBezTo>
                <a:cubicBezTo>
                  <a:pt x="353" y="1248"/>
                  <a:pt x="353" y="1248"/>
                  <a:pt x="353" y="1248"/>
                </a:cubicBezTo>
                <a:cubicBezTo>
                  <a:pt x="353" y="1265"/>
                  <a:pt x="366" y="1278"/>
                  <a:pt x="383" y="1278"/>
                </a:cubicBezTo>
                <a:cubicBezTo>
                  <a:pt x="399" y="1278"/>
                  <a:pt x="413" y="1265"/>
                  <a:pt x="413" y="1248"/>
                </a:cubicBezTo>
                <a:cubicBezTo>
                  <a:pt x="413" y="940"/>
                  <a:pt x="413" y="940"/>
                  <a:pt x="413" y="940"/>
                </a:cubicBezTo>
                <a:cubicBezTo>
                  <a:pt x="533" y="820"/>
                  <a:pt x="533" y="820"/>
                  <a:pt x="533" y="820"/>
                </a:cubicBezTo>
                <a:cubicBezTo>
                  <a:pt x="642" y="861"/>
                  <a:pt x="642" y="861"/>
                  <a:pt x="642" y="861"/>
                </a:cubicBezTo>
                <a:cubicBezTo>
                  <a:pt x="654" y="865"/>
                  <a:pt x="666" y="873"/>
                  <a:pt x="675" y="882"/>
                </a:cubicBezTo>
                <a:cubicBezTo>
                  <a:pt x="614" y="943"/>
                  <a:pt x="614" y="943"/>
                  <a:pt x="614" y="943"/>
                </a:cubicBezTo>
                <a:cubicBezTo>
                  <a:pt x="590" y="966"/>
                  <a:pt x="577" y="998"/>
                  <a:pt x="577" y="1032"/>
                </a:cubicBezTo>
                <a:cubicBezTo>
                  <a:pt x="577" y="1248"/>
                  <a:pt x="577" y="1248"/>
                  <a:pt x="577" y="1248"/>
                </a:cubicBezTo>
                <a:cubicBezTo>
                  <a:pt x="577" y="1265"/>
                  <a:pt x="591" y="1278"/>
                  <a:pt x="607" y="1278"/>
                </a:cubicBezTo>
                <a:cubicBezTo>
                  <a:pt x="624" y="1278"/>
                  <a:pt x="637" y="1265"/>
                  <a:pt x="637" y="1248"/>
                </a:cubicBezTo>
                <a:cubicBezTo>
                  <a:pt x="637" y="1032"/>
                  <a:pt x="637" y="1032"/>
                  <a:pt x="637" y="1032"/>
                </a:cubicBezTo>
                <a:cubicBezTo>
                  <a:pt x="637" y="1014"/>
                  <a:pt x="644" y="997"/>
                  <a:pt x="657" y="985"/>
                </a:cubicBezTo>
                <a:cubicBezTo>
                  <a:pt x="704" y="937"/>
                  <a:pt x="704" y="937"/>
                  <a:pt x="704" y="937"/>
                </a:cubicBezTo>
                <a:cubicBezTo>
                  <a:pt x="705" y="942"/>
                  <a:pt x="705" y="947"/>
                  <a:pt x="705" y="953"/>
                </a:cubicBezTo>
                <a:cubicBezTo>
                  <a:pt x="705" y="1248"/>
                  <a:pt x="705" y="1248"/>
                  <a:pt x="705" y="1248"/>
                </a:cubicBezTo>
                <a:cubicBezTo>
                  <a:pt x="705" y="1265"/>
                  <a:pt x="719" y="1278"/>
                  <a:pt x="735" y="1278"/>
                </a:cubicBezTo>
                <a:cubicBezTo>
                  <a:pt x="752" y="1278"/>
                  <a:pt x="765" y="1265"/>
                  <a:pt x="765" y="1248"/>
                </a:cubicBezTo>
                <a:cubicBezTo>
                  <a:pt x="765" y="953"/>
                  <a:pt x="765" y="953"/>
                  <a:pt x="765" y="953"/>
                </a:cubicBezTo>
                <a:cubicBezTo>
                  <a:pt x="765" y="887"/>
                  <a:pt x="724" y="827"/>
                  <a:pt x="663" y="804"/>
                </a:cubicBezTo>
                <a:close/>
                <a:moveTo>
                  <a:pt x="383" y="60"/>
                </a:moveTo>
                <a:cubicBezTo>
                  <a:pt x="433" y="60"/>
                  <a:pt x="475" y="99"/>
                  <a:pt x="480" y="148"/>
                </a:cubicBezTo>
                <a:cubicBezTo>
                  <a:pt x="450" y="135"/>
                  <a:pt x="417" y="128"/>
                  <a:pt x="383" y="128"/>
                </a:cubicBezTo>
                <a:cubicBezTo>
                  <a:pt x="348" y="128"/>
                  <a:pt x="315" y="135"/>
                  <a:pt x="285" y="148"/>
                </a:cubicBezTo>
                <a:cubicBezTo>
                  <a:pt x="290" y="99"/>
                  <a:pt x="332" y="60"/>
                  <a:pt x="383" y="60"/>
                </a:cubicBezTo>
                <a:close/>
                <a:moveTo>
                  <a:pt x="188" y="383"/>
                </a:moveTo>
                <a:cubicBezTo>
                  <a:pt x="188" y="275"/>
                  <a:pt x="275" y="188"/>
                  <a:pt x="383" y="188"/>
                </a:cubicBezTo>
                <a:cubicBezTo>
                  <a:pt x="490" y="188"/>
                  <a:pt x="577" y="275"/>
                  <a:pt x="577" y="383"/>
                </a:cubicBezTo>
                <a:cubicBezTo>
                  <a:pt x="577" y="416"/>
                  <a:pt x="577" y="416"/>
                  <a:pt x="577" y="416"/>
                </a:cubicBezTo>
                <a:cubicBezTo>
                  <a:pt x="437" y="405"/>
                  <a:pt x="303" y="326"/>
                  <a:pt x="302" y="325"/>
                </a:cubicBezTo>
                <a:cubicBezTo>
                  <a:pt x="295" y="321"/>
                  <a:pt x="286" y="320"/>
                  <a:pt x="278" y="322"/>
                </a:cubicBezTo>
                <a:cubicBezTo>
                  <a:pt x="270" y="324"/>
                  <a:pt x="263" y="330"/>
                  <a:pt x="260" y="337"/>
                </a:cubicBezTo>
                <a:cubicBezTo>
                  <a:pt x="246" y="364"/>
                  <a:pt x="215" y="386"/>
                  <a:pt x="188" y="401"/>
                </a:cubicBezTo>
                <a:cubicBezTo>
                  <a:pt x="188" y="383"/>
                  <a:pt x="188" y="383"/>
                  <a:pt x="188" y="383"/>
                </a:cubicBezTo>
                <a:close/>
                <a:moveTo>
                  <a:pt x="188" y="479"/>
                </a:moveTo>
                <a:cubicBezTo>
                  <a:pt x="188" y="467"/>
                  <a:pt x="188" y="467"/>
                  <a:pt x="188" y="467"/>
                </a:cubicBezTo>
                <a:cubicBezTo>
                  <a:pt x="216" y="455"/>
                  <a:pt x="265" y="430"/>
                  <a:pt x="296" y="390"/>
                </a:cubicBezTo>
                <a:cubicBezTo>
                  <a:pt x="345" y="416"/>
                  <a:pt x="458" y="468"/>
                  <a:pt x="577" y="476"/>
                </a:cubicBezTo>
                <a:cubicBezTo>
                  <a:pt x="577" y="479"/>
                  <a:pt x="577" y="479"/>
                  <a:pt x="577" y="479"/>
                </a:cubicBezTo>
                <a:cubicBezTo>
                  <a:pt x="577" y="586"/>
                  <a:pt x="490" y="673"/>
                  <a:pt x="383" y="673"/>
                </a:cubicBezTo>
                <a:cubicBezTo>
                  <a:pt x="275" y="673"/>
                  <a:pt x="188" y="586"/>
                  <a:pt x="188" y="479"/>
                </a:cubicBezTo>
                <a:close/>
                <a:moveTo>
                  <a:pt x="383" y="885"/>
                </a:moveTo>
                <a:cubicBezTo>
                  <a:pt x="288" y="791"/>
                  <a:pt x="288" y="791"/>
                  <a:pt x="288" y="791"/>
                </a:cubicBezTo>
                <a:cubicBezTo>
                  <a:pt x="305" y="773"/>
                  <a:pt x="316" y="750"/>
                  <a:pt x="316" y="725"/>
                </a:cubicBezTo>
                <a:cubicBezTo>
                  <a:pt x="338" y="730"/>
                  <a:pt x="360" y="733"/>
                  <a:pt x="383" y="733"/>
                </a:cubicBezTo>
                <a:cubicBezTo>
                  <a:pt x="406" y="733"/>
                  <a:pt x="428" y="730"/>
                  <a:pt x="449" y="725"/>
                </a:cubicBezTo>
                <a:cubicBezTo>
                  <a:pt x="449" y="750"/>
                  <a:pt x="460" y="773"/>
                  <a:pt x="478" y="791"/>
                </a:cubicBezTo>
                <a:lnTo>
                  <a:pt x="383" y="8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587" name="Freeform 23"/>
          <p:cNvSpPr>
            <a:spLocks noEditPoints="1"/>
          </p:cNvSpPr>
          <p:nvPr/>
        </p:nvSpPr>
        <p:spPr bwMode="auto">
          <a:xfrm>
            <a:off x="6139572" y="3064788"/>
            <a:ext cx="298956" cy="436708"/>
          </a:xfrm>
          <a:custGeom>
            <a:avLst/>
            <a:gdLst>
              <a:gd name="T0" fmla="*/ 626 w 894"/>
              <a:gd name="T1" fmla="*/ 661 h 1311"/>
              <a:gd name="T2" fmla="*/ 605 w 894"/>
              <a:gd name="T3" fmla="*/ 582 h 1311"/>
              <a:gd name="T4" fmla="*/ 702 w 894"/>
              <a:gd name="T5" fmla="*/ 316 h 1311"/>
              <a:gd name="T6" fmla="*/ 734 w 894"/>
              <a:gd name="T7" fmla="*/ 255 h 1311"/>
              <a:gd name="T8" fmla="*/ 415 w 894"/>
              <a:gd name="T9" fmla="*/ 0 h 1311"/>
              <a:gd name="T10" fmla="*/ 161 w 894"/>
              <a:gd name="T11" fmla="*/ 314 h 1311"/>
              <a:gd name="T12" fmla="*/ 193 w 894"/>
              <a:gd name="T13" fmla="*/ 370 h 1311"/>
              <a:gd name="T14" fmla="*/ 289 w 894"/>
              <a:gd name="T15" fmla="*/ 582 h 1311"/>
              <a:gd name="T16" fmla="*/ 269 w 894"/>
              <a:gd name="T17" fmla="*/ 661 h 1311"/>
              <a:gd name="T18" fmla="*/ 0 w 894"/>
              <a:gd name="T19" fmla="*/ 883 h 1311"/>
              <a:gd name="T20" fmla="*/ 30 w 894"/>
              <a:gd name="T21" fmla="*/ 1311 h 1311"/>
              <a:gd name="T22" fmla="*/ 60 w 894"/>
              <a:gd name="T23" fmla="*/ 883 h 1311"/>
              <a:gd name="T24" fmla="*/ 141 w 894"/>
              <a:gd name="T25" fmla="*/ 953 h 1311"/>
              <a:gd name="T26" fmla="*/ 161 w 894"/>
              <a:gd name="T27" fmla="*/ 1281 h 1311"/>
              <a:gd name="T28" fmla="*/ 221 w 894"/>
              <a:gd name="T29" fmla="*/ 1281 h 1311"/>
              <a:gd name="T30" fmla="*/ 184 w 894"/>
              <a:gd name="T31" fmla="*/ 911 h 1311"/>
              <a:gd name="T32" fmla="*/ 119 w 894"/>
              <a:gd name="T33" fmla="*/ 794 h 1311"/>
              <a:gd name="T34" fmla="*/ 417 w 894"/>
              <a:gd name="T35" fmla="*/ 845 h 1311"/>
              <a:gd name="T36" fmla="*/ 447 w 894"/>
              <a:gd name="T37" fmla="*/ 1311 h 1311"/>
              <a:gd name="T38" fmla="*/ 477 w 894"/>
              <a:gd name="T39" fmla="*/ 845 h 1311"/>
              <a:gd name="T40" fmla="*/ 776 w 894"/>
              <a:gd name="T41" fmla="*/ 794 h 1311"/>
              <a:gd name="T42" fmla="*/ 711 w 894"/>
              <a:gd name="T43" fmla="*/ 911 h 1311"/>
              <a:gd name="T44" fmla="*/ 674 w 894"/>
              <a:gd name="T45" fmla="*/ 1281 h 1311"/>
              <a:gd name="T46" fmla="*/ 734 w 894"/>
              <a:gd name="T47" fmla="*/ 1281 h 1311"/>
              <a:gd name="T48" fmla="*/ 753 w 894"/>
              <a:gd name="T49" fmla="*/ 953 h 1311"/>
              <a:gd name="T50" fmla="*/ 834 w 894"/>
              <a:gd name="T51" fmla="*/ 883 h 1311"/>
              <a:gd name="T52" fmla="*/ 864 w 894"/>
              <a:gd name="T53" fmla="*/ 1311 h 1311"/>
              <a:gd name="T54" fmla="*/ 894 w 894"/>
              <a:gd name="T55" fmla="*/ 883 h 1311"/>
              <a:gd name="T56" fmla="*/ 447 w 894"/>
              <a:gd name="T57" fmla="*/ 790 h 1311"/>
              <a:gd name="T58" fmla="*/ 349 w 894"/>
              <a:gd name="T59" fmla="*/ 630 h 1311"/>
              <a:gd name="T60" fmla="*/ 447 w 894"/>
              <a:gd name="T61" fmla="*/ 638 h 1311"/>
              <a:gd name="T62" fmla="*/ 545 w 894"/>
              <a:gd name="T63" fmla="*/ 630 h 1311"/>
              <a:gd name="T64" fmla="*/ 447 w 894"/>
              <a:gd name="T65" fmla="*/ 790 h 1311"/>
              <a:gd name="T66" fmla="*/ 253 w 894"/>
              <a:gd name="T67" fmla="*/ 383 h 1311"/>
              <a:gd name="T68" fmla="*/ 307 w 894"/>
              <a:gd name="T69" fmla="*/ 334 h 1311"/>
              <a:gd name="T70" fmla="*/ 266 w 894"/>
              <a:gd name="T71" fmla="*/ 290 h 1311"/>
              <a:gd name="T72" fmla="*/ 221 w 894"/>
              <a:gd name="T73" fmla="*/ 317 h 1311"/>
              <a:gd name="T74" fmla="*/ 221 w 894"/>
              <a:gd name="T75" fmla="*/ 255 h 1311"/>
              <a:gd name="T76" fmla="*/ 479 w 894"/>
              <a:gd name="T77" fmla="*/ 60 h 1311"/>
              <a:gd name="T78" fmla="*/ 674 w 894"/>
              <a:gd name="T79" fmla="*/ 261 h 1311"/>
              <a:gd name="T80" fmla="*/ 372 w 894"/>
              <a:gd name="T81" fmla="*/ 202 h 1311"/>
              <a:gd name="T82" fmla="*/ 330 w 894"/>
              <a:gd name="T83" fmla="*/ 244 h 1311"/>
              <a:gd name="T84" fmla="*/ 642 w 894"/>
              <a:gd name="T85" fmla="*/ 383 h 1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94" h="1311">
                <a:moveTo>
                  <a:pt x="800" y="739"/>
                </a:moveTo>
                <a:cubicBezTo>
                  <a:pt x="626" y="661"/>
                  <a:pt x="626" y="661"/>
                  <a:pt x="626" y="661"/>
                </a:cubicBezTo>
                <a:cubicBezTo>
                  <a:pt x="613" y="656"/>
                  <a:pt x="605" y="644"/>
                  <a:pt x="605" y="630"/>
                </a:cubicBezTo>
                <a:cubicBezTo>
                  <a:pt x="605" y="582"/>
                  <a:pt x="605" y="582"/>
                  <a:pt x="605" y="582"/>
                </a:cubicBezTo>
                <a:cubicBezTo>
                  <a:pt x="664" y="536"/>
                  <a:pt x="702" y="464"/>
                  <a:pt x="702" y="383"/>
                </a:cubicBezTo>
                <a:cubicBezTo>
                  <a:pt x="702" y="316"/>
                  <a:pt x="702" y="316"/>
                  <a:pt x="702" y="316"/>
                </a:cubicBezTo>
                <a:cubicBezTo>
                  <a:pt x="721" y="305"/>
                  <a:pt x="734" y="285"/>
                  <a:pt x="734" y="261"/>
                </a:cubicBezTo>
                <a:cubicBezTo>
                  <a:pt x="734" y="255"/>
                  <a:pt x="734" y="255"/>
                  <a:pt x="734" y="255"/>
                </a:cubicBezTo>
                <a:cubicBezTo>
                  <a:pt x="734" y="115"/>
                  <a:pt x="620" y="0"/>
                  <a:pt x="479" y="0"/>
                </a:cubicBezTo>
                <a:cubicBezTo>
                  <a:pt x="415" y="0"/>
                  <a:pt x="415" y="0"/>
                  <a:pt x="415" y="0"/>
                </a:cubicBezTo>
                <a:cubicBezTo>
                  <a:pt x="275" y="0"/>
                  <a:pt x="161" y="115"/>
                  <a:pt x="161" y="255"/>
                </a:cubicBezTo>
                <a:cubicBezTo>
                  <a:pt x="161" y="314"/>
                  <a:pt x="161" y="314"/>
                  <a:pt x="161" y="314"/>
                </a:cubicBezTo>
                <a:cubicBezTo>
                  <a:pt x="161" y="335"/>
                  <a:pt x="169" y="353"/>
                  <a:pt x="185" y="365"/>
                </a:cubicBezTo>
                <a:cubicBezTo>
                  <a:pt x="187" y="367"/>
                  <a:pt x="190" y="368"/>
                  <a:pt x="193" y="370"/>
                </a:cubicBezTo>
                <a:cubicBezTo>
                  <a:pt x="193" y="383"/>
                  <a:pt x="193" y="383"/>
                  <a:pt x="193" y="383"/>
                </a:cubicBezTo>
                <a:cubicBezTo>
                  <a:pt x="193" y="464"/>
                  <a:pt x="230" y="536"/>
                  <a:pt x="289" y="582"/>
                </a:cubicBezTo>
                <a:cubicBezTo>
                  <a:pt x="289" y="630"/>
                  <a:pt x="289" y="630"/>
                  <a:pt x="289" y="630"/>
                </a:cubicBezTo>
                <a:cubicBezTo>
                  <a:pt x="289" y="644"/>
                  <a:pt x="281" y="656"/>
                  <a:pt x="269" y="661"/>
                </a:cubicBezTo>
                <a:cubicBezTo>
                  <a:pt x="94" y="739"/>
                  <a:pt x="94" y="739"/>
                  <a:pt x="94" y="739"/>
                </a:cubicBezTo>
                <a:cubicBezTo>
                  <a:pt x="37" y="764"/>
                  <a:pt x="0" y="821"/>
                  <a:pt x="0" y="883"/>
                </a:cubicBezTo>
                <a:cubicBezTo>
                  <a:pt x="0" y="1281"/>
                  <a:pt x="0" y="1281"/>
                  <a:pt x="0" y="1281"/>
                </a:cubicBezTo>
                <a:cubicBezTo>
                  <a:pt x="0" y="1298"/>
                  <a:pt x="14" y="1311"/>
                  <a:pt x="30" y="1311"/>
                </a:cubicBezTo>
                <a:cubicBezTo>
                  <a:pt x="47" y="1311"/>
                  <a:pt x="60" y="1298"/>
                  <a:pt x="60" y="1281"/>
                </a:cubicBezTo>
                <a:cubicBezTo>
                  <a:pt x="60" y="883"/>
                  <a:pt x="60" y="883"/>
                  <a:pt x="60" y="883"/>
                </a:cubicBezTo>
                <a:cubicBezTo>
                  <a:pt x="60" y="880"/>
                  <a:pt x="61" y="876"/>
                  <a:pt x="61" y="873"/>
                </a:cubicBezTo>
                <a:cubicBezTo>
                  <a:pt x="141" y="953"/>
                  <a:pt x="141" y="953"/>
                  <a:pt x="141" y="953"/>
                </a:cubicBezTo>
                <a:cubicBezTo>
                  <a:pt x="154" y="966"/>
                  <a:pt x="161" y="983"/>
                  <a:pt x="161" y="1000"/>
                </a:cubicBezTo>
                <a:cubicBezTo>
                  <a:pt x="161" y="1281"/>
                  <a:pt x="161" y="1281"/>
                  <a:pt x="161" y="1281"/>
                </a:cubicBezTo>
                <a:cubicBezTo>
                  <a:pt x="161" y="1298"/>
                  <a:pt x="174" y="1311"/>
                  <a:pt x="191" y="1311"/>
                </a:cubicBezTo>
                <a:cubicBezTo>
                  <a:pt x="207" y="1311"/>
                  <a:pt x="221" y="1298"/>
                  <a:pt x="221" y="1281"/>
                </a:cubicBezTo>
                <a:cubicBezTo>
                  <a:pt x="221" y="1000"/>
                  <a:pt x="221" y="1000"/>
                  <a:pt x="221" y="1000"/>
                </a:cubicBezTo>
                <a:cubicBezTo>
                  <a:pt x="221" y="966"/>
                  <a:pt x="208" y="935"/>
                  <a:pt x="184" y="911"/>
                </a:cubicBezTo>
                <a:cubicBezTo>
                  <a:pt x="88" y="815"/>
                  <a:pt x="88" y="815"/>
                  <a:pt x="88" y="815"/>
                </a:cubicBezTo>
                <a:cubicBezTo>
                  <a:pt x="97" y="806"/>
                  <a:pt x="107" y="799"/>
                  <a:pt x="119" y="794"/>
                </a:cubicBezTo>
                <a:cubicBezTo>
                  <a:pt x="290" y="717"/>
                  <a:pt x="290" y="717"/>
                  <a:pt x="290" y="717"/>
                </a:cubicBezTo>
                <a:cubicBezTo>
                  <a:pt x="417" y="845"/>
                  <a:pt x="417" y="845"/>
                  <a:pt x="417" y="845"/>
                </a:cubicBezTo>
                <a:cubicBezTo>
                  <a:pt x="417" y="1281"/>
                  <a:pt x="417" y="1281"/>
                  <a:pt x="417" y="1281"/>
                </a:cubicBezTo>
                <a:cubicBezTo>
                  <a:pt x="417" y="1298"/>
                  <a:pt x="431" y="1311"/>
                  <a:pt x="447" y="1311"/>
                </a:cubicBezTo>
                <a:cubicBezTo>
                  <a:pt x="464" y="1311"/>
                  <a:pt x="477" y="1298"/>
                  <a:pt x="477" y="1281"/>
                </a:cubicBezTo>
                <a:cubicBezTo>
                  <a:pt x="477" y="845"/>
                  <a:pt x="477" y="845"/>
                  <a:pt x="477" y="845"/>
                </a:cubicBezTo>
                <a:cubicBezTo>
                  <a:pt x="604" y="717"/>
                  <a:pt x="604" y="717"/>
                  <a:pt x="604" y="717"/>
                </a:cubicBezTo>
                <a:cubicBezTo>
                  <a:pt x="776" y="794"/>
                  <a:pt x="776" y="794"/>
                  <a:pt x="776" y="794"/>
                </a:cubicBezTo>
                <a:cubicBezTo>
                  <a:pt x="787" y="799"/>
                  <a:pt x="798" y="806"/>
                  <a:pt x="806" y="815"/>
                </a:cubicBezTo>
                <a:cubicBezTo>
                  <a:pt x="711" y="911"/>
                  <a:pt x="711" y="911"/>
                  <a:pt x="711" y="911"/>
                </a:cubicBezTo>
                <a:cubicBezTo>
                  <a:pt x="687" y="935"/>
                  <a:pt x="674" y="966"/>
                  <a:pt x="674" y="1000"/>
                </a:cubicBezTo>
                <a:cubicBezTo>
                  <a:pt x="674" y="1281"/>
                  <a:pt x="674" y="1281"/>
                  <a:pt x="674" y="1281"/>
                </a:cubicBezTo>
                <a:cubicBezTo>
                  <a:pt x="674" y="1298"/>
                  <a:pt x="687" y="1311"/>
                  <a:pt x="704" y="1311"/>
                </a:cubicBezTo>
                <a:cubicBezTo>
                  <a:pt x="720" y="1311"/>
                  <a:pt x="734" y="1298"/>
                  <a:pt x="734" y="1281"/>
                </a:cubicBezTo>
                <a:cubicBezTo>
                  <a:pt x="734" y="1000"/>
                  <a:pt x="734" y="1000"/>
                  <a:pt x="734" y="1000"/>
                </a:cubicBezTo>
                <a:cubicBezTo>
                  <a:pt x="734" y="983"/>
                  <a:pt x="741" y="966"/>
                  <a:pt x="753" y="953"/>
                </a:cubicBezTo>
                <a:cubicBezTo>
                  <a:pt x="833" y="873"/>
                  <a:pt x="833" y="873"/>
                  <a:pt x="833" y="873"/>
                </a:cubicBezTo>
                <a:cubicBezTo>
                  <a:pt x="834" y="876"/>
                  <a:pt x="834" y="880"/>
                  <a:pt x="834" y="883"/>
                </a:cubicBezTo>
                <a:cubicBezTo>
                  <a:pt x="834" y="1281"/>
                  <a:pt x="834" y="1281"/>
                  <a:pt x="834" y="1281"/>
                </a:cubicBezTo>
                <a:cubicBezTo>
                  <a:pt x="834" y="1298"/>
                  <a:pt x="847" y="1311"/>
                  <a:pt x="864" y="1311"/>
                </a:cubicBezTo>
                <a:cubicBezTo>
                  <a:pt x="881" y="1311"/>
                  <a:pt x="894" y="1298"/>
                  <a:pt x="894" y="1281"/>
                </a:cubicBezTo>
                <a:cubicBezTo>
                  <a:pt x="894" y="883"/>
                  <a:pt x="894" y="883"/>
                  <a:pt x="894" y="883"/>
                </a:cubicBezTo>
                <a:cubicBezTo>
                  <a:pt x="894" y="821"/>
                  <a:pt x="857" y="764"/>
                  <a:pt x="800" y="739"/>
                </a:cubicBezTo>
                <a:close/>
                <a:moveTo>
                  <a:pt x="447" y="790"/>
                </a:moveTo>
                <a:cubicBezTo>
                  <a:pt x="336" y="678"/>
                  <a:pt x="336" y="678"/>
                  <a:pt x="336" y="678"/>
                </a:cubicBezTo>
                <a:cubicBezTo>
                  <a:pt x="344" y="664"/>
                  <a:pt x="349" y="647"/>
                  <a:pt x="349" y="630"/>
                </a:cubicBezTo>
                <a:cubicBezTo>
                  <a:pt x="349" y="618"/>
                  <a:pt x="349" y="618"/>
                  <a:pt x="349" y="618"/>
                </a:cubicBezTo>
                <a:cubicBezTo>
                  <a:pt x="379" y="631"/>
                  <a:pt x="412" y="638"/>
                  <a:pt x="447" y="638"/>
                </a:cubicBezTo>
                <a:cubicBezTo>
                  <a:pt x="482" y="638"/>
                  <a:pt x="515" y="631"/>
                  <a:pt x="545" y="618"/>
                </a:cubicBezTo>
                <a:cubicBezTo>
                  <a:pt x="545" y="630"/>
                  <a:pt x="545" y="630"/>
                  <a:pt x="545" y="630"/>
                </a:cubicBezTo>
                <a:cubicBezTo>
                  <a:pt x="545" y="647"/>
                  <a:pt x="550" y="664"/>
                  <a:pt x="559" y="678"/>
                </a:cubicBezTo>
                <a:lnTo>
                  <a:pt x="447" y="790"/>
                </a:lnTo>
                <a:close/>
                <a:moveTo>
                  <a:pt x="447" y="578"/>
                </a:moveTo>
                <a:cubicBezTo>
                  <a:pt x="340" y="578"/>
                  <a:pt x="253" y="490"/>
                  <a:pt x="253" y="383"/>
                </a:cubicBezTo>
                <a:cubicBezTo>
                  <a:pt x="253" y="370"/>
                  <a:pt x="253" y="370"/>
                  <a:pt x="253" y="370"/>
                </a:cubicBezTo>
                <a:cubicBezTo>
                  <a:pt x="271" y="362"/>
                  <a:pt x="290" y="350"/>
                  <a:pt x="307" y="334"/>
                </a:cubicBezTo>
                <a:cubicBezTo>
                  <a:pt x="319" y="323"/>
                  <a:pt x="320" y="304"/>
                  <a:pt x="309" y="292"/>
                </a:cubicBezTo>
                <a:cubicBezTo>
                  <a:pt x="298" y="280"/>
                  <a:pt x="279" y="279"/>
                  <a:pt x="266" y="290"/>
                </a:cubicBezTo>
                <a:cubicBezTo>
                  <a:pt x="251" y="304"/>
                  <a:pt x="237" y="313"/>
                  <a:pt x="222" y="317"/>
                </a:cubicBezTo>
                <a:cubicBezTo>
                  <a:pt x="222" y="317"/>
                  <a:pt x="221" y="317"/>
                  <a:pt x="221" y="317"/>
                </a:cubicBezTo>
                <a:cubicBezTo>
                  <a:pt x="221" y="317"/>
                  <a:pt x="221" y="316"/>
                  <a:pt x="221" y="314"/>
                </a:cubicBezTo>
                <a:cubicBezTo>
                  <a:pt x="221" y="255"/>
                  <a:pt x="221" y="255"/>
                  <a:pt x="221" y="255"/>
                </a:cubicBezTo>
                <a:cubicBezTo>
                  <a:pt x="221" y="148"/>
                  <a:pt x="308" y="60"/>
                  <a:pt x="415" y="60"/>
                </a:cubicBezTo>
                <a:cubicBezTo>
                  <a:pt x="479" y="60"/>
                  <a:pt x="479" y="60"/>
                  <a:pt x="479" y="60"/>
                </a:cubicBezTo>
                <a:cubicBezTo>
                  <a:pt x="586" y="60"/>
                  <a:pt x="674" y="148"/>
                  <a:pt x="674" y="255"/>
                </a:cubicBezTo>
                <a:cubicBezTo>
                  <a:pt x="674" y="261"/>
                  <a:pt x="674" y="261"/>
                  <a:pt x="674" y="261"/>
                </a:cubicBezTo>
                <a:cubicBezTo>
                  <a:pt x="674" y="262"/>
                  <a:pt x="673" y="263"/>
                  <a:pt x="672" y="263"/>
                </a:cubicBezTo>
                <a:cubicBezTo>
                  <a:pt x="493" y="299"/>
                  <a:pt x="403" y="232"/>
                  <a:pt x="372" y="202"/>
                </a:cubicBezTo>
                <a:cubicBezTo>
                  <a:pt x="360" y="190"/>
                  <a:pt x="341" y="190"/>
                  <a:pt x="330" y="202"/>
                </a:cubicBezTo>
                <a:cubicBezTo>
                  <a:pt x="318" y="213"/>
                  <a:pt x="318" y="232"/>
                  <a:pt x="330" y="244"/>
                </a:cubicBezTo>
                <a:cubicBezTo>
                  <a:pt x="423" y="337"/>
                  <a:pt x="559" y="339"/>
                  <a:pt x="642" y="329"/>
                </a:cubicBezTo>
                <a:cubicBezTo>
                  <a:pt x="642" y="383"/>
                  <a:pt x="642" y="383"/>
                  <a:pt x="642" y="383"/>
                </a:cubicBezTo>
                <a:cubicBezTo>
                  <a:pt x="642" y="490"/>
                  <a:pt x="554" y="578"/>
                  <a:pt x="447" y="5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588" name="Freeform 24"/>
          <p:cNvSpPr/>
          <p:nvPr/>
        </p:nvSpPr>
        <p:spPr bwMode="auto">
          <a:xfrm>
            <a:off x="5836514" y="3259988"/>
            <a:ext cx="280979" cy="177614"/>
          </a:xfrm>
          <a:custGeom>
            <a:avLst/>
            <a:gdLst>
              <a:gd name="T0" fmla="*/ 838 w 840"/>
              <a:gd name="T1" fmla="*/ 492 h 533"/>
              <a:gd name="T2" fmla="*/ 804 w 840"/>
              <a:gd name="T3" fmla="*/ 466 h 533"/>
              <a:gd name="T4" fmla="*/ 712 w 840"/>
              <a:gd name="T5" fmla="*/ 473 h 533"/>
              <a:gd name="T6" fmla="*/ 327 w 840"/>
              <a:gd name="T7" fmla="*/ 352 h 533"/>
              <a:gd name="T8" fmla="*/ 113 w 840"/>
              <a:gd name="T9" fmla="*/ 111 h 533"/>
              <a:gd name="T10" fmla="*/ 188 w 840"/>
              <a:gd name="T11" fmla="*/ 161 h 533"/>
              <a:gd name="T12" fmla="*/ 230 w 840"/>
              <a:gd name="T13" fmla="*/ 153 h 533"/>
              <a:gd name="T14" fmla="*/ 222 w 840"/>
              <a:gd name="T15" fmla="*/ 111 h 533"/>
              <a:gd name="T16" fmla="*/ 66 w 840"/>
              <a:gd name="T17" fmla="*/ 7 h 533"/>
              <a:gd name="T18" fmla="*/ 37 w 840"/>
              <a:gd name="T19" fmla="*/ 5 h 533"/>
              <a:gd name="T20" fmla="*/ 20 w 840"/>
              <a:gd name="T21" fmla="*/ 29 h 533"/>
              <a:gd name="T22" fmla="*/ 1 w 840"/>
              <a:gd name="T23" fmla="*/ 215 h 533"/>
              <a:gd name="T24" fmla="*/ 28 w 840"/>
              <a:gd name="T25" fmla="*/ 248 h 533"/>
              <a:gd name="T26" fmla="*/ 31 w 840"/>
              <a:gd name="T27" fmla="*/ 248 h 533"/>
              <a:gd name="T28" fmla="*/ 61 w 840"/>
              <a:gd name="T29" fmla="*/ 221 h 533"/>
              <a:gd name="T30" fmla="*/ 68 w 840"/>
              <a:gd name="T31" fmla="*/ 152 h 533"/>
              <a:gd name="T32" fmla="*/ 292 w 840"/>
              <a:gd name="T33" fmla="*/ 401 h 533"/>
              <a:gd name="T34" fmla="*/ 712 w 840"/>
              <a:gd name="T35" fmla="*/ 533 h 533"/>
              <a:gd name="T36" fmla="*/ 812 w 840"/>
              <a:gd name="T37" fmla="*/ 526 h 533"/>
              <a:gd name="T38" fmla="*/ 838 w 840"/>
              <a:gd name="T39" fmla="*/ 492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0" h="533">
                <a:moveTo>
                  <a:pt x="838" y="492"/>
                </a:moveTo>
                <a:cubicBezTo>
                  <a:pt x="836" y="476"/>
                  <a:pt x="820" y="464"/>
                  <a:pt x="804" y="466"/>
                </a:cubicBezTo>
                <a:cubicBezTo>
                  <a:pt x="774" y="471"/>
                  <a:pt x="743" y="473"/>
                  <a:pt x="712" y="473"/>
                </a:cubicBezTo>
                <a:cubicBezTo>
                  <a:pt x="573" y="473"/>
                  <a:pt x="440" y="431"/>
                  <a:pt x="327" y="352"/>
                </a:cubicBezTo>
                <a:cubicBezTo>
                  <a:pt x="236" y="289"/>
                  <a:pt x="164" y="207"/>
                  <a:pt x="113" y="111"/>
                </a:cubicBezTo>
                <a:cubicBezTo>
                  <a:pt x="188" y="161"/>
                  <a:pt x="188" y="161"/>
                  <a:pt x="188" y="161"/>
                </a:cubicBezTo>
                <a:cubicBezTo>
                  <a:pt x="202" y="170"/>
                  <a:pt x="221" y="166"/>
                  <a:pt x="230" y="153"/>
                </a:cubicBezTo>
                <a:cubicBezTo>
                  <a:pt x="239" y="139"/>
                  <a:pt x="236" y="120"/>
                  <a:pt x="222" y="111"/>
                </a:cubicBezTo>
                <a:cubicBezTo>
                  <a:pt x="66" y="7"/>
                  <a:pt x="66" y="7"/>
                  <a:pt x="66" y="7"/>
                </a:cubicBezTo>
                <a:cubicBezTo>
                  <a:pt x="58" y="1"/>
                  <a:pt x="46" y="0"/>
                  <a:pt x="37" y="5"/>
                </a:cubicBezTo>
                <a:cubicBezTo>
                  <a:pt x="27" y="9"/>
                  <a:pt x="21" y="19"/>
                  <a:pt x="20" y="29"/>
                </a:cubicBezTo>
                <a:cubicBezTo>
                  <a:pt x="1" y="215"/>
                  <a:pt x="1" y="215"/>
                  <a:pt x="1" y="215"/>
                </a:cubicBezTo>
                <a:cubicBezTo>
                  <a:pt x="0" y="232"/>
                  <a:pt x="12" y="246"/>
                  <a:pt x="28" y="248"/>
                </a:cubicBezTo>
                <a:cubicBezTo>
                  <a:pt x="29" y="248"/>
                  <a:pt x="30" y="248"/>
                  <a:pt x="31" y="248"/>
                </a:cubicBezTo>
                <a:cubicBezTo>
                  <a:pt x="46" y="248"/>
                  <a:pt x="60" y="236"/>
                  <a:pt x="61" y="221"/>
                </a:cubicBezTo>
                <a:cubicBezTo>
                  <a:pt x="68" y="152"/>
                  <a:pt x="68" y="152"/>
                  <a:pt x="68" y="152"/>
                </a:cubicBezTo>
                <a:cubicBezTo>
                  <a:pt x="122" y="251"/>
                  <a:pt x="199" y="336"/>
                  <a:pt x="292" y="401"/>
                </a:cubicBezTo>
                <a:cubicBezTo>
                  <a:pt x="416" y="487"/>
                  <a:pt x="561" y="533"/>
                  <a:pt x="712" y="533"/>
                </a:cubicBezTo>
                <a:cubicBezTo>
                  <a:pt x="745" y="533"/>
                  <a:pt x="779" y="530"/>
                  <a:pt x="812" y="526"/>
                </a:cubicBezTo>
                <a:cubicBezTo>
                  <a:pt x="829" y="524"/>
                  <a:pt x="840" y="508"/>
                  <a:pt x="838" y="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589" name="Freeform 25"/>
          <p:cNvSpPr/>
          <p:nvPr/>
        </p:nvSpPr>
        <p:spPr bwMode="auto">
          <a:xfrm>
            <a:off x="5988336" y="2947550"/>
            <a:ext cx="275704" cy="98284"/>
          </a:xfrm>
          <a:custGeom>
            <a:avLst/>
            <a:gdLst>
              <a:gd name="T0" fmla="*/ 820 w 824"/>
              <a:gd name="T1" fmla="*/ 255 h 295"/>
              <a:gd name="T2" fmla="*/ 761 w 824"/>
              <a:gd name="T3" fmla="*/ 78 h 295"/>
              <a:gd name="T4" fmla="*/ 723 w 824"/>
              <a:gd name="T5" fmla="*/ 59 h 295"/>
              <a:gd name="T6" fmla="*/ 704 w 824"/>
              <a:gd name="T7" fmla="*/ 97 h 295"/>
              <a:gd name="T8" fmla="*/ 728 w 824"/>
              <a:gd name="T9" fmla="*/ 170 h 295"/>
              <a:gd name="T10" fmla="*/ 556 w 824"/>
              <a:gd name="T11" fmla="*/ 63 h 295"/>
              <a:gd name="T12" fmla="*/ 258 w 824"/>
              <a:gd name="T13" fmla="*/ 0 h 295"/>
              <a:gd name="T14" fmla="*/ 24 w 824"/>
              <a:gd name="T15" fmla="*/ 38 h 295"/>
              <a:gd name="T16" fmla="*/ 5 w 824"/>
              <a:gd name="T17" fmla="*/ 76 h 295"/>
              <a:gd name="T18" fmla="*/ 43 w 824"/>
              <a:gd name="T19" fmla="*/ 95 h 295"/>
              <a:gd name="T20" fmla="*/ 258 w 824"/>
              <a:gd name="T21" fmla="*/ 60 h 295"/>
              <a:gd name="T22" fmla="*/ 692 w 824"/>
              <a:gd name="T23" fmla="*/ 218 h 295"/>
              <a:gd name="T24" fmla="*/ 612 w 824"/>
              <a:gd name="T25" fmla="*/ 204 h 295"/>
              <a:gd name="T26" fmla="*/ 578 w 824"/>
              <a:gd name="T27" fmla="*/ 229 h 295"/>
              <a:gd name="T28" fmla="*/ 602 w 824"/>
              <a:gd name="T29" fmla="*/ 263 h 295"/>
              <a:gd name="T30" fmla="*/ 787 w 824"/>
              <a:gd name="T31" fmla="*/ 294 h 295"/>
              <a:gd name="T32" fmla="*/ 792 w 824"/>
              <a:gd name="T33" fmla="*/ 295 h 295"/>
              <a:gd name="T34" fmla="*/ 815 w 824"/>
              <a:gd name="T35" fmla="*/ 284 h 295"/>
              <a:gd name="T36" fmla="*/ 820 w 824"/>
              <a:gd name="T37" fmla="*/ 25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4" h="295">
                <a:moveTo>
                  <a:pt x="820" y="255"/>
                </a:moveTo>
                <a:cubicBezTo>
                  <a:pt x="761" y="78"/>
                  <a:pt x="761" y="78"/>
                  <a:pt x="761" y="78"/>
                </a:cubicBezTo>
                <a:cubicBezTo>
                  <a:pt x="756" y="62"/>
                  <a:pt x="739" y="54"/>
                  <a:pt x="723" y="59"/>
                </a:cubicBezTo>
                <a:cubicBezTo>
                  <a:pt x="707" y="64"/>
                  <a:pt x="699" y="81"/>
                  <a:pt x="704" y="97"/>
                </a:cubicBezTo>
                <a:cubicBezTo>
                  <a:pt x="728" y="170"/>
                  <a:pt x="728" y="170"/>
                  <a:pt x="728" y="170"/>
                </a:cubicBezTo>
                <a:cubicBezTo>
                  <a:pt x="676" y="126"/>
                  <a:pt x="619" y="91"/>
                  <a:pt x="556" y="63"/>
                </a:cubicBezTo>
                <a:cubicBezTo>
                  <a:pt x="462" y="21"/>
                  <a:pt x="362" y="0"/>
                  <a:pt x="258" y="0"/>
                </a:cubicBezTo>
                <a:cubicBezTo>
                  <a:pt x="178" y="0"/>
                  <a:pt x="99" y="13"/>
                  <a:pt x="24" y="38"/>
                </a:cubicBezTo>
                <a:cubicBezTo>
                  <a:pt x="8" y="43"/>
                  <a:pt x="0" y="60"/>
                  <a:pt x="5" y="76"/>
                </a:cubicBezTo>
                <a:cubicBezTo>
                  <a:pt x="10" y="91"/>
                  <a:pt x="27" y="100"/>
                  <a:pt x="43" y="95"/>
                </a:cubicBezTo>
                <a:cubicBezTo>
                  <a:pt x="112" y="72"/>
                  <a:pt x="184" y="60"/>
                  <a:pt x="258" y="60"/>
                </a:cubicBezTo>
                <a:cubicBezTo>
                  <a:pt x="417" y="60"/>
                  <a:pt x="571" y="117"/>
                  <a:pt x="692" y="218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596" y="201"/>
                  <a:pt x="581" y="212"/>
                  <a:pt x="578" y="229"/>
                </a:cubicBezTo>
                <a:cubicBezTo>
                  <a:pt x="575" y="245"/>
                  <a:pt x="586" y="261"/>
                  <a:pt x="602" y="263"/>
                </a:cubicBezTo>
                <a:cubicBezTo>
                  <a:pt x="787" y="294"/>
                  <a:pt x="787" y="294"/>
                  <a:pt x="787" y="294"/>
                </a:cubicBezTo>
                <a:cubicBezTo>
                  <a:pt x="788" y="295"/>
                  <a:pt x="790" y="295"/>
                  <a:pt x="792" y="295"/>
                </a:cubicBezTo>
                <a:cubicBezTo>
                  <a:pt x="800" y="295"/>
                  <a:pt x="809" y="291"/>
                  <a:pt x="815" y="284"/>
                </a:cubicBezTo>
                <a:cubicBezTo>
                  <a:pt x="821" y="276"/>
                  <a:pt x="824" y="265"/>
                  <a:pt x="820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590" name="椭圆 589"/>
          <p:cNvSpPr/>
          <p:nvPr/>
        </p:nvSpPr>
        <p:spPr>
          <a:xfrm rot="660000" flipH="1">
            <a:off x="3553489" y="2083249"/>
            <a:ext cx="814856" cy="814854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91" name="文本框 590"/>
          <p:cNvSpPr txBox="1"/>
          <p:nvPr/>
        </p:nvSpPr>
        <p:spPr>
          <a:xfrm>
            <a:off x="3688407" y="2177326"/>
            <a:ext cx="545021" cy="626701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2" name="椭圆 591"/>
          <p:cNvSpPr/>
          <p:nvPr/>
        </p:nvSpPr>
        <p:spPr>
          <a:xfrm rot="660000" flipH="1">
            <a:off x="7810680" y="2083249"/>
            <a:ext cx="814856" cy="814854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93" name="文本框 592"/>
          <p:cNvSpPr txBox="1"/>
          <p:nvPr/>
        </p:nvSpPr>
        <p:spPr>
          <a:xfrm>
            <a:off x="7894302" y="2177326"/>
            <a:ext cx="647613" cy="626701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4" name="椭圆 593"/>
          <p:cNvSpPr/>
          <p:nvPr/>
        </p:nvSpPr>
        <p:spPr>
          <a:xfrm rot="660000" flipH="1">
            <a:off x="7810680" y="4541139"/>
            <a:ext cx="814856" cy="814854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95" name="文本框 594"/>
          <p:cNvSpPr txBox="1"/>
          <p:nvPr/>
        </p:nvSpPr>
        <p:spPr>
          <a:xfrm>
            <a:off x="7871860" y="4635216"/>
            <a:ext cx="692497" cy="626701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6" name="椭圆 595"/>
          <p:cNvSpPr/>
          <p:nvPr/>
        </p:nvSpPr>
        <p:spPr>
          <a:xfrm rot="660000" flipH="1">
            <a:off x="3553489" y="4541139"/>
            <a:ext cx="814856" cy="814854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97" name="文本框 596"/>
          <p:cNvSpPr txBox="1"/>
          <p:nvPr/>
        </p:nvSpPr>
        <p:spPr>
          <a:xfrm>
            <a:off x="3637111" y="4635216"/>
            <a:ext cx="647613" cy="626701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8" name="文本框 597"/>
          <p:cNvSpPr txBox="1"/>
          <p:nvPr/>
        </p:nvSpPr>
        <p:spPr>
          <a:xfrm>
            <a:off x="8866689" y="2378410"/>
            <a:ext cx="2611925" cy="145513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对自身严格要求，始终把耐得平淡、舍得付出、默默无闻作为自己的准则，始终把作风建设的重点放在严谨、细致、扎实、求实脚踏实地埋头苦干上。</a:t>
            </a:r>
          </a:p>
        </p:txBody>
      </p:sp>
      <p:sp>
        <p:nvSpPr>
          <p:cNvPr id="599" name="文本框 598"/>
          <p:cNvSpPr txBox="1"/>
          <p:nvPr/>
        </p:nvSpPr>
        <p:spPr>
          <a:xfrm>
            <a:off x="8866689" y="1992847"/>
            <a:ext cx="2446182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严于律已，做实工作计划</a:t>
            </a:r>
          </a:p>
        </p:txBody>
      </p:sp>
      <p:sp>
        <p:nvSpPr>
          <p:cNvPr id="600" name="文本框 599"/>
          <p:cNvSpPr txBox="1"/>
          <p:nvPr/>
        </p:nvSpPr>
        <p:spPr>
          <a:xfrm>
            <a:off x="713387" y="2378410"/>
            <a:ext cx="2611925" cy="1175056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正确认识自身的工作和价值，正确处理苦与乐，得与失、个人利益和集体利益的关系，坚持甘于奉献、诚实敬业。</a:t>
            </a:r>
          </a:p>
        </p:txBody>
      </p:sp>
      <p:sp>
        <p:nvSpPr>
          <p:cNvPr id="601" name="文本框 600"/>
          <p:cNvSpPr txBox="1"/>
          <p:nvPr/>
        </p:nvSpPr>
        <p:spPr>
          <a:xfrm>
            <a:off x="879129" y="1992847"/>
            <a:ext cx="2446183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r">
              <a:buNone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强化形象，提高自身素质</a:t>
            </a:r>
          </a:p>
        </p:txBody>
      </p:sp>
      <p:sp>
        <p:nvSpPr>
          <p:cNvPr id="602" name="文本框 601"/>
          <p:cNvSpPr txBox="1"/>
          <p:nvPr/>
        </p:nvSpPr>
        <p:spPr>
          <a:xfrm>
            <a:off x="8866689" y="4858301"/>
            <a:ext cx="2611925" cy="894980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讲究学习方法，端正学习态度，提高学习效率，努力培养自己具有扎实的理论功底。</a:t>
            </a:r>
          </a:p>
        </p:txBody>
      </p:sp>
      <p:sp>
        <p:nvSpPr>
          <p:cNvPr id="603" name="文本框 602"/>
          <p:cNvSpPr txBox="1"/>
          <p:nvPr/>
        </p:nvSpPr>
        <p:spPr>
          <a:xfrm>
            <a:off x="8866689" y="4472738"/>
            <a:ext cx="2446182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学无止境，提升知识储备</a:t>
            </a:r>
          </a:p>
        </p:txBody>
      </p:sp>
      <p:sp>
        <p:nvSpPr>
          <p:cNvPr id="604" name="文本框 603"/>
          <p:cNvSpPr txBox="1"/>
          <p:nvPr/>
        </p:nvSpPr>
        <p:spPr>
          <a:xfrm>
            <a:off x="713387" y="4816155"/>
            <a:ext cx="2611925" cy="894980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心往一处想，劲往一处使，不会计较干得多，干得少，把工作圆满完成。</a:t>
            </a:r>
          </a:p>
        </p:txBody>
      </p:sp>
      <p:sp>
        <p:nvSpPr>
          <p:cNvPr id="605" name="文本框 604"/>
          <p:cNvSpPr txBox="1"/>
          <p:nvPr/>
        </p:nvSpPr>
        <p:spPr>
          <a:xfrm>
            <a:off x="879129" y="4430592"/>
            <a:ext cx="2446183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r">
              <a:buNone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强化职能，做好服务工作</a:t>
            </a: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428172" y="336626"/>
            <a:ext cx="11335657" cy="6184749"/>
          </a:xfrm>
          <a:prstGeom prst="roundRect">
            <a:avLst>
              <a:gd name="adj" fmla="val 1828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三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+mj-ea"/>
                <a:ea typeface="+mj-ea"/>
              </a:rPr>
              <a:t>合作伙伴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-1560012" y="1910659"/>
            <a:ext cx="1415736" cy="866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+mj-lt"/>
                <a:ea typeface="OPPOSans R" panose="00020600040101010101" charset="-122"/>
                <a:cs typeface="OPPOSans R" panose="00020600040101010101" charset="-122"/>
              </a:rPr>
              <a:t>天天汽车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+mj-lt"/>
                <a:ea typeface="OPPOSans R" panose="00020600040101010101" charset="-122"/>
                <a:cs typeface="OPPOSans R" panose="00020600040101010101" charset="-122"/>
              </a:rPr>
              <a:t>榜单排行</a:t>
            </a:r>
          </a:p>
        </p:txBody>
      </p:sp>
      <p:sp>
        <p:nvSpPr>
          <p:cNvPr id="562" name="矩形 561"/>
          <p:cNvSpPr/>
          <p:nvPr/>
        </p:nvSpPr>
        <p:spPr>
          <a:xfrm>
            <a:off x="1883065" y="1308355"/>
            <a:ext cx="9434224" cy="1618407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3" name="矩形: 圆顶角 562"/>
          <p:cNvSpPr/>
          <p:nvPr/>
        </p:nvSpPr>
        <p:spPr>
          <a:xfrm rot="16200000">
            <a:off x="1155364" y="1018079"/>
            <a:ext cx="1618406" cy="2198959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lumMod val="70000"/>
                  <a:lumOff val="30000"/>
                </a:schemeClr>
              </a:gs>
              <a:gs pos="10000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546100" dist="139700" dir="2700000" sx="97000" sy="97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4" name="矩形 563"/>
          <p:cNvSpPr/>
          <p:nvPr/>
        </p:nvSpPr>
        <p:spPr>
          <a:xfrm>
            <a:off x="1883065" y="3043803"/>
            <a:ext cx="9434224" cy="1618407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5" name="矩形: 圆顶角 564"/>
          <p:cNvSpPr/>
          <p:nvPr/>
        </p:nvSpPr>
        <p:spPr>
          <a:xfrm rot="16200000">
            <a:off x="1155364" y="2753527"/>
            <a:ext cx="1618406" cy="2198959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lumMod val="70000"/>
                  <a:lumOff val="30000"/>
                </a:schemeClr>
              </a:gs>
              <a:gs pos="10000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546100" dist="139700" dir="2700000" sx="97000" sy="97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" name="矩形 565"/>
          <p:cNvSpPr/>
          <p:nvPr/>
        </p:nvSpPr>
        <p:spPr>
          <a:xfrm>
            <a:off x="1883065" y="4779252"/>
            <a:ext cx="9434224" cy="1618407"/>
          </a:xfrm>
          <a:prstGeom prst="rect">
            <a:avLst/>
          </a:prstGeom>
          <a:solidFill>
            <a:srgbClr val="F2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矩形: 圆顶角 566"/>
          <p:cNvSpPr/>
          <p:nvPr/>
        </p:nvSpPr>
        <p:spPr>
          <a:xfrm rot="16200000">
            <a:off x="1155364" y="4488976"/>
            <a:ext cx="1618406" cy="2198959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lumMod val="70000"/>
                  <a:lumOff val="30000"/>
                </a:schemeClr>
              </a:gs>
              <a:gs pos="10000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546100" dist="139700" dir="2700000" sx="97000" sy="97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8" name="文本框 567"/>
          <p:cNvSpPr txBox="1"/>
          <p:nvPr/>
        </p:nvSpPr>
        <p:spPr>
          <a:xfrm>
            <a:off x="1230814" y="1763615"/>
            <a:ext cx="1467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信息传媒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领域</a:t>
            </a:r>
          </a:p>
        </p:txBody>
      </p:sp>
      <p:sp>
        <p:nvSpPr>
          <p:cNvPr id="569" name="文本框 568"/>
          <p:cNvSpPr txBox="1"/>
          <p:nvPr/>
        </p:nvSpPr>
        <p:spPr>
          <a:xfrm>
            <a:off x="1230814" y="3499063"/>
            <a:ext cx="1467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营销推广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领域</a:t>
            </a:r>
          </a:p>
        </p:txBody>
      </p:sp>
      <p:sp>
        <p:nvSpPr>
          <p:cNvPr id="570" name="文本框 569"/>
          <p:cNvSpPr txBox="1"/>
          <p:nvPr/>
        </p:nvSpPr>
        <p:spPr>
          <a:xfrm>
            <a:off x="1230814" y="5234512"/>
            <a:ext cx="1467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设计服务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领域</a:t>
            </a:r>
          </a:p>
        </p:txBody>
      </p:sp>
      <p:sp>
        <p:nvSpPr>
          <p:cNvPr id="571" name="矩形: 圆角 570"/>
          <p:cNvSpPr/>
          <p:nvPr/>
        </p:nvSpPr>
        <p:spPr>
          <a:xfrm>
            <a:off x="3414300" y="3315803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572" name="矩形: 圆角 571"/>
          <p:cNvSpPr/>
          <p:nvPr/>
        </p:nvSpPr>
        <p:spPr>
          <a:xfrm>
            <a:off x="3414300" y="3911527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573" name="矩形: 圆角 572"/>
          <p:cNvSpPr/>
          <p:nvPr/>
        </p:nvSpPr>
        <p:spPr>
          <a:xfrm>
            <a:off x="5384534" y="3315803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574" name="矩形: 圆角 573"/>
          <p:cNvSpPr/>
          <p:nvPr/>
        </p:nvSpPr>
        <p:spPr>
          <a:xfrm>
            <a:off x="5384534" y="3911527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575" name="矩形: 圆角 574"/>
          <p:cNvSpPr/>
          <p:nvPr/>
        </p:nvSpPr>
        <p:spPr>
          <a:xfrm>
            <a:off x="7354769" y="3315803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576" name="矩形: 圆角 575"/>
          <p:cNvSpPr/>
          <p:nvPr/>
        </p:nvSpPr>
        <p:spPr>
          <a:xfrm>
            <a:off x="7354769" y="3911527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577" name="矩形: 圆角 576"/>
          <p:cNvSpPr/>
          <p:nvPr/>
        </p:nvSpPr>
        <p:spPr>
          <a:xfrm>
            <a:off x="9325003" y="3315803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578" name="矩形: 圆角 577"/>
          <p:cNvSpPr/>
          <p:nvPr/>
        </p:nvSpPr>
        <p:spPr>
          <a:xfrm>
            <a:off x="9325003" y="3911527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1" name="矩形: 圆角 600"/>
          <p:cNvSpPr/>
          <p:nvPr/>
        </p:nvSpPr>
        <p:spPr>
          <a:xfrm>
            <a:off x="3414300" y="1583361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02" name="矩形: 圆角 601"/>
          <p:cNvSpPr/>
          <p:nvPr/>
        </p:nvSpPr>
        <p:spPr>
          <a:xfrm>
            <a:off x="3414300" y="2179085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03" name="矩形: 圆角 602"/>
          <p:cNvSpPr/>
          <p:nvPr/>
        </p:nvSpPr>
        <p:spPr>
          <a:xfrm>
            <a:off x="5384534" y="1583361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04" name="矩形: 圆角 603"/>
          <p:cNvSpPr/>
          <p:nvPr/>
        </p:nvSpPr>
        <p:spPr>
          <a:xfrm>
            <a:off x="5384534" y="2179085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05" name="矩形: 圆角 604"/>
          <p:cNvSpPr/>
          <p:nvPr/>
        </p:nvSpPr>
        <p:spPr>
          <a:xfrm>
            <a:off x="7354769" y="1583361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06" name="矩形: 圆角 605"/>
          <p:cNvSpPr/>
          <p:nvPr/>
        </p:nvSpPr>
        <p:spPr>
          <a:xfrm>
            <a:off x="7354769" y="2179085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07" name="矩形: 圆角 606"/>
          <p:cNvSpPr/>
          <p:nvPr/>
        </p:nvSpPr>
        <p:spPr>
          <a:xfrm>
            <a:off x="9325003" y="1583361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08" name="矩形: 圆角 607"/>
          <p:cNvSpPr/>
          <p:nvPr/>
        </p:nvSpPr>
        <p:spPr>
          <a:xfrm>
            <a:off x="9325003" y="2179085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9" name="矩形: 圆角 608"/>
          <p:cNvSpPr/>
          <p:nvPr/>
        </p:nvSpPr>
        <p:spPr>
          <a:xfrm>
            <a:off x="3414300" y="5036937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10" name="矩形: 圆角 609"/>
          <p:cNvSpPr/>
          <p:nvPr/>
        </p:nvSpPr>
        <p:spPr>
          <a:xfrm>
            <a:off x="3414300" y="5632661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11" name="矩形: 圆角 610"/>
          <p:cNvSpPr/>
          <p:nvPr/>
        </p:nvSpPr>
        <p:spPr>
          <a:xfrm>
            <a:off x="5384534" y="5036937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12" name="矩形: 圆角 611"/>
          <p:cNvSpPr/>
          <p:nvPr/>
        </p:nvSpPr>
        <p:spPr>
          <a:xfrm>
            <a:off x="5384534" y="5632661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13" name="矩形: 圆角 612"/>
          <p:cNvSpPr/>
          <p:nvPr/>
        </p:nvSpPr>
        <p:spPr>
          <a:xfrm>
            <a:off x="7354769" y="5036937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14" name="矩形: 圆角 613"/>
          <p:cNvSpPr/>
          <p:nvPr/>
        </p:nvSpPr>
        <p:spPr>
          <a:xfrm>
            <a:off x="7354769" y="5632661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15" name="矩形: 圆角 614"/>
          <p:cNvSpPr/>
          <p:nvPr/>
        </p:nvSpPr>
        <p:spPr>
          <a:xfrm>
            <a:off x="9325003" y="5036937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稿定科技有限公司</a:t>
            </a:r>
          </a:p>
        </p:txBody>
      </p:sp>
      <p:sp>
        <p:nvSpPr>
          <p:cNvPr id="616" name="矩形: 圆角 615"/>
          <p:cNvSpPr/>
          <p:nvPr/>
        </p:nvSpPr>
        <p:spPr>
          <a:xfrm>
            <a:off x="9325003" y="5632661"/>
            <a:ext cx="1784957" cy="478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"/>
          <p:cNvPicPr>
            <a:picLocks noChangeAspect="1"/>
          </p:cNvPicPr>
          <p:nvPr/>
        </p:nvPicPr>
        <p:blipFill>
          <a:blip r:embed="rId4"/>
          <a:srcRect b="40671"/>
          <a:stretch>
            <a:fillRect/>
          </a:stretch>
        </p:blipFill>
        <p:spPr>
          <a:xfrm rot="16200000">
            <a:off x="2613660" y="-2632710"/>
            <a:ext cx="6972300" cy="12199620"/>
          </a:xfrm>
          <a:prstGeom prst="rect">
            <a:avLst/>
          </a:prstGeom>
        </p:spPr>
      </p:pic>
      <p:pic>
        <p:nvPicPr>
          <p:cNvPr id="7" name="图片 6" descr="11"/>
          <p:cNvPicPr>
            <a:picLocks noChangeAspect="1"/>
          </p:cNvPicPr>
          <p:nvPr/>
        </p:nvPicPr>
        <p:blipFill>
          <a:blip r:embed="rId5"/>
          <a:srcRect l="6028" r="6028"/>
          <a:stretch>
            <a:fillRect/>
          </a:stretch>
        </p:blipFill>
        <p:spPr>
          <a:xfrm>
            <a:off x="-18415" y="-38100"/>
            <a:ext cx="12228830" cy="6952615"/>
          </a:xfrm>
          <a:prstGeom prst="rect">
            <a:avLst/>
          </a:prstGeom>
        </p:spPr>
      </p:pic>
      <p:pic>
        <p:nvPicPr>
          <p:cNvPr id="8" name="图片 7" descr="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4025" y="1035685"/>
            <a:ext cx="8395970" cy="6346190"/>
          </a:xfrm>
          <a:prstGeom prst="rect">
            <a:avLst/>
          </a:prstGeom>
        </p:spPr>
      </p:pic>
      <p:pic>
        <p:nvPicPr>
          <p:cNvPr id="9" name="图片 8" descr="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9720" y="4986655"/>
            <a:ext cx="800100" cy="2733675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4928870" y="3926205"/>
            <a:ext cx="2211705" cy="52895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B2B50">
                  <a:alpha val="100000"/>
                  <a:lumMod val="37000"/>
                  <a:lumOff val="63000"/>
                </a:srgbClr>
              </a:gs>
              <a:gs pos="40000">
                <a:srgbClr val="EC568B">
                  <a:alpha val="70000"/>
                </a:srgbClr>
              </a:gs>
              <a:gs pos="100000">
                <a:srgbClr val="4A0014"/>
              </a:gs>
            </a:gsLst>
            <a:lin ang="5400000" scaled="0"/>
          </a:gradFill>
          <a:ln>
            <a:noFill/>
          </a:ln>
          <a:effectLst>
            <a:glow rad="38100">
              <a:schemeClr val="bg1">
                <a:alpha val="25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XX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XX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28850" y="1605051"/>
            <a:ext cx="7734300" cy="1862048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感谢聆听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"/>
          <p:cNvPicPr>
            <a:picLocks noChangeAspect="1"/>
          </p:cNvPicPr>
          <p:nvPr/>
        </p:nvPicPr>
        <p:blipFill>
          <a:blip r:embed="rId4"/>
          <a:srcRect b="40671"/>
          <a:stretch>
            <a:fillRect/>
          </a:stretch>
        </p:blipFill>
        <p:spPr>
          <a:xfrm rot="16200000">
            <a:off x="2613660" y="-2632710"/>
            <a:ext cx="6972300" cy="12199620"/>
          </a:xfrm>
          <a:prstGeom prst="rect">
            <a:avLst/>
          </a:prstGeom>
        </p:spPr>
      </p:pic>
      <p:pic>
        <p:nvPicPr>
          <p:cNvPr id="7" name="图片 6" descr="11"/>
          <p:cNvPicPr>
            <a:picLocks noChangeAspect="1"/>
          </p:cNvPicPr>
          <p:nvPr/>
        </p:nvPicPr>
        <p:blipFill>
          <a:blip r:embed="rId5"/>
          <a:srcRect l="6028" r="6028"/>
          <a:stretch>
            <a:fillRect/>
          </a:stretch>
        </p:blipFill>
        <p:spPr>
          <a:xfrm>
            <a:off x="-18415" y="-38100"/>
            <a:ext cx="12228830" cy="6952615"/>
          </a:xfrm>
          <a:prstGeom prst="rect">
            <a:avLst/>
          </a:prstGeom>
        </p:spPr>
      </p:pic>
      <p:pic>
        <p:nvPicPr>
          <p:cNvPr id="8" name="图片 7" descr="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4025" y="1035685"/>
            <a:ext cx="8395970" cy="6346190"/>
          </a:xfrm>
          <a:prstGeom prst="rect">
            <a:avLst/>
          </a:prstGeom>
        </p:spPr>
      </p:pic>
      <p:pic>
        <p:nvPicPr>
          <p:cNvPr id="9" name="图片 8" descr="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59570" y="4967605"/>
            <a:ext cx="800100" cy="2733675"/>
          </a:xfrm>
          <a:prstGeom prst="rect">
            <a:avLst/>
          </a:prstGeom>
        </p:spPr>
      </p:pic>
      <p:pic>
        <p:nvPicPr>
          <p:cNvPr id="3" name="图片 2" descr="天骄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48125" y="1069340"/>
            <a:ext cx="4095750" cy="4095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31335" y="5323205"/>
            <a:ext cx="3581400" cy="4667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0" name="图片 10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rgbClr val="000000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13" name="图片 1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C2DCA89-5130-4FA1-85FD-047551B7A539}"/>
              </a:ext>
            </a:extLst>
          </p:cNvPr>
          <p:cNvGrpSpPr/>
          <p:nvPr/>
        </p:nvGrpSpPr>
        <p:grpSpPr>
          <a:xfrm>
            <a:off x="4719999" y="4985246"/>
            <a:ext cx="4520522" cy="202507"/>
            <a:chOff x="4592998" y="5031776"/>
            <a:chExt cx="4955347" cy="221986"/>
          </a:xfrm>
        </p:grpSpPr>
        <p:sp>
          <p:nvSpPr>
            <p:cNvPr id="104" name="任意多边形: 形状 90">
              <a:extLst>
                <a:ext uri="{FF2B5EF4-FFF2-40B4-BE49-F238E27FC236}">
                  <a16:creationId xmlns:a16="http://schemas.microsoft.com/office/drawing/2014/main" id="{6A2CB27F-0B1E-4FF7-9C1C-5B52B517E992}"/>
                </a:ext>
              </a:extLst>
            </p:cNvPr>
            <p:cNvSpPr/>
            <p:nvPr/>
          </p:nvSpPr>
          <p:spPr>
            <a:xfrm>
              <a:off x="4592998" y="5042635"/>
              <a:ext cx="4955347" cy="200269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C606AAC-10DB-4D90-BC1B-4076C64BE56E}"/>
                </a:ext>
              </a:extLst>
            </p:cNvPr>
            <p:cNvSpPr txBox="1"/>
            <p:nvPr/>
          </p:nvSpPr>
          <p:spPr>
            <a:xfrm>
              <a:off x="5202273" y="5031776"/>
              <a:ext cx="687759" cy="22198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774200">
                <a:defRPr/>
              </a:pPr>
              <a:endParaRPr lang="zh-CN" altLang="en-US" sz="237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2" name="任意多边形: 形状 88">
            <a:extLst>
              <a:ext uri="{FF2B5EF4-FFF2-40B4-BE49-F238E27FC236}">
                <a16:creationId xmlns:a16="http://schemas.microsoft.com/office/drawing/2014/main" id="{EBCCAB0B-45BD-4042-8661-7CF91650FE28}"/>
              </a:ext>
            </a:extLst>
          </p:cNvPr>
          <p:cNvSpPr/>
          <p:nvPr/>
        </p:nvSpPr>
        <p:spPr>
          <a:xfrm>
            <a:off x="4719999" y="4636824"/>
            <a:ext cx="4340964" cy="182496"/>
          </a:xfrm>
          <a:custGeom>
            <a:avLst/>
            <a:gdLst>
              <a:gd name="connsiteX0" fmla="*/ 1826200 w 4758517"/>
              <a:gd name="connsiteY0" fmla="*/ 159716 h 200050"/>
              <a:gd name="connsiteX1" fmla="*/ 1856042 w 4758517"/>
              <a:gd name="connsiteY1" fmla="*/ 168968 h 200050"/>
              <a:gd name="connsiteX2" fmla="*/ 1885835 w 4758517"/>
              <a:gd name="connsiteY2" fmla="*/ 179681 h 200050"/>
              <a:gd name="connsiteX3" fmla="*/ 1910126 w 4758517"/>
              <a:gd name="connsiteY3" fmla="*/ 189956 h 200050"/>
              <a:gd name="connsiteX4" fmla="*/ 1903990 w 4758517"/>
              <a:gd name="connsiteY4" fmla="*/ 198939 h 200050"/>
              <a:gd name="connsiteX5" fmla="*/ 1880398 w 4758517"/>
              <a:gd name="connsiteY5" fmla="*/ 188325 h 200050"/>
              <a:gd name="connsiteX6" fmla="*/ 1850669 w 4758517"/>
              <a:gd name="connsiteY6" fmla="*/ 177125 h 200050"/>
              <a:gd name="connsiteX7" fmla="*/ 1820503 w 4758517"/>
              <a:gd name="connsiteY7" fmla="*/ 167385 h 200050"/>
              <a:gd name="connsiteX8" fmla="*/ 3174933 w 4758517"/>
              <a:gd name="connsiteY8" fmla="*/ 149650 h 200050"/>
              <a:gd name="connsiteX9" fmla="*/ 3201780 w 4758517"/>
              <a:gd name="connsiteY9" fmla="*/ 162732 h 200050"/>
              <a:gd name="connsiteX10" fmla="*/ 3228140 w 4758517"/>
              <a:gd name="connsiteY10" fmla="*/ 177471 h 200050"/>
              <a:gd name="connsiteX11" fmla="*/ 3248998 w 4758517"/>
              <a:gd name="connsiteY11" fmla="*/ 191284 h 200050"/>
              <a:gd name="connsiteX12" fmla="*/ 3242424 w 4758517"/>
              <a:gd name="connsiteY12" fmla="*/ 199611 h 200050"/>
              <a:gd name="connsiteX13" fmla="*/ 3221778 w 4758517"/>
              <a:gd name="connsiteY13" fmla="*/ 185749 h 200050"/>
              <a:gd name="connsiteX14" fmla="*/ 3195580 w 4758517"/>
              <a:gd name="connsiteY14" fmla="*/ 170524 h 200050"/>
              <a:gd name="connsiteX15" fmla="*/ 3168798 w 4758517"/>
              <a:gd name="connsiteY15" fmla="*/ 156662 h 200050"/>
              <a:gd name="connsiteX16" fmla="*/ 4076481 w 4758517"/>
              <a:gd name="connsiteY16" fmla="*/ 149215 h 200050"/>
              <a:gd name="connsiteX17" fmla="*/ 4085464 w 4758517"/>
              <a:gd name="connsiteY17" fmla="*/ 153161 h 200050"/>
              <a:gd name="connsiteX18" fmla="*/ 4074892 w 4758517"/>
              <a:gd name="connsiteY18" fmla="*/ 173077 h 200050"/>
              <a:gd name="connsiteX19" fmla="*/ 4062676 w 4758517"/>
              <a:gd name="connsiteY19" fmla="*/ 192163 h 200050"/>
              <a:gd name="connsiteX20" fmla="*/ 4053034 w 4758517"/>
              <a:gd name="connsiteY20" fmla="*/ 188010 h 200050"/>
              <a:gd name="connsiteX21" fmla="*/ 4066236 w 4758517"/>
              <a:gd name="connsiteY21" fmla="*/ 169024 h 200050"/>
              <a:gd name="connsiteX22" fmla="*/ 4076481 w 4758517"/>
              <a:gd name="connsiteY22" fmla="*/ 149215 h 200050"/>
              <a:gd name="connsiteX23" fmla="*/ 4218914 w 4758517"/>
              <a:gd name="connsiteY23" fmla="*/ 144404 h 200050"/>
              <a:gd name="connsiteX24" fmla="*/ 4233348 w 4758517"/>
              <a:gd name="connsiteY24" fmla="*/ 164947 h 200050"/>
              <a:gd name="connsiteX25" fmla="*/ 4243676 w 4758517"/>
              <a:gd name="connsiteY25" fmla="*/ 184505 h 200050"/>
              <a:gd name="connsiteX26" fmla="*/ 4234033 w 4758517"/>
              <a:gd name="connsiteY26" fmla="*/ 188449 h 200050"/>
              <a:gd name="connsiteX27" fmla="*/ 4223844 w 4758517"/>
              <a:gd name="connsiteY27" fmla="*/ 168755 h 200050"/>
              <a:gd name="connsiteX28" fmla="*/ 4209710 w 4758517"/>
              <a:gd name="connsiteY28" fmla="*/ 147910 h 200050"/>
              <a:gd name="connsiteX29" fmla="*/ 4099928 w 4758517"/>
              <a:gd name="connsiteY29" fmla="*/ 142213 h 200050"/>
              <a:gd name="connsiteX30" fmla="*/ 4110446 w 4758517"/>
              <a:gd name="connsiteY30" fmla="*/ 142213 h 200050"/>
              <a:gd name="connsiteX31" fmla="*/ 4110446 w 4758517"/>
              <a:gd name="connsiteY31" fmla="*/ 181437 h 200050"/>
              <a:gd name="connsiteX32" fmla="*/ 4113595 w 4758517"/>
              <a:gd name="connsiteY32" fmla="*/ 186998 h 200050"/>
              <a:gd name="connsiteX33" fmla="*/ 4127757 w 4758517"/>
              <a:gd name="connsiteY33" fmla="*/ 188449 h 200050"/>
              <a:gd name="connsiteX34" fmla="*/ 4182758 w 4758517"/>
              <a:gd name="connsiteY34" fmla="*/ 188449 h 200050"/>
              <a:gd name="connsiteX35" fmla="*/ 4194782 w 4758517"/>
              <a:gd name="connsiteY35" fmla="*/ 183793 h 200050"/>
              <a:gd name="connsiteX36" fmla="*/ 4198097 w 4758517"/>
              <a:gd name="connsiteY36" fmla="*/ 161716 h 200050"/>
              <a:gd name="connsiteX37" fmla="*/ 4203054 w 4758517"/>
              <a:gd name="connsiteY37" fmla="*/ 164071 h 200050"/>
              <a:gd name="connsiteX38" fmla="*/ 4208176 w 4758517"/>
              <a:gd name="connsiteY38" fmla="*/ 165441 h 200050"/>
              <a:gd name="connsiteX39" fmla="*/ 4202452 w 4758517"/>
              <a:gd name="connsiteY39" fmla="*/ 191280 h 200050"/>
              <a:gd name="connsiteX40" fmla="*/ 4183415 w 4758517"/>
              <a:gd name="connsiteY40" fmla="*/ 197406 h 200050"/>
              <a:gd name="connsiteX41" fmla="*/ 4127976 w 4758517"/>
              <a:gd name="connsiteY41" fmla="*/ 197406 h 200050"/>
              <a:gd name="connsiteX42" fmla="*/ 4105652 w 4758517"/>
              <a:gd name="connsiteY42" fmla="*/ 194345 h 200050"/>
              <a:gd name="connsiteX43" fmla="*/ 4099928 w 4758517"/>
              <a:gd name="connsiteY43" fmla="*/ 181437 h 200050"/>
              <a:gd name="connsiteX44" fmla="*/ 292085 w 4758517"/>
              <a:gd name="connsiteY44" fmla="*/ 137365 h 200050"/>
              <a:gd name="connsiteX45" fmla="*/ 312107 w 4758517"/>
              <a:gd name="connsiteY45" fmla="*/ 153832 h 200050"/>
              <a:gd name="connsiteX46" fmla="*/ 337882 w 4758517"/>
              <a:gd name="connsiteY46" fmla="*/ 167175 h 200050"/>
              <a:gd name="connsiteX47" fmla="*/ 364342 w 4758517"/>
              <a:gd name="connsiteY47" fmla="*/ 153832 h 200050"/>
              <a:gd name="connsiteX48" fmla="*/ 385214 w 4758517"/>
              <a:gd name="connsiteY48" fmla="*/ 137365 h 200050"/>
              <a:gd name="connsiteX49" fmla="*/ 4140685 w 4758517"/>
              <a:gd name="connsiteY49" fmla="*/ 133654 h 200050"/>
              <a:gd name="connsiteX50" fmla="*/ 4157531 w 4758517"/>
              <a:gd name="connsiteY50" fmla="*/ 150804 h 200050"/>
              <a:gd name="connsiteX51" fmla="*/ 4170924 w 4758517"/>
              <a:gd name="connsiteY51" fmla="*/ 167627 h 200050"/>
              <a:gd name="connsiteX52" fmla="*/ 4161721 w 4758517"/>
              <a:gd name="connsiteY52" fmla="*/ 172668 h 200050"/>
              <a:gd name="connsiteX53" fmla="*/ 4149012 w 4758517"/>
              <a:gd name="connsiteY53" fmla="*/ 155736 h 200050"/>
              <a:gd name="connsiteX54" fmla="*/ 4132358 w 4758517"/>
              <a:gd name="connsiteY54" fmla="*/ 137818 h 200050"/>
              <a:gd name="connsiteX55" fmla="*/ 1811956 w 4758517"/>
              <a:gd name="connsiteY55" fmla="*/ 129696 h 200050"/>
              <a:gd name="connsiteX56" fmla="*/ 1822694 w 4758517"/>
              <a:gd name="connsiteY56" fmla="*/ 129696 h 200050"/>
              <a:gd name="connsiteX57" fmla="*/ 1808841 w 4758517"/>
              <a:gd name="connsiteY57" fmla="*/ 164999 h 200050"/>
              <a:gd name="connsiteX58" fmla="*/ 1777749 w 4758517"/>
              <a:gd name="connsiteY58" fmla="*/ 187156 h 200050"/>
              <a:gd name="connsiteX59" fmla="*/ 1722114 w 4758517"/>
              <a:gd name="connsiteY59" fmla="*/ 199378 h 200050"/>
              <a:gd name="connsiteX60" fmla="*/ 1720225 w 4758517"/>
              <a:gd name="connsiteY60" fmla="*/ 194722 h 200050"/>
              <a:gd name="connsiteX61" fmla="*/ 1717512 w 4758517"/>
              <a:gd name="connsiteY61" fmla="*/ 190394 h 200050"/>
              <a:gd name="connsiteX62" fmla="*/ 1770776 w 4758517"/>
              <a:gd name="connsiteY62" fmla="*/ 179868 h 200050"/>
              <a:gd name="connsiteX63" fmla="*/ 1799742 w 4758517"/>
              <a:gd name="connsiteY63" fmla="*/ 160528 h 200050"/>
              <a:gd name="connsiteX64" fmla="*/ 1811956 w 4758517"/>
              <a:gd name="connsiteY64" fmla="*/ 129696 h 200050"/>
              <a:gd name="connsiteX65" fmla="*/ 4349568 w 4758517"/>
              <a:gd name="connsiteY65" fmla="*/ 122697 h 200050"/>
              <a:gd name="connsiteX66" fmla="*/ 4349568 w 4758517"/>
              <a:gd name="connsiteY66" fmla="*/ 174631 h 200050"/>
              <a:gd name="connsiteX67" fmla="*/ 4460448 w 4758517"/>
              <a:gd name="connsiteY67" fmla="*/ 174631 h 200050"/>
              <a:gd name="connsiteX68" fmla="*/ 4460448 w 4758517"/>
              <a:gd name="connsiteY68" fmla="*/ 122697 h 200050"/>
              <a:gd name="connsiteX69" fmla="*/ 4651802 w 4758517"/>
              <a:gd name="connsiteY69" fmla="*/ 117428 h 200050"/>
              <a:gd name="connsiteX70" fmla="*/ 4662100 w 4758517"/>
              <a:gd name="connsiteY70" fmla="*/ 117428 h 200050"/>
              <a:gd name="connsiteX71" fmla="*/ 4662100 w 4758517"/>
              <a:gd name="connsiteY71" fmla="*/ 134106 h 200050"/>
              <a:gd name="connsiteX72" fmla="*/ 4754353 w 4758517"/>
              <a:gd name="connsiteY72" fmla="*/ 134106 h 200050"/>
              <a:gd name="connsiteX73" fmla="*/ 4754353 w 4758517"/>
              <a:gd name="connsiteY73" fmla="*/ 143501 h 200050"/>
              <a:gd name="connsiteX74" fmla="*/ 4673714 w 4758517"/>
              <a:gd name="connsiteY74" fmla="*/ 143501 h 200050"/>
              <a:gd name="connsiteX75" fmla="*/ 4698622 w 4758517"/>
              <a:gd name="connsiteY75" fmla="*/ 160569 h 200050"/>
              <a:gd name="connsiteX76" fmla="*/ 4728204 w 4758517"/>
              <a:gd name="connsiteY76" fmla="*/ 174860 h 200050"/>
              <a:gd name="connsiteX77" fmla="*/ 4758517 w 4758517"/>
              <a:gd name="connsiteY77" fmla="*/ 184916 h 200050"/>
              <a:gd name="connsiteX78" fmla="*/ 4754792 w 4758517"/>
              <a:gd name="connsiteY78" fmla="*/ 189325 h 200050"/>
              <a:gd name="connsiteX79" fmla="*/ 4751724 w 4758517"/>
              <a:gd name="connsiteY79" fmla="*/ 193900 h 200050"/>
              <a:gd name="connsiteX80" fmla="*/ 4719722 w 4758517"/>
              <a:gd name="connsiteY80" fmla="*/ 181929 h 200050"/>
              <a:gd name="connsiteX81" fmla="*/ 4688258 w 4758517"/>
              <a:gd name="connsiteY81" fmla="*/ 165186 h 200050"/>
              <a:gd name="connsiteX82" fmla="*/ 4662100 w 4758517"/>
              <a:gd name="connsiteY82" fmla="*/ 145473 h 200050"/>
              <a:gd name="connsiteX83" fmla="*/ 4662100 w 4758517"/>
              <a:gd name="connsiteY83" fmla="*/ 198939 h 200050"/>
              <a:gd name="connsiteX84" fmla="*/ 4651802 w 4758517"/>
              <a:gd name="connsiteY84" fmla="*/ 198939 h 200050"/>
              <a:gd name="connsiteX85" fmla="*/ 4651802 w 4758517"/>
              <a:gd name="connsiteY85" fmla="*/ 145253 h 200050"/>
              <a:gd name="connsiteX86" fmla="*/ 4625749 w 4758517"/>
              <a:gd name="connsiteY86" fmla="*/ 165779 h 200050"/>
              <a:gd name="connsiteX87" fmla="*/ 4594730 w 4758517"/>
              <a:gd name="connsiteY87" fmla="*/ 183236 h 200050"/>
              <a:gd name="connsiteX88" fmla="*/ 4563712 w 4758517"/>
              <a:gd name="connsiteY88" fmla="*/ 195872 h 200050"/>
              <a:gd name="connsiteX89" fmla="*/ 4560260 w 4758517"/>
              <a:gd name="connsiteY89" fmla="*/ 191161 h 200050"/>
              <a:gd name="connsiteX90" fmla="*/ 4556480 w 4758517"/>
              <a:gd name="connsiteY90" fmla="*/ 187107 h 200050"/>
              <a:gd name="connsiteX91" fmla="*/ 4586112 w 4758517"/>
              <a:gd name="connsiteY91" fmla="*/ 176288 h 200050"/>
              <a:gd name="connsiteX92" fmla="*/ 4615304 w 4758517"/>
              <a:gd name="connsiteY92" fmla="*/ 161185 h 200050"/>
              <a:gd name="connsiteX93" fmla="*/ 4639968 w 4758517"/>
              <a:gd name="connsiteY93" fmla="*/ 143501 h 200050"/>
              <a:gd name="connsiteX94" fmla="*/ 4560644 w 4758517"/>
              <a:gd name="connsiteY94" fmla="*/ 143501 h 200050"/>
              <a:gd name="connsiteX95" fmla="*/ 4560644 w 4758517"/>
              <a:gd name="connsiteY95" fmla="*/ 134106 h 200050"/>
              <a:gd name="connsiteX96" fmla="*/ 4651802 w 4758517"/>
              <a:gd name="connsiteY96" fmla="*/ 134106 h 200050"/>
              <a:gd name="connsiteX97" fmla="*/ 4338832 w 4758517"/>
              <a:gd name="connsiteY97" fmla="*/ 113056 h 200050"/>
              <a:gd name="connsiteX98" fmla="*/ 4471184 w 4758517"/>
              <a:gd name="connsiteY98" fmla="*/ 113056 h 200050"/>
              <a:gd name="connsiteX99" fmla="*/ 4471184 w 4758517"/>
              <a:gd name="connsiteY99" fmla="*/ 197639 h 200050"/>
              <a:gd name="connsiteX100" fmla="*/ 4460448 w 4758517"/>
              <a:gd name="connsiteY100" fmla="*/ 197639 h 200050"/>
              <a:gd name="connsiteX101" fmla="*/ 4460448 w 4758517"/>
              <a:gd name="connsiteY101" fmla="*/ 184711 h 200050"/>
              <a:gd name="connsiteX102" fmla="*/ 4349568 w 4758517"/>
              <a:gd name="connsiteY102" fmla="*/ 184711 h 200050"/>
              <a:gd name="connsiteX103" fmla="*/ 4349568 w 4758517"/>
              <a:gd name="connsiteY103" fmla="*/ 198515 h 200050"/>
              <a:gd name="connsiteX104" fmla="*/ 4338832 w 4758517"/>
              <a:gd name="connsiteY104" fmla="*/ 198515 h 200050"/>
              <a:gd name="connsiteX105" fmla="*/ 2236627 w 4758517"/>
              <a:gd name="connsiteY105" fmla="*/ 112399 h 200050"/>
              <a:gd name="connsiteX106" fmla="*/ 2236627 w 4758517"/>
              <a:gd name="connsiteY106" fmla="*/ 152279 h 200050"/>
              <a:gd name="connsiteX107" fmla="*/ 2258019 w 4758517"/>
              <a:gd name="connsiteY107" fmla="*/ 148801 h 200050"/>
              <a:gd name="connsiteX108" fmla="*/ 2280890 w 4758517"/>
              <a:gd name="connsiteY108" fmla="*/ 144829 h 200050"/>
              <a:gd name="connsiteX109" fmla="*/ 2280890 w 4758517"/>
              <a:gd name="connsiteY109" fmla="*/ 112399 h 200050"/>
              <a:gd name="connsiteX110" fmla="*/ 1748848 w 4758517"/>
              <a:gd name="connsiteY110" fmla="*/ 110221 h 200050"/>
              <a:gd name="connsiteX111" fmla="*/ 1884049 w 4758517"/>
              <a:gd name="connsiteY111" fmla="*/ 110221 h 200050"/>
              <a:gd name="connsiteX112" fmla="*/ 1884049 w 4758517"/>
              <a:gd name="connsiteY112" fmla="*/ 170234 h 200050"/>
              <a:gd name="connsiteX113" fmla="*/ 1873532 w 4758517"/>
              <a:gd name="connsiteY113" fmla="*/ 170234 h 200050"/>
              <a:gd name="connsiteX114" fmla="*/ 1873532 w 4758517"/>
              <a:gd name="connsiteY114" fmla="*/ 119616 h 200050"/>
              <a:gd name="connsiteX115" fmla="*/ 1758927 w 4758517"/>
              <a:gd name="connsiteY115" fmla="*/ 119616 h 200050"/>
              <a:gd name="connsiteX116" fmla="*/ 1758927 w 4758517"/>
              <a:gd name="connsiteY116" fmla="*/ 171330 h 200050"/>
              <a:gd name="connsiteX117" fmla="*/ 1748848 w 4758517"/>
              <a:gd name="connsiteY117" fmla="*/ 171330 h 200050"/>
              <a:gd name="connsiteX118" fmla="*/ 3962698 w 4758517"/>
              <a:gd name="connsiteY118" fmla="*/ 106482 h 200050"/>
              <a:gd name="connsiteX119" fmla="*/ 3971682 w 4758517"/>
              <a:gd name="connsiteY119" fmla="*/ 111960 h 200050"/>
              <a:gd name="connsiteX120" fmla="*/ 3960616 w 4758517"/>
              <a:gd name="connsiteY120" fmla="*/ 132339 h 200050"/>
              <a:gd name="connsiteX121" fmla="*/ 3949550 w 4758517"/>
              <a:gd name="connsiteY121" fmla="*/ 150746 h 200050"/>
              <a:gd name="connsiteX122" fmla="*/ 3941662 w 4758517"/>
              <a:gd name="connsiteY122" fmla="*/ 145925 h 200050"/>
              <a:gd name="connsiteX123" fmla="*/ 3952838 w 4758517"/>
              <a:gd name="connsiteY123" fmla="*/ 126779 h 200050"/>
              <a:gd name="connsiteX124" fmla="*/ 3962698 w 4758517"/>
              <a:gd name="connsiteY124" fmla="*/ 106482 h 200050"/>
              <a:gd name="connsiteX125" fmla="*/ 3835166 w 4758517"/>
              <a:gd name="connsiteY125" fmla="*/ 106482 h 200050"/>
              <a:gd name="connsiteX126" fmla="*/ 3844369 w 4758517"/>
              <a:gd name="connsiteY126" fmla="*/ 110426 h 200050"/>
              <a:gd name="connsiteX127" fmla="*/ 3835138 w 4758517"/>
              <a:gd name="connsiteY127" fmla="*/ 130887 h 200050"/>
              <a:gd name="connsiteX128" fmla="*/ 3822456 w 4758517"/>
              <a:gd name="connsiteY128" fmla="*/ 149212 h 200050"/>
              <a:gd name="connsiteX129" fmla="*/ 3813252 w 4758517"/>
              <a:gd name="connsiteY129" fmla="*/ 143953 h 200050"/>
              <a:gd name="connsiteX130" fmla="*/ 3826182 w 4758517"/>
              <a:gd name="connsiteY130" fmla="*/ 126368 h 200050"/>
              <a:gd name="connsiteX131" fmla="*/ 3835166 w 4758517"/>
              <a:gd name="connsiteY131" fmla="*/ 106482 h 200050"/>
              <a:gd name="connsiteX132" fmla="*/ 3893234 w 4758517"/>
              <a:gd name="connsiteY132" fmla="*/ 92458 h 200050"/>
              <a:gd name="connsiteX133" fmla="*/ 3904411 w 4758517"/>
              <a:gd name="connsiteY133" fmla="*/ 92458 h 200050"/>
              <a:gd name="connsiteX134" fmla="*/ 3898494 w 4758517"/>
              <a:gd name="connsiteY134" fmla="*/ 127080 h 200050"/>
              <a:gd name="connsiteX135" fmla="*/ 3935170 w 4758517"/>
              <a:gd name="connsiteY135" fmla="*/ 168467 h 200050"/>
              <a:gd name="connsiteX136" fmla="*/ 3997320 w 4758517"/>
              <a:gd name="connsiteY136" fmla="*/ 188655 h 200050"/>
              <a:gd name="connsiteX137" fmla="*/ 3993815 w 4758517"/>
              <a:gd name="connsiteY137" fmla="*/ 193064 h 200050"/>
              <a:gd name="connsiteX138" fmla="*/ 3990966 w 4758517"/>
              <a:gd name="connsiteY138" fmla="*/ 198296 h 200050"/>
              <a:gd name="connsiteX139" fmla="*/ 3932212 w 4758517"/>
              <a:gd name="connsiteY139" fmla="*/ 178219 h 200050"/>
              <a:gd name="connsiteX140" fmla="*/ 3894331 w 4758517"/>
              <a:gd name="connsiteY140" fmla="*/ 139570 h 200050"/>
              <a:gd name="connsiteX141" fmla="*/ 3865022 w 4758517"/>
              <a:gd name="connsiteY141" fmla="*/ 177287 h 200050"/>
              <a:gd name="connsiteX142" fmla="*/ 3803830 w 4758517"/>
              <a:gd name="connsiteY142" fmla="*/ 200050 h 200050"/>
              <a:gd name="connsiteX143" fmla="*/ 3801694 w 4758517"/>
              <a:gd name="connsiteY143" fmla="*/ 195475 h 200050"/>
              <a:gd name="connsiteX144" fmla="*/ 3798572 w 4758517"/>
              <a:gd name="connsiteY144" fmla="*/ 191065 h 200050"/>
              <a:gd name="connsiteX145" fmla="*/ 3855886 w 4758517"/>
              <a:gd name="connsiteY145" fmla="*/ 171246 h 200050"/>
              <a:gd name="connsiteX146" fmla="*/ 3883399 w 4758517"/>
              <a:gd name="connsiteY146" fmla="*/ 138426 h 200050"/>
              <a:gd name="connsiteX147" fmla="*/ 3893234 w 4758517"/>
              <a:gd name="connsiteY147" fmla="*/ 92458 h 200050"/>
              <a:gd name="connsiteX148" fmla="*/ 4597896 w 4758517"/>
              <a:gd name="connsiteY148" fmla="*/ 87185 h 200050"/>
              <a:gd name="connsiteX149" fmla="*/ 4597896 w 4758517"/>
              <a:gd name="connsiteY149" fmla="*/ 105839 h 200050"/>
              <a:gd name="connsiteX150" fmla="*/ 4656184 w 4758517"/>
              <a:gd name="connsiteY150" fmla="*/ 105839 h 200050"/>
              <a:gd name="connsiteX151" fmla="*/ 4656184 w 4758517"/>
              <a:gd name="connsiteY151" fmla="*/ 87185 h 200050"/>
              <a:gd name="connsiteX152" fmla="*/ 286168 w 4758517"/>
              <a:gd name="connsiteY152" fmla="*/ 84556 h 200050"/>
              <a:gd name="connsiteX153" fmla="*/ 286168 w 4758517"/>
              <a:gd name="connsiteY153" fmla="*/ 102989 h 200050"/>
              <a:gd name="connsiteX154" fmla="*/ 395075 w 4758517"/>
              <a:gd name="connsiteY154" fmla="*/ 102989 h 200050"/>
              <a:gd name="connsiteX155" fmla="*/ 395075 w 4758517"/>
              <a:gd name="connsiteY155" fmla="*/ 84556 h 200050"/>
              <a:gd name="connsiteX156" fmla="*/ 4104968 w 4758517"/>
              <a:gd name="connsiteY156" fmla="*/ 82802 h 200050"/>
              <a:gd name="connsiteX157" fmla="*/ 4104968 w 4758517"/>
              <a:gd name="connsiteY157" fmla="*/ 110002 h 200050"/>
              <a:gd name="connsiteX158" fmla="*/ 4146820 w 4758517"/>
              <a:gd name="connsiteY158" fmla="*/ 110002 h 200050"/>
              <a:gd name="connsiteX159" fmla="*/ 4146820 w 4758517"/>
              <a:gd name="connsiteY159" fmla="*/ 82802 h 200050"/>
              <a:gd name="connsiteX160" fmla="*/ 3152802 w 4758517"/>
              <a:gd name="connsiteY160" fmla="*/ 79967 h 200050"/>
              <a:gd name="connsiteX161" fmla="*/ 3163319 w 4758517"/>
              <a:gd name="connsiteY161" fmla="*/ 79967 h 200050"/>
              <a:gd name="connsiteX162" fmla="*/ 3163319 w 4758517"/>
              <a:gd name="connsiteY162" fmla="*/ 120068 h 200050"/>
              <a:gd name="connsiteX163" fmla="*/ 3160515 w 4758517"/>
              <a:gd name="connsiteY163" fmla="*/ 141884 h 200050"/>
              <a:gd name="connsiteX164" fmla="*/ 3147789 w 4758517"/>
              <a:gd name="connsiteY164" fmla="*/ 163126 h 200050"/>
              <a:gd name="connsiteX165" fmla="*/ 3118668 w 4758517"/>
              <a:gd name="connsiteY165" fmla="*/ 182560 h 200050"/>
              <a:gd name="connsiteX166" fmla="*/ 3066684 w 4758517"/>
              <a:gd name="connsiteY166" fmla="*/ 198954 h 200050"/>
              <a:gd name="connsiteX167" fmla="*/ 3064055 w 4758517"/>
              <a:gd name="connsiteY167" fmla="*/ 194461 h 200050"/>
              <a:gd name="connsiteX168" fmla="*/ 3060768 w 4758517"/>
              <a:gd name="connsiteY168" fmla="*/ 189970 h 200050"/>
              <a:gd name="connsiteX169" fmla="*/ 3110739 w 4758517"/>
              <a:gd name="connsiteY169" fmla="*/ 175161 h 200050"/>
              <a:gd name="connsiteX170" fmla="*/ 3138421 w 4758517"/>
              <a:gd name="connsiteY170" fmla="*/ 157621 h 200050"/>
              <a:gd name="connsiteX171" fmla="*/ 3150285 w 4758517"/>
              <a:gd name="connsiteY171" fmla="*/ 138724 h 200050"/>
              <a:gd name="connsiteX172" fmla="*/ 3152802 w 4758517"/>
              <a:gd name="connsiteY172" fmla="*/ 119849 h 200050"/>
              <a:gd name="connsiteX173" fmla="*/ 4095764 w 4758517"/>
              <a:gd name="connsiteY173" fmla="*/ 74284 h 200050"/>
              <a:gd name="connsiteX174" fmla="*/ 4156024 w 4758517"/>
              <a:gd name="connsiteY174" fmla="*/ 74284 h 200050"/>
              <a:gd name="connsiteX175" fmla="*/ 4156024 w 4758517"/>
              <a:gd name="connsiteY175" fmla="*/ 118520 h 200050"/>
              <a:gd name="connsiteX176" fmla="*/ 4095764 w 4758517"/>
              <a:gd name="connsiteY176" fmla="*/ 118520 h 200050"/>
              <a:gd name="connsiteX177" fmla="*/ 4348693 w 4758517"/>
              <a:gd name="connsiteY177" fmla="*/ 72517 h 200050"/>
              <a:gd name="connsiteX178" fmla="*/ 4459352 w 4758517"/>
              <a:gd name="connsiteY178" fmla="*/ 72517 h 200050"/>
              <a:gd name="connsiteX179" fmla="*/ 4459352 w 4758517"/>
              <a:gd name="connsiteY179" fmla="*/ 82378 h 200050"/>
              <a:gd name="connsiteX180" fmla="*/ 4348693 w 4758517"/>
              <a:gd name="connsiteY180" fmla="*/ 82378 h 200050"/>
              <a:gd name="connsiteX181" fmla="*/ 58480 w 4758517"/>
              <a:gd name="connsiteY181" fmla="*/ 69655 h 200050"/>
              <a:gd name="connsiteX182" fmla="*/ 58480 w 4758517"/>
              <a:gd name="connsiteY182" fmla="*/ 127093 h 200050"/>
              <a:gd name="connsiteX183" fmla="*/ 120301 w 4758517"/>
              <a:gd name="connsiteY183" fmla="*/ 127093 h 200050"/>
              <a:gd name="connsiteX184" fmla="*/ 120301 w 4758517"/>
              <a:gd name="connsiteY184" fmla="*/ 69655 h 200050"/>
              <a:gd name="connsiteX185" fmla="*/ 2236627 w 4758517"/>
              <a:gd name="connsiteY185" fmla="*/ 66382 h 200050"/>
              <a:gd name="connsiteX186" fmla="*/ 2236627 w 4758517"/>
              <a:gd name="connsiteY186" fmla="*/ 102757 h 200050"/>
              <a:gd name="connsiteX187" fmla="*/ 2280890 w 4758517"/>
              <a:gd name="connsiteY187" fmla="*/ 102757 h 200050"/>
              <a:gd name="connsiteX188" fmla="*/ 2280890 w 4758517"/>
              <a:gd name="connsiteY188" fmla="*/ 66382 h 200050"/>
              <a:gd name="connsiteX189" fmla="*/ 1575737 w 4758517"/>
              <a:gd name="connsiteY189" fmla="*/ 65711 h 200050"/>
              <a:gd name="connsiteX190" fmla="*/ 1573326 w 4758517"/>
              <a:gd name="connsiteY190" fmla="*/ 88596 h 200050"/>
              <a:gd name="connsiteX191" fmla="*/ 1569601 w 4758517"/>
              <a:gd name="connsiteY191" fmla="*/ 110002 h 200050"/>
              <a:gd name="connsiteX192" fmla="*/ 1639284 w 4758517"/>
              <a:gd name="connsiteY192" fmla="*/ 110002 h 200050"/>
              <a:gd name="connsiteX193" fmla="*/ 1639284 w 4758517"/>
              <a:gd name="connsiteY193" fmla="*/ 65711 h 200050"/>
              <a:gd name="connsiteX194" fmla="*/ 1505835 w 4758517"/>
              <a:gd name="connsiteY194" fmla="*/ 65711 h 200050"/>
              <a:gd name="connsiteX195" fmla="*/ 1505835 w 4758517"/>
              <a:gd name="connsiteY195" fmla="*/ 110002 h 200050"/>
              <a:gd name="connsiteX196" fmla="*/ 1558863 w 4758517"/>
              <a:gd name="connsiteY196" fmla="*/ 110002 h 200050"/>
              <a:gd name="connsiteX197" fmla="*/ 1562480 w 4758517"/>
              <a:gd name="connsiteY197" fmla="*/ 88678 h 200050"/>
              <a:gd name="connsiteX198" fmla="*/ 1564780 w 4758517"/>
              <a:gd name="connsiteY198" fmla="*/ 65711 h 200050"/>
              <a:gd name="connsiteX199" fmla="*/ 4597896 w 4758517"/>
              <a:gd name="connsiteY199" fmla="*/ 60889 h 200050"/>
              <a:gd name="connsiteX200" fmla="*/ 4597896 w 4758517"/>
              <a:gd name="connsiteY200" fmla="*/ 78666 h 200050"/>
              <a:gd name="connsiteX201" fmla="*/ 4656184 w 4758517"/>
              <a:gd name="connsiteY201" fmla="*/ 78666 h 200050"/>
              <a:gd name="connsiteX202" fmla="*/ 4656184 w 4758517"/>
              <a:gd name="connsiteY202" fmla="*/ 60889 h 200050"/>
              <a:gd name="connsiteX203" fmla="*/ 48428 w 4758517"/>
              <a:gd name="connsiteY203" fmla="*/ 59822 h 200050"/>
              <a:gd name="connsiteX204" fmla="*/ 130573 w 4758517"/>
              <a:gd name="connsiteY204" fmla="*/ 59822 h 200050"/>
              <a:gd name="connsiteX205" fmla="*/ 130573 w 4758517"/>
              <a:gd name="connsiteY205" fmla="*/ 136708 h 200050"/>
              <a:gd name="connsiteX206" fmla="*/ 48428 w 4758517"/>
              <a:gd name="connsiteY206" fmla="*/ 136708 h 200050"/>
              <a:gd name="connsiteX207" fmla="*/ 286168 w 4758517"/>
              <a:gd name="connsiteY207" fmla="*/ 58480 h 200050"/>
              <a:gd name="connsiteX208" fmla="*/ 286168 w 4758517"/>
              <a:gd name="connsiteY208" fmla="*/ 76256 h 200050"/>
              <a:gd name="connsiteX209" fmla="*/ 395075 w 4758517"/>
              <a:gd name="connsiteY209" fmla="*/ 76256 h 200050"/>
              <a:gd name="connsiteX210" fmla="*/ 395075 w 4758517"/>
              <a:gd name="connsiteY210" fmla="*/ 58480 h 200050"/>
              <a:gd name="connsiteX211" fmla="*/ 2113477 w 4758517"/>
              <a:gd name="connsiteY211" fmla="*/ 55863 h 200050"/>
              <a:gd name="connsiteX212" fmla="*/ 2132650 w 4758517"/>
              <a:gd name="connsiteY212" fmla="*/ 69066 h 200050"/>
              <a:gd name="connsiteX213" fmla="*/ 2147222 w 4758517"/>
              <a:gd name="connsiteY213" fmla="*/ 83254 h 200050"/>
              <a:gd name="connsiteX214" fmla="*/ 2139991 w 4758517"/>
              <a:gd name="connsiteY214" fmla="*/ 89828 h 200050"/>
              <a:gd name="connsiteX215" fmla="*/ 2125282 w 4758517"/>
              <a:gd name="connsiteY215" fmla="*/ 75448 h 200050"/>
              <a:gd name="connsiteX216" fmla="*/ 2106465 w 4758517"/>
              <a:gd name="connsiteY216" fmla="*/ 61561 h 200050"/>
              <a:gd name="connsiteX217" fmla="*/ 2086962 w 4758517"/>
              <a:gd name="connsiteY217" fmla="*/ 52796 h 200050"/>
              <a:gd name="connsiteX218" fmla="*/ 2097042 w 4758517"/>
              <a:gd name="connsiteY218" fmla="*/ 52796 h 200050"/>
              <a:gd name="connsiteX219" fmla="*/ 2097042 w 4758517"/>
              <a:gd name="connsiteY219" fmla="*/ 84131 h 200050"/>
              <a:gd name="connsiteX220" fmla="*/ 2097015 w 4758517"/>
              <a:gd name="connsiteY220" fmla="*/ 89938 h 200050"/>
              <a:gd name="connsiteX221" fmla="*/ 2096823 w 4758517"/>
              <a:gd name="connsiteY221" fmla="*/ 95745 h 200050"/>
              <a:gd name="connsiteX222" fmla="*/ 2158179 w 4758517"/>
              <a:gd name="connsiteY222" fmla="*/ 95745 h 200050"/>
              <a:gd name="connsiteX223" fmla="*/ 2158179 w 4758517"/>
              <a:gd name="connsiteY223" fmla="*/ 105606 h 200050"/>
              <a:gd name="connsiteX224" fmla="*/ 2098357 w 4758517"/>
              <a:gd name="connsiteY224" fmla="*/ 105606 h 200050"/>
              <a:gd name="connsiteX225" fmla="*/ 2121064 w 4758517"/>
              <a:gd name="connsiteY225" fmla="*/ 157730 h 200050"/>
              <a:gd name="connsiteX226" fmla="*/ 2159713 w 4758517"/>
              <a:gd name="connsiteY226" fmla="*/ 190627 h 200050"/>
              <a:gd name="connsiteX227" fmla="*/ 2155686 w 4758517"/>
              <a:gd name="connsiteY227" fmla="*/ 194461 h 200050"/>
              <a:gd name="connsiteX228" fmla="*/ 2152482 w 4758517"/>
              <a:gd name="connsiteY228" fmla="*/ 198954 h 200050"/>
              <a:gd name="connsiteX229" fmla="*/ 2116517 w 4758517"/>
              <a:gd name="connsiteY229" fmla="*/ 168440 h 200050"/>
              <a:gd name="connsiteX230" fmla="*/ 2093536 w 4758517"/>
              <a:gd name="connsiteY230" fmla="*/ 121821 h 200050"/>
              <a:gd name="connsiteX231" fmla="*/ 2076088 w 4758517"/>
              <a:gd name="connsiteY231" fmla="*/ 162195 h 200050"/>
              <a:gd name="connsiteX232" fmla="*/ 2034810 w 4758517"/>
              <a:gd name="connsiteY232" fmla="*/ 199611 h 200050"/>
              <a:gd name="connsiteX233" fmla="*/ 2031276 w 4758517"/>
              <a:gd name="connsiteY233" fmla="*/ 195968 h 200050"/>
              <a:gd name="connsiteX234" fmla="*/ 2026921 w 4758517"/>
              <a:gd name="connsiteY234" fmla="*/ 192818 h 200050"/>
              <a:gd name="connsiteX235" fmla="*/ 2060513 w 4758517"/>
              <a:gd name="connsiteY235" fmla="*/ 165192 h 200050"/>
              <a:gd name="connsiteX236" fmla="*/ 2078571 w 4758517"/>
              <a:gd name="connsiteY236" fmla="*/ 135277 h 200050"/>
              <a:gd name="connsiteX237" fmla="*/ 2085866 w 4758517"/>
              <a:gd name="connsiteY237" fmla="*/ 105606 h 200050"/>
              <a:gd name="connsiteX238" fmla="*/ 2031962 w 4758517"/>
              <a:gd name="connsiteY238" fmla="*/ 105606 h 200050"/>
              <a:gd name="connsiteX239" fmla="*/ 2031962 w 4758517"/>
              <a:gd name="connsiteY239" fmla="*/ 95745 h 200050"/>
              <a:gd name="connsiteX240" fmla="*/ 2086744 w 4758517"/>
              <a:gd name="connsiteY240" fmla="*/ 95745 h 200050"/>
              <a:gd name="connsiteX241" fmla="*/ 2086935 w 4758517"/>
              <a:gd name="connsiteY241" fmla="*/ 89774 h 200050"/>
              <a:gd name="connsiteX242" fmla="*/ 2086962 w 4758517"/>
              <a:gd name="connsiteY242" fmla="*/ 84131 h 200050"/>
              <a:gd name="connsiteX243" fmla="*/ 1795741 w 4758517"/>
              <a:gd name="connsiteY243" fmla="*/ 52344 h 200050"/>
              <a:gd name="connsiteX244" fmla="*/ 1794290 w 4758517"/>
              <a:gd name="connsiteY244" fmla="*/ 62794 h 200050"/>
              <a:gd name="connsiteX245" fmla="*/ 1791358 w 4758517"/>
              <a:gd name="connsiteY245" fmla="*/ 72750 h 200050"/>
              <a:gd name="connsiteX246" fmla="*/ 1837375 w 4758517"/>
              <a:gd name="connsiteY246" fmla="*/ 72750 h 200050"/>
              <a:gd name="connsiteX247" fmla="*/ 1837375 w 4758517"/>
              <a:gd name="connsiteY247" fmla="*/ 52344 h 200050"/>
              <a:gd name="connsiteX248" fmla="*/ 1749066 w 4758517"/>
              <a:gd name="connsiteY248" fmla="*/ 52344 h 200050"/>
              <a:gd name="connsiteX249" fmla="*/ 1747423 w 4758517"/>
              <a:gd name="connsiteY249" fmla="*/ 62794 h 200050"/>
              <a:gd name="connsiteX250" fmla="*/ 1745780 w 4758517"/>
              <a:gd name="connsiteY250" fmla="*/ 72750 h 200050"/>
              <a:gd name="connsiteX251" fmla="*/ 1780183 w 4758517"/>
              <a:gd name="connsiteY251" fmla="*/ 72750 h 200050"/>
              <a:gd name="connsiteX252" fmla="*/ 1783908 w 4758517"/>
              <a:gd name="connsiteY252" fmla="*/ 62794 h 200050"/>
              <a:gd name="connsiteX253" fmla="*/ 1785661 w 4758517"/>
              <a:gd name="connsiteY253" fmla="*/ 52344 h 200050"/>
              <a:gd name="connsiteX254" fmla="*/ 1982438 w 4758517"/>
              <a:gd name="connsiteY254" fmla="*/ 51919 h 200050"/>
              <a:gd name="connsiteX255" fmla="*/ 1996106 w 4758517"/>
              <a:gd name="connsiteY255" fmla="*/ 62711 h 200050"/>
              <a:gd name="connsiteX256" fmla="*/ 2006323 w 4758517"/>
              <a:gd name="connsiteY256" fmla="*/ 73832 h 200050"/>
              <a:gd name="connsiteX257" fmla="*/ 2017773 w 4758517"/>
              <a:gd name="connsiteY257" fmla="*/ 64793 h 200050"/>
              <a:gd name="connsiteX258" fmla="*/ 2026921 w 4758517"/>
              <a:gd name="connsiteY258" fmla="*/ 55426 h 200050"/>
              <a:gd name="connsiteX259" fmla="*/ 2035467 w 4758517"/>
              <a:gd name="connsiteY259" fmla="*/ 60465 h 200050"/>
              <a:gd name="connsiteX260" fmla="*/ 2024593 w 4758517"/>
              <a:gd name="connsiteY260" fmla="*/ 71148 h 200050"/>
              <a:gd name="connsiteX261" fmla="*/ 2011582 w 4758517"/>
              <a:gd name="connsiteY261" fmla="*/ 81502 h 200050"/>
              <a:gd name="connsiteX262" fmla="*/ 2022045 w 4758517"/>
              <a:gd name="connsiteY262" fmla="*/ 109084 h 200050"/>
              <a:gd name="connsiteX263" fmla="*/ 2024292 w 4758517"/>
              <a:gd name="connsiteY263" fmla="*/ 137817 h 200050"/>
              <a:gd name="connsiteX264" fmla="*/ 2022183 w 4758517"/>
              <a:gd name="connsiteY264" fmla="*/ 170604 h 200050"/>
              <a:gd name="connsiteX265" fmla="*/ 2013993 w 4758517"/>
              <a:gd name="connsiteY265" fmla="*/ 191722 h 200050"/>
              <a:gd name="connsiteX266" fmla="*/ 2009556 w 4758517"/>
              <a:gd name="connsiteY266" fmla="*/ 195283 h 200050"/>
              <a:gd name="connsiteX267" fmla="*/ 2003475 w 4758517"/>
              <a:gd name="connsiteY267" fmla="*/ 197200 h 200050"/>
              <a:gd name="connsiteX268" fmla="*/ 1992764 w 4758517"/>
              <a:gd name="connsiteY268" fmla="*/ 198104 h 200050"/>
              <a:gd name="connsiteX269" fmla="*/ 1980904 w 4758517"/>
              <a:gd name="connsiteY269" fmla="*/ 197858 h 200050"/>
              <a:gd name="connsiteX270" fmla="*/ 1979672 w 4758517"/>
              <a:gd name="connsiteY270" fmla="*/ 192845 h 200050"/>
              <a:gd name="connsiteX271" fmla="*/ 1976960 w 4758517"/>
              <a:gd name="connsiteY271" fmla="*/ 187998 h 200050"/>
              <a:gd name="connsiteX272" fmla="*/ 1990327 w 4758517"/>
              <a:gd name="connsiteY272" fmla="*/ 188490 h 200050"/>
              <a:gd name="connsiteX273" fmla="*/ 1999749 w 4758517"/>
              <a:gd name="connsiteY273" fmla="*/ 187998 h 200050"/>
              <a:gd name="connsiteX274" fmla="*/ 2003831 w 4758517"/>
              <a:gd name="connsiteY274" fmla="*/ 186984 h 200050"/>
              <a:gd name="connsiteX275" fmla="*/ 2006762 w 4758517"/>
              <a:gd name="connsiteY275" fmla="*/ 184491 h 200050"/>
              <a:gd name="connsiteX276" fmla="*/ 2012732 w 4758517"/>
              <a:gd name="connsiteY276" fmla="*/ 167098 h 200050"/>
              <a:gd name="connsiteX277" fmla="*/ 2014431 w 4758517"/>
              <a:gd name="connsiteY277" fmla="*/ 137379 h 200050"/>
              <a:gd name="connsiteX278" fmla="*/ 2013993 w 4758517"/>
              <a:gd name="connsiteY278" fmla="*/ 124012 h 200050"/>
              <a:gd name="connsiteX279" fmla="*/ 1992792 w 4758517"/>
              <a:gd name="connsiteY279" fmla="*/ 144391 h 200050"/>
              <a:gd name="connsiteX280" fmla="*/ 1969290 w 4758517"/>
              <a:gd name="connsiteY280" fmla="*/ 160168 h 200050"/>
              <a:gd name="connsiteX281" fmla="*/ 1966414 w 4758517"/>
              <a:gd name="connsiteY281" fmla="*/ 155922 h 200050"/>
              <a:gd name="connsiteX282" fmla="*/ 1962717 w 4758517"/>
              <a:gd name="connsiteY282" fmla="*/ 151842 h 200050"/>
              <a:gd name="connsiteX283" fmla="*/ 1990135 w 4758517"/>
              <a:gd name="connsiteY283" fmla="*/ 135023 h 200050"/>
              <a:gd name="connsiteX284" fmla="*/ 2012459 w 4758517"/>
              <a:gd name="connsiteY284" fmla="*/ 111960 h 200050"/>
              <a:gd name="connsiteX285" fmla="*/ 2009117 w 4758517"/>
              <a:gd name="connsiteY285" fmla="*/ 99415 h 200050"/>
              <a:gd name="connsiteX286" fmla="*/ 2003475 w 4758517"/>
              <a:gd name="connsiteY286" fmla="*/ 87199 h 200050"/>
              <a:gd name="connsiteX287" fmla="*/ 1986930 w 4758517"/>
              <a:gd name="connsiteY287" fmla="*/ 96977 h 200050"/>
              <a:gd name="connsiteX288" fmla="*/ 1969729 w 4758517"/>
              <a:gd name="connsiteY288" fmla="*/ 105606 h 200050"/>
              <a:gd name="connsiteX289" fmla="*/ 1966688 w 4758517"/>
              <a:gd name="connsiteY289" fmla="*/ 102236 h 200050"/>
              <a:gd name="connsiteX290" fmla="*/ 1963155 w 4758517"/>
              <a:gd name="connsiteY290" fmla="*/ 99032 h 200050"/>
              <a:gd name="connsiteX291" fmla="*/ 1981206 w 4758517"/>
              <a:gd name="connsiteY291" fmla="*/ 90047 h 200050"/>
              <a:gd name="connsiteX292" fmla="*/ 1998435 w 4758517"/>
              <a:gd name="connsiteY292" fmla="*/ 79748 h 200050"/>
              <a:gd name="connsiteX293" fmla="*/ 1988464 w 4758517"/>
              <a:gd name="connsiteY293" fmla="*/ 68436 h 200050"/>
              <a:gd name="connsiteX294" fmla="*/ 1975207 w 4758517"/>
              <a:gd name="connsiteY294" fmla="*/ 57617 h 200050"/>
              <a:gd name="connsiteX295" fmla="*/ 4091820 w 4758517"/>
              <a:gd name="connsiteY295" fmla="*/ 50180 h 200050"/>
              <a:gd name="connsiteX296" fmla="*/ 4161064 w 4758517"/>
              <a:gd name="connsiteY296" fmla="*/ 50180 h 200050"/>
              <a:gd name="connsiteX297" fmla="*/ 4161064 w 4758517"/>
              <a:gd name="connsiteY297" fmla="*/ 58917 h 200050"/>
              <a:gd name="connsiteX298" fmla="*/ 4091820 w 4758517"/>
              <a:gd name="connsiteY298" fmla="*/ 58917 h 200050"/>
              <a:gd name="connsiteX299" fmla="*/ 275869 w 4758517"/>
              <a:gd name="connsiteY299" fmla="*/ 49961 h 200050"/>
              <a:gd name="connsiteX300" fmla="*/ 405812 w 4758517"/>
              <a:gd name="connsiteY300" fmla="*/ 49961 h 200050"/>
              <a:gd name="connsiteX301" fmla="*/ 405812 w 4758517"/>
              <a:gd name="connsiteY301" fmla="*/ 111508 h 200050"/>
              <a:gd name="connsiteX302" fmla="*/ 312244 w 4758517"/>
              <a:gd name="connsiteY302" fmla="*/ 111508 h 200050"/>
              <a:gd name="connsiteX303" fmla="*/ 306410 w 4758517"/>
              <a:gd name="connsiteY303" fmla="*/ 120123 h 200050"/>
              <a:gd name="connsiteX304" fmla="*/ 299754 w 4758517"/>
              <a:gd name="connsiteY304" fmla="*/ 128408 h 200050"/>
              <a:gd name="connsiteX305" fmla="*/ 393541 w 4758517"/>
              <a:gd name="connsiteY305" fmla="*/ 128408 h 200050"/>
              <a:gd name="connsiteX306" fmla="*/ 395732 w 4758517"/>
              <a:gd name="connsiteY306" fmla="*/ 127750 h 200050"/>
              <a:gd name="connsiteX307" fmla="*/ 402306 w 4758517"/>
              <a:gd name="connsiteY307" fmla="*/ 132559 h 200050"/>
              <a:gd name="connsiteX308" fmla="*/ 379955 w 4758517"/>
              <a:gd name="connsiteY308" fmla="*/ 154545 h 200050"/>
              <a:gd name="connsiteX309" fmla="*/ 350372 w 4758517"/>
              <a:gd name="connsiteY309" fmla="*/ 171777 h 200050"/>
              <a:gd name="connsiteX310" fmla="*/ 391048 w 4758517"/>
              <a:gd name="connsiteY310" fmla="*/ 182189 h 200050"/>
              <a:gd name="connsiteX311" fmla="*/ 435832 w 4758517"/>
              <a:gd name="connsiteY311" fmla="*/ 187998 h 200050"/>
              <a:gd name="connsiteX312" fmla="*/ 432436 w 4758517"/>
              <a:gd name="connsiteY312" fmla="*/ 192736 h 200050"/>
              <a:gd name="connsiteX313" fmla="*/ 429697 w 4758517"/>
              <a:gd name="connsiteY313" fmla="*/ 197639 h 200050"/>
              <a:gd name="connsiteX314" fmla="*/ 381407 w 4758517"/>
              <a:gd name="connsiteY314" fmla="*/ 190297 h 200050"/>
              <a:gd name="connsiteX315" fmla="*/ 337882 w 4758517"/>
              <a:gd name="connsiteY315" fmla="*/ 177038 h 200050"/>
              <a:gd name="connsiteX316" fmla="*/ 289838 w 4758517"/>
              <a:gd name="connsiteY316" fmla="*/ 191229 h 200050"/>
              <a:gd name="connsiteX317" fmla="*/ 240151 w 4758517"/>
              <a:gd name="connsiteY317" fmla="*/ 199172 h 200050"/>
              <a:gd name="connsiteX318" fmla="*/ 238371 w 4758517"/>
              <a:gd name="connsiteY318" fmla="*/ 194078 h 200050"/>
              <a:gd name="connsiteX319" fmla="*/ 235769 w 4758517"/>
              <a:gd name="connsiteY319" fmla="*/ 189312 h 200050"/>
              <a:gd name="connsiteX320" fmla="*/ 281320 w 4758517"/>
              <a:gd name="connsiteY320" fmla="*/ 183066 h 200050"/>
              <a:gd name="connsiteX321" fmla="*/ 325392 w 4758517"/>
              <a:gd name="connsiteY321" fmla="*/ 171558 h 200050"/>
              <a:gd name="connsiteX322" fmla="*/ 303397 w 4758517"/>
              <a:gd name="connsiteY322" fmla="*/ 158736 h 200050"/>
              <a:gd name="connsiteX323" fmla="*/ 285511 w 4758517"/>
              <a:gd name="connsiteY323" fmla="*/ 143283 h 200050"/>
              <a:gd name="connsiteX324" fmla="*/ 271322 w 4758517"/>
              <a:gd name="connsiteY324" fmla="*/ 155064 h 200050"/>
              <a:gd name="connsiteX325" fmla="*/ 256805 w 4758517"/>
              <a:gd name="connsiteY325" fmla="*/ 165202 h 200050"/>
              <a:gd name="connsiteX326" fmla="*/ 253271 w 4758517"/>
              <a:gd name="connsiteY326" fmla="*/ 161585 h 200050"/>
              <a:gd name="connsiteX327" fmla="*/ 248916 w 4758517"/>
              <a:gd name="connsiteY327" fmla="*/ 157968 h 200050"/>
              <a:gd name="connsiteX328" fmla="*/ 277567 w 4758517"/>
              <a:gd name="connsiteY328" fmla="*/ 137539 h 200050"/>
              <a:gd name="connsiteX329" fmla="*/ 300631 w 4758517"/>
              <a:gd name="connsiteY329" fmla="*/ 111508 h 200050"/>
              <a:gd name="connsiteX330" fmla="*/ 275869 w 4758517"/>
              <a:gd name="connsiteY330" fmla="*/ 111508 h 200050"/>
              <a:gd name="connsiteX331" fmla="*/ 2331728 w 4758517"/>
              <a:gd name="connsiteY331" fmla="*/ 36361 h 200050"/>
              <a:gd name="connsiteX332" fmla="*/ 2342137 w 4758517"/>
              <a:gd name="connsiteY332" fmla="*/ 86596 h 200050"/>
              <a:gd name="connsiteX333" fmla="*/ 2357804 w 4758517"/>
              <a:gd name="connsiteY333" fmla="*/ 129929 h 200050"/>
              <a:gd name="connsiteX334" fmla="*/ 2376320 w 4758517"/>
              <a:gd name="connsiteY334" fmla="*/ 87254 h 200050"/>
              <a:gd name="connsiteX335" fmla="*/ 2388920 w 4758517"/>
              <a:gd name="connsiteY335" fmla="*/ 36361 h 200050"/>
              <a:gd name="connsiteX336" fmla="*/ 4597896 w 4758517"/>
              <a:gd name="connsiteY336" fmla="*/ 34376 h 200050"/>
              <a:gd name="connsiteX337" fmla="*/ 4597896 w 4758517"/>
              <a:gd name="connsiteY337" fmla="*/ 52371 h 200050"/>
              <a:gd name="connsiteX338" fmla="*/ 4656184 w 4758517"/>
              <a:gd name="connsiteY338" fmla="*/ 52371 h 200050"/>
              <a:gd name="connsiteX339" fmla="*/ 4656184 w 4758517"/>
              <a:gd name="connsiteY339" fmla="*/ 34376 h 200050"/>
              <a:gd name="connsiteX340" fmla="*/ 3502133 w 4758517"/>
              <a:gd name="connsiteY340" fmla="*/ 34156 h 200050"/>
              <a:gd name="connsiteX341" fmla="*/ 3502133 w 4758517"/>
              <a:gd name="connsiteY341" fmla="*/ 104524 h 200050"/>
              <a:gd name="connsiteX342" fmla="*/ 3528657 w 4758517"/>
              <a:gd name="connsiteY342" fmla="*/ 104524 h 200050"/>
              <a:gd name="connsiteX343" fmla="*/ 3563840 w 4758517"/>
              <a:gd name="connsiteY343" fmla="*/ 95947 h 200050"/>
              <a:gd name="connsiteX344" fmla="*/ 3575348 w 4758517"/>
              <a:gd name="connsiteY344" fmla="*/ 68134 h 200050"/>
              <a:gd name="connsiteX345" fmla="*/ 3563484 w 4758517"/>
              <a:gd name="connsiteY345" fmla="*/ 41445 h 200050"/>
              <a:gd name="connsiteX346" fmla="*/ 3527780 w 4758517"/>
              <a:gd name="connsiteY346" fmla="*/ 34156 h 200050"/>
              <a:gd name="connsiteX347" fmla="*/ 3337786 w 4758517"/>
              <a:gd name="connsiteY347" fmla="*/ 34156 h 200050"/>
              <a:gd name="connsiteX348" fmla="*/ 3337786 w 4758517"/>
              <a:gd name="connsiteY348" fmla="*/ 104524 h 200050"/>
              <a:gd name="connsiteX349" fmla="*/ 3364310 w 4758517"/>
              <a:gd name="connsiteY349" fmla="*/ 104524 h 200050"/>
              <a:gd name="connsiteX350" fmla="*/ 3399494 w 4758517"/>
              <a:gd name="connsiteY350" fmla="*/ 95947 h 200050"/>
              <a:gd name="connsiteX351" fmla="*/ 3411002 w 4758517"/>
              <a:gd name="connsiteY351" fmla="*/ 68134 h 200050"/>
              <a:gd name="connsiteX352" fmla="*/ 3399138 w 4758517"/>
              <a:gd name="connsiteY352" fmla="*/ 41445 h 200050"/>
              <a:gd name="connsiteX353" fmla="*/ 3363434 w 4758517"/>
              <a:gd name="connsiteY353" fmla="*/ 34156 h 200050"/>
              <a:gd name="connsiteX354" fmla="*/ 2956134 w 4758517"/>
              <a:gd name="connsiteY354" fmla="*/ 31089 h 200050"/>
              <a:gd name="connsiteX355" fmla="*/ 2931116 w 4758517"/>
              <a:gd name="connsiteY355" fmla="*/ 48978 h 200050"/>
              <a:gd name="connsiteX356" fmla="*/ 2921717 w 4758517"/>
              <a:gd name="connsiteY356" fmla="*/ 102538 h 200050"/>
              <a:gd name="connsiteX357" fmla="*/ 2931116 w 4758517"/>
              <a:gd name="connsiteY357" fmla="*/ 156974 h 200050"/>
              <a:gd name="connsiteX358" fmla="*/ 2956134 w 4758517"/>
              <a:gd name="connsiteY358" fmla="*/ 175082 h 200050"/>
              <a:gd name="connsiteX359" fmla="*/ 2980960 w 4758517"/>
              <a:gd name="connsiteY359" fmla="*/ 156974 h 200050"/>
              <a:gd name="connsiteX360" fmla="*/ 2990332 w 4758517"/>
              <a:gd name="connsiteY360" fmla="*/ 102538 h 200050"/>
              <a:gd name="connsiteX361" fmla="*/ 2980960 w 4758517"/>
              <a:gd name="connsiteY361" fmla="*/ 48978 h 200050"/>
              <a:gd name="connsiteX362" fmla="*/ 2956134 w 4758517"/>
              <a:gd name="connsiteY362" fmla="*/ 31089 h 200050"/>
              <a:gd name="connsiteX363" fmla="*/ 2805483 w 4758517"/>
              <a:gd name="connsiteY363" fmla="*/ 31089 h 200050"/>
              <a:gd name="connsiteX364" fmla="*/ 2780465 w 4758517"/>
              <a:gd name="connsiteY364" fmla="*/ 48978 h 200050"/>
              <a:gd name="connsiteX365" fmla="*/ 2771067 w 4758517"/>
              <a:gd name="connsiteY365" fmla="*/ 102538 h 200050"/>
              <a:gd name="connsiteX366" fmla="*/ 2780465 w 4758517"/>
              <a:gd name="connsiteY366" fmla="*/ 156974 h 200050"/>
              <a:gd name="connsiteX367" fmla="*/ 2805483 w 4758517"/>
              <a:gd name="connsiteY367" fmla="*/ 175082 h 200050"/>
              <a:gd name="connsiteX368" fmla="*/ 2830309 w 4758517"/>
              <a:gd name="connsiteY368" fmla="*/ 156974 h 200050"/>
              <a:gd name="connsiteX369" fmla="*/ 2839681 w 4758517"/>
              <a:gd name="connsiteY369" fmla="*/ 102538 h 200050"/>
              <a:gd name="connsiteX370" fmla="*/ 2830309 w 4758517"/>
              <a:gd name="connsiteY370" fmla="*/ 48978 h 200050"/>
              <a:gd name="connsiteX371" fmla="*/ 2805483 w 4758517"/>
              <a:gd name="connsiteY371" fmla="*/ 31089 h 200050"/>
              <a:gd name="connsiteX372" fmla="*/ 2654832 w 4758517"/>
              <a:gd name="connsiteY372" fmla="*/ 31089 h 200050"/>
              <a:gd name="connsiteX373" fmla="*/ 2629814 w 4758517"/>
              <a:gd name="connsiteY373" fmla="*/ 48978 h 200050"/>
              <a:gd name="connsiteX374" fmla="*/ 2620416 w 4758517"/>
              <a:gd name="connsiteY374" fmla="*/ 102538 h 200050"/>
              <a:gd name="connsiteX375" fmla="*/ 2629814 w 4758517"/>
              <a:gd name="connsiteY375" fmla="*/ 156974 h 200050"/>
              <a:gd name="connsiteX376" fmla="*/ 2654832 w 4758517"/>
              <a:gd name="connsiteY376" fmla="*/ 175082 h 200050"/>
              <a:gd name="connsiteX377" fmla="*/ 2679659 w 4758517"/>
              <a:gd name="connsiteY377" fmla="*/ 156974 h 200050"/>
              <a:gd name="connsiteX378" fmla="*/ 2689031 w 4758517"/>
              <a:gd name="connsiteY378" fmla="*/ 102538 h 200050"/>
              <a:gd name="connsiteX379" fmla="*/ 2679659 w 4758517"/>
              <a:gd name="connsiteY379" fmla="*/ 48978 h 200050"/>
              <a:gd name="connsiteX380" fmla="*/ 2654832 w 4758517"/>
              <a:gd name="connsiteY380" fmla="*/ 31089 h 200050"/>
              <a:gd name="connsiteX381" fmla="*/ 1530377 w 4758517"/>
              <a:gd name="connsiteY381" fmla="*/ 28020 h 200050"/>
              <a:gd name="connsiteX382" fmla="*/ 1518517 w 4758517"/>
              <a:gd name="connsiteY382" fmla="*/ 42113 h 200050"/>
              <a:gd name="connsiteX383" fmla="*/ 1505177 w 4758517"/>
              <a:gd name="connsiteY383" fmla="*/ 55877 h 200050"/>
              <a:gd name="connsiteX384" fmla="*/ 1570697 w 4758517"/>
              <a:gd name="connsiteY384" fmla="*/ 55877 h 200050"/>
              <a:gd name="connsiteX385" fmla="*/ 1581872 w 4758517"/>
              <a:gd name="connsiteY385" fmla="*/ 42607 h 200050"/>
              <a:gd name="connsiteX386" fmla="*/ 1591733 w 4758517"/>
              <a:gd name="connsiteY386" fmla="*/ 28020 h 200050"/>
              <a:gd name="connsiteX387" fmla="*/ 2393522 w 4758517"/>
              <a:gd name="connsiteY387" fmla="*/ 25624 h 200050"/>
              <a:gd name="connsiteX388" fmla="*/ 2400097 w 4758517"/>
              <a:gd name="connsiteY388" fmla="*/ 27596 h 200050"/>
              <a:gd name="connsiteX389" fmla="*/ 2385825 w 4758517"/>
              <a:gd name="connsiteY389" fmla="*/ 90568 h 200050"/>
              <a:gd name="connsiteX390" fmla="*/ 2363502 w 4758517"/>
              <a:gd name="connsiteY390" fmla="*/ 140885 h 200050"/>
              <a:gd name="connsiteX391" fmla="*/ 2383497 w 4758517"/>
              <a:gd name="connsiteY391" fmla="*/ 168605 h 200050"/>
              <a:gd name="connsiteX392" fmla="*/ 2409080 w 4758517"/>
              <a:gd name="connsiteY392" fmla="*/ 189093 h 200050"/>
              <a:gd name="connsiteX393" fmla="*/ 2404917 w 4758517"/>
              <a:gd name="connsiteY393" fmla="*/ 192818 h 200050"/>
              <a:gd name="connsiteX394" fmla="*/ 2401411 w 4758517"/>
              <a:gd name="connsiteY394" fmla="*/ 197200 h 200050"/>
              <a:gd name="connsiteX395" fmla="*/ 2376924 w 4758517"/>
              <a:gd name="connsiteY395" fmla="*/ 177150 h 200050"/>
              <a:gd name="connsiteX396" fmla="*/ 2357366 w 4758517"/>
              <a:gd name="connsiteY396" fmla="*/ 150527 h 200050"/>
              <a:gd name="connsiteX397" fmla="*/ 2335618 w 4758517"/>
              <a:gd name="connsiteY397" fmla="*/ 178109 h 200050"/>
              <a:gd name="connsiteX398" fmla="*/ 2311568 w 4758517"/>
              <a:gd name="connsiteY398" fmla="*/ 198954 h 200050"/>
              <a:gd name="connsiteX399" fmla="*/ 2308309 w 4758517"/>
              <a:gd name="connsiteY399" fmla="*/ 194571 h 200050"/>
              <a:gd name="connsiteX400" fmla="*/ 2304557 w 4758517"/>
              <a:gd name="connsiteY400" fmla="*/ 190846 h 200050"/>
              <a:gd name="connsiteX401" fmla="*/ 2329345 w 4758517"/>
              <a:gd name="connsiteY401" fmla="*/ 169646 h 200050"/>
              <a:gd name="connsiteX402" fmla="*/ 2351668 w 4758517"/>
              <a:gd name="connsiteY402" fmla="*/ 140227 h 200050"/>
              <a:gd name="connsiteX403" fmla="*/ 2333838 w 4758517"/>
              <a:gd name="connsiteY403" fmla="*/ 92649 h 200050"/>
              <a:gd name="connsiteX404" fmla="*/ 2322087 w 4758517"/>
              <a:gd name="connsiteY404" fmla="*/ 36361 h 200050"/>
              <a:gd name="connsiteX405" fmla="*/ 2309158 w 4758517"/>
              <a:gd name="connsiteY405" fmla="*/ 36361 h 200050"/>
              <a:gd name="connsiteX406" fmla="*/ 2309158 w 4758517"/>
              <a:gd name="connsiteY406" fmla="*/ 26281 h 200050"/>
              <a:gd name="connsiteX407" fmla="*/ 2391769 w 4758517"/>
              <a:gd name="connsiteY407" fmla="*/ 26281 h 200050"/>
              <a:gd name="connsiteX408" fmla="*/ 1847455 w 4758517"/>
              <a:gd name="connsiteY408" fmla="*/ 24733 h 200050"/>
              <a:gd name="connsiteX409" fmla="*/ 1847455 w 4758517"/>
              <a:gd name="connsiteY409" fmla="*/ 43825 h 200050"/>
              <a:gd name="connsiteX410" fmla="*/ 1885803 w 4758517"/>
              <a:gd name="connsiteY410" fmla="*/ 43825 h 200050"/>
              <a:gd name="connsiteX411" fmla="*/ 1885803 w 4758517"/>
              <a:gd name="connsiteY411" fmla="*/ 24733 h 200050"/>
              <a:gd name="connsiteX412" fmla="*/ 1795960 w 4758517"/>
              <a:gd name="connsiteY412" fmla="*/ 24733 h 200050"/>
              <a:gd name="connsiteX413" fmla="*/ 1795960 w 4758517"/>
              <a:gd name="connsiteY413" fmla="*/ 42728 h 200050"/>
              <a:gd name="connsiteX414" fmla="*/ 1795960 w 4758517"/>
              <a:gd name="connsiteY414" fmla="*/ 43825 h 200050"/>
              <a:gd name="connsiteX415" fmla="*/ 1837375 w 4758517"/>
              <a:gd name="connsiteY415" fmla="*/ 43825 h 200050"/>
              <a:gd name="connsiteX416" fmla="*/ 1837375 w 4758517"/>
              <a:gd name="connsiteY416" fmla="*/ 24733 h 200050"/>
              <a:gd name="connsiteX417" fmla="*/ 3630295 w 4758517"/>
              <a:gd name="connsiteY417" fmla="*/ 23227 h 200050"/>
              <a:gd name="connsiteX418" fmla="*/ 3744214 w 4758517"/>
              <a:gd name="connsiteY418" fmla="*/ 23227 h 200050"/>
              <a:gd name="connsiteX419" fmla="*/ 3744214 w 4758517"/>
              <a:gd name="connsiteY419" fmla="*/ 34376 h 200050"/>
              <a:gd name="connsiteX420" fmla="*/ 3693815 w 4758517"/>
              <a:gd name="connsiteY420" fmla="*/ 34376 h 200050"/>
              <a:gd name="connsiteX421" fmla="*/ 3693815 w 4758517"/>
              <a:gd name="connsiteY421" fmla="*/ 182944 h 200050"/>
              <a:gd name="connsiteX422" fmla="*/ 3680475 w 4758517"/>
              <a:gd name="connsiteY422" fmla="*/ 182944 h 200050"/>
              <a:gd name="connsiteX423" fmla="*/ 3680475 w 4758517"/>
              <a:gd name="connsiteY423" fmla="*/ 34376 h 200050"/>
              <a:gd name="connsiteX424" fmla="*/ 3630295 w 4758517"/>
              <a:gd name="connsiteY424" fmla="*/ 34376 h 200050"/>
              <a:gd name="connsiteX425" fmla="*/ 3489012 w 4758517"/>
              <a:gd name="connsiteY425" fmla="*/ 23227 h 200050"/>
              <a:gd name="connsiteX426" fmla="*/ 3530411 w 4758517"/>
              <a:gd name="connsiteY426" fmla="*/ 23227 h 200050"/>
              <a:gd name="connsiteX427" fmla="*/ 3573113 w 4758517"/>
              <a:gd name="connsiteY427" fmla="*/ 33268 h 200050"/>
              <a:gd name="connsiteX428" fmla="*/ 3588688 w 4758517"/>
              <a:gd name="connsiteY428" fmla="*/ 68134 h 200050"/>
              <a:gd name="connsiteX429" fmla="*/ 3573305 w 4758517"/>
              <a:gd name="connsiteY429" fmla="*/ 103795 h 200050"/>
              <a:gd name="connsiteX430" fmla="*/ 3531288 w 4758517"/>
              <a:gd name="connsiteY430" fmla="*/ 115453 h 200050"/>
              <a:gd name="connsiteX431" fmla="*/ 3502133 w 4758517"/>
              <a:gd name="connsiteY431" fmla="*/ 115453 h 200050"/>
              <a:gd name="connsiteX432" fmla="*/ 3502133 w 4758517"/>
              <a:gd name="connsiteY432" fmla="*/ 182944 h 200050"/>
              <a:gd name="connsiteX433" fmla="*/ 3489012 w 4758517"/>
              <a:gd name="connsiteY433" fmla="*/ 182944 h 200050"/>
              <a:gd name="connsiteX434" fmla="*/ 3324666 w 4758517"/>
              <a:gd name="connsiteY434" fmla="*/ 23227 h 200050"/>
              <a:gd name="connsiteX435" fmla="*/ 3366065 w 4758517"/>
              <a:gd name="connsiteY435" fmla="*/ 23227 h 200050"/>
              <a:gd name="connsiteX436" fmla="*/ 3408767 w 4758517"/>
              <a:gd name="connsiteY436" fmla="*/ 33268 h 200050"/>
              <a:gd name="connsiteX437" fmla="*/ 3424342 w 4758517"/>
              <a:gd name="connsiteY437" fmla="*/ 68134 h 200050"/>
              <a:gd name="connsiteX438" fmla="*/ 3408959 w 4758517"/>
              <a:gd name="connsiteY438" fmla="*/ 103795 h 200050"/>
              <a:gd name="connsiteX439" fmla="*/ 3366942 w 4758517"/>
              <a:gd name="connsiteY439" fmla="*/ 115453 h 200050"/>
              <a:gd name="connsiteX440" fmla="*/ 3337786 w 4758517"/>
              <a:gd name="connsiteY440" fmla="*/ 115453 h 200050"/>
              <a:gd name="connsiteX441" fmla="*/ 3337786 w 4758517"/>
              <a:gd name="connsiteY441" fmla="*/ 182944 h 200050"/>
              <a:gd name="connsiteX442" fmla="*/ 3324666 w 4758517"/>
              <a:gd name="connsiteY442" fmla="*/ 182944 h 200050"/>
              <a:gd name="connsiteX443" fmla="*/ 2470012 w 4758517"/>
              <a:gd name="connsiteY443" fmla="*/ 23227 h 200050"/>
              <a:gd name="connsiteX444" fmla="*/ 2542971 w 4758517"/>
              <a:gd name="connsiteY444" fmla="*/ 23227 h 200050"/>
              <a:gd name="connsiteX445" fmla="*/ 2542971 w 4758517"/>
              <a:gd name="connsiteY445" fmla="*/ 34376 h 200050"/>
              <a:gd name="connsiteX446" fmla="*/ 2481406 w 4758517"/>
              <a:gd name="connsiteY446" fmla="*/ 34376 h 200050"/>
              <a:gd name="connsiteX447" fmla="*/ 2476804 w 4758517"/>
              <a:gd name="connsiteY447" fmla="*/ 88070 h 200050"/>
              <a:gd name="connsiteX448" fmla="*/ 2488939 w 4758517"/>
              <a:gd name="connsiteY448" fmla="*/ 82523 h 200050"/>
              <a:gd name="connsiteX449" fmla="*/ 2503538 w 4758517"/>
              <a:gd name="connsiteY449" fmla="*/ 80420 h 200050"/>
              <a:gd name="connsiteX450" fmla="*/ 2537052 w 4758517"/>
              <a:gd name="connsiteY450" fmla="*/ 92734 h 200050"/>
              <a:gd name="connsiteX451" fmla="*/ 2550843 w 4758517"/>
              <a:gd name="connsiteY451" fmla="*/ 131682 h 200050"/>
              <a:gd name="connsiteX452" fmla="*/ 2543546 w 4758517"/>
              <a:gd name="connsiteY452" fmla="*/ 161103 h 200050"/>
              <a:gd name="connsiteX453" fmla="*/ 2525152 w 4758517"/>
              <a:gd name="connsiteY453" fmla="*/ 179460 h 200050"/>
              <a:gd name="connsiteX454" fmla="*/ 2500908 w 4758517"/>
              <a:gd name="connsiteY454" fmla="*/ 185792 h 200050"/>
              <a:gd name="connsiteX455" fmla="*/ 2470834 w 4758517"/>
              <a:gd name="connsiteY455" fmla="*/ 179177 h 200050"/>
              <a:gd name="connsiteX456" fmla="*/ 2451605 w 4758517"/>
              <a:gd name="connsiteY456" fmla="*/ 164999 h 200050"/>
              <a:gd name="connsiteX457" fmla="*/ 2458617 w 4758517"/>
              <a:gd name="connsiteY457" fmla="*/ 156012 h 200050"/>
              <a:gd name="connsiteX458" fmla="*/ 2475189 w 4758517"/>
              <a:gd name="connsiteY458" fmla="*/ 169055 h 200050"/>
              <a:gd name="connsiteX459" fmla="*/ 2500471 w 4758517"/>
              <a:gd name="connsiteY459" fmla="*/ 174864 h 200050"/>
              <a:gd name="connsiteX460" fmla="*/ 2526656 w 4758517"/>
              <a:gd name="connsiteY460" fmla="*/ 163191 h 200050"/>
              <a:gd name="connsiteX461" fmla="*/ 2537722 w 4758517"/>
              <a:gd name="connsiteY461" fmla="*/ 132120 h 200050"/>
              <a:gd name="connsiteX462" fmla="*/ 2527807 w 4758517"/>
              <a:gd name="connsiteY462" fmla="*/ 102089 h 200050"/>
              <a:gd name="connsiteX463" fmla="*/ 2501128 w 4758517"/>
              <a:gd name="connsiteY463" fmla="*/ 91129 h 200050"/>
              <a:gd name="connsiteX464" fmla="*/ 2486008 w 4758517"/>
              <a:gd name="connsiteY464" fmla="*/ 93869 h 200050"/>
              <a:gd name="connsiteX465" fmla="*/ 2472860 w 4758517"/>
              <a:gd name="connsiteY465" fmla="*/ 101213 h 200050"/>
              <a:gd name="connsiteX466" fmla="*/ 2464534 w 4758517"/>
              <a:gd name="connsiteY466" fmla="*/ 96171 h 200050"/>
              <a:gd name="connsiteX467" fmla="*/ 2236627 w 4758517"/>
              <a:gd name="connsiteY467" fmla="*/ 21461 h 200050"/>
              <a:gd name="connsiteX468" fmla="*/ 2236627 w 4758517"/>
              <a:gd name="connsiteY468" fmla="*/ 56959 h 200050"/>
              <a:gd name="connsiteX469" fmla="*/ 2280890 w 4758517"/>
              <a:gd name="connsiteY469" fmla="*/ 56959 h 200050"/>
              <a:gd name="connsiteX470" fmla="*/ 2280890 w 4758517"/>
              <a:gd name="connsiteY470" fmla="*/ 21461 h 200050"/>
              <a:gd name="connsiteX471" fmla="*/ 10492 w 4758517"/>
              <a:gd name="connsiteY471" fmla="*/ 20789 h 200050"/>
              <a:gd name="connsiteX472" fmla="*/ 10492 w 4758517"/>
              <a:gd name="connsiteY472" fmla="*/ 176836 h 200050"/>
              <a:gd name="connsiteX473" fmla="*/ 169167 w 4758517"/>
              <a:gd name="connsiteY473" fmla="*/ 176836 h 200050"/>
              <a:gd name="connsiteX474" fmla="*/ 169167 w 4758517"/>
              <a:gd name="connsiteY474" fmla="*/ 20789 h 200050"/>
              <a:gd name="connsiteX475" fmla="*/ 2956134 w 4758517"/>
              <a:gd name="connsiteY475" fmla="*/ 20379 h 200050"/>
              <a:gd name="connsiteX476" fmla="*/ 2990425 w 4758517"/>
              <a:gd name="connsiteY476" fmla="*/ 40665 h 200050"/>
              <a:gd name="connsiteX477" fmla="*/ 3003014 w 4758517"/>
              <a:gd name="connsiteY477" fmla="*/ 102538 h 200050"/>
              <a:gd name="connsiteX478" fmla="*/ 2990425 w 4758517"/>
              <a:gd name="connsiteY478" fmla="*/ 165205 h 200050"/>
              <a:gd name="connsiteX479" fmla="*/ 2956134 w 4758517"/>
              <a:gd name="connsiteY479" fmla="*/ 185792 h 200050"/>
              <a:gd name="connsiteX480" fmla="*/ 2921651 w 4758517"/>
              <a:gd name="connsiteY480" fmla="*/ 165205 h 200050"/>
              <a:gd name="connsiteX481" fmla="*/ 2909035 w 4758517"/>
              <a:gd name="connsiteY481" fmla="*/ 102538 h 200050"/>
              <a:gd name="connsiteX482" fmla="*/ 2921651 w 4758517"/>
              <a:gd name="connsiteY482" fmla="*/ 40665 h 200050"/>
              <a:gd name="connsiteX483" fmla="*/ 2956134 w 4758517"/>
              <a:gd name="connsiteY483" fmla="*/ 20379 h 200050"/>
              <a:gd name="connsiteX484" fmla="*/ 2805483 w 4758517"/>
              <a:gd name="connsiteY484" fmla="*/ 20379 h 200050"/>
              <a:gd name="connsiteX485" fmla="*/ 2839774 w 4758517"/>
              <a:gd name="connsiteY485" fmla="*/ 40665 h 200050"/>
              <a:gd name="connsiteX486" fmla="*/ 2852363 w 4758517"/>
              <a:gd name="connsiteY486" fmla="*/ 102538 h 200050"/>
              <a:gd name="connsiteX487" fmla="*/ 2839774 w 4758517"/>
              <a:gd name="connsiteY487" fmla="*/ 165205 h 200050"/>
              <a:gd name="connsiteX488" fmla="*/ 2805483 w 4758517"/>
              <a:gd name="connsiteY488" fmla="*/ 185792 h 200050"/>
              <a:gd name="connsiteX489" fmla="*/ 2771000 w 4758517"/>
              <a:gd name="connsiteY489" fmla="*/ 165205 h 200050"/>
              <a:gd name="connsiteX490" fmla="*/ 2758384 w 4758517"/>
              <a:gd name="connsiteY490" fmla="*/ 102538 h 200050"/>
              <a:gd name="connsiteX491" fmla="*/ 2771000 w 4758517"/>
              <a:gd name="connsiteY491" fmla="*/ 40665 h 200050"/>
              <a:gd name="connsiteX492" fmla="*/ 2805483 w 4758517"/>
              <a:gd name="connsiteY492" fmla="*/ 20379 h 200050"/>
              <a:gd name="connsiteX493" fmla="*/ 2654832 w 4758517"/>
              <a:gd name="connsiteY493" fmla="*/ 20379 h 200050"/>
              <a:gd name="connsiteX494" fmla="*/ 2689124 w 4758517"/>
              <a:gd name="connsiteY494" fmla="*/ 40665 h 200050"/>
              <a:gd name="connsiteX495" fmla="*/ 2701713 w 4758517"/>
              <a:gd name="connsiteY495" fmla="*/ 102538 h 200050"/>
              <a:gd name="connsiteX496" fmla="*/ 2689124 w 4758517"/>
              <a:gd name="connsiteY496" fmla="*/ 165205 h 200050"/>
              <a:gd name="connsiteX497" fmla="*/ 2654832 w 4758517"/>
              <a:gd name="connsiteY497" fmla="*/ 185792 h 200050"/>
              <a:gd name="connsiteX498" fmla="*/ 2620350 w 4758517"/>
              <a:gd name="connsiteY498" fmla="*/ 165205 h 200050"/>
              <a:gd name="connsiteX499" fmla="*/ 2607733 w 4758517"/>
              <a:gd name="connsiteY499" fmla="*/ 102538 h 200050"/>
              <a:gd name="connsiteX500" fmla="*/ 2620350 w 4758517"/>
              <a:gd name="connsiteY500" fmla="*/ 40665 h 200050"/>
              <a:gd name="connsiteX501" fmla="*/ 2654832 w 4758517"/>
              <a:gd name="connsiteY501" fmla="*/ 20379 h 200050"/>
              <a:gd name="connsiteX502" fmla="*/ 3065369 w 4758517"/>
              <a:gd name="connsiteY502" fmla="*/ 13353 h 200050"/>
              <a:gd name="connsiteX503" fmla="*/ 3251628 w 4758517"/>
              <a:gd name="connsiteY503" fmla="*/ 13353 h 200050"/>
              <a:gd name="connsiteX504" fmla="*/ 3251628 w 4758517"/>
              <a:gd name="connsiteY504" fmla="*/ 23433 h 200050"/>
              <a:gd name="connsiteX505" fmla="*/ 3163758 w 4758517"/>
              <a:gd name="connsiteY505" fmla="*/ 23433 h 200050"/>
              <a:gd name="connsiteX506" fmla="*/ 3156828 w 4758517"/>
              <a:gd name="connsiteY506" fmla="*/ 38936 h 200050"/>
              <a:gd name="connsiteX507" fmla="*/ 3149733 w 4758517"/>
              <a:gd name="connsiteY507" fmla="*/ 53453 h 200050"/>
              <a:gd name="connsiteX508" fmla="*/ 3227962 w 4758517"/>
              <a:gd name="connsiteY508" fmla="*/ 53453 h 200050"/>
              <a:gd name="connsiteX509" fmla="*/ 3227962 w 4758517"/>
              <a:gd name="connsiteY509" fmla="*/ 155566 h 200050"/>
              <a:gd name="connsiteX510" fmla="*/ 3217006 w 4758517"/>
              <a:gd name="connsiteY510" fmla="*/ 155566 h 200050"/>
              <a:gd name="connsiteX511" fmla="*/ 3217006 w 4758517"/>
              <a:gd name="connsiteY511" fmla="*/ 63533 h 200050"/>
              <a:gd name="connsiteX512" fmla="*/ 3099334 w 4758517"/>
              <a:gd name="connsiteY512" fmla="*/ 63533 h 200050"/>
              <a:gd name="connsiteX513" fmla="*/ 3099334 w 4758517"/>
              <a:gd name="connsiteY513" fmla="*/ 155566 h 200050"/>
              <a:gd name="connsiteX514" fmla="*/ 3088816 w 4758517"/>
              <a:gd name="connsiteY514" fmla="*/ 155566 h 200050"/>
              <a:gd name="connsiteX515" fmla="*/ 3088816 w 4758517"/>
              <a:gd name="connsiteY515" fmla="*/ 53453 h 200050"/>
              <a:gd name="connsiteX516" fmla="*/ 3138558 w 4758517"/>
              <a:gd name="connsiteY516" fmla="*/ 53453 h 200050"/>
              <a:gd name="connsiteX517" fmla="*/ 3145515 w 4758517"/>
              <a:gd name="connsiteY517" fmla="*/ 38772 h 200050"/>
              <a:gd name="connsiteX518" fmla="*/ 3151486 w 4758517"/>
              <a:gd name="connsiteY518" fmla="*/ 23433 h 200050"/>
              <a:gd name="connsiteX519" fmla="*/ 3065369 w 4758517"/>
              <a:gd name="connsiteY519" fmla="*/ 23433 h 200050"/>
              <a:gd name="connsiteX520" fmla="*/ 2210112 w 4758517"/>
              <a:gd name="connsiteY520" fmla="*/ 11600 h 200050"/>
              <a:gd name="connsiteX521" fmla="*/ 2308720 w 4758517"/>
              <a:gd name="connsiteY521" fmla="*/ 11600 h 200050"/>
              <a:gd name="connsiteX522" fmla="*/ 2308720 w 4758517"/>
              <a:gd name="connsiteY522" fmla="*/ 21461 h 200050"/>
              <a:gd name="connsiteX523" fmla="*/ 2291190 w 4758517"/>
              <a:gd name="connsiteY523" fmla="*/ 21461 h 200050"/>
              <a:gd name="connsiteX524" fmla="*/ 2291190 w 4758517"/>
              <a:gd name="connsiteY524" fmla="*/ 143076 h 200050"/>
              <a:gd name="connsiteX525" fmla="*/ 2310473 w 4758517"/>
              <a:gd name="connsiteY525" fmla="*/ 139570 h 200050"/>
              <a:gd name="connsiteX526" fmla="*/ 2311131 w 4758517"/>
              <a:gd name="connsiteY526" fmla="*/ 148992 h 200050"/>
              <a:gd name="connsiteX527" fmla="*/ 2291190 w 4758517"/>
              <a:gd name="connsiteY527" fmla="*/ 152718 h 200050"/>
              <a:gd name="connsiteX528" fmla="*/ 2291190 w 4758517"/>
              <a:gd name="connsiteY528" fmla="*/ 198735 h 200050"/>
              <a:gd name="connsiteX529" fmla="*/ 2280890 w 4758517"/>
              <a:gd name="connsiteY529" fmla="*/ 198735 h 200050"/>
              <a:gd name="connsiteX530" fmla="*/ 2280890 w 4758517"/>
              <a:gd name="connsiteY530" fmla="*/ 154690 h 200050"/>
              <a:gd name="connsiteX531" fmla="*/ 2243639 w 4758517"/>
              <a:gd name="connsiteY531" fmla="*/ 161428 h 200050"/>
              <a:gd name="connsiteX532" fmla="*/ 2210989 w 4758517"/>
              <a:gd name="connsiteY532" fmla="*/ 167180 h 200050"/>
              <a:gd name="connsiteX533" fmla="*/ 2208578 w 4758517"/>
              <a:gd name="connsiteY533" fmla="*/ 156881 h 200050"/>
              <a:gd name="connsiteX534" fmla="*/ 2226328 w 4758517"/>
              <a:gd name="connsiteY534" fmla="*/ 154033 h 200050"/>
              <a:gd name="connsiteX535" fmla="*/ 2226328 w 4758517"/>
              <a:gd name="connsiteY535" fmla="*/ 21461 h 200050"/>
              <a:gd name="connsiteX536" fmla="*/ 2210112 w 4758517"/>
              <a:gd name="connsiteY536" fmla="*/ 21461 h 200050"/>
              <a:gd name="connsiteX537" fmla="*/ 3820484 w 4758517"/>
              <a:gd name="connsiteY537" fmla="*/ 10723 h 200050"/>
              <a:gd name="connsiteX538" fmla="*/ 3968176 w 4758517"/>
              <a:gd name="connsiteY538" fmla="*/ 10723 h 200050"/>
              <a:gd name="connsiteX539" fmla="*/ 3968176 w 4758517"/>
              <a:gd name="connsiteY539" fmla="*/ 87199 h 200050"/>
              <a:gd name="connsiteX540" fmla="*/ 3820484 w 4758517"/>
              <a:gd name="connsiteY540" fmla="*/ 87199 h 200050"/>
              <a:gd name="connsiteX541" fmla="*/ 3820484 w 4758517"/>
              <a:gd name="connsiteY541" fmla="*/ 77338 h 200050"/>
              <a:gd name="connsiteX542" fmla="*/ 3958096 w 4758517"/>
              <a:gd name="connsiteY542" fmla="*/ 77338 h 200050"/>
              <a:gd name="connsiteX543" fmla="*/ 3958096 w 4758517"/>
              <a:gd name="connsiteY543" fmla="*/ 53234 h 200050"/>
              <a:gd name="connsiteX544" fmla="*/ 3830126 w 4758517"/>
              <a:gd name="connsiteY544" fmla="*/ 53234 h 200050"/>
              <a:gd name="connsiteX545" fmla="*/ 3830126 w 4758517"/>
              <a:gd name="connsiteY545" fmla="*/ 44469 h 200050"/>
              <a:gd name="connsiteX546" fmla="*/ 3958096 w 4758517"/>
              <a:gd name="connsiteY546" fmla="*/ 44469 h 200050"/>
              <a:gd name="connsiteX547" fmla="*/ 3958096 w 4758517"/>
              <a:gd name="connsiteY547" fmla="*/ 20584 h 200050"/>
              <a:gd name="connsiteX548" fmla="*/ 3820484 w 4758517"/>
              <a:gd name="connsiteY548" fmla="*/ 20584 h 200050"/>
              <a:gd name="connsiteX549" fmla="*/ 0 w 4758517"/>
              <a:gd name="connsiteY549" fmla="*/ 10299 h 200050"/>
              <a:gd name="connsiteX550" fmla="*/ 179877 w 4758517"/>
              <a:gd name="connsiteY550" fmla="*/ 10299 h 200050"/>
              <a:gd name="connsiteX551" fmla="*/ 179877 w 4758517"/>
              <a:gd name="connsiteY551" fmla="*/ 198721 h 200050"/>
              <a:gd name="connsiteX552" fmla="*/ 169167 w 4758517"/>
              <a:gd name="connsiteY552" fmla="*/ 198721 h 200050"/>
              <a:gd name="connsiteX553" fmla="*/ 169167 w 4758517"/>
              <a:gd name="connsiteY553" fmla="*/ 186888 h 200050"/>
              <a:gd name="connsiteX554" fmla="*/ 10492 w 4758517"/>
              <a:gd name="connsiteY554" fmla="*/ 186888 h 200050"/>
              <a:gd name="connsiteX555" fmla="*/ 10492 w 4758517"/>
              <a:gd name="connsiteY555" fmla="*/ 198721 h 200050"/>
              <a:gd name="connsiteX556" fmla="*/ 0 w 4758517"/>
              <a:gd name="connsiteY556" fmla="*/ 198721 h 200050"/>
              <a:gd name="connsiteX557" fmla="*/ 2021662 w 4758517"/>
              <a:gd name="connsiteY557" fmla="*/ 644 h 200050"/>
              <a:gd name="connsiteX558" fmla="*/ 2032180 w 4758517"/>
              <a:gd name="connsiteY558" fmla="*/ 644 h 200050"/>
              <a:gd name="connsiteX559" fmla="*/ 2032180 w 4758517"/>
              <a:gd name="connsiteY559" fmla="*/ 19270 h 200050"/>
              <a:gd name="connsiteX560" fmla="*/ 2093317 w 4758517"/>
              <a:gd name="connsiteY560" fmla="*/ 19270 h 200050"/>
              <a:gd name="connsiteX561" fmla="*/ 2093317 w 4758517"/>
              <a:gd name="connsiteY561" fmla="*/ 644 h 200050"/>
              <a:gd name="connsiteX562" fmla="*/ 2103616 w 4758517"/>
              <a:gd name="connsiteY562" fmla="*/ 644 h 200050"/>
              <a:gd name="connsiteX563" fmla="*/ 2103616 w 4758517"/>
              <a:gd name="connsiteY563" fmla="*/ 19270 h 200050"/>
              <a:gd name="connsiteX564" fmla="*/ 2157959 w 4758517"/>
              <a:gd name="connsiteY564" fmla="*/ 19270 h 200050"/>
              <a:gd name="connsiteX565" fmla="*/ 2157959 w 4758517"/>
              <a:gd name="connsiteY565" fmla="*/ 29130 h 200050"/>
              <a:gd name="connsiteX566" fmla="*/ 2103616 w 4758517"/>
              <a:gd name="connsiteY566" fmla="*/ 29130 h 200050"/>
              <a:gd name="connsiteX567" fmla="*/ 2103616 w 4758517"/>
              <a:gd name="connsiteY567" fmla="*/ 48413 h 200050"/>
              <a:gd name="connsiteX568" fmla="*/ 2093317 w 4758517"/>
              <a:gd name="connsiteY568" fmla="*/ 48413 h 200050"/>
              <a:gd name="connsiteX569" fmla="*/ 2093317 w 4758517"/>
              <a:gd name="connsiteY569" fmla="*/ 29130 h 200050"/>
              <a:gd name="connsiteX570" fmla="*/ 2032180 w 4758517"/>
              <a:gd name="connsiteY570" fmla="*/ 29130 h 200050"/>
              <a:gd name="connsiteX571" fmla="*/ 2032180 w 4758517"/>
              <a:gd name="connsiteY571" fmla="*/ 49070 h 200050"/>
              <a:gd name="connsiteX572" fmla="*/ 2021662 w 4758517"/>
              <a:gd name="connsiteY572" fmla="*/ 49070 h 200050"/>
              <a:gd name="connsiteX573" fmla="*/ 2021662 w 4758517"/>
              <a:gd name="connsiteY573" fmla="*/ 29130 h 200050"/>
              <a:gd name="connsiteX574" fmla="*/ 1967319 w 4758517"/>
              <a:gd name="connsiteY574" fmla="*/ 29130 h 200050"/>
              <a:gd name="connsiteX575" fmla="*/ 1967319 w 4758517"/>
              <a:gd name="connsiteY575" fmla="*/ 19270 h 200050"/>
              <a:gd name="connsiteX576" fmla="*/ 2021662 w 4758517"/>
              <a:gd name="connsiteY576" fmla="*/ 19270 h 200050"/>
              <a:gd name="connsiteX577" fmla="*/ 4166762 w 4758517"/>
              <a:gd name="connsiteY577" fmla="*/ 438 h 200050"/>
              <a:gd name="connsiteX578" fmla="*/ 4177060 w 4758517"/>
              <a:gd name="connsiteY578" fmla="*/ 438 h 200050"/>
              <a:gd name="connsiteX579" fmla="*/ 4178814 w 4758517"/>
              <a:gd name="connsiteY579" fmla="*/ 23884 h 200050"/>
              <a:gd name="connsiteX580" fmla="*/ 4247838 w 4758517"/>
              <a:gd name="connsiteY580" fmla="*/ 23884 h 200050"/>
              <a:gd name="connsiteX581" fmla="*/ 4247838 w 4758517"/>
              <a:gd name="connsiteY581" fmla="*/ 33061 h 200050"/>
              <a:gd name="connsiteX582" fmla="*/ 4179909 w 4758517"/>
              <a:gd name="connsiteY582" fmla="*/ 33061 h 200050"/>
              <a:gd name="connsiteX583" fmla="*/ 4186838 w 4758517"/>
              <a:gd name="connsiteY583" fmla="*/ 65393 h 200050"/>
              <a:gd name="connsiteX584" fmla="*/ 4196563 w 4758517"/>
              <a:gd name="connsiteY584" fmla="*/ 91796 h 200050"/>
              <a:gd name="connsiteX585" fmla="*/ 4211134 w 4758517"/>
              <a:gd name="connsiteY585" fmla="*/ 70461 h 200050"/>
              <a:gd name="connsiteX586" fmla="*/ 4222420 w 4758517"/>
              <a:gd name="connsiteY586" fmla="*/ 46668 h 200050"/>
              <a:gd name="connsiteX587" fmla="*/ 4232062 w 4758517"/>
              <a:gd name="connsiteY587" fmla="*/ 49083 h 200050"/>
              <a:gd name="connsiteX588" fmla="*/ 4218640 w 4758517"/>
              <a:gd name="connsiteY588" fmla="*/ 77146 h 200050"/>
              <a:gd name="connsiteX589" fmla="*/ 4201602 w 4758517"/>
              <a:gd name="connsiteY589" fmla="*/ 101447 h 200050"/>
              <a:gd name="connsiteX590" fmla="*/ 4216120 w 4758517"/>
              <a:gd name="connsiteY590" fmla="*/ 120228 h 200050"/>
              <a:gd name="connsiteX591" fmla="*/ 4230966 w 4758517"/>
              <a:gd name="connsiteY591" fmla="*/ 126860 h 200050"/>
              <a:gd name="connsiteX592" fmla="*/ 4236883 w 4758517"/>
              <a:gd name="connsiteY592" fmla="*/ 120172 h 200050"/>
              <a:gd name="connsiteX593" fmla="*/ 4239512 w 4758517"/>
              <a:gd name="connsiteY593" fmla="*/ 98376 h 200050"/>
              <a:gd name="connsiteX594" fmla="*/ 4243812 w 4758517"/>
              <a:gd name="connsiteY594" fmla="*/ 101255 h 200050"/>
              <a:gd name="connsiteX595" fmla="*/ 4248277 w 4758517"/>
              <a:gd name="connsiteY595" fmla="*/ 102982 h 200050"/>
              <a:gd name="connsiteX596" fmla="*/ 4243182 w 4758517"/>
              <a:gd name="connsiteY596" fmla="*/ 129464 h 200050"/>
              <a:gd name="connsiteX597" fmla="*/ 4230528 w 4758517"/>
              <a:gd name="connsiteY597" fmla="*/ 136721 h 200050"/>
              <a:gd name="connsiteX598" fmla="*/ 4211573 w 4758517"/>
              <a:gd name="connsiteY598" fmla="*/ 129437 h 200050"/>
              <a:gd name="connsiteX599" fmla="*/ 4194590 w 4758517"/>
              <a:gd name="connsiteY599" fmla="*/ 109343 h 200050"/>
              <a:gd name="connsiteX600" fmla="*/ 4179717 w 4758517"/>
              <a:gd name="connsiteY600" fmla="*/ 123023 h 200050"/>
              <a:gd name="connsiteX601" fmla="*/ 4163694 w 4758517"/>
              <a:gd name="connsiteY601" fmla="*/ 134749 h 200050"/>
              <a:gd name="connsiteX602" fmla="*/ 4160078 w 4758517"/>
              <a:gd name="connsiteY602" fmla="*/ 131052 h 200050"/>
              <a:gd name="connsiteX603" fmla="*/ 4155805 w 4758517"/>
              <a:gd name="connsiteY603" fmla="*/ 127518 h 200050"/>
              <a:gd name="connsiteX604" fmla="*/ 4173472 w 4758517"/>
              <a:gd name="connsiteY604" fmla="*/ 115138 h 200050"/>
              <a:gd name="connsiteX605" fmla="*/ 4189332 w 4758517"/>
              <a:gd name="connsiteY605" fmla="*/ 100131 h 200050"/>
              <a:gd name="connsiteX606" fmla="*/ 4177691 w 4758517"/>
              <a:gd name="connsiteY606" fmla="*/ 69795 h 200050"/>
              <a:gd name="connsiteX607" fmla="*/ 4169829 w 4758517"/>
              <a:gd name="connsiteY607" fmla="*/ 33061 h 200050"/>
              <a:gd name="connsiteX608" fmla="*/ 4081082 w 4758517"/>
              <a:gd name="connsiteY608" fmla="*/ 33061 h 200050"/>
              <a:gd name="connsiteX609" fmla="*/ 4081082 w 4758517"/>
              <a:gd name="connsiteY609" fmla="*/ 56296 h 200050"/>
              <a:gd name="connsiteX610" fmla="*/ 4079541 w 4758517"/>
              <a:gd name="connsiteY610" fmla="*/ 83095 h 200050"/>
              <a:gd name="connsiteX611" fmla="*/ 4073421 w 4758517"/>
              <a:gd name="connsiteY611" fmla="*/ 112331 h 200050"/>
              <a:gd name="connsiteX612" fmla="*/ 4060484 w 4758517"/>
              <a:gd name="connsiteY612" fmla="*/ 139571 h 200050"/>
              <a:gd name="connsiteX613" fmla="*/ 4056732 w 4758517"/>
              <a:gd name="connsiteY613" fmla="*/ 135763 h 200050"/>
              <a:gd name="connsiteX614" fmla="*/ 4052814 w 4758517"/>
              <a:gd name="connsiteY614" fmla="*/ 132777 h 200050"/>
              <a:gd name="connsiteX615" fmla="*/ 4064542 w 4758517"/>
              <a:gd name="connsiteY615" fmla="*/ 107648 h 200050"/>
              <a:gd name="connsiteX616" fmla="*/ 4069794 w 4758517"/>
              <a:gd name="connsiteY616" fmla="*/ 80854 h 200050"/>
              <a:gd name="connsiteX617" fmla="*/ 4071003 w 4758517"/>
              <a:gd name="connsiteY617" fmla="*/ 56296 h 200050"/>
              <a:gd name="connsiteX618" fmla="*/ 4071003 w 4758517"/>
              <a:gd name="connsiteY618" fmla="*/ 23884 h 200050"/>
              <a:gd name="connsiteX619" fmla="*/ 4168515 w 4758517"/>
              <a:gd name="connsiteY619" fmla="*/ 23884 h 200050"/>
              <a:gd name="connsiteX620" fmla="*/ 4167392 w 4758517"/>
              <a:gd name="connsiteY620" fmla="*/ 12326 h 200050"/>
              <a:gd name="connsiteX621" fmla="*/ 4166762 w 4758517"/>
              <a:gd name="connsiteY621" fmla="*/ 438 h 200050"/>
              <a:gd name="connsiteX622" fmla="*/ 1786100 w 4758517"/>
              <a:gd name="connsiteY622" fmla="*/ 438 h 200050"/>
              <a:gd name="connsiteX623" fmla="*/ 1795960 w 4758517"/>
              <a:gd name="connsiteY623" fmla="*/ 438 h 200050"/>
              <a:gd name="connsiteX624" fmla="*/ 1795960 w 4758517"/>
              <a:gd name="connsiteY624" fmla="*/ 15996 h 200050"/>
              <a:gd name="connsiteX625" fmla="*/ 1837375 w 4758517"/>
              <a:gd name="connsiteY625" fmla="*/ 15996 h 200050"/>
              <a:gd name="connsiteX626" fmla="*/ 1837375 w 4758517"/>
              <a:gd name="connsiteY626" fmla="*/ 438 h 200050"/>
              <a:gd name="connsiteX627" fmla="*/ 1847455 w 4758517"/>
              <a:gd name="connsiteY627" fmla="*/ 438 h 200050"/>
              <a:gd name="connsiteX628" fmla="*/ 1847455 w 4758517"/>
              <a:gd name="connsiteY628" fmla="*/ 15996 h 200050"/>
              <a:gd name="connsiteX629" fmla="*/ 1895664 w 4758517"/>
              <a:gd name="connsiteY629" fmla="*/ 15996 h 200050"/>
              <a:gd name="connsiteX630" fmla="*/ 1895664 w 4758517"/>
              <a:gd name="connsiteY630" fmla="*/ 52344 h 200050"/>
              <a:gd name="connsiteX631" fmla="*/ 1847455 w 4758517"/>
              <a:gd name="connsiteY631" fmla="*/ 52344 h 200050"/>
              <a:gd name="connsiteX632" fmla="*/ 1847455 w 4758517"/>
              <a:gd name="connsiteY632" fmla="*/ 72750 h 200050"/>
              <a:gd name="connsiteX633" fmla="*/ 1908373 w 4758517"/>
              <a:gd name="connsiteY633" fmla="*/ 72750 h 200050"/>
              <a:gd name="connsiteX634" fmla="*/ 1908263 w 4758517"/>
              <a:gd name="connsiteY634" fmla="*/ 74361 h 200050"/>
              <a:gd name="connsiteX635" fmla="*/ 1908154 w 4758517"/>
              <a:gd name="connsiteY635" fmla="*/ 77118 h 200050"/>
              <a:gd name="connsiteX636" fmla="*/ 1905278 w 4758517"/>
              <a:gd name="connsiteY636" fmla="*/ 92922 h 200050"/>
              <a:gd name="connsiteX637" fmla="*/ 1901580 w 4758517"/>
              <a:gd name="connsiteY637" fmla="*/ 100347 h 200050"/>
              <a:gd name="connsiteX638" fmla="*/ 1897416 w 4758517"/>
              <a:gd name="connsiteY638" fmla="*/ 102702 h 200050"/>
              <a:gd name="connsiteX639" fmla="*/ 1891938 w 4758517"/>
              <a:gd name="connsiteY639" fmla="*/ 103414 h 200050"/>
              <a:gd name="connsiteX640" fmla="*/ 1884406 w 4758517"/>
              <a:gd name="connsiteY640" fmla="*/ 103634 h 200050"/>
              <a:gd name="connsiteX641" fmla="*/ 1873751 w 4758517"/>
              <a:gd name="connsiteY641" fmla="*/ 103195 h 200050"/>
              <a:gd name="connsiteX642" fmla="*/ 1872984 w 4758517"/>
              <a:gd name="connsiteY642" fmla="*/ 99141 h 200050"/>
              <a:gd name="connsiteX643" fmla="*/ 1871560 w 4758517"/>
              <a:gd name="connsiteY643" fmla="*/ 95086 h 200050"/>
              <a:gd name="connsiteX644" fmla="*/ 1881886 w 4758517"/>
              <a:gd name="connsiteY644" fmla="*/ 95854 h 200050"/>
              <a:gd name="connsiteX645" fmla="*/ 1888433 w 4758517"/>
              <a:gd name="connsiteY645" fmla="*/ 95964 h 200050"/>
              <a:gd name="connsiteX646" fmla="*/ 1891637 w 4758517"/>
              <a:gd name="connsiteY646" fmla="*/ 95717 h 200050"/>
              <a:gd name="connsiteX647" fmla="*/ 1893692 w 4758517"/>
              <a:gd name="connsiteY647" fmla="*/ 94648 h 200050"/>
              <a:gd name="connsiteX648" fmla="*/ 1895746 w 4758517"/>
              <a:gd name="connsiteY648" fmla="*/ 90426 h 200050"/>
              <a:gd name="connsiteX649" fmla="*/ 1897636 w 4758517"/>
              <a:gd name="connsiteY649" fmla="*/ 81269 h 200050"/>
              <a:gd name="connsiteX650" fmla="*/ 1847455 w 4758517"/>
              <a:gd name="connsiteY650" fmla="*/ 81269 h 200050"/>
              <a:gd name="connsiteX651" fmla="*/ 1847455 w 4758517"/>
              <a:gd name="connsiteY651" fmla="*/ 104277 h 200050"/>
              <a:gd name="connsiteX652" fmla="*/ 1837375 w 4758517"/>
              <a:gd name="connsiteY652" fmla="*/ 104277 h 200050"/>
              <a:gd name="connsiteX653" fmla="*/ 1837375 w 4758517"/>
              <a:gd name="connsiteY653" fmla="*/ 81269 h 200050"/>
              <a:gd name="connsiteX654" fmla="*/ 1787414 w 4758517"/>
              <a:gd name="connsiteY654" fmla="*/ 81269 h 200050"/>
              <a:gd name="connsiteX655" fmla="*/ 1766351 w 4758517"/>
              <a:gd name="connsiteY655" fmla="*/ 101483 h 200050"/>
              <a:gd name="connsiteX656" fmla="*/ 1726059 w 4758517"/>
              <a:gd name="connsiteY656" fmla="*/ 118082 h 200050"/>
              <a:gd name="connsiteX657" fmla="*/ 1723757 w 4758517"/>
              <a:gd name="connsiteY657" fmla="*/ 113563 h 200050"/>
              <a:gd name="connsiteX658" fmla="*/ 1720800 w 4758517"/>
              <a:gd name="connsiteY658" fmla="*/ 109536 h 200050"/>
              <a:gd name="connsiteX659" fmla="*/ 1754983 w 4758517"/>
              <a:gd name="connsiteY659" fmla="*/ 96635 h 200050"/>
              <a:gd name="connsiteX660" fmla="*/ 1774705 w 4758517"/>
              <a:gd name="connsiteY660" fmla="*/ 81269 h 200050"/>
              <a:gd name="connsiteX661" fmla="*/ 1734166 w 4758517"/>
              <a:gd name="connsiteY661" fmla="*/ 81269 h 200050"/>
              <a:gd name="connsiteX662" fmla="*/ 1737590 w 4758517"/>
              <a:gd name="connsiteY662" fmla="*/ 63288 h 200050"/>
              <a:gd name="connsiteX663" fmla="*/ 1740521 w 4758517"/>
              <a:gd name="connsiteY663" fmla="*/ 43825 h 200050"/>
              <a:gd name="connsiteX664" fmla="*/ 1786100 w 4758517"/>
              <a:gd name="connsiteY664" fmla="*/ 43825 h 200050"/>
              <a:gd name="connsiteX665" fmla="*/ 1786100 w 4758517"/>
              <a:gd name="connsiteY665" fmla="*/ 42728 h 200050"/>
              <a:gd name="connsiteX666" fmla="*/ 1786100 w 4758517"/>
              <a:gd name="connsiteY666" fmla="*/ 24733 h 200050"/>
              <a:gd name="connsiteX667" fmla="*/ 1730003 w 4758517"/>
              <a:gd name="connsiteY667" fmla="*/ 24733 h 200050"/>
              <a:gd name="connsiteX668" fmla="*/ 1730003 w 4758517"/>
              <a:gd name="connsiteY668" fmla="*/ 15996 h 200050"/>
              <a:gd name="connsiteX669" fmla="*/ 1786100 w 4758517"/>
              <a:gd name="connsiteY669" fmla="*/ 15996 h 200050"/>
              <a:gd name="connsiteX670" fmla="*/ 1535855 w 4758517"/>
              <a:gd name="connsiteY670" fmla="*/ 438 h 200050"/>
              <a:gd name="connsiteX671" fmla="*/ 1547469 w 4758517"/>
              <a:gd name="connsiteY671" fmla="*/ 2410 h 200050"/>
              <a:gd name="connsiteX672" fmla="*/ 1542648 w 4758517"/>
              <a:gd name="connsiteY672" fmla="*/ 10436 h 200050"/>
              <a:gd name="connsiteX673" fmla="*/ 1537170 w 4758517"/>
              <a:gd name="connsiteY673" fmla="*/ 18626 h 200050"/>
              <a:gd name="connsiteX674" fmla="*/ 1597649 w 4758517"/>
              <a:gd name="connsiteY674" fmla="*/ 18626 h 200050"/>
              <a:gd name="connsiteX675" fmla="*/ 1599621 w 4758517"/>
              <a:gd name="connsiteY675" fmla="*/ 17968 h 200050"/>
              <a:gd name="connsiteX676" fmla="*/ 1606415 w 4758517"/>
              <a:gd name="connsiteY676" fmla="*/ 22777 h 200050"/>
              <a:gd name="connsiteX677" fmla="*/ 1595485 w 4758517"/>
              <a:gd name="connsiteY677" fmla="*/ 39813 h 200050"/>
              <a:gd name="connsiteX678" fmla="*/ 1582748 w 4758517"/>
              <a:gd name="connsiteY678" fmla="*/ 55877 h 200050"/>
              <a:gd name="connsiteX679" fmla="*/ 1650021 w 4758517"/>
              <a:gd name="connsiteY679" fmla="*/ 55877 h 200050"/>
              <a:gd name="connsiteX680" fmla="*/ 1650021 w 4758517"/>
              <a:gd name="connsiteY680" fmla="*/ 119835 h 200050"/>
              <a:gd name="connsiteX681" fmla="*/ 1591513 w 4758517"/>
              <a:gd name="connsiteY681" fmla="*/ 119835 h 200050"/>
              <a:gd name="connsiteX682" fmla="*/ 1591513 w 4758517"/>
              <a:gd name="connsiteY682" fmla="*/ 177271 h 200050"/>
              <a:gd name="connsiteX683" fmla="*/ 1593897 w 4758517"/>
              <a:gd name="connsiteY683" fmla="*/ 183189 h 200050"/>
              <a:gd name="connsiteX684" fmla="*/ 1604661 w 4758517"/>
              <a:gd name="connsiteY684" fmla="*/ 184505 h 200050"/>
              <a:gd name="connsiteX685" fmla="*/ 1644323 w 4758517"/>
              <a:gd name="connsiteY685" fmla="*/ 184505 h 200050"/>
              <a:gd name="connsiteX686" fmla="*/ 1652002 w 4758517"/>
              <a:gd name="connsiteY686" fmla="*/ 182394 h 200050"/>
              <a:gd name="connsiteX687" fmla="*/ 1655637 w 4758517"/>
              <a:gd name="connsiteY687" fmla="*/ 173170 h 200050"/>
              <a:gd name="connsiteX688" fmla="*/ 1657033 w 4758517"/>
              <a:gd name="connsiteY688" fmla="*/ 152499 h 200050"/>
              <a:gd name="connsiteX689" fmla="*/ 1661908 w 4758517"/>
              <a:gd name="connsiteY689" fmla="*/ 155020 h 200050"/>
              <a:gd name="connsiteX690" fmla="*/ 1667113 w 4758517"/>
              <a:gd name="connsiteY690" fmla="*/ 156883 h 200050"/>
              <a:gd name="connsiteX691" fmla="*/ 1661772 w 4758517"/>
              <a:gd name="connsiteY691" fmla="*/ 186952 h 200050"/>
              <a:gd name="connsiteX692" fmla="*/ 1644762 w 4758517"/>
              <a:gd name="connsiteY692" fmla="*/ 194338 h 200050"/>
              <a:gd name="connsiteX693" fmla="*/ 1604223 w 4758517"/>
              <a:gd name="connsiteY693" fmla="*/ 194338 h 200050"/>
              <a:gd name="connsiteX694" fmla="*/ 1585789 w 4758517"/>
              <a:gd name="connsiteY694" fmla="*/ 190975 h 200050"/>
              <a:gd name="connsiteX695" fmla="*/ 1580996 w 4758517"/>
              <a:gd name="connsiteY695" fmla="*/ 177271 h 200050"/>
              <a:gd name="connsiteX696" fmla="*/ 1580996 w 4758517"/>
              <a:gd name="connsiteY696" fmla="*/ 119835 h 200050"/>
              <a:gd name="connsiteX697" fmla="*/ 1566971 w 4758517"/>
              <a:gd name="connsiteY697" fmla="*/ 119835 h 200050"/>
              <a:gd name="connsiteX698" fmla="*/ 1551640 w 4758517"/>
              <a:gd name="connsiteY698" fmla="*/ 152343 h 200050"/>
              <a:gd name="connsiteX699" fmla="*/ 1523795 w 4758517"/>
              <a:gd name="connsiteY699" fmla="*/ 178219 h 200050"/>
              <a:gd name="connsiteX700" fmla="*/ 1479101 w 4758517"/>
              <a:gd name="connsiteY700" fmla="*/ 196530 h 200050"/>
              <a:gd name="connsiteX701" fmla="*/ 1476444 w 4758517"/>
              <a:gd name="connsiteY701" fmla="*/ 191798 h 200050"/>
              <a:gd name="connsiteX702" fmla="*/ 1472966 w 4758517"/>
              <a:gd name="connsiteY702" fmla="*/ 187564 h 200050"/>
              <a:gd name="connsiteX703" fmla="*/ 1515046 w 4758517"/>
              <a:gd name="connsiteY703" fmla="*/ 171422 h 200050"/>
              <a:gd name="connsiteX704" fmla="*/ 1541399 w 4758517"/>
              <a:gd name="connsiteY704" fmla="*/ 148552 h 200050"/>
              <a:gd name="connsiteX705" fmla="*/ 1556015 w 4758517"/>
              <a:gd name="connsiteY705" fmla="*/ 119835 h 200050"/>
              <a:gd name="connsiteX706" fmla="*/ 1495316 w 4758517"/>
              <a:gd name="connsiteY706" fmla="*/ 119835 h 200050"/>
              <a:gd name="connsiteX707" fmla="*/ 1495316 w 4758517"/>
              <a:gd name="connsiteY707" fmla="*/ 64618 h 200050"/>
              <a:gd name="connsiteX708" fmla="*/ 1487373 w 4758517"/>
              <a:gd name="connsiteY708" fmla="*/ 71138 h 200050"/>
              <a:gd name="connsiteX709" fmla="*/ 1479101 w 4758517"/>
              <a:gd name="connsiteY709" fmla="*/ 77331 h 200050"/>
              <a:gd name="connsiteX710" fmla="*/ 1475486 w 4758517"/>
              <a:gd name="connsiteY710" fmla="*/ 73384 h 200050"/>
              <a:gd name="connsiteX711" fmla="*/ 1471212 w 4758517"/>
              <a:gd name="connsiteY711" fmla="*/ 70095 h 200050"/>
              <a:gd name="connsiteX712" fmla="*/ 1510519 w 4758517"/>
              <a:gd name="connsiteY712" fmla="*/ 35845 h 200050"/>
              <a:gd name="connsiteX713" fmla="*/ 1535855 w 4758517"/>
              <a:gd name="connsiteY713" fmla="*/ 438 h 200050"/>
              <a:gd name="connsiteX714" fmla="*/ 288579 w 4758517"/>
              <a:gd name="connsiteY714" fmla="*/ 438 h 200050"/>
              <a:gd name="connsiteX715" fmla="*/ 298001 w 4758517"/>
              <a:gd name="connsiteY715" fmla="*/ 3506 h 200050"/>
              <a:gd name="connsiteX716" fmla="*/ 292577 w 4758517"/>
              <a:gd name="connsiteY716" fmla="*/ 13421 h 200050"/>
              <a:gd name="connsiteX717" fmla="*/ 286168 w 4758517"/>
              <a:gd name="connsiteY717" fmla="*/ 23008 h 200050"/>
              <a:gd name="connsiteX718" fmla="*/ 422027 w 4758517"/>
              <a:gd name="connsiteY718" fmla="*/ 23008 h 200050"/>
              <a:gd name="connsiteX719" fmla="*/ 422027 w 4758517"/>
              <a:gd name="connsiteY719" fmla="*/ 32403 h 200050"/>
              <a:gd name="connsiteX720" fmla="*/ 279375 w 4758517"/>
              <a:gd name="connsiteY720" fmla="*/ 32403 h 200050"/>
              <a:gd name="connsiteX721" fmla="*/ 262995 w 4758517"/>
              <a:gd name="connsiteY721" fmla="*/ 50547 h 200050"/>
              <a:gd name="connsiteX722" fmla="*/ 245629 w 4758517"/>
              <a:gd name="connsiteY722" fmla="*/ 65722 h 200050"/>
              <a:gd name="connsiteX723" fmla="*/ 242671 w 4758517"/>
              <a:gd name="connsiteY723" fmla="*/ 61224 h 200050"/>
              <a:gd name="connsiteX724" fmla="*/ 239055 w 4758517"/>
              <a:gd name="connsiteY724" fmla="*/ 56732 h 200050"/>
              <a:gd name="connsiteX725" fmla="*/ 266858 w 4758517"/>
              <a:gd name="connsiteY725" fmla="*/ 31876 h 200050"/>
              <a:gd name="connsiteX726" fmla="*/ 288579 w 4758517"/>
              <a:gd name="connsiteY726" fmla="*/ 438 h 200050"/>
              <a:gd name="connsiteX727" fmla="*/ 4408734 w 4758517"/>
              <a:gd name="connsiteY727" fmla="*/ 425 h 200050"/>
              <a:gd name="connsiteX728" fmla="*/ 4417718 w 4758517"/>
              <a:gd name="connsiteY728" fmla="*/ 4588 h 200050"/>
              <a:gd name="connsiteX729" fmla="*/ 4414294 w 4758517"/>
              <a:gd name="connsiteY729" fmla="*/ 9600 h 200050"/>
              <a:gd name="connsiteX730" fmla="*/ 4410706 w 4758517"/>
              <a:gd name="connsiteY730" fmla="*/ 14449 h 200050"/>
              <a:gd name="connsiteX731" fmla="*/ 4452477 w 4758517"/>
              <a:gd name="connsiteY731" fmla="*/ 50824 h 200050"/>
              <a:gd name="connsiteX732" fmla="*/ 4504931 w 4758517"/>
              <a:gd name="connsiteY732" fmla="*/ 79310 h 200050"/>
              <a:gd name="connsiteX733" fmla="*/ 4500630 w 4758517"/>
              <a:gd name="connsiteY733" fmla="*/ 83583 h 200050"/>
              <a:gd name="connsiteX734" fmla="*/ 4497480 w 4758517"/>
              <a:gd name="connsiteY734" fmla="*/ 88513 h 200050"/>
              <a:gd name="connsiteX735" fmla="*/ 4446532 w 4758517"/>
              <a:gd name="connsiteY735" fmla="*/ 59096 h 200050"/>
              <a:gd name="connsiteX736" fmla="*/ 4404789 w 4758517"/>
              <a:gd name="connsiteY736" fmla="*/ 22118 h 200050"/>
              <a:gd name="connsiteX737" fmla="*/ 4363073 w 4758517"/>
              <a:gd name="connsiteY737" fmla="*/ 61068 h 200050"/>
              <a:gd name="connsiteX738" fmla="*/ 4312316 w 4758517"/>
              <a:gd name="connsiteY738" fmla="*/ 89828 h 200050"/>
              <a:gd name="connsiteX739" fmla="*/ 4309085 w 4758517"/>
              <a:gd name="connsiteY739" fmla="*/ 85473 h 200050"/>
              <a:gd name="connsiteX740" fmla="*/ 4304868 w 4758517"/>
              <a:gd name="connsiteY740" fmla="*/ 81282 h 200050"/>
              <a:gd name="connsiteX741" fmla="*/ 4364525 w 4758517"/>
              <a:gd name="connsiteY741" fmla="*/ 47263 h 200050"/>
              <a:gd name="connsiteX742" fmla="*/ 4408734 w 4758517"/>
              <a:gd name="connsiteY742" fmla="*/ 425 h 200050"/>
              <a:gd name="connsiteX743" fmla="*/ 4197878 w 4758517"/>
              <a:gd name="connsiteY743" fmla="*/ 219 h 200050"/>
              <a:gd name="connsiteX744" fmla="*/ 4214559 w 4758517"/>
              <a:gd name="connsiteY744" fmla="*/ 7560 h 200050"/>
              <a:gd name="connsiteX745" fmla="*/ 4228117 w 4758517"/>
              <a:gd name="connsiteY745" fmla="*/ 16215 h 200050"/>
              <a:gd name="connsiteX746" fmla="*/ 4221981 w 4758517"/>
              <a:gd name="connsiteY746" fmla="*/ 23008 h 200050"/>
              <a:gd name="connsiteX747" fmla="*/ 4208314 w 4758517"/>
              <a:gd name="connsiteY747" fmla="*/ 14024 h 200050"/>
              <a:gd name="connsiteX748" fmla="*/ 4191523 w 4758517"/>
              <a:gd name="connsiteY748" fmla="*/ 6354 h 200050"/>
              <a:gd name="connsiteX749" fmla="*/ 4606662 w 4758517"/>
              <a:gd name="connsiteY749" fmla="*/ 0 h 200050"/>
              <a:gd name="connsiteX750" fmla="*/ 4617836 w 4758517"/>
              <a:gd name="connsiteY750" fmla="*/ 1972 h 200050"/>
              <a:gd name="connsiteX751" fmla="*/ 4611509 w 4758517"/>
              <a:gd name="connsiteY751" fmla="*/ 13339 h 200050"/>
              <a:gd name="connsiteX752" fmla="*/ 4604032 w 4758517"/>
              <a:gd name="connsiteY752" fmla="*/ 25199 h 200050"/>
              <a:gd name="connsiteX753" fmla="*/ 4662319 w 4758517"/>
              <a:gd name="connsiteY753" fmla="*/ 25199 h 200050"/>
              <a:gd name="connsiteX754" fmla="*/ 4656978 w 4758517"/>
              <a:gd name="connsiteY754" fmla="*/ 14024 h 200050"/>
              <a:gd name="connsiteX755" fmla="*/ 4650487 w 4758517"/>
              <a:gd name="connsiteY755" fmla="*/ 2849 h 200050"/>
              <a:gd name="connsiteX756" fmla="*/ 4659910 w 4758517"/>
              <a:gd name="connsiteY756" fmla="*/ 0 h 200050"/>
              <a:gd name="connsiteX757" fmla="*/ 4667634 w 4758517"/>
              <a:gd name="connsiteY757" fmla="*/ 12928 h 200050"/>
              <a:gd name="connsiteX758" fmla="*/ 4673714 w 4758517"/>
              <a:gd name="connsiteY758" fmla="*/ 25199 h 200050"/>
              <a:gd name="connsiteX759" fmla="*/ 4739672 w 4758517"/>
              <a:gd name="connsiteY759" fmla="*/ 25199 h 200050"/>
              <a:gd name="connsiteX760" fmla="*/ 4739672 w 4758517"/>
              <a:gd name="connsiteY760" fmla="*/ 34376 h 200050"/>
              <a:gd name="connsiteX761" fmla="*/ 4666483 w 4758517"/>
              <a:gd name="connsiteY761" fmla="*/ 34376 h 200050"/>
              <a:gd name="connsiteX762" fmla="*/ 4666483 w 4758517"/>
              <a:gd name="connsiteY762" fmla="*/ 52371 h 200050"/>
              <a:gd name="connsiteX763" fmla="*/ 4731344 w 4758517"/>
              <a:gd name="connsiteY763" fmla="*/ 52371 h 200050"/>
              <a:gd name="connsiteX764" fmla="*/ 4731344 w 4758517"/>
              <a:gd name="connsiteY764" fmla="*/ 60889 h 200050"/>
              <a:gd name="connsiteX765" fmla="*/ 4666483 w 4758517"/>
              <a:gd name="connsiteY765" fmla="*/ 60889 h 200050"/>
              <a:gd name="connsiteX766" fmla="*/ 4666483 w 4758517"/>
              <a:gd name="connsiteY766" fmla="*/ 78666 h 200050"/>
              <a:gd name="connsiteX767" fmla="*/ 4732222 w 4758517"/>
              <a:gd name="connsiteY767" fmla="*/ 78666 h 200050"/>
              <a:gd name="connsiteX768" fmla="*/ 4732222 w 4758517"/>
              <a:gd name="connsiteY768" fmla="*/ 87185 h 200050"/>
              <a:gd name="connsiteX769" fmla="*/ 4666483 w 4758517"/>
              <a:gd name="connsiteY769" fmla="*/ 87185 h 200050"/>
              <a:gd name="connsiteX770" fmla="*/ 4666483 w 4758517"/>
              <a:gd name="connsiteY770" fmla="*/ 105839 h 200050"/>
              <a:gd name="connsiteX771" fmla="*/ 4747779 w 4758517"/>
              <a:gd name="connsiteY771" fmla="*/ 105839 h 200050"/>
              <a:gd name="connsiteX772" fmla="*/ 4747779 w 4758517"/>
              <a:gd name="connsiteY772" fmla="*/ 115014 h 200050"/>
              <a:gd name="connsiteX773" fmla="*/ 4597896 w 4758517"/>
              <a:gd name="connsiteY773" fmla="*/ 115014 h 200050"/>
              <a:gd name="connsiteX774" fmla="*/ 4597896 w 4758517"/>
              <a:gd name="connsiteY774" fmla="*/ 122256 h 200050"/>
              <a:gd name="connsiteX775" fmla="*/ 4587597 w 4758517"/>
              <a:gd name="connsiteY775" fmla="*/ 122256 h 200050"/>
              <a:gd name="connsiteX776" fmla="*/ 4587597 w 4758517"/>
              <a:gd name="connsiteY776" fmla="*/ 47104 h 200050"/>
              <a:gd name="connsiteX777" fmla="*/ 4563932 w 4758517"/>
              <a:gd name="connsiteY777" fmla="*/ 70546 h 200050"/>
              <a:gd name="connsiteX778" fmla="*/ 4560234 w 4758517"/>
              <a:gd name="connsiteY778" fmla="*/ 66953 h 200050"/>
              <a:gd name="connsiteX779" fmla="*/ 4556042 w 4758517"/>
              <a:gd name="connsiteY779" fmla="*/ 64182 h 200050"/>
              <a:gd name="connsiteX780" fmla="*/ 4586856 w 4758517"/>
              <a:gd name="connsiteY780" fmla="*/ 32259 h 200050"/>
              <a:gd name="connsiteX781" fmla="*/ 4606662 w 4758517"/>
              <a:gd name="connsiteY781" fmla="*/ 0 h 2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</a:cxnLst>
            <a:rect l="l" t="t" r="r" b="b"/>
            <a:pathLst>
              <a:path w="4758517" h="200050">
                <a:moveTo>
                  <a:pt x="1826200" y="159716"/>
                </a:moveTo>
                <a:cubicBezTo>
                  <a:pt x="1835701" y="162398"/>
                  <a:pt x="1845648" y="165482"/>
                  <a:pt x="1856042" y="168968"/>
                </a:cubicBezTo>
                <a:cubicBezTo>
                  <a:pt x="1866436" y="172454"/>
                  <a:pt x="1876366" y="176025"/>
                  <a:pt x="1885835" y="179681"/>
                </a:cubicBezTo>
                <a:cubicBezTo>
                  <a:pt x="1895303" y="183337"/>
                  <a:pt x="1903401" y="186762"/>
                  <a:pt x="1910126" y="189956"/>
                </a:cubicBezTo>
                <a:lnTo>
                  <a:pt x="1903990" y="198939"/>
                </a:lnTo>
                <a:cubicBezTo>
                  <a:pt x="1897623" y="195669"/>
                  <a:pt x="1889759" y="192131"/>
                  <a:pt x="1880398" y="188325"/>
                </a:cubicBezTo>
                <a:cubicBezTo>
                  <a:pt x="1871036" y="184518"/>
                  <a:pt x="1861126" y="180785"/>
                  <a:pt x="1850669" y="177125"/>
                </a:cubicBezTo>
                <a:cubicBezTo>
                  <a:pt x="1840212" y="173465"/>
                  <a:pt x="1830157" y="170218"/>
                  <a:pt x="1820503" y="167385"/>
                </a:cubicBezTo>
                <a:close/>
                <a:moveTo>
                  <a:pt x="3174933" y="149650"/>
                </a:moveTo>
                <a:cubicBezTo>
                  <a:pt x="3183546" y="153520"/>
                  <a:pt x="3192495" y="157880"/>
                  <a:pt x="3201780" y="162732"/>
                </a:cubicBezTo>
                <a:cubicBezTo>
                  <a:pt x="3211066" y="167584"/>
                  <a:pt x="3219853" y="172498"/>
                  <a:pt x="3228140" y="177471"/>
                </a:cubicBezTo>
                <a:cubicBezTo>
                  <a:pt x="3236428" y="182445"/>
                  <a:pt x="3243381" y="187049"/>
                  <a:pt x="3248998" y="191284"/>
                </a:cubicBezTo>
                <a:lnTo>
                  <a:pt x="3242424" y="199611"/>
                </a:lnTo>
                <a:cubicBezTo>
                  <a:pt x="3236881" y="195445"/>
                  <a:pt x="3230000" y="190824"/>
                  <a:pt x="3221778" y="185749"/>
                </a:cubicBezTo>
                <a:cubicBezTo>
                  <a:pt x="3213556" y="180674"/>
                  <a:pt x="3204824" y="175599"/>
                  <a:pt x="3195580" y="170524"/>
                </a:cubicBezTo>
                <a:cubicBezTo>
                  <a:pt x="3186336" y="165449"/>
                  <a:pt x="3177408" y="160828"/>
                  <a:pt x="3168798" y="156662"/>
                </a:cubicBezTo>
                <a:close/>
                <a:moveTo>
                  <a:pt x="4076481" y="149215"/>
                </a:moveTo>
                <a:lnTo>
                  <a:pt x="4085464" y="153161"/>
                </a:lnTo>
                <a:cubicBezTo>
                  <a:pt x="4082352" y="159211"/>
                  <a:pt x="4078828" y="165850"/>
                  <a:pt x="4074892" y="173077"/>
                </a:cubicBezTo>
                <a:cubicBezTo>
                  <a:pt x="4070957" y="180304"/>
                  <a:pt x="4066885" y="186666"/>
                  <a:pt x="4062676" y="192163"/>
                </a:cubicBezTo>
                <a:lnTo>
                  <a:pt x="4053034" y="188010"/>
                </a:lnTo>
                <a:cubicBezTo>
                  <a:pt x="4057708" y="182600"/>
                  <a:pt x="4062110" y="176270"/>
                  <a:pt x="4066236" y="169024"/>
                </a:cubicBezTo>
                <a:cubicBezTo>
                  <a:pt x="4070364" y="161777"/>
                  <a:pt x="4073778" y="155174"/>
                  <a:pt x="4076481" y="149215"/>
                </a:cubicBezTo>
                <a:close/>
                <a:moveTo>
                  <a:pt x="4218914" y="144404"/>
                </a:moveTo>
                <a:cubicBezTo>
                  <a:pt x="4223986" y="150760"/>
                  <a:pt x="4228798" y="157607"/>
                  <a:pt x="4233348" y="164947"/>
                </a:cubicBezTo>
                <a:cubicBezTo>
                  <a:pt x="4237901" y="172288"/>
                  <a:pt x="4241342" y="178808"/>
                  <a:pt x="4243676" y="184505"/>
                </a:cubicBezTo>
                <a:lnTo>
                  <a:pt x="4234033" y="188449"/>
                </a:lnTo>
                <a:cubicBezTo>
                  <a:pt x="4231705" y="182747"/>
                  <a:pt x="4228309" y="176183"/>
                  <a:pt x="4223844" y="168755"/>
                </a:cubicBezTo>
                <a:cubicBezTo>
                  <a:pt x="4219380" y="161328"/>
                  <a:pt x="4214668" y="154379"/>
                  <a:pt x="4209710" y="147910"/>
                </a:cubicBezTo>
                <a:close/>
                <a:moveTo>
                  <a:pt x="4099928" y="142213"/>
                </a:moveTo>
                <a:lnTo>
                  <a:pt x="4110446" y="142213"/>
                </a:lnTo>
                <a:lnTo>
                  <a:pt x="4110446" y="181437"/>
                </a:lnTo>
                <a:cubicBezTo>
                  <a:pt x="4110249" y="184126"/>
                  <a:pt x="4111299" y="185980"/>
                  <a:pt x="4113595" y="186998"/>
                </a:cubicBezTo>
                <a:cubicBezTo>
                  <a:pt x="4115892" y="188015"/>
                  <a:pt x="4120613" y="188499"/>
                  <a:pt x="4127757" y="188449"/>
                </a:cubicBezTo>
                <a:lnTo>
                  <a:pt x="4182758" y="188449"/>
                </a:lnTo>
                <a:cubicBezTo>
                  <a:pt x="4188806" y="188787"/>
                  <a:pt x="4192814" y="187235"/>
                  <a:pt x="4194782" y="183793"/>
                </a:cubicBezTo>
                <a:cubicBezTo>
                  <a:pt x="4196750" y="180350"/>
                  <a:pt x="4197854" y="172991"/>
                  <a:pt x="4198097" y="161716"/>
                </a:cubicBezTo>
                <a:cubicBezTo>
                  <a:pt x="4199571" y="162610"/>
                  <a:pt x="4201224" y="163395"/>
                  <a:pt x="4203054" y="164071"/>
                </a:cubicBezTo>
                <a:cubicBezTo>
                  <a:pt x="4204885" y="164747"/>
                  <a:pt x="4206592" y="165203"/>
                  <a:pt x="4208176" y="165441"/>
                </a:cubicBezTo>
                <a:cubicBezTo>
                  <a:pt x="4207679" y="178273"/>
                  <a:pt x="4205771" y="186885"/>
                  <a:pt x="4202452" y="191280"/>
                </a:cubicBezTo>
                <a:cubicBezTo>
                  <a:pt x="4199133" y="195675"/>
                  <a:pt x="4192787" y="197717"/>
                  <a:pt x="4183415" y="197406"/>
                </a:cubicBezTo>
                <a:lnTo>
                  <a:pt x="4127976" y="197406"/>
                </a:lnTo>
                <a:cubicBezTo>
                  <a:pt x="4117124" y="197561"/>
                  <a:pt x="4109684" y="196540"/>
                  <a:pt x="4105652" y="194345"/>
                </a:cubicBezTo>
                <a:cubicBezTo>
                  <a:pt x="4101621" y="192149"/>
                  <a:pt x="4099713" y="187847"/>
                  <a:pt x="4099928" y="181437"/>
                </a:cubicBezTo>
                <a:close/>
                <a:moveTo>
                  <a:pt x="292085" y="137365"/>
                </a:moveTo>
                <a:cubicBezTo>
                  <a:pt x="297704" y="143388"/>
                  <a:pt x="304378" y="148877"/>
                  <a:pt x="312107" y="153832"/>
                </a:cubicBezTo>
                <a:cubicBezTo>
                  <a:pt x="319836" y="158786"/>
                  <a:pt x="328428" y="163234"/>
                  <a:pt x="337882" y="167175"/>
                </a:cubicBezTo>
                <a:cubicBezTo>
                  <a:pt x="347469" y="163234"/>
                  <a:pt x="356289" y="158786"/>
                  <a:pt x="364342" y="153832"/>
                </a:cubicBezTo>
                <a:cubicBezTo>
                  <a:pt x="372395" y="148877"/>
                  <a:pt x="379352" y="143388"/>
                  <a:pt x="385214" y="137365"/>
                </a:cubicBezTo>
                <a:close/>
                <a:moveTo>
                  <a:pt x="4140685" y="133654"/>
                </a:moveTo>
                <a:cubicBezTo>
                  <a:pt x="4146260" y="138795"/>
                  <a:pt x="4151874" y="144512"/>
                  <a:pt x="4157531" y="150804"/>
                </a:cubicBezTo>
                <a:cubicBezTo>
                  <a:pt x="4163187" y="157097"/>
                  <a:pt x="4167652" y="162704"/>
                  <a:pt x="4170924" y="167627"/>
                </a:cubicBezTo>
                <a:lnTo>
                  <a:pt x="4161721" y="172668"/>
                </a:lnTo>
                <a:cubicBezTo>
                  <a:pt x="4158690" y="167763"/>
                  <a:pt x="4154454" y="162120"/>
                  <a:pt x="4149012" y="155736"/>
                </a:cubicBezTo>
                <a:cubicBezTo>
                  <a:pt x="4143571" y="149352"/>
                  <a:pt x="4138019" y="143379"/>
                  <a:pt x="4132358" y="137818"/>
                </a:cubicBezTo>
                <a:close/>
                <a:moveTo>
                  <a:pt x="1811956" y="129696"/>
                </a:moveTo>
                <a:lnTo>
                  <a:pt x="1822694" y="129696"/>
                </a:lnTo>
                <a:cubicBezTo>
                  <a:pt x="1820340" y="143923"/>
                  <a:pt x="1815722" y="155691"/>
                  <a:pt x="1808841" y="164999"/>
                </a:cubicBezTo>
                <a:cubicBezTo>
                  <a:pt x="1801958" y="174309"/>
                  <a:pt x="1791594" y="181694"/>
                  <a:pt x="1777749" y="187156"/>
                </a:cubicBezTo>
                <a:cubicBezTo>
                  <a:pt x="1763903" y="192617"/>
                  <a:pt x="1745358" y="196691"/>
                  <a:pt x="1722114" y="199378"/>
                </a:cubicBezTo>
                <a:cubicBezTo>
                  <a:pt x="1721744" y="197991"/>
                  <a:pt x="1721115" y="196438"/>
                  <a:pt x="1720225" y="194722"/>
                </a:cubicBezTo>
                <a:cubicBezTo>
                  <a:pt x="1719334" y="193005"/>
                  <a:pt x="1718430" y="191563"/>
                  <a:pt x="1717512" y="190394"/>
                </a:cubicBezTo>
                <a:cubicBezTo>
                  <a:pt x="1739946" y="188131"/>
                  <a:pt x="1757701" y="184622"/>
                  <a:pt x="1770776" y="179868"/>
                </a:cubicBezTo>
                <a:cubicBezTo>
                  <a:pt x="1783853" y="175113"/>
                  <a:pt x="1793508" y="168666"/>
                  <a:pt x="1799742" y="160528"/>
                </a:cubicBezTo>
                <a:cubicBezTo>
                  <a:pt x="1805976" y="152389"/>
                  <a:pt x="1810048" y="142112"/>
                  <a:pt x="1811956" y="129696"/>
                </a:cubicBezTo>
                <a:close/>
                <a:moveTo>
                  <a:pt x="4349568" y="122697"/>
                </a:moveTo>
                <a:lnTo>
                  <a:pt x="4349568" y="174631"/>
                </a:lnTo>
                <a:lnTo>
                  <a:pt x="4460448" y="174631"/>
                </a:lnTo>
                <a:lnTo>
                  <a:pt x="4460448" y="122697"/>
                </a:lnTo>
                <a:close/>
                <a:moveTo>
                  <a:pt x="4651802" y="117428"/>
                </a:moveTo>
                <a:lnTo>
                  <a:pt x="4662100" y="117428"/>
                </a:lnTo>
                <a:lnTo>
                  <a:pt x="4662100" y="134106"/>
                </a:lnTo>
                <a:lnTo>
                  <a:pt x="4754353" y="134106"/>
                </a:lnTo>
                <a:lnTo>
                  <a:pt x="4754353" y="143501"/>
                </a:lnTo>
                <a:lnTo>
                  <a:pt x="4673714" y="143501"/>
                </a:lnTo>
                <a:cubicBezTo>
                  <a:pt x="4680909" y="149531"/>
                  <a:pt x="4689212" y="155220"/>
                  <a:pt x="4698622" y="160569"/>
                </a:cubicBezTo>
                <a:cubicBezTo>
                  <a:pt x="4708032" y="165917"/>
                  <a:pt x="4717893" y="170681"/>
                  <a:pt x="4728204" y="174860"/>
                </a:cubicBezTo>
                <a:cubicBezTo>
                  <a:pt x="4738515" y="179040"/>
                  <a:pt x="4748619" y="182391"/>
                  <a:pt x="4758517" y="184916"/>
                </a:cubicBezTo>
                <a:cubicBezTo>
                  <a:pt x="4757274" y="186180"/>
                  <a:pt x="4756033" y="187650"/>
                  <a:pt x="4754792" y="189325"/>
                </a:cubicBezTo>
                <a:cubicBezTo>
                  <a:pt x="4753550" y="191001"/>
                  <a:pt x="4752527" y="192526"/>
                  <a:pt x="4751724" y="193900"/>
                </a:cubicBezTo>
                <a:cubicBezTo>
                  <a:pt x="4741365" y="190855"/>
                  <a:pt x="4730698" y="186865"/>
                  <a:pt x="4719722" y="181929"/>
                </a:cubicBezTo>
                <a:cubicBezTo>
                  <a:pt x="4708748" y="176993"/>
                  <a:pt x="4698260" y="171412"/>
                  <a:pt x="4688258" y="165186"/>
                </a:cubicBezTo>
                <a:cubicBezTo>
                  <a:pt x="4678256" y="158960"/>
                  <a:pt x="4669537" y="152389"/>
                  <a:pt x="4662100" y="145473"/>
                </a:cubicBezTo>
                <a:lnTo>
                  <a:pt x="4662100" y="198939"/>
                </a:lnTo>
                <a:lnTo>
                  <a:pt x="4651802" y="198939"/>
                </a:lnTo>
                <a:lnTo>
                  <a:pt x="4651802" y="145253"/>
                </a:lnTo>
                <a:cubicBezTo>
                  <a:pt x="4644359" y="152461"/>
                  <a:pt x="4635676" y="159303"/>
                  <a:pt x="4625749" y="165779"/>
                </a:cubicBezTo>
                <a:cubicBezTo>
                  <a:pt x="4615824" y="172255"/>
                  <a:pt x="4605484" y="178074"/>
                  <a:pt x="4594730" y="183236"/>
                </a:cubicBezTo>
                <a:cubicBezTo>
                  <a:pt x="4583976" y="188397"/>
                  <a:pt x="4573638" y="192609"/>
                  <a:pt x="4563712" y="195872"/>
                </a:cubicBezTo>
                <a:cubicBezTo>
                  <a:pt x="4562698" y="194384"/>
                  <a:pt x="4561548" y="192814"/>
                  <a:pt x="4560260" y="191161"/>
                </a:cubicBezTo>
                <a:cubicBezTo>
                  <a:pt x="4558974" y="189508"/>
                  <a:pt x="4557713" y="188157"/>
                  <a:pt x="4556480" y="187107"/>
                </a:cubicBezTo>
                <a:cubicBezTo>
                  <a:pt x="4566090" y="184357"/>
                  <a:pt x="4575967" y="180751"/>
                  <a:pt x="4586112" y="176288"/>
                </a:cubicBezTo>
                <a:cubicBezTo>
                  <a:pt x="4596256" y="171826"/>
                  <a:pt x="4605987" y="166792"/>
                  <a:pt x="4615304" y="161185"/>
                </a:cubicBezTo>
                <a:cubicBezTo>
                  <a:pt x="4624622" y="155578"/>
                  <a:pt x="4632844" y="149683"/>
                  <a:pt x="4639968" y="143501"/>
                </a:cubicBezTo>
                <a:lnTo>
                  <a:pt x="4560644" y="143501"/>
                </a:lnTo>
                <a:lnTo>
                  <a:pt x="4560644" y="134106"/>
                </a:lnTo>
                <a:lnTo>
                  <a:pt x="4651802" y="134106"/>
                </a:lnTo>
                <a:close/>
                <a:moveTo>
                  <a:pt x="4338832" y="113056"/>
                </a:moveTo>
                <a:lnTo>
                  <a:pt x="4471184" y="113056"/>
                </a:lnTo>
                <a:lnTo>
                  <a:pt x="4471184" y="197639"/>
                </a:lnTo>
                <a:lnTo>
                  <a:pt x="4460448" y="197639"/>
                </a:lnTo>
                <a:lnTo>
                  <a:pt x="4460448" y="184711"/>
                </a:lnTo>
                <a:lnTo>
                  <a:pt x="4349568" y="184711"/>
                </a:lnTo>
                <a:lnTo>
                  <a:pt x="4349568" y="198515"/>
                </a:lnTo>
                <a:lnTo>
                  <a:pt x="4338832" y="198515"/>
                </a:lnTo>
                <a:close/>
                <a:moveTo>
                  <a:pt x="2236627" y="112399"/>
                </a:moveTo>
                <a:lnTo>
                  <a:pt x="2236627" y="152279"/>
                </a:lnTo>
                <a:cubicBezTo>
                  <a:pt x="2243442" y="151188"/>
                  <a:pt x="2250573" y="150029"/>
                  <a:pt x="2258019" y="148801"/>
                </a:cubicBezTo>
                <a:cubicBezTo>
                  <a:pt x="2265465" y="147573"/>
                  <a:pt x="2273089" y="146249"/>
                  <a:pt x="2280890" y="144829"/>
                </a:cubicBezTo>
                <a:lnTo>
                  <a:pt x="2280890" y="112399"/>
                </a:lnTo>
                <a:close/>
                <a:moveTo>
                  <a:pt x="1748848" y="110221"/>
                </a:moveTo>
                <a:lnTo>
                  <a:pt x="1884049" y="110221"/>
                </a:lnTo>
                <a:lnTo>
                  <a:pt x="1884049" y="170234"/>
                </a:lnTo>
                <a:lnTo>
                  <a:pt x="1873532" y="170234"/>
                </a:lnTo>
                <a:lnTo>
                  <a:pt x="1873532" y="119616"/>
                </a:lnTo>
                <a:lnTo>
                  <a:pt x="1758927" y="119616"/>
                </a:lnTo>
                <a:lnTo>
                  <a:pt x="1758927" y="171330"/>
                </a:lnTo>
                <a:lnTo>
                  <a:pt x="1748848" y="171330"/>
                </a:lnTo>
                <a:close/>
                <a:moveTo>
                  <a:pt x="3962698" y="106482"/>
                </a:moveTo>
                <a:lnTo>
                  <a:pt x="3971682" y="111960"/>
                </a:lnTo>
                <a:cubicBezTo>
                  <a:pt x="3968213" y="118589"/>
                  <a:pt x="3964524" y="125382"/>
                  <a:pt x="3960616" y="132339"/>
                </a:cubicBezTo>
                <a:cubicBezTo>
                  <a:pt x="3956709" y="139296"/>
                  <a:pt x="3953020" y="145432"/>
                  <a:pt x="3949550" y="150746"/>
                </a:cubicBezTo>
                <a:lnTo>
                  <a:pt x="3941662" y="145925"/>
                </a:lnTo>
                <a:cubicBezTo>
                  <a:pt x="3945195" y="140433"/>
                  <a:pt x="3948921" y="134051"/>
                  <a:pt x="3952838" y="126779"/>
                </a:cubicBezTo>
                <a:cubicBezTo>
                  <a:pt x="3956754" y="119506"/>
                  <a:pt x="3960042" y="112741"/>
                  <a:pt x="3962698" y="106482"/>
                </a:cubicBezTo>
                <a:close/>
                <a:moveTo>
                  <a:pt x="3835166" y="106482"/>
                </a:moveTo>
                <a:lnTo>
                  <a:pt x="3844369" y="110426"/>
                </a:lnTo>
                <a:cubicBezTo>
                  <a:pt x="3841854" y="116986"/>
                  <a:pt x="3838777" y="123807"/>
                  <a:pt x="3835138" y="130887"/>
                </a:cubicBezTo>
                <a:cubicBezTo>
                  <a:pt x="3831500" y="137968"/>
                  <a:pt x="3827273" y="144076"/>
                  <a:pt x="3822456" y="149212"/>
                </a:cubicBezTo>
                <a:lnTo>
                  <a:pt x="3813252" y="143953"/>
                </a:lnTo>
                <a:cubicBezTo>
                  <a:pt x="3818110" y="139132"/>
                  <a:pt x="3822420" y="133270"/>
                  <a:pt x="3826182" y="126368"/>
                </a:cubicBezTo>
                <a:cubicBezTo>
                  <a:pt x="3829943" y="119465"/>
                  <a:pt x="3832938" y="112836"/>
                  <a:pt x="3835166" y="106482"/>
                </a:cubicBezTo>
                <a:close/>
                <a:moveTo>
                  <a:pt x="3893234" y="92458"/>
                </a:moveTo>
                <a:lnTo>
                  <a:pt x="3904411" y="92458"/>
                </a:lnTo>
                <a:cubicBezTo>
                  <a:pt x="3903095" y="104984"/>
                  <a:pt x="3901124" y="116525"/>
                  <a:pt x="3898494" y="127080"/>
                </a:cubicBezTo>
                <a:cubicBezTo>
                  <a:pt x="3906159" y="144396"/>
                  <a:pt x="3918384" y="158191"/>
                  <a:pt x="3935170" y="168467"/>
                </a:cubicBezTo>
                <a:cubicBezTo>
                  <a:pt x="3951957" y="178744"/>
                  <a:pt x="3972673" y="185473"/>
                  <a:pt x="3997320" y="188655"/>
                </a:cubicBezTo>
                <a:cubicBezTo>
                  <a:pt x="3996179" y="189809"/>
                  <a:pt x="3995011" y="191279"/>
                  <a:pt x="3993815" y="193064"/>
                </a:cubicBezTo>
                <a:cubicBezTo>
                  <a:pt x="3992618" y="194850"/>
                  <a:pt x="3991670" y="196594"/>
                  <a:pt x="3990966" y="198296"/>
                </a:cubicBezTo>
                <a:cubicBezTo>
                  <a:pt x="3968026" y="194521"/>
                  <a:pt x="3948441" y="187829"/>
                  <a:pt x="3932212" y="178219"/>
                </a:cubicBezTo>
                <a:cubicBezTo>
                  <a:pt x="3915982" y="168609"/>
                  <a:pt x="3903355" y="155726"/>
                  <a:pt x="3894331" y="139570"/>
                </a:cubicBezTo>
                <a:cubicBezTo>
                  <a:pt x="3888779" y="154676"/>
                  <a:pt x="3879010" y="167249"/>
                  <a:pt x="3865022" y="177287"/>
                </a:cubicBezTo>
                <a:cubicBezTo>
                  <a:pt x="3851034" y="187326"/>
                  <a:pt x="3830638" y="194914"/>
                  <a:pt x="3803830" y="200050"/>
                </a:cubicBezTo>
                <a:cubicBezTo>
                  <a:pt x="3803364" y="198757"/>
                  <a:pt x="3802653" y="197233"/>
                  <a:pt x="3801694" y="195475"/>
                </a:cubicBezTo>
                <a:cubicBezTo>
                  <a:pt x="3800736" y="193717"/>
                  <a:pt x="3799694" y="192247"/>
                  <a:pt x="3798572" y="191065"/>
                </a:cubicBezTo>
                <a:cubicBezTo>
                  <a:pt x="3823653" y="186614"/>
                  <a:pt x="3842759" y="180007"/>
                  <a:pt x="3855886" y="171246"/>
                </a:cubicBezTo>
                <a:cubicBezTo>
                  <a:pt x="3869013" y="162485"/>
                  <a:pt x="3878184" y="151545"/>
                  <a:pt x="3883399" y="138426"/>
                </a:cubicBezTo>
                <a:cubicBezTo>
                  <a:pt x="3888613" y="125307"/>
                  <a:pt x="3891891" y="109984"/>
                  <a:pt x="3893234" y="92458"/>
                </a:cubicBezTo>
                <a:close/>
                <a:moveTo>
                  <a:pt x="4597896" y="87185"/>
                </a:moveTo>
                <a:lnTo>
                  <a:pt x="4597896" y="105839"/>
                </a:lnTo>
                <a:lnTo>
                  <a:pt x="4656184" y="105839"/>
                </a:lnTo>
                <a:lnTo>
                  <a:pt x="4656184" y="87185"/>
                </a:lnTo>
                <a:close/>
                <a:moveTo>
                  <a:pt x="286168" y="84556"/>
                </a:moveTo>
                <a:lnTo>
                  <a:pt x="286168" y="102989"/>
                </a:lnTo>
                <a:lnTo>
                  <a:pt x="395075" y="102989"/>
                </a:lnTo>
                <a:lnTo>
                  <a:pt x="395075" y="84556"/>
                </a:lnTo>
                <a:close/>
                <a:moveTo>
                  <a:pt x="4104968" y="82802"/>
                </a:moveTo>
                <a:lnTo>
                  <a:pt x="4104968" y="110002"/>
                </a:lnTo>
                <a:lnTo>
                  <a:pt x="4146820" y="110002"/>
                </a:lnTo>
                <a:lnTo>
                  <a:pt x="4146820" y="82802"/>
                </a:lnTo>
                <a:close/>
                <a:moveTo>
                  <a:pt x="3152802" y="79967"/>
                </a:moveTo>
                <a:lnTo>
                  <a:pt x="3163319" y="79967"/>
                </a:lnTo>
                <a:lnTo>
                  <a:pt x="3163319" y="120068"/>
                </a:lnTo>
                <a:cubicBezTo>
                  <a:pt x="3163499" y="127334"/>
                  <a:pt x="3162565" y="134605"/>
                  <a:pt x="3160515" y="141884"/>
                </a:cubicBezTo>
                <a:cubicBezTo>
                  <a:pt x="3158466" y="149164"/>
                  <a:pt x="3154224" y="156244"/>
                  <a:pt x="3147789" y="163126"/>
                </a:cubicBezTo>
                <a:cubicBezTo>
                  <a:pt x="3141353" y="170008"/>
                  <a:pt x="3131646" y="176486"/>
                  <a:pt x="3118668" y="182560"/>
                </a:cubicBezTo>
                <a:cubicBezTo>
                  <a:pt x="3105690" y="188634"/>
                  <a:pt x="3088362" y="194098"/>
                  <a:pt x="3066684" y="198954"/>
                </a:cubicBezTo>
                <a:cubicBezTo>
                  <a:pt x="3066081" y="197676"/>
                  <a:pt x="3065205" y="196178"/>
                  <a:pt x="3064055" y="194461"/>
                </a:cubicBezTo>
                <a:cubicBezTo>
                  <a:pt x="3062904" y="192745"/>
                  <a:pt x="3061808" y="191248"/>
                  <a:pt x="3060768" y="189970"/>
                </a:cubicBezTo>
                <a:cubicBezTo>
                  <a:pt x="3081678" y="185604"/>
                  <a:pt x="3098336" y="180667"/>
                  <a:pt x="3110739" y="175161"/>
                </a:cubicBezTo>
                <a:cubicBezTo>
                  <a:pt x="3123142" y="169655"/>
                  <a:pt x="3132370" y="163808"/>
                  <a:pt x="3138421" y="157621"/>
                </a:cubicBezTo>
                <a:cubicBezTo>
                  <a:pt x="3144472" y="151433"/>
                  <a:pt x="3148428" y="145135"/>
                  <a:pt x="3150285" y="138724"/>
                </a:cubicBezTo>
                <a:cubicBezTo>
                  <a:pt x="3152142" y="132314"/>
                  <a:pt x="3152981" y="126022"/>
                  <a:pt x="3152802" y="119849"/>
                </a:cubicBezTo>
                <a:close/>
                <a:moveTo>
                  <a:pt x="4095764" y="74284"/>
                </a:moveTo>
                <a:lnTo>
                  <a:pt x="4156024" y="74284"/>
                </a:lnTo>
                <a:lnTo>
                  <a:pt x="4156024" y="118520"/>
                </a:lnTo>
                <a:lnTo>
                  <a:pt x="4095764" y="118520"/>
                </a:lnTo>
                <a:close/>
                <a:moveTo>
                  <a:pt x="4348693" y="72517"/>
                </a:moveTo>
                <a:lnTo>
                  <a:pt x="4459352" y="72517"/>
                </a:lnTo>
                <a:lnTo>
                  <a:pt x="4459352" y="82378"/>
                </a:lnTo>
                <a:lnTo>
                  <a:pt x="4348693" y="82378"/>
                </a:lnTo>
                <a:close/>
                <a:moveTo>
                  <a:pt x="58480" y="69655"/>
                </a:moveTo>
                <a:lnTo>
                  <a:pt x="58480" y="127093"/>
                </a:lnTo>
                <a:lnTo>
                  <a:pt x="120301" y="127093"/>
                </a:lnTo>
                <a:lnTo>
                  <a:pt x="120301" y="69655"/>
                </a:lnTo>
                <a:close/>
                <a:moveTo>
                  <a:pt x="2236627" y="66382"/>
                </a:moveTo>
                <a:lnTo>
                  <a:pt x="2236627" y="102757"/>
                </a:lnTo>
                <a:lnTo>
                  <a:pt x="2280890" y="102757"/>
                </a:lnTo>
                <a:lnTo>
                  <a:pt x="2280890" y="66382"/>
                </a:lnTo>
                <a:close/>
                <a:moveTo>
                  <a:pt x="1575737" y="65711"/>
                </a:moveTo>
                <a:cubicBezTo>
                  <a:pt x="1575097" y="73599"/>
                  <a:pt x="1574294" y="81228"/>
                  <a:pt x="1573326" y="88596"/>
                </a:cubicBezTo>
                <a:cubicBezTo>
                  <a:pt x="1572358" y="95964"/>
                  <a:pt x="1571117" y="103099"/>
                  <a:pt x="1569601" y="110002"/>
                </a:cubicBezTo>
                <a:lnTo>
                  <a:pt x="1639284" y="110002"/>
                </a:lnTo>
                <a:lnTo>
                  <a:pt x="1639284" y="65711"/>
                </a:lnTo>
                <a:close/>
                <a:moveTo>
                  <a:pt x="1505835" y="65711"/>
                </a:moveTo>
                <a:lnTo>
                  <a:pt x="1505835" y="110002"/>
                </a:lnTo>
                <a:lnTo>
                  <a:pt x="1558863" y="110002"/>
                </a:lnTo>
                <a:cubicBezTo>
                  <a:pt x="1560370" y="103195"/>
                  <a:pt x="1561575" y="96088"/>
                  <a:pt x="1562480" y="88678"/>
                </a:cubicBezTo>
                <a:cubicBezTo>
                  <a:pt x="1563383" y="81269"/>
                  <a:pt x="1564150" y="73613"/>
                  <a:pt x="1564780" y="65711"/>
                </a:cubicBezTo>
                <a:close/>
                <a:moveTo>
                  <a:pt x="4597896" y="60889"/>
                </a:moveTo>
                <a:lnTo>
                  <a:pt x="4597896" y="78666"/>
                </a:lnTo>
                <a:lnTo>
                  <a:pt x="4656184" y="78666"/>
                </a:lnTo>
                <a:lnTo>
                  <a:pt x="4656184" y="60889"/>
                </a:lnTo>
                <a:close/>
                <a:moveTo>
                  <a:pt x="48428" y="59822"/>
                </a:moveTo>
                <a:lnTo>
                  <a:pt x="130573" y="59822"/>
                </a:lnTo>
                <a:lnTo>
                  <a:pt x="130573" y="136708"/>
                </a:lnTo>
                <a:lnTo>
                  <a:pt x="48428" y="136708"/>
                </a:lnTo>
                <a:close/>
                <a:moveTo>
                  <a:pt x="286168" y="58480"/>
                </a:moveTo>
                <a:lnTo>
                  <a:pt x="286168" y="76256"/>
                </a:lnTo>
                <a:lnTo>
                  <a:pt x="395075" y="76256"/>
                </a:lnTo>
                <a:lnTo>
                  <a:pt x="395075" y="58480"/>
                </a:lnTo>
                <a:close/>
                <a:moveTo>
                  <a:pt x="2113477" y="55863"/>
                </a:moveTo>
                <a:cubicBezTo>
                  <a:pt x="2120033" y="59634"/>
                  <a:pt x="2126424" y="64035"/>
                  <a:pt x="2132650" y="69066"/>
                </a:cubicBezTo>
                <a:cubicBezTo>
                  <a:pt x="2138877" y="74097"/>
                  <a:pt x="2143735" y="78827"/>
                  <a:pt x="2147222" y="83254"/>
                </a:cubicBezTo>
                <a:lnTo>
                  <a:pt x="2139991" y="89828"/>
                </a:lnTo>
                <a:cubicBezTo>
                  <a:pt x="2136308" y="85405"/>
                  <a:pt x="2131405" y="80611"/>
                  <a:pt x="2125282" y="75448"/>
                </a:cubicBezTo>
                <a:cubicBezTo>
                  <a:pt x="2119161" y="70285"/>
                  <a:pt x="2112888" y="65656"/>
                  <a:pt x="2106465" y="61561"/>
                </a:cubicBezTo>
                <a:close/>
                <a:moveTo>
                  <a:pt x="2086962" y="52796"/>
                </a:moveTo>
                <a:lnTo>
                  <a:pt x="2097042" y="52796"/>
                </a:lnTo>
                <a:lnTo>
                  <a:pt x="2097042" y="84131"/>
                </a:lnTo>
                <a:cubicBezTo>
                  <a:pt x="2097047" y="86094"/>
                  <a:pt x="2097037" y="88029"/>
                  <a:pt x="2097015" y="89938"/>
                </a:cubicBezTo>
                <a:cubicBezTo>
                  <a:pt x="2096992" y="91846"/>
                  <a:pt x="2096928" y="93781"/>
                  <a:pt x="2096823" y="95745"/>
                </a:cubicBezTo>
                <a:lnTo>
                  <a:pt x="2158179" y="95745"/>
                </a:lnTo>
                <a:lnTo>
                  <a:pt x="2158179" y="105606"/>
                </a:lnTo>
                <a:lnTo>
                  <a:pt x="2098357" y="105606"/>
                </a:lnTo>
                <a:cubicBezTo>
                  <a:pt x="2103365" y="125706"/>
                  <a:pt x="2110934" y="143081"/>
                  <a:pt x="2121064" y="157730"/>
                </a:cubicBezTo>
                <a:cubicBezTo>
                  <a:pt x="2131195" y="172380"/>
                  <a:pt x="2144077" y="183345"/>
                  <a:pt x="2159713" y="190627"/>
                </a:cubicBezTo>
                <a:cubicBezTo>
                  <a:pt x="2158357" y="191658"/>
                  <a:pt x="2157015" y="192937"/>
                  <a:pt x="2155686" y="194461"/>
                </a:cubicBezTo>
                <a:cubicBezTo>
                  <a:pt x="2154358" y="195986"/>
                  <a:pt x="2153289" y="197484"/>
                  <a:pt x="2152482" y="198954"/>
                </a:cubicBezTo>
                <a:cubicBezTo>
                  <a:pt x="2138261" y="191741"/>
                  <a:pt x="2126273" y="181570"/>
                  <a:pt x="2116517" y="168440"/>
                </a:cubicBezTo>
                <a:cubicBezTo>
                  <a:pt x="2106761" y="155311"/>
                  <a:pt x="2099101" y="139771"/>
                  <a:pt x="2093536" y="121821"/>
                </a:cubicBezTo>
                <a:cubicBezTo>
                  <a:pt x="2090857" y="135334"/>
                  <a:pt x="2085040" y="148792"/>
                  <a:pt x="2076088" y="162195"/>
                </a:cubicBezTo>
                <a:cubicBezTo>
                  <a:pt x="2067136" y="175598"/>
                  <a:pt x="2053377" y="188070"/>
                  <a:pt x="2034810" y="199611"/>
                </a:cubicBezTo>
                <a:cubicBezTo>
                  <a:pt x="2033893" y="198465"/>
                  <a:pt x="2032714" y="197251"/>
                  <a:pt x="2031276" y="195968"/>
                </a:cubicBezTo>
                <a:cubicBezTo>
                  <a:pt x="2029839" y="194685"/>
                  <a:pt x="2028386" y="193635"/>
                  <a:pt x="2026921" y="192818"/>
                </a:cubicBezTo>
                <a:cubicBezTo>
                  <a:pt x="2041105" y="184202"/>
                  <a:pt x="2052302" y="174993"/>
                  <a:pt x="2060513" y="165192"/>
                </a:cubicBezTo>
                <a:cubicBezTo>
                  <a:pt x="2068723" y="155391"/>
                  <a:pt x="2074743" y="145419"/>
                  <a:pt x="2078571" y="135277"/>
                </a:cubicBezTo>
                <a:cubicBezTo>
                  <a:pt x="2082398" y="125135"/>
                  <a:pt x="2084831" y="115244"/>
                  <a:pt x="2085866" y="105606"/>
                </a:cubicBezTo>
                <a:lnTo>
                  <a:pt x="2031962" y="105606"/>
                </a:lnTo>
                <a:lnTo>
                  <a:pt x="2031962" y="95745"/>
                </a:lnTo>
                <a:lnTo>
                  <a:pt x="2086744" y="95745"/>
                </a:lnTo>
                <a:cubicBezTo>
                  <a:pt x="2086848" y="93672"/>
                  <a:pt x="2086912" y="91682"/>
                  <a:pt x="2086935" y="89774"/>
                </a:cubicBezTo>
                <a:cubicBezTo>
                  <a:pt x="2086958" y="87865"/>
                  <a:pt x="2086966" y="85984"/>
                  <a:pt x="2086962" y="84131"/>
                </a:cubicBezTo>
                <a:close/>
                <a:moveTo>
                  <a:pt x="1795741" y="52344"/>
                </a:moveTo>
                <a:cubicBezTo>
                  <a:pt x="1795436" y="55950"/>
                  <a:pt x="1794951" y="59434"/>
                  <a:pt x="1794290" y="62794"/>
                </a:cubicBezTo>
                <a:cubicBezTo>
                  <a:pt x="1793627" y="66153"/>
                  <a:pt x="1792650" y="69473"/>
                  <a:pt x="1791358" y="72750"/>
                </a:cubicBezTo>
                <a:lnTo>
                  <a:pt x="1837375" y="72750"/>
                </a:lnTo>
                <a:lnTo>
                  <a:pt x="1837375" y="52344"/>
                </a:lnTo>
                <a:close/>
                <a:moveTo>
                  <a:pt x="1749066" y="52344"/>
                </a:moveTo>
                <a:cubicBezTo>
                  <a:pt x="1748519" y="55868"/>
                  <a:pt x="1747971" y="59352"/>
                  <a:pt x="1747423" y="62794"/>
                </a:cubicBezTo>
                <a:cubicBezTo>
                  <a:pt x="1746876" y="66236"/>
                  <a:pt x="1746327" y="69555"/>
                  <a:pt x="1745780" y="72750"/>
                </a:cubicBezTo>
                <a:lnTo>
                  <a:pt x="1780183" y="72750"/>
                </a:lnTo>
                <a:cubicBezTo>
                  <a:pt x="1781808" y="69473"/>
                  <a:pt x="1783050" y="66153"/>
                  <a:pt x="1783908" y="62794"/>
                </a:cubicBezTo>
                <a:cubicBezTo>
                  <a:pt x="1784767" y="59434"/>
                  <a:pt x="1785350" y="55950"/>
                  <a:pt x="1785661" y="52344"/>
                </a:cubicBezTo>
                <a:close/>
                <a:moveTo>
                  <a:pt x="1982438" y="51919"/>
                </a:moveTo>
                <a:cubicBezTo>
                  <a:pt x="1987583" y="55434"/>
                  <a:pt x="1992139" y="59032"/>
                  <a:pt x="1996106" y="62711"/>
                </a:cubicBezTo>
                <a:cubicBezTo>
                  <a:pt x="2000073" y="66391"/>
                  <a:pt x="2003479" y="70097"/>
                  <a:pt x="2006323" y="73832"/>
                </a:cubicBezTo>
                <a:cubicBezTo>
                  <a:pt x="2010496" y="70874"/>
                  <a:pt x="2014312" y="67861"/>
                  <a:pt x="2017773" y="64793"/>
                </a:cubicBezTo>
                <a:cubicBezTo>
                  <a:pt x="2021233" y="61726"/>
                  <a:pt x="2024283" y="58603"/>
                  <a:pt x="2026921" y="55426"/>
                </a:cubicBezTo>
                <a:lnTo>
                  <a:pt x="2035467" y="60465"/>
                </a:lnTo>
                <a:cubicBezTo>
                  <a:pt x="2032267" y="64081"/>
                  <a:pt x="2028642" y="67642"/>
                  <a:pt x="2024593" y="71148"/>
                </a:cubicBezTo>
                <a:cubicBezTo>
                  <a:pt x="2020544" y="74654"/>
                  <a:pt x="2016207" y="78105"/>
                  <a:pt x="2011582" y="81502"/>
                </a:cubicBezTo>
                <a:cubicBezTo>
                  <a:pt x="2016905" y="90490"/>
                  <a:pt x="2020393" y="99685"/>
                  <a:pt x="2022045" y="109084"/>
                </a:cubicBezTo>
                <a:cubicBezTo>
                  <a:pt x="2023698" y="118484"/>
                  <a:pt x="2024447" y="128061"/>
                  <a:pt x="2024292" y="137817"/>
                </a:cubicBezTo>
                <a:cubicBezTo>
                  <a:pt x="2024369" y="150568"/>
                  <a:pt x="2023667" y="161497"/>
                  <a:pt x="2022183" y="170604"/>
                </a:cubicBezTo>
                <a:cubicBezTo>
                  <a:pt x="2020699" y="179711"/>
                  <a:pt x="2017969" y="186751"/>
                  <a:pt x="2013993" y="191722"/>
                </a:cubicBezTo>
                <a:cubicBezTo>
                  <a:pt x="2012788" y="193156"/>
                  <a:pt x="2011308" y="194343"/>
                  <a:pt x="2009556" y="195283"/>
                </a:cubicBezTo>
                <a:cubicBezTo>
                  <a:pt x="2007802" y="196223"/>
                  <a:pt x="2005775" y="196863"/>
                  <a:pt x="2003475" y="197200"/>
                </a:cubicBezTo>
                <a:cubicBezTo>
                  <a:pt x="2000165" y="197735"/>
                  <a:pt x="1996595" y="198036"/>
                  <a:pt x="1992764" y="198104"/>
                </a:cubicBezTo>
                <a:cubicBezTo>
                  <a:pt x="1988935" y="198173"/>
                  <a:pt x="1984981" y="198090"/>
                  <a:pt x="1980904" y="197858"/>
                </a:cubicBezTo>
                <a:cubicBezTo>
                  <a:pt x="1980781" y="196283"/>
                  <a:pt x="1980370" y="194612"/>
                  <a:pt x="1979672" y="192845"/>
                </a:cubicBezTo>
                <a:cubicBezTo>
                  <a:pt x="1978973" y="191079"/>
                  <a:pt x="1978070" y="189463"/>
                  <a:pt x="1976960" y="187998"/>
                </a:cubicBezTo>
                <a:cubicBezTo>
                  <a:pt x="1981936" y="188326"/>
                  <a:pt x="1986392" y="188490"/>
                  <a:pt x="1990327" y="188490"/>
                </a:cubicBezTo>
                <a:cubicBezTo>
                  <a:pt x="1994262" y="188490"/>
                  <a:pt x="1997403" y="188326"/>
                  <a:pt x="1999749" y="187998"/>
                </a:cubicBezTo>
                <a:cubicBezTo>
                  <a:pt x="2001370" y="187893"/>
                  <a:pt x="2002730" y="187555"/>
                  <a:pt x="2003831" y="186984"/>
                </a:cubicBezTo>
                <a:cubicBezTo>
                  <a:pt x="2004931" y="186413"/>
                  <a:pt x="2005908" y="185582"/>
                  <a:pt x="2006762" y="184491"/>
                </a:cubicBezTo>
                <a:cubicBezTo>
                  <a:pt x="2009574" y="181008"/>
                  <a:pt x="2011564" y="175210"/>
                  <a:pt x="2012732" y="167098"/>
                </a:cubicBezTo>
                <a:cubicBezTo>
                  <a:pt x="2013901" y="158985"/>
                  <a:pt x="2014467" y="149079"/>
                  <a:pt x="2014431" y="137379"/>
                </a:cubicBezTo>
                <a:cubicBezTo>
                  <a:pt x="2014394" y="133033"/>
                  <a:pt x="2014249" y="128577"/>
                  <a:pt x="2013993" y="124012"/>
                </a:cubicBezTo>
                <a:cubicBezTo>
                  <a:pt x="2007802" y="131161"/>
                  <a:pt x="2000736" y="137954"/>
                  <a:pt x="1992792" y="144391"/>
                </a:cubicBezTo>
                <a:cubicBezTo>
                  <a:pt x="1984849" y="150828"/>
                  <a:pt x="1977015" y="156087"/>
                  <a:pt x="1969290" y="160168"/>
                </a:cubicBezTo>
                <a:cubicBezTo>
                  <a:pt x="1968592" y="158904"/>
                  <a:pt x="1967634" y="157488"/>
                  <a:pt x="1966414" y="155922"/>
                </a:cubicBezTo>
                <a:cubicBezTo>
                  <a:pt x="1965196" y="154356"/>
                  <a:pt x="1963963" y="152996"/>
                  <a:pt x="1962717" y="151842"/>
                </a:cubicBezTo>
                <a:cubicBezTo>
                  <a:pt x="1971870" y="147906"/>
                  <a:pt x="1981009" y="142300"/>
                  <a:pt x="1990135" y="135023"/>
                </a:cubicBezTo>
                <a:cubicBezTo>
                  <a:pt x="1999261" y="127746"/>
                  <a:pt x="2006702" y="120059"/>
                  <a:pt x="2012459" y="111960"/>
                </a:cubicBezTo>
                <a:cubicBezTo>
                  <a:pt x="2011701" y="107696"/>
                  <a:pt x="2010587" y="103514"/>
                  <a:pt x="2009117" y="99415"/>
                </a:cubicBezTo>
                <a:cubicBezTo>
                  <a:pt x="2007648" y="95316"/>
                  <a:pt x="2005766" y="91244"/>
                  <a:pt x="2003475" y="87199"/>
                </a:cubicBezTo>
                <a:cubicBezTo>
                  <a:pt x="1998097" y="90609"/>
                  <a:pt x="1992582" y="93868"/>
                  <a:pt x="1986930" y="96977"/>
                </a:cubicBezTo>
                <a:cubicBezTo>
                  <a:pt x="1981279" y="100086"/>
                  <a:pt x="1975545" y="102962"/>
                  <a:pt x="1969729" y="105606"/>
                </a:cubicBezTo>
                <a:cubicBezTo>
                  <a:pt x="1968921" y="104578"/>
                  <a:pt x="1967907" y="103455"/>
                  <a:pt x="1966688" y="102236"/>
                </a:cubicBezTo>
                <a:cubicBezTo>
                  <a:pt x="1965470" y="101017"/>
                  <a:pt x="1964292" y="99949"/>
                  <a:pt x="1963155" y="99032"/>
                </a:cubicBezTo>
                <a:cubicBezTo>
                  <a:pt x="1969213" y="96283"/>
                  <a:pt x="1975230" y="93288"/>
                  <a:pt x="1981206" y="90047"/>
                </a:cubicBezTo>
                <a:cubicBezTo>
                  <a:pt x="1987181" y="86806"/>
                  <a:pt x="1992925" y="83373"/>
                  <a:pt x="1998435" y="79748"/>
                </a:cubicBezTo>
                <a:cubicBezTo>
                  <a:pt x="1995604" y="75909"/>
                  <a:pt x="1992281" y="72138"/>
                  <a:pt x="1988464" y="68436"/>
                </a:cubicBezTo>
                <a:cubicBezTo>
                  <a:pt x="1984648" y="64733"/>
                  <a:pt x="1980228" y="61127"/>
                  <a:pt x="1975207" y="57617"/>
                </a:cubicBezTo>
                <a:close/>
                <a:moveTo>
                  <a:pt x="4091820" y="50180"/>
                </a:moveTo>
                <a:lnTo>
                  <a:pt x="4161064" y="50180"/>
                </a:lnTo>
                <a:lnTo>
                  <a:pt x="4161064" y="58917"/>
                </a:lnTo>
                <a:lnTo>
                  <a:pt x="4091820" y="58917"/>
                </a:lnTo>
                <a:close/>
                <a:moveTo>
                  <a:pt x="275869" y="49961"/>
                </a:moveTo>
                <a:lnTo>
                  <a:pt x="405812" y="49961"/>
                </a:lnTo>
                <a:lnTo>
                  <a:pt x="405812" y="111508"/>
                </a:lnTo>
                <a:lnTo>
                  <a:pt x="312244" y="111508"/>
                </a:lnTo>
                <a:cubicBezTo>
                  <a:pt x="310478" y="114380"/>
                  <a:pt x="308533" y="117251"/>
                  <a:pt x="306410" y="120123"/>
                </a:cubicBezTo>
                <a:cubicBezTo>
                  <a:pt x="304287" y="122994"/>
                  <a:pt x="302068" y="125756"/>
                  <a:pt x="299754" y="128408"/>
                </a:cubicBezTo>
                <a:lnTo>
                  <a:pt x="393541" y="128408"/>
                </a:lnTo>
                <a:lnTo>
                  <a:pt x="395732" y="127750"/>
                </a:lnTo>
                <a:lnTo>
                  <a:pt x="402306" y="132559"/>
                </a:lnTo>
                <a:cubicBezTo>
                  <a:pt x="396225" y="140748"/>
                  <a:pt x="388775" y="148077"/>
                  <a:pt x="379955" y="154545"/>
                </a:cubicBezTo>
                <a:cubicBezTo>
                  <a:pt x="371135" y="161015"/>
                  <a:pt x="361274" y="166758"/>
                  <a:pt x="350372" y="171777"/>
                </a:cubicBezTo>
                <a:cubicBezTo>
                  <a:pt x="363041" y="176043"/>
                  <a:pt x="376599" y="179513"/>
                  <a:pt x="391048" y="182189"/>
                </a:cubicBezTo>
                <a:cubicBezTo>
                  <a:pt x="405497" y="184864"/>
                  <a:pt x="420425" y="186801"/>
                  <a:pt x="435832" y="187998"/>
                </a:cubicBezTo>
                <a:cubicBezTo>
                  <a:pt x="434618" y="189371"/>
                  <a:pt x="433486" y="190951"/>
                  <a:pt x="432436" y="192736"/>
                </a:cubicBezTo>
                <a:cubicBezTo>
                  <a:pt x="431386" y="194521"/>
                  <a:pt x="430473" y="196155"/>
                  <a:pt x="429697" y="197639"/>
                </a:cubicBezTo>
                <a:cubicBezTo>
                  <a:pt x="413066" y="196123"/>
                  <a:pt x="396969" y="193676"/>
                  <a:pt x="381407" y="190297"/>
                </a:cubicBezTo>
                <a:cubicBezTo>
                  <a:pt x="365844" y="186919"/>
                  <a:pt x="351336" y="182499"/>
                  <a:pt x="337882" y="177038"/>
                </a:cubicBezTo>
                <a:cubicBezTo>
                  <a:pt x="322607" y="182919"/>
                  <a:pt x="306593" y="187650"/>
                  <a:pt x="289838" y="191229"/>
                </a:cubicBezTo>
                <a:cubicBezTo>
                  <a:pt x="273084" y="194809"/>
                  <a:pt x="256522" y="197456"/>
                  <a:pt x="240151" y="199172"/>
                </a:cubicBezTo>
                <a:cubicBezTo>
                  <a:pt x="239790" y="197584"/>
                  <a:pt x="239197" y="195886"/>
                  <a:pt x="238371" y="194078"/>
                </a:cubicBezTo>
                <a:cubicBezTo>
                  <a:pt x="237544" y="192270"/>
                  <a:pt x="236677" y="190681"/>
                  <a:pt x="235769" y="189312"/>
                </a:cubicBezTo>
                <a:cubicBezTo>
                  <a:pt x="250802" y="188024"/>
                  <a:pt x="265986" y="185942"/>
                  <a:pt x="281320" y="183066"/>
                </a:cubicBezTo>
                <a:cubicBezTo>
                  <a:pt x="296654" y="180189"/>
                  <a:pt x="311345" y="176353"/>
                  <a:pt x="325392" y="171558"/>
                </a:cubicBezTo>
                <a:cubicBezTo>
                  <a:pt x="317471" y="167723"/>
                  <a:pt x="310140" y="163449"/>
                  <a:pt x="303397" y="158736"/>
                </a:cubicBezTo>
                <a:cubicBezTo>
                  <a:pt x="296654" y="154023"/>
                  <a:pt x="290692" y="148872"/>
                  <a:pt x="285511" y="143283"/>
                </a:cubicBezTo>
                <a:cubicBezTo>
                  <a:pt x="280890" y="147457"/>
                  <a:pt x="276161" y="151384"/>
                  <a:pt x="271322" y="155064"/>
                </a:cubicBezTo>
                <a:cubicBezTo>
                  <a:pt x="266483" y="158745"/>
                  <a:pt x="261644" y="162124"/>
                  <a:pt x="256805" y="165202"/>
                </a:cubicBezTo>
                <a:cubicBezTo>
                  <a:pt x="255970" y="164243"/>
                  <a:pt x="254791" y="163037"/>
                  <a:pt x="253271" y="161585"/>
                </a:cubicBezTo>
                <a:cubicBezTo>
                  <a:pt x="251751" y="160133"/>
                  <a:pt x="250299" y="158927"/>
                  <a:pt x="248916" y="157968"/>
                </a:cubicBezTo>
                <a:cubicBezTo>
                  <a:pt x="258932" y="152307"/>
                  <a:pt x="268482" y="145498"/>
                  <a:pt x="277567" y="137539"/>
                </a:cubicBezTo>
                <a:cubicBezTo>
                  <a:pt x="286652" y="129581"/>
                  <a:pt x="294340" y="120904"/>
                  <a:pt x="300631" y="111508"/>
                </a:cubicBezTo>
                <a:lnTo>
                  <a:pt x="275869" y="111508"/>
                </a:lnTo>
                <a:close/>
                <a:moveTo>
                  <a:pt x="2331728" y="36361"/>
                </a:moveTo>
                <a:cubicBezTo>
                  <a:pt x="2334431" y="54147"/>
                  <a:pt x="2337900" y="70892"/>
                  <a:pt x="2342137" y="86596"/>
                </a:cubicBezTo>
                <a:cubicBezTo>
                  <a:pt x="2346374" y="102300"/>
                  <a:pt x="2351596" y="116745"/>
                  <a:pt x="2357804" y="129929"/>
                </a:cubicBezTo>
                <a:cubicBezTo>
                  <a:pt x="2364853" y="117100"/>
                  <a:pt x="2371026" y="102875"/>
                  <a:pt x="2376320" y="87254"/>
                </a:cubicBezTo>
                <a:cubicBezTo>
                  <a:pt x="2381616" y="71632"/>
                  <a:pt x="2385816" y="54667"/>
                  <a:pt x="2388920" y="36361"/>
                </a:cubicBezTo>
                <a:close/>
                <a:moveTo>
                  <a:pt x="4597896" y="34376"/>
                </a:moveTo>
                <a:lnTo>
                  <a:pt x="4597896" y="52371"/>
                </a:lnTo>
                <a:lnTo>
                  <a:pt x="4656184" y="52371"/>
                </a:lnTo>
                <a:lnTo>
                  <a:pt x="4656184" y="34376"/>
                </a:lnTo>
                <a:close/>
                <a:moveTo>
                  <a:pt x="3502133" y="34156"/>
                </a:moveTo>
                <a:lnTo>
                  <a:pt x="3502133" y="104524"/>
                </a:lnTo>
                <a:lnTo>
                  <a:pt x="3528657" y="104524"/>
                </a:lnTo>
                <a:cubicBezTo>
                  <a:pt x="3544412" y="104610"/>
                  <a:pt x="3556141" y="101751"/>
                  <a:pt x="3563840" y="95947"/>
                </a:cubicBezTo>
                <a:cubicBezTo>
                  <a:pt x="3571540" y="90142"/>
                  <a:pt x="3575377" y="80871"/>
                  <a:pt x="3575348" y="68134"/>
                </a:cubicBezTo>
                <a:cubicBezTo>
                  <a:pt x="3575354" y="55401"/>
                  <a:pt x="3571398" y="46505"/>
                  <a:pt x="3563484" y="41445"/>
                </a:cubicBezTo>
                <a:cubicBezTo>
                  <a:pt x="3555570" y="36385"/>
                  <a:pt x="3543668" y="33955"/>
                  <a:pt x="3527780" y="34156"/>
                </a:cubicBezTo>
                <a:close/>
                <a:moveTo>
                  <a:pt x="3337786" y="34156"/>
                </a:moveTo>
                <a:lnTo>
                  <a:pt x="3337786" y="104524"/>
                </a:lnTo>
                <a:lnTo>
                  <a:pt x="3364310" y="104524"/>
                </a:lnTo>
                <a:cubicBezTo>
                  <a:pt x="3380066" y="104610"/>
                  <a:pt x="3391795" y="101751"/>
                  <a:pt x="3399494" y="95947"/>
                </a:cubicBezTo>
                <a:cubicBezTo>
                  <a:pt x="3407194" y="90142"/>
                  <a:pt x="3411030" y="80871"/>
                  <a:pt x="3411002" y="68134"/>
                </a:cubicBezTo>
                <a:cubicBezTo>
                  <a:pt x="3411007" y="55401"/>
                  <a:pt x="3407052" y="46505"/>
                  <a:pt x="3399138" y="41445"/>
                </a:cubicBezTo>
                <a:cubicBezTo>
                  <a:pt x="3391224" y="36385"/>
                  <a:pt x="3379322" y="33955"/>
                  <a:pt x="3363434" y="34156"/>
                </a:cubicBezTo>
                <a:close/>
                <a:moveTo>
                  <a:pt x="2956134" y="31089"/>
                </a:moveTo>
                <a:cubicBezTo>
                  <a:pt x="2945589" y="31093"/>
                  <a:pt x="2937249" y="37056"/>
                  <a:pt x="2931116" y="48978"/>
                </a:cubicBezTo>
                <a:cubicBezTo>
                  <a:pt x="2924982" y="60901"/>
                  <a:pt x="2921849" y="78754"/>
                  <a:pt x="2921717" y="102538"/>
                </a:cubicBezTo>
                <a:cubicBezTo>
                  <a:pt x="2921849" y="126751"/>
                  <a:pt x="2924982" y="144897"/>
                  <a:pt x="2931116" y="156974"/>
                </a:cubicBezTo>
                <a:cubicBezTo>
                  <a:pt x="2937249" y="169051"/>
                  <a:pt x="2945589" y="175087"/>
                  <a:pt x="2956134" y="175082"/>
                </a:cubicBezTo>
                <a:cubicBezTo>
                  <a:pt x="2966574" y="175087"/>
                  <a:pt x="2974849" y="169051"/>
                  <a:pt x="2980960" y="156974"/>
                </a:cubicBezTo>
                <a:cubicBezTo>
                  <a:pt x="2987071" y="144897"/>
                  <a:pt x="2990194" y="126751"/>
                  <a:pt x="2990332" y="102538"/>
                </a:cubicBezTo>
                <a:cubicBezTo>
                  <a:pt x="2990194" y="78754"/>
                  <a:pt x="2987071" y="60901"/>
                  <a:pt x="2980960" y="48978"/>
                </a:cubicBezTo>
                <a:cubicBezTo>
                  <a:pt x="2974849" y="37056"/>
                  <a:pt x="2966574" y="31093"/>
                  <a:pt x="2956134" y="31089"/>
                </a:cubicBezTo>
                <a:close/>
                <a:moveTo>
                  <a:pt x="2805483" y="31089"/>
                </a:moveTo>
                <a:cubicBezTo>
                  <a:pt x="2794938" y="31093"/>
                  <a:pt x="2786599" y="37056"/>
                  <a:pt x="2780465" y="48978"/>
                </a:cubicBezTo>
                <a:cubicBezTo>
                  <a:pt x="2774332" y="60901"/>
                  <a:pt x="2771199" y="78754"/>
                  <a:pt x="2771067" y="102538"/>
                </a:cubicBezTo>
                <a:cubicBezTo>
                  <a:pt x="2771199" y="126751"/>
                  <a:pt x="2774332" y="144897"/>
                  <a:pt x="2780465" y="156974"/>
                </a:cubicBezTo>
                <a:cubicBezTo>
                  <a:pt x="2786599" y="169051"/>
                  <a:pt x="2794938" y="175087"/>
                  <a:pt x="2805483" y="175082"/>
                </a:cubicBezTo>
                <a:cubicBezTo>
                  <a:pt x="2815923" y="175087"/>
                  <a:pt x="2824199" y="169051"/>
                  <a:pt x="2830309" y="156974"/>
                </a:cubicBezTo>
                <a:cubicBezTo>
                  <a:pt x="2836420" y="144897"/>
                  <a:pt x="2839544" y="126751"/>
                  <a:pt x="2839681" y="102538"/>
                </a:cubicBezTo>
                <a:cubicBezTo>
                  <a:pt x="2839544" y="78754"/>
                  <a:pt x="2836420" y="60901"/>
                  <a:pt x="2830309" y="48978"/>
                </a:cubicBezTo>
                <a:cubicBezTo>
                  <a:pt x="2824199" y="37056"/>
                  <a:pt x="2815923" y="31093"/>
                  <a:pt x="2805483" y="31089"/>
                </a:cubicBezTo>
                <a:close/>
                <a:moveTo>
                  <a:pt x="2654832" y="31089"/>
                </a:moveTo>
                <a:cubicBezTo>
                  <a:pt x="2644287" y="31093"/>
                  <a:pt x="2635948" y="37056"/>
                  <a:pt x="2629814" y="48978"/>
                </a:cubicBezTo>
                <a:cubicBezTo>
                  <a:pt x="2623681" y="60901"/>
                  <a:pt x="2620548" y="78754"/>
                  <a:pt x="2620416" y="102538"/>
                </a:cubicBezTo>
                <a:cubicBezTo>
                  <a:pt x="2620548" y="126751"/>
                  <a:pt x="2623681" y="144897"/>
                  <a:pt x="2629814" y="156974"/>
                </a:cubicBezTo>
                <a:cubicBezTo>
                  <a:pt x="2635948" y="169051"/>
                  <a:pt x="2644287" y="175087"/>
                  <a:pt x="2654832" y="175082"/>
                </a:cubicBezTo>
                <a:cubicBezTo>
                  <a:pt x="2665273" y="175087"/>
                  <a:pt x="2673548" y="169051"/>
                  <a:pt x="2679659" y="156974"/>
                </a:cubicBezTo>
                <a:cubicBezTo>
                  <a:pt x="2685770" y="144897"/>
                  <a:pt x="2688893" y="126751"/>
                  <a:pt x="2689031" y="102538"/>
                </a:cubicBezTo>
                <a:cubicBezTo>
                  <a:pt x="2688893" y="78754"/>
                  <a:pt x="2685770" y="60901"/>
                  <a:pt x="2679659" y="48978"/>
                </a:cubicBezTo>
                <a:cubicBezTo>
                  <a:pt x="2673548" y="37056"/>
                  <a:pt x="2665273" y="31093"/>
                  <a:pt x="2654832" y="31089"/>
                </a:cubicBezTo>
                <a:close/>
                <a:moveTo>
                  <a:pt x="1530377" y="28020"/>
                </a:moveTo>
                <a:cubicBezTo>
                  <a:pt x="1526656" y="32746"/>
                  <a:pt x="1522703" y="37443"/>
                  <a:pt x="1518517" y="42113"/>
                </a:cubicBezTo>
                <a:cubicBezTo>
                  <a:pt x="1514330" y="46783"/>
                  <a:pt x="1509884" y="51372"/>
                  <a:pt x="1505177" y="55877"/>
                </a:cubicBezTo>
                <a:lnTo>
                  <a:pt x="1570697" y="55877"/>
                </a:lnTo>
                <a:cubicBezTo>
                  <a:pt x="1574476" y="51947"/>
                  <a:pt x="1578202" y="47524"/>
                  <a:pt x="1581872" y="42607"/>
                </a:cubicBezTo>
                <a:cubicBezTo>
                  <a:pt x="1585543" y="37690"/>
                  <a:pt x="1588830" y="32828"/>
                  <a:pt x="1591733" y="28020"/>
                </a:cubicBezTo>
                <a:close/>
                <a:moveTo>
                  <a:pt x="2393522" y="25624"/>
                </a:moveTo>
                <a:lnTo>
                  <a:pt x="2400097" y="27596"/>
                </a:lnTo>
                <a:cubicBezTo>
                  <a:pt x="2396777" y="50710"/>
                  <a:pt x="2392020" y="71700"/>
                  <a:pt x="2385825" y="90568"/>
                </a:cubicBezTo>
                <a:cubicBezTo>
                  <a:pt x="2379630" y="109435"/>
                  <a:pt x="2372189" y="126208"/>
                  <a:pt x="2363502" y="140885"/>
                </a:cubicBezTo>
                <a:cubicBezTo>
                  <a:pt x="2369291" y="151220"/>
                  <a:pt x="2375956" y="160460"/>
                  <a:pt x="2383497" y="168605"/>
                </a:cubicBezTo>
                <a:cubicBezTo>
                  <a:pt x="2391039" y="176749"/>
                  <a:pt x="2399567" y="183578"/>
                  <a:pt x="2409080" y="189093"/>
                </a:cubicBezTo>
                <a:cubicBezTo>
                  <a:pt x="2407720" y="190115"/>
                  <a:pt x="2406333" y="191357"/>
                  <a:pt x="2404917" y="192818"/>
                </a:cubicBezTo>
                <a:cubicBezTo>
                  <a:pt x="2403501" y="194279"/>
                  <a:pt x="2402333" y="195740"/>
                  <a:pt x="2401411" y="197200"/>
                </a:cubicBezTo>
                <a:cubicBezTo>
                  <a:pt x="2392344" y="191613"/>
                  <a:pt x="2384183" y="184929"/>
                  <a:pt x="2376924" y="177150"/>
                </a:cubicBezTo>
                <a:cubicBezTo>
                  <a:pt x="2369665" y="169372"/>
                  <a:pt x="2363145" y="160497"/>
                  <a:pt x="2357366" y="150527"/>
                </a:cubicBezTo>
                <a:cubicBezTo>
                  <a:pt x="2350555" y="160830"/>
                  <a:pt x="2343305" y="170024"/>
                  <a:pt x="2335618" y="178109"/>
                </a:cubicBezTo>
                <a:cubicBezTo>
                  <a:pt x="2327930" y="186194"/>
                  <a:pt x="2319914" y="193142"/>
                  <a:pt x="2311568" y="198954"/>
                </a:cubicBezTo>
                <a:cubicBezTo>
                  <a:pt x="2310660" y="197575"/>
                  <a:pt x="2309573" y="196114"/>
                  <a:pt x="2308309" y="194571"/>
                </a:cubicBezTo>
                <a:cubicBezTo>
                  <a:pt x="2307044" y="193028"/>
                  <a:pt x="2305794" y="191786"/>
                  <a:pt x="2304557" y="190846"/>
                </a:cubicBezTo>
                <a:cubicBezTo>
                  <a:pt x="2313134" y="185230"/>
                  <a:pt x="2321397" y="178164"/>
                  <a:pt x="2329345" y="169646"/>
                </a:cubicBezTo>
                <a:cubicBezTo>
                  <a:pt x="2337293" y="161126"/>
                  <a:pt x="2344734" y="151321"/>
                  <a:pt x="2351668" y="140227"/>
                </a:cubicBezTo>
                <a:cubicBezTo>
                  <a:pt x="2344589" y="125943"/>
                  <a:pt x="2338644" y="110084"/>
                  <a:pt x="2333838" y="92649"/>
                </a:cubicBezTo>
                <a:cubicBezTo>
                  <a:pt x="2329030" y="75215"/>
                  <a:pt x="2325114" y="56452"/>
                  <a:pt x="2322087" y="36361"/>
                </a:cubicBezTo>
                <a:lnTo>
                  <a:pt x="2309158" y="36361"/>
                </a:lnTo>
                <a:lnTo>
                  <a:pt x="2309158" y="26281"/>
                </a:lnTo>
                <a:lnTo>
                  <a:pt x="2391769" y="26281"/>
                </a:lnTo>
                <a:close/>
                <a:moveTo>
                  <a:pt x="1847455" y="24733"/>
                </a:moveTo>
                <a:lnTo>
                  <a:pt x="1847455" y="43825"/>
                </a:lnTo>
                <a:lnTo>
                  <a:pt x="1885803" y="43825"/>
                </a:lnTo>
                <a:lnTo>
                  <a:pt x="1885803" y="24733"/>
                </a:lnTo>
                <a:close/>
                <a:moveTo>
                  <a:pt x="1795960" y="24733"/>
                </a:moveTo>
                <a:lnTo>
                  <a:pt x="1795960" y="42728"/>
                </a:lnTo>
                <a:lnTo>
                  <a:pt x="1795960" y="43825"/>
                </a:lnTo>
                <a:lnTo>
                  <a:pt x="1837375" y="43825"/>
                </a:lnTo>
                <a:lnTo>
                  <a:pt x="1837375" y="24733"/>
                </a:lnTo>
                <a:close/>
                <a:moveTo>
                  <a:pt x="3630295" y="23227"/>
                </a:moveTo>
                <a:lnTo>
                  <a:pt x="3744214" y="23227"/>
                </a:lnTo>
                <a:lnTo>
                  <a:pt x="3744214" y="34376"/>
                </a:lnTo>
                <a:lnTo>
                  <a:pt x="3693815" y="34376"/>
                </a:lnTo>
                <a:lnTo>
                  <a:pt x="3693815" y="182944"/>
                </a:lnTo>
                <a:lnTo>
                  <a:pt x="3680475" y="182944"/>
                </a:lnTo>
                <a:lnTo>
                  <a:pt x="3680475" y="34376"/>
                </a:lnTo>
                <a:lnTo>
                  <a:pt x="3630295" y="34376"/>
                </a:lnTo>
                <a:close/>
                <a:moveTo>
                  <a:pt x="3489012" y="23227"/>
                </a:moveTo>
                <a:lnTo>
                  <a:pt x="3530411" y="23227"/>
                </a:lnTo>
                <a:cubicBezTo>
                  <a:pt x="3548663" y="23030"/>
                  <a:pt x="3562897" y="26376"/>
                  <a:pt x="3573113" y="33268"/>
                </a:cubicBezTo>
                <a:cubicBezTo>
                  <a:pt x="3583329" y="40159"/>
                  <a:pt x="3588520" y="51781"/>
                  <a:pt x="3588688" y="68134"/>
                </a:cubicBezTo>
                <a:cubicBezTo>
                  <a:pt x="3588516" y="84108"/>
                  <a:pt x="3583388" y="95995"/>
                  <a:pt x="3573305" y="103795"/>
                </a:cubicBezTo>
                <a:cubicBezTo>
                  <a:pt x="3563222" y="111596"/>
                  <a:pt x="3549216" y="115481"/>
                  <a:pt x="3531288" y="115453"/>
                </a:cubicBezTo>
                <a:lnTo>
                  <a:pt x="3502133" y="115453"/>
                </a:lnTo>
                <a:lnTo>
                  <a:pt x="3502133" y="182944"/>
                </a:lnTo>
                <a:lnTo>
                  <a:pt x="3489012" y="182944"/>
                </a:lnTo>
                <a:close/>
                <a:moveTo>
                  <a:pt x="3324666" y="23227"/>
                </a:moveTo>
                <a:lnTo>
                  <a:pt x="3366065" y="23227"/>
                </a:lnTo>
                <a:cubicBezTo>
                  <a:pt x="3384317" y="23030"/>
                  <a:pt x="3398551" y="26376"/>
                  <a:pt x="3408767" y="33268"/>
                </a:cubicBezTo>
                <a:cubicBezTo>
                  <a:pt x="3418982" y="40159"/>
                  <a:pt x="3424174" y="51781"/>
                  <a:pt x="3424342" y="68134"/>
                </a:cubicBezTo>
                <a:cubicBezTo>
                  <a:pt x="3424170" y="84108"/>
                  <a:pt x="3419042" y="95995"/>
                  <a:pt x="3408959" y="103795"/>
                </a:cubicBezTo>
                <a:cubicBezTo>
                  <a:pt x="3398876" y="111596"/>
                  <a:pt x="3384870" y="115481"/>
                  <a:pt x="3366942" y="115453"/>
                </a:cubicBezTo>
                <a:lnTo>
                  <a:pt x="3337786" y="115453"/>
                </a:lnTo>
                <a:lnTo>
                  <a:pt x="3337786" y="182944"/>
                </a:lnTo>
                <a:lnTo>
                  <a:pt x="3324666" y="182944"/>
                </a:lnTo>
                <a:close/>
                <a:moveTo>
                  <a:pt x="2470012" y="23227"/>
                </a:moveTo>
                <a:lnTo>
                  <a:pt x="2542971" y="23227"/>
                </a:lnTo>
                <a:lnTo>
                  <a:pt x="2542971" y="34376"/>
                </a:lnTo>
                <a:lnTo>
                  <a:pt x="2481406" y="34376"/>
                </a:lnTo>
                <a:lnTo>
                  <a:pt x="2476804" y="88070"/>
                </a:lnTo>
                <a:cubicBezTo>
                  <a:pt x="2480590" y="85743"/>
                  <a:pt x="2484633" y="83893"/>
                  <a:pt x="2488939" y="82523"/>
                </a:cubicBezTo>
                <a:cubicBezTo>
                  <a:pt x="2493244" y="81153"/>
                  <a:pt x="2498110" y="80451"/>
                  <a:pt x="2503538" y="80420"/>
                </a:cubicBezTo>
                <a:cubicBezTo>
                  <a:pt x="2517014" y="80336"/>
                  <a:pt x="2528184" y="84441"/>
                  <a:pt x="2537052" y="92734"/>
                </a:cubicBezTo>
                <a:cubicBezTo>
                  <a:pt x="2545918" y="101028"/>
                  <a:pt x="2550515" y="114010"/>
                  <a:pt x="2550843" y="131682"/>
                </a:cubicBezTo>
                <a:cubicBezTo>
                  <a:pt x="2550697" y="143253"/>
                  <a:pt x="2548264" y="153059"/>
                  <a:pt x="2543546" y="161103"/>
                </a:cubicBezTo>
                <a:cubicBezTo>
                  <a:pt x="2538826" y="169146"/>
                  <a:pt x="2532695" y="175265"/>
                  <a:pt x="2525152" y="179460"/>
                </a:cubicBezTo>
                <a:cubicBezTo>
                  <a:pt x="2517608" y="183655"/>
                  <a:pt x="2509528" y="185765"/>
                  <a:pt x="2500908" y="185792"/>
                </a:cubicBezTo>
                <a:cubicBezTo>
                  <a:pt x="2488665" y="185556"/>
                  <a:pt x="2478640" y="183351"/>
                  <a:pt x="2470834" y="179177"/>
                </a:cubicBezTo>
                <a:cubicBezTo>
                  <a:pt x="2463027" y="175002"/>
                  <a:pt x="2456618" y="170277"/>
                  <a:pt x="2451605" y="164999"/>
                </a:cubicBezTo>
                <a:lnTo>
                  <a:pt x="2458617" y="156012"/>
                </a:lnTo>
                <a:cubicBezTo>
                  <a:pt x="2463087" y="161017"/>
                  <a:pt x="2468610" y="165364"/>
                  <a:pt x="2475189" y="169055"/>
                </a:cubicBezTo>
                <a:cubicBezTo>
                  <a:pt x="2481767" y="172744"/>
                  <a:pt x="2490194" y="174681"/>
                  <a:pt x="2500471" y="174864"/>
                </a:cubicBezTo>
                <a:cubicBezTo>
                  <a:pt x="2510843" y="174699"/>
                  <a:pt x="2519571" y="170808"/>
                  <a:pt x="2526656" y="163191"/>
                </a:cubicBezTo>
                <a:cubicBezTo>
                  <a:pt x="2533742" y="155574"/>
                  <a:pt x="2537430" y="145217"/>
                  <a:pt x="2537722" y="132120"/>
                </a:cubicBezTo>
                <a:cubicBezTo>
                  <a:pt x="2537594" y="119287"/>
                  <a:pt x="2534290" y="109277"/>
                  <a:pt x="2527807" y="102089"/>
                </a:cubicBezTo>
                <a:cubicBezTo>
                  <a:pt x="2521324" y="94902"/>
                  <a:pt x="2512431" y="91248"/>
                  <a:pt x="2501128" y="91129"/>
                </a:cubicBezTo>
                <a:cubicBezTo>
                  <a:pt x="2495430" y="91166"/>
                  <a:pt x="2490391" y="92079"/>
                  <a:pt x="2486008" y="93869"/>
                </a:cubicBezTo>
                <a:cubicBezTo>
                  <a:pt x="2481626" y="95660"/>
                  <a:pt x="2477243" y="98108"/>
                  <a:pt x="2472860" y="101213"/>
                </a:cubicBezTo>
                <a:lnTo>
                  <a:pt x="2464534" y="96171"/>
                </a:lnTo>
                <a:close/>
                <a:moveTo>
                  <a:pt x="2236627" y="21461"/>
                </a:moveTo>
                <a:lnTo>
                  <a:pt x="2236627" y="56959"/>
                </a:lnTo>
                <a:lnTo>
                  <a:pt x="2280890" y="56959"/>
                </a:lnTo>
                <a:lnTo>
                  <a:pt x="2280890" y="21461"/>
                </a:lnTo>
                <a:close/>
                <a:moveTo>
                  <a:pt x="10492" y="20789"/>
                </a:moveTo>
                <a:lnTo>
                  <a:pt x="10492" y="176836"/>
                </a:lnTo>
                <a:lnTo>
                  <a:pt x="169167" y="176836"/>
                </a:lnTo>
                <a:lnTo>
                  <a:pt x="169167" y="20789"/>
                </a:lnTo>
                <a:close/>
                <a:moveTo>
                  <a:pt x="2956134" y="20379"/>
                </a:moveTo>
                <a:cubicBezTo>
                  <a:pt x="2970747" y="20337"/>
                  <a:pt x="2982177" y="27099"/>
                  <a:pt x="2990425" y="40665"/>
                </a:cubicBezTo>
                <a:cubicBezTo>
                  <a:pt x="2998673" y="54231"/>
                  <a:pt x="3002868" y="74856"/>
                  <a:pt x="3003014" y="102538"/>
                </a:cubicBezTo>
                <a:cubicBezTo>
                  <a:pt x="3002868" y="130554"/>
                  <a:pt x="2998673" y="151443"/>
                  <a:pt x="2990425" y="165205"/>
                </a:cubicBezTo>
                <a:cubicBezTo>
                  <a:pt x="2982177" y="178968"/>
                  <a:pt x="2970747" y="185830"/>
                  <a:pt x="2956134" y="185792"/>
                </a:cubicBezTo>
                <a:cubicBezTo>
                  <a:pt x="2941416" y="185830"/>
                  <a:pt x="2929921" y="178968"/>
                  <a:pt x="2921651" y="165205"/>
                </a:cubicBezTo>
                <a:cubicBezTo>
                  <a:pt x="2913380" y="151443"/>
                  <a:pt x="2909175" y="130554"/>
                  <a:pt x="2909035" y="102538"/>
                </a:cubicBezTo>
                <a:cubicBezTo>
                  <a:pt x="2909175" y="74856"/>
                  <a:pt x="2913380" y="54231"/>
                  <a:pt x="2921651" y="40665"/>
                </a:cubicBezTo>
                <a:cubicBezTo>
                  <a:pt x="2929921" y="27099"/>
                  <a:pt x="2941416" y="20337"/>
                  <a:pt x="2956134" y="20379"/>
                </a:cubicBezTo>
                <a:close/>
                <a:moveTo>
                  <a:pt x="2805483" y="20379"/>
                </a:moveTo>
                <a:cubicBezTo>
                  <a:pt x="2820096" y="20337"/>
                  <a:pt x="2831527" y="27099"/>
                  <a:pt x="2839774" y="40665"/>
                </a:cubicBezTo>
                <a:cubicBezTo>
                  <a:pt x="2848022" y="54231"/>
                  <a:pt x="2852218" y="74856"/>
                  <a:pt x="2852363" y="102538"/>
                </a:cubicBezTo>
                <a:cubicBezTo>
                  <a:pt x="2852218" y="130554"/>
                  <a:pt x="2848022" y="151443"/>
                  <a:pt x="2839774" y="165205"/>
                </a:cubicBezTo>
                <a:cubicBezTo>
                  <a:pt x="2831527" y="178968"/>
                  <a:pt x="2820096" y="185830"/>
                  <a:pt x="2805483" y="185792"/>
                </a:cubicBezTo>
                <a:cubicBezTo>
                  <a:pt x="2790765" y="185830"/>
                  <a:pt x="2779271" y="178968"/>
                  <a:pt x="2771000" y="165205"/>
                </a:cubicBezTo>
                <a:cubicBezTo>
                  <a:pt x="2762730" y="151443"/>
                  <a:pt x="2758525" y="130554"/>
                  <a:pt x="2758384" y="102538"/>
                </a:cubicBezTo>
                <a:cubicBezTo>
                  <a:pt x="2758525" y="74856"/>
                  <a:pt x="2762730" y="54231"/>
                  <a:pt x="2771000" y="40665"/>
                </a:cubicBezTo>
                <a:cubicBezTo>
                  <a:pt x="2779271" y="27099"/>
                  <a:pt x="2790765" y="20337"/>
                  <a:pt x="2805483" y="20379"/>
                </a:cubicBezTo>
                <a:close/>
                <a:moveTo>
                  <a:pt x="2654832" y="20379"/>
                </a:moveTo>
                <a:cubicBezTo>
                  <a:pt x="2669446" y="20337"/>
                  <a:pt x="2680876" y="27099"/>
                  <a:pt x="2689124" y="40665"/>
                </a:cubicBezTo>
                <a:cubicBezTo>
                  <a:pt x="2697371" y="54231"/>
                  <a:pt x="2701567" y="74856"/>
                  <a:pt x="2701713" y="102538"/>
                </a:cubicBezTo>
                <a:cubicBezTo>
                  <a:pt x="2701567" y="130554"/>
                  <a:pt x="2697371" y="151443"/>
                  <a:pt x="2689124" y="165205"/>
                </a:cubicBezTo>
                <a:cubicBezTo>
                  <a:pt x="2680876" y="178968"/>
                  <a:pt x="2669446" y="185830"/>
                  <a:pt x="2654832" y="185792"/>
                </a:cubicBezTo>
                <a:cubicBezTo>
                  <a:pt x="2640114" y="185830"/>
                  <a:pt x="2628620" y="178968"/>
                  <a:pt x="2620350" y="165205"/>
                </a:cubicBezTo>
                <a:cubicBezTo>
                  <a:pt x="2612079" y="151443"/>
                  <a:pt x="2607874" y="130554"/>
                  <a:pt x="2607733" y="102538"/>
                </a:cubicBezTo>
                <a:cubicBezTo>
                  <a:pt x="2607874" y="74856"/>
                  <a:pt x="2612079" y="54231"/>
                  <a:pt x="2620350" y="40665"/>
                </a:cubicBezTo>
                <a:cubicBezTo>
                  <a:pt x="2628620" y="27099"/>
                  <a:pt x="2640114" y="20337"/>
                  <a:pt x="2654832" y="20379"/>
                </a:cubicBezTo>
                <a:close/>
                <a:moveTo>
                  <a:pt x="3065369" y="13353"/>
                </a:moveTo>
                <a:lnTo>
                  <a:pt x="3251628" y="13353"/>
                </a:lnTo>
                <a:lnTo>
                  <a:pt x="3251628" y="23433"/>
                </a:lnTo>
                <a:lnTo>
                  <a:pt x="3163758" y="23433"/>
                </a:lnTo>
                <a:cubicBezTo>
                  <a:pt x="3161544" y="28546"/>
                  <a:pt x="3159233" y="33713"/>
                  <a:pt x="3156828" y="38936"/>
                </a:cubicBezTo>
                <a:cubicBezTo>
                  <a:pt x="3154422" y="44159"/>
                  <a:pt x="3152057" y="48998"/>
                  <a:pt x="3149733" y="53453"/>
                </a:cubicBezTo>
                <a:lnTo>
                  <a:pt x="3227962" y="53453"/>
                </a:lnTo>
                <a:lnTo>
                  <a:pt x="3227962" y="155566"/>
                </a:lnTo>
                <a:lnTo>
                  <a:pt x="3217006" y="155566"/>
                </a:lnTo>
                <a:lnTo>
                  <a:pt x="3217006" y="63533"/>
                </a:lnTo>
                <a:lnTo>
                  <a:pt x="3099334" y="63533"/>
                </a:lnTo>
                <a:lnTo>
                  <a:pt x="3099334" y="155566"/>
                </a:lnTo>
                <a:lnTo>
                  <a:pt x="3088816" y="155566"/>
                </a:lnTo>
                <a:lnTo>
                  <a:pt x="3088816" y="53453"/>
                </a:lnTo>
                <a:lnTo>
                  <a:pt x="3138558" y="53453"/>
                </a:lnTo>
                <a:cubicBezTo>
                  <a:pt x="3140904" y="49052"/>
                  <a:pt x="3143223" y="44159"/>
                  <a:pt x="3145515" y="38772"/>
                </a:cubicBezTo>
                <a:cubicBezTo>
                  <a:pt x="3147806" y="33385"/>
                  <a:pt x="3149797" y="28272"/>
                  <a:pt x="3151486" y="23433"/>
                </a:cubicBezTo>
                <a:lnTo>
                  <a:pt x="3065369" y="23433"/>
                </a:lnTo>
                <a:close/>
                <a:moveTo>
                  <a:pt x="2210112" y="11600"/>
                </a:moveTo>
                <a:lnTo>
                  <a:pt x="2308720" y="11600"/>
                </a:lnTo>
                <a:lnTo>
                  <a:pt x="2308720" y="21461"/>
                </a:lnTo>
                <a:lnTo>
                  <a:pt x="2291190" y="21461"/>
                </a:lnTo>
                <a:lnTo>
                  <a:pt x="2291190" y="143076"/>
                </a:lnTo>
                <a:lnTo>
                  <a:pt x="2310473" y="139570"/>
                </a:lnTo>
                <a:lnTo>
                  <a:pt x="2311131" y="148992"/>
                </a:lnTo>
                <a:lnTo>
                  <a:pt x="2291190" y="152718"/>
                </a:lnTo>
                <a:lnTo>
                  <a:pt x="2291190" y="198735"/>
                </a:lnTo>
                <a:lnTo>
                  <a:pt x="2280890" y="198735"/>
                </a:lnTo>
                <a:lnTo>
                  <a:pt x="2280890" y="154690"/>
                </a:lnTo>
                <a:cubicBezTo>
                  <a:pt x="2267980" y="157100"/>
                  <a:pt x="2255563" y="159346"/>
                  <a:pt x="2243639" y="161428"/>
                </a:cubicBezTo>
                <a:cubicBezTo>
                  <a:pt x="2231715" y="163510"/>
                  <a:pt x="2220831" y="165427"/>
                  <a:pt x="2210989" y="167180"/>
                </a:cubicBezTo>
                <a:lnTo>
                  <a:pt x="2208578" y="156881"/>
                </a:lnTo>
                <a:lnTo>
                  <a:pt x="2226328" y="154033"/>
                </a:lnTo>
                <a:lnTo>
                  <a:pt x="2226328" y="21461"/>
                </a:lnTo>
                <a:lnTo>
                  <a:pt x="2210112" y="21461"/>
                </a:lnTo>
                <a:close/>
                <a:moveTo>
                  <a:pt x="3820484" y="10723"/>
                </a:moveTo>
                <a:lnTo>
                  <a:pt x="3968176" y="10723"/>
                </a:lnTo>
                <a:lnTo>
                  <a:pt x="3968176" y="87199"/>
                </a:lnTo>
                <a:lnTo>
                  <a:pt x="3820484" y="87199"/>
                </a:lnTo>
                <a:lnTo>
                  <a:pt x="3820484" y="77338"/>
                </a:lnTo>
                <a:lnTo>
                  <a:pt x="3958096" y="77338"/>
                </a:lnTo>
                <a:lnTo>
                  <a:pt x="3958096" y="53234"/>
                </a:lnTo>
                <a:lnTo>
                  <a:pt x="3830126" y="53234"/>
                </a:lnTo>
                <a:lnTo>
                  <a:pt x="3830126" y="44469"/>
                </a:lnTo>
                <a:lnTo>
                  <a:pt x="3958096" y="44469"/>
                </a:lnTo>
                <a:lnTo>
                  <a:pt x="3958096" y="20584"/>
                </a:lnTo>
                <a:lnTo>
                  <a:pt x="3820484" y="20584"/>
                </a:lnTo>
                <a:close/>
                <a:moveTo>
                  <a:pt x="0" y="10299"/>
                </a:moveTo>
                <a:lnTo>
                  <a:pt x="179877" y="10299"/>
                </a:lnTo>
                <a:lnTo>
                  <a:pt x="179877" y="198721"/>
                </a:lnTo>
                <a:lnTo>
                  <a:pt x="169167" y="198721"/>
                </a:lnTo>
                <a:lnTo>
                  <a:pt x="169167" y="186888"/>
                </a:lnTo>
                <a:lnTo>
                  <a:pt x="10492" y="186888"/>
                </a:lnTo>
                <a:lnTo>
                  <a:pt x="10492" y="198721"/>
                </a:lnTo>
                <a:lnTo>
                  <a:pt x="0" y="198721"/>
                </a:lnTo>
                <a:close/>
                <a:moveTo>
                  <a:pt x="2021662" y="644"/>
                </a:moveTo>
                <a:lnTo>
                  <a:pt x="2032180" y="644"/>
                </a:lnTo>
                <a:lnTo>
                  <a:pt x="2032180" y="19270"/>
                </a:lnTo>
                <a:lnTo>
                  <a:pt x="2093317" y="19270"/>
                </a:lnTo>
                <a:lnTo>
                  <a:pt x="2093317" y="644"/>
                </a:lnTo>
                <a:lnTo>
                  <a:pt x="2103616" y="644"/>
                </a:lnTo>
                <a:lnTo>
                  <a:pt x="2103616" y="19270"/>
                </a:lnTo>
                <a:lnTo>
                  <a:pt x="2157959" y="19270"/>
                </a:lnTo>
                <a:lnTo>
                  <a:pt x="2157959" y="29130"/>
                </a:lnTo>
                <a:lnTo>
                  <a:pt x="2103616" y="29130"/>
                </a:lnTo>
                <a:lnTo>
                  <a:pt x="2103616" y="48413"/>
                </a:lnTo>
                <a:lnTo>
                  <a:pt x="2093317" y="48413"/>
                </a:lnTo>
                <a:lnTo>
                  <a:pt x="2093317" y="29130"/>
                </a:lnTo>
                <a:lnTo>
                  <a:pt x="2032180" y="29130"/>
                </a:lnTo>
                <a:lnTo>
                  <a:pt x="2032180" y="49070"/>
                </a:lnTo>
                <a:lnTo>
                  <a:pt x="2021662" y="49070"/>
                </a:lnTo>
                <a:lnTo>
                  <a:pt x="2021662" y="29130"/>
                </a:lnTo>
                <a:lnTo>
                  <a:pt x="1967319" y="29130"/>
                </a:lnTo>
                <a:lnTo>
                  <a:pt x="1967319" y="19270"/>
                </a:lnTo>
                <a:lnTo>
                  <a:pt x="2021662" y="19270"/>
                </a:lnTo>
                <a:close/>
                <a:moveTo>
                  <a:pt x="4166762" y="438"/>
                </a:moveTo>
                <a:lnTo>
                  <a:pt x="4177060" y="438"/>
                </a:lnTo>
                <a:cubicBezTo>
                  <a:pt x="4177316" y="8582"/>
                  <a:pt x="4177900" y="16398"/>
                  <a:pt x="4178814" y="23884"/>
                </a:cubicBezTo>
                <a:lnTo>
                  <a:pt x="4247838" y="23884"/>
                </a:lnTo>
                <a:lnTo>
                  <a:pt x="4247838" y="33061"/>
                </a:lnTo>
                <a:lnTo>
                  <a:pt x="4179909" y="33061"/>
                </a:lnTo>
                <a:cubicBezTo>
                  <a:pt x="4181685" y="44716"/>
                  <a:pt x="4183994" y="55493"/>
                  <a:pt x="4186838" y="65393"/>
                </a:cubicBezTo>
                <a:cubicBezTo>
                  <a:pt x="4189684" y="75294"/>
                  <a:pt x="4192925" y="84095"/>
                  <a:pt x="4196563" y="91796"/>
                </a:cubicBezTo>
                <a:cubicBezTo>
                  <a:pt x="4201940" y="85110"/>
                  <a:pt x="4206798" y="77998"/>
                  <a:pt x="4211134" y="70461"/>
                </a:cubicBezTo>
                <a:cubicBezTo>
                  <a:pt x="4215472" y="62925"/>
                  <a:pt x="4219234" y="54994"/>
                  <a:pt x="4222420" y="46668"/>
                </a:cubicBezTo>
                <a:lnTo>
                  <a:pt x="4232062" y="49083"/>
                </a:lnTo>
                <a:cubicBezTo>
                  <a:pt x="4228218" y="59053"/>
                  <a:pt x="4223744" y="68407"/>
                  <a:pt x="4218640" y="77146"/>
                </a:cubicBezTo>
                <a:cubicBezTo>
                  <a:pt x="4213536" y="85885"/>
                  <a:pt x="4207857" y="93986"/>
                  <a:pt x="4201602" y="101447"/>
                </a:cubicBezTo>
                <a:cubicBezTo>
                  <a:pt x="4206250" y="109593"/>
                  <a:pt x="4211090" y="115854"/>
                  <a:pt x="4216120" y="120228"/>
                </a:cubicBezTo>
                <a:cubicBezTo>
                  <a:pt x="4221150" y="124604"/>
                  <a:pt x="4226100" y="126814"/>
                  <a:pt x="4230966" y="126860"/>
                </a:cubicBezTo>
                <a:cubicBezTo>
                  <a:pt x="4233568" y="126850"/>
                  <a:pt x="4235540" y="124621"/>
                  <a:pt x="4236883" y="120172"/>
                </a:cubicBezTo>
                <a:cubicBezTo>
                  <a:pt x="4238224" y="115724"/>
                  <a:pt x="4239101" y="108458"/>
                  <a:pt x="4239512" y="98376"/>
                </a:cubicBezTo>
                <a:cubicBezTo>
                  <a:pt x="4240768" y="99487"/>
                  <a:pt x="4242201" y="100447"/>
                  <a:pt x="4243812" y="101255"/>
                </a:cubicBezTo>
                <a:cubicBezTo>
                  <a:pt x="4245424" y="102064"/>
                  <a:pt x="4246912" y="102640"/>
                  <a:pt x="4248277" y="102982"/>
                </a:cubicBezTo>
                <a:cubicBezTo>
                  <a:pt x="4247510" y="115602"/>
                  <a:pt x="4245812" y="124429"/>
                  <a:pt x="4243182" y="129464"/>
                </a:cubicBezTo>
                <a:cubicBezTo>
                  <a:pt x="4240553" y="134498"/>
                  <a:pt x="4236334" y="136917"/>
                  <a:pt x="4230528" y="136721"/>
                </a:cubicBezTo>
                <a:cubicBezTo>
                  <a:pt x="4224018" y="136648"/>
                  <a:pt x="4217699" y="134220"/>
                  <a:pt x="4211573" y="129437"/>
                </a:cubicBezTo>
                <a:cubicBezTo>
                  <a:pt x="4205447" y="124654"/>
                  <a:pt x="4199786" y="117956"/>
                  <a:pt x="4194590" y="109343"/>
                </a:cubicBezTo>
                <a:cubicBezTo>
                  <a:pt x="4189865" y="114253"/>
                  <a:pt x="4184908" y="118813"/>
                  <a:pt x="4179717" y="123023"/>
                </a:cubicBezTo>
                <a:cubicBezTo>
                  <a:pt x="4174526" y="127233"/>
                  <a:pt x="4169186" y="131142"/>
                  <a:pt x="4163694" y="134749"/>
                </a:cubicBezTo>
                <a:cubicBezTo>
                  <a:pt x="4162844" y="133695"/>
                  <a:pt x="4161640" y="132462"/>
                  <a:pt x="4160078" y="131052"/>
                </a:cubicBezTo>
                <a:cubicBezTo>
                  <a:pt x="4158516" y="129641"/>
                  <a:pt x="4157092" y="128463"/>
                  <a:pt x="4155805" y="127518"/>
                </a:cubicBezTo>
                <a:cubicBezTo>
                  <a:pt x="4161954" y="123798"/>
                  <a:pt x="4167843" y="119671"/>
                  <a:pt x="4173472" y="115138"/>
                </a:cubicBezTo>
                <a:cubicBezTo>
                  <a:pt x="4179102" y="110604"/>
                  <a:pt x="4184387" y="105602"/>
                  <a:pt x="4189332" y="100131"/>
                </a:cubicBezTo>
                <a:cubicBezTo>
                  <a:pt x="4184917" y="91208"/>
                  <a:pt x="4181037" y="81095"/>
                  <a:pt x="4177691" y="69795"/>
                </a:cubicBezTo>
                <a:cubicBezTo>
                  <a:pt x="4174344" y="58494"/>
                  <a:pt x="4171724" y="46249"/>
                  <a:pt x="4169829" y="33061"/>
                </a:cubicBezTo>
                <a:lnTo>
                  <a:pt x="4081082" y="33061"/>
                </a:lnTo>
                <a:lnTo>
                  <a:pt x="4081082" y="56296"/>
                </a:lnTo>
                <a:cubicBezTo>
                  <a:pt x="4081144" y="64454"/>
                  <a:pt x="4080630" y="73387"/>
                  <a:pt x="4079541" y="83095"/>
                </a:cubicBezTo>
                <a:cubicBezTo>
                  <a:pt x="4078450" y="92804"/>
                  <a:pt x="4076410" y="102549"/>
                  <a:pt x="4073421" y="112331"/>
                </a:cubicBezTo>
                <a:cubicBezTo>
                  <a:pt x="4070432" y="122113"/>
                  <a:pt x="4066120" y="131193"/>
                  <a:pt x="4060484" y="139571"/>
                </a:cubicBezTo>
                <a:cubicBezTo>
                  <a:pt x="4059521" y="138398"/>
                  <a:pt x="4058270" y="137128"/>
                  <a:pt x="4056732" y="135763"/>
                </a:cubicBezTo>
                <a:cubicBezTo>
                  <a:pt x="4055194" y="134398"/>
                  <a:pt x="4053888" y="133403"/>
                  <a:pt x="4052814" y="132777"/>
                </a:cubicBezTo>
                <a:cubicBezTo>
                  <a:pt x="4058006" y="125004"/>
                  <a:pt x="4061916" y="116627"/>
                  <a:pt x="4064542" y="107648"/>
                </a:cubicBezTo>
                <a:cubicBezTo>
                  <a:pt x="4067170" y="98669"/>
                  <a:pt x="4068919" y="89738"/>
                  <a:pt x="4069794" y="80854"/>
                </a:cubicBezTo>
                <a:cubicBezTo>
                  <a:pt x="4070667" y="71969"/>
                  <a:pt x="4071070" y="63784"/>
                  <a:pt x="4071003" y="56296"/>
                </a:cubicBezTo>
                <a:lnTo>
                  <a:pt x="4071003" y="23884"/>
                </a:lnTo>
                <a:lnTo>
                  <a:pt x="4168515" y="23884"/>
                </a:lnTo>
                <a:cubicBezTo>
                  <a:pt x="4168072" y="20141"/>
                  <a:pt x="4167697" y="16288"/>
                  <a:pt x="4167392" y="12326"/>
                </a:cubicBezTo>
                <a:cubicBezTo>
                  <a:pt x="4167086" y="8363"/>
                  <a:pt x="4166876" y="4401"/>
                  <a:pt x="4166762" y="438"/>
                </a:cubicBezTo>
                <a:close/>
                <a:moveTo>
                  <a:pt x="1786100" y="438"/>
                </a:moveTo>
                <a:lnTo>
                  <a:pt x="1795960" y="438"/>
                </a:lnTo>
                <a:lnTo>
                  <a:pt x="1795960" y="15996"/>
                </a:lnTo>
                <a:lnTo>
                  <a:pt x="1837375" y="15996"/>
                </a:lnTo>
                <a:lnTo>
                  <a:pt x="1837375" y="438"/>
                </a:lnTo>
                <a:lnTo>
                  <a:pt x="1847455" y="438"/>
                </a:lnTo>
                <a:lnTo>
                  <a:pt x="1847455" y="15996"/>
                </a:lnTo>
                <a:lnTo>
                  <a:pt x="1895664" y="15996"/>
                </a:lnTo>
                <a:lnTo>
                  <a:pt x="1895664" y="52344"/>
                </a:lnTo>
                <a:lnTo>
                  <a:pt x="1847455" y="52344"/>
                </a:lnTo>
                <a:lnTo>
                  <a:pt x="1847455" y="72750"/>
                </a:lnTo>
                <a:lnTo>
                  <a:pt x="1908373" y="72750"/>
                </a:lnTo>
                <a:cubicBezTo>
                  <a:pt x="1908364" y="72836"/>
                  <a:pt x="1908327" y="73373"/>
                  <a:pt x="1908263" y="74361"/>
                </a:cubicBezTo>
                <a:cubicBezTo>
                  <a:pt x="1908199" y="75348"/>
                  <a:pt x="1908163" y="76268"/>
                  <a:pt x="1908154" y="77118"/>
                </a:cubicBezTo>
                <a:cubicBezTo>
                  <a:pt x="1907209" y="84042"/>
                  <a:pt x="1906250" y="89310"/>
                  <a:pt x="1905278" y="92922"/>
                </a:cubicBezTo>
                <a:cubicBezTo>
                  <a:pt x="1904305" y="96534"/>
                  <a:pt x="1903073" y="99009"/>
                  <a:pt x="1901580" y="100347"/>
                </a:cubicBezTo>
                <a:cubicBezTo>
                  <a:pt x="1900302" y="101433"/>
                  <a:pt x="1898914" y="102218"/>
                  <a:pt x="1897416" y="102702"/>
                </a:cubicBezTo>
                <a:cubicBezTo>
                  <a:pt x="1895920" y="103186"/>
                  <a:pt x="1894093" y="103423"/>
                  <a:pt x="1891938" y="103414"/>
                </a:cubicBezTo>
                <a:cubicBezTo>
                  <a:pt x="1890208" y="103624"/>
                  <a:pt x="1887697" y="103697"/>
                  <a:pt x="1884406" y="103634"/>
                </a:cubicBezTo>
                <a:cubicBezTo>
                  <a:pt x="1881114" y="103570"/>
                  <a:pt x="1877563" y="103423"/>
                  <a:pt x="1873751" y="103195"/>
                </a:cubicBezTo>
                <a:cubicBezTo>
                  <a:pt x="1873632" y="101953"/>
                  <a:pt x="1873376" y="100602"/>
                  <a:pt x="1872984" y="99141"/>
                </a:cubicBezTo>
                <a:cubicBezTo>
                  <a:pt x="1872591" y="97680"/>
                  <a:pt x="1872116" y="96329"/>
                  <a:pt x="1871560" y="95086"/>
                </a:cubicBezTo>
                <a:cubicBezTo>
                  <a:pt x="1875371" y="95507"/>
                  <a:pt x="1878813" y="95763"/>
                  <a:pt x="1881886" y="95854"/>
                </a:cubicBezTo>
                <a:cubicBezTo>
                  <a:pt x="1884958" y="95945"/>
                  <a:pt x="1887140" y="95982"/>
                  <a:pt x="1888433" y="95964"/>
                </a:cubicBezTo>
                <a:cubicBezTo>
                  <a:pt x="1889733" y="95978"/>
                  <a:pt x="1890802" y="95895"/>
                  <a:pt x="1891637" y="95717"/>
                </a:cubicBezTo>
                <a:cubicBezTo>
                  <a:pt x="1892472" y="95539"/>
                  <a:pt x="1893157" y="95183"/>
                  <a:pt x="1893692" y="94648"/>
                </a:cubicBezTo>
                <a:cubicBezTo>
                  <a:pt x="1894444" y="93926"/>
                  <a:pt x="1895129" y="92518"/>
                  <a:pt x="1895746" y="90426"/>
                </a:cubicBezTo>
                <a:cubicBezTo>
                  <a:pt x="1896362" y="88333"/>
                  <a:pt x="1896992" y="85280"/>
                  <a:pt x="1897636" y="81269"/>
                </a:cubicBezTo>
                <a:lnTo>
                  <a:pt x="1847455" y="81269"/>
                </a:lnTo>
                <a:lnTo>
                  <a:pt x="1847455" y="104277"/>
                </a:lnTo>
                <a:lnTo>
                  <a:pt x="1837375" y="104277"/>
                </a:lnTo>
                <a:lnTo>
                  <a:pt x="1837375" y="81269"/>
                </a:lnTo>
                <a:lnTo>
                  <a:pt x="1787414" y="81269"/>
                </a:lnTo>
                <a:cubicBezTo>
                  <a:pt x="1783091" y="88610"/>
                  <a:pt x="1776070" y="95347"/>
                  <a:pt x="1766351" y="101483"/>
                </a:cubicBezTo>
                <a:cubicBezTo>
                  <a:pt x="1756631" y="107619"/>
                  <a:pt x="1743201" y="113151"/>
                  <a:pt x="1726059" y="118082"/>
                </a:cubicBezTo>
                <a:cubicBezTo>
                  <a:pt x="1725483" y="116699"/>
                  <a:pt x="1724716" y="115192"/>
                  <a:pt x="1723757" y="113563"/>
                </a:cubicBezTo>
                <a:cubicBezTo>
                  <a:pt x="1722799" y="111933"/>
                  <a:pt x="1721813" y="110591"/>
                  <a:pt x="1720800" y="109536"/>
                </a:cubicBezTo>
                <a:cubicBezTo>
                  <a:pt x="1734933" y="105688"/>
                  <a:pt x="1746327" y="101387"/>
                  <a:pt x="1754983" y="96635"/>
                </a:cubicBezTo>
                <a:cubicBezTo>
                  <a:pt x="1763639" y="91883"/>
                  <a:pt x="1770213" y="86761"/>
                  <a:pt x="1774705" y="81269"/>
                </a:cubicBezTo>
                <a:lnTo>
                  <a:pt x="1734166" y="81269"/>
                </a:lnTo>
                <a:cubicBezTo>
                  <a:pt x="1735294" y="76062"/>
                  <a:pt x="1736435" y="70068"/>
                  <a:pt x="1737590" y="63288"/>
                </a:cubicBezTo>
                <a:cubicBezTo>
                  <a:pt x="1738745" y="56507"/>
                  <a:pt x="1739722" y="50020"/>
                  <a:pt x="1740521" y="43825"/>
                </a:cubicBezTo>
                <a:lnTo>
                  <a:pt x="1786100" y="43825"/>
                </a:lnTo>
                <a:lnTo>
                  <a:pt x="1786100" y="42728"/>
                </a:lnTo>
                <a:lnTo>
                  <a:pt x="1786100" y="24733"/>
                </a:lnTo>
                <a:lnTo>
                  <a:pt x="1730003" y="24733"/>
                </a:lnTo>
                <a:lnTo>
                  <a:pt x="1730003" y="15996"/>
                </a:lnTo>
                <a:lnTo>
                  <a:pt x="1786100" y="15996"/>
                </a:lnTo>
                <a:close/>
                <a:moveTo>
                  <a:pt x="1535855" y="438"/>
                </a:moveTo>
                <a:lnTo>
                  <a:pt x="1547469" y="2410"/>
                </a:lnTo>
                <a:cubicBezTo>
                  <a:pt x="1545944" y="5044"/>
                  <a:pt x="1544338" y="7719"/>
                  <a:pt x="1542648" y="10436"/>
                </a:cubicBezTo>
                <a:cubicBezTo>
                  <a:pt x="1540959" y="13152"/>
                  <a:pt x="1539133" y="15882"/>
                  <a:pt x="1537170" y="18626"/>
                </a:cubicBezTo>
                <a:lnTo>
                  <a:pt x="1597649" y="18626"/>
                </a:lnTo>
                <a:lnTo>
                  <a:pt x="1599621" y="17968"/>
                </a:lnTo>
                <a:lnTo>
                  <a:pt x="1606415" y="22777"/>
                </a:lnTo>
                <a:cubicBezTo>
                  <a:pt x="1603278" y="28342"/>
                  <a:pt x="1599635" y="34020"/>
                  <a:pt x="1595485" y="39813"/>
                </a:cubicBezTo>
                <a:cubicBezTo>
                  <a:pt x="1591336" y="45605"/>
                  <a:pt x="1587090" y="50960"/>
                  <a:pt x="1582748" y="55877"/>
                </a:cubicBezTo>
                <a:lnTo>
                  <a:pt x="1650021" y="55877"/>
                </a:lnTo>
                <a:lnTo>
                  <a:pt x="1650021" y="119835"/>
                </a:lnTo>
                <a:lnTo>
                  <a:pt x="1591513" y="119835"/>
                </a:lnTo>
                <a:lnTo>
                  <a:pt x="1591513" y="177271"/>
                </a:lnTo>
                <a:cubicBezTo>
                  <a:pt x="1591363" y="180258"/>
                  <a:pt x="1592158" y="182230"/>
                  <a:pt x="1593897" y="183189"/>
                </a:cubicBezTo>
                <a:cubicBezTo>
                  <a:pt x="1595636" y="184148"/>
                  <a:pt x="1599225" y="184587"/>
                  <a:pt x="1604661" y="184505"/>
                </a:cubicBezTo>
                <a:lnTo>
                  <a:pt x="1644323" y="184505"/>
                </a:lnTo>
                <a:cubicBezTo>
                  <a:pt x="1647707" y="184625"/>
                  <a:pt x="1650266" y="183922"/>
                  <a:pt x="1652002" y="182394"/>
                </a:cubicBezTo>
                <a:cubicBezTo>
                  <a:pt x="1653737" y="180866"/>
                  <a:pt x="1654948" y="177792"/>
                  <a:pt x="1655637" y="173170"/>
                </a:cubicBezTo>
                <a:cubicBezTo>
                  <a:pt x="1656326" y="168549"/>
                  <a:pt x="1656791" y="161658"/>
                  <a:pt x="1657033" y="152499"/>
                </a:cubicBezTo>
                <a:cubicBezTo>
                  <a:pt x="1658494" y="153394"/>
                  <a:pt x="1660119" y="154234"/>
                  <a:pt x="1661908" y="155020"/>
                </a:cubicBezTo>
                <a:cubicBezTo>
                  <a:pt x="1663698" y="155805"/>
                  <a:pt x="1665433" y="156426"/>
                  <a:pt x="1667113" y="156883"/>
                </a:cubicBezTo>
                <a:cubicBezTo>
                  <a:pt x="1666496" y="171675"/>
                  <a:pt x="1664716" y="181698"/>
                  <a:pt x="1661772" y="186952"/>
                </a:cubicBezTo>
                <a:cubicBezTo>
                  <a:pt x="1658827" y="192206"/>
                  <a:pt x="1653158" y="194668"/>
                  <a:pt x="1644762" y="194338"/>
                </a:cubicBezTo>
                <a:lnTo>
                  <a:pt x="1604223" y="194338"/>
                </a:lnTo>
                <a:cubicBezTo>
                  <a:pt x="1595299" y="194489"/>
                  <a:pt x="1589154" y="193368"/>
                  <a:pt x="1585789" y="190975"/>
                </a:cubicBezTo>
                <a:cubicBezTo>
                  <a:pt x="1582425" y="188583"/>
                  <a:pt x="1580827" y="184015"/>
                  <a:pt x="1580996" y="177271"/>
                </a:cubicBezTo>
                <a:lnTo>
                  <a:pt x="1580996" y="119835"/>
                </a:lnTo>
                <a:lnTo>
                  <a:pt x="1566971" y="119835"/>
                </a:lnTo>
                <a:cubicBezTo>
                  <a:pt x="1563586" y="131699"/>
                  <a:pt x="1558475" y="142535"/>
                  <a:pt x="1551640" y="152343"/>
                </a:cubicBezTo>
                <a:cubicBezTo>
                  <a:pt x="1544806" y="162152"/>
                  <a:pt x="1535524" y="170777"/>
                  <a:pt x="1523795" y="178219"/>
                </a:cubicBezTo>
                <a:cubicBezTo>
                  <a:pt x="1512067" y="185661"/>
                  <a:pt x="1497168" y="191765"/>
                  <a:pt x="1479101" y="196530"/>
                </a:cubicBezTo>
                <a:cubicBezTo>
                  <a:pt x="1478503" y="195129"/>
                  <a:pt x="1477617" y="193552"/>
                  <a:pt x="1476444" y="191798"/>
                </a:cubicBezTo>
                <a:cubicBezTo>
                  <a:pt x="1475271" y="190045"/>
                  <a:pt x="1474112" y="188634"/>
                  <a:pt x="1472966" y="187564"/>
                </a:cubicBezTo>
                <a:cubicBezTo>
                  <a:pt x="1489947" y="183378"/>
                  <a:pt x="1503974" y="177997"/>
                  <a:pt x="1515046" y="171422"/>
                </a:cubicBezTo>
                <a:cubicBezTo>
                  <a:pt x="1526119" y="164847"/>
                  <a:pt x="1534903" y="157223"/>
                  <a:pt x="1541399" y="148552"/>
                </a:cubicBezTo>
                <a:cubicBezTo>
                  <a:pt x="1547894" y="139882"/>
                  <a:pt x="1552766" y="130309"/>
                  <a:pt x="1556015" y="119835"/>
                </a:cubicBezTo>
                <a:lnTo>
                  <a:pt x="1495316" y="119835"/>
                </a:lnTo>
                <a:lnTo>
                  <a:pt x="1495316" y="64618"/>
                </a:lnTo>
                <a:cubicBezTo>
                  <a:pt x="1492696" y="66900"/>
                  <a:pt x="1490048" y="69073"/>
                  <a:pt x="1487373" y="71138"/>
                </a:cubicBezTo>
                <a:cubicBezTo>
                  <a:pt x="1484698" y="73202"/>
                  <a:pt x="1481941" y="75266"/>
                  <a:pt x="1479101" y="77331"/>
                </a:cubicBezTo>
                <a:cubicBezTo>
                  <a:pt x="1478170" y="76070"/>
                  <a:pt x="1476964" y="74755"/>
                  <a:pt x="1475486" y="73384"/>
                </a:cubicBezTo>
                <a:cubicBezTo>
                  <a:pt x="1474007" y="72014"/>
                  <a:pt x="1472582" y="70918"/>
                  <a:pt x="1471212" y="70095"/>
                </a:cubicBezTo>
                <a:cubicBezTo>
                  <a:pt x="1486492" y="59737"/>
                  <a:pt x="1499594" y="48320"/>
                  <a:pt x="1510519" y="35845"/>
                </a:cubicBezTo>
                <a:cubicBezTo>
                  <a:pt x="1521443" y="23370"/>
                  <a:pt x="1529889" y="11568"/>
                  <a:pt x="1535855" y="438"/>
                </a:cubicBezTo>
                <a:close/>
                <a:moveTo>
                  <a:pt x="288579" y="438"/>
                </a:moveTo>
                <a:lnTo>
                  <a:pt x="298001" y="3506"/>
                </a:lnTo>
                <a:cubicBezTo>
                  <a:pt x="296357" y="6811"/>
                  <a:pt x="294550" y="10116"/>
                  <a:pt x="292577" y="13421"/>
                </a:cubicBezTo>
                <a:cubicBezTo>
                  <a:pt x="290605" y="16727"/>
                  <a:pt x="288469" y="19922"/>
                  <a:pt x="286168" y="23008"/>
                </a:cubicBezTo>
                <a:lnTo>
                  <a:pt x="422027" y="23008"/>
                </a:lnTo>
                <a:lnTo>
                  <a:pt x="422027" y="32403"/>
                </a:lnTo>
                <a:lnTo>
                  <a:pt x="279375" y="32403"/>
                </a:lnTo>
                <a:cubicBezTo>
                  <a:pt x="274189" y="38895"/>
                  <a:pt x="268729" y="44943"/>
                  <a:pt x="262995" y="50547"/>
                </a:cubicBezTo>
                <a:cubicBezTo>
                  <a:pt x="257261" y="56152"/>
                  <a:pt x="251473" y="61210"/>
                  <a:pt x="245629" y="65722"/>
                </a:cubicBezTo>
                <a:cubicBezTo>
                  <a:pt x="245000" y="64524"/>
                  <a:pt x="244013" y="63025"/>
                  <a:pt x="242671" y="61224"/>
                </a:cubicBezTo>
                <a:cubicBezTo>
                  <a:pt x="241329" y="59423"/>
                  <a:pt x="240124" y="57926"/>
                  <a:pt x="239055" y="56732"/>
                </a:cubicBezTo>
                <a:cubicBezTo>
                  <a:pt x="248775" y="49927"/>
                  <a:pt x="258042" y="41642"/>
                  <a:pt x="266858" y="31876"/>
                </a:cubicBezTo>
                <a:cubicBezTo>
                  <a:pt x="275672" y="22111"/>
                  <a:pt x="282913" y="11632"/>
                  <a:pt x="288579" y="438"/>
                </a:cubicBezTo>
                <a:close/>
                <a:moveTo>
                  <a:pt x="4408734" y="425"/>
                </a:moveTo>
                <a:lnTo>
                  <a:pt x="4417718" y="4588"/>
                </a:lnTo>
                <a:cubicBezTo>
                  <a:pt x="4416618" y="6245"/>
                  <a:pt x="4415476" y="7916"/>
                  <a:pt x="4414294" y="9600"/>
                </a:cubicBezTo>
                <a:cubicBezTo>
                  <a:pt x="4413112" y="11285"/>
                  <a:pt x="4411915" y="12901"/>
                  <a:pt x="4410706" y="14449"/>
                </a:cubicBezTo>
                <a:cubicBezTo>
                  <a:pt x="4422781" y="28162"/>
                  <a:pt x="4436704" y="40287"/>
                  <a:pt x="4452477" y="50824"/>
                </a:cubicBezTo>
                <a:cubicBezTo>
                  <a:pt x="4468250" y="61360"/>
                  <a:pt x="4485734" y="70856"/>
                  <a:pt x="4504931" y="79310"/>
                </a:cubicBezTo>
                <a:cubicBezTo>
                  <a:pt x="4503456" y="80461"/>
                  <a:pt x="4502023" y="81885"/>
                  <a:pt x="4500630" y="83583"/>
                </a:cubicBezTo>
                <a:cubicBezTo>
                  <a:pt x="4499238" y="85282"/>
                  <a:pt x="4498188" y="86925"/>
                  <a:pt x="4497480" y="88513"/>
                </a:cubicBezTo>
                <a:cubicBezTo>
                  <a:pt x="4478882" y="79639"/>
                  <a:pt x="4461899" y="69833"/>
                  <a:pt x="4446532" y="59096"/>
                </a:cubicBezTo>
                <a:cubicBezTo>
                  <a:pt x="4431166" y="48359"/>
                  <a:pt x="4417252" y="36033"/>
                  <a:pt x="4404789" y="22118"/>
                </a:cubicBezTo>
                <a:cubicBezTo>
                  <a:pt x="4392896" y="36389"/>
                  <a:pt x="4378991" y="49372"/>
                  <a:pt x="4363073" y="61068"/>
                </a:cubicBezTo>
                <a:cubicBezTo>
                  <a:pt x="4347154" y="72764"/>
                  <a:pt x="4330235" y="82351"/>
                  <a:pt x="4312316" y="89828"/>
                </a:cubicBezTo>
                <a:cubicBezTo>
                  <a:pt x="4311514" y="88554"/>
                  <a:pt x="4310436" y="87103"/>
                  <a:pt x="4309085" y="85473"/>
                </a:cubicBezTo>
                <a:cubicBezTo>
                  <a:pt x="4307734" y="83843"/>
                  <a:pt x="4306328" y="82446"/>
                  <a:pt x="4304868" y="81282"/>
                </a:cubicBezTo>
                <a:cubicBezTo>
                  <a:pt x="4326342" y="72737"/>
                  <a:pt x="4346227" y="61396"/>
                  <a:pt x="4364525" y="47263"/>
                </a:cubicBezTo>
                <a:cubicBezTo>
                  <a:pt x="4382822" y="33129"/>
                  <a:pt x="4397558" y="17516"/>
                  <a:pt x="4408734" y="425"/>
                </a:cubicBezTo>
                <a:close/>
                <a:moveTo>
                  <a:pt x="4197878" y="219"/>
                </a:moveTo>
                <a:cubicBezTo>
                  <a:pt x="4203424" y="2255"/>
                  <a:pt x="4208984" y="4702"/>
                  <a:pt x="4214559" y="7560"/>
                </a:cubicBezTo>
                <a:cubicBezTo>
                  <a:pt x="4220134" y="10418"/>
                  <a:pt x="4224652" y="13303"/>
                  <a:pt x="4228117" y="16215"/>
                </a:cubicBezTo>
                <a:lnTo>
                  <a:pt x="4221981" y="23008"/>
                </a:lnTo>
                <a:cubicBezTo>
                  <a:pt x="4218426" y="20068"/>
                  <a:pt x="4213870" y="17073"/>
                  <a:pt x="4208314" y="14024"/>
                </a:cubicBezTo>
                <a:cubicBezTo>
                  <a:pt x="4202758" y="10975"/>
                  <a:pt x="4197161" y="8418"/>
                  <a:pt x="4191523" y="6354"/>
                </a:cubicBezTo>
                <a:close/>
                <a:moveTo>
                  <a:pt x="4606662" y="0"/>
                </a:moveTo>
                <a:lnTo>
                  <a:pt x="4617836" y="1972"/>
                </a:lnTo>
                <a:cubicBezTo>
                  <a:pt x="4615878" y="5610"/>
                  <a:pt x="4613769" y="9400"/>
                  <a:pt x="4611509" y="13339"/>
                </a:cubicBezTo>
                <a:cubicBezTo>
                  <a:pt x="4609250" y="17279"/>
                  <a:pt x="4606756" y="21232"/>
                  <a:pt x="4604032" y="25199"/>
                </a:cubicBezTo>
                <a:lnTo>
                  <a:pt x="4662319" y="25199"/>
                </a:lnTo>
                <a:cubicBezTo>
                  <a:pt x="4660854" y="21720"/>
                  <a:pt x="4659074" y="17996"/>
                  <a:pt x="4656978" y="14024"/>
                </a:cubicBezTo>
                <a:cubicBezTo>
                  <a:pt x="4654882" y="10052"/>
                  <a:pt x="4652718" y="6327"/>
                  <a:pt x="4650487" y="2849"/>
                </a:cubicBezTo>
                <a:lnTo>
                  <a:pt x="4659910" y="0"/>
                </a:lnTo>
                <a:cubicBezTo>
                  <a:pt x="4662511" y="4063"/>
                  <a:pt x="4665086" y="8372"/>
                  <a:pt x="4667634" y="12928"/>
                </a:cubicBezTo>
                <a:cubicBezTo>
                  <a:pt x="4670180" y="17485"/>
                  <a:pt x="4672208" y="21575"/>
                  <a:pt x="4673714" y="25199"/>
                </a:cubicBezTo>
                <a:lnTo>
                  <a:pt x="4739672" y="25199"/>
                </a:lnTo>
                <a:lnTo>
                  <a:pt x="4739672" y="34376"/>
                </a:lnTo>
                <a:lnTo>
                  <a:pt x="4666483" y="34376"/>
                </a:lnTo>
                <a:lnTo>
                  <a:pt x="4666483" y="52371"/>
                </a:lnTo>
                <a:lnTo>
                  <a:pt x="4731344" y="52371"/>
                </a:lnTo>
                <a:lnTo>
                  <a:pt x="4731344" y="60889"/>
                </a:lnTo>
                <a:lnTo>
                  <a:pt x="4666483" y="60889"/>
                </a:lnTo>
                <a:lnTo>
                  <a:pt x="4666483" y="78666"/>
                </a:lnTo>
                <a:lnTo>
                  <a:pt x="4732222" y="78666"/>
                </a:lnTo>
                <a:lnTo>
                  <a:pt x="4732222" y="87185"/>
                </a:lnTo>
                <a:lnTo>
                  <a:pt x="4666483" y="87185"/>
                </a:lnTo>
                <a:lnTo>
                  <a:pt x="4666483" y="105839"/>
                </a:lnTo>
                <a:lnTo>
                  <a:pt x="4747779" y="105839"/>
                </a:lnTo>
                <a:lnTo>
                  <a:pt x="4747779" y="115014"/>
                </a:lnTo>
                <a:lnTo>
                  <a:pt x="4597896" y="115014"/>
                </a:lnTo>
                <a:lnTo>
                  <a:pt x="4597896" y="122256"/>
                </a:lnTo>
                <a:lnTo>
                  <a:pt x="4587597" y="122256"/>
                </a:lnTo>
                <a:lnTo>
                  <a:pt x="4587597" y="47104"/>
                </a:lnTo>
                <a:cubicBezTo>
                  <a:pt x="4580584" y="55459"/>
                  <a:pt x="4572696" y="63273"/>
                  <a:pt x="4563932" y="70546"/>
                </a:cubicBezTo>
                <a:cubicBezTo>
                  <a:pt x="4562904" y="69389"/>
                  <a:pt x="4561672" y="68192"/>
                  <a:pt x="4560234" y="66953"/>
                </a:cubicBezTo>
                <a:cubicBezTo>
                  <a:pt x="4558796" y="65713"/>
                  <a:pt x="4557398" y="64790"/>
                  <a:pt x="4556042" y="64182"/>
                </a:cubicBezTo>
                <a:cubicBezTo>
                  <a:pt x="4568026" y="54308"/>
                  <a:pt x="4578297" y="43668"/>
                  <a:pt x="4586856" y="32259"/>
                </a:cubicBezTo>
                <a:cubicBezTo>
                  <a:pt x="4595417" y="20851"/>
                  <a:pt x="4602018" y="10098"/>
                  <a:pt x="46066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650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: 形状 89">
            <a:extLst>
              <a:ext uri="{FF2B5EF4-FFF2-40B4-BE49-F238E27FC236}">
                <a16:creationId xmlns:a16="http://schemas.microsoft.com/office/drawing/2014/main" id="{10B66514-ED38-4A02-A36C-2DFEC9206F46}"/>
              </a:ext>
            </a:extLst>
          </p:cNvPr>
          <p:cNvSpPr/>
          <p:nvPr/>
        </p:nvSpPr>
        <p:spPr>
          <a:xfrm>
            <a:off x="5278707" y="4631626"/>
            <a:ext cx="620689" cy="192890"/>
          </a:xfrm>
          <a:custGeom>
            <a:avLst/>
            <a:gdLst>
              <a:gd name="connsiteX0" fmla="*/ 544752 w 680392"/>
              <a:gd name="connsiteY0" fmla="*/ 143963 h 211444"/>
              <a:gd name="connsiteX1" fmla="*/ 557352 w 680392"/>
              <a:gd name="connsiteY1" fmla="*/ 166167 h 211444"/>
              <a:gd name="connsiteX2" fmla="*/ 567980 w 680392"/>
              <a:gd name="connsiteY2" fmla="*/ 186910 h 211444"/>
              <a:gd name="connsiteX3" fmla="*/ 537521 w 680392"/>
              <a:gd name="connsiteY3" fmla="*/ 197416 h 211444"/>
              <a:gd name="connsiteX4" fmla="*/ 532974 w 680392"/>
              <a:gd name="connsiteY4" fmla="*/ 186032 h 211444"/>
              <a:gd name="connsiteX5" fmla="*/ 526783 w 680392"/>
              <a:gd name="connsiteY5" fmla="*/ 172662 h 211444"/>
              <a:gd name="connsiteX6" fmla="*/ 515252 w 680392"/>
              <a:gd name="connsiteY6" fmla="*/ 199055 h 211444"/>
              <a:gd name="connsiteX7" fmla="*/ 487122 w 680392"/>
              <a:gd name="connsiteY7" fmla="*/ 205733 h 211444"/>
              <a:gd name="connsiteX8" fmla="*/ 450527 w 680392"/>
              <a:gd name="connsiteY8" fmla="*/ 205733 h 211444"/>
              <a:gd name="connsiteX9" fmla="*/ 416617 w 680392"/>
              <a:gd name="connsiteY9" fmla="*/ 199110 h 211444"/>
              <a:gd name="connsiteX10" fmla="*/ 408016 w 680392"/>
              <a:gd name="connsiteY10" fmla="*/ 175075 h 211444"/>
              <a:gd name="connsiteX11" fmla="*/ 408016 w 680392"/>
              <a:gd name="connsiteY11" fmla="*/ 157964 h 211444"/>
              <a:gd name="connsiteX12" fmla="*/ 399224 w 680392"/>
              <a:gd name="connsiteY12" fmla="*/ 179863 h 211444"/>
              <a:gd name="connsiteX13" fmla="*/ 389610 w 680392"/>
              <a:gd name="connsiteY13" fmla="*/ 200261 h 211444"/>
              <a:gd name="connsiteX14" fmla="*/ 359589 w 680392"/>
              <a:gd name="connsiteY14" fmla="*/ 188442 h 211444"/>
              <a:gd name="connsiteX15" fmla="*/ 370737 w 680392"/>
              <a:gd name="connsiteY15" fmla="*/ 168935 h 211444"/>
              <a:gd name="connsiteX16" fmla="*/ 379749 w 680392"/>
              <a:gd name="connsiteY16" fmla="*/ 147469 h 211444"/>
              <a:gd name="connsiteX17" fmla="*/ 408016 w 680392"/>
              <a:gd name="connsiteY17" fmla="*/ 157308 h 211444"/>
              <a:gd name="connsiteX18" fmla="*/ 408016 w 680392"/>
              <a:gd name="connsiteY18" fmla="*/ 145720 h 211444"/>
              <a:gd name="connsiteX19" fmla="*/ 440228 w 680392"/>
              <a:gd name="connsiteY19" fmla="*/ 145720 h 211444"/>
              <a:gd name="connsiteX20" fmla="*/ 440228 w 680392"/>
              <a:gd name="connsiteY20" fmla="*/ 174637 h 211444"/>
              <a:gd name="connsiteX21" fmla="*/ 442693 w 680392"/>
              <a:gd name="connsiteY21" fmla="*/ 180533 h 211444"/>
              <a:gd name="connsiteX22" fmla="*/ 454033 w 680392"/>
              <a:gd name="connsiteY22" fmla="*/ 181657 h 211444"/>
              <a:gd name="connsiteX23" fmla="*/ 484930 w 680392"/>
              <a:gd name="connsiteY23" fmla="*/ 181657 h 211444"/>
              <a:gd name="connsiteX24" fmla="*/ 495092 w 680392"/>
              <a:gd name="connsiteY24" fmla="*/ 177464 h 211444"/>
              <a:gd name="connsiteX25" fmla="*/ 498516 w 680392"/>
              <a:gd name="connsiteY25" fmla="*/ 157320 h 211444"/>
              <a:gd name="connsiteX26" fmla="*/ 510020 w 680392"/>
              <a:gd name="connsiteY26" fmla="*/ 162472 h 211444"/>
              <a:gd name="connsiteX27" fmla="*/ 523496 w 680392"/>
              <a:gd name="connsiteY27" fmla="*/ 166309 h 211444"/>
              <a:gd name="connsiteX28" fmla="*/ 519908 w 680392"/>
              <a:gd name="connsiteY28" fmla="*/ 159348 h 211444"/>
              <a:gd name="connsiteX29" fmla="*/ 516485 w 680392"/>
              <a:gd name="connsiteY29" fmla="*/ 152716 h 211444"/>
              <a:gd name="connsiteX30" fmla="*/ 148569 w 680392"/>
              <a:gd name="connsiteY30" fmla="*/ 105606 h 211444"/>
              <a:gd name="connsiteX31" fmla="*/ 175960 w 680392"/>
              <a:gd name="connsiteY31" fmla="*/ 115686 h 211444"/>
              <a:gd name="connsiteX32" fmla="*/ 166016 w 680392"/>
              <a:gd name="connsiteY32" fmla="*/ 141543 h 211444"/>
              <a:gd name="connsiteX33" fmla="*/ 150979 w 680392"/>
              <a:gd name="connsiteY33" fmla="*/ 163456 h 211444"/>
              <a:gd name="connsiteX34" fmla="*/ 124465 w 680392"/>
              <a:gd name="connsiteY34" fmla="*/ 147460 h 211444"/>
              <a:gd name="connsiteX35" fmla="*/ 138899 w 680392"/>
              <a:gd name="connsiteY35" fmla="*/ 128587 h 211444"/>
              <a:gd name="connsiteX36" fmla="*/ 148569 w 680392"/>
              <a:gd name="connsiteY36" fmla="*/ 105606 h 211444"/>
              <a:gd name="connsiteX37" fmla="*/ 278511 w 680392"/>
              <a:gd name="connsiteY37" fmla="*/ 104291 h 211444"/>
              <a:gd name="connsiteX38" fmla="*/ 306122 w 680392"/>
              <a:gd name="connsiteY38" fmla="*/ 120069 h 211444"/>
              <a:gd name="connsiteX39" fmla="*/ 292207 w 680392"/>
              <a:gd name="connsiteY39" fmla="*/ 142447 h 211444"/>
              <a:gd name="connsiteX40" fmla="*/ 278950 w 680392"/>
              <a:gd name="connsiteY40" fmla="*/ 161703 h 211444"/>
              <a:gd name="connsiteX41" fmla="*/ 255284 w 680392"/>
              <a:gd name="connsiteY41" fmla="*/ 147240 h 211444"/>
              <a:gd name="connsiteX42" fmla="*/ 267720 w 680392"/>
              <a:gd name="connsiteY42" fmla="*/ 126916 h 211444"/>
              <a:gd name="connsiteX43" fmla="*/ 278511 w 680392"/>
              <a:gd name="connsiteY43" fmla="*/ 104291 h 211444"/>
              <a:gd name="connsiteX44" fmla="*/ 433216 w 680392"/>
              <a:gd name="connsiteY44" fmla="*/ 101210 h 211444"/>
              <a:gd name="connsiteX45" fmla="*/ 433216 w 680392"/>
              <a:gd name="connsiteY45" fmla="*/ 113509 h 211444"/>
              <a:gd name="connsiteX46" fmla="*/ 450965 w 680392"/>
              <a:gd name="connsiteY46" fmla="*/ 113509 h 211444"/>
              <a:gd name="connsiteX47" fmla="*/ 450965 w 680392"/>
              <a:gd name="connsiteY47" fmla="*/ 101210 h 211444"/>
              <a:gd name="connsiteX48" fmla="*/ 200502 w 680392"/>
              <a:gd name="connsiteY48" fmla="*/ 99032 h 211444"/>
              <a:gd name="connsiteX49" fmla="*/ 234247 w 680392"/>
              <a:gd name="connsiteY49" fmla="*/ 99032 h 211444"/>
              <a:gd name="connsiteX50" fmla="*/ 232056 w 680392"/>
              <a:gd name="connsiteY50" fmla="*/ 118315 h 211444"/>
              <a:gd name="connsiteX51" fmla="*/ 261310 w 680392"/>
              <a:gd name="connsiteY51" fmla="*/ 161072 h 211444"/>
              <a:gd name="connsiteX52" fmla="*/ 322118 w 680392"/>
              <a:gd name="connsiteY52" fmla="*/ 179671 h 211444"/>
              <a:gd name="connsiteX53" fmla="*/ 312038 w 680392"/>
              <a:gd name="connsiteY53" fmla="*/ 193422 h 211444"/>
              <a:gd name="connsiteX54" fmla="*/ 303930 w 680392"/>
              <a:gd name="connsiteY54" fmla="*/ 208815 h 211444"/>
              <a:gd name="connsiteX55" fmla="*/ 251723 w 680392"/>
              <a:gd name="connsiteY55" fmla="*/ 191285 h 211444"/>
              <a:gd name="connsiteX56" fmla="*/ 220223 w 680392"/>
              <a:gd name="connsiteY56" fmla="*/ 157977 h 211444"/>
              <a:gd name="connsiteX57" fmla="*/ 189491 w 680392"/>
              <a:gd name="connsiteY57" fmla="*/ 189805 h 211444"/>
              <a:gd name="connsiteX58" fmla="*/ 128189 w 680392"/>
              <a:gd name="connsiteY58" fmla="*/ 211444 h 211444"/>
              <a:gd name="connsiteX59" fmla="*/ 121369 w 680392"/>
              <a:gd name="connsiteY59" fmla="*/ 197064 h 211444"/>
              <a:gd name="connsiteX60" fmla="*/ 111755 w 680392"/>
              <a:gd name="connsiteY60" fmla="*/ 183835 h 211444"/>
              <a:gd name="connsiteX61" fmla="*/ 159118 w 680392"/>
              <a:gd name="connsiteY61" fmla="*/ 170800 h 211444"/>
              <a:gd name="connsiteX62" fmla="*/ 184971 w 680392"/>
              <a:gd name="connsiteY62" fmla="*/ 152363 h 211444"/>
              <a:gd name="connsiteX63" fmla="*/ 196403 w 680392"/>
              <a:gd name="connsiteY63" fmla="*/ 128461 h 211444"/>
              <a:gd name="connsiteX64" fmla="*/ 200502 w 680392"/>
              <a:gd name="connsiteY64" fmla="*/ 99032 h 211444"/>
              <a:gd name="connsiteX65" fmla="*/ 649057 w 680392"/>
              <a:gd name="connsiteY65" fmla="*/ 70327 h 211444"/>
              <a:gd name="connsiteX66" fmla="*/ 680392 w 680392"/>
              <a:gd name="connsiteY66" fmla="*/ 70327 h 211444"/>
              <a:gd name="connsiteX67" fmla="*/ 680392 w 680392"/>
              <a:gd name="connsiteY67" fmla="*/ 209472 h 211444"/>
              <a:gd name="connsiteX68" fmla="*/ 605889 w 680392"/>
              <a:gd name="connsiteY68" fmla="*/ 209472 h 211444"/>
              <a:gd name="connsiteX69" fmla="*/ 605889 w 680392"/>
              <a:gd name="connsiteY69" fmla="*/ 180986 h 211444"/>
              <a:gd name="connsiteX70" fmla="*/ 649057 w 680392"/>
              <a:gd name="connsiteY70" fmla="*/ 180986 h 211444"/>
              <a:gd name="connsiteX71" fmla="*/ 409112 w 680392"/>
              <a:gd name="connsiteY71" fmla="*/ 53029 h 211444"/>
              <a:gd name="connsiteX72" fmla="*/ 476384 w 680392"/>
              <a:gd name="connsiteY72" fmla="*/ 53029 h 211444"/>
              <a:gd name="connsiteX73" fmla="*/ 476384 w 680392"/>
              <a:gd name="connsiteY73" fmla="*/ 73600 h 211444"/>
              <a:gd name="connsiteX74" fmla="*/ 409112 w 680392"/>
              <a:gd name="connsiteY74" fmla="*/ 73600 h 211444"/>
              <a:gd name="connsiteX75" fmla="*/ 130161 w 680392"/>
              <a:gd name="connsiteY75" fmla="*/ 6780 h 211444"/>
              <a:gd name="connsiteX76" fmla="*/ 298890 w 680392"/>
              <a:gd name="connsiteY76" fmla="*/ 6780 h 211444"/>
              <a:gd name="connsiteX77" fmla="*/ 298890 w 680392"/>
              <a:gd name="connsiteY77" fmla="*/ 95088 h 211444"/>
              <a:gd name="connsiteX78" fmla="*/ 130161 w 680392"/>
              <a:gd name="connsiteY78" fmla="*/ 95088 h 211444"/>
              <a:gd name="connsiteX79" fmla="*/ 130161 w 680392"/>
              <a:gd name="connsiteY79" fmla="*/ 67040 h 211444"/>
              <a:gd name="connsiteX80" fmla="*/ 268431 w 680392"/>
              <a:gd name="connsiteY80" fmla="*/ 67040 h 211444"/>
              <a:gd name="connsiteX81" fmla="*/ 268431 w 680392"/>
              <a:gd name="connsiteY81" fmla="*/ 62000 h 211444"/>
              <a:gd name="connsiteX82" fmla="*/ 139804 w 680392"/>
              <a:gd name="connsiteY82" fmla="*/ 62000 h 211444"/>
              <a:gd name="connsiteX83" fmla="*/ 139804 w 680392"/>
              <a:gd name="connsiteY83" fmla="*/ 40525 h 211444"/>
              <a:gd name="connsiteX84" fmla="*/ 268431 w 680392"/>
              <a:gd name="connsiteY84" fmla="*/ 40525 h 211444"/>
              <a:gd name="connsiteX85" fmla="*/ 268431 w 680392"/>
              <a:gd name="connsiteY85" fmla="*/ 34828 h 211444"/>
              <a:gd name="connsiteX86" fmla="*/ 130161 w 680392"/>
              <a:gd name="connsiteY86" fmla="*/ 34828 h 211444"/>
              <a:gd name="connsiteX87" fmla="*/ 0 w 680392"/>
              <a:gd name="connsiteY87" fmla="*/ 1301 h 211444"/>
              <a:gd name="connsiteX88" fmla="*/ 74503 w 680392"/>
              <a:gd name="connsiteY88" fmla="*/ 1301 h 211444"/>
              <a:gd name="connsiteX89" fmla="*/ 74503 w 680392"/>
              <a:gd name="connsiteY89" fmla="*/ 29788 h 211444"/>
              <a:gd name="connsiteX90" fmla="*/ 31335 w 680392"/>
              <a:gd name="connsiteY90" fmla="*/ 29788 h 211444"/>
              <a:gd name="connsiteX91" fmla="*/ 31335 w 680392"/>
              <a:gd name="connsiteY91" fmla="*/ 140447 h 211444"/>
              <a:gd name="connsiteX92" fmla="*/ 0 w 680392"/>
              <a:gd name="connsiteY92" fmla="*/ 140447 h 211444"/>
              <a:gd name="connsiteX93" fmla="*/ 531166 w 680392"/>
              <a:gd name="connsiteY93" fmla="*/ 0 h 211444"/>
              <a:gd name="connsiteX94" fmla="*/ 541684 w 680392"/>
              <a:gd name="connsiteY94" fmla="*/ 8915 h 211444"/>
              <a:gd name="connsiteX95" fmla="*/ 550887 w 680392"/>
              <a:gd name="connsiteY95" fmla="*/ 17520 h 211444"/>
              <a:gd name="connsiteX96" fmla="*/ 546724 w 680392"/>
              <a:gd name="connsiteY96" fmla="*/ 20599 h 211444"/>
              <a:gd name="connsiteX97" fmla="*/ 563378 w 680392"/>
              <a:gd name="connsiteY97" fmla="*/ 20599 h 211444"/>
              <a:gd name="connsiteX98" fmla="*/ 563378 w 680392"/>
              <a:gd name="connsiteY98" fmla="*/ 45552 h 211444"/>
              <a:gd name="connsiteX99" fmla="*/ 509472 w 680392"/>
              <a:gd name="connsiteY99" fmla="*/ 45552 h 211444"/>
              <a:gd name="connsiteX100" fmla="*/ 511088 w 680392"/>
              <a:gd name="connsiteY100" fmla="*/ 64846 h 211444"/>
              <a:gd name="connsiteX101" fmla="*/ 513855 w 680392"/>
              <a:gd name="connsiteY101" fmla="*/ 81514 h 211444"/>
              <a:gd name="connsiteX102" fmla="*/ 523552 w 680392"/>
              <a:gd name="connsiteY102" fmla="*/ 65806 h 211444"/>
              <a:gd name="connsiteX103" fmla="*/ 530947 w 680392"/>
              <a:gd name="connsiteY103" fmla="*/ 48631 h 211444"/>
              <a:gd name="connsiteX104" fmla="*/ 559434 w 680392"/>
              <a:gd name="connsiteY104" fmla="*/ 55436 h 211444"/>
              <a:gd name="connsiteX105" fmla="*/ 545464 w 680392"/>
              <a:gd name="connsiteY105" fmla="*/ 84869 h 211444"/>
              <a:gd name="connsiteX106" fmla="*/ 527222 w 680392"/>
              <a:gd name="connsiteY106" fmla="*/ 110204 h 211444"/>
              <a:gd name="connsiteX107" fmla="*/ 531824 w 680392"/>
              <a:gd name="connsiteY107" fmla="*/ 112973 h 211444"/>
              <a:gd name="connsiteX108" fmla="*/ 537083 w 680392"/>
              <a:gd name="connsiteY108" fmla="*/ 113933 h 211444"/>
              <a:gd name="connsiteX109" fmla="*/ 542506 w 680392"/>
              <a:gd name="connsiteY109" fmla="*/ 107905 h 211444"/>
              <a:gd name="connsiteX110" fmla="*/ 544971 w 680392"/>
              <a:gd name="connsiteY110" fmla="*/ 88080 h 211444"/>
              <a:gd name="connsiteX111" fmla="*/ 556530 w 680392"/>
              <a:gd name="connsiteY111" fmla="*/ 95958 h 211444"/>
              <a:gd name="connsiteX112" fmla="*/ 569075 w 680392"/>
              <a:gd name="connsiteY112" fmla="*/ 101210 h 211444"/>
              <a:gd name="connsiteX113" fmla="*/ 558831 w 680392"/>
              <a:gd name="connsiteY113" fmla="*/ 134119 h 211444"/>
              <a:gd name="connsiteX114" fmla="*/ 535768 w 680392"/>
              <a:gd name="connsiteY114" fmla="*/ 142201 h 211444"/>
              <a:gd name="connsiteX115" fmla="*/ 519059 w 680392"/>
              <a:gd name="connsiteY115" fmla="*/ 139215 h 211444"/>
              <a:gd name="connsiteX116" fmla="*/ 505966 w 680392"/>
              <a:gd name="connsiteY116" fmla="*/ 130806 h 211444"/>
              <a:gd name="connsiteX117" fmla="*/ 499721 w 680392"/>
              <a:gd name="connsiteY117" fmla="*/ 135353 h 211444"/>
              <a:gd name="connsiteX118" fmla="*/ 493476 w 680392"/>
              <a:gd name="connsiteY118" fmla="*/ 139571 h 211444"/>
              <a:gd name="connsiteX119" fmla="*/ 485177 w 680392"/>
              <a:gd name="connsiteY119" fmla="*/ 130367 h 211444"/>
              <a:gd name="connsiteX120" fmla="*/ 475070 w 680392"/>
              <a:gd name="connsiteY120" fmla="*/ 120506 h 211444"/>
              <a:gd name="connsiteX121" fmla="*/ 475070 w 680392"/>
              <a:gd name="connsiteY121" fmla="*/ 134079 h 211444"/>
              <a:gd name="connsiteX122" fmla="*/ 469153 w 680392"/>
              <a:gd name="connsiteY122" fmla="*/ 134079 h 211444"/>
              <a:gd name="connsiteX123" fmla="*/ 483643 w 680392"/>
              <a:gd name="connsiteY123" fmla="*/ 149070 h 211444"/>
              <a:gd name="connsiteX124" fmla="*/ 496325 w 680392"/>
              <a:gd name="connsiteY124" fmla="*/ 163240 h 211444"/>
              <a:gd name="connsiteX125" fmla="*/ 469810 w 680392"/>
              <a:gd name="connsiteY125" fmla="*/ 176175 h 211444"/>
              <a:gd name="connsiteX126" fmla="*/ 458114 w 680392"/>
              <a:gd name="connsiteY126" fmla="*/ 161184 h 211444"/>
              <a:gd name="connsiteX127" fmla="*/ 443953 w 680392"/>
              <a:gd name="connsiteY127" fmla="*/ 145041 h 211444"/>
              <a:gd name="connsiteX128" fmla="*/ 468496 w 680392"/>
              <a:gd name="connsiteY128" fmla="*/ 134079 h 211444"/>
              <a:gd name="connsiteX129" fmla="*/ 408454 w 680392"/>
              <a:gd name="connsiteY129" fmla="*/ 134079 h 211444"/>
              <a:gd name="connsiteX130" fmla="*/ 408454 w 680392"/>
              <a:gd name="connsiteY130" fmla="*/ 80639 h 211444"/>
              <a:gd name="connsiteX131" fmla="*/ 475070 w 680392"/>
              <a:gd name="connsiteY131" fmla="*/ 80639 h 211444"/>
              <a:gd name="connsiteX132" fmla="*/ 475070 w 680392"/>
              <a:gd name="connsiteY132" fmla="*/ 116572 h 211444"/>
              <a:gd name="connsiteX133" fmla="*/ 490846 w 680392"/>
              <a:gd name="connsiteY133" fmla="*/ 105822 h 211444"/>
              <a:gd name="connsiteX134" fmla="*/ 483944 w 680392"/>
              <a:gd name="connsiteY134" fmla="*/ 78567 h 211444"/>
              <a:gd name="connsiteX135" fmla="*/ 480328 w 680392"/>
              <a:gd name="connsiteY135" fmla="*/ 45552 h 211444"/>
              <a:gd name="connsiteX136" fmla="*/ 405825 w 680392"/>
              <a:gd name="connsiteY136" fmla="*/ 45552 h 211444"/>
              <a:gd name="connsiteX137" fmla="*/ 405825 w 680392"/>
              <a:gd name="connsiteY137" fmla="*/ 54561 h 211444"/>
              <a:gd name="connsiteX138" fmla="*/ 404064 w 680392"/>
              <a:gd name="connsiteY138" fmla="*/ 85317 h 211444"/>
              <a:gd name="connsiteX139" fmla="*/ 396994 w 680392"/>
              <a:gd name="connsiteY139" fmla="*/ 118309 h 211444"/>
              <a:gd name="connsiteX140" fmla="*/ 381940 w 680392"/>
              <a:gd name="connsiteY140" fmla="*/ 147453 h 211444"/>
              <a:gd name="connsiteX141" fmla="*/ 370874 w 680392"/>
              <a:gd name="connsiteY141" fmla="*/ 136987 h 211444"/>
              <a:gd name="connsiteX142" fmla="*/ 358493 w 680392"/>
              <a:gd name="connsiteY142" fmla="*/ 128170 h 211444"/>
              <a:gd name="connsiteX143" fmla="*/ 373832 w 680392"/>
              <a:gd name="connsiteY143" fmla="*/ 91224 h 211444"/>
              <a:gd name="connsiteX144" fmla="*/ 376681 w 680392"/>
              <a:gd name="connsiteY144" fmla="*/ 54123 h 211444"/>
              <a:gd name="connsiteX145" fmla="*/ 376681 w 680392"/>
              <a:gd name="connsiteY145" fmla="*/ 20599 h 211444"/>
              <a:gd name="connsiteX146" fmla="*/ 479233 w 680392"/>
              <a:gd name="connsiteY146" fmla="*/ 20599 h 211444"/>
              <a:gd name="connsiteX147" fmla="*/ 479041 w 680392"/>
              <a:gd name="connsiteY147" fmla="*/ 11025 h 211444"/>
              <a:gd name="connsiteX148" fmla="*/ 479014 w 680392"/>
              <a:gd name="connsiteY148" fmla="*/ 1315 h 211444"/>
              <a:gd name="connsiteX149" fmla="*/ 508815 w 680392"/>
              <a:gd name="connsiteY149" fmla="*/ 1315 h 211444"/>
              <a:gd name="connsiteX150" fmla="*/ 508623 w 680392"/>
              <a:gd name="connsiteY150" fmla="*/ 11108 h 211444"/>
              <a:gd name="connsiteX151" fmla="*/ 508596 w 680392"/>
              <a:gd name="connsiteY151" fmla="*/ 20599 h 211444"/>
              <a:gd name="connsiteX152" fmla="*/ 521086 w 680392"/>
              <a:gd name="connsiteY152" fmla="*/ 20599 h 211444"/>
              <a:gd name="connsiteX153" fmla="*/ 516649 w 680392"/>
              <a:gd name="connsiteY153" fmla="*/ 16366 h 211444"/>
              <a:gd name="connsiteX154" fmla="*/ 512540 w 680392"/>
              <a:gd name="connsiteY154" fmla="*/ 12463 h 21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80392" h="211444">
                <a:moveTo>
                  <a:pt x="544752" y="143963"/>
                </a:moveTo>
                <a:cubicBezTo>
                  <a:pt x="548760" y="150879"/>
                  <a:pt x="552960" y="158280"/>
                  <a:pt x="557352" y="166167"/>
                </a:cubicBezTo>
                <a:cubicBezTo>
                  <a:pt x="561744" y="174055"/>
                  <a:pt x="565286" y="180969"/>
                  <a:pt x="567980" y="186910"/>
                </a:cubicBezTo>
                <a:lnTo>
                  <a:pt x="537521" y="197416"/>
                </a:lnTo>
                <a:cubicBezTo>
                  <a:pt x="536389" y="194088"/>
                  <a:pt x="534873" y="190293"/>
                  <a:pt x="532974" y="186032"/>
                </a:cubicBezTo>
                <a:cubicBezTo>
                  <a:pt x="531074" y="181771"/>
                  <a:pt x="529011" y="177314"/>
                  <a:pt x="526783" y="172662"/>
                </a:cubicBezTo>
                <a:cubicBezTo>
                  <a:pt x="524953" y="185540"/>
                  <a:pt x="521109" y="194338"/>
                  <a:pt x="515252" y="199055"/>
                </a:cubicBezTo>
                <a:cubicBezTo>
                  <a:pt x="509395" y="203772"/>
                  <a:pt x="500018" y="205998"/>
                  <a:pt x="487122" y="205733"/>
                </a:cubicBezTo>
                <a:lnTo>
                  <a:pt x="450527" y="205733"/>
                </a:lnTo>
                <a:cubicBezTo>
                  <a:pt x="433992" y="205907"/>
                  <a:pt x="422689" y="203699"/>
                  <a:pt x="416617" y="199110"/>
                </a:cubicBezTo>
                <a:cubicBezTo>
                  <a:pt x="410545" y="194522"/>
                  <a:pt x="407678" y="186510"/>
                  <a:pt x="408016" y="175075"/>
                </a:cubicBezTo>
                <a:lnTo>
                  <a:pt x="408016" y="157964"/>
                </a:lnTo>
                <a:cubicBezTo>
                  <a:pt x="405345" y="164870"/>
                  <a:pt x="402414" y="172169"/>
                  <a:pt x="399224" y="179863"/>
                </a:cubicBezTo>
                <a:cubicBezTo>
                  <a:pt x="396033" y="187557"/>
                  <a:pt x="392828" y="194356"/>
                  <a:pt x="389610" y="200261"/>
                </a:cubicBezTo>
                <a:lnTo>
                  <a:pt x="359589" y="188442"/>
                </a:lnTo>
                <a:cubicBezTo>
                  <a:pt x="363401" y="182708"/>
                  <a:pt x="367117" y="176206"/>
                  <a:pt x="370737" y="168935"/>
                </a:cubicBezTo>
                <a:cubicBezTo>
                  <a:pt x="374357" y="161665"/>
                  <a:pt x="377361" y="154509"/>
                  <a:pt x="379749" y="147469"/>
                </a:cubicBezTo>
                <a:lnTo>
                  <a:pt x="408016" y="157308"/>
                </a:lnTo>
                <a:lnTo>
                  <a:pt x="408016" y="145720"/>
                </a:lnTo>
                <a:lnTo>
                  <a:pt x="440228" y="145720"/>
                </a:lnTo>
                <a:lnTo>
                  <a:pt x="440228" y="174637"/>
                </a:lnTo>
                <a:cubicBezTo>
                  <a:pt x="440064" y="177712"/>
                  <a:pt x="440885" y="179678"/>
                  <a:pt x="442693" y="180533"/>
                </a:cubicBezTo>
                <a:cubicBezTo>
                  <a:pt x="444501" y="181388"/>
                  <a:pt x="448281" y="181762"/>
                  <a:pt x="454033" y="181657"/>
                </a:cubicBezTo>
                <a:lnTo>
                  <a:pt x="484930" y="181657"/>
                </a:lnTo>
                <a:cubicBezTo>
                  <a:pt x="490002" y="181972"/>
                  <a:pt x="493389" y="180574"/>
                  <a:pt x="495092" y="177464"/>
                </a:cubicBezTo>
                <a:cubicBezTo>
                  <a:pt x="496795" y="174353"/>
                  <a:pt x="497936" y="167638"/>
                  <a:pt x="498516" y="157320"/>
                </a:cubicBezTo>
                <a:cubicBezTo>
                  <a:pt x="501529" y="159120"/>
                  <a:pt x="505364" y="160837"/>
                  <a:pt x="510020" y="162472"/>
                </a:cubicBezTo>
                <a:cubicBezTo>
                  <a:pt x="514677" y="164108"/>
                  <a:pt x="519169" y="165387"/>
                  <a:pt x="523496" y="166309"/>
                </a:cubicBezTo>
                <a:cubicBezTo>
                  <a:pt x="522287" y="163989"/>
                  <a:pt x="521091" y="161668"/>
                  <a:pt x="519908" y="159348"/>
                </a:cubicBezTo>
                <a:cubicBezTo>
                  <a:pt x="518726" y="157028"/>
                  <a:pt x="517585" y="154816"/>
                  <a:pt x="516485" y="152716"/>
                </a:cubicBezTo>
                <a:close/>
                <a:moveTo>
                  <a:pt x="148569" y="105606"/>
                </a:moveTo>
                <a:lnTo>
                  <a:pt x="175960" y="115686"/>
                </a:lnTo>
                <a:cubicBezTo>
                  <a:pt x="173371" y="124497"/>
                  <a:pt x="170057" y="133116"/>
                  <a:pt x="166016" y="141543"/>
                </a:cubicBezTo>
                <a:cubicBezTo>
                  <a:pt x="161977" y="149970"/>
                  <a:pt x="156964" y="157274"/>
                  <a:pt x="150979" y="163456"/>
                </a:cubicBezTo>
                <a:lnTo>
                  <a:pt x="124465" y="147460"/>
                </a:lnTo>
                <a:cubicBezTo>
                  <a:pt x="129975" y="142196"/>
                  <a:pt x="134786" y="135905"/>
                  <a:pt x="138899" y="128587"/>
                </a:cubicBezTo>
                <a:cubicBezTo>
                  <a:pt x="143013" y="121269"/>
                  <a:pt x="146236" y="113608"/>
                  <a:pt x="148569" y="105606"/>
                </a:cubicBezTo>
                <a:close/>
                <a:moveTo>
                  <a:pt x="278511" y="104291"/>
                </a:moveTo>
                <a:lnTo>
                  <a:pt x="306122" y="120069"/>
                </a:lnTo>
                <a:cubicBezTo>
                  <a:pt x="301565" y="127651"/>
                  <a:pt x="296927" y="135111"/>
                  <a:pt x="292207" y="142447"/>
                </a:cubicBezTo>
                <a:cubicBezTo>
                  <a:pt x="287486" y="149783"/>
                  <a:pt x="283067" y="156202"/>
                  <a:pt x="278950" y="161703"/>
                </a:cubicBezTo>
                <a:lnTo>
                  <a:pt x="255284" y="147240"/>
                </a:lnTo>
                <a:cubicBezTo>
                  <a:pt x="259264" y="141533"/>
                  <a:pt x="263410" y="134759"/>
                  <a:pt x="267720" y="126916"/>
                </a:cubicBezTo>
                <a:cubicBezTo>
                  <a:pt x="272029" y="119073"/>
                  <a:pt x="275626" y="111531"/>
                  <a:pt x="278511" y="104291"/>
                </a:cubicBezTo>
                <a:close/>
                <a:moveTo>
                  <a:pt x="433216" y="101210"/>
                </a:moveTo>
                <a:lnTo>
                  <a:pt x="433216" y="113509"/>
                </a:lnTo>
                <a:lnTo>
                  <a:pt x="450965" y="113509"/>
                </a:lnTo>
                <a:lnTo>
                  <a:pt x="450965" y="101210"/>
                </a:lnTo>
                <a:close/>
                <a:moveTo>
                  <a:pt x="200502" y="99032"/>
                </a:moveTo>
                <a:lnTo>
                  <a:pt x="234247" y="99032"/>
                </a:lnTo>
                <a:cubicBezTo>
                  <a:pt x="233627" y="105789"/>
                  <a:pt x="232896" y="112217"/>
                  <a:pt x="232056" y="118315"/>
                </a:cubicBezTo>
                <a:cubicBezTo>
                  <a:pt x="237534" y="136772"/>
                  <a:pt x="247286" y="151025"/>
                  <a:pt x="261310" y="161072"/>
                </a:cubicBezTo>
                <a:cubicBezTo>
                  <a:pt x="275334" y="171121"/>
                  <a:pt x="295603" y="177320"/>
                  <a:pt x="322118" y="179671"/>
                </a:cubicBezTo>
                <a:cubicBezTo>
                  <a:pt x="318813" y="183296"/>
                  <a:pt x="315453" y="187879"/>
                  <a:pt x="312038" y="193422"/>
                </a:cubicBezTo>
                <a:cubicBezTo>
                  <a:pt x="308624" y="198963"/>
                  <a:pt x="305920" y="204095"/>
                  <a:pt x="303930" y="208815"/>
                </a:cubicBezTo>
                <a:cubicBezTo>
                  <a:pt x="282447" y="205382"/>
                  <a:pt x="265045" y="199539"/>
                  <a:pt x="251723" y="191285"/>
                </a:cubicBezTo>
                <a:cubicBezTo>
                  <a:pt x="238402" y="183031"/>
                  <a:pt x="227902" y="171929"/>
                  <a:pt x="220223" y="157977"/>
                </a:cubicBezTo>
                <a:cubicBezTo>
                  <a:pt x="214088" y="170258"/>
                  <a:pt x="203843" y="180867"/>
                  <a:pt x="189491" y="189805"/>
                </a:cubicBezTo>
                <a:cubicBezTo>
                  <a:pt x="175138" y="198745"/>
                  <a:pt x="154704" y="205957"/>
                  <a:pt x="128189" y="211444"/>
                </a:cubicBezTo>
                <a:cubicBezTo>
                  <a:pt x="126752" y="207075"/>
                  <a:pt x="124478" y="202282"/>
                  <a:pt x="121369" y="197064"/>
                </a:cubicBezTo>
                <a:cubicBezTo>
                  <a:pt x="118260" y="191846"/>
                  <a:pt x="115055" y="187437"/>
                  <a:pt x="111755" y="183835"/>
                </a:cubicBezTo>
                <a:cubicBezTo>
                  <a:pt x="131718" y="180385"/>
                  <a:pt x="147505" y="176040"/>
                  <a:pt x="159118" y="170800"/>
                </a:cubicBezTo>
                <a:cubicBezTo>
                  <a:pt x="170730" y="165560"/>
                  <a:pt x="179347" y="159414"/>
                  <a:pt x="184971" y="152363"/>
                </a:cubicBezTo>
                <a:cubicBezTo>
                  <a:pt x="190595" y="145311"/>
                  <a:pt x="194406" y="137344"/>
                  <a:pt x="196403" y="128461"/>
                </a:cubicBezTo>
                <a:cubicBezTo>
                  <a:pt x="198401" y="119577"/>
                  <a:pt x="199768" y="109768"/>
                  <a:pt x="200502" y="99032"/>
                </a:cubicBezTo>
                <a:close/>
                <a:moveTo>
                  <a:pt x="649057" y="70327"/>
                </a:moveTo>
                <a:lnTo>
                  <a:pt x="680392" y="70327"/>
                </a:lnTo>
                <a:lnTo>
                  <a:pt x="680392" y="209472"/>
                </a:lnTo>
                <a:lnTo>
                  <a:pt x="605889" y="209472"/>
                </a:lnTo>
                <a:lnTo>
                  <a:pt x="605889" y="180986"/>
                </a:lnTo>
                <a:lnTo>
                  <a:pt x="649057" y="180986"/>
                </a:lnTo>
                <a:close/>
                <a:moveTo>
                  <a:pt x="409112" y="53029"/>
                </a:moveTo>
                <a:lnTo>
                  <a:pt x="476384" y="53029"/>
                </a:lnTo>
                <a:lnTo>
                  <a:pt x="476384" y="73600"/>
                </a:lnTo>
                <a:lnTo>
                  <a:pt x="409112" y="73600"/>
                </a:lnTo>
                <a:close/>
                <a:moveTo>
                  <a:pt x="130161" y="6780"/>
                </a:moveTo>
                <a:lnTo>
                  <a:pt x="298890" y="6780"/>
                </a:lnTo>
                <a:lnTo>
                  <a:pt x="298890" y="95088"/>
                </a:lnTo>
                <a:lnTo>
                  <a:pt x="130161" y="95088"/>
                </a:lnTo>
                <a:lnTo>
                  <a:pt x="130161" y="67040"/>
                </a:lnTo>
                <a:lnTo>
                  <a:pt x="268431" y="67040"/>
                </a:lnTo>
                <a:lnTo>
                  <a:pt x="268431" y="62000"/>
                </a:lnTo>
                <a:lnTo>
                  <a:pt x="139804" y="62000"/>
                </a:lnTo>
                <a:lnTo>
                  <a:pt x="139804" y="40525"/>
                </a:lnTo>
                <a:lnTo>
                  <a:pt x="268431" y="40525"/>
                </a:lnTo>
                <a:lnTo>
                  <a:pt x="268431" y="34828"/>
                </a:lnTo>
                <a:lnTo>
                  <a:pt x="130161" y="34828"/>
                </a:lnTo>
                <a:close/>
                <a:moveTo>
                  <a:pt x="0" y="1301"/>
                </a:moveTo>
                <a:lnTo>
                  <a:pt x="74503" y="1301"/>
                </a:lnTo>
                <a:lnTo>
                  <a:pt x="74503" y="29788"/>
                </a:lnTo>
                <a:lnTo>
                  <a:pt x="31335" y="29788"/>
                </a:lnTo>
                <a:lnTo>
                  <a:pt x="31335" y="140447"/>
                </a:lnTo>
                <a:lnTo>
                  <a:pt x="0" y="140447"/>
                </a:lnTo>
                <a:close/>
                <a:moveTo>
                  <a:pt x="531166" y="0"/>
                </a:moveTo>
                <a:cubicBezTo>
                  <a:pt x="534480" y="2725"/>
                  <a:pt x="537986" y="5696"/>
                  <a:pt x="541684" y="8915"/>
                </a:cubicBezTo>
                <a:cubicBezTo>
                  <a:pt x="545382" y="12133"/>
                  <a:pt x="548450" y="15002"/>
                  <a:pt x="550887" y="17520"/>
                </a:cubicBezTo>
                <a:lnTo>
                  <a:pt x="546724" y="20599"/>
                </a:lnTo>
                <a:lnTo>
                  <a:pt x="563378" y="20599"/>
                </a:lnTo>
                <a:lnTo>
                  <a:pt x="563378" y="45552"/>
                </a:lnTo>
                <a:lnTo>
                  <a:pt x="509472" y="45552"/>
                </a:lnTo>
                <a:cubicBezTo>
                  <a:pt x="509806" y="52371"/>
                  <a:pt x="510344" y="58802"/>
                  <a:pt x="511088" y="64846"/>
                </a:cubicBezTo>
                <a:cubicBezTo>
                  <a:pt x="511832" y="70890"/>
                  <a:pt x="512755" y="76446"/>
                  <a:pt x="513855" y="81514"/>
                </a:cubicBezTo>
                <a:cubicBezTo>
                  <a:pt x="517470" y="76560"/>
                  <a:pt x="520703" y="71324"/>
                  <a:pt x="523552" y="65806"/>
                </a:cubicBezTo>
                <a:cubicBezTo>
                  <a:pt x="526400" y="60288"/>
                  <a:pt x="528865" y="54563"/>
                  <a:pt x="530947" y="48631"/>
                </a:cubicBezTo>
                <a:lnTo>
                  <a:pt x="559434" y="55436"/>
                </a:lnTo>
                <a:cubicBezTo>
                  <a:pt x="555572" y="65861"/>
                  <a:pt x="550915" y="75672"/>
                  <a:pt x="545464" y="84869"/>
                </a:cubicBezTo>
                <a:cubicBezTo>
                  <a:pt x="540014" y="94065"/>
                  <a:pt x="533932" y="102510"/>
                  <a:pt x="527222" y="110204"/>
                </a:cubicBezTo>
                <a:cubicBezTo>
                  <a:pt x="528646" y="111415"/>
                  <a:pt x="530180" y="112338"/>
                  <a:pt x="531824" y="112973"/>
                </a:cubicBezTo>
                <a:cubicBezTo>
                  <a:pt x="533467" y="113608"/>
                  <a:pt x="535220" y="113928"/>
                  <a:pt x="537083" y="113933"/>
                </a:cubicBezTo>
                <a:cubicBezTo>
                  <a:pt x="539548" y="114005"/>
                  <a:pt x="541356" y="111996"/>
                  <a:pt x="542506" y="107905"/>
                </a:cubicBezTo>
                <a:cubicBezTo>
                  <a:pt x="543656" y="103813"/>
                  <a:pt x="544478" y="97205"/>
                  <a:pt x="544971" y="88080"/>
                </a:cubicBezTo>
                <a:cubicBezTo>
                  <a:pt x="548194" y="90979"/>
                  <a:pt x="552047" y="93605"/>
                  <a:pt x="556530" y="95958"/>
                </a:cubicBezTo>
                <a:cubicBezTo>
                  <a:pt x="561013" y="98311"/>
                  <a:pt x="565195" y="100061"/>
                  <a:pt x="569075" y="101210"/>
                </a:cubicBezTo>
                <a:cubicBezTo>
                  <a:pt x="567359" y="117400"/>
                  <a:pt x="563944" y="128369"/>
                  <a:pt x="558831" y="134119"/>
                </a:cubicBezTo>
                <a:cubicBezTo>
                  <a:pt x="553718" y="139867"/>
                  <a:pt x="546030" y="142562"/>
                  <a:pt x="535768" y="142201"/>
                </a:cubicBezTo>
                <a:cubicBezTo>
                  <a:pt x="529541" y="142178"/>
                  <a:pt x="523972" y="141182"/>
                  <a:pt x="519059" y="139215"/>
                </a:cubicBezTo>
                <a:cubicBezTo>
                  <a:pt x="514147" y="137247"/>
                  <a:pt x="509783" y="134444"/>
                  <a:pt x="505966" y="130806"/>
                </a:cubicBezTo>
                <a:cubicBezTo>
                  <a:pt x="503885" y="132349"/>
                  <a:pt x="501803" y="133864"/>
                  <a:pt x="499721" y="135353"/>
                </a:cubicBezTo>
                <a:cubicBezTo>
                  <a:pt x="497639" y="136841"/>
                  <a:pt x="495557" y="138247"/>
                  <a:pt x="493476" y="139571"/>
                </a:cubicBezTo>
                <a:cubicBezTo>
                  <a:pt x="491462" y="137106"/>
                  <a:pt x="488696" y="134038"/>
                  <a:pt x="485177" y="130367"/>
                </a:cubicBezTo>
                <a:cubicBezTo>
                  <a:pt x="481657" y="126697"/>
                  <a:pt x="478287" y="123410"/>
                  <a:pt x="475070" y="120506"/>
                </a:cubicBezTo>
                <a:lnTo>
                  <a:pt x="475070" y="134079"/>
                </a:lnTo>
                <a:lnTo>
                  <a:pt x="469153" y="134079"/>
                </a:lnTo>
                <a:cubicBezTo>
                  <a:pt x="473640" y="138733"/>
                  <a:pt x="478470" y="143731"/>
                  <a:pt x="483643" y="149070"/>
                </a:cubicBezTo>
                <a:cubicBezTo>
                  <a:pt x="488815" y="154410"/>
                  <a:pt x="493043" y="159133"/>
                  <a:pt x="496325" y="163240"/>
                </a:cubicBezTo>
                <a:lnTo>
                  <a:pt x="469810" y="176175"/>
                </a:lnTo>
                <a:cubicBezTo>
                  <a:pt x="466966" y="171932"/>
                  <a:pt x="463067" y="166935"/>
                  <a:pt x="458114" y="161184"/>
                </a:cubicBezTo>
                <a:cubicBezTo>
                  <a:pt x="453161" y="155433"/>
                  <a:pt x="448441" y="150052"/>
                  <a:pt x="443953" y="145041"/>
                </a:cubicBezTo>
                <a:lnTo>
                  <a:pt x="468496" y="134079"/>
                </a:lnTo>
                <a:lnTo>
                  <a:pt x="408454" y="134079"/>
                </a:lnTo>
                <a:lnTo>
                  <a:pt x="408454" y="80639"/>
                </a:lnTo>
                <a:lnTo>
                  <a:pt x="475070" y="80639"/>
                </a:lnTo>
                <a:lnTo>
                  <a:pt x="475070" y="116572"/>
                </a:lnTo>
                <a:cubicBezTo>
                  <a:pt x="480548" y="113324"/>
                  <a:pt x="485807" y="109740"/>
                  <a:pt x="490846" y="105822"/>
                </a:cubicBezTo>
                <a:cubicBezTo>
                  <a:pt x="487915" y="97794"/>
                  <a:pt x="485615" y="88709"/>
                  <a:pt x="483944" y="78567"/>
                </a:cubicBezTo>
                <a:cubicBezTo>
                  <a:pt x="482273" y="68425"/>
                  <a:pt x="481068" y="57420"/>
                  <a:pt x="480328" y="45552"/>
                </a:cubicBezTo>
                <a:lnTo>
                  <a:pt x="405825" y="45552"/>
                </a:lnTo>
                <a:lnTo>
                  <a:pt x="405825" y="54561"/>
                </a:lnTo>
                <a:cubicBezTo>
                  <a:pt x="405899" y="63933"/>
                  <a:pt x="405312" y="74186"/>
                  <a:pt x="404064" y="85317"/>
                </a:cubicBezTo>
                <a:cubicBezTo>
                  <a:pt x="402815" y="96449"/>
                  <a:pt x="400459" y="107447"/>
                  <a:pt x="396994" y="118309"/>
                </a:cubicBezTo>
                <a:cubicBezTo>
                  <a:pt x="393531" y="129172"/>
                  <a:pt x="388513" y="138887"/>
                  <a:pt x="381940" y="147453"/>
                </a:cubicBezTo>
                <a:cubicBezTo>
                  <a:pt x="379347" y="144457"/>
                  <a:pt x="375658" y="140968"/>
                  <a:pt x="370874" y="136987"/>
                </a:cubicBezTo>
                <a:cubicBezTo>
                  <a:pt x="366089" y="133006"/>
                  <a:pt x="361963" y="130067"/>
                  <a:pt x="358493" y="128170"/>
                </a:cubicBezTo>
                <a:cubicBezTo>
                  <a:pt x="366537" y="116964"/>
                  <a:pt x="371650" y="104649"/>
                  <a:pt x="373832" y="91224"/>
                </a:cubicBezTo>
                <a:cubicBezTo>
                  <a:pt x="376014" y="77800"/>
                  <a:pt x="376964" y="65433"/>
                  <a:pt x="376681" y="54123"/>
                </a:cubicBezTo>
                <a:lnTo>
                  <a:pt x="376681" y="20599"/>
                </a:lnTo>
                <a:lnTo>
                  <a:pt x="479233" y="20599"/>
                </a:lnTo>
                <a:cubicBezTo>
                  <a:pt x="479128" y="17415"/>
                  <a:pt x="479064" y="14224"/>
                  <a:pt x="479041" y="11025"/>
                </a:cubicBezTo>
                <a:cubicBezTo>
                  <a:pt x="479018" y="7826"/>
                  <a:pt x="479009" y="4589"/>
                  <a:pt x="479014" y="1315"/>
                </a:cubicBezTo>
                <a:lnTo>
                  <a:pt x="508815" y="1315"/>
                </a:lnTo>
                <a:cubicBezTo>
                  <a:pt x="508710" y="4603"/>
                  <a:pt x="508646" y="7867"/>
                  <a:pt x="508623" y="11108"/>
                </a:cubicBezTo>
                <a:cubicBezTo>
                  <a:pt x="508600" y="14348"/>
                  <a:pt x="508592" y="17512"/>
                  <a:pt x="508596" y="20599"/>
                </a:cubicBezTo>
                <a:lnTo>
                  <a:pt x="521086" y="20599"/>
                </a:lnTo>
                <a:cubicBezTo>
                  <a:pt x="519552" y="19160"/>
                  <a:pt x="518073" y="17750"/>
                  <a:pt x="516649" y="16366"/>
                </a:cubicBezTo>
                <a:cubicBezTo>
                  <a:pt x="515224" y="14983"/>
                  <a:pt x="513855" y="13682"/>
                  <a:pt x="512540" y="12463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650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0EB1A34-73F5-4AE7-B191-93267CC26232}"/>
              </a:ext>
            </a:extLst>
          </p:cNvPr>
          <p:cNvGrpSpPr/>
          <p:nvPr/>
        </p:nvGrpSpPr>
        <p:grpSpPr>
          <a:xfrm>
            <a:off x="4719999" y="5348484"/>
            <a:ext cx="4081840" cy="191891"/>
            <a:chOff x="4592998" y="5366485"/>
            <a:chExt cx="4474469" cy="210349"/>
          </a:xfrm>
        </p:grpSpPr>
        <p:sp>
          <p:nvSpPr>
            <p:cNvPr id="100" name="任意多边形: 形状 86">
              <a:extLst>
                <a:ext uri="{FF2B5EF4-FFF2-40B4-BE49-F238E27FC236}">
                  <a16:creationId xmlns:a16="http://schemas.microsoft.com/office/drawing/2014/main" id="{9BD9988A-E8EC-4801-968A-4ED1A44708D9}"/>
                </a:ext>
              </a:extLst>
            </p:cNvPr>
            <p:cNvSpPr/>
            <p:nvPr/>
          </p:nvSpPr>
          <p:spPr>
            <a:xfrm>
              <a:off x="4592998" y="5371101"/>
              <a:ext cx="4474469" cy="199612"/>
            </a:xfrm>
            <a:custGeom>
              <a:avLst/>
              <a:gdLst>
                <a:gd name="connsiteX0" fmla="*/ 1826199 w 4474469"/>
                <a:gd name="connsiteY0" fmla="*/ 159716 h 199612"/>
                <a:gd name="connsiteX1" fmla="*/ 1856041 w 4474469"/>
                <a:gd name="connsiteY1" fmla="*/ 168969 h 199612"/>
                <a:gd name="connsiteX2" fmla="*/ 1885834 w 4474469"/>
                <a:gd name="connsiteY2" fmla="*/ 179682 h 199612"/>
                <a:gd name="connsiteX3" fmla="*/ 1910125 w 4474469"/>
                <a:gd name="connsiteY3" fmla="*/ 189956 h 199612"/>
                <a:gd name="connsiteX4" fmla="*/ 1903989 w 4474469"/>
                <a:gd name="connsiteY4" fmla="*/ 198941 h 199612"/>
                <a:gd name="connsiteX5" fmla="*/ 1880397 w 4474469"/>
                <a:gd name="connsiteY5" fmla="*/ 188325 h 199612"/>
                <a:gd name="connsiteX6" fmla="*/ 1850668 w 4474469"/>
                <a:gd name="connsiteY6" fmla="*/ 177125 h 199612"/>
                <a:gd name="connsiteX7" fmla="*/ 1820502 w 4474469"/>
                <a:gd name="connsiteY7" fmla="*/ 167386 h 199612"/>
                <a:gd name="connsiteX8" fmla="*/ 3373790 w 4474469"/>
                <a:gd name="connsiteY8" fmla="*/ 141091 h 199612"/>
                <a:gd name="connsiteX9" fmla="*/ 3373790 w 4474469"/>
                <a:gd name="connsiteY9" fmla="*/ 166962 h 199612"/>
                <a:gd name="connsiteX10" fmla="*/ 3403729 w 4474469"/>
                <a:gd name="connsiteY10" fmla="*/ 165017 h 199612"/>
                <a:gd name="connsiteX11" fmla="*/ 3436460 w 4474469"/>
                <a:gd name="connsiteY11" fmla="*/ 162579 h 199612"/>
                <a:gd name="connsiteX12" fmla="*/ 3436460 w 4474469"/>
                <a:gd name="connsiteY12" fmla="*/ 141091 h 199612"/>
                <a:gd name="connsiteX13" fmla="*/ 292085 w 4474469"/>
                <a:gd name="connsiteY13" fmla="*/ 137366 h 199612"/>
                <a:gd name="connsiteX14" fmla="*/ 312107 w 4474469"/>
                <a:gd name="connsiteY14" fmla="*/ 153832 h 199612"/>
                <a:gd name="connsiteX15" fmla="*/ 337882 w 4474469"/>
                <a:gd name="connsiteY15" fmla="*/ 167175 h 199612"/>
                <a:gd name="connsiteX16" fmla="*/ 364341 w 4474469"/>
                <a:gd name="connsiteY16" fmla="*/ 153832 h 199612"/>
                <a:gd name="connsiteX17" fmla="*/ 385214 w 4474469"/>
                <a:gd name="connsiteY17" fmla="*/ 137366 h 199612"/>
                <a:gd name="connsiteX18" fmla="*/ 3543888 w 4474469"/>
                <a:gd name="connsiteY18" fmla="*/ 130581 h 199612"/>
                <a:gd name="connsiteX19" fmla="*/ 3553091 w 4474469"/>
                <a:gd name="connsiteY19" fmla="*/ 133869 h 199612"/>
                <a:gd name="connsiteX20" fmla="*/ 3543148 w 4474469"/>
                <a:gd name="connsiteY20" fmla="*/ 162419 h 199612"/>
                <a:gd name="connsiteX21" fmla="*/ 3528768 w 4474469"/>
                <a:gd name="connsiteY21" fmla="*/ 188657 h 199612"/>
                <a:gd name="connsiteX22" fmla="*/ 3519346 w 4474469"/>
                <a:gd name="connsiteY22" fmla="*/ 183629 h 199612"/>
                <a:gd name="connsiteX23" fmla="*/ 3534082 w 4474469"/>
                <a:gd name="connsiteY23" fmla="*/ 158174 h 199612"/>
                <a:gd name="connsiteX24" fmla="*/ 3543888 w 4474469"/>
                <a:gd name="connsiteY24" fmla="*/ 130581 h 199612"/>
                <a:gd name="connsiteX25" fmla="*/ 1811955 w 4474469"/>
                <a:gd name="connsiteY25" fmla="*/ 129696 h 199612"/>
                <a:gd name="connsiteX26" fmla="*/ 1822693 w 4474469"/>
                <a:gd name="connsiteY26" fmla="*/ 129696 h 199612"/>
                <a:gd name="connsiteX27" fmla="*/ 1808840 w 4474469"/>
                <a:gd name="connsiteY27" fmla="*/ 165000 h 199612"/>
                <a:gd name="connsiteX28" fmla="*/ 1777748 w 4474469"/>
                <a:gd name="connsiteY28" fmla="*/ 187156 h 199612"/>
                <a:gd name="connsiteX29" fmla="*/ 1722113 w 4474469"/>
                <a:gd name="connsiteY29" fmla="*/ 199379 h 199612"/>
                <a:gd name="connsiteX30" fmla="*/ 1720224 w 4474469"/>
                <a:gd name="connsiteY30" fmla="*/ 194722 h 199612"/>
                <a:gd name="connsiteX31" fmla="*/ 1717511 w 4474469"/>
                <a:gd name="connsiteY31" fmla="*/ 190394 h 199612"/>
                <a:gd name="connsiteX32" fmla="*/ 1770775 w 4474469"/>
                <a:gd name="connsiteY32" fmla="*/ 179869 h 199612"/>
                <a:gd name="connsiteX33" fmla="*/ 1799741 w 4474469"/>
                <a:gd name="connsiteY33" fmla="*/ 160528 h 199612"/>
                <a:gd name="connsiteX34" fmla="*/ 1811955 w 4474469"/>
                <a:gd name="connsiteY34" fmla="*/ 129696 h 199612"/>
                <a:gd name="connsiteX35" fmla="*/ 3570621 w 4474469"/>
                <a:gd name="connsiteY35" fmla="*/ 129047 h 199612"/>
                <a:gd name="connsiteX36" fmla="*/ 3581140 w 4474469"/>
                <a:gd name="connsiteY36" fmla="*/ 129047 h 199612"/>
                <a:gd name="connsiteX37" fmla="*/ 3581140 w 4474469"/>
                <a:gd name="connsiteY37" fmla="*/ 177053 h 199612"/>
                <a:gd name="connsiteX38" fmla="*/ 3584016 w 4474469"/>
                <a:gd name="connsiteY38" fmla="*/ 182889 h 199612"/>
                <a:gd name="connsiteX39" fmla="*/ 3596917 w 4474469"/>
                <a:gd name="connsiteY39" fmla="*/ 184286 h 199612"/>
                <a:gd name="connsiteX40" fmla="*/ 3645124 w 4474469"/>
                <a:gd name="connsiteY40" fmla="*/ 184286 h 199612"/>
                <a:gd name="connsiteX41" fmla="*/ 3653793 w 4474469"/>
                <a:gd name="connsiteY41" fmla="*/ 182289 h 199612"/>
                <a:gd name="connsiteX42" fmla="*/ 3657932 w 4474469"/>
                <a:gd name="connsiteY42" fmla="*/ 173570 h 199612"/>
                <a:gd name="connsiteX43" fmla="*/ 3659588 w 4474469"/>
                <a:gd name="connsiteY43" fmla="*/ 154036 h 199612"/>
                <a:gd name="connsiteX44" fmla="*/ 3664545 w 4474469"/>
                <a:gd name="connsiteY44" fmla="*/ 156612 h 199612"/>
                <a:gd name="connsiteX45" fmla="*/ 3669667 w 4474469"/>
                <a:gd name="connsiteY45" fmla="*/ 158201 h 199612"/>
                <a:gd name="connsiteX46" fmla="*/ 3663943 w 4474469"/>
                <a:gd name="connsiteY46" fmla="*/ 187089 h 199612"/>
                <a:gd name="connsiteX47" fmla="*/ 3645563 w 4474469"/>
                <a:gd name="connsiteY47" fmla="*/ 194120 h 199612"/>
                <a:gd name="connsiteX48" fmla="*/ 3596917 w 4474469"/>
                <a:gd name="connsiteY48" fmla="*/ 194120 h 199612"/>
                <a:gd name="connsiteX49" fmla="*/ 3576045 w 4474469"/>
                <a:gd name="connsiteY49" fmla="*/ 190757 h 199612"/>
                <a:gd name="connsiteX50" fmla="*/ 3570621 w 4474469"/>
                <a:gd name="connsiteY50" fmla="*/ 177053 h 199612"/>
                <a:gd name="connsiteX51" fmla="*/ 3680185 w 4474469"/>
                <a:gd name="connsiteY51" fmla="*/ 127512 h 199612"/>
                <a:gd name="connsiteX52" fmla="*/ 3699277 w 4474469"/>
                <a:gd name="connsiteY52" fmla="*/ 155516 h 199612"/>
                <a:gd name="connsiteX53" fmla="*/ 3712617 w 4474469"/>
                <a:gd name="connsiteY53" fmla="*/ 181875 h 199612"/>
                <a:gd name="connsiteX54" fmla="*/ 3702536 w 4474469"/>
                <a:gd name="connsiteY54" fmla="*/ 186472 h 199612"/>
                <a:gd name="connsiteX55" fmla="*/ 3689609 w 4474469"/>
                <a:gd name="connsiteY55" fmla="*/ 159707 h 199612"/>
                <a:gd name="connsiteX56" fmla="*/ 3670763 w 4474469"/>
                <a:gd name="connsiteY56" fmla="*/ 131458 h 199612"/>
                <a:gd name="connsiteX57" fmla="*/ 3597136 w 4474469"/>
                <a:gd name="connsiteY57" fmla="*/ 113264 h 199612"/>
                <a:gd name="connsiteX58" fmla="*/ 3623459 w 4474469"/>
                <a:gd name="connsiteY58" fmla="*/ 128745 h 199612"/>
                <a:gd name="connsiteX59" fmla="*/ 3644687 w 4474469"/>
                <a:gd name="connsiteY59" fmla="*/ 145049 h 199612"/>
                <a:gd name="connsiteX60" fmla="*/ 3637456 w 4474469"/>
                <a:gd name="connsiteY60" fmla="*/ 152502 h 199612"/>
                <a:gd name="connsiteX61" fmla="*/ 3616419 w 4474469"/>
                <a:gd name="connsiteY61" fmla="*/ 135924 h 199612"/>
                <a:gd name="connsiteX62" fmla="*/ 3590124 w 4474469"/>
                <a:gd name="connsiteY62" fmla="*/ 119840 h 199612"/>
                <a:gd name="connsiteX63" fmla="*/ 2236626 w 4474469"/>
                <a:gd name="connsiteY63" fmla="*/ 112399 h 199612"/>
                <a:gd name="connsiteX64" fmla="*/ 2236626 w 4474469"/>
                <a:gd name="connsiteY64" fmla="*/ 152280 h 199612"/>
                <a:gd name="connsiteX65" fmla="*/ 2258018 w 4474469"/>
                <a:gd name="connsiteY65" fmla="*/ 148802 h 199612"/>
                <a:gd name="connsiteX66" fmla="*/ 2280889 w 4474469"/>
                <a:gd name="connsiteY66" fmla="*/ 144830 h 199612"/>
                <a:gd name="connsiteX67" fmla="*/ 2280889 w 4474469"/>
                <a:gd name="connsiteY67" fmla="*/ 112399 h 199612"/>
                <a:gd name="connsiteX68" fmla="*/ 1748847 w 4474469"/>
                <a:gd name="connsiteY68" fmla="*/ 110221 h 199612"/>
                <a:gd name="connsiteX69" fmla="*/ 1884048 w 4474469"/>
                <a:gd name="connsiteY69" fmla="*/ 110221 h 199612"/>
                <a:gd name="connsiteX70" fmla="*/ 1884048 w 4474469"/>
                <a:gd name="connsiteY70" fmla="*/ 170235 h 199612"/>
                <a:gd name="connsiteX71" fmla="*/ 1873530 w 4474469"/>
                <a:gd name="connsiteY71" fmla="*/ 170235 h 199612"/>
                <a:gd name="connsiteX72" fmla="*/ 1873530 w 4474469"/>
                <a:gd name="connsiteY72" fmla="*/ 119616 h 199612"/>
                <a:gd name="connsiteX73" fmla="*/ 1758926 w 4474469"/>
                <a:gd name="connsiteY73" fmla="*/ 119616 h 199612"/>
                <a:gd name="connsiteX74" fmla="*/ 1758926 w 4474469"/>
                <a:gd name="connsiteY74" fmla="*/ 171331 h 199612"/>
                <a:gd name="connsiteX75" fmla="*/ 1748847 w 4474469"/>
                <a:gd name="connsiteY75" fmla="*/ 171331 h 199612"/>
                <a:gd name="connsiteX76" fmla="*/ 3373790 w 4474469"/>
                <a:gd name="connsiteY76" fmla="*/ 108879 h 199612"/>
                <a:gd name="connsiteX77" fmla="*/ 3373790 w 4474469"/>
                <a:gd name="connsiteY77" fmla="*/ 132134 h 199612"/>
                <a:gd name="connsiteX78" fmla="*/ 3436460 w 4474469"/>
                <a:gd name="connsiteY78" fmla="*/ 132134 h 199612"/>
                <a:gd name="connsiteX79" fmla="*/ 3436460 w 4474469"/>
                <a:gd name="connsiteY79" fmla="*/ 108879 h 199612"/>
                <a:gd name="connsiteX80" fmla="*/ 4370822 w 4474469"/>
                <a:gd name="connsiteY80" fmla="*/ 95087 h 199612"/>
                <a:gd name="connsiteX81" fmla="*/ 4381340 w 4474469"/>
                <a:gd name="connsiteY81" fmla="*/ 95087 h 199612"/>
                <a:gd name="connsiteX82" fmla="*/ 4381340 w 4474469"/>
                <a:gd name="connsiteY82" fmla="*/ 119411 h 199612"/>
                <a:gd name="connsiteX83" fmla="*/ 4467676 w 4474469"/>
                <a:gd name="connsiteY83" fmla="*/ 119411 h 199612"/>
                <a:gd name="connsiteX84" fmla="*/ 4467676 w 4474469"/>
                <a:gd name="connsiteY84" fmla="*/ 129271 h 199612"/>
                <a:gd name="connsiteX85" fmla="*/ 4390762 w 4474469"/>
                <a:gd name="connsiteY85" fmla="*/ 129271 h 199612"/>
                <a:gd name="connsiteX86" fmla="*/ 4427686 w 4474469"/>
                <a:gd name="connsiteY86" fmla="*/ 162305 h 199612"/>
                <a:gd name="connsiteX87" fmla="*/ 4474469 w 4474469"/>
                <a:gd name="connsiteY87" fmla="*/ 183834 h 199612"/>
                <a:gd name="connsiteX88" fmla="*/ 4470717 w 4474469"/>
                <a:gd name="connsiteY88" fmla="*/ 188189 h 199612"/>
                <a:gd name="connsiteX89" fmla="*/ 4467458 w 4474469"/>
                <a:gd name="connsiteY89" fmla="*/ 193038 h 199612"/>
                <a:gd name="connsiteX90" fmla="*/ 4419880 w 4474469"/>
                <a:gd name="connsiteY90" fmla="*/ 168742 h 199612"/>
                <a:gd name="connsiteX91" fmla="*/ 4381340 w 4474469"/>
                <a:gd name="connsiteY91" fmla="*/ 132778 h 199612"/>
                <a:gd name="connsiteX92" fmla="*/ 4381340 w 4474469"/>
                <a:gd name="connsiteY92" fmla="*/ 198955 h 199612"/>
                <a:gd name="connsiteX93" fmla="*/ 4370822 w 4474469"/>
                <a:gd name="connsiteY93" fmla="*/ 198955 h 199612"/>
                <a:gd name="connsiteX94" fmla="*/ 4370822 w 4474469"/>
                <a:gd name="connsiteY94" fmla="*/ 130586 h 199612"/>
                <a:gd name="connsiteX95" fmla="*/ 4346288 w 4474469"/>
                <a:gd name="connsiteY95" fmla="*/ 156516 h 199612"/>
                <a:gd name="connsiteX96" fmla="*/ 4315960 w 4474469"/>
                <a:gd name="connsiteY96" fmla="*/ 178503 h 199612"/>
                <a:gd name="connsiteX97" fmla="*/ 4284266 w 4474469"/>
                <a:gd name="connsiteY97" fmla="*/ 194353 h 199612"/>
                <a:gd name="connsiteX98" fmla="*/ 4280980 w 4474469"/>
                <a:gd name="connsiteY98" fmla="*/ 189915 h 199612"/>
                <a:gd name="connsiteX99" fmla="*/ 4277036 w 4474469"/>
                <a:gd name="connsiteY99" fmla="*/ 185807 h 199612"/>
                <a:gd name="connsiteX100" fmla="*/ 4307332 w 4474469"/>
                <a:gd name="connsiteY100" fmla="*/ 171929 h 199612"/>
                <a:gd name="connsiteX101" fmla="*/ 4336362 w 4474469"/>
                <a:gd name="connsiteY101" fmla="*/ 152353 h 199612"/>
                <a:gd name="connsiteX102" fmla="*/ 4360084 w 4474469"/>
                <a:gd name="connsiteY102" fmla="*/ 129271 h 199612"/>
                <a:gd name="connsiteX103" fmla="*/ 4281637 w 4474469"/>
                <a:gd name="connsiteY103" fmla="*/ 129271 h 199612"/>
                <a:gd name="connsiteX104" fmla="*/ 4281637 w 4474469"/>
                <a:gd name="connsiteY104" fmla="*/ 119411 h 199612"/>
                <a:gd name="connsiteX105" fmla="*/ 4370822 w 4474469"/>
                <a:gd name="connsiteY105" fmla="*/ 119411 h 199612"/>
                <a:gd name="connsiteX106" fmla="*/ 2507688 w 4474469"/>
                <a:gd name="connsiteY106" fmla="*/ 94855 h 199612"/>
                <a:gd name="connsiteX107" fmla="*/ 2490041 w 4474469"/>
                <a:gd name="connsiteY107" fmla="*/ 100006 h 199612"/>
                <a:gd name="connsiteX108" fmla="*/ 2471079 w 4474469"/>
                <a:gd name="connsiteY108" fmla="*/ 117652 h 199612"/>
                <a:gd name="connsiteX109" fmla="*/ 2482094 w 4474469"/>
                <a:gd name="connsiteY109" fmla="*/ 159519 h 199612"/>
                <a:gd name="connsiteX110" fmla="*/ 2509880 w 4474469"/>
                <a:gd name="connsiteY110" fmla="*/ 175083 h 199612"/>
                <a:gd name="connsiteX111" fmla="*/ 2531499 w 4474469"/>
                <a:gd name="connsiteY111" fmla="*/ 163630 h 199612"/>
                <a:gd name="connsiteX112" fmla="*/ 2540132 w 4474469"/>
                <a:gd name="connsiteY112" fmla="*/ 134750 h 199612"/>
                <a:gd name="connsiteX113" fmla="*/ 2532459 w 4474469"/>
                <a:gd name="connsiteY113" fmla="*/ 106089 h 199612"/>
                <a:gd name="connsiteX114" fmla="*/ 2507688 w 4474469"/>
                <a:gd name="connsiteY114" fmla="*/ 94855 h 199612"/>
                <a:gd name="connsiteX115" fmla="*/ 286168 w 4474469"/>
                <a:gd name="connsiteY115" fmla="*/ 84556 h 199612"/>
                <a:gd name="connsiteX116" fmla="*/ 286168 w 4474469"/>
                <a:gd name="connsiteY116" fmla="*/ 102990 h 199612"/>
                <a:gd name="connsiteX117" fmla="*/ 395075 w 4474469"/>
                <a:gd name="connsiteY117" fmla="*/ 102990 h 199612"/>
                <a:gd name="connsiteX118" fmla="*/ 395075 w 4474469"/>
                <a:gd name="connsiteY118" fmla="*/ 84556 h 199612"/>
                <a:gd name="connsiteX119" fmla="*/ 3373790 w 4474469"/>
                <a:gd name="connsiteY119" fmla="*/ 77106 h 199612"/>
                <a:gd name="connsiteX120" fmla="*/ 3373790 w 4474469"/>
                <a:gd name="connsiteY120" fmla="*/ 100141 h 199612"/>
                <a:gd name="connsiteX121" fmla="*/ 3436460 w 4474469"/>
                <a:gd name="connsiteY121" fmla="*/ 100141 h 199612"/>
                <a:gd name="connsiteX122" fmla="*/ 3436460 w 4474469"/>
                <a:gd name="connsiteY122" fmla="*/ 77106 h 199612"/>
                <a:gd name="connsiteX123" fmla="*/ 3011735 w 4474469"/>
                <a:gd name="connsiteY123" fmla="*/ 75366 h 199612"/>
                <a:gd name="connsiteX124" fmla="*/ 3056218 w 4474469"/>
                <a:gd name="connsiteY124" fmla="*/ 75366 h 199612"/>
                <a:gd name="connsiteX125" fmla="*/ 3056218 w 4474469"/>
                <a:gd name="connsiteY125" fmla="*/ 160617 h 199612"/>
                <a:gd name="connsiteX126" fmla="*/ 3063724 w 4474469"/>
                <a:gd name="connsiteY126" fmla="*/ 166261 h 199612"/>
                <a:gd name="connsiteX127" fmla="*/ 3074187 w 4474469"/>
                <a:gd name="connsiteY127" fmla="*/ 174205 h 199612"/>
                <a:gd name="connsiteX128" fmla="*/ 3098620 w 4474469"/>
                <a:gd name="connsiteY128" fmla="*/ 183711 h 199612"/>
                <a:gd name="connsiteX129" fmla="*/ 3131599 w 4474469"/>
                <a:gd name="connsiteY129" fmla="*/ 185821 h 199612"/>
                <a:gd name="connsiteX130" fmla="*/ 3174055 w 4474469"/>
                <a:gd name="connsiteY130" fmla="*/ 184697 h 199612"/>
                <a:gd name="connsiteX131" fmla="*/ 3211580 w 4474469"/>
                <a:gd name="connsiteY131" fmla="*/ 182094 h 199612"/>
                <a:gd name="connsiteX132" fmla="*/ 3209335 w 4474469"/>
                <a:gd name="connsiteY132" fmla="*/ 187922 h 199612"/>
                <a:gd name="connsiteX133" fmla="*/ 3208074 w 4474469"/>
                <a:gd name="connsiteY133" fmla="*/ 193906 h 199612"/>
                <a:gd name="connsiteX134" fmla="*/ 3186097 w 4474469"/>
                <a:gd name="connsiteY134" fmla="*/ 194862 h 199612"/>
                <a:gd name="connsiteX135" fmla="*/ 3157010 w 4474469"/>
                <a:gd name="connsiteY135" fmla="*/ 195719 h 199612"/>
                <a:gd name="connsiteX136" fmla="*/ 3131380 w 4474469"/>
                <a:gd name="connsiteY136" fmla="*/ 196092 h 199612"/>
                <a:gd name="connsiteX137" fmla="*/ 3096154 w 4474469"/>
                <a:gd name="connsiteY137" fmla="*/ 193578 h 199612"/>
                <a:gd name="connsiteX138" fmla="*/ 3070462 w 4474469"/>
                <a:gd name="connsiteY138" fmla="*/ 183191 h 199612"/>
                <a:gd name="connsiteX139" fmla="*/ 3058793 w 4474469"/>
                <a:gd name="connsiteY139" fmla="*/ 173766 h 199612"/>
                <a:gd name="connsiteX140" fmla="*/ 3050083 w 4474469"/>
                <a:gd name="connsiteY140" fmla="*/ 168945 h 199612"/>
                <a:gd name="connsiteX141" fmla="*/ 3035100 w 4474469"/>
                <a:gd name="connsiteY141" fmla="*/ 177324 h 199612"/>
                <a:gd name="connsiteX142" fmla="*/ 3016338 w 4474469"/>
                <a:gd name="connsiteY142" fmla="*/ 198502 h 199612"/>
                <a:gd name="connsiteX143" fmla="*/ 3008449 w 4474469"/>
                <a:gd name="connsiteY143" fmla="*/ 189098 h 199612"/>
                <a:gd name="connsiteX144" fmla="*/ 3028527 w 4474469"/>
                <a:gd name="connsiteY144" fmla="*/ 169355 h 199612"/>
                <a:gd name="connsiteX145" fmla="*/ 3046139 w 4474469"/>
                <a:gd name="connsiteY145" fmla="*/ 159302 h 199612"/>
                <a:gd name="connsiteX146" fmla="*/ 3046139 w 4474469"/>
                <a:gd name="connsiteY146" fmla="*/ 85446 h 199612"/>
                <a:gd name="connsiteX147" fmla="*/ 3011735 w 4474469"/>
                <a:gd name="connsiteY147" fmla="*/ 85446 h 199612"/>
                <a:gd name="connsiteX148" fmla="*/ 58480 w 4474469"/>
                <a:gd name="connsiteY148" fmla="*/ 69655 h 199612"/>
                <a:gd name="connsiteX149" fmla="*/ 58480 w 4474469"/>
                <a:gd name="connsiteY149" fmla="*/ 127094 h 199612"/>
                <a:gd name="connsiteX150" fmla="*/ 120301 w 4474469"/>
                <a:gd name="connsiteY150" fmla="*/ 127094 h 199612"/>
                <a:gd name="connsiteX151" fmla="*/ 120301 w 4474469"/>
                <a:gd name="connsiteY151" fmla="*/ 69655 h 199612"/>
                <a:gd name="connsiteX152" fmla="*/ 3347714 w 4474469"/>
                <a:gd name="connsiteY152" fmla="*/ 67710 h 199612"/>
                <a:gd name="connsiteX153" fmla="*/ 3461660 w 4474469"/>
                <a:gd name="connsiteY153" fmla="*/ 67710 h 199612"/>
                <a:gd name="connsiteX154" fmla="*/ 3461660 w 4474469"/>
                <a:gd name="connsiteY154" fmla="*/ 77106 h 199612"/>
                <a:gd name="connsiteX155" fmla="*/ 3446541 w 4474469"/>
                <a:gd name="connsiteY155" fmla="*/ 77106 h 199612"/>
                <a:gd name="connsiteX156" fmla="*/ 3446541 w 4474469"/>
                <a:gd name="connsiteY156" fmla="*/ 161921 h 199612"/>
                <a:gd name="connsiteX157" fmla="*/ 3462755 w 4474469"/>
                <a:gd name="connsiteY157" fmla="*/ 160606 h 199612"/>
                <a:gd name="connsiteX158" fmla="*/ 3462537 w 4474469"/>
                <a:gd name="connsiteY158" fmla="*/ 169810 h 199612"/>
                <a:gd name="connsiteX159" fmla="*/ 3446541 w 4474469"/>
                <a:gd name="connsiteY159" fmla="*/ 171125 h 199612"/>
                <a:gd name="connsiteX160" fmla="*/ 3446541 w 4474469"/>
                <a:gd name="connsiteY160" fmla="*/ 198955 h 199612"/>
                <a:gd name="connsiteX161" fmla="*/ 3436460 w 4474469"/>
                <a:gd name="connsiteY161" fmla="*/ 198955 h 199612"/>
                <a:gd name="connsiteX162" fmla="*/ 3436460 w 4474469"/>
                <a:gd name="connsiteY162" fmla="*/ 172001 h 199612"/>
                <a:gd name="connsiteX163" fmla="*/ 3385978 w 4474469"/>
                <a:gd name="connsiteY163" fmla="*/ 175836 h 199612"/>
                <a:gd name="connsiteX164" fmla="*/ 3343550 w 4474469"/>
                <a:gd name="connsiteY164" fmla="*/ 179014 h 199612"/>
                <a:gd name="connsiteX165" fmla="*/ 3341798 w 4474469"/>
                <a:gd name="connsiteY165" fmla="*/ 169153 h 199612"/>
                <a:gd name="connsiteX166" fmla="*/ 3363710 w 4474469"/>
                <a:gd name="connsiteY166" fmla="*/ 167838 h 199612"/>
                <a:gd name="connsiteX167" fmla="*/ 3363710 w 4474469"/>
                <a:gd name="connsiteY167" fmla="*/ 77106 h 199612"/>
                <a:gd name="connsiteX168" fmla="*/ 3347714 w 4474469"/>
                <a:gd name="connsiteY168" fmla="*/ 77106 h 199612"/>
                <a:gd name="connsiteX169" fmla="*/ 2236626 w 4474469"/>
                <a:gd name="connsiteY169" fmla="*/ 66382 h 199612"/>
                <a:gd name="connsiteX170" fmla="*/ 2236626 w 4474469"/>
                <a:gd name="connsiteY170" fmla="*/ 102757 h 199612"/>
                <a:gd name="connsiteX171" fmla="*/ 2280889 w 4474469"/>
                <a:gd name="connsiteY171" fmla="*/ 102757 h 199612"/>
                <a:gd name="connsiteX172" fmla="*/ 2280889 w 4474469"/>
                <a:gd name="connsiteY172" fmla="*/ 66382 h 199612"/>
                <a:gd name="connsiteX173" fmla="*/ 1575736 w 4474469"/>
                <a:gd name="connsiteY173" fmla="*/ 65711 h 199612"/>
                <a:gd name="connsiteX174" fmla="*/ 1573325 w 4474469"/>
                <a:gd name="connsiteY174" fmla="*/ 88596 h 199612"/>
                <a:gd name="connsiteX175" fmla="*/ 1569600 w 4474469"/>
                <a:gd name="connsiteY175" fmla="*/ 110002 h 199612"/>
                <a:gd name="connsiteX176" fmla="*/ 1639283 w 4474469"/>
                <a:gd name="connsiteY176" fmla="*/ 110002 h 199612"/>
                <a:gd name="connsiteX177" fmla="*/ 1639283 w 4474469"/>
                <a:gd name="connsiteY177" fmla="*/ 65711 h 199612"/>
                <a:gd name="connsiteX178" fmla="*/ 1505834 w 4474469"/>
                <a:gd name="connsiteY178" fmla="*/ 65711 h 199612"/>
                <a:gd name="connsiteX179" fmla="*/ 1505834 w 4474469"/>
                <a:gd name="connsiteY179" fmla="*/ 110002 h 199612"/>
                <a:gd name="connsiteX180" fmla="*/ 1558863 w 4474469"/>
                <a:gd name="connsiteY180" fmla="*/ 110002 h 199612"/>
                <a:gd name="connsiteX181" fmla="*/ 1562479 w 4474469"/>
                <a:gd name="connsiteY181" fmla="*/ 88679 h 199612"/>
                <a:gd name="connsiteX182" fmla="*/ 1564779 w 4474469"/>
                <a:gd name="connsiteY182" fmla="*/ 65711 h 199612"/>
                <a:gd name="connsiteX183" fmla="*/ 3621020 w 4474469"/>
                <a:gd name="connsiteY183" fmla="*/ 62643 h 199612"/>
                <a:gd name="connsiteX184" fmla="*/ 3621020 w 4474469"/>
                <a:gd name="connsiteY184" fmla="*/ 96197 h 199612"/>
                <a:gd name="connsiteX185" fmla="*/ 3680624 w 4474469"/>
                <a:gd name="connsiteY185" fmla="*/ 96197 h 199612"/>
                <a:gd name="connsiteX186" fmla="*/ 3680624 w 4474469"/>
                <a:gd name="connsiteY186" fmla="*/ 62643 h 199612"/>
                <a:gd name="connsiteX187" fmla="*/ 3550242 w 4474469"/>
                <a:gd name="connsiteY187" fmla="*/ 62643 h 199612"/>
                <a:gd name="connsiteX188" fmla="*/ 3550242 w 4474469"/>
                <a:gd name="connsiteY188" fmla="*/ 96197 h 199612"/>
                <a:gd name="connsiteX189" fmla="*/ 3610941 w 4474469"/>
                <a:gd name="connsiteY189" fmla="*/ 96197 h 199612"/>
                <a:gd name="connsiteX190" fmla="*/ 3610941 w 4474469"/>
                <a:gd name="connsiteY190" fmla="*/ 62643 h 199612"/>
                <a:gd name="connsiteX191" fmla="*/ 2851060 w 4474469"/>
                <a:gd name="connsiteY191" fmla="*/ 61123 h 199612"/>
                <a:gd name="connsiteX192" fmla="*/ 2861578 w 4474469"/>
                <a:gd name="connsiteY192" fmla="*/ 61123 h 199612"/>
                <a:gd name="connsiteX193" fmla="*/ 2861578 w 4474469"/>
                <a:gd name="connsiteY193" fmla="*/ 198955 h 199612"/>
                <a:gd name="connsiteX194" fmla="*/ 2851060 w 4474469"/>
                <a:gd name="connsiteY194" fmla="*/ 198955 h 199612"/>
                <a:gd name="connsiteX195" fmla="*/ 48428 w 4474469"/>
                <a:gd name="connsiteY195" fmla="*/ 59822 h 199612"/>
                <a:gd name="connsiteX196" fmla="*/ 130573 w 4474469"/>
                <a:gd name="connsiteY196" fmla="*/ 59822 h 199612"/>
                <a:gd name="connsiteX197" fmla="*/ 130573 w 4474469"/>
                <a:gd name="connsiteY197" fmla="*/ 136708 h 199612"/>
                <a:gd name="connsiteX198" fmla="*/ 48428 w 4474469"/>
                <a:gd name="connsiteY198" fmla="*/ 136708 h 199612"/>
                <a:gd name="connsiteX199" fmla="*/ 286168 w 4474469"/>
                <a:gd name="connsiteY199" fmla="*/ 58480 h 199612"/>
                <a:gd name="connsiteX200" fmla="*/ 286168 w 4474469"/>
                <a:gd name="connsiteY200" fmla="*/ 76257 h 199612"/>
                <a:gd name="connsiteX201" fmla="*/ 395075 w 4474469"/>
                <a:gd name="connsiteY201" fmla="*/ 76257 h 199612"/>
                <a:gd name="connsiteX202" fmla="*/ 395075 w 4474469"/>
                <a:gd name="connsiteY202" fmla="*/ 58480 h 199612"/>
                <a:gd name="connsiteX203" fmla="*/ 2113476 w 4474469"/>
                <a:gd name="connsiteY203" fmla="*/ 55864 h 199612"/>
                <a:gd name="connsiteX204" fmla="*/ 2132649 w 4474469"/>
                <a:gd name="connsiteY204" fmla="*/ 69066 h 199612"/>
                <a:gd name="connsiteX205" fmla="*/ 2147221 w 4474469"/>
                <a:gd name="connsiteY205" fmla="*/ 83255 h 199612"/>
                <a:gd name="connsiteX206" fmla="*/ 2139990 w 4474469"/>
                <a:gd name="connsiteY206" fmla="*/ 89828 h 199612"/>
                <a:gd name="connsiteX207" fmla="*/ 2125281 w 4474469"/>
                <a:gd name="connsiteY207" fmla="*/ 75449 h 199612"/>
                <a:gd name="connsiteX208" fmla="*/ 2106464 w 4474469"/>
                <a:gd name="connsiteY208" fmla="*/ 61561 h 199612"/>
                <a:gd name="connsiteX209" fmla="*/ 2086961 w 4474469"/>
                <a:gd name="connsiteY209" fmla="*/ 52796 h 199612"/>
                <a:gd name="connsiteX210" fmla="*/ 2097041 w 4474469"/>
                <a:gd name="connsiteY210" fmla="*/ 52796 h 199612"/>
                <a:gd name="connsiteX211" fmla="*/ 2097041 w 4474469"/>
                <a:gd name="connsiteY211" fmla="*/ 84131 h 199612"/>
                <a:gd name="connsiteX212" fmla="*/ 2097014 w 4474469"/>
                <a:gd name="connsiteY212" fmla="*/ 89938 h 199612"/>
                <a:gd name="connsiteX213" fmla="*/ 2096822 w 4474469"/>
                <a:gd name="connsiteY213" fmla="*/ 95745 h 199612"/>
                <a:gd name="connsiteX214" fmla="*/ 2158177 w 4474469"/>
                <a:gd name="connsiteY214" fmla="*/ 95745 h 199612"/>
                <a:gd name="connsiteX215" fmla="*/ 2158177 w 4474469"/>
                <a:gd name="connsiteY215" fmla="*/ 105606 h 199612"/>
                <a:gd name="connsiteX216" fmla="*/ 2098356 w 4474469"/>
                <a:gd name="connsiteY216" fmla="*/ 105606 h 199612"/>
                <a:gd name="connsiteX217" fmla="*/ 2121063 w 4474469"/>
                <a:gd name="connsiteY217" fmla="*/ 157731 h 199612"/>
                <a:gd name="connsiteX218" fmla="*/ 2159712 w 4474469"/>
                <a:gd name="connsiteY218" fmla="*/ 190627 h 199612"/>
                <a:gd name="connsiteX219" fmla="*/ 2155685 w 4474469"/>
                <a:gd name="connsiteY219" fmla="*/ 194462 h 199612"/>
                <a:gd name="connsiteX220" fmla="*/ 2152481 w 4474469"/>
                <a:gd name="connsiteY220" fmla="*/ 198955 h 199612"/>
                <a:gd name="connsiteX221" fmla="*/ 2116516 w 4474469"/>
                <a:gd name="connsiteY221" fmla="*/ 168441 h 199612"/>
                <a:gd name="connsiteX222" fmla="*/ 2093535 w 4474469"/>
                <a:gd name="connsiteY222" fmla="*/ 121821 h 199612"/>
                <a:gd name="connsiteX223" fmla="*/ 2076087 w 4474469"/>
                <a:gd name="connsiteY223" fmla="*/ 162195 h 199612"/>
                <a:gd name="connsiteX224" fmla="*/ 2034809 w 4474469"/>
                <a:gd name="connsiteY224" fmla="*/ 199612 h 199612"/>
                <a:gd name="connsiteX225" fmla="*/ 2031275 w 4474469"/>
                <a:gd name="connsiteY225" fmla="*/ 195969 h 199612"/>
                <a:gd name="connsiteX226" fmla="*/ 2026920 w 4474469"/>
                <a:gd name="connsiteY226" fmla="*/ 192819 h 199612"/>
                <a:gd name="connsiteX227" fmla="*/ 2060512 w 4474469"/>
                <a:gd name="connsiteY227" fmla="*/ 165192 h 199612"/>
                <a:gd name="connsiteX228" fmla="*/ 2078570 w 4474469"/>
                <a:gd name="connsiteY228" fmla="*/ 135277 h 199612"/>
                <a:gd name="connsiteX229" fmla="*/ 2085865 w 4474469"/>
                <a:gd name="connsiteY229" fmla="*/ 105606 h 199612"/>
                <a:gd name="connsiteX230" fmla="*/ 2031960 w 4474469"/>
                <a:gd name="connsiteY230" fmla="*/ 105606 h 199612"/>
                <a:gd name="connsiteX231" fmla="*/ 2031960 w 4474469"/>
                <a:gd name="connsiteY231" fmla="*/ 95745 h 199612"/>
                <a:gd name="connsiteX232" fmla="*/ 2086742 w 4474469"/>
                <a:gd name="connsiteY232" fmla="*/ 95745 h 199612"/>
                <a:gd name="connsiteX233" fmla="*/ 2086934 w 4474469"/>
                <a:gd name="connsiteY233" fmla="*/ 89774 h 199612"/>
                <a:gd name="connsiteX234" fmla="*/ 2086961 w 4474469"/>
                <a:gd name="connsiteY234" fmla="*/ 84131 h 199612"/>
                <a:gd name="connsiteX235" fmla="*/ 1795740 w 4474469"/>
                <a:gd name="connsiteY235" fmla="*/ 52344 h 199612"/>
                <a:gd name="connsiteX236" fmla="*/ 1794289 w 4474469"/>
                <a:gd name="connsiteY236" fmla="*/ 62794 h 199612"/>
                <a:gd name="connsiteX237" fmla="*/ 1791357 w 4474469"/>
                <a:gd name="connsiteY237" fmla="*/ 72750 h 199612"/>
                <a:gd name="connsiteX238" fmla="*/ 1837374 w 4474469"/>
                <a:gd name="connsiteY238" fmla="*/ 72750 h 199612"/>
                <a:gd name="connsiteX239" fmla="*/ 1837374 w 4474469"/>
                <a:gd name="connsiteY239" fmla="*/ 52344 h 199612"/>
                <a:gd name="connsiteX240" fmla="*/ 1749065 w 4474469"/>
                <a:gd name="connsiteY240" fmla="*/ 52344 h 199612"/>
                <a:gd name="connsiteX241" fmla="*/ 1747422 w 4474469"/>
                <a:gd name="connsiteY241" fmla="*/ 62794 h 199612"/>
                <a:gd name="connsiteX242" fmla="*/ 1745779 w 4474469"/>
                <a:gd name="connsiteY242" fmla="*/ 72750 h 199612"/>
                <a:gd name="connsiteX243" fmla="*/ 1780182 w 4474469"/>
                <a:gd name="connsiteY243" fmla="*/ 72750 h 199612"/>
                <a:gd name="connsiteX244" fmla="*/ 1783907 w 4474469"/>
                <a:gd name="connsiteY244" fmla="*/ 62794 h 199612"/>
                <a:gd name="connsiteX245" fmla="*/ 1785660 w 4474469"/>
                <a:gd name="connsiteY245" fmla="*/ 52344 h 199612"/>
                <a:gd name="connsiteX246" fmla="*/ 1982437 w 4474469"/>
                <a:gd name="connsiteY246" fmla="*/ 51920 h 199612"/>
                <a:gd name="connsiteX247" fmla="*/ 1996105 w 4474469"/>
                <a:gd name="connsiteY247" fmla="*/ 62711 h 199612"/>
                <a:gd name="connsiteX248" fmla="*/ 2006322 w 4474469"/>
                <a:gd name="connsiteY248" fmla="*/ 73832 h 199612"/>
                <a:gd name="connsiteX249" fmla="*/ 2017772 w 4474469"/>
                <a:gd name="connsiteY249" fmla="*/ 64793 h 199612"/>
                <a:gd name="connsiteX250" fmla="*/ 2026920 w 4474469"/>
                <a:gd name="connsiteY250" fmla="*/ 55426 h 199612"/>
                <a:gd name="connsiteX251" fmla="*/ 2035466 w 4474469"/>
                <a:gd name="connsiteY251" fmla="*/ 60465 h 199612"/>
                <a:gd name="connsiteX252" fmla="*/ 2024592 w 4474469"/>
                <a:gd name="connsiteY252" fmla="*/ 71148 h 199612"/>
                <a:gd name="connsiteX253" fmla="*/ 2011581 w 4474469"/>
                <a:gd name="connsiteY253" fmla="*/ 81502 h 199612"/>
                <a:gd name="connsiteX254" fmla="*/ 2022044 w 4474469"/>
                <a:gd name="connsiteY254" fmla="*/ 109085 h 199612"/>
                <a:gd name="connsiteX255" fmla="*/ 2024291 w 4474469"/>
                <a:gd name="connsiteY255" fmla="*/ 137817 h 199612"/>
                <a:gd name="connsiteX256" fmla="*/ 2022182 w 4474469"/>
                <a:gd name="connsiteY256" fmla="*/ 170605 h 199612"/>
                <a:gd name="connsiteX257" fmla="*/ 2013992 w 4474469"/>
                <a:gd name="connsiteY257" fmla="*/ 191723 h 199612"/>
                <a:gd name="connsiteX258" fmla="*/ 2009554 w 4474469"/>
                <a:gd name="connsiteY258" fmla="*/ 195284 h 199612"/>
                <a:gd name="connsiteX259" fmla="*/ 2003474 w 4474469"/>
                <a:gd name="connsiteY259" fmla="*/ 197201 h 199612"/>
                <a:gd name="connsiteX260" fmla="*/ 1992763 w 4474469"/>
                <a:gd name="connsiteY260" fmla="*/ 198105 h 199612"/>
                <a:gd name="connsiteX261" fmla="*/ 1980903 w 4474469"/>
                <a:gd name="connsiteY261" fmla="*/ 197859 h 199612"/>
                <a:gd name="connsiteX262" fmla="*/ 1979671 w 4474469"/>
                <a:gd name="connsiteY262" fmla="*/ 192846 h 199612"/>
                <a:gd name="connsiteX263" fmla="*/ 1976958 w 4474469"/>
                <a:gd name="connsiteY263" fmla="*/ 187998 h 199612"/>
                <a:gd name="connsiteX264" fmla="*/ 1990326 w 4474469"/>
                <a:gd name="connsiteY264" fmla="*/ 188491 h 199612"/>
                <a:gd name="connsiteX265" fmla="*/ 1999748 w 4474469"/>
                <a:gd name="connsiteY265" fmla="*/ 187998 h 199612"/>
                <a:gd name="connsiteX266" fmla="*/ 2003830 w 4474469"/>
                <a:gd name="connsiteY266" fmla="*/ 186984 h 199612"/>
                <a:gd name="connsiteX267" fmla="*/ 2006761 w 4474469"/>
                <a:gd name="connsiteY267" fmla="*/ 184492 h 199612"/>
                <a:gd name="connsiteX268" fmla="*/ 2012731 w 4474469"/>
                <a:gd name="connsiteY268" fmla="*/ 167098 h 199612"/>
                <a:gd name="connsiteX269" fmla="*/ 2014430 w 4474469"/>
                <a:gd name="connsiteY269" fmla="*/ 137379 h 199612"/>
                <a:gd name="connsiteX270" fmla="*/ 2013992 w 4474469"/>
                <a:gd name="connsiteY270" fmla="*/ 124013 h 199612"/>
                <a:gd name="connsiteX271" fmla="*/ 1992791 w 4474469"/>
                <a:gd name="connsiteY271" fmla="*/ 144391 h 199612"/>
                <a:gd name="connsiteX272" fmla="*/ 1969289 w 4474469"/>
                <a:gd name="connsiteY272" fmla="*/ 160169 h 199612"/>
                <a:gd name="connsiteX273" fmla="*/ 1966413 w 4474469"/>
                <a:gd name="connsiteY273" fmla="*/ 155923 h 199612"/>
                <a:gd name="connsiteX274" fmla="*/ 1962716 w 4474469"/>
                <a:gd name="connsiteY274" fmla="*/ 151842 h 199612"/>
                <a:gd name="connsiteX275" fmla="*/ 1990134 w 4474469"/>
                <a:gd name="connsiteY275" fmla="*/ 135024 h 199612"/>
                <a:gd name="connsiteX276" fmla="*/ 2012457 w 4474469"/>
                <a:gd name="connsiteY276" fmla="*/ 111961 h 199612"/>
                <a:gd name="connsiteX277" fmla="*/ 2009116 w 4474469"/>
                <a:gd name="connsiteY277" fmla="*/ 99415 h 199612"/>
                <a:gd name="connsiteX278" fmla="*/ 2003474 w 4474469"/>
                <a:gd name="connsiteY278" fmla="*/ 87199 h 199612"/>
                <a:gd name="connsiteX279" fmla="*/ 1986929 w 4474469"/>
                <a:gd name="connsiteY279" fmla="*/ 96977 h 199612"/>
                <a:gd name="connsiteX280" fmla="*/ 1969727 w 4474469"/>
                <a:gd name="connsiteY280" fmla="*/ 105606 h 199612"/>
                <a:gd name="connsiteX281" fmla="*/ 1966687 w 4474469"/>
                <a:gd name="connsiteY281" fmla="*/ 102237 h 199612"/>
                <a:gd name="connsiteX282" fmla="*/ 1963154 w 4474469"/>
                <a:gd name="connsiteY282" fmla="*/ 99032 h 199612"/>
                <a:gd name="connsiteX283" fmla="*/ 1981204 w 4474469"/>
                <a:gd name="connsiteY283" fmla="*/ 90048 h 199612"/>
                <a:gd name="connsiteX284" fmla="*/ 1998433 w 4474469"/>
                <a:gd name="connsiteY284" fmla="*/ 79748 h 199612"/>
                <a:gd name="connsiteX285" fmla="*/ 1988463 w 4474469"/>
                <a:gd name="connsiteY285" fmla="*/ 68436 h 199612"/>
                <a:gd name="connsiteX286" fmla="*/ 1975206 w 4474469"/>
                <a:gd name="connsiteY286" fmla="*/ 57617 h 199612"/>
                <a:gd name="connsiteX287" fmla="*/ 275869 w 4474469"/>
                <a:gd name="connsiteY287" fmla="*/ 49961 h 199612"/>
                <a:gd name="connsiteX288" fmla="*/ 405812 w 4474469"/>
                <a:gd name="connsiteY288" fmla="*/ 49961 h 199612"/>
                <a:gd name="connsiteX289" fmla="*/ 405812 w 4474469"/>
                <a:gd name="connsiteY289" fmla="*/ 111508 h 199612"/>
                <a:gd name="connsiteX290" fmla="*/ 312244 w 4474469"/>
                <a:gd name="connsiteY290" fmla="*/ 111508 h 199612"/>
                <a:gd name="connsiteX291" fmla="*/ 306410 w 4474469"/>
                <a:gd name="connsiteY291" fmla="*/ 120123 h 199612"/>
                <a:gd name="connsiteX292" fmla="*/ 299754 w 4474469"/>
                <a:gd name="connsiteY292" fmla="*/ 128409 h 199612"/>
                <a:gd name="connsiteX293" fmla="*/ 393541 w 4474469"/>
                <a:gd name="connsiteY293" fmla="*/ 128409 h 199612"/>
                <a:gd name="connsiteX294" fmla="*/ 395732 w 4474469"/>
                <a:gd name="connsiteY294" fmla="*/ 127750 h 199612"/>
                <a:gd name="connsiteX295" fmla="*/ 402306 w 4474469"/>
                <a:gd name="connsiteY295" fmla="*/ 132560 h 199612"/>
                <a:gd name="connsiteX296" fmla="*/ 379954 w 4474469"/>
                <a:gd name="connsiteY296" fmla="*/ 154547 h 199612"/>
                <a:gd name="connsiteX297" fmla="*/ 350372 w 4474469"/>
                <a:gd name="connsiteY297" fmla="*/ 171778 h 199612"/>
                <a:gd name="connsiteX298" fmla="*/ 391048 w 4474469"/>
                <a:gd name="connsiteY298" fmla="*/ 182189 h 199612"/>
                <a:gd name="connsiteX299" fmla="*/ 435832 w 4474469"/>
                <a:gd name="connsiteY299" fmla="*/ 187998 h 199612"/>
                <a:gd name="connsiteX300" fmla="*/ 432436 w 4474469"/>
                <a:gd name="connsiteY300" fmla="*/ 192737 h 199612"/>
                <a:gd name="connsiteX301" fmla="*/ 429697 w 4474469"/>
                <a:gd name="connsiteY301" fmla="*/ 197640 h 199612"/>
                <a:gd name="connsiteX302" fmla="*/ 381407 w 4474469"/>
                <a:gd name="connsiteY302" fmla="*/ 190299 h 199612"/>
                <a:gd name="connsiteX303" fmla="*/ 337882 w 4474469"/>
                <a:gd name="connsiteY303" fmla="*/ 177038 h 199612"/>
                <a:gd name="connsiteX304" fmla="*/ 289838 w 4474469"/>
                <a:gd name="connsiteY304" fmla="*/ 191230 h 199612"/>
                <a:gd name="connsiteX305" fmla="*/ 240151 w 4474469"/>
                <a:gd name="connsiteY305" fmla="*/ 199173 h 199612"/>
                <a:gd name="connsiteX306" fmla="*/ 238371 w 4474469"/>
                <a:gd name="connsiteY306" fmla="*/ 194079 h 199612"/>
                <a:gd name="connsiteX307" fmla="*/ 235768 w 4474469"/>
                <a:gd name="connsiteY307" fmla="*/ 189312 h 199612"/>
                <a:gd name="connsiteX308" fmla="*/ 281319 w 4474469"/>
                <a:gd name="connsiteY308" fmla="*/ 183066 h 199612"/>
                <a:gd name="connsiteX309" fmla="*/ 325392 w 4474469"/>
                <a:gd name="connsiteY309" fmla="*/ 171559 h 199612"/>
                <a:gd name="connsiteX310" fmla="*/ 303397 w 4474469"/>
                <a:gd name="connsiteY310" fmla="*/ 158737 h 199612"/>
                <a:gd name="connsiteX311" fmla="*/ 285511 w 4474469"/>
                <a:gd name="connsiteY311" fmla="*/ 143283 h 199612"/>
                <a:gd name="connsiteX312" fmla="*/ 271322 w 4474469"/>
                <a:gd name="connsiteY312" fmla="*/ 155065 h 199612"/>
                <a:gd name="connsiteX313" fmla="*/ 256805 w 4474469"/>
                <a:gd name="connsiteY313" fmla="*/ 165203 h 199612"/>
                <a:gd name="connsiteX314" fmla="*/ 253271 w 4474469"/>
                <a:gd name="connsiteY314" fmla="*/ 161586 h 199612"/>
                <a:gd name="connsiteX315" fmla="*/ 248916 w 4474469"/>
                <a:gd name="connsiteY315" fmla="*/ 157969 h 199612"/>
                <a:gd name="connsiteX316" fmla="*/ 277567 w 4474469"/>
                <a:gd name="connsiteY316" fmla="*/ 137540 h 199612"/>
                <a:gd name="connsiteX317" fmla="*/ 300630 w 4474469"/>
                <a:gd name="connsiteY317" fmla="*/ 111508 h 199612"/>
                <a:gd name="connsiteX318" fmla="*/ 275869 w 4474469"/>
                <a:gd name="connsiteY318" fmla="*/ 111508 h 199612"/>
                <a:gd name="connsiteX319" fmla="*/ 4123152 w 4474469"/>
                <a:gd name="connsiteY319" fmla="*/ 46674 h 199612"/>
                <a:gd name="connsiteX320" fmla="*/ 4214309 w 4474469"/>
                <a:gd name="connsiteY320" fmla="*/ 46674 h 199612"/>
                <a:gd name="connsiteX321" fmla="*/ 4214309 w 4474469"/>
                <a:gd name="connsiteY321" fmla="*/ 56289 h 199612"/>
                <a:gd name="connsiteX322" fmla="*/ 4171580 w 4474469"/>
                <a:gd name="connsiteY322" fmla="*/ 56289 h 199612"/>
                <a:gd name="connsiteX323" fmla="*/ 4171580 w 4474469"/>
                <a:gd name="connsiteY323" fmla="*/ 92691 h 199612"/>
                <a:gd name="connsiteX324" fmla="*/ 4209270 w 4474469"/>
                <a:gd name="connsiteY324" fmla="*/ 92691 h 199612"/>
                <a:gd name="connsiteX325" fmla="*/ 4209270 w 4474469"/>
                <a:gd name="connsiteY325" fmla="*/ 102086 h 199612"/>
                <a:gd name="connsiteX326" fmla="*/ 4171580 w 4474469"/>
                <a:gd name="connsiteY326" fmla="*/ 102086 h 199612"/>
                <a:gd name="connsiteX327" fmla="*/ 4171580 w 4474469"/>
                <a:gd name="connsiteY327" fmla="*/ 142652 h 199612"/>
                <a:gd name="connsiteX328" fmla="*/ 4216720 w 4474469"/>
                <a:gd name="connsiteY328" fmla="*/ 142652 h 199612"/>
                <a:gd name="connsiteX329" fmla="*/ 4216720 w 4474469"/>
                <a:gd name="connsiteY329" fmla="*/ 152047 h 199612"/>
                <a:gd name="connsiteX330" fmla="*/ 4120961 w 4474469"/>
                <a:gd name="connsiteY330" fmla="*/ 152047 h 199612"/>
                <a:gd name="connsiteX331" fmla="*/ 4120961 w 4474469"/>
                <a:gd name="connsiteY331" fmla="*/ 142652 h 199612"/>
                <a:gd name="connsiteX332" fmla="*/ 4161500 w 4474469"/>
                <a:gd name="connsiteY332" fmla="*/ 142652 h 199612"/>
                <a:gd name="connsiteX333" fmla="*/ 4161500 w 4474469"/>
                <a:gd name="connsiteY333" fmla="*/ 102086 h 199612"/>
                <a:gd name="connsiteX334" fmla="*/ 4126878 w 4474469"/>
                <a:gd name="connsiteY334" fmla="*/ 102086 h 199612"/>
                <a:gd name="connsiteX335" fmla="*/ 4126878 w 4474469"/>
                <a:gd name="connsiteY335" fmla="*/ 92691 h 199612"/>
                <a:gd name="connsiteX336" fmla="*/ 4161500 w 4474469"/>
                <a:gd name="connsiteY336" fmla="*/ 92691 h 199612"/>
                <a:gd name="connsiteX337" fmla="*/ 4161500 w 4474469"/>
                <a:gd name="connsiteY337" fmla="*/ 56289 h 199612"/>
                <a:gd name="connsiteX338" fmla="*/ 4123152 w 4474469"/>
                <a:gd name="connsiteY338" fmla="*/ 56289 h 199612"/>
                <a:gd name="connsiteX339" fmla="*/ 2331727 w 4474469"/>
                <a:gd name="connsiteY339" fmla="*/ 36361 h 199612"/>
                <a:gd name="connsiteX340" fmla="*/ 2342136 w 4474469"/>
                <a:gd name="connsiteY340" fmla="*/ 86596 h 199612"/>
                <a:gd name="connsiteX341" fmla="*/ 2357803 w 4474469"/>
                <a:gd name="connsiteY341" fmla="*/ 129929 h 199612"/>
                <a:gd name="connsiteX342" fmla="*/ 2376319 w 4474469"/>
                <a:gd name="connsiteY342" fmla="*/ 87254 h 199612"/>
                <a:gd name="connsiteX343" fmla="*/ 2388919 w 4474469"/>
                <a:gd name="connsiteY343" fmla="*/ 36361 h 199612"/>
                <a:gd name="connsiteX344" fmla="*/ 2649132 w 4474469"/>
                <a:gd name="connsiteY344" fmla="*/ 30870 h 199612"/>
                <a:gd name="connsiteX345" fmla="*/ 2627512 w 4474469"/>
                <a:gd name="connsiteY345" fmla="*/ 42433 h 199612"/>
                <a:gd name="connsiteX346" fmla="*/ 2618880 w 4474469"/>
                <a:gd name="connsiteY346" fmla="*/ 71422 h 199612"/>
                <a:gd name="connsiteX347" fmla="*/ 2626581 w 4474469"/>
                <a:gd name="connsiteY347" fmla="*/ 100001 h 199612"/>
                <a:gd name="connsiteX348" fmla="*/ 2650886 w 4474469"/>
                <a:gd name="connsiteY348" fmla="*/ 111317 h 199612"/>
                <a:gd name="connsiteX349" fmla="*/ 2669437 w 4474469"/>
                <a:gd name="connsiteY349" fmla="*/ 105837 h 199612"/>
                <a:gd name="connsiteX350" fmla="*/ 2688152 w 4474469"/>
                <a:gd name="connsiteY350" fmla="*/ 87862 h 199612"/>
                <a:gd name="connsiteX351" fmla="*/ 2677520 w 4474469"/>
                <a:gd name="connsiteY351" fmla="*/ 46296 h 199612"/>
                <a:gd name="connsiteX352" fmla="*/ 2649132 w 4474469"/>
                <a:gd name="connsiteY352" fmla="*/ 30870 h 199612"/>
                <a:gd name="connsiteX353" fmla="*/ 4401062 w 4474469"/>
                <a:gd name="connsiteY353" fmla="*/ 28473 h 199612"/>
                <a:gd name="connsiteX354" fmla="*/ 4401062 w 4474469"/>
                <a:gd name="connsiteY354" fmla="*/ 80406 h 199612"/>
                <a:gd name="connsiteX355" fmla="*/ 4454748 w 4474469"/>
                <a:gd name="connsiteY355" fmla="*/ 80406 h 199612"/>
                <a:gd name="connsiteX356" fmla="*/ 4454748 w 4474469"/>
                <a:gd name="connsiteY356" fmla="*/ 28473 h 199612"/>
                <a:gd name="connsiteX357" fmla="*/ 1530376 w 4474469"/>
                <a:gd name="connsiteY357" fmla="*/ 28021 h 199612"/>
                <a:gd name="connsiteX358" fmla="*/ 1518516 w 4474469"/>
                <a:gd name="connsiteY358" fmla="*/ 42114 h 199612"/>
                <a:gd name="connsiteX359" fmla="*/ 1505176 w 4474469"/>
                <a:gd name="connsiteY359" fmla="*/ 55877 h 199612"/>
                <a:gd name="connsiteX360" fmla="*/ 1570696 w 4474469"/>
                <a:gd name="connsiteY360" fmla="*/ 55877 h 199612"/>
                <a:gd name="connsiteX361" fmla="*/ 1581871 w 4474469"/>
                <a:gd name="connsiteY361" fmla="*/ 42607 h 199612"/>
                <a:gd name="connsiteX362" fmla="*/ 1591732 w 4474469"/>
                <a:gd name="connsiteY362" fmla="*/ 28021 h 199612"/>
                <a:gd name="connsiteX363" fmla="*/ 2393521 w 4474469"/>
                <a:gd name="connsiteY363" fmla="*/ 25624 h 199612"/>
                <a:gd name="connsiteX364" fmla="*/ 2400095 w 4474469"/>
                <a:gd name="connsiteY364" fmla="*/ 27596 h 199612"/>
                <a:gd name="connsiteX365" fmla="*/ 2385824 w 4474469"/>
                <a:gd name="connsiteY365" fmla="*/ 90568 h 199612"/>
                <a:gd name="connsiteX366" fmla="*/ 2363501 w 4474469"/>
                <a:gd name="connsiteY366" fmla="*/ 140886 h 199612"/>
                <a:gd name="connsiteX367" fmla="*/ 2383496 w 4474469"/>
                <a:gd name="connsiteY367" fmla="*/ 168605 h 199612"/>
                <a:gd name="connsiteX368" fmla="*/ 2409079 w 4474469"/>
                <a:gd name="connsiteY368" fmla="*/ 189094 h 199612"/>
                <a:gd name="connsiteX369" fmla="*/ 2404916 w 4474469"/>
                <a:gd name="connsiteY369" fmla="*/ 192819 h 199612"/>
                <a:gd name="connsiteX370" fmla="*/ 2401409 w 4474469"/>
                <a:gd name="connsiteY370" fmla="*/ 197201 h 199612"/>
                <a:gd name="connsiteX371" fmla="*/ 2376922 w 4474469"/>
                <a:gd name="connsiteY371" fmla="*/ 177151 h 199612"/>
                <a:gd name="connsiteX372" fmla="*/ 2357365 w 4474469"/>
                <a:gd name="connsiteY372" fmla="*/ 150527 h 199612"/>
                <a:gd name="connsiteX373" fmla="*/ 2335616 w 4474469"/>
                <a:gd name="connsiteY373" fmla="*/ 178110 h 199612"/>
                <a:gd name="connsiteX374" fmla="*/ 2311567 w 4474469"/>
                <a:gd name="connsiteY374" fmla="*/ 198955 h 199612"/>
                <a:gd name="connsiteX375" fmla="*/ 2308307 w 4474469"/>
                <a:gd name="connsiteY375" fmla="*/ 194572 h 199612"/>
                <a:gd name="connsiteX376" fmla="*/ 2304555 w 4474469"/>
                <a:gd name="connsiteY376" fmla="*/ 190847 h 199612"/>
                <a:gd name="connsiteX377" fmla="*/ 2329344 w 4474469"/>
                <a:gd name="connsiteY377" fmla="*/ 169646 h 199612"/>
                <a:gd name="connsiteX378" fmla="*/ 2351667 w 4474469"/>
                <a:gd name="connsiteY378" fmla="*/ 140228 h 199612"/>
                <a:gd name="connsiteX379" fmla="*/ 2333836 w 4474469"/>
                <a:gd name="connsiteY379" fmla="*/ 92650 h 199612"/>
                <a:gd name="connsiteX380" fmla="*/ 2322086 w 4474469"/>
                <a:gd name="connsiteY380" fmla="*/ 36361 h 199612"/>
                <a:gd name="connsiteX381" fmla="*/ 2309157 w 4474469"/>
                <a:gd name="connsiteY381" fmla="*/ 36361 h 199612"/>
                <a:gd name="connsiteX382" fmla="*/ 2309157 w 4474469"/>
                <a:gd name="connsiteY382" fmla="*/ 26281 h 199612"/>
                <a:gd name="connsiteX383" fmla="*/ 2391768 w 4474469"/>
                <a:gd name="connsiteY383" fmla="*/ 26281 h 199612"/>
                <a:gd name="connsiteX384" fmla="*/ 1847454 w 4474469"/>
                <a:gd name="connsiteY384" fmla="*/ 24734 h 199612"/>
                <a:gd name="connsiteX385" fmla="*/ 1847454 w 4474469"/>
                <a:gd name="connsiteY385" fmla="*/ 43825 h 199612"/>
                <a:gd name="connsiteX386" fmla="*/ 1885802 w 4474469"/>
                <a:gd name="connsiteY386" fmla="*/ 43825 h 199612"/>
                <a:gd name="connsiteX387" fmla="*/ 1885802 w 4474469"/>
                <a:gd name="connsiteY387" fmla="*/ 24734 h 199612"/>
                <a:gd name="connsiteX388" fmla="*/ 1795959 w 4474469"/>
                <a:gd name="connsiteY388" fmla="*/ 24734 h 199612"/>
                <a:gd name="connsiteX389" fmla="*/ 1795959 w 4474469"/>
                <a:gd name="connsiteY389" fmla="*/ 42728 h 199612"/>
                <a:gd name="connsiteX390" fmla="*/ 1795959 w 4474469"/>
                <a:gd name="connsiteY390" fmla="*/ 43825 h 199612"/>
                <a:gd name="connsiteX391" fmla="*/ 1837374 w 4474469"/>
                <a:gd name="connsiteY391" fmla="*/ 43825 h 199612"/>
                <a:gd name="connsiteX392" fmla="*/ 1837374 w 4474469"/>
                <a:gd name="connsiteY392" fmla="*/ 24734 h 199612"/>
                <a:gd name="connsiteX393" fmla="*/ 2236626 w 4474469"/>
                <a:gd name="connsiteY393" fmla="*/ 21461 h 199612"/>
                <a:gd name="connsiteX394" fmla="*/ 2236626 w 4474469"/>
                <a:gd name="connsiteY394" fmla="*/ 56959 h 199612"/>
                <a:gd name="connsiteX395" fmla="*/ 2280889 w 4474469"/>
                <a:gd name="connsiteY395" fmla="*/ 56959 h 199612"/>
                <a:gd name="connsiteX396" fmla="*/ 2280889 w 4474469"/>
                <a:gd name="connsiteY396" fmla="*/ 21461 h 199612"/>
                <a:gd name="connsiteX397" fmla="*/ 10492 w 4474469"/>
                <a:gd name="connsiteY397" fmla="*/ 20790 h 199612"/>
                <a:gd name="connsiteX398" fmla="*/ 10492 w 4474469"/>
                <a:gd name="connsiteY398" fmla="*/ 176836 h 199612"/>
                <a:gd name="connsiteX399" fmla="*/ 169167 w 4474469"/>
                <a:gd name="connsiteY399" fmla="*/ 176836 h 199612"/>
                <a:gd name="connsiteX400" fmla="*/ 169167 w 4474469"/>
                <a:gd name="connsiteY400" fmla="*/ 20790 h 199612"/>
                <a:gd name="connsiteX401" fmla="*/ 2649351 w 4474469"/>
                <a:gd name="connsiteY401" fmla="*/ 20379 h 199612"/>
                <a:gd name="connsiteX402" fmla="*/ 2686683 w 4474469"/>
                <a:gd name="connsiteY402" fmla="*/ 39325 h 199612"/>
                <a:gd name="connsiteX403" fmla="*/ 2700834 w 4474469"/>
                <a:gd name="connsiteY403" fmla="*/ 94438 h 199612"/>
                <a:gd name="connsiteX404" fmla="*/ 2692772 w 4474469"/>
                <a:gd name="connsiteY404" fmla="*/ 148021 h 199612"/>
                <a:gd name="connsiteX405" fmla="*/ 2672247 w 4474469"/>
                <a:gd name="connsiteY405" fmla="*/ 177058 h 199612"/>
                <a:gd name="connsiteX406" fmla="*/ 2644748 w 4474469"/>
                <a:gd name="connsiteY406" fmla="*/ 185793 h 199612"/>
                <a:gd name="connsiteX407" fmla="*/ 2624474 w 4474469"/>
                <a:gd name="connsiteY407" fmla="*/ 181502 h 199612"/>
                <a:gd name="connsiteX408" fmla="*/ 2609478 w 4474469"/>
                <a:gd name="connsiteY408" fmla="*/ 170479 h 199612"/>
                <a:gd name="connsiteX409" fmla="*/ 2617131 w 4474469"/>
                <a:gd name="connsiteY409" fmla="*/ 162148 h 199612"/>
                <a:gd name="connsiteX410" fmla="*/ 2629650 w 4474469"/>
                <a:gd name="connsiteY410" fmla="*/ 171630 h 199612"/>
                <a:gd name="connsiteX411" fmla="*/ 2644967 w 4474469"/>
                <a:gd name="connsiteY411" fmla="*/ 174864 h 199612"/>
                <a:gd name="connsiteX412" fmla="*/ 2674479 w 4474469"/>
                <a:gd name="connsiteY412" fmla="*/ 158315 h 199612"/>
                <a:gd name="connsiteX413" fmla="*/ 2688371 w 4474469"/>
                <a:gd name="connsiteY413" fmla="*/ 100357 h 199612"/>
                <a:gd name="connsiteX414" fmla="*/ 2670505 w 4474469"/>
                <a:gd name="connsiteY414" fmla="*/ 115738 h 199612"/>
                <a:gd name="connsiteX415" fmla="*/ 2649351 w 4474469"/>
                <a:gd name="connsiteY415" fmla="*/ 121588 h 199612"/>
                <a:gd name="connsiteX416" fmla="*/ 2617746 w 4474469"/>
                <a:gd name="connsiteY416" fmla="*/ 108671 h 199612"/>
                <a:gd name="connsiteX417" fmla="*/ 2606198 w 4474469"/>
                <a:gd name="connsiteY417" fmla="*/ 71422 h 199612"/>
                <a:gd name="connsiteX418" fmla="*/ 2619061 w 4474469"/>
                <a:gd name="connsiteY418" fmla="*/ 34639 h 199612"/>
                <a:gd name="connsiteX419" fmla="*/ 2649351 w 4474469"/>
                <a:gd name="connsiteY419" fmla="*/ 20379 h 199612"/>
                <a:gd name="connsiteX420" fmla="*/ 2515799 w 4474469"/>
                <a:gd name="connsiteY420" fmla="*/ 20379 h 199612"/>
                <a:gd name="connsiteX421" fmla="*/ 2535249 w 4474469"/>
                <a:gd name="connsiteY421" fmla="*/ 24588 h 199612"/>
                <a:gd name="connsiteX422" fmla="*/ 2549752 w 4474469"/>
                <a:gd name="connsiteY422" fmla="*/ 35692 h 199612"/>
                <a:gd name="connsiteX423" fmla="*/ 2542099 w 4474469"/>
                <a:gd name="connsiteY423" fmla="*/ 44024 h 199612"/>
                <a:gd name="connsiteX424" fmla="*/ 2530211 w 4474469"/>
                <a:gd name="connsiteY424" fmla="*/ 34542 h 199612"/>
                <a:gd name="connsiteX425" fmla="*/ 2516017 w 4474469"/>
                <a:gd name="connsiteY425" fmla="*/ 31308 h 199612"/>
                <a:gd name="connsiteX426" fmla="*/ 2484642 w 4474469"/>
                <a:gd name="connsiteY426" fmla="*/ 47719 h 199612"/>
                <a:gd name="connsiteX427" fmla="*/ 2470860 w 4474469"/>
                <a:gd name="connsiteY427" fmla="*/ 105377 h 199612"/>
                <a:gd name="connsiteX428" fmla="*/ 2488835 w 4474469"/>
                <a:gd name="connsiteY428" fmla="*/ 90133 h 199612"/>
                <a:gd name="connsiteX429" fmla="*/ 2509441 w 4474469"/>
                <a:gd name="connsiteY429" fmla="*/ 84583 h 199612"/>
                <a:gd name="connsiteX430" fmla="*/ 2541321 w 4474469"/>
                <a:gd name="connsiteY430" fmla="*/ 97337 h 199612"/>
                <a:gd name="connsiteX431" fmla="*/ 2552813 w 4474469"/>
                <a:gd name="connsiteY431" fmla="*/ 134750 h 199612"/>
                <a:gd name="connsiteX432" fmla="*/ 2539950 w 4474469"/>
                <a:gd name="connsiteY432" fmla="*/ 171533 h 199612"/>
                <a:gd name="connsiteX433" fmla="*/ 2509661 w 4474469"/>
                <a:gd name="connsiteY433" fmla="*/ 185793 h 199612"/>
                <a:gd name="connsiteX434" fmla="*/ 2472438 w 4474469"/>
                <a:gd name="connsiteY434" fmla="*/ 165752 h 199612"/>
                <a:gd name="connsiteX435" fmla="*/ 2458396 w 4474469"/>
                <a:gd name="connsiteY435" fmla="*/ 107569 h 199612"/>
                <a:gd name="connsiteX436" fmla="*/ 2466604 w 4474469"/>
                <a:gd name="connsiteY436" fmla="*/ 56332 h 199612"/>
                <a:gd name="connsiteX437" fmla="*/ 2487569 w 4474469"/>
                <a:gd name="connsiteY437" fmla="*/ 28668 h 199612"/>
                <a:gd name="connsiteX438" fmla="*/ 2515799 w 4474469"/>
                <a:gd name="connsiteY438" fmla="*/ 20379 h 199612"/>
                <a:gd name="connsiteX439" fmla="*/ 3621020 w 4474469"/>
                <a:gd name="connsiteY439" fmla="*/ 20132 h 199612"/>
                <a:gd name="connsiteX440" fmla="*/ 3621020 w 4474469"/>
                <a:gd name="connsiteY440" fmla="*/ 53248 h 199612"/>
                <a:gd name="connsiteX441" fmla="*/ 3680624 w 4474469"/>
                <a:gd name="connsiteY441" fmla="*/ 53248 h 199612"/>
                <a:gd name="connsiteX442" fmla="*/ 3680624 w 4474469"/>
                <a:gd name="connsiteY442" fmla="*/ 20132 h 199612"/>
                <a:gd name="connsiteX443" fmla="*/ 3550242 w 4474469"/>
                <a:gd name="connsiteY443" fmla="*/ 20132 h 199612"/>
                <a:gd name="connsiteX444" fmla="*/ 3550242 w 4474469"/>
                <a:gd name="connsiteY444" fmla="*/ 53248 h 199612"/>
                <a:gd name="connsiteX445" fmla="*/ 3610941 w 4474469"/>
                <a:gd name="connsiteY445" fmla="*/ 53248 h 199612"/>
                <a:gd name="connsiteX446" fmla="*/ 3610941 w 4474469"/>
                <a:gd name="connsiteY446" fmla="*/ 20132 h 199612"/>
                <a:gd name="connsiteX447" fmla="*/ 4390982 w 4474469"/>
                <a:gd name="connsiteY447" fmla="*/ 18831 h 199612"/>
                <a:gd name="connsiteX448" fmla="*/ 4465047 w 4474469"/>
                <a:gd name="connsiteY448" fmla="*/ 18831 h 199612"/>
                <a:gd name="connsiteX449" fmla="*/ 4465047 w 4474469"/>
                <a:gd name="connsiteY449" fmla="*/ 89828 h 199612"/>
                <a:gd name="connsiteX450" fmla="*/ 4390982 w 4474469"/>
                <a:gd name="connsiteY450" fmla="*/ 89828 h 199612"/>
                <a:gd name="connsiteX451" fmla="*/ 3162921 w 4474469"/>
                <a:gd name="connsiteY451" fmla="*/ 17503 h 199612"/>
                <a:gd name="connsiteX452" fmla="*/ 3162921 w 4474469"/>
                <a:gd name="connsiteY452" fmla="*/ 55220 h 199612"/>
                <a:gd name="connsiteX453" fmla="*/ 3192530 w 4474469"/>
                <a:gd name="connsiteY453" fmla="*/ 55220 h 199612"/>
                <a:gd name="connsiteX454" fmla="*/ 3192530 w 4474469"/>
                <a:gd name="connsiteY454" fmla="*/ 17503 h 199612"/>
                <a:gd name="connsiteX455" fmla="*/ 3125449 w 4474469"/>
                <a:gd name="connsiteY455" fmla="*/ 17503 h 199612"/>
                <a:gd name="connsiteX456" fmla="*/ 3125449 w 4474469"/>
                <a:gd name="connsiteY456" fmla="*/ 55220 h 199612"/>
                <a:gd name="connsiteX457" fmla="*/ 3154621 w 4474469"/>
                <a:gd name="connsiteY457" fmla="*/ 55220 h 199612"/>
                <a:gd name="connsiteX458" fmla="*/ 3154621 w 4474469"/>
                <a:gd name="connsiteY458" fmla="*/ 17503 h 199612"/>
                <a:gd name="connsiteX459" fmla="*/ 3089293 w 4474469"/>
                <a:gd name="connsiteY459" fmla="*/ 17503 h 199612"/>
                <a:gd name="connsiteX460" fmla="*/ 3089293 w 4474469"/>
                <a:gd name="connsiteY460" fmla="*/ 55220 h 199612"/>
                <a:gd name="connsiteX461" fmla="*/ 3117150 w 4474469"/>
                <a:gd name="connsiteY461" fmla="*/ 55220 h 199612"/>
                <a:gd name="connsiteX462" fmla="*/ 3117150 w 4474469"/>
                <a:gd name="connsiteY462" fmla="*/ 17503 h 199612"/>
                <a:gd name="connsiteX463" fmla="*/ 3371380 w 4474469"/>
                <a:gd name="connsiteY463" fmla="*/ 16846 h 199612"/>
                <a:gd name="connsiteX464" fmla="*/ 3371380 w 4474469"/>
                <a:gd name="connsiteY464" fmla="*/ 43606 h 199612"/>
                <a:gd name="connsiteX465" fmla="*/ 3437118 w 4474469"/>
                <a:gd name="connsiteY465" fmla="*/ 43606 h 199612"/>
                <a:gd name="connsiteX466" fmla="*/ 3437118 w 4474469"/>
                <a:gd name="connsiteY466" fmla="*/ 16846 h 199612"/>
                <a:gd name="connsiteX467" fmla="*/ 4101897 w 4474469"/>
                <a:gd name="connsiteY467" fmla="*/ 13586 h 199612"/>
                <a:gd name="connsiteX468" fmla="*/ 4219350 w 4474469"/>
                <a:gd name="connsiteY468" fmla="*/ 13586 h 199612"/>
                <a:gd name="connsiteX469" fmla="*/ 4219350 w 4474469"/>
                <a:gd name="connsiteY469" fmla="*/ 23639 h 199612"/>
                <a:gd name="connsiteX470" fmla="*/ 4111978 w 4474469"/>
                <a:gd name="connsiteY470" fmla="*/ 23639 h 199612"/>
                <a:gd name="connsiteX471" fmla="*/ 4111978 w 4474469"/>
                <a:gd name="connsiteY471" fmla="*/ 178370 h 199612"/>
                <a:gd name="connsiteX472" fmla="*/ 4222636 w 4474469"/>
                <a:gd name="connsiteY472" fmla="*/ 178370 h 199612"/>
                <a:gd name="connsiteX473" fmla="*/ 4222636 w 4474469"/>
                <a:gd name="connsiteY473" fmla="*/ 188203 h 199612"/>
                <a:gd name="connsiteX474" fmla="*/ 4101897 w 4474469"/>
                <a:gd name="connsiteY474" fmla="*/ 188203 h 199612"/>
                <a:gd name="connsiteX475" fmla="*/ 2210111 w 4474469"/>
                <a:gd name="connsiteY475" fmla="*/ 11600 h 199612"/>
                <a:gd name="connsiteX476" fmla="*/ 2308719 w 4474469"/>
                <a:gd name="connsiteY476" fmla="*/ 11600 h 199612"/>
                <a:gd name="connsiteX477" fmla="*/ 2308719 w 4474469"/>
                <a:gd name="connsiteY477" fmla="*/ 21461 h 199612"/>
                <a:gd name="connsiteX478" fmla="*/ 2291188 w 4474469"/>
                <a:gd name="connsiteY478" fmla="*/ 21461 h 199612"/>
                <a:gd name="connsiteX479" fmla="*/ 2291188 w 4474469"/>
                <a:gd name="connsiteY479" fmla="*/ 143077 h 199612"/>
                <a:gd name="connsiteX480" fmla="*/ 2310471 w 4474469"/>
                <a:gd name="connsiteY480" fmla="*/ 139571 h 199612"/>
                <a:gd name="connsiteX481" fmla="*/ 2311129 w 4474469"/>
                <a:gd name="connsiteY481" fmla="*/ 148993 h 199612"/>
                <a:gd name="connsiteX482" fmla="*/ 2291188 w 4474469"/>
                <a:gd name="connsiteY482" fmla="*/ 152718 h 199612"/>
                <a:gd name="connsiteX483" fmla="*/ 2291188 w 4474469"/>
                <a:gd name="connsiteY483" fmla="*/ 198735 h 199612"/>
                <a:gd name="connsiteX484" fmla="*/ 2280889 w 4474469"/>
                <a:gd name="connsiteY484" fmla="*/ 198735 h 199612"/>
                <a:gd name="connsiteX485" fmla="*/ 2280889 w 4474469"/>
                <a:gd name="connsiteY485" fmla="*/ 154690 h 199612"/>
                <a:gd name="connsiteX486" fmla="*/ 2243637 w 4474469"/>
                <a:gd name="connsiteY486" fmla="*/ 161429 h 199612"/>
                <a:gd name="connsiteX487" fmla="*/ 2210987 w 4474469"/>
                <a:gd name="connsiteY487" fmla="*/ 167181 h 199612"/>
                <a:gd name="connsiteX488" fmla="*/ 2208577 w 4474469"/>
                <a:gd name="connsiteY488" fmla="*/ 156882 h 199612"/>
                <a:gd name="connsiteX489" fmla="*/ 2226326 w 4474469"/>
                <a:gd name="connsiteY489" fmla="*/ 154033 h 199612"/>
                <a:gd name="connsiteX490" fmla="*/ 2226326 w 4474469"/>
                <a:gd name="connsiteY490" fmla="*/ 21461 h 199612"/>
                <a:gd name="connsiteX491" fmla="*/ 2210111 w 4474469"/>
                <a:gd name="connsiteY491" fmla="*/ 21461 h 199612"/>
                <a:gd name="connsiteX492" fmla="*/ 3539944 w 4474469"/>
                <a:gd name="connsiteY492" fmla="*/ 10299 h 199612"/>
                <a:gd name="connsiteX493" fmla="*/ 3690923 w 4474469"/>
                <a:gd name="connsiteY493" fmla="*/ 10299 h 199612"/>
                <a:gd name="connsiteX494" fmla="*/ 3690923 w 4474469"/>
                <a:gd name="connsiteY494" fmla="*/ 105812 h 199612"/>
                <a:gd name="connsiteX495" fmla="*/ 3539944 w 4474469"/>
                <a:gd name="connsiteY495" fmla="*/ 105812 h 199612"/>
                <a:gd name="connsiteX496" fmla="*/ 0 w 4474469"/>
                <a:gd name="connsiteY496" fmla="*/ 10299 h 199612"/>
                <a:gd name="connsiteX497" fmla="*/ 179877 w 4474469"/>
                <a:gd name="connsiteY497" fmla="*/ 10299 h 199612"/>
                <a:gd name="connsiteX498" fmla="*/ 179877 w 4474469"/>
                <a:gd name="connsiteY498" fmla="*/ 198722 h 199612"/>
                <a:gd name="connsiteX499" fmla="*/ 169167 w 4474469"/>
                <a:gd name="connsiteY499" fmla="*/ 198722 h 199612"/>
                <a:gd name="connsiteX500" fmla="*/ 169167 w 4474469"/>
                <a:gd name="connsiteY500" fmla="*/ 186889 h 199612"/>
                <a:gd name="connsiteX501" fmla="*/ 10492 w 4474469"/>
                <a:gd name="connsiteY501" fmla="*/ 186889 h 199612"/>
                <a:gd name="connsiteX502" fmla="*/ 10492 w 4474469"/>
                <a:gd name="connsiteY502" fmla="*/ 198722 h 199612"/>
                <a:gd name="connsiteX503" fmla="*/ 0 w 4474469"/>
                <a:gd name="connsiteY503" fmla="*/ 198722 h 199612"/>
                <a:gd name="connsiteX504" fmla="*/ 3079679 w 4474469"/>
                <a:gd name="connsiteY504" fmla="*/ 8327 h 199612"/>
                <a:gd name="connsiteX505" fmla="*/ 3202364 w 4474469"/>
                <a:gd name="connsiteY505" fmla="*/ 8327 h 199612"/>
                <a:gd name="connsiteX506" fmla="*/ 3202364 w 4474469"/>
                <a:gd name="connsiteY506" fmla="*/ 64396 h 199612"/>
                <a:gd name="connsiteX507" fmla="*/ 3127862 w 4474469"/>
                <a:gd name="connsiteY507" fmla="*/ 64396 h 199612"/>
                <a:gd name="connsiteX508" fmla="*/ 3132687 w 4474469"/>
                <a:gd name="connsiteY508" fmla="*/ 65713 h 199612"/>
                <a:gd name="connsiteX509" fmla="*/ 3127919 w 4474469"/>
                <a:gd name="connsiteY509" fmla="*/ 75285 h 199612"/>
                <a:gd name="connsiteX510" fmla="*/ 3122174 w 4474469"/>
                <a:gd name="connsiteY510" fmla="*/ 84364 h 199612"/>
                <a:gd name="connsiteX511" fmla="*/ 3184634 w 4474469"/>
                <a:gd name="connsiteY511" fmla="*/ 84364 h 199612"/>
                <a:gd name="connsiteX512" fmla="*/ 3186608 w 4474469"/>
                <a:gd name="connsiteY512" fmla="*/ 83706 h 199612"/>
                <a:gd name="connsiteX513" fmla="*/ 3192967 w 4474469"/>
                <a:gd name="connsiteY513" fmla="*/ 87423 h 199612"/>
                <a:gd name="connsiteX514" fmla="*/ 3166367 w 4474469"/>
                <a:gd name="connsiteY514" fmla="*/ 129607 h 199612"/>
                <a:gd name="connsiteX515" fmla="*/ 3127214 w 4474469"/>
                <a:gd name="connsiteY515" fmla="*/ 157870 h 199612"/>
                <a:gd name="connsiteX516" fmla="*/ 3081209 w 4474469"/>
                <a:gd name="connsiteY516" fmla="*/ 174641 h 199612"/>
                <a:gd name="connsiteX517" fmla="*/ 3078610 w 4474469"/>
                <a:gd name="connsiteY517" fmla="*/ 170313 h 199612"/>
                <a:gd name="connsiteX518" fmla="*/ 3075513 w 4474469"/>
                <a:gd name="connsiteY518" fmla="*/ 166313 h 199612"/>
                <a:gd name="connsiteX519" fmla="*/ 3108783 w 4474469"/>
                <a:gd name="connsiteY519" fmla="*/ 156010 h 199612"/>
                <a:gd name="connsiteX520" fmla="*/ 3139268 w 4474469"/>
                <a:gd name="connsiteY520" fmla="*/ 139790 h 199612"/>
                <a:gd name="connsiteX521" fmla="*/ 3124040 w 4474469"/>
                <a:gd name="connsiteY521" fmla="*/ 126858 h 199612"/>
                <a:gd name="connsiteX522" fmla="*/ 3107499 w 4474469"/>
                <a:gd name="connsiteY522" fmla="*/ 113925 h 199612"/>
                <a:gd name="connsiteX523" fmla="*/ 3114519 w 4474469"/>
                <a:gd name="connsiteY523" fmla="*/ 108226 h 199612"/>
                <a:gd name="connsiteX524" fmla="*/ 3131760 w 4474469"/>
                <a:gd name="connsiteY524" fmla="*/ 121214 h 199612"/>
                <a:gd name="connsiteX525" fmla="*/ 3147383 w 4474469"/>
                <a:gd name="connsiteY525" fmla="*/ 133872 h 199612"/>
                <a:gd name="connsiteX526" fmla="*/ 3165752 w 4474469"/>
                <a:gd name="connsiteY526" fmla="*/ 115679 h 199612"/>
                <a:gd name="connsiteX527" fmla="*/ 3179370 w 4474469"/>
                <a:gd name="connsiteY527" fmla="*/ 93540 h 199612"/>
                <a:gd name="connsiteX528" fmla="*/ 3115176 w 4474469"/>
                <a:gd name="connsiteY528" fmla="*/ 93540 h 199612"/>
                <a:gd name="connsiteX529" fmla="*/ 3099441 w 4474469"/>
                <a:gd name="connsiteY529" fmla="*/ 109432 h 199612"/>
                <a:gd name="connsiteX530" fmla="*/ 3082082 w 4474469"/>
                <a:gd name="connsiteY530" fmla="*/ 122035 h 199612"/>
                <a:gd name="connsiteX531" fmla="*/ 3078252 w 4474469"/>
                <a:gd name="connsiteY531" fmla="*/ 118665 h 199612"/>
                <a:gd name="connsiteX532" fmla="*/ 3073759 w 4474469"/>
                <a:gd name="connsiteY532" fmla="*/ 115460 h 199612"/>
                <a:gd name="connsiteX533" fmla="*/ 3102073 w 4474469"/>
                <a:gd name="connsiteY533" fmla="*/ 93715 h 199612"/>
                <a:gd name="connsiteX534" fmla="*/ 3122174 w 4474469"/>
                <a:gd name="connsiteY534" fmla="*/ 64396 h 199612"/>
                <a:gd name="connsiteX535" fmla="*/ 3079679 w 4474469"/>
                <a:gd name="connsiteY535" fmla="*/ 64396 h 199612"/>
                <a:gd name="connsiteX536" fmla="*/ 3361519 w 4474469"/>
                <a:gd name="connsiteY536" fmla="*/ 7888 h 199612"/>
                <a:gd name="connsiteX537" fmla="*/ 3447417 w 4474469"/>
                <a:gd name="connsiteY537" fmla="*/ 7888 h 199612"/>
                <a:gd name="connsiteX538" fmla="*/ 3447417 w 4474469"/>
                <a:gd name="connsiteY538" fmla="*/ 52344 h 199612"/>
                <a:gd name="connsiteX539" fmla="*/ 3361519 w 4474469"/>
                <a:gd name="connsiteY539" fmla="*/ 52344 h 199612"/>
                <a:gd name="connsiteX540" fmla="*/ 3027732 w 4474469"/>
                <a:gd name="connsiteY540" fmla="*/ 7669 h 199612"/>
                <a:gd name="connsiteX541" fmla="*/ 3047372 w 4474469"/>
                <a:gd name="connsiteY541" fmla="*/ 25922 h 199612"/>
                <a:gd name="connsiteX542" fmla="*/ 3063235 w 4474469"/>
                <a:gd name="connsiteY542" fmla="*/ 43379 h 199612"/>
                <a:gd name="connsiteX543" fmla="*/ 3055123 w 4474469"/>
                <a:gd name="connsiteY543" fmla="*/ 49957 h 199612"/>
                <a:gd name="connsiteX544" fmla="*/ 3039647 w 4474469"/>
                <a:gd name="connsiteY544" fmla="*/ 32005 h 199612"/>
                <a:gd name="connsiteX545" fmla="*/ 3020062 w 4474469"/>
                <a:gd name="connsiteY545" fmla="*/ 12914 h 199612"/>
                <a:gd name="connsiteX546" fmla="*/ 4317574 w 4474469"/>
                <a:gd name="connsiteY546" fmla="*/ 862 h 199612"/>
                <a:gd name="connsiteX547" fmla="*/ 4328092 w 4474469"/>
                <a:gd name="connsiteY547" fmla="*/ 862 h 199612"/>
                <a:gd name="connsiteX548" fmla="*/ 4326120 w 4474469"/>
                <a:gd name="connsiteY548" fmla="*/ 24529 h 199612"/>
                <a:gd name="connsiteX549" fmla="*/ 4371479 w 4474469"/>
                <a:gd name="connsiteY549" fmla="*/ 24529 h 199612"/>
                <a:gd name="connsiteX550" fmla="*/ 4371342 w 4474469"/>
                <a:gd name="connsiteY550" fmla="*/ 26446 h 199612"/>
                <a:gd name="connsiteX551" fmla="*/ 4371041 w 4474469"/>
                <a:gd name="connsiteY551" fmla="*/ 29349 h 199612"/>
                <a:gd name="connsiteX552" fmla="*/ 4366494 w 4474469"/>
                <a:gd name="connsiteY552" fmla="*/ 72079 h 199612"/>
                <a:gd name="connsiteX553" fmla="*/ 4360304 w 4474469"/>
                <a:gd name="connsiteY553" fmla="*/ 89171 h 199612"/>
                <a:gd name="connsiteX554" fmla="*/ 4355346 w 4474469"/>
                <a:gd name="connsiteY554" fmla="*/ 92431 h 199612"/>
                <a:gd name="connsiteX555" fmla="*/ 4348909 w 4474469"/>
                <a:gd name="connsiteY555" fmla="*/ 93554 h 199612"/>
                <a:gd name="connsiteX556" fmla="*/ 4339952 w 4474469"/>
                <a:gd name="connsiteY556" fmla="*/ 93746 h 199612"/>
                <a:gd name="connsiteX557" fmla="*/ 4327872 w 4474469"/>
                <a:gd name="connsiteY557" fmla="*/ 93115 h 199612"/>
                <a:gd name="connsiteX558" fmla="*/ 4326942 w 4474469"/>
                <a:gd name="connsiteY558" fmla="*/ 88322 h 199612"/>
                <a:gd name="connsiteX559" fmla="*/ 4325024 w 4474469"/>
                <a:gd name="connsiteY559" fmla="*/ 83693 h 199612"/>
                <a:gd name="connsiteX560" fmla="*/ 4337432 w 4474469"/>
                <a:gd name="connsiteY560" fmla="*/ 84460 h 199612"/>
                <a:gd name="connsiteX561" fmla="*/ 4345403 w 4474469"/>
                <a:gd name="connsiteY561" fmla="*/ 84570 h 199612"/>
                <a:gd name="connsiteX562" fmla="*/ 4349183 w 4474469"/>
                <a:gd name="connsiteY562" fmla="*/ 84323 h 199612"/>
                <a:gd name="connsiteX563" fmla="*/ 4351978 w 4474469"/>
                <a:gd name="connsiteY563" fmla="*/ 82598 h 199612"/>
                <a:gd name="connsiteX564" fmla="*/ 4356469 w 4474469"/>
                <a:gd name="connsiteY564" fmla="*/ 69066 h 199612"/>
                <a:gd name="connsiteX565" fmla="*/ 4360304 w 4474469"/>
                <a:gd name="connsiteY565" fmla="*/ 34170 h 199612"/>
                <a:gd name="connsiteX566" fmla="*/ 4324805 w 4474469"/>
                <a:gd name="connsiteY566" fmla="*/ 34170 h 199612"/>
                <a:gd name="connsiteX567" fmla="*/ 4312041 w 4474469"/>
                <a:gd name="connsiteY567" fmla="*/ 73477 h 199612"/>
                <a:gd name="connsiteX568" fmla="*/ 4283170 w 4474469"/>
                <a:gd name="connsiteY568" fmla="*/ 100128 h 199612"/>
                <a:gd name="connsiteX569" fmla="*/ 4280020 w 4474469"/>
                <a:gd name="connsiteY569" fmla="*/ 96238 h 199612"/>
                <a:gd name="connsiteX570" fmla="*/ 4276378 w 4474469"/>
                <a:gd name="connsiteY570" fmla="*/ 92678 h 199612"/>
                <a:gd name="connsiteX571" fmla="*/ 4302756 w 4474469"/>
                <a:gd name="connsiteY571" fmla="*/ 69011 h 199612"/>
                <a:gd name="connsiteX572" fmla="*/ 4314506 w 4474469"/>
                <a:gd name="connsiteY572" fmla="*/ 34170 h 199612"/>
                <a:gd name="connsiteX573" fmla="*/ 4279884 w 4474469"/>
                <a:gd name="connsiteY573" fmla="*/ 34170 h 199612"/>
                <a:gd name="connsiteX574" fmla="*/ 4279884 w 4474469"/>
                <a:gd name="connsiteY574" fmla="*/ 24529 h 199612"/>
                <a:gd name="connsiteX575" fmla="*/ 4315821 w 4474469"/>
                <a:gd name="connsiteY575" fmla="*/ 24529 h 199612"/>
                <a:gd name="connsiteX576" fmla="*/ 4316862 w 4474469"/>
                <a:gd name="connsiteY576" fmla="*/ 13024 h 199612"/>
                <a:gd name="connsiteX577" fmla="*/ 4317574 w 4474469"/>
                <a:gd name="connsiteY577" fmla="*/ 862 h 199612"/>
                <a:gd name="connsiteX578" fmla="*/ 3299068 w 4474469"/>
                <a:gd name="connsiteY578" fmla="*/ 862 h 199612"/>
                <a:gd name="connsiteX579" fmla="*/ 3309586 w 4474469"/>
                <a:gd name="connsiteY579" fmla="*/ 3054 h 199612"/>
                <a:gd name="connsiteX580" fmla="*/ 3304107 w 4474469"/>
                <a:gd name="connsiteY580" fmla="*/ 27816 h 199612"/>
                <a:gd name="connsiteX581" fmla="*/ 3343550 w 4474469"/>
                <a:gd name="connsiteY581" fmla="*/ 27816 h 199612"/>
                <a:gd name="connsiteX582" fmla="*/ 3343550 w 4474469"/>
                <a:gd name="connsiteY582" fmla="*/ 37896 h 199612"/>
                <a:gd name="connsiteX583" fmla="*/ 3301916 w 4474469"/>
                <a:gd name="connsiteY583" fmla="*/ 37896 h 199612"/>
                <a:gd name="connsiteX584" fmla="*/ 3292959 w 4474469"/>
                <a:gd name="connsiteY584" fmla="*/ 67860 h 199612"/>
                <a:gd name="connsiteX585" fmla="*/ 3282852 w 4474469"/>
                <a:gd name="connsiteY585" fmla="*/ 94869 h 199612"/>
                <a:gd name="connsiteX586" fmla="*/ 3309147 w 4474469"/>
                <a:gd name="connsiteY586" fmla="*/ 94869 h 199612"/>
                <a:gd name="connsiteX587" fmla="*/ 3309147 w 4474469"/>
                <a:gd name="connsiteY587" fmla="*/ 59578 h 199612"/>
                <a:gd name="connsiteX588" fmla="*/ 3319008 w 4474469"/>
                <a:gd name="connsiteY588" fmla="*/ 59578 h 199612"/>
                <a:gd name="connsiteX589" fmla="*/ 3319008 w 4474469"/>
                <a:gd name="connsiteY589" fmla="*/ 94869 h 199612"/>
                <a:gd name="connsiteX590" fmla="*/ 3342893 w 4474469"/>
                <a:gd name="connsiteY590" fmla="*/ 94869 h 199612"/>
                <a:gd name="connsiteX591" fmla="*/ 3342893 w 4474469"/>
                <a:gd name="connsiteY591" fmla="*/ 104730 h 199612"/>
                <a:gd name="connsiteX592" fmla="*/ 3319008 w 4474469"/>
                <a:gd name="connsiteY592" fmla="*/ 104730 h 199612"/>
                <a:gd name="connsiteX593" fmla="*/ 3319008 w 4474469"/>
                <a:gd name="connsiteY593" fmla="*/ 138256 h 199612"/>
                <a:gd name="connsiteX594" fmla="*/ 3347056 w 4474469"/>
                <a:gd name="connsiteY594" fmla="*/ 132558 h 199612"/>
                <a:gd name="connsiteX595" fmla="*/ 3347933 w 4474469"/>
                <a:gd name="connsiteY595" fmla="*/ 142200 h 199612"/>
                <a:gd name="connsiteX596" fmla="*/ 3319008 w 4474469"/>
                <a:gd name="connsiteY596" fmla="*/ 148107 h 199612"/>
                <a:gd name="connsiteX597" fmla="*/ 3319008 w 4474469"/>
                <a:gd name="connsiteY597" fmla="*/ 198077 h 199612"/>
                <a:gd name="connsiteX598" fmla="*/ 3309147 w 4474469"/>
                <a:gd name="connsiteY598" fmla="*/ 198077 h 199612"/>
                <a:gd name="connsiteX599" fmla="*/ 3309147 w 4474469"/>
                <a:gd name="connsiteY599" fmla="*/ 150300 h 199612"/>
                <a:gd name="connsiteX600" fmla="*/ 3286604 w 4474469"/>
                <a:gd name="connsiteY600" fmla="*/ 155014 h 199612"/>
                <a:gd name="connsiteX601" fmla="*/ 3266856 w 4474469"/>
                <a:gd name="connsiteY601" fmla="*/ 159071 h 199612"/>
                <a:gd name="connsiteX602" fmla="*/ 3264007 w 4474469"/>
                <a:gd name="connsiteY602" fmla="*/ 148546 h 199612"/>
                <a:gd name="connsiteX603" fmla="*/ 3284769 w 4474469"/>
                <a:gd name="connsiteY603" fmla="*/ 144846 h 199612"/>
                <a:gd name="connsiteX604" fmla="*/ 3309147 w 4474469"/>
                <a:gd name="connsiteY604" fmla="*/ 139999 h 199612"/>
                <a:gd name="connsiteX605" fmla="*/ 3309147 w 4474469"/>
                <a:gd name="connsiteY605" fmla="*/ 104730 h 199612"/>
                <a:gd name="connsiteX606" fmla="*/ 3287892 w 4474469"/>
                <a:gd name="connsiteY606" fmla="*/ 104730 h 199612"/>
                <a:gd name="connsiteX607" fmla="*/ 3278003 w 4474469"/>
                <a:gd name="connsiteY607" fmla="*/ 105606 h 199612"/>
                <a:gd name="connsiteX608" fmla="*/ 3272552 w 4474469"/>
                <a:gd name="connsiteY608" fmla="*/ 107799 h 199612"/>
                <a:gd name="connsiteX609" fmla="*/ 3271156 w 4474469"/>
                <a:gd name="connsiteY609" fmla="*/ 102758 h 199612"/>
                <a:gd name="connsiteX610" fmla="*/ 3269265 w 4474469"/>
                <a:gd name="connsiteY610" fmla="*/ 97717 h 199612"/>
                <a:gd name="connsiteX611" fmla="*/ 3273841 w 4474469"/>
                <a:gd name="connsiteY611" fmla="*/ 92099 h 199612"/>
                <a:gd name="connsiteX612" fmla="*/ 3278908 w 4474469"/>
                <a:gd name="connsiteY612" fmla="*/ 79737 h 199612"/>
                <a:gd name="connsiteX613" fmla="*/ 3284386 w 4474469"/>
                <a:gd name="connsiteY613" fmla="*/ 63917 h 199612"/>
                <a:gd name="connsiteX614" fmla="*/ 3291836 w 4474469"/>
                <a:gd name="connsiteY614" fmla="*/ 37896 h 199612"/>
                <a:gd name="connsiteX615" fmla="*/ 3265321 w 4474469"/>
                <a:gd name="connsiteY615" fmla="*/ 37896 h 199612"/>
                <a:gd name="connsiteX616" fmla="*/ 3265321 w 4474469"/>
                <a:gd name="connsiteY616" fmla="*/ 27816 h 199612"/>
                <a:gd name="connsiteX617" fmla="*/ 3294027 w 4474469"/>
                <a:gd name="connsiteY617" fmla="*/ 27816 h 199612"/>
                <a:gd name="connsiteX618" fmla="*/ 3296794 w 4474469"/>
                <a:gd name="connsiteY618" fmla="*/ 14421 h 199612"/>
                <a:gd name="connsiteX619" fmla="*/ 3299068 w 4474469"/>
                <a:gd name="connsiteY619" fmla="*/ 862 h 199612"/>
                <a:gd name="connsiteX620" fmla="*/ 3854666 w 4474469"/>
                <a:gd name="connsiteY620" fmla="*/ 658 h 199612"/>
                <a:gd name="connsiteX621" fmla="*/ 3865184 w 4474469"/>
                <a:gd name="connsiteY621" fmla="*/ 658 h 199612"/>
                <a:gd name="connsiteX622" fmla="*/ 3865184 w 4474469"/>
                <a:gd name="connsiteY622" fmla="*/ 28267 h 199612"/>
                <a:gd name="connsiteX623" fmla="*/ 3914488 w 4474469"/>
                <a:gd name="connsiteY623" fmla="*/ 28267 h 199612"/>
                <a:gd name="connsiteX624" fmla="*/ 3914488 w 4474469"/>
                <a:gd name="connsiteY624" fmla="*/ 37663 h 199612"/>
                <a:gd name="connsiteX625" fmla="*/ 3865184 w 4474469"/>
                <a:gd name="connsiteY625" fmla="*/ 37663 h 199612"/>
                <a:gd name="connsiteX626" fmla="*/ 3865184 w 4474469"/>
                <a:gd name="connsiteY626" fmla="*/ 67272 h 199612"/>
                <a:gd name="connsiteX627" fmla="*/ 3886878 w 4474469"/>
                <a:gd name="connsiteY627" fmla="*/ 67272 h 199612"/>
                <a:gd name="connsiteX628" fmla="*/ 3918624 w 4474469"/>
                <a:gd name="connsiteY628" fmla="*/ 40748 h 199612"/>
                <a:gd name="connsiteX629" fmla="*/ 3945604 w 4474469"/>
                <a:gd name="connsiteY629" fmla="*/ 11614 h 199612"/>
                <a:gd name="connsiteX630" fmla="*/ 3954370 w 4474469"/>
                <a:gd name="connsiteY630" fmla="*/ 16654 h 199612"/>
                <a:gd name="connsiteX631" fmla="*/ 3930073 w 4474469"/>
                <a:gd name="connsiteY631" fmla="*/ 43019 h 199612"/>
                <a:gd name="connsiteX632" fmla="*/ 3902655 w 4474469"/>
                <a:gd name="connsiteY632" fmla="*/ 67272 h 199612"/>
                <a:gd name="connsiteX633" fmla="*/ 3964887 w 4474469"/>
                <a:gd name="connsiteY633" fmla="*/ 67272 h 199612"/>
                <a:gd name="connsiteX634" fmla="*/ 3964887 w 4474469"/>
                <a:gd name="connsiteY634" fmla="*/ 76886 h 199612"/>
                <a:gd name="connsiteX635" fmla="*/ 3889945 w 4474469"/>
                <a:gd name="connsiteY635" fmla="*/ 76886 h 199612"/>
                <a:gd name="connsiteX636" fmla="*/ 3870964 w 4474469"/>
                <a:gd name="connsiteY636" fmla="*/ 90130 h 199612"/>
                <a:gd name="connsiteX637" fmla="*/ 3851160 w 4474469"/>
                <a:gd name="connsiteY637" fmla="*/ 102552 h 199612"/>
                <a:gd name="connsiteX638" fmla="*/ 3945166 w 4474469"/>
                <a:gd name="connsiteY638" fmla="*/ 102552 h 199612"/>
                <a:gd name="connsiteX639" fmla="*/ 3945166 w 4474469"/>
                <a:gd name="connsiteY639" fmla="*/ 111728 h 199612"/>
                <a:gd name="connsiteX640" fmla="*/ 3846997 w 4474469"/>
                <a:gd name="connsiteY640" fmla="*/ 111728 h 199612"/>
                <a:gd name="connsiteX641" fmla="*/ 3841738 w 4474469"/>
                <a:gd name="connsiteY641" fmla="*/ 124670 h 199612"/>
                <a:gd name="connsiteX642" fmla="*/ 3836479 w 4474469"/>
                <a:gd name="connsiteY642" fmla="*/ 136955 h 199612"/>
                <a:gd name="connsiteX643" fmla="*/ 3932236 w 4474469"/>
                <a:gd name="connsiteY643" fmla="*/ 136955 h 199612"/>
                <a:gd name="connsiteX644" fmla="*/ 3931580 w 4474469"/>
                <a:gd name="connsiteY644" fmla="*/ 142198 h 199612"/>
                <a:gd name="connsiteX645" fmla="*/ 3924622 w 4474469"/>
                <a:gd name="connsiteY645" fmla="*/ 176719 h 199612"/>
                <a:gd name="connsiteX646" fmla="*/ 3916022 w 4474469"/>
                <a:gd name="connsiteY646" fmla="*/ 192161 h 199612"/>
                <a:gd name="connsiteX647" fmla="*/ 3909448 w 4474469"/>
                <a:gd name="connsiteY647" fmla="*/ 195684 h 199612"/>
                <a:gd name="connsiteX648" fmla="*/ 3900244 w 4474469"/>
                <a:gd name="connsiteY648" fmla="*/ 196750 h 199612"/>
                <a:gd name="connsiteX649" fmla="*/ 3884029 w 4474469"/>
                <a:gd name="connsiteY649" fmla="*/ 196586 h 199612"/>
                <a:gd name="connsiteX650" fmla="*/ 3860582 w 4474469"/>
                <a:gd name="connsiteY650" fmla="*/ 195438 h 199612"/>
                <a:gd name="connsiteX651" fmla="*/ 3859596 w 4474469"/>
                <a:gd name="connsiteY651" fmla="*/ 190440 h 199612"/>
                <a:gd name="connsiteX652" fmla="*/ 3857296 w 4474469"/>
                <a:gd name="connsiteY652" fmla="*/ 185600 h 199612"/>
                <a:gd name="connsiteX653" fmla="*/ 3881619 w 4474469"/>
                <a:gd name="connsiteY653" fmla="*/ 187053 h 199612"/>
                <a:gd name="connsiteX654" fmla="*/ 3897396 w 4474469"/>
                <a:gd name="connsiteY654" fmla="*/ 187354 h 199612"/>
                <a:gd name="connsiteX655" fmla="*/ 3903888 w 4474469"/>
                <a:gd name="connsiteY655" fmla="*/ 187053 h 199612"/>
                <a:gd name="connsiteX656" fmla="*/ 3907914 w 4474469"/>
                <a:gd name="connsiteY656" fmla="*/ 185600 h 199612"/>
                <a:gd name="connsiteX657" fmla="*/ 3914734 w 4474469"/>
                <a:gd name="connsiteY657" fmla="*/ 173786 h 199612"/>
                <a:gd name="connsiteX658" fmla="*/ 3920404 w 4474469"/>
                <a:gd name="connsiteY658" fmla="*/ 146350 h 199612"/>
                <a:gd name="connsiteX659" fmla="*/ 3821139 w 4474469"/>
                <a:gd name="connsiteY659" fmla="*/ 146350 h 199612"/>
                <a:gd name="connsiteX660" fmla="*/ 3828891 w 4474469"/>
                <a:gd name="connsiteY660" fmla="*/ 129519 h 199612"/>
                <a:gd name="connsiteX661" fmla="*/ 3836479 w 4474469"/>
                <a:gd name="connsiteY661" fmla="*/ 110854 h 199612"/>
                <a:gd name="connsiteX662" fmla="*/ 3806540 w 4474469"/>
                <a:gd name="connsiteY662" fmla="*/ 125986 h 199612"/>
                <a:gd name="connsiteX663" fmla="*/ 3775780 w 4474469"/>
                <a:gd name="connsiteY663" fmla="*/ 139139 h 199612"/>
                <a:gd name="connsiteX664" fmla="*/ 3773232 w 4474469"/>
                <a:gd name="connsiteY664" fmla="*/ 134458 h 199612"/>
                <a:gd name="connsiteX665" fmla="*/ 3769864 w 4474469"/>
                <a:gd name="connsiteY665" fmla="*/ 129935 h 199612"/>
                <a:gd name="connsiteX666" fmla="*/ 3823495 w 4474469"/>
                <a:gd name="connsiteY666" fmla="*/ 106619 h 199612"/>
                <a:gd name="connsiteX667" fmla="*/ 3873510 w 4474469"/>
                <a:gd name="connsiteY667" fmla="*/ 76886 h 199612"/>
                <a:gd name="connsiteX668" fmla="*/ 3775999 w 4474469"/>
                <a:gd name="connsiteY668" fmla="*/ 76886 h 199612"/>
                <a:gd name="connsiteX669" fmla="*/ 3775999 w 4474469"/>
                <a:gd name="connsiteY669" fmla="*/ 67272 h 199612"/>
                <a:gd name="connsiteX670" fmla="*/ 3854666 w 4474469"/>
                <a:gd name="connsiteY670" fmla="*/ 67272 h 199612"/>
                <a:gd name="connsiteX671" fmla="*/ 3854666 w 4474469"/>
                <a:gd name="connsiteY671" fmla="*/ 37663 h 199612"/>
                <a:gd name="connsiteX672" fmla="*/ 3795940 w 4474469"/>
                <a:gd name="connsiteY672" fmla="*/ 37663 h 199612"/>
                <a:gd name="connsiteX673" fmla="*/ 3795940 w 4474469"/>
                <a:gd name="connsiteY673" fmla="*/ 28267 h 199612"/>
                <a:gd name="connsiteX674" fmla="*/ 3854666 w 4474469"/>
                <a:gd name="connsiteY674" fmla="*/ 28267 h 199612"/>
                <a:gd name="connsiteX675" fmla="*/ 2021661 w 4474469"/>
                <a:gd name="connsiteY675" fmla="*/ 644 h 199612"/>
                <a:gd name="connsiteX676" fmla="*/ 2032179 w 4474469"/>
                <a:gd name="connsiteY676" fmla="*/ 644 h 199612"/>
                <a:gd name="connsiteX677" fmla="*/ 2032179 w 4474469"/>
                <a:gd name="connsiteY677" fmla="*/ 19270 h 199612"/>
                <a:gd name="connsiteX678" fmla="*/ 2093316 w 4474469"/>
                <a:gd name="connsiteY678" fmla="*/ 19270 h 199612"/>
                <a:gd name="connsiteX679" fmla="*/ 2093316 w 4474469"/>
                <a:gd name="connsiteY679" fmla="*/ 644 h 199612"/>
                <a:gd name="connsiteX680" fmla="*/ 2103615 w 4474469"/>
                <a:gd name="connsiteY680" fmla="*/ 644 h 199612"/>
                <a:gd name="connsiteX681" fmla="*/ 2103615 w 4474469"/>
                <a:gd name="connsiteY681" fmla="*/ 19270 h 199612"/>
                <a:gd name="connsiteX682" fmla="*/ 2157958 w 4474469"/>
                <a:gd name="connsiteY682" fmla="*/ 19270 h 199612"/>
                <a:gd name="connsiteX683" fmla="*/ 2157958 w 4474469"/>
                <a:gd name="connsiteY683" fmla="*/ 29130 h 199612"/>
                <a:gd name="connsiteX684" fmla="*/ 2103615 w 4474469"/>
                <a:gd name="connsiteY684" fmla="*/ 29130 h 199612"/>
                <a:gd name="connsiteX685" fmla="*/ 2103615 w 4474469"/>
                <a:gd name="connsiteY685" fmla="*/ 48413 h 199612"/>
                <a:gd name="connsiteX686" fmla="*/ 2093316 w 4474469"/>
                <a:gd name="connsiteY686" fmla="*/ 48413 h 199612"/>
                <a:gd name="connsiteX687" fmla="*/ 2093316 w 4474469"/>
                <a:gd name="connsiteY687" fmla="*/ 29130 h 199612"/>
                <a:gd name="connsiteX688" fmla="*/ 2032179 w 4474469"/>
                <a:gd name="connsiteY688" fmla="*/ 29130 h 199612"/>
                <a:gd name="connsiteX689" fmla="*/ 2032179 w 4474469"/>
                <a:gd name="connsiteY689" fmla="*/ 49071 h 199612"/>
                <a:gd name="connsiteX690" fmla="*/ 2021661 w 4474469"/>
                <a:gd name="connsiteY690" fmla="*/ 49071 h 199612"/>
                <a:gd name="connsiteX691" fmla="*/ 2021661 w 4474469"/>
                <a:gd name="connsiteY691" fmla="*/ 29130 h 199612"/>
                <a:gd name="connsiteX692" fmla="*/ 1967318 w 4474469"/>
                <a:gd name="connsiteY692" fmla="*/ 29130 h 199612"/>
                <a:gd name="connsiteX693" fmla="*/ 1967318 w 4474469"/>
                <a:gd name="connsiteY693" fmla="*/ 19270 h 199612"/>
                <a:gd name="connsiteX694" fmla="*/ 2021661 w 4474469"/>
                <a:gd name="connsiteY694" fmla="*/ 19270 h 199612"/>
                <a:gd name="connsiteX695" fmla="*/ 1786099 w 4474469"/>
                <a:gd name="connsiteY695" fmla="*/ 438 h 199612"/>
                <a:gd name="connsiteX696" fmla="*/ 1795959 w 4474469"/>
                <a:gd name="connsiteY696" fmla="*/ 438 h 199612"/>
                <a:gd name="connsiteX697" fmla="*/ 1795959 w 4474469"/>
                <a:gd name="connsiteY697" fmla="*/ 15996 h 199612"/>
                <a:gd name="connsiteX698" fmla="*/ 1837374 w 4474469"/>
                <a:gd name="connsiteY698" fmla="*/ 15996 h 199612"/>
                <a:gd name="connsiteX699" fmla="*/ 1837374 w 4474469"/>
                <a:gd name="connsiteY699" fmla="*/ 438 h 199612"/>
                <a:gd name="connsiteX700" fmla="*/ 1847454 w 4474469"/>
                <a:gd name="connsiteY700" fmla="*/ 438 h 199612"/>
                <a:gd name="connsiteX701" fmla="*/ 1847454 w 4474469"/>
                <a:gd name="connsiteY701" fmla="*/ 15996 h 199612"/>
                <a:gd name="connsiteX702" fmla="*/ 1895663 w 4474469"/>
                <a:gd name="connsiteY702" fmla="*/ 15996 h 199612"/>
                <a:gd name="connsiteX703" fmla="*/ 1895663 w 4474469"/>
                <a:gd name="connsiteY703" fmla="*/ 52344 h 199612"/>
                <a:gd name="connsiteX704" fmla="*/ 1847454 w 4474469"/>
                <a:gd name="connsiteY704" fmla="*/ 52344 h 199612"/>
                <a:gd name="connsiteX705" fmla="*/ 1847454 w 4474469"/>
                <a:gd name="connsiteY705" fmla="*/ 72750 h 199612"/>
                <a:gd name="connsiteX706" fmla="*/ 1908372 w 4474469"/>
                <a:gd name="connsiteY706" fmla="*/ 72750 h 199612"/>
                <a:gd name="connsiteX707" fmla="*/ 1908262 w 4474469"/>
                <a:gd name="connsiteY707" fmla="*/ 74362 h 199612"/>
                <a:gd name="connsiteX708" fmla="*/ 1908153 w 4474469"/>
                <a:gd name="connsiteY708" fmla="*/ 77119 h 199612"/>
                <a:gd name="connsiteX709" fmla="*/ 1905277 w 4474469"/>
                <a:gd name="connsiteY709" fmla="*/ 92922 h 199612"/>
                <a:gd name="connsiteX710" fmla="*/ 1901579 w 4474469"/>
                <a:gd name="connsiteY710" fmla="*/ 100347 h 199612"/>
                <a:gd name="connsiteX711" fmla="*/ 1897415 w 4474469"/>
                <a:gd name="connsiteY711" fmla="*/ 102702 h 199612"/>
                <a:gd name="connsiteX712" fmla="*/ 1891937 w 4474469"/>
                <a:gd name="connsiteY712" fmla="*/ 103415 h 199612"/>
                <a:gd name="connsiteX713" fmla="*/ 1884405 w 4474469"/>
                <a:gd name="connsiteY713" fmla="*/ 103634 h 199612"/>
                <a:gd name="connsiteX714" fmla="*/ 1873750 w 4474469"/>
                <a:gd name="connsiteY714" fmla="*/ 103195 h 199612"/>
                <a:gd name="connsiteX715" fmla="*/ 1872983 w 4474469"/>
                <a:gd name="connsiteY715" fmla="*/ 99141 h 199612"/>
                <a:gd name="connsiteX716" fmla="*/ 1871558 w 4474469"/>
                <a:gd name="connsiteY716" fmla="*/ 95087 h 199612"/>
                <a:gd name="connsiteX717" fmla="*/ 1881885 w 4474469"/>
                <a:gd name="connsiteY717" fmla="*/ 95854 h 199612"/>
                <a:gd name="connsiteX718" fmla="*/ 1888432 w 4474469"/>
                <a:gd name="connsiteY718" fmla="*/ 95964 h 199612"/>
                <a:gd name="connsiteX719" fmla="*/ 1891636 w 4474469"/>
                <a:gd name="connsiteY719" fmla="*/ 95717 h 199612"/>
                <a:gd name="connsiteX720" fmla="*/ 1893691 w 4474469"/>
                <a:gd name="connsiteY720" fmla="*/ 94648 h 199612"/>
                <a:gd name="connsiteX721" fmla="*/ 1895744 w 4474469"/>
                <a:gd name="connsiteY721" fmla="*/ 90426 h 199612"/>
                <a:gd name="connsiteX722" fmla="*/ 1897635 w 4474469"/>
                <a:gd name="connsiteY722" fmla="*/ 81269 h 199612"/>
                <a:gd name="connsiteX723" fmla="*/ 1847454 w 4474469"/>
                <a:gd name="connsiteY723" fmla="*/ 81269 h 199612"/>
                <a:gd name="connsiteX724" fmla="*/ 1847454 w 4474469"/>
                <a:gd name="connsiteY724" fmla="*/ 104277 h 199612"/>
                <a:gd name="connsiteX725" fmla="*/ 1837374 w 4474469"/>
                <a:gd name="connsiteY725" fmla="*/ 104277 h 199612"/>
                <a:gd name="connsiteX726" fmla="*/ 1837374 w 4474469"/>
                <a:gd name="connsiteY726" fmla="*/ 81269 h 199612"/>
                <a:gd name="connsiteX727" fmla="*/ 1787413 w 4474469"/>
                <a:gd name="connsiteY727" fmla="*/ 81269 h 199612"/>
                <a:gd name="connsiteX728" fmla="*/ 1766350 w 4474469"/>
                <a:gd name="connsiteY728" fmla="*/ 101484 h 199612"/>
                <a:gd name="connsiteX729" fmla="*/ 1726058 w 4474469"/>
                <a:gd name="connsiteY729" fmla="*/ 118082 h 199612"/>
                <a:gd name="connsiteX730" fmla="*/ 1723756 w 4474469"/>
                <a:gd name="connsiteY730" fmla="*/ 113563 h 199612"/>
                <a:gd name="connsiteX731" fmla="*/ 1720799 w 4474469"/>
                <a:gd name="connsiteY731" fmla="*/ 109536 h 199612"/>
                <a:gd name="connsiteX732" fmla="*/ 1754982 w 4474469"/>
                <a:gd name="connsiteY732" fmla="*/ 96635 h 199612"/>
                <a:gd name="connsiteX733" fmla="*/ 1774704 w 4474469"/>
                <a:gd name="connsiteY733" fmla="*/ 81269 h 199612"/>
                <a:gd name="connsiteX734" fmla="*/ 1734165 w 4474469"/>
                <a:gd name="connsiteY734" fmla="*/ 81269 h 199612"/>
                <a:gd name="connsiteX735" fmla="*/ 1737589 w 4474469"/>
                <a:gd name="connsiteY735" fmla="*/ 63288 h 199612"/>
                <a:gd name="connsiteX736" fmla="*/ 1740520 w 4474469"/>
                <a:gd name="connsiteY736" fmla="*/ 43825 h 199612"/>
                <a:gd name="connsiteX737" fmla="*/ 1786099 w 4474469"/>
                <a:gd name="connsiteY737" fmla="*/ 43825 h 199612"/>
                <a:gd name="connsiteX738" fmla="*/ 1786099 w 4474469"/>
                <a:gd name="connsiteY738" fmla="*/ 42728 h 199612"/>
                <a:gd name="connsiteX739" fmla="*/ 1786099 w 4474469"/>
                <a:gd name="connsiteY739" fmla="*/ 24734 h 199612"/>
                <a:gd name="connsiteX740" fmla="*/ 1730002 w 4474469"/>
                <a:gd name="connsiteY740" fmla="*/ 24734 h 199612"/>
                <a:gd name="connsiteX741" fmla="*/ 1730002 w 4474469"/>
                <a:gd name="connsiteY741" fmla="*/ 15996 h 199612"/>
                <a:gd name="connsiteX742" fmla="*/ 1786099 w 4474469"/>
                <a:gd name="connsiteY742" fmla="*/ 15996 h 199612"/>
                <a:gd name="connsiteX743" fmla="*/ 1535854 w 4474469"/>
                <a:gd name="connsiteY743" fmla="*/ 438 h 199612"/>
                <a:gd name="connsiteX744" fmla="*/ 1547468 w 4474469"/>
                <a:gd name="connsiteY744" fmla="*/ 2410 h 199612"/>
                <a:gd name="connsiteX745" fmla="*/ 1542647 w 4474469"/>
                <a:gd name="connsiteY745" fmla="*/ 10436 h 199612"/>
                <a:gd name="connsiteX746" fmla="*/ 1537169 w 4474469"/>
                <a:gd name="connsiteY746" fmla="*/ 18626 h 199612"/>
                <a:gd name="connsiteX747" fmla="*/ 1597649 w 4474469"/>
                <a:gd name="connsiteY747" fmla="*/ 18626 h 199612"/>
                <a:gd name="connsiteX748" fmla="*/ 1599621 w 4474469"/>
                <a:gd name="connsiteY748" fmla="*/ 17969 h 199612"/>
                <a:gd name="connsiteX749" fmla="*/ 1606414 w 4474469"/>
                <a:gd name="connsiteY749" fmla="*/ 22777 h 199612"/>
                <a:gd name="connsiteX750" fmla="*/ 1595485 w 4474469"/>
                <a:gd name="connsiteY750" fmla="*/ 39813 h 199612"/>
                <a:gd name="connsiteX751" fmla="*/ 1582747 w 4474469"/>
                <a:gd name="connsiteY751" fmla="*/ 55877 h 199612"/>
                <a:gd name="connsiteX752" fmla="*/ 1650020 w 4474469"/>
                <a:gd name="connsiteY752" fmla="*/ 55877 h 199612"/>
                <a:gd name="connsiteX753" fmla="*/ 1650020 w 4474469"/>
                <a:gd name="connsiteY753" fmla="*/ 119836 h 199612"/>
                <a:gd name="connsiteX754" fmla="*/ 1591513 w 4474469"/>
                <a:gd name="connsiteY754" fmla="*/ 119836 h 199612"/>
                <a:gd name="connsiteX755" fmla="*/ 1591513 w 4474469"/>
                <a:gd name="connsiteY755" fmla="*/ 177271 h 199612"/>
                <a:gd name="connsiteX756" fmla="*/ 1593896 w 4474469"/>
                <a:gd name="connsiteY756" fmla="*/ 183190 h 199612"/>
                <a:gd name="connsiteX757" fmla="*/ 1604660 w 4474469"/>
                <a:gd name="connsiteY757" fmla="*/ 184506 h 199612"/>
                <a:gd name="connsiteX758" fmla="*/ 1644322 w 4474469"/>
                <a:gd name="connsiteY758" fmla="*/ 184506 h 199612"/>
                <a:gd name="connsiteX759" fmla="*/ 1652001 w 4474469"/>
                <a:gd name="connsiteY759" fmla="*/ 182395 h 199612"/>
                <a:gd name="connsiteX760" fmla="*/ 1655636 w 4474469"/>
                <a:gd name="connsiteY760" fmla="*/ 173171 h 199612"/>
                <a:gd name="connsiteX761" fmla="*/ 1657032 w 4474469"/>
                <a:gd name="connsiteY761" fmla="*/ 152499 h 199612"/>
                <a:gd name="connsiteX762" fmla="*/ 1661907 w 4474469"/>
                <a:gd name="connsiteY762" fmla="*/ 155020 h 199612"/>
                <a:gd name="connsiteX763" fmla="*/ 1667112 w 4474469"/>
                <a:gd name="connsiteY763" fmla="*/ 156884 h 199612"/>
                <a:gd name="connsiteX764" fmla="*/ 1661771 w 4474469"/>
                <a:gd name="connsiteY764" fmla="*/ 186953 h 199612"/>
                <a:gd name="connsiteX765" fmla="*/ 1644761 w 4474469"/>
                <a:gd name="connsiteY765" fmla="*/ 194339 h 199612"/>
                <a:gd name="connsiteX766" fmla="*/ 1604222 w 4474469"/>
                <a:gd name="connsiteY766" fmla="*/ 194339 h 199612"/>
                <a:gd name="connsiteX767" fmla="*/ 1585788 w 4474469"/>
                <a:gd name="connsiteY767" fmla="*/ 190976 h 199612"/>
                <a:gd name="connsiteX768" fmla="*/ 1580995 w 4474469"/>
                <a:gd name="connsiteY768" fmla="*/ 177271 h 199612"/>
                <a:gd name="connsiteX769" fmla="*/ 1580995 w 4474469"/>
                <a:gd name="connsiteY769" fmla="*/ 119836 h 199612"/>
                <a:gd name="connsiteX770" fmla="*/ 1566971 w 4474469"/>
                <a:gd name="connsiteY770" fmla="*/ 119836 h 199612"/>
                <a:gd name="connsiteX771" fmla="*/ 1551640 w 4474469"/>
                <a:gd name="connsiteY771" fmla="*/ 152344 h 199612"/>
                <a:gd name="connsiteX772" fmla="*/ 1523794 w 4474469"/>
                <a:gd name="connsiteY772" fmla="*/ 178219 h 199612"/>
                <a:gd name="connsiteX773" fmla="*/ 1479100 w 4474469"/>
                <a:gd name="connsiteY773" fmla="*/ 196530 h 199612"/>
                <a:gd name="connsiteX774" fmla="*/ 1476443 w 4474469"/>
                <a:gd name="connsiteY774" fmla="*/ 191799 h 199612"/>
                <a:gd name="connsiteX775" fmla="*/ 1472965 w 4474469"/>
                <a:gd name="connsiteY775" fmla="*/ 187565 h 199612"/>
                <a:gd name="connsiteX776" fmla="*/ 1515046 w 4474469"/>
                <a:gd name="connsiteY776" fmla="*/ 171423 h 199612"/>
                <a:gd name="connsiteX777" fmla="*/ 1541398 w 4474469"/>
                <a:gd name="connsiteY777" fmla="*/ 148553 h 199612"/>
                <a:gd name="connsiteX778" fmla="*/ 1556014 w 4474469"/>
                <a:gd name="connsiteY778" fmla="*/ 119836 h 199612"/>
                <a:gd name="connsiteX779" fmla="*/ 1495315 w 4474469"/>
                <a:gd name="connsiteY779" fmla="*/ 119836 h 199612"/>
                <a:gd name="connsiteX780" fmla="*/ 1495315 w 4474469"/>
                <a:gd name="connsiteY780" fmla="*/ 64618 h 199612"/>
                <a:gd name="connsiteX781" fmla="*/ 1487372 w 4474469"/>
                <a:gd name="connsiteY781" fmla="*/ 71138 h 199612"/>
                <a:gd name="connsiteX782" fmla="*/ 1479100 w 4474469"/>
                <a:gd name="connsiteY782" fmla="*/ 77331 h 199612"/>
                <a:gd name="connsiteX783" fmla="*/ 1475485 w 4474469"/>
                <a:gd name="connsiteY783" fmla="*/ 73385 h 199612"/>
                <a:gd name="connsiteX784" fmla="*/ 1471211 w 4474469"/>
                <a:gd name="connsiteY784" fmla="*/ 70096 h 199612"/>
                <a:gd name="connsiteX785" fmla="*/ 1510518 w 4474469"/>
                <a:gd name="connsiteY785" fmla="*/ 35846 h 199612"/>
                <a:gd name="connsiteX786" fmla="*/ 1535854 w 4474469"/>
                <a:gd name="connsiteY786" fmla="*/ 438 h 199612"/>
                <a:gd name="connsiteX787" fmla="*/ 288578 w 4474469"/>
                <a:gd name="connsiteY787" fmla="*/ 438 h 199612"/>
                <a:gd name="connsiteX788" fmla="*/ 298001 w 4474469"/>
                <a:gd name="connsiteY788" fmla="*/ 3506 h 199612"/>
                <a:gd name="connsiteX789" fmla="*/ 292577 w 4474469"/>
                <a:gd name="connsiteY789" fmla="*/ 13421 h 199612"/>
                <a:gd name="connsiteX790" fmla="*/ 286168 w 4474469"/>
                <a:gd name="connsiteY790" fmla="*/ 23008 h 199612"/>
                <a:gd name="connsiteX791" fmla="*/ 422027 w 4474469"/>
                <a:gd name="connsiteY791" fmla="*/ 23008 h 199612"/>
                <a:gd name="connsiteX792" fmla="*/ 422027 w 4474469"/>
                <a:gd name="connsiteY792" fmla="*/ 32404 h 199612"/>
                <a:gd name="connsiteX793" fmla="*/ 279375 w 4474469"/>
                <a:gd name="connsiteY793" fmla="*/ 32404 h 199612"/>
                <a:gd name="connsiteX794" fmla="*/ 262995 w 4474469"/>
                <a:gd name="connsiteY794" fmla="*/ 50547 h 199612"/>
                <a:gd name="connsiteX795" fmla="*/ 245629 w 4474469"/>
                <a:gd name="connsiteY795" fmla="*/ 65722 h 199612"/>
                <a:gd name="connsiteX796" fmla="*/ 242671 w 4474469"/>
                <a:gd name="connsiteY796" fmla="*/ 61224 h 199612"/>
                <a:gd name="connsiteX797" fmla="*/ 239055 w 4474469"/>
                <a:gd name="connsiteY797" fmla="*/ 56732 h 199612"/>
                <a:gd name="connsiteX798" fmla="*/ 266858 w 4474469"/>
                <a:gd name="connsiteY798" fmla="*/ 31877 h 199612"/>
                <a:gd name="connsiteX799" fmla="*/ 288578 w 4474469"/>
                <a:gd name="connsiteY799" fmla="*/ 438 h 199612"/>
                <a:gd name="connsiteX800" fmla="*/ 2858730 w 4474469"/>
                <a:gd name="connsiteY800" fmla="*/ 425 h 199612"/>
                <a:gd name="connsiteX801" fmla="*/ 2867933 w 4474469"/>
                <a:gd name="connsiteY801" fmla="*/ 4807 h 199612"/>
                <a:gd name="connsiteX802" fmla="*/ 2862235 w 4474469"/>
                <a:gd name="connsiteY802" fmla="*/ 13792 h 199612"/>
                <a:gd name="connsiteX803" fmla="*/ 2904253 w 4474469"/>
                <a:gd name="connsiteY803" fmla="*/ 57179 h 199612"/>
                <a:gd name="connsiteX804" fmla="*/ 2957118 w 4474469"/>
                <a:gd name="connsiteY804" fmla="*/ 90705 h 199612"/>
                <a:gd name="connsiteX805" fmla="*/ 2952873 w 4474469"/>
                <a:gd name="connsiteY805" fmla="*/ 94786 h 199612"/>
                <a:gd name="connsiteX806" fmla="*/ 2949449 w 4474469"/>
                <a:gd name="connsiteY806" fmla="*/ 99689 h 199612"/>
                <a:gd name="connsiteX807" fmla="*/ 2898282 w 4474469"/>
                <a:gd name="connsiteY807" fmla="*/ 65642 h 199612"/>
                <a:gd name="connsiteX808" fmla="*/ 2856319 w 4474469"/>
                <a:gd name="connsiteY808" fmla="*/ 21899 h 199612"/>
                <a:gd name="connsiteX809" fmla="*/ 2814658 w 4474469"/>
                <a:gd name="connsiteY809" fmla="*/ 65944 h 199612"/>
                <a:gd name="connsiteX810" fmla="*/ 2764286 w 4474469"/>
                <a:gd name="connsiteY810" fmla="*/ 99470 h 199612"/>
                <a:gd name="connsiteX811" fmla="*/ 2760752 w 4474469"/>
                <a:gd name="connsiteY811" fmla="*/ 94732 h 199612"/>
                <a:gd name="connsiteX812" fmla="*/ 2756397 w 4474469"/>
                <a:gd name="connsiteY812" fmla="*/ 90486 h 199612"/>
                <a:gd name="connsiteX813" fmla="*/ 2814795 w 4474469"/>
                <a:gd name="connsiteY813" fmla="*/ 51865 h 199612"/>
                <a:gd name="connsiteX814" fmla="*/ 2858730 w 4474469"/>
                <a:gd name="connsiteY814" fmla="*/ 425 h 199612"/>
                <a:gd name="connsiteX815" fmla="*/ 4058948 w 4474469"/>
                <a:gd name="connsiteY815" fmla="*/ 0 h 199612"/>
                <a:gd name="connsiteX816" fmla="*/ 4069028 w 4474469"/>
                <a:gd name="connsiteY816" fmla="*/ 0 h 199612"/>
                <a:gd name="connsiteX817" fmla="*/ 4069028 w 4474469"/>
                <a:gd name="connsiteY817" fmla="*/ 47537 h 199612"/>
                <a:gd name="connsiteX818" fmla="*/ 4095542 w 4474469"/>
                <a:gd name="connsiteY818" fmla="*/ 47537 h 199612"/>
                <a:gd name="connsiteX819" fmla="*/ 4095542 w 4474469"/>
                <a:gd name="connsiteY819" fmla="*/ 57617 h 199612"/>
                <a:gd name="connsiteX820" fmla="*/ 4069028 w 4474469"/>
                <a:gd name="connsiteY820" fmla="*/ 57617 h 199612"/>
                <a:gd name="connsiteX821" fmla="*/ 4069028 w 4474469"/>
                <a:gd name="connsiteY821" fmla="*/ 68139 h 199612"/>
                <a:gd name="connsiteX822" fmla="*/ 4078767 w 4474469"/>
                <a:gd name="connsiteY822" fmla="*/ 79306 h 199612"/>
                <a:gd name="connsiteX823" fmla="*/ 4090259 w 4474469"/>
                <a:gd name="connsiteY823" fmla="*/ 93049 h 199612"/>
                <a:gd name="connsiteX824" fmla="*/ 4097953 w 4474469"/>
                <a:gd name="connsiteY824" fmla="*/ 102744 h 199612"/>
                <a:gd name="connsiteX825" fmla="*/ 4092036 w 4474469"/>
                <a:gd name="connsiteY825" fmla="*/ 111515 h 199612"/>
                <a:gd name="connsiteX826" fmla="*/ 4081930 w 4474469"/>
                <a:gd name="connsiteY826" fmla="*/ 96951 h 199612"/>
                <a:gd name="connsiteX827" fmla="*/ 4069028 w 4474469"/>
                <a:gd name="connsiteY827" fmla="*/ 79757 h 199612"/>
                <a:gd name="connsiteX828" fmla="*/ 4069028 w 4474469"/>
                <a:gd name="connsiteY828" fmla="*/ 198283 h 199612"/>
                <a:gd name="connsiteX829" fmla="*/ 4058948 w 4474469"/>
                <a:gd name="connsiteY829" fmla="*/ 198283 h 199612"/>
                <a:gd name="connsiteX830" fmla="*/ 4058948 w 4474469"/>
                <a:gd name="connsiteY830" fmla="*/ 82826 h 199612"/>
                <a:gd name="connsiteX831" fmla="*/ 4044486 w 4474469"/>
                <a:gd name="connsiteY831" fmla="*/ 122726 h 199612"/>
                <a:gd name="connsiteX832" fmla="*/ 4027393 w 4474469"/>
                <a:gd name="connsiteY832" fmla="*/ 154241 h 199612"/>
                <a:gd name="connsiteX833" fmla="*/ 4024572 w 4474469"/>
                <a:gd name="connsiteY833" fmla="*/ 149317 h 199612"/>
                <a:gd name="connsiteX834" fmla="*/ 4021258 w 4474469"/>
                <a:gd name="connsiteY834" fmla="*/ 145055 h 199612"/>
                <a:gd name="connsiteX835" fmla="*/ 4035363 w 4474469"/>
                <a:gd name="connsiteY835" fmla="*/ 121219 h 199612"/>
                <a:gd name="connsiteX836" fmla="*/ 4048202 w 4474469"/>
                <a:gd name="connsiteY836" fmla="*/ 90371 h 199612"/>
                <a:gd name="connsiteX837" fmla="*/ 4057633 w 4474469"/>
                <a:gd name="connsiteY837" fmla="*/ 57617 h 199612"/>
                <a:gd name="connsiteX838" fmla="*/ 4024326 w 4474469"/>
                <a:gd name="connsiteY838" fmla="*/ 57617 h 199612"/>
                <a:gd name="connsiteX839" fmla="*/ 4024326 w 4474469"/>
                <a:gd name="connsiteY839" fmla="*/ 47537 h 199612"/>
                <a:gd name="connsiteX840" fmla="*/ 4058948 w 4474469"/>
                <a:gd name="connsiteY840" fmla="*/ 47537 h 19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4474469" h="199612">
                  <a:moveTo>
                    <a:pt x="1826199" y="159716"/>
                  </a:moveTo>
                  <a:cubicBezTo>
                    <a:pt x="1835700" y="162399"/>
                    <a:pt x="1845647" y="165483"/>
                    <a:pt x="1856041" y="168969"/>
                  </a:cubicBezTo>
                  <a:cubicBezTo>
                    <a:pt x="1866435" y="172454"/>
                    <a:pt x="1876365" y="176025"/>
                    <a:pt x="1885834" y="179682"/>
                  </a:cubicBezTo>
                  <a:cubicBezTo>
                    <a:pt x="1895302" y="183338"/>
                    <a:pt x="1903400" y="186763"/>
                    <a:pt x="1910125" y="189956"/>
                  </a:cubicBezTo>
                  <a:lnTo>
                    <a:pt x="1903989" y="198941"/>
                  </a:lnTo>
                  <a:cubicBezTo>
                    <a:pt x="1897622" y="195670"/>
                    <a:pt x="1889758" y="192131"/>
                    <a:pt x="1880397" y="188325"/>
                  </a:cubicBezTo>
                  <a:cubicBezTo>
                    <a:pt x="1871035" y="184519"/>
                    <a:pt x="1861125" y="180785"/>
                    <a:pt x="1850668" y="177125"/>
                  </a:cubicBezTo>
                  <a:cubicBezTo>
                    <a:pt x="1840211" y="173465"/>
                    <a:pt x="1830156" y="170218"/>
                    <a:pt x="1820502" y="167386"/>
                  </a:cubicBezTo>
                  <a:close/>
                  <a:moveTo>
                    <a:pt x="3373790" y="141091"/>
                  </a:moveTo>
                  <a:lnTo>
                    <a:pt x="3373790" y="166962"/>
                  </a:lnTo>
                  <a:cubicBezTo>
                    <a:pt x="3383153" y="166410"/>
                    <a:pt x="3393132" y="165761"/>
                    <a:pt x="3403729" y="165017"/>
                  </a:cubicBezTo>
                  <a:cubicBezTo>
                    <a:pt x="3414324" y="164273"/>
                    <a:pt x="3425234" y="163460"/>
                    <a:pt x="3436460" y="162579"/>
                  </a:cubicBezTo>
                  <a:lnTo>
                    <a:pt x="3436460" y="141091"/>
                  </a:lnTo>
                  <a:close/>
                  <a:moveTo>
                    <a:pt x="292085" y="137366"/>
                  </a:moveTo>
                  <a:cubicBezTo>
                    <a:pt x="297704" y="143389"/>
                    <a:pt x="304378" y="148877"/>
                    <a:pt x="312107" y="153832"/>
                  </a:cubicBezTo>
                  <a:cubicBezTo>
                    <a:pt x="319836" y="158787"/>
                    <a:pt x="328428" y="163234"/>
                    <a:pt x="337882" y="167175"/>
                  </a:cubicBezTo>
                  <a:cubicBezTo>
                    <a:pt x="347469" y="163234"/>
                    <a:pt x="356289" y="158787"/>
                    <a:pt x="364341" y="153832"/>
                  </a:cubicBezTo>
                  <a:cubicBezTo>
                    <a:pt x="372395" y="148877"/>
                    <a:pt x="379352" y="143389"/>
                    <a:pt x="385214" y="137366"/>
                  </a:cubicBezTo>
                  <a:close/>
                  <a:moveTo>
                    <a:pt x="3543888" y="130581"/>
                  </a:moveTo>
                  <a:lnTo>
                    <a:pt x="3553091" y="133869"/>
                  </a:lnTo>
                  <a:cubicBezTo>
                    <a:pt x="3550475" y="142839"/>
                    <a:pt x="3547161" y="152355"/>
                    <a:pt x="3543148" y="162419"/>
                  </a:cubicBezTo>
                  <a:cubicBezTo>
                    <a:pt x="3539136" y="172483"/>
                    <a:pt x="3534343" y="181229"/>
                    <a:pt x="3528768" y="188657"/>
                  </a:cubicBezTo>
                  <a:lnTo>
                    <a:pt x="3519346" y="183629"/>
                  </a:lnTo>
                  <a:cubicBezTo>
                    <a:pt x="3525052" y="176418"/>
                    <a:pt x="3529964" y="167933"/>
                    <a:pt x="3534082" y="158174"/>
                  </a:cubicBezTo>
                  <a:cubicBezTo>
                    <a:pt x="3538200" y="148414"/>
                    <a:pt x="3541469" y="139217"/>
                    <a:pt x="3543888" y="130581"/>
                  </a:cubicBezTo>
                  <a:close/>
                  <a:moveTo>
                    <a:pt x="1811955" y="129696"/>
                  </a:moveTo>
                  <a:lnTo>
                    <a:pt x="1822693" y="129696"/>
                  </a:lnTo>
                  <a:cubicBezTo>
                    <a:pt x="1820339" y="143923"/>
                    <a:pt x="1815721" y="155691"/>
                    <a:pt x="1808840" y="165000"/>
                  </a:cubicBezTo>
                  <a:cubicBezTo>
                    <a:pt x="1801957" y="174309"/>
                    <a:pt x="1791593" y="181695"/>
                    <a:pt x="1777748" y="187156"/>
                  </a:cubicBezTo>
                  <a:cubicBezTo>
                    <a:pt x="1763902" y="192619"/>
                    <a:pt x="1745357" y="196693"/>
                    <a:pt x="1722113" y="199379"/>
                  </a:cubicBezTo>
                  <a:cubicBezTo>
                    <a:pt x="1721743" y="197991"/>
                    <a:pt x="1721114" y="196439"/>
                    <a:pt x="1720224" y="194722"/>
                  </a:cubicBezTo>
                  <a:cubicBezTo>
                    <a:pt x="1719333" y="193006"/>
                    <a:pt x="1718429" y="191563"/>
                    <a:pt x="1717511" y="190394"/>
                  </a:cubicBezTo>
                  <a:cubicBezTo>
                    <a:pt x="1739945" y="188132"/>
                    <a:pt x="1757700" y="184623"/>
                    <a:pt x="1770775" y="179869"/>
                  </a:cubicBezTo>
                  <a:cubicBezTo>
                    <a:pt x="1783852" y="175114"/>
                    <a:pt x="1793507" y="168667"/>
                    <a:pt x="1799741" y="160528"/>
                  </a:cubicBezTo>
                  <a:cubicBezTo>
                    <a:pt x="1805975" y="152389"/>
                    <a:pt x="1810047" y="142112"/>
                    <a:pt x="1811955" y="129696"/>
                  </a:cubicBezTo>
                  <a:close/>
                  <a:moveTo>
                    <a:pt x="3570621" y="129047"/>
                  </a:moveTo>
                  <a:lnTo>
                    <a:pt x="3581140" y="129047"/>
                  </a:lnTo>
                  <a:lnTo>
                    <a:pt x="3581140" y="177053"/>
                  </a:lnTo>
                  <a:cubicBezTo>
                    <a:pt x="3580962" y="179943"/>
                    <a:pt x="3581920" y="181889"/>
                    <a:pt x="3584016" y="182889"/>
                  </a:cubicBezTo>
                  <a:cubicBezTo>
                    <a:pt x="3586111" y="183889"/>
                    <a:pt x="3590412" y="184355"/>
                    <a:pt x="3596917" y="184286"/>
                  </a:cubicBezTo>
                  <a:lnTo>
                    <a:pt x="3645124" y="184286"/>
                  </a:lnTo>
                  <a:cubicBezTo>
                    <a:pt x="3648940" y="184400"/>
                    <a:pt x="3651829" y="183734"/>
                    <a:pt x="3653793" y="182289"/>
                  </a:cubicBezTo>
                  <a:cubicBezTo>
                    <a:pt x="3655757" y="180844"/>
                    <a:pt x="3657136" y="177938"/>
                    <a:pt x="3657932" y="173570"/>
                  </a:cubicBezTo>
                  <a:cubicBezTo>
                    <a:pt x="3658727" y="169202"/>
                    <a:pt x="3659279" y="162691"/>
                    <a:pt x="3659588" y="154036"/>
                  </a:cubicBezTo>
                  <a:cubicBezTo>
                    <a:pt x="3661062" y="155032"/>
                    <a:pt x="3662715" y="155890"/>
                    <a:pt x="3664545" y="156612"/>
                  </a:cubicBezTo>
                  <a:cubicBezTo>
                    <a:pt x="3666376" y="157333"/>
                    <a:pt x="3668083" y="157863"/>
                    <a:pt x="3669667" y="158201"/>
                  </a:cubicBezTo>
                  <a:cubicBezTo>
                    <a:pt x="3669060" y="172449"/>
                    <a:pt x="3667152" y="182078"/>
                    <a:pt x="3663943" y="187089"/>
                  </a:cubicBezTo>
                  <a:cubicBezTo>
                    <a:pt x="3660734" y="192101"/>
                    <a:pt x="3654607" y="194445"/>
                    <a:pt x="3645563" y="194120"/>
                  </a:cubicBezTo>
                  <a:lnTo>
                    <a:pt x="3596917" y="194120"/>
                  </a:lnTo>
                  <a:cubicBezTo>
                    <a:pt x="3586810" y="194271"/>
                    <a:pt x="3579852" y="193150"/>
                    <a:pt x="3576045" y="190757"/>
                  </a:cubicBezTo>
                  <a:cubicBezTo>
                    <a:pt x="3572238" y="188365"/>
                    <a:pt x="3570430" y="183797"/>
                    <a:pt x="3570621" y="177053"/>
                  </a:cubicBezTo>
                  <a:close/>
                  <a:moveTo>
                    <a:pt x="3680185" y="127512"/>
                  </a:moveTo>
                  <a:cubicBezTo>
                    <a:pt x="3686947" y="136244"/>
                    <a:pt x="3693310" y="145579"/>
                    <a:pt x="3699277" y="155516"/>
                  </a:cubicBezTo>
                  <a:cubicBezTo>
                    <a:pt x="3705244" y="165453"/>
                    <a:pt x="3709690" y="174239"/>
                    <a:pt x="3712617" y="181875"/>
                  </a:cubicBezTo>
                  <a:lnTo>
                    <a:pt x="3702536" y="186472"/>
                  </a:lnTo>
                  <a:cubicBezTo>
                    <a:pt x="3699734" y="178716"/>
                    <a:pt x="3695424" y="169794"/>
                    <a:pt x="3689609" y="159707"/>
                  </a:cubicBezTo>
                  <a:cubicBezTo>
                    <a:pt x="3683792" y="149620"/>
                    <a:pt x="3677511" y="140203"/>
                    <a:pt x="3670763" y="131458"/>
                  </a:cubicBezTo>
                  <a:close/>
                  <a:moveTo>
                    <a:pt x="3597136" y="113264"/>
                  </a:moveTo>
                  <a:cubicBezTo>
                    <a:pt x="3605952" y="117808"/>
                    <a:pt x="3614726" y="122969"/>
                    <a:pt x="3623459" y="128745"/>
                  </a:cubicBezTo>
                  <a:cubicBezTo>
                    <a:pt x="3632192" y="134522"/>
                    <a:pt x="3639268" y="139957"/>
                    <a:pt x="3644687" y="145049"/>
                  </a:cubicBezTo>
                  <a:lnTo>
                    <a:pt x="3637456" y="152502"/>
                  </a:lnTo>
                  <a:cubicBezTo>
                    <a:pt x="3632142" y="147482"/>
                    <a:pt x="3625130" y="141957"/>
                    <a:pt x="3616419" y="135924"/>
                  </a:cubicBezTo>
                  <a:cubicBezTo>
                    <a:pt x="3607709" y="129892"/>
                    <a:pt x="3598944" y="124530"/>
                    <a:pt x="3590124" y="119840"/>
                  </a:cubicBezTo>
                  <a:close/>
                  <a:moveTo>
                    <a:pt x="2236626" y="112399"/>
                  </a:moveTo>
                  <a:lnTo>
                    <a:pt x="2236626" y="152280"/>
                  </a:lnTo>
                  <a:cubicBezTo>
                    <a:pt x="2243441" y="151189"/>
                    <a:pt x="2250572" y="150030"/>
                    <a:pt x="2258018" y="148802"/>
                  </a:cubicBezTo>
                  <a:cubicBezTo>
                    <a:pt x="2265464" y="147573"/>
                    <a:pt x="2273087" y="146250"/>
                    <a:pt x="2280889" y="144830"/>
                  </a:cubicBezTo>
                  <a:lnTo>
                    <a:pt x="2280889" y="112399"/>
                  </a:lnTo>
                  <a:close/>
                  <a:moveTo>
                    <a:pt x="1748847" y="110221"/>
                  </a:moveTo>
                  <a:lnTo>
                    <a:pt x="1884048" y="110221"/>
                  </a:lnTo>
                  <a:lnTo>
                    <a:pt x="1884048" y="170235"/>
                  </a:lnTo>
                  <a:lnTo>
                    <a:pt x="1873530" y="170235"/>
                  </a:lnTo>
                  <a:lnTo>
                    <a:pt x="1873530" y="119616"/>
                  </a:lnTo>
                  <a:lnTo>
                    <a:pt x="1758926" y="119616"/>
                  </a:lnTo>
                  <a:lnTo>
                    <a:pt x="1758926" y="171331"/>
                  </a:lnTo>
                  <a:lnTo>
                    <a:pt x="1748847" y="171331"/>
                  </a:lnTo>
                  <a:close/>
                  <a:moveTo>
                    <a:pt x="3373790" y="108879"/>
                  </a:moveTo>
                  <a:lnTo>
                    <a:pt x="3373790" y="132134"/>
                  </a:lnTo>
                  <a:lnTo>
                    <a:pt x="3436460" y="132134"/>
                  </a:lnTo>
                  <a:lnTo>
                    <a:pt x="3436460" y="108879"/>
                  </a:lnTo>
                  <a:close/>
                  <a:moveTo>
                    <a:pt x="4370822" y="95087"/>
                  </a:moveTo>
                  <a:lnTo>
                    <a:pt x="4381340" y="95087"/>
                  </a:lnTo>
                  <a:lnTo>
                    <a:pt x="4381340" y="119411"/>
                  </a:lnTo>
                  <a:lnTo>
                    <a:pt x="4467676" y="119411"/>
                  </a:lnTo>
                  <a:lnTo>
                    <a:pt x="4467676" y="129271"/>
                  </a:lnTo>
                  <a:lnTo>
                    <a:pt x="4390762" y="129271"/>
                  </a:lnTo>
                  <a:cubicBezTo>
                    <a:pt x="4400414" y="141707"/>
                    <a:pt x="4412720" y="152718"/>
                    <a:pt x="4427686" y="162305"/>
                  </a:cubicBezTo>
                  <a:cubicBezTo>
                    <a:pt x="4442650" y="171892"/>
                    <a:pt x="4458244" y="179068"/>
                    <a:pt x="4474469" y="183834"/>
                  </a:cubicBezTo>
                  <a:cubicBezTo>
                    <a:pt x="4473232" y="185081"/>
                    <a:pt x="4471982" y="186532"/>
                    <a:pt x="4470717" y="188189"/>
                  </a:cubicBezTo>
                  <a:cubicBezTo>
                    <a:pt x="4469452" y="189846"/>
                    <a:pt x="4468366" y="191463"/>
                    <a:pt x="4467458" y="193038"/>
                  </a:cubicBezTo>
                  <a:cubicBezTo>
                    <a:pt x="4451118" y="187309"/>
                    <a:pt x="4435259" y="179210"/>
                    <a:pt x="4419880" y="168742"/>
                  </a:cubicBezTo>
                  <a:cubicBezTo>
                    <a:pt x="4404499" y="158274"/>
                    <a:pt x="4391652" y="146286"/>
                    <a:pt x="4381340" y="132778"/>
                  </a:cubicBezTo>
                  <a:lnTo>
                    <a:pt x="4381340" y="198955"/>
                  </a:lnTo>
                  <a:lnTo>
                    <a:pt x="4370822" y="198955"/>
                  </a:lnTo>
                  <a:lnTo>
                    <a:pt x="4370822" y="130586"/>
                  </a:lnTo>
                  <a:cubicBezTo>
                    <a:pt x="4363979" y="139704"/>
                    <a:pt x="4355800" y="148348"/>
                    <a:pt x="4346288" y="156516"/>
                  </a:cubicBezTo>
                  <a:cubicBezTo>
                    <a:pt x="4336775" y="164685"/>
                    <a:pt x="4326665" y="172014"/>
                    <a:pt x="4315960" y="178503"/>
                  </a:cubicBezTo>
                  <a:cubicBezTo>
                    <a:pt x="4305253" y="184991"/>
                    <a:pt x="4294688" y="190274"/>
                    <a:pt x="4284266" y="194353"/>
                  </a:cubicBezTo>
                  <a:cubicBezTo>
                    <a:pt x="4283362" y="192983"/>
                    <a:pt x="4282267" y="191504"/>
                    <a:pt x="4280980" y="189915"/>
                  </a:cubicBezTo>
                  <a:cubicBezTo>
                    <a:pt x="4279692" y="188327"/>
                    <a:pt x="4278378" y="186957"/>
                    <a:pt x="4277036" y="185807"/>
                  </a:cubicBezTo>
                  <a:cubicBezTo>
                    <a:pt x="4287008" y="182313"/>
                    <a:pt x="4297107" y="177687"/>
                    <a:pt x="4307332" y="171929"/>
                  </a:cubicBezTo>
                  <a:cubicBezTo>
                    <a:pt x="4317556" y="166170"/>
                    <a:pt x="4327234" y="159645"/>
                    <a:pt x="4336362" y="152353"/>
                  </a:cubicBezTo>
                  <a:cubicBezTo>
                    <a:pt x="4345491" y="145061"/>
                    <a:pt x="4353398" y="137367"/>
                    <a:pt x="4360084" y="129271"/>
                  </a:cubicBezTo>
                  <a:lnTo>
                    <a:pt x="4281637" y="129271"/>
                  </a:lnTo>
                  <a:lnTo>
                    <a:pt x="4281637" y="119411"/>
                  </a:lnTo>
                  <a:lnTo>
                    <a:pt x="4370822" y="119411"/>
                  </a:lnTo>
                  <a:close/>
                  <a:moveTo>
                    <a:pt x="2507688" y="94855"/>
                  </a:moveTo>
                  <a:cubicBezTo>
                    <a:pt x="2502326" y="94764"/>
                    <a:pt x="2496444" y="96481"/>
                    <a:pt x="2490041" y="100006"/>
                  </a:cubicBezTo>
                  <a:cubicBezTo>
                    <a:pt x="2483638" y="103532"/>
                    <a:pt x="2477317" y="109414"/>
                    <a:pt x="2471079" y="117652"/>
                  </a:cubicBezTo>
                  <a:cubicBezTo>
                    <a:pt x="2472038" y="135389"/>
                    <a:pt x="2475710" y="149345"/>
                    <a:pt x="2482094" y="159519"/>
                  </a:cubicBezTo>
                  <a:cubicBezTo>
                    <a:pt x="2488479" y="169694"/>
                    <a:pt x="2497741" y="174882"/>
                    <a:pt x="2509880" y="175083"/>
                  </a:cubicBezTo>
                  <a:cubicBezTo>
                    <a:pt x="2518717" y="174855"/>
                    <a:pt x="2525923" y="171037"/>
                    <a:pt x="2531499" y="163630"/>
                  </a:cubicBezTo>
                  <a:cubicBezTo>
                    <a:pt x="2537076" y="156222"/>
                    <a:pt x="2539953" y="146596"/>
                    <a:pt x="2540132" y="134750"/>
                  </a:cubicBezTo>
                  <a:cubicBezTo>
                    <a:pt x="2540204" y="122922"/>
                    <a:pt x="2537647" y="113369"/>
                    <a:pt x="2532459" y="106089"/>
                  </a:cubicBezTo>
                  <a:cubicBezTo>
                    <a:pt x="2527271" y="98810"/>
                    <a:pt x="2519014" y="95065"/>
                    <a:pt x="2507688" y="94855"/>
                  </a:cubicBezTo>
                  <a:close/>
                  <a:moveTo>
                    <a:pt x="286168" y="84556"/>
                  </a:moveTo>
                  <a:lnTo>
                    <a:pt x="286168" y="102990"/>
                  </a:lnTo>
                  <a:lnTo>
                    <a:pt x="395075" y="102990"/>
                  </a:lnTo>
                  <a:lnTo>
                    <a:pt x="395075" y="84556"/>
                  </a:lnTo>
                  <a:close/>
                  <a:moveTo>
                    <a:pt x="3373790" y="77106"/>
                  </a:moveTo>
                  <a:lnTo>
                    <a:pt x="3373790" y="100141"/>
                  </a:lnTo>
                  <a:lnTo>
                    <a:pt x="3436460" y="100141"/>
                  </a:lnTo>
                  <a:lnTo>
                    <a:pt x="3436460" y="77106"/>
                  </a:lnTo>
                  <a:close/>
                  <a:moveTo>
                    <a:pt x="3011735" y="75366"/>
                  </a:moveTo>
                  <a:lnTo>
                    <a:pt x="3056218" y="75366"/>
                  </a:lnTo>
                  <a:lnTo>
                    <a:pt x="3056218" y="160617"/>
                  </a:lnTo>
                  <a:cubicBezTo>
                    <a:pt x="3058447" y="161977"/>
                    <a:pt x="3060949" y="163859"/>
                    <a:pt x="3063724" y="166261"/>
                  </a:cubicBezTo>
                  <a:cubicBezTo>
                    <a:pt x="3066499" y="168662"/>
                    <a:pt x="3069987" y="171310"/>
                    <a:pt x="3074187" y="174205"/>
                  </a:cubicBezTo>
                  <a:cubicBezTo>
                    <a:pt x="3081209" y="179004"/>
                    <a:pt x="3089353" y="182172"/>
                    <a:pt x="3098620" y="183711"/>
                  </a:cubicBezTo>
                  <a:cubicBezTo>
                    <a:pt x="3107887" y="185250"/>
                    <a:pt x="3118880" y="185953"/>
                    <a:pt x="3131599" y="185821"/>
                  </a:cubicBezTo>
                  <a:cubicBezTo>
                    <a:pt x="3145778" y="185788"/>
                    <a:pt x="3159930" y="185414"/>
                    <a:pt x="3174055" y="184697"/>
                  </a:cubicBezTo>
                  <a:cubicBezTo>
                    <a:pt x="3188179" y="183980"/>
                    <a:pt x="3200688" y="183113"/>
                    <a:pt x="3211580" y="182094"/>
                  </a:cubicBezTo>
                  <a:cubicBezTo>
                    <a:pt x="3210777" y="183724"/>
                    <a:pt x="3210028" y="185667"/>
                    <a:pt x="3209335" y="187922"/>
                  </a:cubicBezTo>
                  <a:cubicBezTo>
                    <a:pt x="3208640" y="190177"/>
                    <a:pt x="3208220" y="192171"/>
                    <a:pt x="3208074" y="193906"/>
                  </a:cubicBezTo>
                  <a:cubicBezTo>
                    <a:pt x="3202814" y="194209"/>
                    <a:pt x="3195488" y="194527"/>
                    <a:pt x="3186097" y="194862"/>
                  </a:cubicBezTo>
                  <a:cubicBezTo>
                    <a:pt x="3176705" y="195196"/>
                    <a:pt x="3167010" y="195482"/>
                    <a:pt x="3157010" y="195719"/>
                  </a:cubicBezTo>
                  <a:cubicBezTo>
                    <a:pt x="3147010" y="195957"/>
                    <a:pt x="3138466" y="196081"/>
                    <a:pt x="3131380" y="196092"/>
                  </a:cubicBezTo>
                  <a:cubicBezTo>
                    <a:pt x="3117693" y="196210"/>
                    <a:pt x="3105952" y="195372"/>
                    <a:pt x="3096154" y="193578"/>
                  </a:cubicBezTo>
                  <a:cubicBezTo>
                    <a:pt x="3086358" y="191783"/>
                    <a:pt x="3077794" y="188321"/>
                    <a:pt x="3070462" y="183191"/>
                  </a:cubicBezTo>
                  <a:cubicBezTo>
                    <a:pt x="3066162" y="179912"/>
                    <a:pt x="3062272" y="176771"/>
                    <a:pt x="3058793" y="173766"/>
                  </a:cubicBezTo>
                  <a:cubicBezTo>
                    <a:pt x="3055315" y="170763"/>
                    <a:pt x="3052411" y="169155"/>
                    <a:pt x="3050083" y="168945"/>
                  </a:cubicBezTo>
                  <a:cubicBezTo>
                    <a:pt x="3045787" y="169110"/>
                    <a:pt x="3040793" y="171903"/>
                    <a:pt x="3035100" y="177324"/>
                  </a:cubicBezTo>
                  <a:cubicBezTo>
                    <a:pt x="3029408" y="182746"/>
                    <a:pt x="3023153" y="189805"/>
                    <a:pt x="3016338" y="198502"/>
                  </a:cubicBezTo>
                  <a:lnTo>
                    <a:pt x="3008449" y="189098"/>
                  </a:lnTo>
                  <a:cubicBezTo>
                    <a:pt x="3015484" y="181218"/>
                    <a:pt x="3022176" y="174636"/>
                    <a:pt x="3028527" y="169355"/>
                  </a:cubicBezTo>
                  <a:cubicBezTo>
                    <a:pt x="3034876" y="164073"/>
                    <a:pt x="3040748" y="160722"/>
                    <a:pt x="3046139" y="159302"/>
                  </a:cubicBezTo>
                  <a:lnTo>
                    <a:pt x="3046139" y="85446"/>
                  </a:lnTo>
                  <a:lnTo>
                    <a:pt x="3011735" y="85446"/>
                  </a:lnTo>
                  <a:close/>
                  <a:moveTo>
                    <a:pt x="58480" y="69655"/>
                  </a:moveTo>
                  <a:lnTo>
                    <a:pt x="58480" y="127094"/>
                  </a:lnTo>
                  <a:lnTo>
                    <a:pt x="120301" y="127094"/>
                  </a:lnTo>
                  <a:lnTo>
                    <a:pt x="120301" y="69655"/>
                  </a:lnTo>
                  <a:close/>
                  <a:moveTo>
                    <a:pt x="3347714" y="67710"/>
                  </a:moveTo>
                  <a:lnTo>
                    <a:pt x="3461660" y="67710"/>
                  </a:lnTo>
                  <a:lnTo>
                    <a:pt x="3461660" y="77106"/>
                  </a:lnTo>
                  <a:lnTo>
                    <a:pt x="3446541" y="77106"/>
                  </a:lnTo>
                  <a:lnTo>
                    <a:pt x="3446541" y="161921"/>
                  </a:lnTo>
                  <a:lnTo>
                    <a:pt x="3462755" y="160606"/>
                  </a:lnTo>
                  <a:lnTo>
                    <a:pt x="3462537" y="169810"/>
                  </a:lnTo>
                  <a:lnTo>
                    <a:pt x="3446541" y="171125"/>
                  </a:lnTo>
                  <a:lnTo>
                    <a:pt x="3446541" y="198955"/>
                  </a:lnTo>
                  <a:lnTo>
                    <a:pt x="3436460" y="198955"/>
                  </a:lnTo>
                  <a:lnTo>
                    <a:pt x="3436460" y="172001"/>
                  </a:lnTo>
                  <a:cubicBezTo>
                    <a:pt x="3418853" y="173334"/>
                    <a:pt x="3402025" y="174612"/>
                    <a:pt x="3385978" y="175836"/>
                  </a:cubicBezTo>
                  <a:cubicBezTo>
                    <a:pt x="3369932" y="177060"/>
                    <a:pt x="3355789" y="178119"/>
                    <a:pt x="3343550" y="179014"/>
                  </a:cubicBezTo>
                  <a:lnTo>
                    <a:pt x="3341798" y="169153"/>
                  </a:lnTo>
                  <a:lnTo>
                    <a:pt x="3363710" y="167838"/>
                  </a:lnTo>
                  <a:lnTo>
                    <a:pt x="3363710" y="77106"/>
                  </a:lnTo>
                  <a:lnTo>
                    <a:pt x="3347714" y="77106"/>
                  </a:lnTo>
                  <a:close/>
                  <a:moveTo>
                    <a:pt x="2236626" y="66382"/>
                  </a:moveTo>
                  <a:lnTo>
                    <a:pt x="2236626" y="102757"/>
                  </a:lnTo>
                  <a:lnTo>
                    <a:pt x="2280889" y="102757"/>
                  </a:lnTo>
                  <a:lnTo>
                    <a:pt x="2280889" y="66382"/>
                  </a:lnTo>
                  <a:close/>
                  <a:moveTo>
                    <a:pt x="1575736" y="65711"/>
                  </a:moveTo>
                  <a:cubicBezTo>
                    <a:pt x="1575097" y="73599"/>
                    <a:pt x="1574293" y="81228"/>
                    <a:pt x="1573325" y="88596"/>
                  </a:cubicBezTo>
                  <a:cubicBezTo>
                    <a:pt x="1572358" y="95964"/>
                    <a:pt x="1571116" y="103100"/>
                    <a:pt x="1569600" y="110002"/>
                  </a:cubicBezTo>
                  <a:lnTo>
                    <a:pt x="1639283" y="110002"/>
                  </a:lnTo>
                  <a:lnTo>
                    <a:pt x="1639283" y="65711"/>
                  </a:lnTo>
                  <a:close/>
                  <a:moveTo>
                    <a:pt x="1505834" y="65711"/>
                  </a:moveTo>
                  <a:lnTo>
                    <a:pt x="1505834" y="110002"/>
                  </a:lnTo>
                  <a:lnTo>
                    <a:pt x="1558863" y="110002"/>
                  </a:lnTo>
                  <a:cubicBezTo>
                    <a:pt x="1560369" y="103195"/>
                    <a:pt x="1561574" y="96088"/>
                    <a:pt x="1562479" y="88679"/>
                  </a:cubicBezTo>
                  <a:cubicBezTo>
                    <a:pt x="1563382" y="81270"/>
                    <a:pt x="1564150" y="73613"/>
                    <a:pt x="1564779" y="65711"/>
                  </a:cubicBezTo>
                  <a:close/>
                  <a:moveTo>
                    <a:pt x="3621020" y="62643"/>
                  </a:moveTo>
                  <a:lnTo>
                    <a:pt x="3621020" y="96197"/>
                  </a:lnTo>
                  <a:lnTo>
                    <a:pt x="3680624" y="96197"/>
                  </a:lnTo>
                  <a:lnTo>
                    <a:pt x="3680624" y="62643"/>
                  </a:lnTo>
                  <a:close/>
                  <a:moveTo>
                    <a:pt x="3550242" y="62643"/>
                  </a:moveTo>
                  <a:lnTo>
                    <a:pt x="3550242" y="96197"/>
                  </a:lnTo>
                  <a:lnTo>
                    <a:pt x="3610941" y="96197"/>
                  </a:lnTo>
                  <a:lnTo>
                    <a:pt x="3610941" y="62643"/>
                  </a:lnTo>
                  <a:close/>
                  <a:moveTo>
                    <a:pt x="2851060" y="61123"/>
                  </a:moveTo>
                  <a:lnTo>
                    <a:pt x="2861578" y="61123"/>
                  </a:lnTo>
                  <a:lnTo>
                    <a:pt x="2861578" y="198955"/>
                  </a:lnTo>
                  <a:lnTo>
                    <a:pt x="2851060" y="198955"/>
                  </a:lnTo>
                  <a:close/>
                  <a:moveTo>
                    <a:pt x="48428" y="59822"/>
                  </a:moveTo>
                  <a:lnTo>
                    <a:pt x="130573" y="59822"/>
                  </a:lnTo>
                  <a:lnTo>
                    <a:pt x="130573" y="136708"/>
                  </a:lnTo>
                  <a:lnTo>
                    <a:pt x="48428" y="136708"/>
                  </a:lnTo>
                  <a:close/>
                  <a:moveTo>
                    <a:pt x="286168" y="58480"/>
                  </a:moveTo>
                  <a:lnTo>
                    <a:pt x="286168" y="76257"/>
                  </a:lnTo>
                  <a:lnTo>
                    <a:pt x="395075" y="76257"/>
                  </a:lnTo>
                  <a:lnTo>
                    <a:pt x="395075" y="58480"/>
                  </a:lnTo>
                  <a:close/>
                  <a:moveTo>
                    <a:pt x="2113476" y="55864"/>
                  </a:moveTo>
                  <a:cubicBezTo>
                    <a:pt x="2120031" y="59634"/>
                    <a:pt x="2126423" y="64036"/>
                    <a:pt x="2132649" y="69066"/>
                  </a:cubicBezTo>
                  <a:cubicBezTo>
                    <a:pt x="2138876" y="74097"/>
                    <a:pt x="2143734" y="78827"/>
                    <a:pt x="2147221" y="83255"/>
                  </a:cubicBezTo>
                  <a:lnTo>
                    <a:pt x="2139990" y="89828"/>
                  </a:lnTo>
                  <a:cubicBezTo>
                    <a:pt x="2136306" y="85405"/>
                    <a:pt x="2131403" y="80612"/>
                    <a:pt x="2125281" y="75449"/>
                  </a:cubicBezTo>
                  <a:cubicBezTo>
                    <a:pt x="2119159" y="70285"/>
                    <a:pt x="2112887" y="65656"/>
                    <a:pt x="2106464" y="61561"/>
                  </a:cubicBezTo>
                  <a:close/>
                  <a:moveTo>
                    <a:pt x="2086961" y="52796"/>
                  </a:moveTo>
                  <a:lnTo>
                    <a:pt x="2097041" y="52796"/>
                  </a:lnTo>
                  <a:lnTo>
                    <a:pt x="2097041" y="84131"/>
                  </a:lnTo>
                  <a:cubicBezTo>
                    <a:pt x="2097046" y="86094"/>
                    <a:pt x="2097036" y="88030"/>
                    <a:pt x="2097014" y="89938"/>
                  </a:cubicBezTo>
                  <a:cubicBezTo>
                    <a:pt x="2096991" y="91846"/>
                    <a:pt x="2096927" y="93782"/>
                    <a:pt x="2096822" y="95745"/>
                  </a:cubicBezTo>
                  <a:lnTo>
                    <a:pt x="2158177" y="95745"/>
                  </a:lnTo>
                  <a:lnTo>
                    <a:pt x="2158177" y="105606"/>
                  </a:lnTo>
                  <a:lnTo>
                    <a:pt x="2098356" y="105606"/>
                  </a:lnTo>
                  <a:cubicBezTo>
                    <a:pt x="2103364" y="125706"/>
                    <a:pt x="2110933" y="143081"/>
                    <a:pt x="2121063" y="157731"/>
                  </a:cubicBezTo>
                  <a:cubicBezTo>
                    <a:pt x="2131193" y="172380"/>
                    <a:pt x="2144076" y="183346"/>
                    <a:pt x="2159712" y="190627"/>
                  </a:cubicBezTo>
                  <a:cubicBezTo>
                    <a:pt x="2158356" y="191659"/>
                    <a:pt x="2157014" y="192937"/>
                    <a:pt x="2155685" y="194462"/>
                  </a:cubicBezTo>
                  <a:cubicBezTo>
                    <a:pt x="2154356" y="195987"/>
                    <a:pt x="2153288" y="197484"/>
                    <a:pt x="2152481" y="198955"/>
                  </a:cubicBezTo>
                  <a:cubicBezTo>
                    <a:pt x="2138260" y="191742"/>
                    <a:pt x="2126272" y="181570"/>
                    <a:pt x="2116516" y="168441"/>
                  </a:cubicBezTo>
                  <a:cubicBezTo>
                    <a:pt x="2106760" y="155312"/>
                    <a:pt x="2099100" y="139771"/>
                    <a:pt x="2093535" y="121821"/>
                  </a:cubicBezTo>
                  <a:cubicBezTo>
                    <a:pt x="2090855" y="135334"/>
                    <a:pt x="2085039" y="148792"/>
                    <a:pt x="2076087" y="162195"/>
                  </a:cubicBezTo>
                  <a:cubicBezTo>
                    <a:pt x="2067134" y="175599"/>
                    <a:pt x="2053376" y="188071"/>
                    <a:pt x="2034809" y="199612"/>
                  </a:cubicBezTo>
                  <a:cubicBezTo>
                    <a:pt x="2033891" y="198466"/>
                    <a:pt x="2032713" y="197251"/>
                    <a:pt x="2031275" y="195969"/>
                  </a:cubicBezTo>
                  <a:cubicBezTo>
                    <a:pt x="2029837" y="194686"/>
                    <a:pt x="2028385" y="193636"/>
                    <a:pt x="2026920" y="192819"/>
                  </a:cubicBezTo>
                  <a:cubicBezTo>
                    <a:pt x="2041104" y="184202"/>
                    <a:pt x="2052301" y="174994"/>
                    <a:pt x="2060512" y="165192"/>
                  </a:cubicBezTo>
                  <a:cubicBezTo>
                    <a:pt x="2068722" y="155391"/>
                    <a:pt x="2074741" y="145419"/>
                    <a:pt x="2078570" y="135277"/>
                  </a:cubicBezTo>
                  <a:cubicBezTo>
                    <a:pt x="2082397" y="125135"/>
                    <a:pt x="2084829" y="115245"/>
                    <a:pt x="2085865" y="105606"/>
                  </a:cubicBezTo>
                  <a:lnTo>
                    <a:pt x="2031960" y="105606"/>
                  </a:lnTo>
                  <a:lnTo>
                    <a:pt x="2031960" y="95745"/>
                  </a:lnTo>
                  <a:lnTo>
                    <a:pt x="2086742" y="95745"/>
                  </a:lnTo>
                  <a:cubicBezTo>
                    <a:pt x="2086847" y="93673"/>
                    <a:pt x="2086911" y="91682"/>
                    <a:pt x="2086934" y="89774"/>
                  </a:cubicBezTo>
                  <a:cubicBezTo>
                    <a:pt x="2086957" y="87866"/>
                    <a:pt x="2086965" y="85985"/>
                    <a:pt x="2086961" y="84131"/>
                  </a:cubicBezTo>
                  <a:close/>
                  <a:moveTo>
                    <a:pt x="1795740" y="52344"/>
                  </a:moveTo>
                  <a:cubicBezTo>
                    <a:pt x="1795435" y="55951"/>
                    <a:pt x="1794950" y="59434"/>
                    <a:pt x="1794289" y="62794"/>
                  </a:cubicBezTo>
                  <a:cubicBezTo>
                    <a:pt x="1793626" y="66154"/>
                    <a:pt x="1792649" y="69473"/>
                    <a:pt x="1791357" y="72750"/>
                  </a:cubicBezTo>
                  <a:lnTo>
                    <a:pt x="1837374" y="72750"/>
                  </a:lnTo>
                  <a:lnTo>
                    <a:pt x="1837374" y="52344"/>
                  </a:lnTo>
                  <a:close/>
                  <a:moveTo>
                    <a:pt x="1749065" y="52344"/>
                  </a:moveTo>
                  <a:cubicBezTo>
                    <a:pt x="1748518" y="55869"/>
                    <a:pt x="1747970" y="59352"/>
                    <a:pt x="1747422" y="62794"/>
                  </a:cubicBezTo>
                  <a:cubicBezTo>
                    <a:pt x="1746875" y="66236"/>
                    <a:pt x="1746326" y="69555"/>
                    <a:pt x="1745779" y="72750"/>
                  </a:cubicBezTo>
                  <a:lnTo>
                    <a:pt x="1780182" y="72750"/>
                  </a:lnTo>
                  <a:cubicBezTo>
                    <a:pt x="1781807" y="69473"/>
                    <a:pt x="1783049" y="66154"/>
                    <a:pt x="1783907" y="62794"/>
                  </a:cubicBezTo>
                  <a:cubicBezTo>
                    <a:pt x="1784766" y="59434"/>
                    <a:pt x="1785349" y="55951"/>
                    <a:pt x="1785660" y="52344"/>
                  </a:cubicBezTo>
                  <a:close/>
                  <a:moveTo>
                    <a:pt x="1982437" y="51920"/>
                  </a:moveTo>
                  <a:cubicBezTo>
                    <a:pt x="1987582" y="55434"/>
                    <a:pt x="1992138" y="59032"/>
                    <a:pt x="1996105" y="62711"/>
                  </a:cubicBezTo>
                  <a:cubicBezTo>
                    <a:pt x="2000072" y="66391"/>
                    <a:pt x="2003478" y="70098"/>
                    <a:pt x="2006322" y="73832"/>
                  </a:cubicBezTo>
                  <a:cubicBezTo>
                    <a:pt x="2010495" y="70874"/>
                    <a:pt x="2014311" y="67861"/>
                    <a:pt x="2017772" y="64793"/>
                  </a:cubicBezTo>
                  <a:cubicBezTo>
                    <a:pt x="2021232" y="61726"/>
                    <a:pt x="2024282" y="58603"/>
                    <a:pt x="2026920" y="55426"/>
                  </a:cubicBezTo>
                  <a:lnTo>
                    <a:pt x="2035466" y="60465"/>
                  </a:lnTo>
                  <a:cubicBezTo>
                    <a:pt x="2032266" y="64081"/>
                    <a:pt x="2028641" y="67642"/>
                    <a:pt x="2024592" y="71148"/>
                  </a:cubicBezTo>
                  <a:cubicBezTo>
                    <a:pt x="2020542" y="74654"/>
                    <a:pt x="2016206" y="78105"/>
                    <a:pt x="2011581" y="81502"/>
                  </a:cubicBezTo>
                  <a:cubicBezTo>
                    <a:pt x="2016904" y="90491"/>
                    <a:pt x="2020391" y="99685"/>
                    <a:pt x="2022044" y="109085"/>
                  </a:cubicBezTo>
                  <a:cubicBezTo>
                    <a:pt x="2023697" y="118484"/>
                    <a:pt x="2024445" y="128062"/>
                    <a:pt x="2024291" y="137817"/>
                  </a:cubicBezTo>
                  <a:cubicBezTo>
                    <a:pt x="2024368" y="150568"/>
                    <a:pt x="2023665" y="161497"/>
                    <a:pt x="2022182" y="170605"/>
                  </a:cubicBezTo>
                  <a:cubicBezTo>
                    <a:pt x="2020698" y="179712"/>
                    <a:pt x="2017968" y="186752"/>
                    <a:pt x="2013992" y="191723"/>
                  </a:cubicBezTo>
                  <a:cubicBezTo>
                    <a:pt x="2012787" y="193156"/>
                    <a:pt x="2011307" y="194343"/>
                    <a:pt x="2009554" y="195284"/>
                  </a:cubicBezTo>
                  <a:cubicBezTo>
                    <a:pt x="2007801" y="196224"/>
                    <a:pt x="2005774" y="196863"/>
                    <a:pt x="2003474" y="197201"/>
                  </a:cubicBezTo>
                  <a:cubicBezTo>
                    <a:pt x="2000164" y="197735"/>
                    <a:pt x="1996594" y="198036"/>
                    <a:pt x="1992763" y="198105"/>
                  </a:cubicBezTo>
                  <a:cubicBezTo>
                    <a:pt x="1988934" y="198174"/>
                    <a:pt x="1984980" y="198091"/>
                    <a:pt x="1980903" y="197859"/>
                  </a:cubicBezTo>
                  <a:cubicBezTo>
                    <a:pt x="1980780" y="196284"/>
                    <a:pt x="1980369" y="194613"/>
                    <a:pt x="1979671" y="192846"/>
                  </a:cubicBezTo>
                  <a:cubicBezTo>
                    <a:pt x="1978972" y="191079"/>
                    <a:pt x="1978068" y="189463"/>
                    <a:pt x="1976958" y="187998"/>
                  </a:cubicBezTo>
                  <a:cubicBezTo>
                    <a:pt x="1981935" y="188327"/>
                    <a:pt x="1986391" y="188491"/>
                    <a:pt x="1990326" y="188491"/>
                  </a:cubicBezTo>
                  <a:cubicBezTo>
                    <a:pt x="1994261" y="188491"/>
                    <a:pt x="1997402" y="188327"/>
                    <a:pt x="1999748" y="187998"/>
                  </a:cubicBezTo>
                  <a:cubicBezTo>
                    <a:pt x="2001369" y="187893"/>
                    <a:pt x="2002729" y="187555"/>
                    <a:pt x="2003830" y="186984"/>
                  </a:cubicBezTo>
                  <a:cubicBezTo>
                    <a:pt x="2004930" y="186414"/>
                    <a:pt x="2005907" y="185583"/>
                    <a:pt x="2006761" y="184492"/>
                  </a:cubicBezTo>
                  <a:cubicBezTo>
                    <a:pt x="2009572" y="181009"/>
                    <a:pt x="2011563" y="175211"/>
                    <a:pt x="2012731" y="167098"/>
                  </a:cubicBezTo>
                  <a:cubicBezTo>
                    <a:pt x="2013900" y="158986"/>
                    <a:pt x="2014466" y="149080"/>
                    <a:pt x="2014430" y="137379"/>
                  </a:cubicBezTo>
                  <a:cubicBezTo>
                    <a:pt x="2014393" y="133034"/>
                    <a:pt x="2014248" y="128578"/>
                    <a:pt x="2013992" y="124013"/>
                  </a:cubicBezTo>
                  <a:cubicBezTo>
                    <a:pt x="2007801" y="131162"/>
                    <a:pt x="2000735" y="137955"/>
                    <a:pt x="1992791" y="144391"/>
                  </a:cubicBezTo>
                  <a:cubicBezTo>
                    <a:pt x="1984848" y="150828"/>
                    <a:pt x="1977014" y="156087"/>
                    <a:pt x="1969289" y="160169"/>
                  </a:cubicBezTo>
                  <a:cubicBezTo>
                    <a:pt x="1968591" y="158904"/>
                    <a:pt x="1967633" y="157489"/>
                    <a:pt x="1966413" y="155923"/>
                  </a:cubicBezTo>
                  <a:cubicBezTo>
                    <a:pt x="1965195" y="154357"/>
                    <a:pt x="1963962" y="152997"/>
                    <a:pt x="1962716" y="151842"/>
                  </a:cubicBezTo>
                  <a:cubicBezTo>
                    <a:pt x="1971868" y="147907"/>
                    <a:pt x="1981008" y="142300"/>
                    <a:pt x="1990134" y="135024"/>
                  </a:cubicBezTo>
                  <a:cubicBezTo>
                    <a:pt x="1999259" y="127747"/>
                    <a:pt x="2006701" y="120059"/>
                    <a:pt x="2012457" y="111961"/>
                  </a:cubicBezTo>
                  <a:cubicBezTo>
                    <a:pt x="2011700" y="107697"/>
                    <a:pt x="2010586" y="103515"/>
                    <a:pt x="2009116" y="99415"/>
                  </a:cubicBezTo>
                  <a:cubicBezTo>
                    <a:pt x="2007646" y="95316"/>
                    <a:pt x="2005765" y="91244"/>
                    <a:pt x="2003474" y="87199"/>
                  </a:cubicBezTo>
                  <a:cubicBezTo>
                    <a:pt x="1998096" y="90609"/>
                    <a:pt x="1992581" y="93869"/>
                    <a:pt x="1986929" y="96977"/>
                  </a:cubicBezTo>
                  <a:cubicBezTo>
                    <a:pt x="1981278" y="100087"/>
                    <a:pt x="1975544" y="102962"/>
                    <a:pt x="1969727" y="105606"/>
                  </a:cubicBezTo>
                  <a:cubicBezTo>
                    <a:pt x="1968919" y="104579"/>
                    <a:pt x="1967906" y="103456"/>
                    <a:pt x="1966687" y="102237"/>
                  </a:cubicBezTo>
                  <a:cubicBezTo>
                    <a:pt x="1965469" y="101018"/>
                    <a:pt x="1964291" y="99949"/>
                    <a:pt x="1963154" y="99032"/>
                  </a:cubicBezTo>
                  <a:cubicBezTo>
                    <a:pt x="1969212" y="96284"/>
                    <a:pt x="1975229" y="93289"/>
                    <a:pt x="1981204" y="90048"/>
                  </a:cubicBezTo>
                  <a:cubicBezTo>
                    <a:pt x="1987180" y="86807"/>
                    <a:pt x="1992924" y="83373"/>
                    <a:pt x="1998433" y="79748"/>
                  </a:cubicBezTo>
                  <a:cubicBezTo>
                    <a:pt x="1995603" y="75909"/>
                    <a:pt x="1992279" y="72139"/>
                    <a:pt x="1988463" y="68436"/>
                  </a:cubicBezTo>
                  <a:cubicBezTo>
                    <a:pt x="1984647" y="64734"/>
                    <a:pt x="1980227" y="61128"/>
                    <a:pt x="1975206" y="57617"/>
                  </a:cubicBezTo>
                  <a:close/>
                  <a:moveTo>
                    <a:pt x="275869" y="49961"/>
                  </a:moveTo>
                  <a:lnTo>
                    <a:pt x="405812" y="49961"/>
                  </a:lnTo>
                  <a:lnTo>
                    <a:pt x="405812" y="111508"/>
                  </a:lnTo>
                  <a:lnTo>
                    <a:pt x="312244" y="111508"/>
                  </a:lnTo>
                  <a:cubicBezTo>
                    <a:pt x="310478" y="114380"/>
                    <a:pt x="308533" y="117252"/>
                    <a:pt x="306410" y="120123"/>
                  </a:cubicBezTo>
                  <a:cubicBezTo>
                    <a:pt x="304287" y="122995"/>
                    <a:pt x="302068" y="125757"/>
                    <a:pt x="299754" y="128409"/>
                  </a:cubicBezTo>
                  <a:lnTo>
                    <a:pt x="393541" y="128409"/>
                  </a:lnTo>
                  <a:lnTo>
                    <a:pt x="395732" y="127750"/>
                  </a:lnTo>
                  <a:lnTo>
                    <a:pt x="402306" y="132560"/>
                  </a:lnTo>
                  <a:cubicBezTo>
                    <a:pt x="396225" y="140748"/>
                    <a:pt x="388775" y="148078"/>
                    <a:pt x="379954" y="154547"/>
                  </a:cubicBezTo>
                  <a:cubicBezTo>
                    <a:pt x="371135" y="161016"/>
                    <a:pt x="361274" y="166759"/>
                    <a:pt x="350372" y="171778"/>
                  </a:cubicBezTo>
                  <a:cubicBezTo>
                    <a:pt x="363041" y="176043"/>
                    <a:pt x="376599" y="179513"/>
                    <a:pt x="391048" y="182189"/>
                  </a:cubicBezTo>
                  <a:cubicBezTo>
                    <a:pt x="405497" y="184865"/>
                    <a:pt x="420425" y="186801"/>
                    <a:pt x="435832" y="187998"/>
                  </a:cubicBezTo>
                  <a:cubicBezTo>
                    <a:pt x="434618" y="189372"/>
                    <a:pt x="433486" y="190951"/>
                    <a:pt x="432436" y="192737"/>
                  </a:cubicBezTo>
                  <a:cubicBezTo>
                    <a:pt x="431385" y="194522"/>
                    <a:pt x="430473" y="196156"/>
                    <a:pt x="429697" y="197640"/>
                  </a:cubicBezTo>
                  <a:cubicBezTo>
                    <a:pt x="413066" y="196124"/>
                    <a:pt x="396969" y="193677"/>
                    <a:pt x="381407" y="190299"/>
                  </a:cubicBezTo>
                  <a:cubicBezTo>
                    <a:pt x="365844" y="186920"/>
                    <a:pt x="351335" y="182500"/>
                    <a:pt x="337882" y="177038"/>
                  </a:cubicBezTo>
                  <a:cubicBezTo>
                    <a:pt x="322607" y="182920"/>
                    <a:pt x="306592" y="187650"/>
                    <a:pt x="289838" y="191230"/>
                  </a:cubicBezTo>
                  <a:cubicBezTo>
                    <a:pt x="273084" y="194809"/>
                    <a:pt x="256522" y="197457"/>
                    <a:pt x="240151" y="199173"/>
                  </a:cubicBezTo>
                  <a:cubicBezTo>
                    <a:pt x="239790" y="197585"/>
                    <a:pt x="239197" y="195886"/>
                    <a:pt x="238371" y="194079"/>
                  </a:cubicBezTo>
                  <a:cubicBezTo>
                    <a:pt x="237544" y="192271"/>
                    <a:pt x="236677" y="190682"/>
                    <a:pt x="235768" y="189312"/>
                  </a:cubicBezTo>
                  <a:cubicBezTo>
                    <a:pt x="250802" y="188025"/>
                    <a:pt x="265985" y="185943"/>
                    <a:pt x="281319" y="183066"/>
                  </a:cubicBezTo>
                  <a:cubicBezTo>
                    <a:pt x="296654" y="180189"/>
                    <a:pt x="311345" y="176354"/>
                    <a:pt x="325392" y="171559"/>
                  </a:cubicBezTo>
                  <a:cubicBezTo>
                    <a:pt x="317471" y="167723"/>
                    <a:pt x="310140" y="163449"/>
                    <a:pt x="303397" y="158737"/>
                  </a:cubicBezTo>
                  <a:cubicBezTo>
                    <a:pt x="296654" y="154024"/>
                    <a:pt x="290692" y="148873"/>
                    <a:pt x="285511" y="143283"/>
                  </a:cubicBezTo>
                  <a:cubicBezTo>
                    <a:pt x="280890" y="147457"/>
                    <a:pt x="276161" y="151384"/>
                    <a:pt x="271322" y="155065"/>
                  </a:cubicBezTo>
                  <a:cubicBezTo>
                    <a:pt x="266483" y="158745"/>
                    <a:pt x="261644" y="162125"/>
                    <a:pt x="256805" y="165203"/>
                  </a:cubicBezTo>
                  <a:cubicBezTo>
                    <a:pt x="255969" y="164243"/>
                    <a:pt x="254791" y="163038"/>
                    <a:pt x="253271" y="161586"/>
                  </a:cubicBezTo>
                  <a:cubicBezTo>
                    <a:pt x="251751" y="160133"/>
                    <a:pt x="250299" y="158928"/>
                    <a:pt x="248916" y="157969"/>
                  </a:cubicBezTo>
                  <a:cubicBezTo>
                    <a:pt x="258932" y="152308"/>
                    <a:pt x="268482" y="145498"/>
                    <a:pt x="277567" y="137540"/>
                  </a:cubicBezTo>
                  <a:cubicBezTo>
                    <a:pt x="286652" y="129581"/>
                    <a:pt x="294340" y="120904"/>
                    <a:pt x="300630" y="111508"/>
                  </a:cubicBezTo>
                  <a:lnTo>
                    <a:pt x="275869" y="111508"/>
                  </a:lnTo>
                  <a:close/>
                  <a:moveTo>
                    <a:pt x="4123152" y="46674"/>
                  </a:moveTo>
                  <a:lnTo>
                    <a:pt x="4214309" y="46674"/>
                  </a:lnTo>
                  <a:lnTo>
                    <a:pt x="4214309" y="56289"/>
                  </a:lnTo>
                  <a:lnTo>
                    <a:pt x="4171580" y="56289"/>
                  </a:lnTo>
                  <a:lnTo>
                    <a:pt x="4171580" y="92691"/>
                  </a:lnTo>
                  <a:lnTo>
                    <a:pt x="4209270" y="92691"/>
                  </a:lnTo>
                  <a:lnTo>
                    <a:pt x="4209270" y="102086"/>
                  </a:lnTo>
                  <a:lnTo>
                    <a:pt x="4171580" y="102086"/>
                  </a:lnTo>
                  <a:lnTo>
                    <a:pt x="4171580" y="142652"/>
                  </a:lnTo>
                  <a:lnTo>
                    <a:pt x="4216720" y="142652"/>
                  </a:lnTo>
                  <a:lnTo>
                    <a:pt x="4216720" y="152047"/>
                  </a:lnTo>
                  <a:lnTo>
                    <a:pt x="4120961" y="152047"/>
                  </a:lnTo>
                  <a:lnTo>
                    <a:pt x="4120961" y="142652"/>
                  </a:lnTo>
                  <a:lnTo>
                    <a:pt x="4161500" y="142652"/>
                  </a:lnTo>
                  <a:lnTo>
                    <a:pt x="4161500" y="102086"/>
                  </a:lnTo>
                  <a:lnTo>
                    <a:pt x="4126878" y="102086"/>
                  </a:lnTo>
                  <a:lnTo>
                    <a:pt x="4126878" y="92691"/>
                  </a:lnTo>
                  <a:lnTo>
                    <a:pt x="4161500" y="92691"/>
                  </a:lnTo>
                  <a:lnTo>
                    <a:pt x="4161500" y="56289"/>
                  </a:lnTo>
                  <a:lnTo>
                    <a:pt x="4123152" y="56289"/>
                  </a:lnTo>
                  <a:close/>
                  <a:moveTo>
                    <a:pt x="2331727" y="36361"/>
                  </a:moveTo>
                  <a:cubicBezTo>
                    <a:pt x="2334430" y="54148"/>
                    <a:pt x="2337899" y="70892"/>
                    <a:pt x="2342136" y="86596"/>
                  </a:cubicBezTo>
                  <a:cubicBezTo>
                    <a:pt x="2346372" y="102300"/>
                    <a:pt x="2351595" y="116745"/>
                    <a:pt x="2357803" y="129929"/>
                  </a:cubicBezTo>
                  <a:cubicBezTo>
                    <a:pt x="2364851" y="117101"/>
                    <a:pt x="2371024" y="102876"/>
                    <a:pt x="2376319" y="87254"/>
                  </a:cubicBezTo>
                  <a:cubicBezTo>
                    <a:pt x="2381615" y="71632"/>
                    <a:pt x="2385815" y="54668"/>
                    <a:pt x="2388919" y="36361"/>
                  </a:cubicBezTo>
                  <a:close/>
                  <a:moveTo>
                    <a:pt x="2649132" y="30870"/>
                  </a:moveTo>
                  <a:cubicBezTo>
                    <a:pt x="2640295" y="31107"/>
                    <a:pt x="2633088" y="34962"/>
                    <a:pt x="2627512" y="42433"/>
                  </a:cubicBezTo>
                  <a:cubicBezTo>
                    <a:pt x="2621936" y="49904"/>
                    <a:pt x="2619059" y="59567"/>
                    <a:pt x="2618880" y="71422"/>
                  </a:cubicBezTo>
                  <a:cubicBezTo>
                    <a:pt x="2618830" y="83154"/>
                    <a:pt x="2621397" y="92680"/>
                    <a:pt x="2626581" y="100001"/>
                  </a:cubicBezTo>
                  <a:cubicBezTo>
                    <a:pt x="2631764" y="107321"/>
                    <a:pt x="2639866" y="111093"/>
                    <a:pt x="2650886" y="111317"/>
                  </a:cubicBezTo>
                  <a:cubicBezTo>
                    <a:pt x="2656864" y="111381"/>
                    <a:pt x="2663047" y="109554"/>
                    <a:pt x="2669437" y="105837"/>
                  </a:cubicBezTo>
                  <a:cubicBezTo>
                    <a:pt x="2675826" y="102119"/>
                    <a:pt x="2682064" y="96128"/>
                    <a:pt x="2688152" y="87862"/>
                  </a:cubicBezTo>
                  <a:cubicBezTo>
                    <a:pt x="2687513" y="70239"/>
                    <a:pt x="2683969" y="56384"/>
                    <a:pt x="2677520" y="46296"/>
                  </a:cubicBezTo>
                  <a:cubicBezTo>
                    <a:pt x="2671072" y="36208"/>
                    <a:pt x="2661609" y="31066"/>
                    <a:pt x="2649132" y="30870"/>
                  </a:cubicBezTo>
                  <a:close/>
                  <a:moveTo>
                    <a:pt x="4401062" y="28473"/>
                  </a:moveTo>
                  <a:lnTo>
                    <a:pt x="4401062" y="80406"/>
                  </a:lnTo>
                  <a:lnTo>
                    <a:pt x="4454748" y="80406"/>
                  </a:lnTo>
                  <a:lnTo>
                    <a:pt x="4454748" y="28473"/>
                  </a:lnTo>
                  <a:close/>
                  <a:moveTo>
                    <a:pt x="1530376" y="28021"/>
                  </a:moveTo>
                  <a:cubicBezTo>
                    <a:pt x="1526656" y="32746"/>
                    <a:pt x="1522702" y="37443"/>
                    <a:pt x="1518516" y="42114"/>
                  </a:cubicBezTo>
                  <a:cubicBezTo>
                    <a:pt x="1514330" y="46784"/>
                    <a:pt x="1509883" y="51372"/>
                    <a:pt x="1505176" y="55877"/>
                  </a:cubicBezTo>
                  <a:lnTo>
                    <a:pt x="1570696" y="55877"/>
                  </a:lnTo>
                  <a:cubicBezTo>
                    <a:pt x="1574475" y="51948"/>
                    <a:pt x="1578201" y="47524"/>
                    <a:pt x="1581871" y="42607"/>
                  </a:cubicBezTo>
                  <a:cubicBezTo>
                    <a:pt x="1585542" y="37690"/>
                    <a:pt x="1588829" y="32828"/>
                    <a:pt x="1591732" y="28021"/>
                  </a:cubicBezTo>
                  <a:close/>
                  <a:moveTo>
                    <a:pt x="2393521" y="25624"/>
                  </a:moveTo>
                  <a:lnTo>
                    <a:pt x="2400095" y="27596"/>
                  </a:lnTo>
                  <a:cubicBezTo>
                    <a:pt x="2396776" y="50710"/>
                    <a:pt x="2392019" y="71700"/>
                    <a:pt x="2385824" y="90568"/>
                  </a:cubicBezTo>
                  <a:cubicBezTo>
                    <a:pt x="2379629" y="109436"/>
                    <a:pt x="2372188" y="126208"/>
                    <a:pt x="2363501" y="140886"/>
                  </a:cubicBezTo>
                  <a:cubicBezTo>
                    <a:pt x="2369289" y="151221"/>
                    <a:pt x="2375955" y="160460"/>
                    <a:pt x="2383496" y="168605"/>
                  </a:cubicBezTo>
                  <a:cubicBezTo>
                    <a:pt x="2391038" y="176749"/>
                    <a:pt x="2399565" y="183579"/>
                    <a:pt x="2409079" y="189094"/>
                  </a:cubicBezTo>
                  <a:cubicBezTo>
                    <a:pt x="2407719" y="190116"/>
                    <a:pt x="2406331" y="191358"/>
                    <a:pt x="2404916" y="192819"/>
                  </a:cubicBezTo>
                  <a:cubicBezTo>
                    <a:pt x="2403500" y="194279"/>
                    <a:pt x="2402332" y="195740"/>
                    <a:pt x="2401409" y="197201"/>
                  </a:cubicBezTo>
                  <a:cubicBezTo>
                    <a:pt x="2392343" y="191614"/>
                    <a:pt x="2384181" y="184930"/>
                    <a:pt x="2376922" y="177151"/>
                  </a:cubicBezTo>
                  <a:cubicBezTo>
                    <a:pt x="2369663" y="169372"/>
                    <a:pt x="2363144" y="160497"/>
                    <a:pt x="2357365" y="150527"/>
                  </a:cubicBezTo>
                  <a:cubicBezTo>
                    <a:pt x="2350554" y="160831"/>
                    <a:pt x="2343304" y="170025"/>
                    <a:pt x="2335616" y="178110"/>
                  </a:cubicBezTo>
                  <a:cubicBezTo>
                    <a:pt x="2327929" y="186194"/>
                    <a:pt x="2319912" y="193143"/>
                    <a:pt x="2311567" y="198955"/>
                  </a:cubicBezTo>
                  <a:cubicBezTo>
                    <a:pt x="2310659" y="197576"/>
                    <a:pt x="2309572" y="196115"/>
                    <a:pt x="2308307" y="194572"/>
                  </a:cubicBezTo>
                  <a:cubicBezTo>
                    <a:pt x="2307043" y="193028"/>
                    <a:pt x="2305793" y="191787"/>
                    <a:pt x="2304555" y="190847"/>
                  </a:cubicBezTo>
                  <a:cubicBezTo>
                    <a:pt x="2313133" y="185232"/>
                    <a:pt x="2321396" y="178165"/>
                    <a:pt x="2329344" y="169646"/>
                  </a:cubicBezTo>
                  <a:cubicBezTo>
                    <a:pt x="2337292" y="161128"/>
                    <a:pt x="2344733" y="151322"/>
                    <a:pt x="2351667" y="140228"/>
                  </a:cubicBezTo>
                  <a:cubicBezTo>
                    <a:pt x="2344587" y="125944"/>
                    <a:pt x="2338643" y="110084"/>
                    <a:pt x="2333836" y="92650"/>
                  </a:cubicBezTo>
                  <a:cubicBezTo>
                    <a:pt x="2329029" y="75216"/>
                    <a:pt x="2325112" y="56452"/>
                    <a:pt x="2322086" y="36361"/>
                  </a:cubicBezTo>
                  <a:lnTo>
                    <a:pt x="2309157" y="36361"/>
                  </a:lnTo>
                  <a:lnTo>
                    <a:pt x="2309157" y="26281"/>
                  </a:lnTo>
                  <a:lnTo>
                    <a:pt x="2391768" y="26281"/>
                  </a:lnTo>
                  <a:close/>
                  <a:moveTo>
                    <a:pt x="1847454" y="24734"/>
                  </a:moveTo>
                  <a:lnTo>
                    <a:pt x="1847454" y="43825"/>
                  </a:lnTo>
                  <a:lnTo>
                    <a:pt x="1885802" y="43825"/>
                  </a:lnTo>
                  <a:lnTo>
                    <a:pt x="1885802" y="24734"/>
                  </a:lnTo>
                  <a:close/>
                  <a:moveTo>
                    <a:pt x="1795959" y="24734"/>
                  </a:moveTo>
                  <a:lnTo>
                    <a:pt x="1795959" y="42728"/>
                  </a:lnTo>
                  <a:lnTo>
                    <a:pt x="1795959" y="43825"/>
                  </a:lnTo>
                  <a:lnTo>
                    <a:pt x="1837374" y="43825"/>
                  </a:lnTo>
                  <a:lnTo>
                    <a:pt x="1837374" y="24734"/>
                  </a:lnTo>
                  <a:close/>
                  <a:moveTo>
                    <a:pt x="2236626" y="21461"/>
                  </a:moveTo>
                  <a:lnTo>
                    <a:pt x="2236626" y="56959"/>
                  </a:lnTo>
                  <a:lnTo>
                    <a:pt x="2280889" y="56959"/>
                  </a:lnTo>
                  <a:lnTo>
                    <a:pt x="2280889" y="21461"/>
                  </a:lnTo>
                  <a:close/>
                  <a:moveTo>
                    <a:pt x="10492" y="20790"/>
                  </a:moveTo>
                  <a:lnTo>
                    <a:pt x="10492" y="176836"/>
                  </a:lnTo>
                  <a:lnTo>
                    <a:pt x="169167" y="176836"/>
                  </a:lnTo>
                  <a:lnTo>
                    <a:pt x="169167" y="20790"/>
                  </a:lnTo>
                  <a:close/>
                  <a:moveTo>
                    <a:pt x="2649351" y="20379"/>
                  </a:moveTo>
                  <a:cubicBezTo>
                    <a:pt x="2665019" y="20451"/>
                    <a:pt x="2677463" y="26766"/>
                    <a:pt x="2686683" y="39325"/>
                  </a:cubicBezTo>
                  <a:cubicBezTo>
                    <a:pt x="2695904" y="51883"/>
                    <a:pt x="2700621" y="70254"/>
                    <a:pt x="2700834" y="94438"/>
                  </a:cubicBezTo>
                  <a:cubicBezTo>
                    <a:pt x="2700682" y="116744"/>
                    <a:pt x="2697994" y="134605"/>
                    <a:pt x="2692772" y="148021"/>
                  </a:cubicBezTo>
                  <a:cubicBezTo>
                    <a:pt x="2687550" y="161438"/>
                    <a:pt x="2680708" y="171116"/>
                    <a:pt x="2672247" y="177058"/>
                  </a:cubicBezTo>
                  <a:cubicBezTo>
                    <a:pt x="2663785" y="182999"/>
                    <a:pt x="2654619" y="185911"/>
                    <a:pt x="2644748" y="185793"/>
                  </a:cubicBezTo>
                  <a:cubicBezTo>
                    <a:pt x="2637002" y="185716"/>
                    <a:pt x="2630244" y="184286"/>
                    <a:pt x="2624474" y="181502"/>
                  </a:cubicBezTo>
                  <a:cubicBezTo>
                    <a:pt x="2618704" y="178718"/>
                    <a:pt x="2613706" y="175044"/>
                    <a:pt x="2609478" y="170479"/>
                  </a:cubicBezTo>
                  <a:lnTo>
                    <a:pt x="2617131" y="162148"/>
                  </a:lnTo>
                  <a:cubicBezTo>
                    <a:pt x="2620769" y="166323"/>
                    <a:pt x="2624942" y="169484"/>
                    <a:pt x="2629650" y="171630"/>
                  </a:cubicBezTo>
                  <a:cubicBezTo>
                    <a:pt x="2634358" y="173777"/>
                    <a:pt x="2639464" y="174855"/>
                    <a:pt x="2644967" y="174864"/>
                  </a:cubicBezTo>
                  <a:cubicBezTo>
                    <a:pt x="2656380" y="175211"/>
                    <a:pt x="2666217" y="169694"/>
                    <a:pt x="2674479" y="158315"/>
                  </a:cubicBezTo>
                  <a:cubicBezTo>
                    <a:pt x="2682740" y="146937"/>
                    <a:pt x="2687371" y="127617"/>
                    <a:pt x="2688371" y="100357"/>
                  </a:cubicBezTo>
                  <a:cubicBezTo>
                    <a:pt x="2683074" y="106802"/>
                    <a:pt x="2677118" y="111928"/>
                    <a:pt x="2670505" y="115738"/>
                  </a:cubicBezTo>
                  <a:cubicBezTo>
                    <a:pt x="2663893" y="119548"/>
                    <a:pt x="2656842" y="121498"/>
                    <a:pt x="2649351" y="121588"/>
                  </a:cubicBezTo>
                  <a:cubicBezTo>
                    <a:pt x="2635853" y="121526"/>
                    <a:pt x="2625318" y="117220"/>
                    <a:pt x="2617746" y="108671"/>
                  </a:cubicBezTo>
                  <a:cubicBezTo>
                    <a:pt x="2610174" y="100122"/>
                    <a:pt x="2606325" y="87705"/>
                    <a:pt x="2606198" y="71422"/>
                  </a:cubicBezTo>
                  <a:cubicBezTo>
                    <a:pt x="2606544" y="56157"/>
                    <a:pt x="2610832" y="43896"/>
                    <a:pt x="2619061" y="34639"/>
                  </a:cubicBezTo>
                  <a:cubicBezTo>
                    <a:pt x="2627290" y="25382"/>
                    <a:pt x="2637388" y="20629"/>
                    <a:pt x="2649351" y="20379"/>
                  </a:cubicBezTo>
                  <a:close/>
                  <a:moveTo>
                    <a:pt x="2515799" y="20379"/>
                  </a:moveTo>
                  <a:cubicBezTo>
                    <a:pt x="2523215" y="20442"/>
                    <a:pt x="2529699" y="21846"/>
                    <a:pt x="2535249" y="24588"/>
                  </a:cubicBezTo>
                  <a:cubicBezTo>
                    <a:pt x="2540800" y="27331"/>
                    <a:pt x="2545634" y="31032"/>
                    <a:pt x="2549752" y="35692"/>
                  </a:cubicBezTo>
                  <a:lnTo>
                    <a:pt x="2542099" y="44024"/>
                  </a:lnTo>
                  <a:cubicBezTo>
                    <a:pt x="2538658" y="39849"/>
                    <a:pt x="2534696" y="36689"/>
                    <a:pt x="2530211" y="34542"/>
                  </a:cubicBezTo>
                  <a:cubicBezTo>
                    <a:pt x="2525727" y="32395"/>
                    <a:pt x="2520996" y="31317"/>
                    <a:pt x="2516017" y="31308"/>
                  </a:cubicBezTo>
                  <a:cubicBezTo>
                    <a:pt x="2503627" y="30957"/>
                    <a:pt x="2493169" y="36428"/>
                    <a:pt x="2484642" y="47719"/>
                  </a:cubicBezTo>
                  <a:cubicBezTo>
                    <a:pt x="2476116" y="59011"/>
                    <a:pt x="2471522" y="78230"/>
                    <a:pt x="2470860" y="105377"/>
                  </a:cubicBezTo>
                  <a:cubicBezTo>
                    <a:pt x="2476193" y="98855"/>
                    <a:pt x="2482186" y="93774"/>
                    <a:pt x="2488835" y="90133"/>
                  </a:cubicBezTo>
                  <a:cubicBezTo>
                    <a:pt x="2495485" y="86492"/>
                    <a:pt x="2502354" y="84642"/>
                    <a:pt x="2509441" y="84583"/>
                  </a:cubicBezTo>
                  <a:cubicBezTo>
                    <a:pt x="2523141" y="84618"/>
                    <a:pt x="2533768" y="88869"/>
                    <a:pt x="2541321" y="97337"/>
                  </a:cubicBezTo>
                  <a:cubicBezTo>
                    <a:pt x="2548874" y="105804"/>
                    <a:pt x="2552705" y="118275"/>
                    <a:pt x="2552813" y="134750"/>
                  </a:cubicBezTo>
                  <a:cubicBezTo>
                    <a:pt x="2552468" y="150015"/>
                    <a:pt x="2548180" y="162276"/>
                    <a:pt x="2539950" y="171533"/>
                  </a:cubicBezTo>
                  <a:cubicBezTo>
                    <a:pt x="2531722" y="180789"/>
                    <a:pt x="2521625" y="185543"/>
                    <a:pt x="2509661" y="185793"/>
                  </a:cubicBezTo>
                  <a:cubicBezTo>
                    <a:pt x="2494002" y="185712"/>
                    <a:pt x="2481594" y="179032"/>
                    <a:pt x="2472438" y="165752"/>
                  </a:cubicBezTo>
                  <a:cubicBezTo>
                    <a:pt x="2463281" y="152471"/>
                    <a:pt x="2458601" y="133077"/>
                    <a:pt x="2458396" y="107569"/>
                  </a:cubicBezTo>
                  <a:cubicBezTo>
                    <a:pt x="2458549" y="86212"/>
                    <a:pt x="2461285" y="69132"/>
                    <a:pt x="2466604" y="56332"/>
                  </a:cubicBezTo>
                  <a:cubicBezTo>
                    <a:pt x="2471924" y="43531"/>
                    <a:pt x="2478912" y="34310"/>
                    <a:pt x="2487569" y="28668"/>
                  </a:cubicBezTo>
                  <a:cubicBezTo>
                    <a:pt x="2496225" y="23025"/>
                    <a:pt x="2505635" y="20263"/>
                    <a:pt x="2515799" y="20379"/>
                  </a:cubicBezTo>
                  <a:close/>
                  <a:moveTo>
                    <a:pt x="3621020" y="20132"/>
                  </a:moveTo>
                  <a:lnTo>
                    <a:pt x="3621020" y="53248"/>
                  </a:lnTo>
                  <a:lnTo>
                    <a:pt x="3680624" y="53248"/>
                  </a:lnTo>
                  <a:lnTo>
                    <a:pt x="3680624" y="20132"/>
                  </a:lnTo>
                  <a:close/>
                  <a:moveTo>
                    <a:pt x="3550242" y="20132"/>
                  </a:moveTo>
                  <a:lnTo>
                    <a:pt x="3550242" y="53248"/>
                  </a:lnTo>
                  <a:lnTo>
                    <a:pt x="3610941" y="53248"/>
                  </a:lnTo>
                  <a:lnTo>
                    <a:pt x="3610941" y="20132"/>
                  </a:lnTo>
                  <a:close/>
                  <a:moveTo>
                    <a:pt x="4390982" y="18831"/>
                  </a:moveTo>
                  <a:lnTo>
                    <a:pt x="4465047" y="18831"/>
                  </a:lnTo>
                  <a:lnTo>
                    <a:pt x="4465047" y="89828"/>
                  </a:lnTo>
                  <a:lnTo>
                    <a:pt x="4390982" y="89828"/>
                  </a:lnTo>
                  <a:close/>
                  <a:moveTo>
                    <a:pt x="3162921" y="17503"/>
                  </a:moveTo>
                  <a:lnTo>
                    <a:pt x="3162921" y="55220"/>
                  </a:lnTo>
                  <a:lnTo>
                    <a:pt x="3192530" y="55220"/>
                  </a:lnTo>
                  <a:lnTo>
                    <a:pt x="3192530" y="17503"/>
                  </a:lnTo>
                  <a:close/>
                  <a:moveTo>
                    <a:pt x="3125449" y="17503"/>
                  </a:moveTo>
                  <a:lnTo>
                    <a:pt x="3125449" y="55220"/>
                  </a:lnTo>
                  <a:lnTo>
                    <a:pt x="3154621" y="55220"/>
                  </a:lnTo>
                  <a:lnTo>
                    <a:pt x="3154621" y="17503"/>
                  </a:lnTo>
                  <a:close/>
                  <a:moveTo>
                    <a:pt x="3089293" y="17503"/>
                  </a:moveTo>
                  <a:lnTo>
                    <a:pt x="3089293" y="55220"/>
                  </a:lnTo>
                  <a:lnTo>
                    <a:pt x="3117150" y="55220"/>
                  </a:lnTo>
                  <a:lnTo>
                    <a:pt x="3117150" y="17503"/>
                  </a:lnTo>
                  <a:close/>
                  <a:moveTo>
                    <a:pt x="3371380" y="16846"/>
                  </a:moveTo>
                  <a:lnTo>
                    <a:pt x="3371380" y="43606"/>
                  </a:lnTo>
                  <a:lnTo>
                    <a:pt x="3437118" y="43606"/>
                  </a:lnTo>
                  <a:lnTo>
                    <a:pt x="3437118" y="16846"/>
                  </a:lnTo>
                  <a:close/>
                  <a:moveTo>
                    <a:pt x="4101897" y="13586"/>
                  </a:moveTo>
                  <a:lnTo>
                    <a:pt x="4219350" y="13586"/>
                  </a:lnTo>
                  <a:lnTo>
                    <a:pt x="4219350" y="23639"/>
                  </a:lnTo>
                  <a:lnTo>
                    <a:pt x="4111978" y="23639"/>
                  </a:lnTo>
                  <a:lnTo>
                    <a:pt x="4111978" y="178370"/>
                  </a:lnTo>
                  <a:lnTo>
                    <a:pt x="4222636" y="178370"/>
                  </a:lnTo>
                  <a:lnTo>
                    <a:pt x="4222636" y="188203"/>
                  </a:lnTo>
                  <a:lnTo>
                    <a:pt x="4101897" y="188203"/>
                  </a:lnTo>
                  <a:close/>
                  <a:moveTo>
                    <a:pt x="2210111" y="11600"/>
                  </a:moveTo>
                  <a:lnTo>
                    <a:pt x="2308719" y="11600"/>
                  </a:lnTo>
                  <a:lnTo>
                    <a:pt x="2308719" y="21461"/>
                  </a:lnTo>
                  <a:lnTo>
                    <a:pt x="2291188" y="21461"/>
                  </a:lnTo>
                  <a:lnTo>
                    <a:pt x="2291188" y="143077"/>
                  </a:lnTo>
                  <a:lnTo>
                    <a:pt x="2310471" y="139571"/>
                  </a:lnTo>
                  <a:lnTo>
                    <a:pt x="2311129" y="148993"/>
                  </a:lnTo>
                  <a:lnTo>
                    <a:pt x="2291188" y="152718"/>
                  </a:lnTo>
                  <a:lnTo>
                    <a:pt x="2291188" y="198735"/>
                  </a:lnTo>
                  <a:lnTo>
                    <a:pt x="2280889" y="198735"/>
                  </a:lnTo>
                  <a:lnTo>
                    <a:pt x="2280889" y="154690"/>
                  </a:lnTo>
                  <a:cubicBezTo>
                    <a:pt x="2267979" y="157101"/>
                    <a:pt x="2255561" y="159347"/>
                    <a:pt x="2243637" y="161429"/>
                  </a:cubicBezTo>
                  <a:cubicBezTo>
                    <a:pt x="2231713" y="163510"/>
                    <a:pt x="2220830" y="165428"/>
                    <a:pt x="2210987" y="167181"/>
                  </a:cubicBezTo>
                  <a:lnTo>
                    <a:pt x="2208577" y="156882"/>
                  </a:lnTo>
                  <a:lnTo>
                    <a:pt x="2226326" y="154033"/>
                  </a:lnTo>
                  <a:lnTo>
                    <a:pt x="2226326" y="21461"/>
                  </a:lnTo>
                  <a:lnTo>
                    <a:pt x="2210111" y="21461"/>
                  </a:lnTo>
                  <a:close/>
                  <a:moveTo>
                    <a:pt x="3539944" y="10299"/>
                  </a:moveTo>
                  <a:lnTo>
                    <a:pt x="3690923" y="10299"/>
                  </a:lnTo>
                  <a:lnTo>
                    <a:pt x="3690923" y="105812"/>
                  </a:lnTo>
                  <a:lnTo>
                    <a:pt x="3539944" y="105812"/>
                  </a:lnTo>
                  <a:close/>
                  <a:moveTo>
                    <a:pt x="0" y="10299"/>
                  </a:moveTo>
                  <a:lnTo>
                    <a:pt x="179877" y="10299"/>
                  </a:lnTo>
                  <a:lnTo>
                    <a:pt x="179877" y="198722"/>
                  </a:lnTo>
                  <a:lnTo>
                    <a:pt x="169167" y="198722"/>
                  </a:lnTo>
                  <a:lnTo>
                    <a:pt x="169167" y="186889"/>
                  </a:lnTo>
                  <a:lnTo>
                    <a:pt x="10492" y="186889"/>
                  </a:lnTo>
                  <a:lnTo>
                    <a:pt x="10492" y="198722"/>
                  </a:lnTo>
                  <a:lnTo>
                    <a:pt x="0" y="198722"/>
                  </a:lnTo>
                  <a:close/>
                  <a:moveTo>
                    <a:pt x="3079679" y="8327"/>
                  </a:moveTo>
                  <a:lnTo>
                    <a:pt x="3202364" y="8327"/>
                  </a:lnTo>
                  <a:lnTo>
                    <a:pt x="3202364" y="64396"/>
                  </a:lnTo>
                  <a:lnTo>
                    <a:pt x="3127862" y="64396"/>
                  </a:lnTo>
                  <a:lnTo>
                    <a:pt x="3132687" y="65713"/>
                  </a:lnTo>
                  <a:cubicBezTo>
                    <a:pt x="3131262" y="69000"/>
                    <a:pt x="3129672" y="72190"/>
                    <a:pt x="3127919" y="75285"/>
                  </a:cubicBezTo>
                  <a:cubicBezTo>
                    <a:pt x="3126165" y="78380"/>
                    <a:pt x="3124250" y="81406"/>
                    <a:pt x="3122174" y="84364"/>
                  </a:cubicBezTo>
                  <a:lnTo>
                    <a:pt x="3184634" y="84364"/>
                  </a:lnTo>
                  <a:lnTo>
                    <a:pt x="3186608" y="83706"/>
                  </a:lnTo>
                  <a:lnTo>
                    <a:pt x="3192967" y="87423"/>
                  </a:lnTo>
                  <a:cubicBezTo>
                    <a:pt x="3186668" y="104007"/>
                    <a:pt x="3177801" y="118069"/>
                    <a:pt x="3166367" y="129607"/>
                  </a:cubicBezTo>
                  <a:cubicBezTo>
                    <a:pt x="3154934" y="141146"/>
                    <a:pt x="3141882" y="150567"/>
                    <a:pt x="3127214" y="157870"/>
                  </a:cubicBezTo>
                  <a:cubicBezTo>
                    <a:pt x="3112546" y="165173"/>
                    <a:pt x="3097211" y="170763"/>
                    <a:pt x="3081209" y="174641"/>
                  </a:cubicBezTo>
                  <a:cubicBezTo>
                    <a:pt x="3080521" y="173281"/>
                    <a:pt x="3079655" y="171837"/>
                    <a:pt x="3078610" y="170313"/>
                  </a:cubicBezTo>
                  <a:cubicBezTo>
                    <a:pt x="3077564" y="168787"/>
                    <a:pt x="3076532" y="167454"/>
                    <a:pt x="3075513" y="166313"/>
                  </a:cubicBezTo>
                  <a:cubicBezTo>
                    <a:pt x="3086859" y="163810"/>
                    <a:pt x="3097949" y="160376"/>
                    <a:pt x="3108783" y="156010"/>
                  </a:cubicBezTo>
                  <a:cubicBezTo>
                    <a:pt x="3119616" y="151644"/>
                    <a:pt x="3129778" y="146238"/>
                    <a:pt x="3139268" y="139790"/>
                  </a:cubicBezTo>
                  <a:cubicBezTo>
                    <a:pt x="3134845" y="135835"/>
                    <a:pt x="3129770" y="131525"/>
                    <a:pt x="3124040" y="126858"/>
                  </a:cubicBezTo>
                  <a:cubicBezTo>
                    <a:pt x="3118311" y="122191"/>
                    <a:pt x="3112797" y="117880"/>
                    <a:pt x="3107499" y="113925"/>
                  </a:cubicBezTo>
                  <a:lnTo>
                    <a:pt x="3114519" y="108226"/>
                  </a:lnTo>
                  <a:cubicBezTo>
                    <a:pt x="3120040" y="112199"/>
                    <a:pt x="3125787" y="116529"/>
                    <a:pt x="3131760" y="121214"/>
                  </a:cubicBezTo>
                  <a:cubicBezTo>
                    <a:pt x="3137733" y="125899"/>
                    <a:pt x="3142940" y="130118"/>
                    <a:pt x="3147383" y="133872"/>
                  </a:cubicBezTo>
                  <a:cubicBezTo>
                    <a:pt x="3154201" y="128493"/>
                    <a:pt x="3160324" y="122428"/>
                    <a:pt x="3165752" y="115679"/>
                  </a:cubicBezTo>
                  <a:cubicBezTo>
                    <a:pt x="3171180" y="108930"/>
                    <a:pt x="3175719" y="101550"/>
                    <a:pt x="3179370" y="93540"/>
                  </a:cubicBezTo>
                  <a:lnTo>
                    <a:pt x="3115176" y="93540"/>
                  </a:lnTo>
                  <a:cubicBezTo>
                    <a:pt x="3110313" y="99358"/>
                    <a:pt x="3105068" y="104656"/>
                    <a:pt x="3099441" y="109432"/>
                  </a:cubicBezTo>
                  <a:cubicBezTo>
                    <a:pt x="3093815" y="114209"/>
                    <a:pt x="3088028" y="118410"/>
                    <a:pt x="3082082" y="122035"/>
                  </a:cubicBezTo>
                  <a:cubicBezTo>
                    <a:pt x="3081136" y="121090"/>
                    <a:pt x="3079859" y="119967"/>
                    <a:pt x="3078252" y="118665"/>
                  </a:cubicBezTo>
                  <a:cubicBezTo>
                    <a:pt x="3076646" y="117364"/>
                    <a:pt x="3075147" y="116296"/>
                    <a:pt x="3073759" y="115460"/>
                  </a:cubicBezTo>
                  <a:cubicBezTo>
                    <a:pt x="3084178" y="109607"/>
                    <a:pt x="3093616" y="102359"/>
                    <a:pt x="3102073" y="93715"/>
                  </a:cubicBezTo>
                  <a:cubicBezTo>
                    <a:pt x="3110529" y="85071"/>
                    <a:pt x="3117229" y="75298"/>
                    <a:pt x="3122174" y="64396"/>
                  </a:cubicBezTo>
                  <a:lnTo>
                    <a:pt x="3079679" y="64396"/>
                  </a:lnTo>
                  <a:close/>
                  <a:moveTo>
                    <a:pt x="3361519" y="7888"/>
                  </a:moveTo>
                  <a:lnTo>
                    <a:pt x="3447417" y="7888"/>
                  </a:lnTo>
                  <a:lnTo>
                    <a:pt x="3447417" y="52344"/>
                  </a:lnTo>
                  <a:lnTo>
                    <a:pt x="3361519" y="52344"/>
                  </a:lnTo>
                  <a:close/>
                  <a:moveTo>
                    <a:pt x="3027732" y="7669"/>
                  </a:moveTo>
                  <a:cubicBezTo>
                    <a:pt x="3034292" y="13240"/>
                    <a:pt x="3040839" y="19324"/>
                    <a:pt x="3047372" y="25922"/>
                  </a:cubicBezTo>
                  <a:cubicBezTo>
                    <a:pt x="3053905" y="32520"/>
                    <a:pt x="3059193" y="38338"/>
                    <a:pt x="3063235" y="43379"/>
                  </a:cubicBezTo>
                  <a:lnTo>
                    <a:pt x="3055123" y="49957"/>
                  </a:lnTo>
                  <a:cubicBezTo>
                    <a:pt x="3051293" y="44808"/>
                    <a:pt x="3046135" y="38824"/>
                    <a:pt x="3039647" y="32005"/>
                  </a:cubicBezTo>
                  <a:cubicBezTo>
                    <a:pt x="3033160" y="25186"/>
                    <a:pt x="3026632" y="18823"/>
                    <a:pt x="3020062" y="12914"/>
                  </a:cubicBezTo>
                  <a:close/>
                  <a:moveTo>
                    <a:pt x="4317574" y="862"/>
                  </a:moveTo>
                  <a:lnTo>
                    <a:pt x="4328092" y="862"/>
                  </a:lnTo>
                  <a:cubicBezTo>
                    <a:pt x="4327654" y="9190"/>
                    <a:pt x="4326996" y="17078"/>
                    <a:pt x="4326120" y="24529"/>
                  </a:cubicBezTo>
                  <a:lnTo>
                    <a:pt x="4371479" y="24529"/>
                  </a:lnTo>
                  <a:cubicBezTo>
                    <a:pt x="4371474" y="24647"/>
                    <a:pt x="4371430" y="25286"/>
                    <a:pt x="4371342" y="26446"/>
                  </a:cubicBezTo>
                  <a:cubicBezTo>
                    <a:pt x="4371256" y="27606"/>
                    <a:pt x="4371156" y="28573"/>
                    <a:pt x="4371041" y="29349"/>
                  </a:cubicBezTo>
                  <a:cubicBezTo>
                    <a:pt x="4369580" y="48852"/>
                    <a:pt x="4368064" y="63095"/>
                    <a:pt x="4366494" y="72079"/>
                  </a:cubicBezTo>
                  <a:cubicBezTo>
                    <a:pt x="4364924" y="81063"/>
                    <a:pt x="4362860" y="86761"/>
                    <a:pt x="4360304" y="89171"/>
                  </a:cubicBezTo>
                  <a:cubicBezTo>
                    <a:pt x="4358720" y="90683"/>
                    <a:pt x="4357068" y="91769"/>
                    <a:pt x="4355346" y="92431"/>
                  </a:cubicBezTo>
                  <a:cubicBezTo>
                    <a:pt x="4353625" y="93092"/>
                    <a:pt x="4351479" y="93467"/>
                    <a:pt x="4348909" y="93554"/>
                  </a:cubicBezTo>
                  <a:cubicBezTo>
                    <a:pt x="4346732" y="93768"/>
                    <a:pt x="4343746" y="93832"/>
                    <a:pt x="4339952" y="93746"/>
                  </a:cubicBezTo>
                  <a:cubicBezTo>
                    <a:pt x="4336158" y="93659"/>
                    <a:pt x="4332132" y="93449"/>
                    <a:pt x="4327872" y="93115"/>
                  </a:cubicBezTo>
                  <a:cubicBezTo>
                    <a:pt x="4327754" y="91641"/>
                    <a:pt x="4327444" y="90043"/>
                    <a:pt x="4326942" y="88322"/>
                  </a:cubicBezTo>
                  <a:cubicBezTo>
                    <a:pt x="4326440" y="86601"/>
                    <a:pt x="4325800" y="85058"/>
                    <a:pt x="4325024" y="83693"/>
                  </a:cubicBezTo>
                  <a:cubicBezTo>
                    <a:pt x="4329612" y="84113"/>
                    <a:pt x="4333748" y="84369"/>
                    <a:pt x="4337432" y="84460"/>
                  </a:cubicBezTo>
                  <a:cubicBezTo>
                    <a:pt x="4341116" y="84552"/>
                    <a:pt x="4343773" y="84588"/>
                    <a:pt x="4345403" y="84570"/>
                  </a:cubicBezTo>
                  <a:cubicBezTo>
                    <a:pt x="4346910" y="84692"/>
                    <a:pt x="4348170" y="84611"/>
                    <a:pt x="4349183" y="84323"/>
                  </a:cubicBezTo>
                  <a:cubicBezTo>
                    <a:pt x="4350196" y="84035"/>
                    <a:pt x="4351128" y="83460"/>
                    <a:pt x="4351978" y="82598"/>
                  </a:cubicBezTo>
                  <a:cubicBezTo>
                    <a:pt x="4353612" y="80963"/>
                    <a:pt x="4355109" y="76453"/>
                    <a:pt x="4356469" y="69066"/>
                  </a:cubicBezTo>
                  <a:cubicBezTo>
                    <a:pt x="4357830" y="61680"/>
                    <a:pt x="4359108" y="50048"/>
                    <a:pt x="4360304" y="34170"/>
                  </a:cubicBezTo>
                  <a:lnTo>
                    <a:pt x="4324805" y="34170"/>
                  </a:lnTo>
                  <a:cubicBezTo>
                    <a:pt x="4322605" y="49313"/>
                    <a:pt x="4318350" y="62414"/>
                    <a:pt x="4312041" y="73477"/>
                  </a:cubicBezTo>
                  <a:cubicBezTo>
                    <a:pt x="4305732" y="84538"/>
                    <a:pt x="4296108" y="93422"/>
                    <a:pt x="4283170" y="100128"/>
                  </a:cubicBezTo>
                  <a:cubicBezTo>
                    <a:pt x="4282354" y="98968"/>
                    <a:pt x="4281304" y="97672"/>
                    <a:pt x="4280020" y="96238"/>
                  </a:cubicBezTo>
                  <a:cubicBezTo>
                    <a:pt x="4278738" y="94805"/>
                    <a:pt x="4277524" y="93618"/>
                    <a:pt x="4276378" y="92678"/>
                  </a:cubicBezTo>
                  <a:cubicBezTo>
                    <a:pt x="4288142" y="86733"/>
                    <a:pt x="4296935" y="78845"/>
                    <a:pt x="4302756" y="69011"/>
                  </a:cubicBezTo>
                  <a:cubicBezTo>
                    <a:pt x="4308576" y="59178"/>
                    <a:pt x="4312492" y="47564"/>
                    <a:pt x="4314506" y="34170"/>
                  </a:cubicBezTo>
                  <a:lnTo>
                    <a:pt x="4279884" y="34170"/>
                  </a:lnTo>
                  <a:lnTo>
                    <a:pt x="4279884" y="24529"/>
                  </a:lnTo>
                  <a:lnTo>
                    <a:pt x="4315821" y="24529"/>
                  </a:lnTo>
                  <a:cubicBezTo>
                    <a:pt x="4316250" y="20803"/>
                    <a:pt x="4316596" y="16968"/>
                    <a:pt x="4316862" y="13024"/>
                  </a:cubicBezTo>
                  <a:cubicBezTo>
                    <a:pt x="4317127" y="9080"/>
                    <a:pt x="4317364" y="5026"/>
                    <a:pt x="4317574" y="862"/>
                  </a:cubicBezTo>
                  <a:close/>
                  <a:moveTo>
                    <a:pt x="3299068" y="862"/>
                  </a:moveTo>
                  <a:lnTo>
                    <a:pt x="3309586" y="3054"/>
                  </a:lnTo>
                  <a:cubicBezTo>
                    <a:pt x="3308088" y="11418"/>
                    <a:pt x="3306262" y="19671"/>
                    <a:pt x="3304107" y="27816"/>
                  </a:cubicBezTo>
                  <a:lnTo>
                    <a:pt x="3343550" y="27816"/>
                  </a:lnTo>
                  <a:lnTo>
                    <a:pt x="3343550" y="37896"/>
                  </a:lnTo>
                  <a:lnTo>
                    <a:pt x="3301916" y="37896"/>
                  </a:lnTo>
                  <a:cubicBezTo>
                    <a:pt x="3299163" y="48243"/>
                    <a:pt x="3296178" y="58232"/>
                    <a:pt x="3292959" y="67860"/>
                  </a:cubicBezTo>
                  <a:cubicBezTo>
                    <a:pt x="3289740" y="77488"/>
                    <a:pt x="3286371" y="86491"/>
                    <a:pt x="3282852" y="94869"/>
                  </a:cubicBezTo>
                  <a:lnTo>
                    <a:pt x="3309147" y="94869"/>
                  </a:lnTo>
                  <a:lnTo>
                    <a:pt x="3309147" y="59578"/>
                  </a:lnTo>
                  <a:lnTo>
                    <a:pt x="3319008" y="59578"/>
                  </a:lnTo>
                  <a:lnTo>
                    <a:pt x="3319008" y="94869"/>
                  </a:lnTo>
                  <a:lnTo>
                    <a:pt x="3342893" y="94869"/>
                  </a:lnTo>
                  <a:lnTo>
                    <a:pt x="3342893" y="104730"/>
                  </a:lnTo>
                  <a:lnTo>
                    <a:pt x="3319008" y="104730"/>
                  </a:lnTo>
                  <a:lnTo>
                    <a:pt x="3319008" y="138256"/>
                  </a:lnTo>
                  <a:lnTo>
                    <a:pt x="3347056" y="132558"/>
                  </a:lnTo>
                  <a:lnTo>
                    <a:pt x="3347933" y="142200"/>
                  </a:lnTo>
                  <a:lnTo>
                    <a:pt x="3319008" y="148107"/>
                  </a:lnTo>
                  <a:lnTo>
                    <a:pt x="3319008" y="198077"/>
                  </a:lnTo>
                  <a:lnTo>
                    <a:pt x="3309147" y="198077"/>
                  </a:lnTo>
                  <a:lnTo>
                    <a:pt x="3309147" y="150300"/>
                  </a:lnTo>
                  <a:cubicBezTo>
                    <a:pt x="3301236" y="151953"/>
                    <a:pt x="3293722" y="153525"/>
                    <a:pt x="3286604" y="155014"/>
                  </a:cubicBezTo>
                  <a:cubicBezTo>
                    <a:pt x="3279487" y="156504"/>
                    <a:pt x="3272905" y="157856"/>
                    <a:pt x="3266856" y="159071"/>
                  </a:cubicBezTo>
                  <a:lnTo>
                    <a:pt x="3264007" y="148546"/>
                  </a:lnTo>
                  <a:cubicBezTo>
                    <a:pt x="3270189" y="147545"/>
                    <a:pt x="3277109" y="146312"/>
                    <a:pt x="3284769" y="144846"/>
                  </a:cubicBezTo>
                  <a:cubicBezTo>
                    <a:pt x="3292429" y="143380"/>
                    <a:pt x="3300556" y="141764"/>
                    <a:pt x="3309147" y="139999"/>
                  </a:cubicBezTo>
                  <a:lnTo>
                    <a:pt x="3309147" y="104730"/>
                  </a:lnTo>
                  <a:lnTo>
                    <a:pt x="3287892" y="104730"/>
                  </a:lnTo>
                  <a:cubicBezTo>
                    <a:pt x="3284007" y="104748"/>
                    <a:pt x="3280711" y="105040"/>
                    <a:pt x="3278003" y="105606"/>
                  </a:cubicBezTo>
                  <a:cubicBezTo>
                    <a:pt x="3275296" y="106172"/>
                    <a:pt x="3273480" y="106904"/>
                    <a:pt x="3272552" y="107799"/>
                  </a:cubicBezTo>
                  <a:cubicBezTo>
                    <a:pt x="3272210" y="106474"/>
                    <a:pt x="3271745" y="104794"/>
                    <a:pt x="3271156" y="102758"/>
                  </a:cubicBezTo>
                  <a:cubicBezTo>
                    <a:pt x="3270567" y="100721"/>
                    <a:pt x="3269937" y="99041"/>
                    <a:pt x="3269265" y="97717"/>
                  </a:cubicBezTo>
                  <a:cubicBezTo>
                    <a:pt x="3270777" y="97284"/>
                    <a:pt x="3272302" y="95411"/>
                    <a:pt x="3273841" y="92099"/>
                  </a:cubicBezTo>
                  <a:cubicBezTo>
                    <a:pt x="3275378" y="88787"/>
                    <a:pt x="3277068" y="84667"/>
                    <a:pt x="3278908" y="79737"/>
                  </a:cubicBezTo>
                  <a:cubicBezTo>
                    <a:pt x="3280186" y="76628"/>
                    <a:pt x="3282012" y="71355"/>
                    <a:pt x="3284386" y="63917"/>
                  </a:cubicBezTo>
                  <a:cubicBezTo>
                    <a:pt x="3286760" y="56480"/>
                    <a:pt x="3289243" y="47806"/>
                    <a:pt x="3291836" y="37896"/>
                  </a:cubicBezTo>
                  <a:lnTo>
                    <a:pt x="3265321" y="37896"/>
                  </a:lnTo>
                  <a:lnTo>
                    <a:pt x="3265321" y="27816"/>
                  </a:lnTo>
                  <a:lnTo>
                    <a:pt x="3294027" y="27816"/>
                  </a:lnTo>
                  <a:cubicBezTo>
                    <a:pt x="3295018" y="23419"/>
                    <a:pt x="3295940" y="18954"/>
                    <a:pt x="3296794" y="14421"/>
                  </a:cubicBezTo>
                  <a:cubicBezTo>
                    <a:pt x="3297647" y="9888"/>
                    <a:pt x="3298405" y="5369"/>
                    <a:pt x="3299068" y="862"/>
                  </a:cubicBezTo>
                  <a:close/>
                  <a:moveTo>
                    <a:pt x="3854666" y="658"/>
                  </a:moveTo>
                  <a:lnTo>
                    <a:pt x="3865184" y="658"/>
                  </a:lnTo>
                  <a:lnTo>
                    <a:pt x="3865184" y="28267"/>
                  </a:lnTo>
                  <a:lnTo>
                    <a:pt x="3914488" y="28267"/>
                  </a:lnTo>
                  <a:lnTo>
                    <a:pt x="3914488" y="37663"/>
                  </a:lnTo>
                  <a:lnTo>
                    <a:pt x="3865184" y="37663"/>
                  </a:lnTo>
                  <a:lnTo>
                    <a:pt x="3865184" y="67272"/>
                  </a:lnTo>
                  <a:lnTo>
                    <a:pt x="3886878" y="67272"/>
                  </a:lnTo>
                  <a:cubicBezTo>
                    <a:pt x="3898186" y="58920"/>
                    <a:pt x="3908768" y="50078"/>
                    <a:pt x="3918624" y="40748"/>
                  </a:cubicBezTo>
                  <a:cubicBezTo>
                    <a:pt x="3928480" y="31418"/>
                    <a:pt x="3937473" y="21706"/>
                    <a:pt x="3945604" y="11614"/>
                  </a:cubicBezTo>
                  <a:lnTo>
                    <a:pt x="3954370" y="16654"/>
                  </a:lnTo>
                  <a:cubicBezTo>
                    <a:pt x="3946805" y="25752"/>
                    <a:pt x="3938706" y="34540"/>
                    <a:pt x="3930073" y="43019"/>
                  </a:cubicBezTo>
                  <a:cubicBezTo>
                    <a:pt x="3921440" y="51497"/>
                    <a:pt x="3912301" y="59581"/>
                    <a:pt x="3902655" y="67272"/>
                  </a:cubicBezTo>
                  <a:lnTo>
                    <a:pt x="3964887" y="67272"/>
                  </a:lnTo>
                  <a:lnTo>
                    <a:pt x="3964887" y="76886"/>
                  </a:lnTo>
                  <a:lnTo>
                    <a:pt x="3889945" y="76886"/>
                  </a:lnTo>
                  <a:cubicBezTo>
                    <a:pt x="3883796" y="81397"/>
                    <a:pt x="3877469" y="85812"/>
                    <a:pt x="3870964" y="90130"/>
                  </a:cubicBezTo>
                  <a:cubicBezTo>
                    <a:pt x="3864459" y="94449"/>
                    <a:pt x="3857857" y="98589"/>
                    <a:pt x="3851160" y="102552"/>
                  </a:cubicBezTo>
                  <a:lnTo>
                    <a:pt x="3945166" y="102552"/>
                  </a:lnTo>
                  <a:lnTo>
                    <a:pt x="3945166" y="111728"/>
                  </a:lnTo>
                  <a:lnTo>
                    <a:pt x="3846997" y="111728"/>
                  </a:lnTo>
                  <a:cubicBezTo>
                    <a:pt x="3845326" y="116042"/>
                    <a:pt x="3843572" y="120356"/>
                    <a:pt x="3841738" y="124670"/>
                  </a:cubicBezTo>
                  <a:cubicBezTo>
                    <a:pt x="3839902" y="128985"/>
                    <a:pt x="3838150" y="133080"/>
                    <a:pt x="3836479" y="136955"/>
                  </a:cubicBezTo>
                  <a:lnTo>
                    <a:pt x="3932236" y="136955"/>
                  </a:lnTo>
                  <a:lnTo>
                    <a:pt x="3931580" y="142198"/>
                  </a:lnTo>
                  <a:cubicBezTo>
                    <a:pt x="3929343" y="157459"/>
                    <a:pt x="3927024" y="168965"/>
                    <a:pt x="3924622" y="176719"/>
                  </a:cubicBezTo>
                  <a:cubicBezTo>
                    <a:pt x="3922221" y="184473"/>
                    <a:pt x="3919355" y="189620"/>
                    <a:pt x="3916022" y="192161"/>
                  </a:cubicBezTo>
                  <a:cubicBezTo>
                    <a:pt x="3914022" y="193868"/>
                    <a:pt x="3911831" y="195042"/>
                    <a:pt x="3909448" y="195684"/>
                  </a:cubicBezTo>
                  <a:cubicBezTo>
                    <a:pt x="3907065" y="196326"/>
                    <a:pt x="3903997" y="196681"/>
                    <a:pt x="3900244" y="196750"/>
                  </a:cubicBezTo>
                  <a:cubicBezTo>
                    <a:pt x="3896483" y="196777"/>
                    <a:pt x="3891078" y="196722"/>
                    <a:pt x="3884029" y="196586"/>
                  </a:cubicBezTo>
                  <a:cubicBezTo>
                    <a:pt x="3876981" y="196449"/>
                    <a:pt x="3869166" y="196067"/>
                    <a:pt x="3860582" y="195438"/>
                  </a:cubicBezTo>
                  <a:cubicBezTo>
                    <a:pt x="3860473" y="193868"/>
                    <a:pt x="3860144" y="192202"/>
                    <a:pt x="3859596" y="190440"/>
                  </a:cubicBezTo>
                  <a:cubicBezTo>
                    <a:pt x="3859049" y="188678"/>
                    <a:pt x="3858282" y="187064"/>
                    <a:pt x="3857296" y="185600"/>
                  </a:cubicBezTo>
                  <a:cubicBezTo>
                    <a:pt x="3866006" y="186345"/>
                    <a:pt x="3874113" y="186829"/>
                    <a:pt x="3881619" y="187053"/>
                  </a:cubicBezTo>
                  <a:cubicBezTo>
                    <a:pt x="3889124" y="187276"/>
                    <a:pt x="3894383" y="187377"/>
                    <a:pt x="3897396" y="187354"/>
                  </a:cubicBezTo>
                  <a:cubicBezTo>
                    <a:pt x="3900094" y="187377"/>
                    <a:pt x="3902258" y="187276"/>
                    <a:pt x="3903888" y="187053"/>
                  </a:cubicBezTo>
                  <a:cubicBezTo>
                    <a:pt x="3905517" y="186829"/>
                    <a:pt x="3906859" y="186345"/>
                    <a:pt x="3907914" y="185600"/>
                  </a:cubicBezTo>
                  <a:cubicBezTo>
                    <a:pt x="3910503" y="183869"/>
                    <a:pt x="3912776" y="179931"/>
                    <a:pt x="3914734" y="173786"/>
                  </a:cubicBezTo>
                  <a:cubicBezTo>
                    <a:pt x="3916694" y="167643"/>
                    <a:pt x="3918583" y="158496"/>
                    <a:pt x="3920404" y="146350"/>
                  </a:cubicBezTo>
                  <a:lnTo>
                    <a:pt x="3821139" y="146350"/>
                  </a:lnTo>
                  <a:cubicBezTo>
                    <a:pt x="3823682" y="141418"/>
                    <a:pt x="3826266" y="135809"/>
                    <a:pt x="3828891" y="129519"/>
                  </a:cubicBezTo>
                  <a:cubicBezTo>
                    <a:pt x="3831516" y="123231"/>
                    <a:pt x="3834045" y="117009"/>
                    <a:pt x="3836479" y="110854"/>
                  </a:cubicBezTo>
                  <a:cubicBezTo>
                    <a:pt x="3826704" y="116227"/>
                    <a:pt x="3816725" y="121271"/>
                    <a:pt x="3806540" y="125986"/>
                  </a:cubicBezTo>
                  <a:cubicBezTo>
                    <a:pt x="3796355" y="130701"/>
                    <a:pt x="3786102" y="135085"/>
                    <a:pt x="3775780" y="139139"/>
                  </a:cubicBezTo>
                  <a:cubicBezTo>
                    <a:pt x="3775191" y="137842"/>
                    <a:pt x="3774342" y="136281"/>
                    <a:pt x="3773232" y="134458"/>
                  </a:cubicBezTo>
                  <a:cubicBezTo>
                    <a:pt x="3772124" y="132636"/>
                    <a:pt x="3771001" y="131128"/>
                    <a:pt x="3769864" y="129935"/>
                  </a:cubicBezTo>
                  <a:cubicBezTo>
                    <a:pt x="3788206" y="123324"/>
                    <a:pt x="3806084" y="115552"/>
                    <a:pt x="3823495" y="106619"/>
                  </a:cubicBezTo>
                  <a:cubicBezTo>
                    <a:pt x="3840907" y="97686"/>
                    <a:pt x="3857578" y="87775"/>
                    <a:pt x="3873510" y="76886"/>
                  </a:cubicBezTo>
                  <a:lnTo>
                    <a:pt x="3775999" y="76886"/>
                  </a:lnTo>
                  <a:lnTo>
                    <a:pt x="3775999" y="67272"/>
                  </a:lnTo>
                  <a:lnTo>
                    <a:pt x="3854666" y="67272"/>
                  </a:lnTo>
                  <a:lnTo>
                    <a:pt x="3854666" y="37663"/>
                  </a:lnTo>
                  <a:lnTo>
                    <a:pt x="3795940" y="37663"/>
                  </a:lnTo>
                  <a:lnTo>
                    <a:pt x="3795940" y="28267"/>
                  </a:lnTo>
                  <a:lnTo>
                    <a:pt x="3854666" y="28267"/>
                  </a:lnTo>
                  <a:close/>
                  <a:moveTo>
                    <a:pt x="2021661" y="644"/>
                  </a:moveTo>
                  <a:lnTo>
                    <a:pt x="2032179" y="644"/>
                  </a:lnTo>
                  <a:lnTo>
                    <a:pt x="2032179" y="19270"/>
                  </a:lnTo>
                  <a:lnTo>
                    <a:pt x="2093316" y="19270"/>
                  </a:lnTo>
                  <a:lnTo>
                    <a:pt x="2093316" y="644"/>
                  </a:lnTo>
                  <a:lnTo>
                    <a:pt x="2103615" y="644"/>
                  </a:lnTo>
                  <a:lnTo>
                    <a:pt x="2103615" y="19270"/>
                  </a:lnTo>
                  <a:lnTo>
                    <a:pt x="2157958" y="19270"/>
                  </a:lnTo>
                  <a:lnTo>
                    <a:pt x="2157958" y="29130"/>
                  </a:lnTo>
                  <a:lnTo>
                    <a:pt x="2103615" y="29130"/>
                  </a:lnTo>
                  <a:lnTo>
                    <a:pt x="2103615" y="48413"/>
                  </a:lnTo>
                  <a:lnTo>
                    <a:pt x="2093316" y="48413"/>
                  </a:lnTo>
                  <a:lnTo>
                    <a:pt x="2093316" y="29130"/>
                  </a:lnTo>
                  <a:lnTo>
                    <a:pt x="2032179" y="29130"/>
                  </a:lnTo>
                  <a:lnTo>
                    <a:pt x="2032179" y="49071"/>
                  </a:lnTo>
                  <a:lnTo>
                    <a:pt x="2021661" y="49071"/>
                  </a:lnTo>
                  <a:lnTo>
                    <a:pt x="2021661" y="29130"/>
                  </a:lnTo>
                  <a:lnTo>
                    <a:pt x="1967318" y="29130"/>
                  </a:lnTo>
                  <a:lnTo>
                    <a:pt x="1967318" y="19270"/>
                  </a:lnTo>
                  <a:lnTo>
                    <a:pt x="2021661" y="19270"/>
                  </a:lnTo>
                  <a:close/>
                  <a:moveTo>
                    <a:pt x="1786099" y="438"/>
                  </a:moveTo>
                  <a:lnTo>
                    <a:pt x="1795959" y="438"/>
                  </a:lnTo>
                  <a:lnTo>
                    <a:pt x="1795959" y="15996"/>
                  </a:lnTo>
                  <a:lnTo>
                    <a:pt x="1837374" y="15996"/>
                  </a:lnTo>
                  <a:lnTo>
                    <a:pt x="1837374" y="438"/>
                  </a:lnTo>
                  <a:lnTo>
                    <a:pt x="1847454" y="438"/>
                  </a:lnTo>
                  <a:lnTo>
                    <a:pt x="1847454" y="15996"/>
                  </a:lnTo>
                  <a:lnTo>
                    <a:pt x="1895663" y="15996"/>
                  </a:lnTo>
                  <a:lnTo>
                    <a:pt x="1895663" y="52344"/>
                  </a:lnTo>
                  <a:lnTo>
                    <a:pt x="1847454" y="52344"/>
                  </a:lnTo>
                  <a:lnTo>
                    <a:pt x="1847454" y="72750"/>
                  </a:lnTo>
                  <a:lnTo>
                    <a:pt x="1908372" y="72750"/>
                  </a:lnTo>
                  <a:cubicBezTo>
                    <a:pt x="1908363" y="72837"/>
                    <a:pt x="1908326" y="73374"/>
                    <a:pt x="1908262" y="74362"/>
                  </a:cubicBezTo>
                  <a:cubicBezTo>
                    <a:pt x="1908198" y="75349"/>
                    <a:pt x="1908162" y="76268"/>
                    <a:pt x="1908153" y="77119"/>
                  </a:cubicBezTo>
                  <a:cubicBezTo>
                    <a:pt x="1907208" y="84043"/>
                    <a:pt x="1906249" y="89310"/>
                    <a:pt x="1905277" y="92922"/>
                  </a:cubicBezTo>
                  <a:cubicBezTo>
                    <a:pt x="1904304" y="96534"/>
                    <a:pt x="1903072" y="99009"/>
                    <a:pt x="1901579" y="100347"/>
                  </a:cubicBezTo>
                  <a:cubicBezTo>
                    <a:pt x="1900301" y="101433"/>
                    <a:pt x="1898913" y="102218"/>
                    <a:pt x="1897415" y="102702"/>
                  </a:cubicBezTo>
                  <a:cubicBezTo>
                    <a:pt x="1895918" y="103186"/>
                    <a:pt x="1894092" y="103424"/>
                    <a:pt x="1891937" y="103415"/>
                  </a:cubicBezTo>
                  <a:cubicBezTo>
                    <a:pt x="1890207" y="103625"/>
                    <a:pt x="1887696" y="103698"/>
                    <a:pt x="1884405" y="103634"/>
                  </a:cubicBezTo>
                  <a:cubicBezTo>
                    <a:pt x="1881113" y="103570"/>
                    <a:pt x="1877561" y="103424"/>
                    <a:pt x="1873750" y="103195"/>
                  </a:cubicBezTo>
                  <a:cubicBezTo>
                    <a:pt x="1873631" y="101954"/>
                    <a:pt x="1873375" y="100602"/>
                    <a:pt x="1872983" y="99141"/>
                  </a:cubicBezTo>
                  <a:cubicBezTo>
                    <a:pt x="1872590" y="97681"/>
                    <a:pt x="1872115" y="96329"/>
                    <a:pt x="1871558" y="95087"/>
                  </a:cubicBezTo>
                  <a:cubicBezTo>
                    <a:pt x="1875370" y="95507"/>
                    <a:pt x="1878812" y="95763"/>
                    <a:pt x="1881885" y="95854"/>
                  </a:cubicBezTo>
                  <a:cubicBezTo>
                    <a:pt x="1884957" y="95946"/>
                    <a:pt x="1887139" y="95982"/>
                    <a:pt x="1888432" y="95964"/>
                  </a:cubicBezTo>
                  <a:cubicBezTo>
                    <a:pt x="1889732" y="95978"/>
                    <a:pt x="1890800" y="95895"/>
                    <a:pt x="1891636" y="95717"/>
                  </a:cubicBezTo>
                  <a:cubicBezTo>
                    <a:pt x="1892471" y="95540"/>
                    <a:pt x="1893156" y="95183"/>
                    <a:pt x="1893691" y="94648"/>
                  </a:cubicBezTo>
                  <a:cubicBezTo>
                    <a:pt x="1894443" y="93926"/>
                    <a:pt x="1895128" y="92519"/>
                    <a:pt x="1895744" y="90426"/>
                  </a:cubicBezTo>
                  <a:cubicBezTo>
                    <a:pt x="1896361" y="88333"/>
                    <a:pt x="1896991" y="85281"/>
                    <a:pt x="1897635" y="81269"/>
                  </a:cubicBezTo>
                  <a:lnTo>
                    <a:pt x="1847454" y="81269"/>
                  </a:lnTo>
                  <a:lnTo>
                    <a:pt x="1847454" y="104277"/>
                  </a:lnTo>
                  <a:lnTo>
                    <a:pt x="1837374" y="104277"/>
                  </a:lnTo>
                  <a:lnTo>
                    <a:pt x="1837374" y="81269"/>
                  </a:lnTo>
                  <a:lnTo>
                    <a:pt x="1787413" y="81269"/>
                  </a:lnTo>
                  <a:cubicBezTo>
                    <a:pt x="1783090" y="88610"/>
                    <a:pt x="1776069" y="95348"/>
                    <a:pt x="1766350" y="101484"/>
                  </a:cubicBezTo>
                  <a:cubicBezTo>
                    <a:pt x="1756630" y="107619"/>
                    <a:pt x="1743200" y="113152"/>
                    <a:pt x="1726058" y="118082"/>
                  </a:cubicBezTo>
                  <a:cubicBezTo>
                    <a:pt x="1725482" y="116699"/>
                    <a:pt x="1724715" y="115193"/>
                    <a:pt x="1723756" y="113563"/>
                  </a:cubicBezTo>
                  <a:cubicBezTo>
                    <a:pt x="1722798" y="111933"/>
                    <a:pt x="1721812" y="110591"/>
                    <a:pt x="1720799" y="109536"/>
                  </a:cubicBezTo>
                  <a:cubicBezTo>
                    <a:pt x="1734932" y="105688"/>
                    <a:pt x="1746326" y="101387"/>
                    <a:pt x="1754982" y="96635"/>
                  </a:cubicBezTo>
                  <a:cubicBezTo>
                    <a:pt x="1763638" y="91883"/>
                    <a:pt x="1770212" y="86761"/>
                    <a:pt x="1774704" y="81269"/>
                  </a:cubicBezTo>
                  <a:lnTo>
                    <a:pt x="1734165" y="81269"/>
                  </a:lnTo>
                  <a:cubicBezTo>
                    <a:pt x="1735293" y="76062"/>
                    <a:pt x="1736434" y="70068"/>
                    <a:pt x="1737589" y="63288"/>
                  </a:cubicBezTo>
                  <a:cubicBezTo>
                    <a:pt x="1738744" y="56508"/>
                    <a:pt x="1739721" y="50020"/>
                    <a:pt x="1740520" y="43825"/>
                  </a:cubicBezTo>
                  <a:lnTo>
                    <a:pt x="1786099" y="43825"/>
                  </a:lnTo>
                  <a:lnTo>
                    <a:pt x="1786099" y="42728"/>
                  </a:lnTo>
                  <a:lnTo>
                    <a:pt x="1786099" y="24734"/>
                  </a:lnTo>
                  <a:lnTo>
                    <a:pt x="1730002" y="24734"/>
                  </a:lnTo>
                  <a:lnTo>
                    <a:pt x="1730002" y="15996"/>
                  </a:lnTo>
                  <a:lnTo>
                    <a:pt x="1786099" y="15996"/>
                  </a:lnTo>
                  <a:close/>
                  <a:moveTo>
                    <a:pt x="1535854" y="438"/>
                  </a:moveTo>
                  <a:lnTo>
                    <a:pt x="1547468" y="2410"/>
                  </a:lnTo>
                  <a:cubicBezTo>
                    <a:pt x="1545944" y="5044"/>
                    <a:pt x="1544337" y="7720"/>
                    <a:pt x="1542647" y="10436"/>
                  </a:cubicBezTo>
                  <a:cubicBezTo>
                    <a:pt x="1540959" y="13152"/>
                    <a:pt x="1539132" y="15882"/>
                    <a:pt x="1537169" y="18626"/>
                  </a:cubicBezTo>
                  <a:lnTo>
                    <a:pt x="1597649" y="18626"/>
                  </a:lnTo>
                  <a:lnTo>
                    <a:pt x="1599621" y="17969"/>
                  </a:lnTo>
                  <a:lnTo>
                    <a:pt x="1606414" y="22777"/>
                  </a:lnTo>
                  <a:cubicBezTo>
                    <a:pt x="1603277" y="28343"/>
                    <a:pt x="1599634" y="34021"/>
                    <a:pt x="1595485" y="39813"/>
                  </a:cubicBezTo>
                  <a:cubicBezTo>
                    <a:pt x="1591335" y="45605"/>
                    <a:pt x="1587089" y="50960"/>
                    <a:pt x="1582747" y="55877"/>
                  </a:cubicBezTo>
                  <a:lnTo>
                    <a:pt x="1650020" y="55877"/>
                  </a:lnTo>
                  <a:lnTo>
                    <a:pt x="1650020" y="119836"/>
                  </a:lnTo>
                  <a:lnTo>
                    <a:pt x="1591513" y="119836"/>
                  </a:lnTo>
                  <a:lnTo>
                    <a:pt x="1591513" y="177271"/>
                  </a:lnTo>
                  <a:cubicBezTo>
                    <a:pt x="1591362" y="180258"/>
                    <a:pt x="1592157" y="182231"/>
                    <a:pt x="1593896" y="183190"/>
                  </a:cubicBezTo>
                  <a:cubicBezTo>
                    <a:pt x="1595636" y="184149"/>
                    <a:pt x="1599224" y="184588"/>
                    <a:pt x="1604660" y="184506"/>
                  </a:cubicBezTo>
                  <a:lnTo>
                    <a:pt x="1644322" y="184506"/>
                  </a:lnTo>
                  <a:cubicBezTo>
                    <a:pt x="1647706" y="184626"/>
                    <a:pt x="1650265" y="183923"/>
                    <a:pt x="1652001" y="182395"/>
                  </a:cubicBezTo>
                  <a:cubicBezTo>
                    <a:pt x="1653736" y="180866"/>
                    <a:pt x="1654947" y="177792"/>
                    <a:pt x="1655636" y="173171"/>
                  </a:cubicBezTo>
                  <a:cubicBezTo>
                    <a:pt x="1656325" y="168550"/>
                    <a:pt x="1656790" y="161659"/>
                    <a:pt x="1657032" y="152499"/>
                  </a:cubicBezTo>
                  <a:cubicBezTo>
                    <a:pt x="1658493" y="153394"/>
                    <a:pt x="1660118" y="154235"/>
                    <a:pt x="1661907" y="155020"/>
                  </a:cubicBezTo>
                  <a:cubicBezTo>
                    <a:pt x="1663697" y="155805"/>
                    <a:pt x="1665432" y="156427"/>
                    <a:pt x="1667112" y="156884"/>
                  </a:cubicBezTo>
                  <a:cubicBezTo>
                    <a:pt x="1666496" y="171676"/>
                    <a:pt x="1664715" y="181699"/>
                    <a:pt x="1661771" y="186953"/>
                  </a:cubicBezTo>
                  <a:cubicBezTo>
                    <a:pt x="1658826" y="192207"/>
                    <a:pt x="1653157" y="194668"/>
                    <a:pt x="1644761" y="194339"/>
                  </a:cubicBezTo>
                  <a:lnTo>
                    <a:pt x="1604222" y="194339"/>
                  </a:lnTo>
                  <a:cubicBezTo>
                    <a:pt x="1595298" y="194489"/>
                    <a:pt x="1589153" y="193368"/>
                    <a:pt x="1585788" y="190976"/>
                  </a:cubicBezTo>
                  <a:cubicBezTo>
                    <a:pt x="1582424" y="188584"/>
                    <a:pt x="1580826" y="184015"/>
                    <a:pt x="1580995" y="177271"/>
                  </a:cubicBezTo>
                  <a:lnTo>
                    <a:pt x="1580995" y="119836"/>
                  </a:lnTo>
                  <a:lnTo>
                    <a:pt x="1566971" y="119836"/>
                  </a:lnTo>
                  <a:cubicBezTo>
                    <a:pt x="1563585" y="131699"/>
                    <a:pt x="1558474" y="142536"/>
                    <a:pt x="1551640" y="152344"/>
                  </a:cubicBezTo>
                  <a:cubicBezTo>
                    <a:pt x="1544805" y="162152"/>
                    <a:pt x="1535523" y="170778"/>
                    <a:pt x="1523794" y="178219"/>
                  </a:cubicBezTo>
                  <a:cubicBezTo>
                    <a:pt x="1512066" y="185662"/>
                    <a:pt x="1497167" y="191765"/>
                    <a:pt x="1479100" y="196530"/>
                  </a:cubicBezTo>
                  <a:cubicBezTo>
                    <a:pt x="1478502" y="195130"/>
                    <a:pt x="1477616" y="193553"/>
                    <a:pt x="1476443" y="191799"/>
                  </a:cubicBezTo>
                  <a:cubicBezTo>
                    <a:pt x="1475270" y="190046"/>
                    <a:pt x="1474111" y="188634"/>
                    <a:pt x="1472965" y="187565"/>
                  </a:cubicBezTo>
                  <a:cubicBezTo>
                    <a:pt x="1489946" y="183378"/>
                    <a:pt x="1503973" y="177998"/>
                    <a:pt x="1515046" y="171423"/>
                  </a:cubicBezTo>
                  <a:cubicBezTo>
                    <a:pt x="1526118" y="164847"/>
                    <a:pt x="1534902" y="157224"/>
                    <a:pt x="1541398" y="148553"/>
                  </a:cubicBezTo>
                  <a:cubicBezTo>
                    <a:pt x="1547893" y="139882"/>
                    <a:pt x="1552765" y="130310"/>
                    <a:pt x="1556014" y="119836"/>
                  </a:cubicBezTo>
                  <a:lnTo>
                    <a:pt x="1495315" y="119836"/>
                  </a:lnTo>
                  <a:lnTo>
                    <a:pt x="1495315" y="64618"/>
                  </a:lnTo>
                  <a:cubicBezTo>
                    <a:pt x="1492695" y="66901"/>
                    <a:pt x="1490047" y="69074"/>
                    <a:pt x="1487372" y="71138"/>
                  </a:cubicBezTo>
                  <a:cubicBezTo>
                    <a:pt x="1484697" y="73202"/>
                    <a:pt x="1481940" y="75267"/>
                    <a:pt x="1479100" y="77331"/>
                  </a:cubicBezTo>
                  <a:cubicBezTo>
                    <a:pt x="1478169" y="76071"/>
                    <a:pt x="1476964" y="74756"/>
                    <a:pt x="1475485" y="73385"/>
                  </a:cubicBezTo>
                  <a:cubicBezTo>
                    <a:pt x="1474006" y="72014"/>
                    <a:pt x="1472581" y="70918"/>
                    <a:pt x="1471211" y="70096"/>
                  </a:cubicBezTo>
                  <a:cubicBezTo>
                    <a:pt x="1486491" y="59737"/>
                    <a:pt x="1499593" y="48321"/>
                    <a:pt x="1510518" y="35846"/>
                  </a:cubicBezTo>
                  <a:cubicBezTo>
                    <a:pt x="1521442" y="23370"/>
                    <a:pt x="1529888" y="11569"/>
                    <a:pt x="1535854" y="438"/>
                  </a:cubicBezTo>
                  <a:close/>
                  <a:moveTo>
                    <a:pt x="288578" y="438"/>
                  </a:moveTo>
                  <a:lnTo>
                    <a:pt x="298001" y="3506"/>
                  </a:lnTo>
                  <a:cubicBezTo>
                    <a:pt x="296357" y="6811"/>
                    <a:pt x="294550" y="10116"/>
                    <a:pt x="292577" y="13421"/>
                  </a:cubicBezTo>
                  <a:cubicBezTo>
                    <a:pt x="290605" y="16727"/>
                    <a:pt x="288468" y="19923"/>
                    <a:pt x="286168" y="23008"/>
                  </a:cubicBezTo>
                  <a:lnTo>
                    <a:pt x="422027" y="23008"/>
                  </a:lnTo>
                  <a:lnTo>
                    <a:pt x="422027" y="32404"/>
                  </a:lnTo>
                  <a:lnTo>
                    <a:pt x="279375" y="32404"/>
                  </a:lnTo>
                  <a:cubicBezTo>
                    <a:pt x="274189" y="38895"/>
                    <a:pt x="268729" y="44943"/>
                    <a:pt x="262995" y="50547"/>
                  </a:cubicBezTo>
                  <a:cubicBezTo>
                    <a:pt x="257261" y="56152"/>
                    <a:pt x="251473" y="61210"/>
                    <a:pt x="245629" y="65722"/>
                  </a:cubicBezTo>
                  <a:cubicBezTo>
                    <a:pt x="244999" y="64524"/>
                    <a:pt x="244013" y="63025"/>
                    <a:pt x="242671" y="61224"/>
                  </a:cubicBezTo>
                  <a:cubicBezTo>
                    <a:pt x="241329" y="59424"/>
                    <a:pt x="240124" y="57926"/>
                    <a:pt x="239055" y="56732"/>
                  </a:cubicBezTo>
                  <a:cubicBezTo>
                    <a:pt x="248774" y="49927"/>
                    <a:pt x="258042" y="41642"/>
                    <a:pt x="266858" y="31877"/>
                  </a:cubicBezTo>
                  <a:cubicBezTo>
                    <a:pt x="275672" y="22111"/>
                    <a:pt x="282913" y="11632"/>
                    <a:pt x="288578" y="438"/>
                  </a:cubicBezTo>
                  <a:close/>
                  <a:moveTo>
                    <a:pt x="2858730" y="425"/>
                  </a:moveTo>
                  <a:lnTo>
                    <a:pt x="2867933" y="4807"/>
                  </a:lnTo>
                  <a:cubicBezTo>
                    <a:pt x="2866363" y="7692"/>
                    <a:pt x="2864464" y="10687"/>
                    <a:pt x="2862235" y="13792"/>
                  </a:cubicBezTo>
                  <a:cubicBezTo>
                    <a:pt x="2874489" y="30308"/>
                    <a:pt x="2888495" y="44771"/>
                    <a:pt x="2904253" y="57179"/>
                  </a:cubicBezTo>
                  <a:cubicBezTo>
                    <a:pt x="2920012" y="69586"/>
                    <a:pt x="2937634" y="80762"/>
                    <a:pt x="2957118" y="90705"/>
                  </a:cubicBezTo>
                  <a:cubicBezTo>
                    <a:pt x="2955662" y="91751"/>
                    <a:pt x="2954247" y="93111"/>
                    <a:pt x="2952873" y="94786"/>
                  </a:cubicBezTo>
                  <a:cubicBezTo>
                    <a:pt x="2951498" y="96462"/>
                    <a:pt x="2950357" y="98096"/>
                    <a:pt x="2949449" y="99689"/>
                  </a:cubicBezTo>
                  <a:cubicBezTo>
                    <a:pt x="2930667" y="89450"/>
                    <a:pt x="2913612" y="78101"/>
                    <a:pt x="2898282" y="65642"/>
                  </a:cubicBezTo>
                  <a:cubicBezTo>
                    <a:pt x="2882952" y="53184"/>
                    <a:pt x="2868965" y="38603"/>
                    <a:pt x="2856319" y="21899"/>
                  </a:cubicBezTo>
                  <a:cubicBezTo>
                    <a:pt x="2844500" y="37840"/>
                    <a:pt x="2830613" y="52522"/>
                    <a:pt x="2814658" y="65944"/>
                  </a:cubicBezTo>
                  <a:cubicBezTo>
                    <a:pt x="2798703" y="79365"/>
                    <a:pt x="2781911" y="90541"/>
                    <a:pt x="2764286" y="99470"/>
                  </a:cubicBezTo>
                  <a:cubicBezTo>
                    <a:pt x="2763285" y="97987"/>
                    <a:pt x="2762108" y="96407"/>
                    <a:pt x="2760752" y="94732"/>
                  </a:cubicBezTo>
                  <a:cubicBezTo>
                    <a:pt x="2759396" y="93056"/>
                    <a:pt x="2757945" y="91641"/>
                    <a:pt x="2756397" y="90486"/>
                  </a:cubicBezTo>
                  <a:cubicBezTo>
                    <a:pt x="2777315" y="80570"/>
                    <a:pt x="2796780" y="67696"/>
                    <a:pt x="2814795" y="51865"/>
                  </a:cubicBezTo>
                  <a:cubicBezTo>
                    <a:pt x="2832808" y="36033"/>
                    <a:pt x="2847453" y="18886"/>
                    <a:pt x="2858730" y="425"/>
                  </a:cubicBezTo>
                  <a:close/>
                  <a:moveTo>
                    <a:pt x="4058948" y="0"/>
                  </a:moveTo>
                  <a:lnTo>
                    <a:pt x="4069028" y="0"/>
                  </a:lnTo>
                  <a:lnTo>
                    <a:pt x="4069028" y="47537"/>
                  </a:lnTo>
                  <a:lnTo>
                    <a:pt x="4095542" y="47537"/>
                  </a:lnTo>
                  <a:lnTo>
                    <a:pt x="4095542" y="57617"/>
                  </a:lnTo>
                  <a:lnTo>
                    <a:pt x="4069028" y="57617"/>
                  </a:lnTo>
                  <a:lnTo>
                    <a:pt x="4069028" y="68139"/>
                  </a:lnTo>
                  <a:cubicBezTo>
                    <a:pt x="4071520" y="70881"/>
                    <a:pt x="4074766" y="74603"/>
                    <a:pt x="4078767" y="79306"/>
                  </a:cubicBezTo>
                  <a:cubicBezTo>
                    <a:pt x="4082768" y="84009"/>
                    <a:pt x="4086598" y="88590"/>
                    <a:pt x="4090259" y="93049"/>
                  </a:cubicBezTo>
                  <a:cubicBezTo>
                    <a:pt x="4093920" y="97507"/>
                    <a:pt x="4096484" y="100739"/>
                    <a:pt x="4097953" y="102744"/>
                  </a:cubicBezTo>
                  <a:lnTo>
                    <a:pt x="4092036" y="111515"/>
                  </a:lnTo>
                  <a:cubicBezTo>
                    <a:pt x="4089749" y="107944"/>
                    <a:pt x="4086380" y="103089"/>
                    <a:pt x="4081930" y="96951"/>
                  </a:cubicBezTo>
                  <a:cubicBezTo>
                    <a:pt x="4077478" y="90812"/>
                    <a:pt x="4073177" y="85081"/>
                    <a:pt x="4069028" y="79757"/>
                  </a:cubicBezTo>
                  <a:lnTo>
                    <a:pt x="4069028" y="198283"/>
                  </a:lnTo>
                  <a:lnTo>
                    <a:pt x="4058948" y="198283"/>
                  </a:lnTo>
                  <a:lnTo>
                    <a:pt x="4058948" y="82826"/>
                  </a:lnTo>
                  <a:cubicBezTo>
                    <a:pt x="4054812" y="96765"/>
                    <a:pt x="4049991" y="110065"/>
                    <a:pt x="4044486" y="122726"/>
                  </a:cubicBezTo>
                  <a:cubicBezTo>
                    <a:pt x="4038980" y="135387"/>
                    <a:pt x="4033283" y="145892"/>
                    <a:pt x="4027393" y="154241"/>
                  </a:cubicBezTo>
                  <a:cubicBezTo>
                    <a:pt x="4026686" y="152652"/>
                    <a:pt x="4025746" y="151012"/>
                    <a:pt x="4024572" y="149317"/>
                  </a:cubicBezTo>
                  <a:cubicBezTo>
                    <a:pt x="4023399" y="147623"/>
                    <a:pt x="4022295" y="146202"/>
                    <a:pt x="4021258" y="145055"/>
                  </a:cubicBezTo>
                  <a:cubicBezTo>
                    <a:pt x="4025993" y="138704"/>
                    <a:pt x="4030694" y="130758"/>
                    <a:pt x="4035363" y="121219"/>
                  </a:cubicBezTo>
                  <a:cubicBezTo>
                    <a:pt x="4040033" y="111679"/>
                    <a:pt x="4044312" y="101397"/>
                    <a:pt x="4048202" y="90371"/>
                  </a:cubicBezTo>
                  <a:cubicBezTo>
                    <a:pt x="4052093" y="79345"/>
                    <a:pt x="4055236" y="68427"/>
                    <a:pt x="4057633" y="57617"/>
                  </a:cubicBezTo>
                  <a:lnTo>
                    <a:pt x="4024326" y="57617"/>
                  </a:lnTo>
                  <a:lnTo>
                    <a:pt x="4024326" y="47537"/>
                  </a:lnTo>
                  <a:lnTo>
                    <a:pt x="4058948" y="475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87">
              <a:extLst>
                <a:ext uri="{FF2B5EF4-FFF2-40B4-BE49-F238E27FC236}">
                  <a16:creationId xmlns:a16="http://schemas.microsoft.com/office/drawing/2014/main" id="{6695DA49-16A1-448F-9C8D-A8F974E4A482}"/>
                </a:ext>
              </a:extLst>
            </p:cNvPr>
            <p:cNvSpPr/>
            <p:nvPr/>
          </p:nvSpPr>
          <p:spPr>
            <a:xfrm>
              <a:off x="5205447" y="5366485"/>
              <a:ext cx="680392" cy="210349"/>
            </a:xfrm>
            <a:custGeom>
              <a:avLst/>
              <a:gdLst>
                <a:gd name="connsiteX0" fmla="*/ 483177 w 680392"/>
                <a:gd name="connsiteY0" fmla="*/ 150528 h 210349"/>
                <a:gd name="connsiteX1" fmla="*/ 483177 w 680392"/>
                <a:gd name="connsiteY1" fmla="*/ 160621 h 210349"/>
                <a:gd name="connsiteX2" fmla="*/ 501365 w 680392"/>
                <a:gd name="connsiteY2" fmla="*/ 159388 h 210349"/>
                <a:gd name="connsiteX3" fmla="*/ 520210 w 680392"/>
                <a:gd name="connsiteY3" fmla="*/ 157992 h 210349"/>
                <a:gd name="connsiteX4" fmla="*/ 520210 w 680392"/>
                <a:gd name="connsiteY4" fmla="*/ 150528 h 210349"/>
                <a:gd name="connsiteX5" fmla="*/ 483177 w 680392"/>
                <a:gd name="connsiteY5" fmla="*/ 121165 h 210349"/>
                <a:gd name="connsiteX6" fmla="*/ 483177 w 680392"/>
                <a:gd name="connsiteY6" fmla="*/ 128861 h 210349"/>
                <a:gd name="connsiteX7" fmla="*/ 520210 w 680392"/>
                <a:gd name="connsiteY7" fmla="*/ 128861 h 210349"/>
                <a:gd name="connsiteX8" fmla="*/ 520210 w 680392"/>
                <a:gd name="connsiteY8" fmla="*/ 121165 h 210349"/>
                <a:gd name="connsiteX9" fmla="*/ 483177 w 680392"/>
                <a:gd name="connsiteY9" fmla="*/ 91144 h 210349"/>
                <a:gd name="connsiteX10" fmla="*/ 483177 w 680392"/>
                <a:gd name="connsiteY10" fmla="*/ 99498 h 210349"/>
                <a:gd name="connsiteX11" fmla="*/ 520210 w 680392"/>
                <a:gd name="connsiteY11" fmla="*/ 99498 h 210349"/>
                <a:gd name="connsiteX12" fmla="*/ 520210 w 680392"/>
                <a:gd name="connsiteY12" fmla="*/ 91144 h 210349"/>
                <a:gd name="connsiteX13" fmla="*/ 402319 w 680392"/>
                <a:gd name="connsiteY13" fmla="*/ 70560 h 210349"/>
                <a:gd name="connsiteX14" fmla="*/ 398566 w 680392"/>
                <a:gd name="connsiteY14" fmla="*/ 80667 h 210349"/>
                <a:gd name="connsiteX15" fmla="*/ 394650 w 680392"/>
                <a:gd name="connsiteY15" fmla="*/ 90281 h 210349"/>
                <a:gd name="connsiteX16" fmla="*/ 402319 w 680392"/>
                <a:gd name="connsiteY16" fmla="*/ 90281 h 210349"/>
                <a:gd name="connsiteX17" fmla="*/ 649057 w 680392"/>
                <a:gd name="connsiteY17" fmla="*/ 69245 h 210349"/>
                <a:gd name="connsiteX18" fmla="*/ 680392 w 680392"/>
                <a:gd name="connsiteY18" fmla="*/ 69245 h 210349"/>
                <a:gd name="connsiteX19" fmla="*/ 680392 w 680392"/>
                <a:gd name="connsiteY19" fmla="*/ 208391 h 210349"/>
                <a:gd name="connsiteX20" fmla="*/ 605889 w 680392"/>
                <a:gd name="connsiteY20" fmla="*/ 208391 h 210349"/>
                <a:gd name="connsiteX21" fmla="*/ 605889 w 680392"/>
                <a:gd name="connsiteY21" fmla="*/ 179904 h 210349"/>
                <a:gd name="connsiteX22" fmla="*/ 649057 w 680392"/>
                <a:gd name="connsiteY22" fmla="*/ 179904 h 210349"/>
                <a:gd name="connsiteX23" fmla="*/ 443296 w 680392"/>
                <a:gd name="connsiteY23" fmla="*/ 65752 h 210349"/>
                <a:gd name="connsiteX24" fmla="*/ 563817 w 680392"/>
                <a:gd name="connsiteY24" fmla="*/ 65752 h 210349"/>
                <a:gd name="connsiteX25" fmla="*/ 563817 w 680392"/>
                <a:gd name="connsiteY25" fmla="*/ 91144 h 210349"/>
                <a:gd name="connsiteX26" fmla="*/ 549573 w 680392"/>
                <a:gd name="connsiteY26" fmla="*/ 91144 h 210349"/>
                <a:gd name="connsiteX27" fmla="*/ 549573 w 680392"/>
                <a:gd name="connsiteY27" fmla="*/ 155584 h 210349"/>
                <a:gd name="connsiteX28" fmla="*/ 566227 w 680392"/>
                <a:gd name="connsiteY28" fmla="*/ 154266 h 210349"/>
                <a:gd name="connsiteX29" fmla="*/ 566227 w 680392"/>
                <a:gd name="connsiteY29" fmla="*/ 180230 h 210349"/>
                <a:gd name="connsiteX30" fmla="*/ 549573 w 680392"/>
                <a:gd name="connsiteY30" fmla="*/ 181767 h 210349"/>
                <a:gd name="connsiteX31" fmla="*/ 549573 w 680392"/>
                <a:gd name="connsiteY31" fmla="*/ 208172 h 210349"/>
                <a:gd name="connsiteX32" fmla="*/ 520210 w 680392"/>
                <a:gd name="connsiteY32" fmla="*/ 208172 h 210349"/>
                <a:gd name="connsiteX33" fmla="*/ 520210 w 680392"/>
                <a:gd name="connsiteY33" fmla="*/ 184506 h 210349"/>
                <a:gd name="connsiteX34" fmla="*/ 479863 w 680392"/>
                <a:gd name="connsiteY34" fmla="*/ 188040 h 210349"/>
                <a:gd name="connsiteX35" fmla="*/ 444611 w 680392"/>
                <a:gd name="connsiteY35" fmla="*/ 191080 h 210349"/>
                <a:gd name="connsiteX36" fmla="*/ 440009 w 680392"/>
                <a:gd name="connsiteY36" fmla="*/ 163470 h 210349"/>
                <a:gd name="connsiteX37" fmla="*/ 454034 w 680392"/>
                <a:gd name="connsiteY37" fmla="*/ 162593 h 210349"/>
                <a:gd name="connsiteX38" fmla="*/ 454034 w 680392"/>
                <a:gd name="connsiteY38" fmla="*/ 91144 h 210349"/>
                <a:gd name="connsiteX39" fmla="*/ 443296 w 680392"/>
                <a:gd name="connsiteY39" fmla="*/ 91144 h 210349"/>
                <a:gd name="connsiteX40" fmla="*/ 271486 w 680392"/>
                <a:gd name="connsiteY40" fmla="*/ 29131 h 210349"/>
                <a:gd name="connsiteX41" fmla="*/ 271486 w 680392"/>
                <a:gd name="connsiteY41" fmla="*/ 44497 h 210349"/>
                <a:gd name="connsiteX42" fmla="*/ 284442 w 680392"/>
                <a:gd name="connsiteY42" fmla="*/ 44497 h 210349"/>
                <a:gd name="connsiteX43" fmla="*/ 284442 w 680392"/>
                <a:gd name="connsiteY43" fmla="*/ 29131 h 210349"/>
                <a:gd name="connsiteX44" fmla="*/ 239275 w 680392"/>
                <a:gd name="connsiteY44" fmla="*/ 29131 h 210349"/>
                <a:gd name="connsiteX45" fmla="*/ 239275 w 680392"/>
                <a:gd name="connsiteY45" fmla="*/ 44497 h 210349"/>
                <a:gd name="connsiteX46" fmla="*/ 251792 w 680392"/>
                <a:gd name="connsiteY46" fmla="*/ 44497 h 210349"/>
                <a:gd name="connsiteX47" fmla="*/ 251792 w 680392"/>
                <a:gd name="connsiteY47" fmla="*/ 29131 h 210349"/>
                <a:gd name="connsiteX48" fmla="*/ 207282 w 680392"/>
                <a:gd name="connsiteY48" fmla="*/ 29131 h 210349"/>
                <a:gd name="connsiteX49" fmla="*/ 207282 w 680392"/>
                <a:gd name="connsiteY49" fmla="*/ 44497 h 210349"/>
                <a:gd name="connsiteX50" fmla="*/ 219580 w 680392"/>
                <a:gd name="connsiteY50" fmla="*/ 44497 h 210349"/>
                <a:gd name="connsiteX51" fmla="*/ 219580 w 680392"/>
                <a:gd name="connsiteY51" fmla="*/ 29131 h 210349"/>
                <a:gd name="connsiteX52" fmla="*/ 482301 w 680392"/>
                <a:gd name="connsiteY52" fmla="*/ 28255 h 210349"/>
                <a:gd name="connsiteX53" fmla="*/ 482301 w 680392"/>
                <a:gd name="connsiteY53" fmla="*/ 37047 h 210349"/>
                <a:gd name="connsiteX54" fmla="*/ 521305 w 680392"/>
                <a:gd name="connsiteY54" fmla="*/ 37047 h 210349"/>
                <a:gd name="connsiteX55" fmla="*/ 521305 w 680392"/>
                <a:gd name="connsiteY55" fmla="*/ 28255 h 210349"/>
                <a:gd name="connsiteX56" fmla="*/ 453376 w 680392"/>
                <a:gd name="connsiteY56" fmla="*/ 6369 h 210349"/>
                <a:gd name="connsiteX57" fmla="*/ 552203 w 680392"/>
                <a:gd name="connsiteY57" fmla="*/ 6369 h 210349"/>
                <a:gd name="connsiteX58" fmla="*/ 552203 w 680392"/>
                <a:gd name="connsiteY58" fmla="*/ 58933 h 210349"/>
                <a:gd name="connsiteX59" fmla="*/ 453376 w 680392"/>
                <a:gd name="connsiteY59" fmla="*/ 58933 h 210349"/>
                <a:gd name="connsiteX60" fmla="*/ 180794 w 680392"/>
                <a:gd name="connsiteY60" fmla="*/ 4616 h 210349"/>
                <a:gd name="connsiteX61" fmla="*/ 312463 w 680392"/>
                <a:gd name="connsiteY61" fmla="*/ 4616 h 210349"/>
                <a:gd name="connsiteX62" fmla="*/ 312463 w 680392"/>
                <a:gd name="connsiteY62" fmla="*/ 69231 h 210349"/>
                <a:gd name="connsiteX63" fmla="*/ 237962 w 680392"/>
                <a:gd name="connsiteY63" fmla="*/ 69231 h 210349"/>
                <a:gd name="connsiteX64" fmla="*/ 248059 w 680392"/>
                <a:gd name="connsiteY64" fmla="*/ 72305 h 210349"/>
                <a:gd name="connsiteX65" fmla="*/ 245149 w 680392"/>
                <a:gd name="connsiteY65" fmla="*/ 77548 h 210349"/>
                <a:gd name="connsiteX66" fmla="*/ 241909 w 680392"/>
                <a:gd name="connsiteY66" fmla="*/ 82625 h 210349"/>
                <a:gd name="connsiteX67" fmla="*/ 282246 w 680392"/>
                <a:gd name="connsiteY67" fmla="*/ 82625 h 210349"/>
                <a:gd name="connsiteX68" fmla="*/ 287726 w 680392"/>
                <a:gd name="connsiteY68" fmla="*/ 81528 h 210349"/>
                <a:gd name="connsiteX69" fmla="*/ 307866 w 680392"/>
                <a:gd name="connsiteY69" fmla="*/ 90943 h 210349"/>
                <a:gd name="connsiteX70" fmla="*/ 267451 w 680392"/>
                <a:gd name="connsiteY70" fmla="*/ 144438 h 210349"/>
                <a:gd name="connsiteX71" fmla="*/ 205311 w 680392"/>
                <a:gd name="connsiteY71" fmla="*/ 174440 h 210349"/>
                <a:gd name="connsiteX72" fmla="*/ 221347 w 680392"/>
                <a:gd name="connsiteY72" fmla="*/ 175700 h 210349"/>
                <a:gd name="connsiteX73" fmla="*/ 238837 w 680392"/>
                <a:gd name="connsiteY73" fmla="*/ 175974 h 210349"/>
                <a:gd name="connsiteX74" fmla="*/ 265474 w 680392"/>
                <a:gd name="connsiteY74" fmla="*/ 175259 h 210349"/>
                <a:gd name="connsiteX75" fmla="*/ 295704 w 680392"/>
                <a:gd name="connsiteY75" fmla="*/ 173182 h 210349"/>
                <a:gd name="connsiteX76" fmla="*/ 322762 w 680392"/>
                <a:gd name="connsiteY76" fmla="*/ 169837 h 210349"/>
                <a:gd name="connsiteX77" fmla="*/ 316818 w 680392"/>
                <a:gd name="connsiteY77" fmla="*/ 186700 h 210349"/>
                <a:gd name="connsiteX78" fmla="*/ 313339 w 680392"/>
                <a:gd name="connsiteY78" fmla="*/ 203559 h 210349"/>
                <a:gd name="connsiteX79" fmla="*/ 291737 w 680392"/>
                <a:gd name="connsiteY79" fmla="*/ 204727 h 210349"/>
                <a:gd name="connsiteX80" fmla="*/ 264184 w 680392"/>
                <a:gd name="connsiteY80" fmla="*/ 205748 h 210349"/>
                <a:gd name="connsiteX81" fmla="*/ 237305 w 680392"/>
                <a:gd name="connsiteY81" fmla="*/ 206186 h 210349"/>
                <a:gd name="connsiteX82" fmla="*/ 200307 w 680392"/>
                <a:gd name="connsiteY82" fmla="*/ 203778 h 210349"/>
                <a:gd name="connsiteX83" fmla="*/ 172678 w 680392"/>
                <a:gd name="connsiteY83" fmla="*/ 194802 h 210349"/>
                <a:gd name="connsiteX84" fmla="*/ 158814 w 680392"/>
                <a:gd name="connsiteY84" fmla="*/ 186510 h 210349"/>
                <a:gd name="connsiteX85" fmla="*/ 149226 w 680392"/>
                <a:gd name="connsiteY85" fmla="*/ 182323 h 210349"/>
                <a:gd name="connsiteX86" fmla="*/ 142961 w 680392"/>
                <a:gd name="connsiteY86" fmla="*/ 186912 h 210349"/>
                <a:gd name="connsiteX87" fmla="*/ 136209 w 680392"/>
                <a:gd name="connsiteY87" fmla="*/ 197730 h 210349"/>
                <a:gd name="connsiteX88" fmla="*/ 129943 w 680392"/>
                <a:gd name="connsiteY88" fmla="*/ 210349 h 210349"/>
                <a:gd name="connsiteX89" fmla="*/ 108031 w 680392"/>
                <a:gd name="connsiteY89" fmla="*/ 178819 h 210349"/>
                <a:gd name="connsiteX90" fmla="*/ 123287 w 680392"/>
                <a:gd name="connsiteY90" fmla="*/ 164494 h 210349"/>
                <a:gd name="connsiteX91" fmla="*/ 138051 w 680392"/>
                <a:gd name="connsiteY91" fmla="*/ 155591 h 210349"/>
                <a:gd name="connsiteX92" fmla="*/ 138051 w 680392"/>
                <a:gd name="connsiteY92" fmla="*/ 101238 h 210349"/>
                <a:gd name="connsiteX93" fmla="*/ 115262 w 680392"/>
                <a:gd name="connsiteY93" fmla="*/ 101238 h 210349"/>
                <a:gd name="connsiteX94" fmla="*/ 115262 w 680392"/>
                <a:gd name="connsiteY94" fmla="*/ 72094 h 210349"/>
                <a:gd name="connsiteX95" fmla="*/ 168509 w 680392"/>
                <a:gd name="connsiteY95" fmla="*/ 72094 h 210349"/>
                <a:gd name="connsiteX96" fmla="*/ 168509 w 680392"/>
                <a:gd name="connsiteY96" fmla="*/ 161067 h 210349"/>
                <a:gd name="connsiteX97" fmla="*/ 172431 w 680392"/>
                <a:gd name="connsiteY97" fmla="*/ 163396 h 210349"/>
                <a:gd name="connsiteX98" fmla="*/ 176846 w 680392"/>
                <a:gd name="connsiteY98" fmla="*/ 165890 h 210349"/>
                <a:gd name="connsiteX99" fmla="*/ 185472 w 680392"/>
                <a:gd name="connsiteY99" fmla="*/ 169863 h 210349"/>
                <a:gd name="connsiteX100" fmla="*/ 195242 w 680392"/>
                <a:gd name="connsiteY100" fmla="*/ 172686 h 210349"/>
                <a:gd name="connsiteX101" fmla="*/ 188675 w 680392"/>
                <a:gd name="connsiteY101" fmla="*/ 161643 h 210349"/>
                <a:gd name="connsiteX102" fmla="*/ 181451 w 680392"/>
                <a:gd name="connsiteY102" fmla="*/ 152079 h 210349"/>
                <a:gd name="connsiteX103" fmla="*/ 201268 w 680392"/>
                <a:gd name="connsiteY103" fmla="*/ 146955 h 210349"/>
                <a:gd name="connsiteX104" fmla="*/ 219799 w 680392"/>
                <a:gd name="connsiteY104" fmla="*/ 140023 h 210349"/>
                <a:gd name="connsiteX105" fmla="*/ 212690 w 680392"/>
                <a:gd name="connsiteY105" fmla="*/ 133529 h 210349"/>
                <a:gd name="connsiteX106" fmla="*/ 205749 w 680392"/>
                <a:gd name="connsiteY106" fmla="*/ 127527 h 210349"/>
                <a:gd name="connsiteX107" fmla="*/ 227458 w 680392"/>
                <a:gd name="connsiteY107" fmla="*/ 109990 h 210349"/>
                <a:gd name="connsiteX108" fmla="*/ 236708 w 680392"/>
                <a:gd name="connsiteY108" fmla="*/ 117115 h 210349"/>
                <a:gd name="connsiteX109" fmla="*/ 246302 w 680392"/>
                <a:gd name="connsiteY109" fmla="*/ 124897 h 210349"/>
                <a:gd name="connsiteX110" fmla="*/ 256276 w 680392"/>
                <a:gd name="connsiteY110" fmla="*/ 116403 h 210349"/>
                <a:gd name="connsiteX111" fmla="*/ 264921 w 680392"/>
                <a:gd name="connsiteY111" fmla="*/ 106921 h 210349"/>
                <a:gd name="connsiteX112" fmla="*/ 222425 w 680392"/>
                <a:gd name="connsiteY112" fmla="*/ 106921 h 210349"/>
                <a:gd name="connsiteX113" fmla="*/ 207485 w 680392"/>
                <a:gd name="connsiteY113" fmla="*/ 120841 h 210349"/>
                <a:gd name="connsiteX114" fmla="*/ 191740 w 680392"/>
                <a:gd name="connsiteY114" fmla="*/ 132131 h 210349"/>
                <a:gd name="connsiteX115" fmla="*/ 181692 w 680392"/>
                <a:gd name="connsiteY115" fmla="*/ 121033 h 210349"/>
                <a:gd name="connsiteX116" fmla="*/ 170484 w 680392"/>
                <a:gd name="connsiteY116" fmla="*/ 110429 h 210349"/>
                <a:gd name="connsiteX117" fmla="*/ 196474 w 680392"/>
                <a:gd name="connsiteY117" fmla="*/ 92717 h 210349"/>
                <a:gd name="connsiteX118" fmla="*/ 216725 w 680392"/>
                <a:gd name="connsiteY118" fmla="*/ 69231 h 210349"/>
                <a:gd name="connsiteX119" fmla="*/ 180794 w 680392"/>
                <a:gd name="connsiteY119" fmla="*/ 69231 h 210349"/>
                <a:gd name="connsiteX120" fmla="*/ 143091 w 680392"/>
                <a:gd name="connsiteY120" fmla="*/ 2424 h 210349"/>
                <a:gd name="connsiteX121" fmla="*/ 160376 w 680392"/>
                <a:gd name="connsiteY121" fmla="*/ 21091 h 210349"/>
                <a:gd name="connsiteX122" fmla="*/ 174871 w 680392"/>
                <a:gd name="connsiteY122" fmla="*/ 39448 h 210349"/>
                <a:gd name="connsiteX123" fmla="*/ 149446 w 680392"/>
                <a:gd name="connsiteY123" fmla="*/ 58505 h 210349"/>
                <a:gd name="connsiteX124" fmla="*/ 136243 w 680392"/>
                <a:gd name="connsiteY124" fmla="*/ 39388 h 210349"/>
                <a:gd name="connsiteX125" fmla="*/ 119425 w 680392"/>
                <a:gd name="connsiteY125" fmla="*/ 19281 h 210349"/>
                <a:gd name="connsiteX126" fmla="*/ 0 w 680392"/>
                <a:gd name="connsiteY126" fmla="*/ 220 h 210349"/>
                <a:gd name="connsiteX127" fmla="*/ 74504 w 680392"/>
                <a:gd name="connsiteY127" fmla="*/ 220 h 210349"/>
                <a:gd name="connsiteX128" fmla="*/ 74504 w 680392"/>
                <a:gd name="connsiteY128" fmla="*/ 28706 h 210349"/>
                <a:gd name="connsiteX129" fmla="*/ 31336 w 680392"/>
                <a:gd name="connsiteY129" fmla="*/ 28706 h 210349"/>
                <a:gd name="connsiteX130" fmla="*/ 31336 w 680392"/>
                <a:gd name="connsiteY130" fmla="*/ 139366 h 210349"/>
                <a:gd name="connsiteX131" fmla="*/ 0 w 680392"/>
                <a:gd name="connsiteY131" fmla="*/ 139366 h 210349"/>
                <a:gd name="connsiteX132" fmla="*/ 390267 w 680392"/>
                <a:gd name="connsiteY132" fmla="*/ 0 h 210349"/>
                <a:gd name="connsiteX133" fmla="*/ 420726 w 680392"/>
                <a:gd name="connsiteY133" fmla="*/ 5478 h 210349"/>
                <a:gd name="connsiteX134" fmla="*/ 418946 w 680392"/>
                <a:gd name="connsiteY134" fmla="*/ 14134 h 210349"/>
                <a:gd name="connsiteX135" fmla="*/ 417001 w 680392"/>
                <a:gd name="connsiteY135" fmla="*/ 22790 h 210349"/>
                <a:gd name="connsiteX136" fmla="*/ 445049 w 680392"/>
                <a:gd name="connsiteY136" fmla="*/ 22790 h 210349"/>
                <a:gd name="connsiteX137" fmla="*/ 445049 w 680392"/>
                <a:gd name="connsiteY137" fmla="*/ 52810 h 210349"/>
                <a:gd name="connsiteX138" fmla="*/ 408455 w 680392"/>
                <a:gd name="connsiteY138" fmla="*/ 52810 h 210349"/>
                <a:gd name="connsiteX139" fmla="*/ 405606 w 680392"/>
                <a:gd name="connsiteY139" fmla="*/ 60918 h 210349"/>
                <a:gd name="connsiteX140" fmla="*/ 431244 w 680392"/>
                <a:gd name="connsiteY140" fmla="*/ 60918 h 210349"/>
                <a:gd name="connsiteX141" fmla="*/ 431244 w 680392"/>
                <a:gd name="connsiteY141" fmla="*/ 90281 h 210349"/>
                <a:gd name="connsiteX142" fmla="*/ 441105 w 680392"/>
                <a:gd name="connsiteY142" fmla="*/ 90281 h 210349"/>
                <a:gd name="connsiteX143" fmla="*/ 441105 w 680392"/>
                <a:gd name="connsiteY143" fmla="*/ 118768 h 210349"/>
                <a:gd name="connsiteX144" fmla="*/ 431244 w 680392"/>
                <a:gd name="connsiteY144" fmla="*/ 118768 h 210349"/>
                <a:gd name="connsiteX145" fmla="*/ 431244 w 680392"/>
                <a:gd name="connsiteY145" fmla="*/ 135646 h 210349"/>
                <a:gd name="connsiteX146" fmla="*/ 443953 w 680392"/>
                <a:gd name="connsiteY146" fmla="*/ 133895 h 210349"/>
                <a:gd name="connsiteX147" fmla="*/ 445488 w 680392"/>
                <a:gd name="connsiteY147" fmla="*/ 161059 h 210349"/>
                <a:gd name="connsiteX148" fmla="*/ 431244 w 680392"/>
                <a:gd name="connsiteY148" fmla="*/ 163689 h 210349"/>
                <a:gd name="connsiteX149" fmla="*/ 431244 w 680392"/>
                <a:gd name="connsiteY149" fmla="*/ 207953 h 210349"/>
                <a:gd name="connsiteX150" fmla="*/ 402319 w 680392"/>
                <a:gd name="connsiteY150" fmla="*/ 207953 h 210349"/>
                <a:gd name="connsiteX151" fmla="*/ 402319 w 680392"/>
                <a:gd name="connsiteY151" fmla="*/ 168948 h 210349"/>
                <a:gd name="connsiteX152" fmla="*/ 382734 w 680392"/>
                <a:gd name="connsiteY152" fmla="*/ 172207 h 210349"/>
                <a:gd name="connsiteX153" fmla="*/ 364629 w 680392"/>
                <a:gd name="connsiteY153" fmla="*/ 175302 h 210349"/>
                <a:gd name="connsiteX154" fmla="*/ 358494 w 680392"/>
                <a:gd name="connsiteY154" fmla="*/ 144837 h 210349"/>
                <a:gd name="connsiteX155" fmla="*/ 378681 w 680392"/>
                <a:gd name="connsiteY155" fmla="*/ 142540 h 210349"/>
                <a:gd name="connsiteX156" fmla="*/ 402319 w 680392"/>
                <a:gd name="connsiteY156" fmla="*/ 139585 h 210349"/>
                <a:gd name="connsiteX157" fmla="*/ 402319 w 680392"/>
                <a:gd name="connsiteY157" fmla="*/ 118768 h 210349"/>
                <a:gd name="connsiteX158" fmla="*/ 386104 w 680392"/>
                <a:gd name="connsiteY158" fmla="*/ 118768 h 210349"/>
                <a:gd name="connsiteX159" fmla="*/ 375723 w 680392"/>
                <a:gd name="connsiteY159" fmla="*/ 119700 h 210349"/>
                <a:gd name="connsiteX160" fmla="*/ 368793 w 680392"/>
                <a:gd name="connsiteY160" fmla="*/ 122278 h 210349"/>
                <a:gd name="connsiteX161" fmla="*/ 364739 w 680392"/>
                <a:gd name="connsiteY161" fmla="*/ 109648 h 210349"/>
                <a:gd name="connsiteX162" fmla="*/ 359370 w 680392"/>
                <a:gd name="connsiteY162" fmla="*/ 95540 h 210349"/>
                <a:gd name="connsiteX163" fmla="*/ 365807 w 680392"/>
                <a:gd name="connsiteY163" fmla="*/ 90145 h 210349"/>
                <a:gd name="connsiteX164" fmla="*/ 371422 w 680392"/>
                <a:gd name="connsiteY164" fmla="*/ 78668 h 210349"/>
                <a:gd name="connsiteX165" fmla="*/ 374901 w 680392"/>
                <a:gd name="connsiteY165" fmla="*/ 68780 h 210349"/>
                <a:gd name="connsiteX166" fmla="*/ 379530 w 680392"/>
                <a:gd name="connsiteY166" fmla="*/ 52810 h 210349"/>
                <a:gd name="connsiteX167" fmla="*/ 361123 w 680392"/>
                <a:gd name="connsiteY167" fmla="*/ 52810 h 210349"/>
                <a:gd name="connsiteX168" fmla="*/ 361123 w 680392"/>
                <a:gd name="connsiteY168" fmla="*/ 22790 h 210349"/>
                <a:gd name="connsiteX169" fmla="*/ 386542 w 680392"/>
                <a:gd name="connsiteY169" fmla="*/ 22790 h 210349"/>
                <a:gd name="connsiteX170" fmla="*/ 388651 w 680392"/>
                <a:gd name="connsiteY170" fmla="*/ 11395 h 210349"/>
                <a:gd name="connsiteX171" fmla="*/ 390267 w 680392"/>
                <a:gd name="connsiteY171" fmla="*/ 0 h 21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680392" h="210349">
                  <a:moveTo>
                    <a:pt x="483177" y="150528"/>
                  </a:moveTo>
                  <a:lnTo>
                    <a:pt x="483177" y="160621"/>
                  </a:lnTo>
                  <a:cubicBezTo>
                    <a:pt x="489103" y="160279"/>
                    <a:pt x="495165" y="159868"/>
                    <a:pt x="501365" y="159388"/>
                  </a:cubicBezTo>
                  <a:cubicBezTo>
                    <a:pt x="507565" y="158910"/>
                    <a:pt x="513846" y="158444"/>
                    <a:pt x="520210" y="157992"/>
                  </a:cubicBezTo>
                  <a:lnTo>
                    <a:pt x="520210" y="150528"/>
                  </a:lnTo>
                  <a:close/>
                  <a:moveTo>
                    <a:pt x="483177" y="121165"/>
                  </a:moveTo>
                  <a:lnTo>
                    <a:pt x="483177" y="128861"/>
                  </a:lnTo>
                  <a:lnTo>
                    <a:pt x="520210" y="128861"/>
                  </a:lnTo>
                  <a:lnTo>
                    <a:pt x="520210" y="121165"/>
                  </a:lnTo>
                  <a:close/>
                  <a:moveTo>
                    <a:pt x="483177" y="91144"/>
                  </a:moveTo>
                  <a:lnTo>
                    <a:pt x="483177" y="99498"/>
                  </a:lnTo>
                  <a:lnTo>
                    <a:pt x="520210" y="99498"/>
                  </a:lnTo>
                  <a:lnTo>
                    <a:pt x="520210" y="91144"/>
                  </a:lnTo>
                  <a:close/>
                  <a:moveTo>
                    <a:pt x="402319" y="70560"/>
                  </a:moveTo>
                  <a:cubicBezTo>
                    <a:pt x="401109" y="73970"/>
                    <a:pt x="399858" y="77339"/>
                    <a:pt x="398566" y="80667"/>
                  </a:cubicBezTo>
                  <a:cubicBezTo>
                    <a:pt x="397275" y="83995"/>
                    <a:pt x="395969" y="87200"/>
                    <a:pt x="394650" y="90281"/>
                  </a:cubicBezTo>
                  <a:lnTo>
                    <a:pt x="402319" y="90281"/>
                  </a:lnTo>
                  <a:close/>
                  <a:moveTo>
                    <a:pt x="649057" y="69245"/>
                  </a:moveTo>
                  <a:lnTo>
                    <a:pt x="680392" y="69245"/>
                  </a:lnTo>
                  <a:lnTo>
                    <a:pt x="680392" y="208391"/>
                  </a:lnTo>
                  <a:lnTo>
                    <a:pt x="605889" y="208391"/>
                  </a:lnTo>
                  <a:lnTo>
                    <a:pt x="605889" y="179904"/>
                  </a:lnTo>
                  <a:lnTo>
                    <a:pt x="649057" y="179904"/>
                  </a:lnTo>
                  <a:close/>
                  <a:moveTo>
                    <a:pt x="443296" y="65752"/>
                  </a:moveTo>
                  <a:lnTo>
                    <a:pt x="563817" y="65752"/>
                  </a:lnTo>
                  <a:lnTo>
                    <a:pt x="563817" y="91144"/>
                  </a:lnTo>
                  <a:lnTo>
                    <a:pt x="549573" y="91144"/>
                  </a:lnTo>
                  <a:lnTo>
                    <a:pt x="549573" y="155584"/>
                  </a:lnTo>
                  <a:lnTo>
                    <a:pt x="566227" y="154266"/>
                  </a:lnTo>
                  <a:lnTo>
                    <a:pt x="566227" y="180230"/>
                  </a:lnTo>
                  <a:lnTo>
                    <a:pt x="549573" y="181767"/>
                  </a:lnTo>
                  <a:lnTo>
                    <a:pt x="549573" y="208172"/>
                  </a:lnTo>
                  <a:lnTo>
                    <a:pt x="520210" y="208172"/>
                  </a:lnTo>
                  <a:lnTo>
                    <a:pt x="520210" y="184506"/>
                  </a:lnTo>
                  <a:cubicBezTo>
                    <a:pt x="506199" y="185725"/>
                    <a:pt x="492750" y="186903"/>
                    <a:pt x="479863" y="188040"/>
                  </a:cubicBezTo>
                  <a:cubicBezTo>
                    <a:pt x="466976" y="189176"/>
                    <a:pt x="455225" y="190190"/>
                    <a:pt x="444611" y="191080"/>
                  </a:cubicBezTo>
                  <a:lnTo>
                    <a:pt x="440009" y="163470"/>
                  </a:lnTo>
                  <a:lnTo>
                    <a:pt x="454034" y="162593"/>
                  </a:lnTo>
                  <a:lnTo>
                    <a:pt x="454034" y="91144"/>
                  </a:lnTo>
                  <a:lnTo>
                    <a:pt x="443296" y="91144"/>
                  </a:lnTo>
                  <a:close/>
                  <a:moveTo>
                    <a:pt x="271486" y="29131"/>
                  </a:moveTo>
                  <a:lnTo>
                    <a:pt x="271486" y="44497"/>
                  </a:lnTo>
                  <a:lnTo>
                    <a:pt x="284442" y="44497"/>
                  </a:lnTo>
                  <a:lnTo>
                    <a:pt x="284442" y="29131"/>
                  </a:lnTo>
                  <a:close/>
                  <a:moveTo>
                    <a:pt x="239275" y="29131"/>
                  </a:moveTo>
                  <a:lnTo>
                    <a:pt x="239275" y="44497"/>
                  </a:lnTo>
                  <a:lnTo>
                    <a:pt x="251792" y="44497"/>
                  </a:lnTo>
                  <a:lnTo>
                    <a:pt x="251792" y="29131"/>
                  </a:lnTo>
                  <a:close/>
                  <a:moveTo>
                    <a:pt x="207282" y="29131"/>
                  </a:moveTo>
                  <a:lnTo>
                    <a:pt x="207282" y="44497"/>
                  </a:lnTo>
                  <a:lnTo>
                    <a:pt x="219580" y="44497"/>
                  </a:lnTo>
                  <a:lnTo>
                    <a:pt x="219580" y="29131"/>
                  </a:lnTo>
                  <a:close/>
                  <a:moveTo>
                    <a:pt x="482301" y="28255"/>
                  </a:moveTo>
                  <a:lnTo>
                    <a:pt x="482301" y="37047"/>
                  </a:lnTo>
                  <a:lnTo>
                    <a:pt x="521305" y="37047"/>
                  </a:lnTo>
                  <a:lnTo>
                    <a:pt x="521305" y="28255"/>
                  </a:lnTo>
                  <a:close/>
                  <a:moveTo>
                    <a:pt x="453376" y="6369"/>
                  </a:moveTo>
                  <a:lnTo>
                    <a:pt x="552203" y="6369"/>
                  </a:lnTo>
                  <a:lnTo>
                    <a:pt x="552203" y="58933"/>
                  </a:lnTo>
                  <a:lnTo>
                    <a:pt x="453376" y="58933"/>
                  </a:lnTo>
                  <a:close/>
                  <a:moveTo>
                    <a:pt x="180794" y="4616"/>
                  </a:moveTo>
                  <a:lnTo>
                    <a:pt x="312463" y="4616"/>
                  </a:lnTo>
                  <a:lnTo>
                    <a:pt x="312463" y="69231"/>
                  </a:lnTo>
                  <a:lnTo>
                    <a:pt x="237962" y="69231"/>
                  </a:lnTo>
                  <a:lnTo>
                    <a:pt x="248059" y="72305"/>
                  </a:lnTo>
                  <a:cubicBezTo>
                    <a:pt x="247171" y="74067"/>
                    <a:pt x="246201" y="75814"/>
                    <a:pt x="245149" y="77548"/>
                  </a:cubicBezTo>
                  <a:cubicBezTo>
                    <a:pt x="244096" y="79282"/>
                    <a:pt x="243017" y="80974"/>
                    <a:pt x="241909" y="82625"/>
                  </a:cubicBezTo>
                  <a:lnTo>
                    <a:pt x="282246" y="82625"/>
                  </a:lnTo>
                  <a:lnTo>
                    <a:pt x="287726" y="81528"/>
                  </a:lnTo>
                  <a:lnTo>
                    <a:pt x="307866" y="90943"/>
                  </a:lnTo>
                  <a:cubicBezTo>
                    <a:pt x="298754" y="113305"/>
                    <a:pt x="285282" y="131136"/>
                    <a:pt x="267451" y="144438"/>
                  </a:cubicBezTo>
                  <a:cubicBezTo>
                    <a:pt x="249621" y="157738"/>
                    <a:pt x="228908" y="167739"/>
                    <a:pt x="205311" y="174440"/>
                  </a:cubicBezTo>
                  <a:cubicBezTo>
                    <a:pt x="210373" y="175079"/>
                    <a:pt x="215718" y="175499"/>
                    <a:pt x="221347" y="175700"/>
                  </a:cubicBezTo>
                  <a:cubicBezTo>
                    <a:pt x="226975" y="175901"/>
                    <a:pt x="232806" y="175992"/>
                    <a:pt x="238837" y="175974"/>
                  </a:cubicBezTo>
                  <a:cubicBezTo>
                    <a:pt x="246553" y="175971"/>
                    <a:pt x="255432" y="175733"/>
                    <a:pt x="265474" y="175259"/>
                  </a:cubicBezTo>
                  <a:cubicBezTo>
                    <a:pt x="275515" y="174786"/>
                    <a:pt x="285593" y="174093"/>
                    <a:pt x="295704" y="173182"/>
                  </a:cubicBezTo>
                  <a:cubicBezTo>
                    <a:pt x="305817" y="172269"/>
                    <a:pt x="314836" y="171155"/>
                    <a:pt x="322762" y="169837"/>
                  </a:cubicBezTo>
                  <a:cubicBezTo>
                    <a:pt x="320767" y="174529"/>
                    <a:pt x="318786" y="180150"/>
                    <a:pt x="316818" y="186700"/>
                  </a:cubicBezTo>
                  <a:cubicBezTo>
                    <a:pt x="314851" y="193251"/>
                    <a:pt x="313691" y="198870"/>
                    <a:pt x="313339" y="203559"/>
                  </a:cubicBezTo>
                  <a:cubicBezTo>
                    <a:pt x="307682" y="203936"/>
                    <a:pt x="300482" y="204325"/>
                    <a:pt x="291737" y="204727"/>
                  </a:cubicBezTo>
                  <a:cubicBezTo>
                    <a:pt x="282992" y="205128"/>
                    <a:pt x="273808" y="205468"/>
                    <a:pt x="264184" y="205748"/>
                  </a:cubicBezTo>
                  <a:cubicBezTo>
                    <a:pt x="254560" y="206028"/>
                    <a:pt x="245600" y="206174"/>
                    <a:pt x="237305" y="206186"/>
                  </a:cubicBezTo>
                  <a:cubicBezTo>
                    <a:pt x="222902" y="206259"/>
                    <a:pt x="210569" y="205456"/>
                    <a:pt x="200307" y="203778"/>
                  </a:cubicBezTo>
                  <a:cubicBezTo>
                    <a:pt x="190045" y="202100"/>
                    <a:pt x="180835" y="199107"/>
                    <a:pt x="172678" y="194802"/>
                  </a:cubicBezTo>
                  <a:cubicBezTo>
                    <a:pt x="167398" y="191887"/>
                    <a:pt x="162777" y="189123"/>
                    <a:pt x="158814" y="186510"/>
                  </a:cubicBezTo>
                  <a:cubicBezTo>
                    <a:pt x="154851" y="183896"/>
                    <a:pt x="151655" y="182500"/>
                    <a:pt x="149226" y="182323"/>
                  </a:cubicBezTo>
                  <a:cubicBezTo>
                    <a:pt x="147300" y="182446"/>
                    <a:pt x="145212" y="183976"/>
                    <a:pt x="142961" y="186912"/>
                  </a:cubicBezTo>
                  <a:cubicBezTo>
                    <a:pt x="140710" y="189849"/>
                    <a:pt x="138459" y="193455"/>
                    <a:pt x="136209" y="197730"/>
                  </a:cubicBezTo>
                  <a:cubicBezTo>
                    <a:pt x="133958" y="202005"/>
                    <a:pt x="131869" y="206212"/>
                    <a:pt x="129943" y="210349"/>
                  </a:cubicBezTo>
                  <a:lnTo>
                    <a:pt x="108031" y="178819"/>
                  </a:lnTo>
                  <a:cubicBezTo>
                    <a:pt x="113020" y="173210"/>
                    <a:pt x="118106" y="168435"/>
                    <a:pt x="123287" y="164494"/>
                  </a:cubicBezTo>
                  <a:cubicBezTo>
                    <a:pt x="128469" y="160554"/>
                    <a:pt x="133390" y="157587"/>
                    <a:pt x="138051" y="155591"/>
                  </a:cubicBezTo>
                  <a:lnTo>
                    <a:pt x="138051" y="101238"/>
                  </a:lnTo>
                  <a:lnTo>
                    <a:pt x="115262" y="101238"/>
                  </a:lnTo>
                  <a:lnTo>
                    <a:pt x="115262" y="72094"/>
                  </a:lnTo>
                  <a:lnTo>
                    <a:pt x="168509" y="72094"/>
                  </a:lnTo>
                  <a:lnTo>
                    <a:pt x="168509" y="161067"/>
                  </a:lnTo>
                  <a:cubicBezTo>
                    <a:pt x="169721" y="161830"/>
                    <a:pt x="171028" y="162606"/>
                    <a:pt x="172431" y="163396"/>
                  </a:cubicBezTo>
                  <a:cubicBezTo>
                    <a:pt x="173834" y="164186"/>
                    <a:pt x="175305" y="165018"/>
                    <a:pt x="176846" y="165890"/>
                  </a:cubicBezTo>
                  <a:cubicBezTo>
                    <a:pt x="179490" y="167420"/>
                    <a:pt x="182366" y="168744"/>
                    <a:pt x="185472" y="169863"/>
                  </a:cubicBezTo>
                  <a:cubicBezTo>
                    <a:pt x="188579" y="170982"/>
                    <a:pt x="191836" y="171923"/>
                    <a:pt x="195242" y="172686"/>
                  </a:cubicBezTo>
                  <a:cubicBezTo>
                    <a:pt x="193327" y="169073"/>
                    <a:pt x="191138" y="165392"/>
                    <a:pt x="188675" y="161643"/>
                  </a:cubicBezTo>
                  <a:cubicBezTo>
                    <a:pt x="186212" y="157893"/>
                    <a:pt x="183805" y="154705"/>
                    <a:pt x="181451" y="152079"/>
                  </a:cubicBezTo>
                  <a:cubicBezTo>
                    <a:pt x="188245" y="150659"/>
                    <a:pt x="194851" y="148951"/>
                    <a:pt x="201268" y="146955"/>
                  </a:cubicBezTo>
                  <a:cubicBezTo>
                    <a:pt x="207684" y="144960"/>
                    <a:pt x="213861" y="142649"/>
                    <a:pt x="219799" y="140023"/>
                  </a:cubicBezTo>
                  <a:cubicBezTo>
                    <a:pt x="217470" y="137817"/>
                    <a:pt x="215101" y="135652"/>
                    <a:pt x="212690" y="133529"/>
                  </a:cubicBezTo>
                  <a:cubicBezTo>
                    <a:pt x="210280" y="131405"/>
                    <a:pt x="207966" y="129404"/>
                    <a:pt x="205749" y="127527"/>
                  </a:cubicBezTo>
                  <a:lnTo>
                    <a:pt x="227458" y="109990"/>
                  </a:lnTo>
                  <a:cubicBezTo>
                    <a:pt x="230266" y="112118"/>
                    <a:pt x="233349" y="114493"/>
                    <a:pt x="236708" y="117115"/>
                  </a:cubicBezTo>
                  <a:cubicBezTo>
                    <a:pt x="240067" y="119736"/>
                    <a:pt x="243265" y="122330"/>
                    <a:pt x="246302" y="124897"/>
                  </a:cubicBezTo>
                  <a:cubicBezTo>
                    <a:pt x="249821" y="122257"/>
                    <a:pt x="253146" y="119426"/>
                    <a:pt x="256276" y="116403"/>
                  </a:cubicBezTo>
                  <a:cubicBezTo>
                    <a:pt x="259405" y="113379"/>
                    <a:pt x="262287" y="110218"/>
                    <a:pt x="264921" y="106921"/>
                  </a:cubicBezTo>
                  <a:lnTo>
                    <a:pt x="222425" y="106921"/>
                  </a:lnTo>
                  <a:cubicBezTo>
                    <a:pt x="217676" y="111973"/>
                    <a:pt x="212696" y="116612"/>
                    <a:pt x="207485" y="120841"/>
                  </a:cubicBezTo>
                  <a:cubicBezTo>
                    <a:pt x="202274" y="125071"/>
                    <a:pt x="197026" y="128833"/>
                    <a:pt x="191740" y="132131"/>
                  </a:cubicBezTo>
                  <a:cubicBezTo>
                    <a:pt x="189227" y="129048"/>
                    <a:pt x="185877" y="125349"/>
                    <a:pt x="181692" y="121033"/>
                  </a:cubicBezTo>
                  <a:cubicBezTo>
                    <a:pt x="177505" y="116717"/>
                    <a:pt x="173770" y="113182"/>
                    <a:pt x="170484" y="110429"/>
                  </a:cubicBezTo>
                  <a:cubicBezTo>
                    <a:pt x="179793" y="105744"/>
                    <a:pt x="188456" y="99840"/>
                    <a:pt x="196474" y="92717"/>
                  </a:cubicBezTo>
                  <a:cubicBezTo>
                    <a:pt x="204493" y="85594"/>
                    <a:pt x="211243" y="77765"/>
                    <a:pt x="216725" y="69231"/>
                  </a:cubicBezTo>
                  <a:lnTo>
                    <a:pt x="180794" y="69231"/>
                  </a:lnTo>
                  <a:close/>
                  <a:moveTo>
                    <a:pt x="143091" y="2424"/>
                  </a:moveTo>
                  <a:cubicBezTo>
                    <a:pt x="148592" y="8098"/>
                    <a:pt x="154353" y="14320"/>
                    <a:pt x="160376" y="21091"/>
                  </a:cubicBezTo>
                  <a:cubicBezTo>
                    <a:pt x="166398" y="27861"/>
                    <a:pt x="171230" y="33980"/>
                    <a:pt x="174871" y="39448"/>
                  </a:cubicBezTo>
                  <a:lnTo>
                    <a:pt x="149446" y="58505"/>
                  </a:lnTo>
                  <a:cubicBezTo>
                    <a:pt x="146359" y="52932"/>
                    <a:pt x="141959" y="46559"/>
                    <a:pt x="136243" y="39388"/>
                  </a:cubicBezTo>
                  <a:cubicBezTo>
                    <a:pt x="130527" y="32217"/>
                    <a:pt x="124922" y="25515"/>
                    <a:pt x="119425" y="19281"/>
                  </a:cubicBezTo>
                  <a:close/>
                  <a:moveTo>
                    <a:pt x="0" y="220"/>
                  </a:moveTo>
                  <a:lnTo>
                    <a:pt x="74504" y="220"/>
                  </a:lnTo>
                  <a:lnTo>
                    <a:pt x="74504" y="28706"/>
                  </a:lnTo>
                  <a:lnTo>
                    <a:pt x="31336" y="28706"/>
                  </a:lnTo>
                  <a:lnTo>
                    <a:pt x="31336" y="139366"/>
                  </a:lnTo>
                  <a:lnTo>
                    <a:pt x="0" y="139366"/>
                  </a:lnTo>
                  <a:close/>
                  <a:moveTo>
                    <a:pt x="390267" y="0"/>
                  </a:moveTo>
                  <a:lnTo>
                    <a:pt x="420726" y="5478"/>
                  </a:lnTo>
                  <a:cubicBezTo>
                    <a:pt x="420174" y="8337"/>
                    <a:pt x="419580" y="11222"/>
                    <a:pt x="418946" y="14134"/>
                  </a:cubicBezTo>
                  <a:cubicBezTo>
                    <a:pt x="418311" y="17047"/>
                    <a:pt x="417662" y="19932"/>
                    <a:pt x="417001" y="22790"/>
                  </a:cubicBezTo>
                  <a:lnTo>
                    <a:pt x="445049" y="22790"/>
                  </a:lnTo>
                  <a:lnTo>
                    <a:pt x="445049" y="52810"/>
                  </a:lnTo>
                  <a:lnTo>
                    <a:pt x="408455" y="52810"/>
                  </a:lnTo>
                  <a:lnTo>
                    <a:pt x="405606" y="60918"/>
                  </a:lnTo>
                  <a:lnTo>
                    <a:pt x="431244" y="60918"/>
                  </a:lnTo>
                  <a:lnTo>
                    <a:pt x="431244" y="90281"/>
                  </a:lnTo>
                  <a:lnTo>
                    <a:pt x="441105" y="90281"/>
                  </a:lnTo>
                  <a:lnTo>
                    <a:pt x="441105" y="118768"/>
                  </a:lnTo>
                  <a:lnTo>
                    <a:pt x="431244" y="118768"/>
                  </a:lnTo>
                  <a:lnTo>
                    <a:pt x="431244" y="135646"/>
                  </a:lnTo>
                  <a:lnTo>
                    <a:pt x="443953" y="133895"/>
                  </a:lnTo>
                  <a:lnTo>
                    <a:pt x="445488" y="161059"/>
                  </a:lnTo>
                  <a:lnTo>
                    <a:pt x="431244" y="163689"/>
                  </a:lnTo>
                  <a:lnTo>
                    <a:pt x="431244" y="207953"/>
                  </a:lnTo>
                  <a:lnTo>
                    <a:pt x="402319" y="207953"/>
                  </a:lnTo>
                  <a:lnTo>
                    <a:pt x="402319" y="168948"/>
                  </a:lnTo>
                  <a:cubicBezTo>
                    <a:pt x="395613" y="170049"/>
                    <a:pt x="389085" y="171135"/>
                    <a:pt x="382734" y="172207"/>
                  </a:cubicBezTo>
                  <a:cubicBezTo>
                    <a:pt x="376385" y="173280"/>
                    <a:pt x="370349" y="174312"/>
                    <a:pt x="364629" y="175302"/>
                  </a:cubicBezTo>
                  <a:lnTo>
                    <a:pt x="358494" y="144837"/>
                  </a:lnTo>
                  <a:cubicBezTo>
                    <a:pt x="364551" y="144181"/>
                    <a:pt x="371280" y="143415"/>
                    <a:pt x="378681" y="142540"/>
                  </a:cubicBezTo>
                  <a:cubicBezTo>
                    <a:pt x="386081" y="141664"/>
                    <a:pt x="393960" y="140679"/>
                    <a:pt x="402319" y="139585"/>
                  </a:cubicBezTo>
                  <a:lnTo>
                    <a:pt x="402319" y="118768"/>
                  </a:lnTo>
                  <a:lnTo>
                    <a:pt x="386104" y="118768"/>
                  </a:lnTo>
                  <a:cubicBezTo>
                    <a:pt x="382629" y="118777"/>
                    <a:pt x="379169" y="119088"/>
                    <a:pt x="375723" y="119700"/>
                  </a:cubicBezTo>
                  <a:cubicBezTo>
                    <a:pt x="372276" y="120313"/>
                    <a:pt x="369966" y="121173"/>
                    <a:pt x="368793" y="122278"/>
                  </a:cubicBezTo>
                  <a:cubicBezTo>
                    <a:pt x="367935" y="119231"/>
                    <a:pt x="366583" y="115021"/>
                    <a:pt x="364739" y="109648"/>
                  </a:cubicBezTo>
                  <a:cubicBezTo>
                    <a:pt x="362894" y="104274"/>
                    <a:pt x="361105" y="99571"/>
                    <a:pt x="359370" y="95540"/>
                  </a:cubicBezTo>
                  <a:cubicBezTo>
                    <a:pt x="361831" y="94769"/>
                    <a:pt x="363976" y="92970"/>
                    <a:pt x="365807" y="90145"/>
                  </a:cubicBezTo>
                  <a:cubicBezTo>
                    <a:pt x="367638" y="87318"/>
                    <a:pt x="369509" y="83493"/>
                    <a:pt x="371422" y="78668"/>
                  </a:cubicBezTo>
                  <a:cubicBezTo>
                    <a:pt x="372321" y="76535"/>
                    <a:pt x="373481" y="73239"/>
                    <a:pt x="374901" y="68780"/>
                  </a:cubicBezTo>
                  <a:cubicBezTo>
                    <a:pt x="376321" y="64319"/>
                    <a:pt x="377864" y="58996"/>
                    <a:pt x="379530" y="52810"/>
                  </a:cubicBezTo>
                  <a:lnTo>
                    <a:pt x="361123" y="52810"/>
                  </a:lnTo>
                  <a:lnTo>
                    <a:pt x="361123" y="22790"/>
                  </a:lnTo>
                  <a:lnTo>
                    <a:pt x="386542" y="22790"/>
                  </a:lnTo>
                  <a:cubicBezTo>
                    <a:pt x="387314" y="19047"/>
                    <a:pt x="388017" y="15248"/>
                    <a:pt x="388651" y="11395"/>
                  </a:cubicBezTo>
                  <a:cubicBezTo>
                    <a:pt x="389286" y="7542"/>
                    <a:pt x="389824" y="3744"/>
                    <a:pt x="390267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" name="图片 115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" b="416"/>
          <a:stretch/>
        </p:blipFill>
        <p:spPr>
          <a:xfrm>
            <a:off x="2040387" y="902676"/>
            <a:ext cx="1747094" cy="1732574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18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8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121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28251"/>
            <a:ext cx="4660256" cy="2811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3488803501@qq.com</a:t>
            </a:r>
            <a:endParaRPr lang="zh-CN" altLang="en-US" sz="16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14563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刘雅丽</a:t>
            </a:r>
          </a:p>
        </p:txBody>
      </p:sp>
      <p:sp>
        <p:nvSpPr>
          <p:cNvPr id="117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0782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刘雅丽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18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pic>
        <p:nvPicPr>
          <p:cNvPr id="11" name="图片 10" descr="图标&#10;&#10;中度可信度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39243" y="-5062578"/>
            <a:ext cx="17484213" cy="411393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-275771" y="-1770743"/>
            <a:ext cx="1465942" cy="369332"/>
          </a:xfrm>
          <a:prstGeom prst="rect">
            <a:avLst/>
          </a:prstGeom>
          <a:solidFill>
            <a:srgbClr val="20040A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32,4,10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70743" y="-1827285"/>
            <a:ext cx="1465942" cy="369332"/>
          </a:xfrm>
          <a:prstGeom prst="rect">
            <a:avLst/>
          </a:prstGeom>
          <a:solidFill>
            <a:srgbClr val="B50743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181,7,67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68915" y="-1827285"/>
            <a:ext cx="1465942" cy="369332"/>
          </a:xfrm>
          <a:prstGeom prst="rect">
            <a:avLst/>
          </a:prstGeom>
          <a:solidFill>
            <a:srgbClr val="37041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55,4,17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18657" y="-1827285"/>
            <a:ext cx="1465942" cy="369332"/>
          </a:xfrm>
          <a:prstGeom prst="rect">
            <a:avLst/>
          </a:prstGeom>
          <a:solidFill>
            <a:srgbClr val="77062A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119,6,42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21629" y="-1827285"/>
            <a:ext cx="1465942" cy="369332"/>
          </a:xfrm>
          <a:prstGeom prst="rect">
            <a:avLst/>
          </a:prstGeom>
          <a:solidFill>
            <a:srgbClr val="B30843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179,8,67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88286" y="-1827285"/>
            <a:ext cx="1465942" cy="369332"/>
          </a:xfrm>
          <a:prstGeom prst="rect">
            <a:avLst/>
          </a:prstGeom>
          <a:solidFill>
            <a:srgbClr val="F0BFD3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240,191,211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654943" y="-1827285"/>
            <a:ext cx="1465942" cy="369332"/>
          </a:xfrm>
          <a:prstGeom prst="rect">
            <a:avLst/>
          </a:prstGeom>
          <a:solidFill>
            <a:srgbClr val="C74E78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199,78,120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77347"/>
          <a:stretch>
            <a:fillRect/>
          </a:stretch>
        </p:blipFill>
        <p:spPr>
          <a:xfrm>
            <a:off x="-18415" y="-38100"/>
            <a:ext cx="12230460" cy="168083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196114" y="505092"/>
            <a:ext cx="1799772" cy="923330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C74E78">
                      <a:alpha val="43000"/>
                    </a:srgbClr>
                  </a:outerShdw>
                </a:effectLst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前言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05829" y="1304180"/>
            <a:ext cx="2380342" cy="338554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all" spc="0" normalizeH="0" noProof="0" dirty="0">
                <a:ln>
                  <a:noFill/>
                </a:ln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M" panose="00020600040101010101" charset="-122"/>
                <a:ea typeface="OPPOSans M" panose="00020600040101010101" charset="-122"/>
                <a:cs typeface="胡晓波男神体" panose="02010600030101010101" pitchFamily="2" charset="-122"/>
              </a:rPr>
              <a:t>foreword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88297"/>
          <a:stretch>
            <a:fillRect/>
          </a:stretch>
        </p:blipFill>
        <p:spPr>
          <a:xfrm>
            <a:off x="0" y="6493104"/>
            <a:ext cx="12192331" cy="865639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839788" y="1839834"/>
            <a:ext cx="10512425" cy="4110116"/>
          </a:xfrm>
          <a:prstGeom prst="roundRect">
            <a:avLst>
              <a:gd name="adj" fmla="val 3471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cxnSp>
        <p:nvCxnSpPr>
          <p:cNvPr id="156" name="直接连接符 155"/>
          <p:cNvCxnSpPr/>
          <p:nvPr/>
        </p:nvCxnSpPr>
        <p:spPr>
          <a:xfrm>
            <a:off x="-1698374" y="8222579"/>
            <a:ext cx="0" cy="1535752"/>
          </a:xfrm>
          <a:prstGeom prst="line">
            <a:avLst/>
          </a:prstGeom>
          <a:ln w="1905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>
            <a:off x="-936151" y="6768684"/>
            <a:ext cx="0" cy="1383001"/>
          </a:xfrm>
          <a:prstGeom prst="line">
            <a:avLst/>
          </a:prstGeom>
          <a:ln w="1905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>
            <a:off x="6847260" y="9068507"/>
            <a:ext cx="0" cy="1506513"/>
          </a:xfrm>
          <a:prstGeom prst="line">
            <a:avLst/>
          </a:prstGeom>
          <a:ln w="1905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1255161" y="2354208"/>
            <a:ext cx="9681678" cy="2963816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                      ，再回首，思考亦多，感慨亦多，收获亦多。“忙并收获着，累并快乐着”成了心曲的主旋律，常鸣耳盼。对我而言，</a:t>
            </a:r>
            <a:r>
              <a:rPr lang="en-US" altLang="zh-CN" sz="1600" kern="100" dirty="0">
                <a:effectLst/>
                <a:latin typeface="+mn-ea"/>
                <a:cs typeface="Times New Roman" panose="02020603050405020304" pitchFamily="18" charset="0"/>
              </a:rPr>
              <a:t>xx</a:t>
            </a:r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年的工作是难忘、印记最深的一年。工作内容的转换，连带着工作思想、方法等一系列的适应与调整，（包括工作上的适应与心态上的调整）压力带来了累的感觉，累中也融进了收获的快乐。在办各位领导的支持下，在所各位同志的密切配合下，爱岗敬业，恪尽职守，作风务实，思想坚定，较好地完成了自己的本职工作和领导交下来的其它工作。</a:t>
            </a:r>
            <a:endParaRPr lang="en-US" altLang="zh-CN" sz="16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457200" algn="just">
              <a:lnSpc>
                <a:spcPct val="200000"/>
              </a:lnSpc>
            </a:pPr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现简要回顾总结如下：　　</a:t>
            </a:r>
            <a:endParaRPr lang="zh-CN" altLang="en-US" sz="1600" b="1" dirty="0">
              <a:latin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527175" y="2365086"/>
            <a:ext cx="87439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kern="100" dirty="0">
                <a:solidFill>
                  <a:srgbClr val="B30843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20XX</a:t>
            </a:r>
            <a:endParaRPr lang="zh-CN" altLang="en-US" sz="3600" b="1" dirty="0">
              <a:solidFill>
                <a:srgbClr val="B30843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组合 119"/>
          <p:cNvGrpSpPr/>
          <p:nvPr/>
        </p:nvGrpSpPr>
        <p:grpSpPr>
          <a:xfrm>
            <a:off x="-18415" y="-38100"/>
            <a:ext cx="12228830" cy="7419975"/>
            <a:chOff x="-18415" y="-38100"/>
            <a:chExt cx="12228830" cy="7419975"/>
          </a:xfrm>
        </p:grpSpPr>
        <p:pic>
          <p:nvPicPr>
            <p:cNvPr id="8" name="图片 7" descr="10"/>
            <p:cNvPicPr>
              <a:picLocks noChangeAspect="1"/>
            </p:cNvPicPr>
            <p:nvPr/>
          </p:nvPicPr>
          <p:blipFill>
            <a:blip r:embed="rId2"/>
            <a:srcRect b="40671"/>
            <a:stretch>
              <a:fillRect/>
            </a:stretch>
          </p:blipFill>
          <p:spPr>
            <a:xfrm rot="16200000">
              <a:off x="2613660" y="-2632710"/>
              <a:ext cx="6972300" cy="12199620"/>
            </a:xfrm>
            <a:prstGeom prst="rect">
              <a:avLst/>
            </a:prstGeom>
          </p:spPr>
        </p:pic>
        <p:pic>
          <p:nvPicPr>
            <p:cNvPr id="9" name="图片 8" descr="11"/>
            <p:cNvPicPr>
              <a:picLocks noChangeAspect="1"/>
            </p:cNvPicPr>
            <p:nvPr/>
          </p:nvPicPr>
          <p:blipFill>
            <a:blip r:embed="rId3"/>
            <a:srcRect l="6028" r="6028"/>
            <a:stretch>
              <a:fillRect/>
            </a:stretch>
          </p:blipFill>
          <p:spPr>
            <a:xfrm>
              <a:off x="-18415" y="-38100"/>
              <a:ext cx="12228830" cy="6952615"/>
            </a:xfrm>
            <a:prstGeom prst="rect">
              <a:avLst/>
            </a:prstGeom>
          </p:spPr>
        </p:pic>
        <p:pic>
          <p:nvPicPr>
            <p:cNvPr id="10" name="图片 9" descr="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4025" y="1035685"/>
              <a:ext cx="8395970" cy="6346190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3629025" y="3440033"/>
            <a:ext cx="4933950" cy="923330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5400" dirty="0"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C74E78">
                      <a:alpha val="43000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年度工作概述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352925" y="4239121"/>
            <a:ext cx="3486150" cy="338554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600" dirty="0"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胡晓波男神体" panose="02010600030101010101" pitchFamily="2" charset="-122"/>
              </a:rPr>
              <a:t>Overview of annual work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5248275" y="2117725"/>
            <a:ext cx="169545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lt"/>
              </a:rPr>
              <a:t>01</a:t>
            </a:r>
            <a:endParaRPr lang="zh-CN" altLang="en-US" sz="7200" b="1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+mj-lt"/>
            </a:endParaRPr>
          </a:p>
        </p:txBody>
      </p:sp>
      <p:pic>
        <p:nvPicPr>
          <p:cNvPr id="130" name="图片 129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9720" y="4986655"/>
            <a:ext cx="800100" cy="27336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一、部门工作概述</a:t>
            </a:r>
          </a:p>
        </p:txBody>
      </p:sp>
      <p:sp>
        <p:nvSpPr>
          <p:cNvPr id="34" name="矩形 33"/>
          <p:cNvSpPr/>
          <p:nvPr/>
        </p:nvSpPr>
        <p:spPr>
          <a:xfrm>
            <a:off x="2009885" y="1449388"/>
            <a:ext cx="2563813" cy="45005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2510741" y="2782669"/>
            <a:ext cx="15621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accent1"/>
                </a:solidFill>
                <a:latin typeface="+mj-ea"/>
                <a:ea typeface="+mj-ea"/>
              </a:rPr>
              <a:t>运营部</a:t>
            </a:r>
          </a:p>
        </p:txBody>
      </p:sp>
      <p:sp>
        <p:nvSpPr>
          <p:cNvPr id="41" name="iconfont-11255-5323815"/>
          <p:cNvSpPr/>
          <p:nvPr/>
        </p:nvSpPr>
        <p:spPr>
          <a:xfrm>
            <a:off x="2986948" y="1923704"/>
            <a:ext cx="609685" cy="609685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gradFill>
            <a:gsLst>
              <a:gs pos="0">
                <a:srgbClr val="9B2B50">
                  <a:alpha val="100000"/>
                  <a:lumMod val="37000"/>
                  <a:lumOff val="63000"/>
                </a:srgbClr>
              </a:gs>
              <a:gs pos="40000">
                <a:srgbClr val="EC568B">
                  <a:alpha val="70000"/>
                </a:srgbClr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>
            <a:glow rad="38100">
              <a:schemeClr val="bg1">
                <a:alpha val="25000"/>
              </a:schemeClr>
            </a:glow>
            <a:outerShdw blurRad="50800" dist="38100" dir="5400000" algn="t" rotWithShape="0">
              <a:schemeClr val="accent5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362660" y="3658750"/>
            <a:ext cx="1858259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人员招聘和培养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213085" y="4353905"/>
            <a:ext cx="2157408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人员变动更换大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合并招聘新人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统筹执行地点山东拍摄团队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146803" y="3393463"/>
            <a:ext cx="2289971" cy="261610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胡晓波男神体" panose="02010600030101010101" pitchFamily="2" charset="-122"/>
              </a:rPr>
              <a:t>operational department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2510741" y="4152900"/>
            <a:ext cx="15621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6096000" y="1449388"/>
            <a:ext cx="6026160" cy="848223"/>
            <a:chOff x="3859213" y="1449388"/>
            <a:chExt cx="6026160" cy="848223"/>
          </a:xfrm>
        </p:grpSpPr>
        <p:sp>
          <p:nvSpPr>
            <p:cNvPr id="51" name="矩形 50"/>
            <p:cNvSpPr/>
            <p:nvPr/>
          </p:nvSpPr>
          <p:spPr>
            <a:xfrm>
              <a:off x="3859213" y="1449388"/>
              <a:ext cx="2236787" cy="405649"/>
            </a:xfrm>
            <a:prstGeom prst="rect">
              <a:avLst/>
            </a:prstGeom>
            <a:gradFill>
              <a:gsLst>
                <a:gs pos="99455">
                  <a:schemeClr val="accent5">
                    <a:alpha val="0"/>
                  </a:schemeClr>
                </a:gs>
                <a:gs pos="73000">
                  <a:schemeClr val="accent5"/>
                </a:gs>
                <a:gs pos="0">
                  <a:schemeClr val="accent4"/>
                </a:gs>
              </a:gsLst>
              <a:lin ang="0" scaled="1"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948683" y="1975472"/>
              <a:ext cx="5936690" cy="322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运营部人员变动更换大，频繁合并与加入其他部门人员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918510" y="1467546"/>
              <a:ext cx="1979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人员变动较大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96000" y="2869619"/>
            <a:ext cx="7493000" cy="1273020"/>
            <a:chOff x="3859213" y="1449388"/>
            <a:chExt cx="7493000" cy="1273020"/>
          </a:xfrm>
        </p:grpSpPr>
        <p:sp>
          <p:nvSpPr>
            <p:cNvPr id="57" name="矩形 56"/>
            <p:cNvSpPr/>
            <p:nvPr/>
          </p:nvSpPr>
          <p:spPr>
            <a:xfrm>
              <a:off x="3859213" y="1449388"/>
              <a:ext cx="2236787" cy="405649"/>
            </a:xfrm>
            <a:prstGeom prst="rect">
              <a:avLst/>
            </a:prstGeom>
            <a:gradFill>
              <a:gsLst>
                <a:gs pos="99455">
                  <a:schemeClr val="accent5">
                    <a:alpha val="0"/>
                  </a:schemeClr>
                </a:gs>
                <a:gs pos="73000">
                  <a:schemeClr val="accent5"/>
                </a:gs>
                <a:gs pos="0">
                  <a:schemeClr val="accent4"/>
                </a:gs>
              </a:gsLst>
              <a:lin ang="0" scaled="1"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948683" y="1975472"/>
              <a:ext cx="7403530" cy="746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团队较上半年有明显的提升，完成榜单目标排名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长期稳定在前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排名前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XXXX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排名前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3</a:t>
              </a:r>
              <a:endParaRPr lang="en-US" altLang="zh-CN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918510" y="1467546"/>
              <a:ext cx="1979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团队绩效提升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096000" y="4676930"/>
            <a:ext cx="7493000" cy="1273020"/>
            <a:chOff x="3859213" y="1449388"/>
            <a:chExt cx="7493000" cy="1273020"/>
          </a:xfrm>
        </p:grpSpPr>
        <p:sp>
          <p:nvSpPr>
            <p:cNvPr id="61" name="矩形 60"/>
            <p:cNvSpPr/>
            <p:nvPr/>
          </p:nvSpPr>
          <p:spPr>
            <a:xfrm>
              <a:off x="3859213" y="1449388"/>
              <a:ext cx="2236787" cy="405649"/>
            </a:xfrm>
            <a:prstGeom prst="rect">
              <a:avLst/>
            </a:prstGeom>
            <a:gradFill>
              <a:gsLst>
                <a:gs pos="99455">
                  <a:schemeClr val="accent5">
                    <a:alpha val="0"/>
                  </a:schemeClr>
                </a:gs>
                <a:gs pos="73000">
                  <a:schemeClr val="accent5"/>
                </a:gs>
                <a:gs pos="0">
                  <a:schemeClr val="accent4"/>
                </a:gs>
              </a:gsLst>
              <a:lin ang="0" scaled="1"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948683" y="1975472"/>
              <a:ext cx="7403530" cy="746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目前已完成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期，达到了稳定的周更频次。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实现了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《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稿定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》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2.0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版本的内容优化。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918510" y="1467546"/>
              <a:ext cx="1979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内容统筹优化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545211" y="1578719"/>
            <a:ext cx="146985" cy="3396282"/>
            <a:chOff x="4820595" y="1578719"/>
            <a:chExt cx="146985" cy="3396282"/>
          </a:xfrm>
        </p:grpSpPr>
        <p:cxnSp>
          <p:nvCxnSpPr>
            <p:cNvPr id="68" name="直接连接符 67"/>
            <p:cNvCxnSpPr>
              <a:stCxn id="64" idx="4"/>
              <a:endCxn id="66" idx="4"/>
            </p:cNvCxnSpPr>
            <p:nvPr/>
          </p:nvCxnSpPr>
          <p:spPr>
            <a:xfrm>
              <a:off x="4894088" y="1725704"/>
              <a:ext cx="0" cy="3249297"/>
            </a:xfrm>
            <a:prstGeom prst="line">
              <a:avLst/>
            </a:prstGeom>
            <a:ln>
              <a:solidFill>
                <a:schemeClr val="accent1">
                  <a:alpha val="2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/>
            <p:cNvSpPr/>
            <p:nvPr/>
          </p:nvSpPr>
          <p:spPr>
            <a:xfrm>
              <a:off x="4820595" y="1578719"/>
              <a:ext cx="146985" cy="1469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4820595" y="2998950"/>
              <a:ext cx="146985" cy="1469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820595" y="4828016"/>
              <a:ext cx="146985" cy="1469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一、部门工作概述</a:t>
            </a:r>
          </a:p>
        </p:txBody>
      </p:sp>
      <p:sp>
        <p:nvSpPr>
          <p:cNvPr id="27" name="椭圆 26"/>
          <p:cNvSpPr/>
          <p:nvPr/>
        </p:nvSpPr>
        <p:spPr>
          <a:xfrm>
            <a:off x="-1793268" y="1068453"/>
            <a:ext cx="5520278" cy="5520278"/>
          </a:xfrm>
          <a:prstGeom prst="ellipse">
            <a:avLst/>
          </a:prstGeom>
          <a:gradFill flip="none" rotWithShape="1">
            <a:gsLst>
              <a:gs pos="36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>
            <a:off x="839236" y="4906054"/>
            <a:ext cx="414516" cy="414307"/>
            <a:chOff x="2787623" y="7596567"/>
            <a:chExt cx="1501407" cy="1500651"/>
          </a:xfr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</p:grpSpPr>
        <p:sp>
          <p:nvSpPr>
            <p:cNvPr id="30" name="任意多边形: 形状 29"/>
            <p:cNvSpPr/>
            <p:nvPr/>
          </p:nvSpPr>
          <p:spPr>
            <a:xfrm>
              <a:off x="2787623" y="7596567"/>
              <a:ext cx="1501407" cy="1500651"/>
            </a:xfrm>
            <a:custGeom>
              <a:avLst/>
              <a:gdLst>
                <a:gd name="connsiteX0" fmla="*/ 771839 w 1501407"/>
                <a:gd name="connsiteY0" fmla="*/ 450902 h 1500651"/>
                <a:gd name="connsiteX1" fmla="*/ 905665 w 1501407"/>
                <a:gd name="connsiteY1" fmla="*/ 565297 h 1500651"/>
                <a:gd name="connsiteX2" fmla="*/ 1185129 w 1501407"/>
                <a:gd name="connsiteY2" fmla="*/ 350794 h 1500651"/>
                <a:gd name="connsiteX3" fmla="*/ 1433731 w 1501407"/>
                <a:gd name="connsiteY3" fmla="*/ 530245 h 1500651"/>
                <a:gd name="connsiteX4" fmla="*/ 1335719 w 1501407"/>
                <a:gd name="connsiteY4" fmla="*/ 850190 h 1500651"/>
                <a:gd name="connsiteX5" fmla="*/ 1426397 w 1501407"/>
                <a:gd name="connsiteY5" fmla="*/ 850380 h 1500651"/>
                <a:gd name="connsiteX6" fmla="*/ 1498977 w 1501407"/>
                <a:gd name="connsiteY6" fmla="*/ 940963 h 1500651"/>
                <a:gd name="connsiteX7" fmla="*/ 1448971 w 1501407"/>
                <a:gd name="connsiteY7" fmla="*/ 996684 h 1500651"/>
                <a:gd name="connsiteX8" fmla="*/ 1448971 w 1501407"/>
                <a:gd name="connsiteY8" fmla="*/ 1051453 h 1500651"/>
                <a:gd name="connsiteX9" fmla="*/ 1449066 w 1501407"/>
                <a:gd name="connsiteY9" fmla="*/ 1198328 h 1500651"/>
                <a:gd name="connsiteX10" fmla="*/ 1449066 w 1501407"/>
                <a:gd name="connsiteY10" fmla="*/ 1251002 h 1500651"/>
                <a:gd name="connsiteX11" fmla="*/ 1448114 w 1501407"/>
                <a:gd name="connsiteY11" fmla="*/ 1398258 h 1500651"/>
                <a:gd name="connsiteX12" fmla="*/ 1448209 w 1501407"/>
                <a:gd name="connsiteY12" fmla="*/ 1406926 h 1500651"/>
                <a:gd name="connsiteX13" fmla="*/ 1372009 w 1501407"/>
                <a:gd name="connsiteY13" fmla="*/ 1500176 h 1500651"/>
                <a:gd name="connsiteX14" fmla="*/ 1143504 w 1501407"/>
                <a:gd name="connsiteY14" fmla="*/ 1500557 h 1500651"/>
                <a:gd name="connsiteX15" fmla="*/ 100803 w 1501407"/>
                <a:gd name="connsiteY15" fmla="*/ 1500557 h 1500651"/>
                <a:gd name="connsiteX16" fmla="*/ 26412 w 1501407"/>
                <a:gd name="connsiteY16" fmla="*/ 1475506 h 1500651"/>
                <a:gd name="connsiteX17" fmla="*/ 46224 w 1501407"/>
                <a:gd name="connsiteY17" fmla="*/ 1338822 h 1500651"/>
                <a:gd name="connsiteX18" fmla="*/ 101374 w 1501407"/>
                <a:gd name="connsiteY18" fmla="*/ 1242429 h 1500651"/>
                <a:gd name="connsiteX19" fmla="*/ 100326 w 1501407"/>
                <a:gd name="connsiteY19" fmla="*/ 861524 h 1500651"/>
                <a:gd name="connsiteX20" fmla="*/ 338070 w 1501407"/>
                <a:gd name="connsiteY20" fmla="*/ 453950 h 1500651"/>
                <a:gd name="connsiteX21" fmla="*/ 350834 w 1501407"/>
                <a:gd name="connsiteY21" fmla="*/ 430137 h 1500651"/>
                <a:gd name="connsiteX22" fmla="*/ 350739 w 1501407"/>
                <a:gd name="connsiteY22" fmla="*/ 427756 h 1500651"/>
                <a:gd name="connsiteX23" fmla="*/ 321783 w 1501407"/>
                <a:gd name="connsiteY23" fmla="*/ 259449 h 1500651"/>
                <a:gd name="connsiteX24" fmla="*/ 255774 w 1501407"/>
                <a:gd name="connsiteY24" fmla="*/ 46184 h 1500651"/>
                <a:gd name="connsiteX25" fmla="*/ 293208 w 1501407"/>
                <a:gd name="connsiteY25" fmla="*/ 2084 h 1500651"/>
                <a:gd name="connsiteX26" fmla="*/ 357692 w 1501407"/>
                <a:gd name="connsiteY26" fmla="*/ 29325 h 1500651"/>
                <a:gd name="connsiteX27" fmla="*/ 468944 w 1501407"/>
                <a:gd name="connsiteY27" fmla="*/ 28087 h 1500651"/>
                <a:gd name="connsiteX28" fmla="*/ 632298 w 1501407"/>
                <a:gd name="connsiteY28" fmla="*/ 27992 h 1500651"/>
                <a:gd name="connsiteX29" fmla="*/ 745455 w 1501407"/>
                <a:gd name="connsiteY29" fmla="*/ 28087 h 1500651"/>
                <a:gd name="connsiteX30" fmla="*/ 812701 w 1501407"/>
                <a:gd name="connsiteY30" fmla="*/ 1512 h 1500651"/>
                <a:gd name="connsiteX31" fmla="*/ 846420 w 1501407"/>
                <a:gd name="connsiteY31" fmla="*/ 41327 h 1500651"/>
                <a:gd name="connsiteX32" fmla="*/ 759837 w 1501407"/>
                <a:gd name="connsiteY32" fmla="*/ 320409 h 1500651"/>
                <a:gd name="connsiteX33" fmla="*/ 752598 w 1501407"/>
                <a:gd name="connsiteY33" fmla="*/ 342983 h 1500651"/>
                <a:gd name="connsiteX34" fmla="*/ 758504 w 1501407"/>
                <a:gd name="connsiteY34" fmla="*/ 378797 h 1500651"/>
                <a:gd name="connsiteX35" fmla="*/ 771839 w 1501407"/>
                <a:gd name="connsiteY35" fmla="*/ 450902 h 1500651"/>
                <a:gd name="connsiteX36" fmla="*/ 901760 w 1501407"/>
                <a:gd name="connsiteY36" fmla="*/ 1153085 h 1500651"/>
                <a:gd name="connsiteX37" fmla="*/ 902236 w 1501407"/>
                <a:gd name="connsiteY37" fmla="*/ 1114413 h 1500651"/>
                <a:gd name="connsiteX38" fmla="*/ 888806 w 1501407"/>
                <a:gd name="connsiteY38" fmla="*/ 1088696 h 1500651"/>
                <a:gd name="connsiteX39" fmla="*/ 853563 w 1501407"/>
                <a:gd name="connsiteY39" fmla="*/ 1040690 h 1500651"/>
                <a:gd name="connsiteX40" fmla="*/ 903570 w 1501407"/>
                <a:gd name="connsiteY40" fmla="*/ 950678 h 1500651"/>
                <a:gd name="connsiteX41" fmla="*/ 927001 w 1501407"/>
                <a:gd name="connsiteY41" fmla="*/ 869811 h 1500651"/>
                <a:gd name="connsiteX42" fmla="*/ 1008154 w 1501407"/>
                <a:gd name="connsiteY42" fmla="*/ 843236 h 1500651"/>
                <a:gd name="connsiteX43" fmla="*/ 913190 w 1501407"/>
                <a:gd name="connsiteY43" fmla="*/ 707124 h 1500651"/>
                <a:gd name="connsiteX44" fmla="*/ 894902 w 1501407"/>
                <a:gd name="connsiteY44" fmla="*/ 648545 h 1500651"/>
                <a:gd name="connsiteX45" fmla="*/ 772982 w 1501407"/>
                <a:gd name="connsiteY45" fmla="*/ 517100 h 1500651"/>
                <a:gd name="connsiteX46" fmla="*/ 681161 w 1501407"/>
                <a:gd name="connsiteY46" fmla="*/ 503956 h 1500651"/>
                <a:gd name="connsiteX47" fmla="*/ 696496 w 1501407"/>
                <a:gd name="connsiteY47" fmla="*/ 556343 h 1500651"/>
                <a:gd name="connsiteX48" fmla="*/ 683256 w 1501407"/>
                <a:gd name="connsiteY48" fmla="*/ 597968 h 1500651"/>
                <a:gd name="connsiteX49" fmla="*/ 648300 w 1501407"/>
                <a:gd name="connsiteY49" fmla="*/ 572441 h 1500651"/>
                <a:gd name="connsiteX50" fmla="*/ 633917 w 1501407"/>
                <a:gd name="connsiteY50" fmla="*/ 522149 h 1500651"/>
                <a:gd name="connsiteX51" fmla="*/ 604485 w 1501407"/>
                <a:gd name="connsiteY51" fmla="*/ 499670 h 1500651"/>
                <a:gd name="connsiteX52" fmla="*/ 549716 w 1501407"/>
                <a:gd name="connsiteY52" fmla="*/ 500051 h 1500651"/>
                <a:gd name="connsiteX53" fmla="*/ 476564 w 1501407"/>
                <a:gd name="connsiteY53" fmla="*/ 550533 h 1500651"/>
                <a:gd name="connsiteX54" fmla="*/ 475611 w 1501407"/>
                <a:gd name="connsiteY54" fmla="*/ 552724 h 1500651"/>
                <a:gd name="connsiteX55" fmla="*/ 441607 w 1501407"/>
                <a:gd name="connsiteY55" fmla="*/ 572441 h 1500651"/>
                <a:gd name="connsiteX56" fmla="*/ 428177 w 1501407"/>
                <a:gd name="connsiteY56" fmla="*/ 536627 h 1500651"/>
                <a:gd name="connsiteX57" fmla="*/ 438654 w 1501407"/>
                <a:gd name="connsiteY57" fmla="*/ 502527 h 1500651"/>
                <a:gd name="connsiteX58" fmla="*/ 403888 w 1501407"/>
                <a:gd name="connsiteY58" fmla="*/ 496241 h 1500651"/>
                <a:gd name="connsiteX59" fmla="*/ 355596 w 1501407"/>
                <a:gd name="connsiteY59" fmla="*/ 500813 h 1500651"/>
                <a:gd name="connsiteX60" fmla="*/ 151285 w 1501407"/>
                <a:gd name="connsiteY60" fmla="*/ 843903 h 1500651"/>
                <a:gd name="connsiteX61" fmla="*/ 150714 w 1501407"/>
                <a:gd name="connsiteY61" fmla="*/ 1277291 h 1500651"/>
                <a:gd name="connsiteX62" fmla="*/ 94707 w 1501407"/>
                <a:gd name="connsiteY62" fmla="*/ 1368540 h 1500651"/>
                <a:gd name="connsiteX63" fmla="*/ 67941 w 1501407"/>
                <a:gd name="connsiteY63" fmla="*/ 1383304 h 1500651"/>
                <a:gd name="connsiteX64" fmla="*/ 53082 w 1501407"/>
                <a:gd name="connsiteY64" fmla="*/ 1419499 h 1500651"/>
                <a:gd name="connsiteX65" fmla="*/ 82610 w 1501407"/>
                <a:gd name="connsiteY65" fmla="*/ 1448645 h 1500651"/>
                <a:gd name="connsiteX66" fmla="*/ 105946 w 1501407"/>
                <a:gd name="connsiteY66" fmla="*/ 1449884 h 1500651"/>
                <a:gd name="connsiteX67" fmla="*/ 827465 w 1501407"/>
                <a:gd name="connsiteY67" fmla="*/ 1449884 h 1500651"/>
                <a:gd name="connsiteX68" fmla="*/ 853659 w 1501407"/>
                <a:gd name="connsiteY68" fmla="*/ 1449884 h 1500651"/>
                <a:gd name="connsiteX69" fmla="*/ 901855 w 1501407"/>
                <a:gd name="connsiteY69" fmla="*/ 1352538 h 1500651"/>
                <a:gd name="connsiteX70" fmla="*/ 901855 w 1501407"/>
                <a:gd name="connsiteY70" fmla="*/ 1296341 h 1500651"/>
                <a:gd name="connsiteX71" fmla="*/ 850706 w 1501407"/>
                <a:gd name="connsiteY71" fmla="*/ 1225284 h 1500651"/>
                <a:gd name="connsiteX72" fmla="*/ 901760 w 1501407"/>
                <a:gd name="connsiteY72" fmla="*/ 1153085 h 1500651"/>
                <a:gd name="connsiteX73" fmla="*/ 1174461 w 1501407"/>
                <a:gd name="connsiteY73" fmla="*/ 400324 h 1500651"/>
                <a:gd name="connsiteX74" fmla="*/ 950814 w 1501407"/>
                <a:gd name="connsiteY74" fmla="*/ 625304 h 1500651"/>
                <a:gd name="connsiteX75" fmla="*/ 1174746 w 1501407"/>
                <a:gd name="connsiteY75" fmla="*/ 849904 h 1500651"/>
                <a:gd name="connsiteX76" fmla="*/ 1400394 w 1501407"/>
                <a:gd name="connsiteY76" fmla="*/ 624828 h 1500651"/>
                <a:gd name="connsiteX77" fmla="*/ 1174461 w 1501407"/>
                <a:gd name="connsiteY77" fmla="*/ 400324 h 1500651"/>
                <a:gd name="connsiteX78" fmla="*/ 698115 w 1501407"/>
                <a:gd name="connsiteY78" fmla="*/ 349270 h 1500651"/>
                <a:gd name="connsiteX79" fmla="*/ 787841 w 1501407"/>
                <a:gd name="connsiteY79" fmla="*/ 60948 h 1500651"/>
                <a:gd name="connsiteX80" fmla="*/ 766695 w 1501407"/>
                <a:gd name="connsiteY80" fmla="*/ 74093 h 1500651"/>
                <a:gd name="connsiteX81" fmla="*/ 607152 w 1501407"/>
                <a:gd name="connsiteY81" fmla="*/ 72378 h 1500651"/>
                <a:gd name="connsiteX82" fmla="*/ 492375 w 1501407"/>
                <a:gd name="connsiteY82" fmla="*/ 73235 h 1500651"/>
                <a:gd name="connsiteX83" fmla="*/ 338832 w 1501407"/>
                <a:gd name="connsiteY83" fmla="*/ 77141 h 1500651"/>
                <a:gd name="connsiteX84" fmla="*/ 319782 w 1501407"/>
                <a:gd name="connsiteY84" fmla="*/ 64472 h 1500651"/>
                <a:gd name="connsiteX85" fmla="*/ 315210 w 1501407"/>
                <a:gd name="connsiteY85" fmla="*/ 67235 h 1500651"/>
                <a:gd name="connsiteX86" fmla="*/ 403412 w 1501407"/>
                <a:gd name="connsiteY86" fmla="*/ 349746 h 1500651"/>
                <a:gd name="connsiteX87" fmla="*/ 466563 w 1501407"/>
                <a:gd name="connsiteY87" fmla="*/ 349746 h 1500651"/>
                <a:gd name="connsiteX88" fmla="*/ 449513 w 1501407"/>
                <a:gd name="connsiteY88" fmla="*/ 287834 h 1500651"/>
                <a:gd name="connsiteX89" fmla="*/ 426558 w 1501407"/>
                <a:gd name="connsiteY89" fmla="*/ 203061 h 1500651"/>
                <a:gd name="connsiteX90" fmla="*/ 444560 w 1501407"/>
                <a:gd name="connsiteY90" fmla="*/ 175153 h 1500651"/>
                <a:gd name="connsiteX91" fmla="*/ 473516 w 1501407"/>
                <a:gd name="connsiteY91" fmla="*/ 192488 h 1500651"/>
                <a:gd name="connsiteX92" fmla="*/ 481422 w 1501407"/>
                <a:gd name="connsiteY92" fmla="*/ 217063 h 1500651"/>
                <a:gd name="connsiteX93" fmla="*/ 519522 w 1501407"/>
                <a:gd name="connsiteY93" fmla="*/ 350127 h 1500651"/>
                <a:gd name="connsiteX94" fmla="*/ 542286 w 1501407"/>
                <a:gd name="connsiteY94" fmla="*/ 350127 h 1500651"/>
                <a:gd name="connsiteX95" fmla="*/ 594102 w 1501407"/>
                <a:gd name="connsiteY95" fmla="*/ 313932 h 1500651"/>
                <a:gd name="connsiteX96" fmla="*/ 626392 w 1501407"/>
                <a:gd name="connsiteY96" fmla="*/ 219635 h 1500651"/>
                <a:gd name="connsiteX97" fmla="*/ 657634 w 1501407"/>
                <a:gd name="connsiteY97" fmla="*/ 201918 h 1500651"/>
                <a:gd name="connsiteX98" fmla="*/ 673827 w 1501407"/>
                <a:gd name="connsiteY98" fmla="*/ 234208 h 1500651"/>
                <a:gd name="connsiteX99" fmla="*/ 668207 w 1501407"/>
                <a:gd name="connsiteY99" fmla="*/ 252401 h 1500651"/>
                <a:gd name="connsiteX100" fmla="*/ 636012 w 1501407"/>
                <a:gd name="connsiteY100" fmla="*/ 349651 h 1500651"/>
                <a:gd name="connsiteX101" fmla="*/ 698115 w 1501407"/>
                <a:gd name="connsiteY101" fmla="*/ 349270 h 1500651"/>
                <a:gd name="connsiteX102" fmla="*/ 1200845 w 1501407"/>
                <a:gd name="connsiteY102" fmla="*/ 950107 h 1500651"/>
                <a:gd name="connsiteX103" fmla="*/ 1200845 w 1501407"/>
                <a:gd name="connsiteY103" fmla="*/ 950012 h 1500651"/>
                <a:gd name="connsiteX104" fmla="*/ 1374581 w 1501407"/>
                <a:gd name="connsiteY104" fmla="*/ 950012 h 1500651"/>
                <a:gd name="connsiteX105" fmla="*/ 1426683 w 1501407"/>
                <a:gd name="connsiteY105" fmla="*/ 948678 h 1500651"/>
                <a:gd name="connsiteX106" fmla="*/ 1448781 w 1501407"/>
                <a:gd name="connsiteY106" fmla="*/ 924294 h 1500651"/>
                <a:gd name="connsiteX107" fmla="*/ 1427445 w 1501407"/>
                <a:gd name="connsiteY107" fmla="*/ 901529 h 1500651"/>
                <a:gd name="connsiteX108" fmla="*/ 1411157 w 1501407"/>
                <a:gd name="connsiteY108" fmla="*/ 900386 h 1500651"/>
                <a:gd name="connsiteX109" fmla="*/ 987580 w 1501407"/>
                <a:gd name="connsiteY109" fmla="*/ 900196 h 1500651"/>
                <a:gd name="connsiteX110" fmla="*/ 951671 w 1501407"/>
                <a:gd name="connsiteY110" fmla="*/ 924675 h 1500651"/>
                <a:gd name="connsiteX111" fmla="*/ 989104 w 1501407"/>
                <a:gd name="connsiteY111" fmla="*/ 950202 h 1500651"/>
                <a:gd name="connsiteX112" fmla="*/ 1200845 w 1501407"/>
                <a:gd name="connsiteY112" fmla="*/ 950107 h 1500651"/>
                <a:gd name="connsiteX113" fmla="*/ 1201131 w 1501407"/>
                <a:gd name="connsiteY113" fmla="*/ 1150132 h 1500651"/>
                <a:gd name="connsiteX114" fmla="*/ 1420015 w 1501407"/>
                <a:gd name="connsiteY114" fmla="*/ 1150132 h 1500651"/>
                <a:gd name="connsiteX115" fmla="*/ 1450019 w 1501407"/>
                <a:gd name="connsiteY115" fmla="*/ 1124224 h 1500651"/>
                <a:gd name="connsiteX116" fmla="*/ 1420587 w 1501407"/>
                <a:gd name="connsiteY116" fmla="*/ 1100316 h 1500651"/>
                <a:gd name="connsiteX117" fmla="*/ 980436 w 1501407"/>
                <a:gd name="connsiteY117" fmla="*/ 1101078 h 1500651"/>
                <a:gd name="connsiteX118" fmla="*/ 956433 w 1501407"/>
                <a:gd name="connsiteY118" fmla="*/ 1112222 h 1500651"/>
                <a:gd name="connsiteX119" fmla="*/ 955005 w 1501407"/>
                <a:gd name="connsiteY119" fmla="*/ 1135559 h 1500651"/>
                <a:gd name="connsiteX120" fmla="*/ 982246 w 1501407"/>
                <a:gd name="connsiteY120" fmla="*/ 1149465 h 1500651"/>
                <a:gd name="connsiteX121" fmla="*/ 1201131 w 1501407"/>
                <a:gd name="connsiteY121" fmla="*/ 1150132 h 1500651"/>
                <a:gd name="connsiteX122" fmla="*/ 1203226 w 1501407"/>
                <a:gd name="connsiteY122" fmla="*/ 1300341 h 1500651"/>
                <a:gd name="connsiteX123" fmla="*/ 1203226 w 1501407"/>
                <a:gd name="connsiteY123" fmla="*/ 1300532 h 1500651"/>
                <a:gd name="connsiteX124" fmla="*/ 1022346 w 1501407"/>
                <a:gd name="connsiteY124" fmla="*/ 1300532 h 1500651"/>
                <a:gd name="connsiteX125" fmla="*/ 977103 w 1501407"/>
                <a:gd name="connsiteY125" fmla="*/ 1300627 h 1500651"/>
                <a:gd name="connsiteX126" fmla="*/ 951480 w 1501407"/>
                <a:gd name="connsiteY126" fmla="*/ 1325678 h 1500651"/>
                <a:gd name="connsiteX127" fmla="*/ 978246 w 1501407"/>
                <a:gd name="connsiteY127" fmla="*/ 1349871 h 1500651"/>
                <a:gd name="connsiteX128" fmla="*/ 987771 w 1501407"/>
                <a:gd name="connsiteY128" fmla="*/ 1349966 h 1500651"/>
                <a:gd name="connsiteX129" fmla="*/ 1413824 w 1501407"/>
                <a:gd name="connsiteY129" fmla="*/ 1350062 h 1500651"/>
                <a:gd name="connsiteX130" fmla="*/ 1430112 w 1501407"/>
                <a:gd name="connsiteY130" fmla="*/ 1349014 h 1500651"/>
                <a:gd name="connsiteX131" fmla="*/ 1448971 w 1501407"/>
                <a:gd name="connsiteY131" fmla="*/ 1325963 h 1500651"/>
                <a:gd name="connsiteX132" fmla="*/ 1428873 w 1501407"/>
                <a:gd name="connsiteY132" fmla="*/ 1301675 h 1500651"/>
                <a:gd name="connsiteX133" fmla="*/ 1407918 w 1501407"/>
                <a:gd name="connsiteY133" fmla="*/ 1300341 h 1500651"/>
                <a:gd name="connsiteX134" fmla="*/ 1203226 w 1501407"/>
                <a:gd name="connsiteY134" fmla="*/ 1300341 h 1500651"/>
                <a:gd name="connsiteX135" fmla="*/ 1151315 w 1501407"/>
                <a:gd name="connsiteY135" fmla="*/ 1050119 h 1500651"/>
                <a:gd name="connsiteX136" fmla="*/ 1367818 w 1501407"/>
                <a:gd name="connsiteY136" fmla="*/ 1050024 h 1500651"/>
                <a:gd name="connsiteX137" fmla="*/ 1396203 w 1501407"/>
                <a:gd name="connsiteY137" fmla="*/ 1013258 h 1500651"/>
                <a:gd name="connsiteX138" fmla="*/ 1365437 w 1501407"/>
                <a:gd name="connsiteY138" fmla="*/ 1001161 h 1500651"/>
                <a:gd name="connsiteX139" fmla="*/ 1106071 w 1501407"/>
                <a:gd name="connsiteY139" fmla="*/ 1000399 h 1500651"/>
                <a:gd name="connsiteX140" fmla="*/ 934812 w 1501407"/>
                <a:gd name="connsiteY140" fmla="*/ 1000399 h 1500651"/>
                <a:gd name="connsiteX141" fmla="*/ 901665 w 1501407"/>
                <a:gd name="connsiteY141" fmla="*/ 1022973 h 1500651"/>
                <a:gd name="connsiteX142" fmla="*/ 934812 w 1501407"/>
                <a:gd name="connsiteY142" fmla="*/ 1050215 h 1500651"/>
                <a:gd name="connsiteX143" fmla="*/ 1151315 w 1501407"/>
                <a:gd name="connsiteY143" fmla="*/ 1050119 h 1500651"/>
                <a:gd name="connsiteX144" fmla="*/ 1149315 w 1501407"/>
                <a:gd name="connsiteY144" fmla="*/ 1250144 h 1500651"/>
                <a:gd name="connsiteX145" fmla="*/ 1149315 w 1501407"/>
                <a:gd name="connsiteY145" fmla="*/ 1250049 h 1500651"/>
                <a:gd name="connsiteX146" fmla="*/ 1363341 w 1501407"/>
                <a:gd name="connsiteY146" fmla="*/ 1250144 h 1500651"/>
                <a:gd name="connsiteX147" fmla="*/ 1399441 w 1501407"/>
                <a:gd name="connsiteY147" fmla="*/ 1225951 h 1500651"/>
                <a:gd name="connsiteX148" fmla="*/ 1362484 w 1501407"/>
                <a:gd name="connsiteY148" fmla="*/ 1200424 h 1500651"/>
                <a:gd name="connsiteX149" fmla="*/ 1195987 w 1501407"/>
                <a:gd name="connsiteY149" fmla="*/ 1200424 h 1500651"/>
                <a:gd name="connsiteX150" fmla="*/ 934335 w 1501407"/>
                <a:gd name="connsiteY150" fmla="*/ 1200519 h 1500651"/>
                <a:gd name="connsiteX151" fmla="*/ 902046 w 1501407"/>
                <a:gd name="connsiteY151" fmla="*/ 1230428 h 1500651"/>
                <a:gd name="connsiteX152" fmla="*/ 935193 w 1501407"/>
                <a:gd name="connsiteY152" fmla="*/ 1250335 h 1500651"/>
                <a:gd name="connsiteX153" fmla="*/ 1149315 w 1501407"/>
                <a:gd name="connsiteY153" fmla="*/ 1250144 h 1500651"/>
                <a:gd name="connsiteX154" fmla="*/ 1153315 w 1501407"/>
                <a:gd name="connsiteY154" fmla="*/ 1400354 h 1500651"/>
                <a:gd name="connsiteX155" fmla="*/ 996343 w 1501407"/>
                <a:gd name="connsiteY155" fmla="*/ 1400354 h 1500651"/>
                <a:gd name="connsiteX156" fmla="*/ 925191 w 1501407"/>
                <a:gd name="connsiteY156" fmla="*/ 1401973 h 1500651"/>
                <a:gd name="connsiteX157" fmla="*/ 903379 w 1501407"/>
                <a:gd name="connsiteY157" fmla="*/ 1423214 h 1500651"/>
                <a:gd name="connsiteX158" fmla="*/ 924239 w 1501407"/>
                <a:gd name="connsiteY158" fmla="*/ 1449217 h 1500651"/>
                <a:gd name="connsiteX159" fmla="*/ 942813 w 1501407"/>
                <a:gd name="connsiteY159" fmla="*/ 1450169 h 1500651"/>
                <a:gd name="connsiteX160" fmla="*/ 1361341 w 1501407"/>
                <a:gd name="connsiteY160" fmla="*/ 1450169 h 1500651"/>
                <a:gd name="connsiteX161" fmla="*/ 1379915 w 1501407"/>
                <a:gd name="connsiteY161" fmla="*/ 1448836 h 1500651"/>
                <a:gd name="connsiteX162" fmla="*/ 1398679 w 1501407"/>
                <a:gd name="connsiteY162" fmla="*/ 1423404 h 1500651"/>
                <a:gd name="connsiteX163" fmla="*/ 1378867 w 1501407"/>
                <a:gd name="connsiteY163" fmla="*/ 1401687 h 1500651"/>
                <a:gd name="connsiteX164" fmla="*/ 1357912 w 1501407"/>
                <a:gd name="connsiteY164" fmla="*/ 1400449 h 1500651"/>
                <a:gd name="connsiteX165" fmla="*/ 1153315 w 1501407"/>
                <a:gd name="connsiteY165" fmla="*/ 1400354 h 1500651"/>
                <a:gd name="connsiteX166" fmla="*/ 563241 w 1501407"/>
                <a:gd name="connsiteY166" fmla="*/ 400133 h 1500651"/>
                <a:gd name="connsiteX167" fmla="*/ 434749 w 1501407"/>
                <a:gd name="connsiteY167" fmla="*/ 400133 h 1500651"/>
                <a:gd name="connsiteX168" fmla="*/ 401793 w 1501407"/>
                <a:gd name="connsiteY168" fmla="*/ 425089 h 1500651"/>
                <a:gd name="connsiteX169" fmla="*/ 434940 w 1501407"/>
                <a:gd name="connsiteY169" fmla="*/ 450044 h 1500651"/>
                <a:gd name="connsiteX170" fmla="*/ 692019 w 1501407"/>
                <a:gd name="connsiteY170" fmla="*/ 450140 h 1500651"/>
                <a:gd name="connsiteX171" fmla="*/ 725452 w 1501407"/>
                <a:gd name="connsiteY171" fmla="*/ 424994 h 1500651"/>
                <a:gd name="connsiteX172" fmla="*/ 691924 w 1501407"/>
                <a:gd name="connsiteY172" fmla="*/ 400038 h 1500651"/>
                <a:gd name="connsiteX173" fmla="*/ 563241 w 1501407"/>
                <a:gd name="connsiteY173" fmla="*/ 400133 h 150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501407" h="1500651">
                  <a:moveTo>
                    <a:pt x="771839" y="450902"/>
                  </a:moveTo>
                  <a:cubicBezTo>
                    <a:pt x="818892" y="491097"/>
                    <a:pt x="862612" y="528435"/>
                    <a:pt x="905665" y="565297"/>
                  </a:cubicBezTo>
                  <a:cubicBezTo>
                    <a:pt x="946146" y="429947"/>
                    <a:pt x="1036920" y="350794"/>
                    <a:pt x="1185129" y="350794"/>
                  </a:cubicBezTo>
                  <a:cubicBezTo>
                    <a:pt x="1296666" y="350794"/>
                    <a:pt x="1394393" y="424327"/>
                    <a:pt x="1433731" y="530245"/>
                  </a:cubicBezTo>
                  <a:cubicBezTo>
                    <a:pt x="1471164" y="631305"/>
                    <a:pt x="1449543" y="758369"/>
                    <a:pt x="1335719" y="850190"/>
                  </a:cubicBezTo>
                  <a:cubicBezTo>
                    <a:pt x="1369437" y="850190"/>
                    <a:pt x="1397917" y="849428"/>
                    <a:pt x="1426397" y="850380"/>
                  </a:cubicBezTo>
                  <a:cubicBezTo>
                    <a:pt x="1475736" y="851904"/>
                    <a:pt x="1509169" y="893909"/>
                    <a:pt x="1498977" y="940963"/>
                  </a:cubicBezTo>
                  <a:cubicBezTo>
                    <a:pt x="1492977" y="968681"/>
                    <a:pt x="1474593" y="986397"/>
                    <a:pt x="1448971" y="996684"/>
                  </a:cubicBezTo>
                  <a:cubicBezTo>
                    <a:pt x="1448971" y="1015163"/>
                    <a:pt x="1448971" y="1032974"/>
                    <a:pt x="1448971" y="1051453"/>
                  </a:cubicBezTo>
                  <a:cubicBezTo>
                    <a:pt x="1515837" y="1083647"/>
                    <a:pt x="1521837" y="1162800"/>
                    <a:pt x="1449066" y="1198328"/>
                  </a:cubicBezTo>
                  <a:cubicBezTo>
                    <a:pt x="1449066" y="1215854"/>
                    <a:pt x="1449066" y="1232999"/>
                    <a:pt x="1449066" y="1251002"/>
                  </a:cubicBezTo>
                  <a:cubicBezTo>
                    <a:pt x="1520028" y="1285673"/>
                    <a:pt x="1517265" y="1367111"/>
                    <a:pt x="1448114" y="1398258"/>
                  </a:cubicBezTo>
                  <a:cubicBezTo>
                    <a:pt x="1448114" y="1400925"/>
                    <a:pt x="1447638" y="1404068"/>
                    <a:pt x="1448209" y="1406926"/>
                  </a:cubicBezTo>
                  <a:cubicBezTo>
                    <a:pt x="1458115" y="1459980"/>
                    <a:pt x="1426397" y="1499604"/>
                    <a:pt x="1372009" y="1500176"/>
                  </a:cubicBezTo>
                  <a:cubicBezTo>
                    <a:pt x="1295809" y="1500938"/>
                    <a:pt x="1219704" y="1500557"/>
                    <a:pt x="1143504" y="1500557"/>
                  </a:cubicBezTo>
                  <a:cubicBezTo>
                    <a:pt x="795937" y="1500557"/>
                    <a:pt x="448370" y="1500366"/>
                    <a:pt x="100803" y="1500557"/>
                  </a:cubicBezTo>
                  <a:cubicBezTo>
                    <a:pt x="72799" y="1500557"/>
                    <a:pt x="47177" y="1495794"/>
                    <a:pt x="26412" y="1475506"/>
                  </a:cubicBezTo>
                  <a:cubicBezTo>
                    <a:pt x="-14926" y="1435025"/>
                    <a:pt x="-7306" y="1361968"/>
                    <a:pt x="46224" y="1338822"/>
                  </a:cubicBezTo>
                  <a:cubicBezTo>
                    <a:pt x="92897" y="1318629"/>
                    <a:pt x="102422" y="1288911"/>
                    <a:pt x="101374" y="1242429"/>
                  </a:cubicBezTo>
                  <a:cubicBezTo>
                    <a:pt x="98517" y="1115556"/>
                    <a:pt x="99564" y="988493"/>
                    <a:pt x="100326" y="861524"/>
                  </a:cubicBezTo>
                  <a:cubicBezTo>
                    <a:pt x="101469" y="680359"/>
                    <a:pt x="179955" y="543770"/>
                    <a:pt x="338070" y="453950"/>
                  </a:cubicBezTo>
                  <a:cubicBezTo>
                    <a:pt x="348357" y="448139"/>
                    <a:pt x="354644" y="442424"/>
                    <a:pt x="350834" y="430137"/>
                  </a:cubicBezTo>
                  <a:cubicBezTo>
                    <a:pt x="350643" y="429375"/>
                    <a:pt x="350548" y="428518"/>
                    <a:pt x="350739" y="427756"/>
                  </a:cubicBezTo>
                  <a:cubicBezTo>
                    <a:pt x="371884" y="366415"/>
                    <a:pt x="336927" y="314313"/>
                    <a:pt x="321783" y="259449"/>
                  </a:cubicBezTo>
                  <a:cubicBezTo>
                    <a:pt x="301875" y="187726"/>
                    <a:pt x="277777" y="117241"/>
                    <a:pt x="255774" y="46184"/>
                  </a:cubicBezTo>
                  <a:cubicBezTo>
                    <a:pt x="244535" y="9799"/>
                    <a:pt x="255965" y="-5251"/>
                    <a:pt x="293208" y="2084"/>
                  </a:cubicBezTo>
                  <a:cubicBezTo>
                    <a:pt x="315687" y="6560"/>
                    <a:pt x="338451" y="16657"/>
                    <a:pt x="357692" y="29325"/>
                  </a:cubicBezTo>
                  <a:cubicBezTo>
                    <a:pt x="398173" y="55900"/>
                    <a:pt x="429320" y="57138"/>
                    <a:pt x="468944" y="28087"/>
                  </a:cubicBezTo>
                  <a:cubicBezTo>
                    <a:pt x="519998" y="-9346"/>
                    <a:pt x="581148" y="-9346"/>
                    <a:pt x="632298" y="27992"/>
                  </a:cubicBezTo>
                  <a:cubicBezTo>
                    <a:pt x="672684" y="57519"/>
                    <a:pt x="702878" y="55805"/>
                    <a:pt x="745455" y="28087"/>
                  </a:cubicBezTo>
                  <a:cubicBezTo>
                    <a:pt x="765362" y="15133"/>
                    <a:pt x="789270" y="5894"/>
                    <a:pt x="812701" y="1512"/>
                  </a:cubicBezTo>
                  <a:cubicBezTo>
                    <a:pt x="844515" y="-4489"/>
                    <a:pt x="855849" y="10561"/>
                    <a:pt x="846420" y="41327"/>
                  </a:cubicBezTo>
                  <a:cubicBezTo>
                    <a:pt x="817845" y="134481"/>
                    <a:pt x="788698" y="227350"/>
                    <a:pt x="759837" y="320409"/>
                  </a:cubicBezTo>
                  <a:cubicBezTo>
                    <a:pt x="757456" y="327934"/>
                    <a:pt x="755742" y="335840"/>
                    <a:pt x="752598" y="342983"/>
                  </a:cubicBezTo>
                  <a:cubicBezTo>
                    <a:pt x="746693" y="356509"/>
                    <a:pt x="747169" y="366701"/>
                    <a:pt x="758504" y="378797"/>
                  </a:cubicBezTo>
                  <a:cubicBezTo>
                    <a:pt x="778983" y="400514"/>
                    <a:pt x="778030" y="427756"/>
                    <a:pt x="771839" y="450902"/>
                  </a:cubicBezTo>
                  <a:close/>
                  <a:moveTo>
                    <a:pt x="901760" y="1153085"/>
                  </a:moveTo>
                  <a:cubicBezTo>
                    <a:pt x="901760" y="1138035"/>
                    <a:pt x="899950" y="1125843"/>
                    <a:pt x="902236" y="1114413"/>
                  </a:cubicBezTo>
                  <a:cubicBezTo>
                    <a:pt x="904903" y="1100697"/>
                    <a:pt x="897664" y="1096792"/>
                    <a:pt x="888806" y="1088696"/>
                  </a:cubicBezTo>
                  <a:cubicBezTo>
                    <a:pt x="874233" y="1075456"/>
                    <a:pt x="859755" y="1058787"/>
                    <a:pt x="853563" y="1040690"/>
                  </a:cubicBezTo>
                  <a:cubicBezTo>
                    <a:pt x="841848" y="1006304"/>
                    <a:pt x="858897" y="979253"/>
                    <a:pt x="903570" y="950678"/>
                  </a:cubicBezTo>
                  <a:cubicBezTo>
                    <a:pt x="897474" y="920008"/>
                    <a:pt x="898426" y="887147"/>
                    <a:pt x="927001" y="869811"/>
                  </a:cubicBezTo>
                  <a:cubicBezTo>
                    <a:pt x="951004" y="855238"/>
                    <a:pt x="981579" y="851428"/>
                    <a:pt x="1008154" y="843236"/>
                  </a:cubicBezTo>
                  <a:cubicBezTo>
                    <a:pt x="964339" y="810185"/>
                    <a:pt x="931668" y="763512"/>
                    <a:pt x="913190" y="707124"/>
                  </a:cubicBezTo>
                  <a:cubicBezTo>
                    <a:pt x="906808" y="687693"/>
                    <a:pt x="904522" y="666167"/>
                    <a:pt x="894902" y="648545"/>
                  </a:cubicBezTo>
                  <a:cubicBezTo>
                    <a:pt x="865565" y="594729"/>
                    <a:pt x="822417" y="553295"/>
                    <a:pt x="772982" y="517100"/>
                  </a:cubicBezTo>
                  <a:cubicBezTo>
                    <a:pt x="743740" y="495669"/>
                    <a:pt x="714975" y="494050"/>
                    <a:pt x="681161" y="503956"/>
                  </a:cubicBezTo>
                  <a:cubicBezTo>
                    <a:pt x="686400" y="521672"/>
                    <a:pt x="691257" y="539103"/>
                    <a:pt x="696496" y="556343"/>
                  </a:cubicBezTo>
                  <a:cubicBezTo>
                    <a:pt x="701735" y="573488"/>
                    <a:pt x="704592" y="591014"/>
                    <a:pt x="683256" y="597968"/>
                  </a:cubicBezTo>
                  <a:cubicBezTo>
                    <a:pt x="662111" y="604921"/>
                    <a:pt x="653253" y="590252"/>
                    <a:pt x="648300" y="572441"/>
                  </a:cubicBezTo>
                  <a:cubicBezTo>
                    <a:pt x="643537" y="555677"/>
                    <a:pt x="637632" y="539198"/>
                    <a:pt x="633917" y="522149"/>
                  </a:cubicBezTo>
                  <a:cubicBezTo>
                    <a:pt x="630297" y="505480"/>
                    <a:pt x="622392" y="498146"/>
                    <a:pt x="604485" y="499670"/>
                  </a:cubicBezTo>
                  <a:cubicBezTo>
                    <a:pt x="586387" y="501194"/>
                    <a:pt x="568004" y="500051"/>
                    <a:pt x="549716" y="500051"/>
                  </a:cubicBezTo>
                  <a:cubicBezTo>
                    <a:pt x="495995" y="500051"/>
                    <a:pt x="495995" y="500051"/>
                    <a:pt x="476564" y="550533"/>
                  </a:cubicBezTo>
                  <a:cubicBezTo>
                    <a:pt x="476278" y="551295"/>
                    <a:pt x="475802" y="551962"/>
                    <a:pt x="475611" y="552724"/>
                  </a:cubicBezTo>
                  <a:cubicBezTo>
                    <a:pt x="470849" y="570726"/>
                    <a:pt x="458752" y="578251"/>
                    <a:pt x="441607" y="572441"/>
                  </a:cubicBezTo>
                  <a:cubicBezTo>
                    <a:pt x="424272" y="566630"/>
                    <a:pt x="424367" y="551486"/>
                    <a:pt x="428177" y="536627"/>
                  </a:cubicBezTo>
                  <a:cubicBezTo>
                    <a:pt x="431034" y="525482"/>
                    <a:pt x="434844" y="514624"/>
                    <a:pt x="438654" y="502527"/>
                  </a:cubicBezTo>
                  <a:cubicBezTo>
                    <a:pt x="425224" y="500336"/>
                    <a:pt x="412556" y="501575"/>
                    <a:pt x="403888" y="496241"/>
                  </a:cubicBezTo>
                  <a:cubicBezTo>
                    <a:pt x="385505" y="485096"/>
                    <a:pt x="371217" y="491669"/>
                    <a:pt x="355596" y="500813"/>
                  </a:cubicBezTo>
                  <a:cubicBezTo>
                    <a:pt x="224913" y="577965"/>
                    <a:pt x="154524" y="692456"/>
                    <a:pt x="151285" y="843903"/>
                  </a:cubicBezTo>
                  <a:cubicBezTo>
                    <a:pt x="148142" y="988302"/>
                    <a:pt x="150237" y="1132796"/>
                    <a:pt x="150714" y="1277291"/>
                  </a:cubicBezTo>
                  <a:cubicBezTo>
                    <a:pt x="150809" y="1319963"/>
                    <a:pt x="133283" y="1350252"/>
                    <a:pt x="94707" y="1368540"/>
                  </a:cubicBezTo>
                  <a:cubicBezTo>
                    <a:pt x="85372" y="1372922"/>
                    <a:pt x="73656" y="1375874"/>
                    <a:pt x="67941" y="1383304"/>
                  </a:cubicBezTo>
                  <a:cubicBezTo>
                    <a:pt x="60036" y="1393686"/>
                    <a:pt x="50415" y="1409212"/>
                    <a:pt x="53082" y="1419499"/>
                  </a:cubicBezTo>
                  <a:cubicBezTo>
                    <a:pt x="56130" y="1431119"/>
                    <a:pt x="70989" y="1440930"/>
                    <a:pt x="82610" y="1448645"/>
                  </a:cubicBezTo>
                  <a:cubicBezTo>
                    <a:pt x="88230" y="1452360"/>
                    <a:pt x="98040" y="1449884"/>
                    <a:pt x="105946" y="1449884"/>
                  </a:cubicBezTo>
                  <a:cubicBezTo>
                    <a:pt x="346452" y="1449884"/>
                    <a:pt x="586959" y="1449884"/>
                    <a:pt x="827465" y="1449884"/>
                  </a:cubicBezTo>
                  <a:cubicBezTo>
                    <a:pt x="835942" y="1449884"/>
                    <a:pt x="844419" y="1449884"/>
                    <a:pt x="853659" y="1449884"/>
                  </a:cubicBezTo>
                  <a:cubicBezTo>
                    <a:pt x="843562" y="1401687"/>
                    <a:pt x="862326" y="1370636"/>
                    <a:pt x="901855" y="1352538"/>
                  </a:cubicBezTo>
                  <a:cubicBezTo>
                    <a:pt x="901855" y="1332536"/>
                    <a:pt x="901855" y="1314533"/>
                    <a:pt x="901855" y="1296341"/>
                  </a:cubicBezTo>
                  <a:cubicBezTo>
                    <a:pt x="870232" y="1282720"/>
                    <a:pt x="851087" y="1259955"/>
                    <a:pt x="850706" y="1225284"/>
                  </a:cubicBezTo>
                  <a:cubicBezTo>
                    <a:pt x="850515" y="1189565"/>
                    <a:pt x="871280" y="1167086"/>
                    <a:pt x="901760" y="1153085"/>
                  </a:cubicBezTo>
                  <a:close/>
                  <a:moveTo>
                    <a:pt x="1174461" y="400324"/>
                  </a:moveTo>
                  <a:cubicBezTo>
                    <a:pt x="1051683" y="400610"/>
                    <a:pt x="950528" y="502527"/>
                    <a:pt x="950814" y="625304"/>
                  </a:cubicBezTo>
                  <a:cubicBezTo>
                    <a:pt x="951195" y="748939"/>
                    <a:pt x="1051588" y="849713"/>
                    <a:pt x="1174746" y="849904"/>
                  </a:cubicBezTo>
                  <a:cubicBezTo>
                    <a:pt x="1299619" y="850190"/>
                    <a:pt x="1400298" y="749796"/>
                    <a:pt x="1400394" y="624828"/>
                  </a:cubicBezTo>
                  <a:cubicBezTo>
                    <a:pt x="1400584" y="500432"/>
                    <a:pt x="1299524" y="399943"/>
                    <a:pt x="1174461" y="400324"/>
                  </a:cubicBezTo>
                  <a:close/>
                  <a:moveTo>
                    <a:pt x="698115" y="349270"/>
                  </a:moveTo>
                  <a:cubicBezTo>
                    <a:pt x="727833" y="253925"/>
                    <a:pt x="756885" y="160484"/>
                    <a:pt x="787841" y="60948"/>
                  </a:cubicBezTo>
                  <a:cubicBezTo>
                    <a:pt x="776887" y="67711"/>
                    <a:pt x="771648" y="70664"/>
                    <a:pt x="766695" y="74093"/>
                  </a:cubicBezTo>
                  <a:cubicBezTo>
                    <a:pt x="715641" y="109145"/>
                    <a:pt x="657634" y="108573"/>
                    <a:pt x="607152" y="72378"/>
                  </a:cubicBezTo>
                  <a:cubicBezTo>
                    <a:pt x="564956" y="42089"/>
                    <a:pt x="535143" y="42279"/>
                    <a:pt x="492375" y="73235"/>
                  </a:cubicBezTo>
                  <a:cubicBezTo>
                    <a:pt x="445227" y="107335"/>
                    <a:pt x="387410" y="108859"/>
                    <a:pt x="338832" y="77141"/>
                  </a:cubicBezTo>
                  <a:cubicBezTo>
                    <a:pt x="332451" y="72950"/>
                    <a:pt x="326164" y="68663"/>
                    <a:pt x="319782" y="64472"/>
                  </a:cubicBezTo>
                  <a:cubicBezTo>
                    <a:pt x="318258" y="65425"/>
                    <a:pt x="316734" y="66282"/>
                    <a:pt x="315210" y="67235"/>
                  </a:cubicBezTo>
                  <a:cubicBezTo>
                    <a:pt x="344833" y="162008"/>
                    <a:pt x="374456" y="256782"/>
                    <a:pt x="403412" y="349746"/>
                  </a:cubicBezTo>
                  <a:cubicBezTo>
                    <a:pt x="425129" y="349746"/>
                    <a:pt x="444560" y="349746"/>
                    <a:pt x="466563" y="349746"/>
                  </a:cubicBezTo>
                  <a:cubicBezTo>
                    <a:pt x="460371" y="327267"/>
                    <a:pt x="454942" y="307550"/>
                    <a:pt x="449513" y="287834"/>
                  </a:cubicBezTo>
                  <a:cubicBezTo>
                    <a:pt x="441798" y="259640"/>
                    <a:pt x="433320" y="231541"/>
                    <a:pt x="426558" y="203061"/>
                  </a:cubicBezTo>
                  <a:cubicBezTo>
                    <a:pt x="423224" y="188964"/>
                    <a:pt x="429987" y="175153"/>
                    <a:pt x="444560" y="175153"/>
                  </a:cubicBezTo>
                  <a:cubicBezTo>
                    <a:pt x="454371" y="175153"/>
                    <a:pt x="465896" y="184392"/>
                    <a:pt x="473516" y="192488"/>
                  </a:cubicBezTo>
                  <a:cubicBezTo>
                    <a:pt x="478850" y="198108"/>
                    <a:pt x="479040" y="208681"/>
                    <a:pt x="481422" y="217063"/>
                  </a:cubicBezTo>
                  <a:cubicBezTo>
                    <a:pt x="493995" y="260973"/>
                    <a:pt x="506568" y="304979"/>
                    <a:pt x="519522" y="350127"/>
                  </a:cubicBezTo>
                  <a:cubicBezTo>
                    <a:pt x="528189" y="350127"/>
                    <a:pt x="535238" y="350127"/>
                    <a:pt x="542286" y="350127"/>
                  </a:cubicBezTo>
                  <a:cubicBezTo>
                    <a:pt x="581434" y="350318"/>
                    <a:pt x="581529" y="350318"/>
                    <a:pt x="594102" y="313932"/>
                  </a:cubicBezTo>
                  <a:cubicBezTo>
                    <a:pt x="604961" y="282500"/>
                    <a:pt x="615629" y="251067"/>
                    <a:pt x="626392" y="219635"/>
                  </a:cubicBezTo>
                  <a:cubicBezTo>
                    <a:pt x="631536" y="204490"/>
                    <a:pt x="642204" y="197537"/>
                    <a:pt x="657634" y="201918"/>
                  </a:cubicBezTo>
                  <a:cubicBezTo>
                    <a:pt x="673922" y="206490"/>
                    <a:pt x="676589" y="219539"/>
                    <a:pt x="673827" y="234208"/>
                  </a:cubicBezTo>
                  <a:cubicBezTo>
                    <a:pt x="672684" y="240399"/>
                    <a:pt x="670207" y="246305"/>
                    <a:pt x="668207" y="252401"/>
                  </a:cubicBezTo>
                  <a:cubicBezTo>
                    <a:pt x="657634" y="284309"/>
                    <a:pt x="647061" y="316218"/>
                    <a:pt x="636012" y="349651"/>
                  </a:cubicBezTo>
                  <a:cubicBezTo>
                    <a:pt x="658301" y="349270"/>
                    <a:pt x="677256" y="349270"/>
                    <a:pt x="698115" y="349270"/>
                  </a:cubicBezTo>
                  <a:close/>
                  <a:moveTo>
                    <a:pt x="1200845" y="950107"/>
                  </a:moveTo>
                  <a:cubicBezTo>
                    <a:pt x="1200845" y="950107"/>
                    <a:pt x="1200845" y="950012"/>
                    <a:pt x="1200845" y="950012"/>
                  </a:cubicBezTo>
                  <a:cubicBezTo>
                    <a:pt x="1258757" y="950012"/>
                    <a:pt x="1316669" y="950012"/>
                    <a:pt x="1374581" y="950012"/>
                  </a:cubicBezTo>
                  <a:cubicBezTo>
                    <a:pt x="1392012" y="950012"/>
                    <a:pt x="1410204" y="952679"/>
                    <a:pt x="1426683" y="948678"/>
                  </a:cubicBezTo>
                  <a:cubicBezTo>
                    <a:pt x="1436017" y="946392"/>
                    <a:pt x="1447447" y="933629"/>
                    <a:pt x="1448781" y="924294"/>
                  </a:cubicBezTo>
                  <a:cubicBezTo>
                    <a:pt x="1449733" y="917722"/>
                    <a:pt x="1436017" y="908006"/>
                    <a:pt x="1427445" y="901529"/>
                  </a:cubicBezTo>
                  <a:cubicBezTo>
                    <a:pt x="1423825" y="898767"/>
                    <a:pt x="1416681" y="900386"/>
                    <a:pt x="1411157" y="900386"/>
                  </a:cubicBezTo>
                  <a:cubicBezTo>
                    <a:pt x="1269996" y="900291"/>
                    <a:pt x="1128836" y="900386"/>
                    <a:pt x="987580" y="900196"/>
                  </a:cubicBezTo>
                  <a:cubicBezTo>
                    <a:pt x="969578" y="900196"/>
                    <a:pt x="951766" y="902482"/>
                    <a:pt x="951671" y="924675"/>
                  </a:cubicBezTo>
                  <a:cubicBezTo>
                    <a:pt x="951576" y="948392"/>
                    <a:pt x="970245" y="950297"/>
                    <a:pt x="989104" y="950202"/>
                  </a:cubicBezTo>
                  <a:cubicBezTo>
                    <a:pt x="1059684" y="949916"/>
                    <a:pt x="1130265" y="950107"/>
                    <a:pt x="1200845" y="950107"/>
                  </a:cubicBezTo>
                  <a:close/>
                  <a:moveTo>
                    <a:pt x="1201131" y="1150132"/>
                  </a:moveTo>
                  <a:cubicBezTo>
                    <a:pt x="1274092" y="1150132"/>
                    <a:pt x="1347054" y="1150132"/>
                    <a:pt x="1420015" y="1150132"/>
                  </a:cubicBezTo>
                  <a:cubicBezTo>
                    <a:pt x="1437636" y="1150132"/>
                    <a:pt x="1450400" y="1142988"/>
                    <a:pt x="1450019" y="1124224"/>
                  </a:cubicBezTo>
                  <a:cubicBezTo>
                    <a:pt x="1449638" y="1106888"/>
                    <a:pt x="1437065" y="1100316"/>
                    <a:pt x="1420587" y="1100316"/>
                  </a:cubicBezTo>
                  <a:cubicBezTo>
                    <a:pt x="1273902" y="1100411"/>
                    <a:pt x="1127121" y="1100316"/>
                    <a:pt x="980436" y="1101078"/>
                  </a:cubicBezTo>
                  <a:cubicBezTo>
                    <a:pt x="972150" y="1101078"/>
                    <a:pt x="961482" y="1105936"/>
                    <a:pt x="956433" y="1112222"/>
                  </a:cubicBezTo>
                  <a:cubicBezTo>
                    <a:pt x="952242" y="1117461"/>
                    <a:pt x="951195" y="1131177"/>
                    <a:pt x="955005" y="1135559"/>
                  </a:cubicBezTo>
                  <a:cubicBezTo>
                    <a:pt x="961386" y="1142798"/>
                    <a:pt x="972816" y="1149275"/>
                    <a:pt x="982246" y="1149465"/>
                  </a:cubicBezTo>
                  <a:cubicBezTo>
                    <a:pt x="1055208" y="1150608"/>
                    <a:pt x="1128169" y="1150132"/>
                    <a:pt x="1201131" y="1150132"/>
                  </a:cubicBezTo>
                  <a:close/>
                  <a:moveTo>
                    <a:pt x="1203226" y="1300341"/>
                  </a:moveTo>
                  <a:cubicBezTo>
                    <a:pt x="1203226" y="1300436"/>
                    <a:pt x="1203226" y="1300436"/>
                    <a:pt x="1203226" y="1300532"/>
                  </a:cubicBezTo>
                  <a:cubicBezTo>
                    <a:pt x="1142933" y="1300532"/>
                    <a:pt x="1082640" y="1300532"/>
                    <a:pt x="1022346" y="1300532"/>
                  </a:cubicBezTo>
                  <a:cubicBezTo>
                    <a:pt x="1007297" y="1300532"/>
                    <a:pt x="992152" y="1300151"/>
                    <a:pt x="977103" y="1300627"/>
                  </a:cubicBezTo>
                  <a:cubicBezTo>
                    <a:pt x="961196" y="1301103"/>
                    <a:pt x="951195" y="1309676"/>
                    <a:pt x="951480" y="1325678"/>
                  </a:cubicBezTo>
                  <a:cubicBezTo>
                    <a:pt x="951766" y="1341680"/>
                    <a:pt x="962529" y="1349300"/>
                    <a:pt x="978246" y="1349871"/>
                  </a:cubicBezTo>
                  <a:cubicBezTo>
                    <a:pt x="981389" y="1349966"/>
                    <a:pt x="984627" y="1349966"/>
                    <a:pt x="987771" y="1349966"/>
                  </a:cubicBezTo>
                  <a:cubicBezTo>
                    <a:pt x="1129788" y="1350062"/>
                    <a:pt x="1271806" y="1350062"/>
                    <a:pt x="1413824" y="1350062"/>
                  </a:cubicBezTo>
                  <a:cubicBezTo>
                    <a:pt x="1419348" y="1350062"/>
                    <a:pt x="1426683" y="1351776"/>
                    <a:pt x="1430112" y="1349014"/>
                  </a:cubicBezTo>
                  <a:cubicBezTo>
                    <a:pt x="1437922" y="1342537"/>
                    <a:pt x="1449638" y="1333202"/>
                    <a:pt x="1448971" y="1325963"/>
                  </a:cubicBezTo>
                  <a:cubicBezTo>
                    <a:pt x="1448209" y="1317200"/>
                    <a:pt x="1437446" y="1307866"/>
                    <a:pt x="1428873" y="1301675"/>
                  </a:cubicBezTo>
                  <a:cubicBezTo>
                    <a:pt x="1424111" y="1298246"/>
                    <a:pt x="1415062" y="1300341"/>
                    <a:pt x="1407918" y="1300341"/>
                  </a:cubicBezTo>
                  <a:cubicBezTo>
                    <a:pt x="1339624" y="1300246"/>
                    <a:pt x="1271425" y="1300341"/>
                    <a:pt x="1203226" y="1300341"/>
                  </a:cubicBezTo>
                  <a:close/>
                  <a:moveTo>
                    <a:pt x="1151315" y="1050119"/>
                  </a:moveTo>
                  <a:cubicBezTo>
                    <a:pt x="1223514" y="1050119"/>
                    <a:pt x="1295619" y="1050310"/>
                    <a:pt x="1367818" y="1050024"/>
                  </a:cubicBezTo>
                  <a:cubicBezTo>
                    <a:pt x="1394202" y="1049929"/>
                    <a:pt x="1409728" y="1030022"/>
                    <a:pt x="1396203" y="1013258"/>
                  </a:cubicBezTo>
                  <a:cubicBezTo>
                    <a:pt x="1390107" y="1005638"/>
                    <a:pt x="1376010" y="1001256"/>
                    <a:pt x="1365437" y="1001161"/>
                  </a:cubicBezTo>
                  <a:cubicBezTo>
                    <a:pt x="1279045" y="1000113"/>
                    <a:pt x="1192558" y="1000399"/>
                    <a:pt x="1106071" y="1000399"/>
                  </a:cubicBezTo>
                  <a:cubicBezTo>
                    <a:pt x="1049016" y="1000399"/>
                    <a:pt x="991866" y="1000494"/>
                    <a:pt x="934812" y="1000399"/>
                  </a:cubicBezTo>
                  <a:cubicBezTo>
                    <a:pt x="918429" y="1000399"/>
                    <a:pt x="904141" y="1003352"/>
                    <a:pt x="901665" y="1022973"/>
                  </a:cubicBezTo>
                  <a:cubicBezTo>
                    <a:pt x="899474" y="1040118"/>
                    <a:pt x="911666" y="1050119"/>
                    <a:pt x="934812" y="1050215"/>
                  </a:cubicBezTo>
                  <a:cubicBezTo>
                    <a:pt x="1007011" y="1050215"/>
                    <a:pt x="1079211" y="1050119"/>
                    <a:pt x="1151315" y="1050119"/>
                  </a:cubicBezTo>
                  <a:close/>
                  <a:moveTo>
                    <a:pt x="1149315" y="1250144"/>
                  </a:moveTo>
                  <a:cubicBezTo>
                    <a:pt x="1149315" y="1250144"/>
                    <a:pt x="1149315" y="1250049"/>
                    <a:pt x="1149315" y="1250049"/>
                  </a:cubicBezTo>
                  <a:cubicBezTo>
                    <a:pt x="1220657" y="1250049"/>
                    <a:pt x="1291999" y="1249954"/>
                    <a:pt x="1363341" y="1250144"/>
                  </a:cubicBezTo>
                  <a:cubicBezTo>
                    <a:pt x="1381058" y="1250144"/>
                    <a:pt x="1398965" y="1248716"/>
                    <a:pt x="1399441" y="1225951"/>
                  </a:cubicBezTo>
                  <a:cubicBezTo>
                    <a:pt x="1399917" y="1201281"/>
                    <a:pt x="1380963" y="1200329"/>
                    <a:pt x="1362484" y="1200424"/>
                  </a:cubicBezTo>
                  <a:cubicBezTo>
                    <a:pt x="1306953" y="1200519"/>
                    <a:pt x="1251518" y="1200424"/>
                    <a:pt x="1195987" y="1200424"/>
                  </a:cubicBezTo>
                  <a:cubicBezTo>
                    <a:pt x="1108738" y="1200424"/>
                    <a:pt x="1021584" y="1200329"/>
                    <a:pt x="934335" y="1200519"/>
                  </a:cubicBezTo>
                  <a:cubicBezTo>
                    <a:pt x="910237" y="1200614"/>
                    <a:pt x="897855" y="1212425"/>
                    <a:pt x="902046" y="1230428"/>
                  </a:cubicBezTo>
                  <a:cubicBezTo>
                    <a:pt x="906141" y="1248049"/>
                    <a:pt x="919953" y="1250335"/>
                    <a:pt x="935193" y="1250335"/>
                  </a:cubicBezTo>
                  <a:cubicBezTo>
                    <a:pt x="1006630" y="1250049"/>
                    <a:pt x="1077972" y="1250144"/>
                    <a:pt x="1149315" y="1250144"/>
                  </a:cubicBezTo>
                  <a:close/>
                  <a:moveTo>
                    <a:pt x="1153315" y="1400354"/>
                  </a:moveTo>
                  <a:cubicBezTo>
                    <a:pt x="1101023" y="1400354"/>
                    <a:pt x="1048635" y="1400258"/>
                    <a:pt x="996343" y="1400354"/>
                  </a:cubicBezTo>
                  <a:cubicBezTo>
                    <a:pt x="972531" y="1400354"/>
                    <a:pt x="948528" y="1398830"/>
                    <a:pt x="925191" y="1401973"/>
                  </a:cubicBezTo>
                  <a:cubicBezTo>
                    <a:pt x="916524" y="1403116"/>
                    <a:pt x="902712" y="1416546"/>
                    <a:pt x="903379" y="1423214"/>
                  </a:cubicBezTo>
                  <a:cubicBezTo>
                    <a:pt x="904332" y="1432643"/>
                    <a:pt x="915571" y="1442073"/>
                    <a:pt x="924239" y="1449217"/>
                  </a:cubicBezTo>
                  <a:cubicBezTo>
                    <a:pt x="928049" y="1452360"/>
                    <a:pt x="936526" y="1450169"/>
                    <a:pt x="942813" y="1450169"/>
                  </a:cubicBezTo>
                  <a:cubicBezTo>
                    <a:pt x="1082354" y="1450169"/>
                    <a:pt x="1221800" y="1450169"/>
                    <a:pt x="1361341" y="1450169"/>
                  </a:cubicBezTo>
                  <a:cubicBezTo>
                    <a:pt x="1367628" y="1450169"/>
                    <a:pt x="1376105" y="1452170"/>
                    <a:pt x="1379915" y="1448836"/>
                  </a:cubicBezTo>
                  <a:cubicBezTo>
                    <a:pt x="1387916" y="1441883"/>
                    <a:pt x="1398203" y="1432358"/>
                    <a:pt x="1398679" y="1423404"/>
                  </a:cubicBezTo>
                  <a:cubicBezTo>
                    <a:pt x="1399060" y="1416356"/>
                    <a:pt x="1387249" y="1407021"/>
                    <a:pt x="1378867" y="1401687"/>
                  </a:cubicBezTo>
                  <a:cubicBezTo>
                    <a:pt x="1373724" y="1398353"/>
                    <a:pt x="1364961" y="1400449"/>
                    <a:pt x="1357912" y="1400449"/>
                  </a:cubicBezTo>
                  <a:cubicBezTo>
                    <a:pt x="1289618" y="1400354"/>
                    <a:pt x="1221514" y="1400354"/>
                    <a:pt x="1153315" y="1400354"/>
                  </a:cubicBezTo>
                  <a:close/>
                  <a:moveTo>
                    <a:pt x="563241" y="400133"/>
                  </a:moveTo>
                  <a:cubicBezTo>
                    <a:pt x="520379" y="400133"/>
                    <a:pt x="477516" y="400229"/>
                    <a:pt x="434749" y="400133"/>
                  </a:cubicBezTo>
                  <a:cubicBezTo>
                    <a:pt x="417223" y="400038"/>
                    <a:pt x="401697" y="403943"/>
                    <a:pt x="401793" y="425089"/>
                  </a:cubicBezTo>
                  <a:cubicBezTo>
                    <a:pt x="401888" y="446139"/>
                    <a:pt x="417318" y="450044"/>
                    <a:pt x="434940" y="450044"/>
                  </a:cubicBezTo>
                  <a:cubicBezTo>
                    <a:pt x="520665" y="449949"/>
                    <a:pt x="606294" y="449854"/>
                    <a:pt x="692019" y="450140"/>
                  </a:cubicBezTo>
                  <a:cubicBezTo>
                    <a:pt x="710212" y="450235"/>
                    <a:pt x="725452" y="444520"/>
                    <a:pt x="725452" y="424994"/>
                  </a:cubicBezTo>
                  <a:cubicBezTo>
                    <a:pt x="725452" y="405277"/>
                    <a:pt x="710022" y="399943"/>
                    <a:pt x="691924" y="400038"/>
                  </a:cubicBezTo>
                  <a:cubicBezTo>
                    <a:pt x="648871" y="400419"/>
                    <a:pt x="606104" y="400133"/>
                    <a:pt x="563241" y="4001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3062542" y="8346649"/>
              <a:ext cx="551594" cy="549878"/>
            </a:xfrm>
            <a:custGeom>
              <a:avLst/>
              <a:gdLst>
                <a:gd name="connsiteX0" fmla="*/ 275750 w 551594"/>
                <a:gd name="connsiteY0" fmla="*/ 549878 h 549878"/>
                <a:gd name="connsiteX1" fmla="*/ 1 w 551594"/>
                <a:gd name="connsiteY1" fmla="*/ 274415 h 549878"/>
                <a:gd name="connsiteX2" fmla="*/ 276893 w 551594"/>
                <a:gd name="connsiteY2" fmla="*/ 0 h 549878"/>
                <a:gd name="connsiteX3" fmla="*/ 551594 w 551594"/>
                <a:gd name="connsiteY3" fmla="*/ 274415 h 549878"/>
                <a:gd name="connsiteX4" fmla="*/ 275750 w 551594"/>
                <a:gd name="connsiteY4" fmla="*/ 549878 h 549878"/>
                <a:gd name="connsiteX5" fmla="*/ 51627 w 551594"/>
                <a:gd name="connsiteY5" fmla="*/ 274987 h 549878"/>
                <a:gd name="connsiteX6" fmla="*/ 276893 w 551594"/>
                <a:gd name="connsiteY6" fmla="*/ 499872 h 549878"/>
                <a:gd name="connsiteX7" fmla="*/ 499778 w 551594"/>
                <a:gd name="connsiteY7" fmla="*/ 275177 h 549878"/>
                <a:gd name="connsiteX8" fmla="*/ 274607 w 551594"/>
                <a:gd name="connsiteY8" fmla="*/ 50387 h 549878"/>
                <a:gd name="connsiteX9" fmla="*/ 51627 w 551594"/>
                <a:gd name="connsiteY9" fmla="*/ 274987 h 549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1594" h="549878">
                  <a:moveTo>
                    <a:pt x="275750" y="549878"/>
                  </a:moveTo>
                  <a:cubicBezTo>
                    <a:pt x="124017" y="549974"/>
                    <a:pt x="-475" y="425672"/>
                    <a:pt x="1" y="274415"/>
                  </a:cubicBezTo>
                  <a:cubicBezTo>
                    <a:pt x="382" y="123063"/>
                    <a:pt x="124779" y="-95"/>
                    <a:pt x="276893" y="0"/>
                  </a:cubicBezTo>
                  <a:cubicBezTo>
                    <a:pt x="426817" y="95"/>
                    <a:pt x="551689" y="124873"/>
                    <a:pt x="551594" y="274415"/>
                  </a:cubicBezTo>
                  <a:cubicBezTo>
                    <a:pt x="551404" y="426149"/>
                    <a:pt x="427674" y="549783"/>
                    <a:pt x="275750" y="549878"/>
                  </a:cubicBezTo>
                  <a:close/>
                  <a:moveTo>
                    <a:pt x="51627" y="274987"/>
                  </a:moveTo>
                  <a:cubicBezTo>
                    <a:pt x="51722" y="400431"/>
                    <a:pt x="151354" y="499872"/>
                    <a:pt x="276893" y="499872"/>
                  </a:cubicBezTo>
                  <a:cubicBezTo>
                    <a:pt x="400432" y="499777"/>
                    <a:pt x="499969" y="399479"/>
                    <a:pt x="499778" y="275177"/>
                  </a:cubicBezTo>
                  <a:cubicBezTo>
                    <a:pt x="499588" y="149447"/>
                    <a:pt x="399575" y="49625"/>
                    <a:pt x="274607" y="50387"/>
                  </a:cubicBezTo>
                  <a:cubicBezTo>
                    <a:pt x="150401" y="51054"/>
                    <a:pt x="51532" y="150590"/>
                    <a:pt x="51627" y="2749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3315622" y="8554866"/>
              <a:ext cx="39814" cy="239458"/>
            </a:xfrm>
            <a:custGeom>
              <a:avLst/>
              <a:gdLst>
                <a:gd name="connsiteX0" fmla="*/ 19907 w 39814"/>
                <a:gd name="connsiteY0" fmla="*/ 239459 h 239458"/>
                <a:gd name="connsiteX1" fmla="*/ 0 w 39814"/>
                <a:gd name="connsiteY1" fmla="*/ 219551 h 239458"/>
                <a:gd name="connsiteX2" fmla="*/ 0 w 39814"/>
                <a:gd name="connsiteY2" fmla="*/ 19907 h 239458"/>
                <a:gd name="connsiteX3" fmla="*/ 19907 w 39814"/>
                <a:gd name="connsiteY3" fmla="*/ 0 h 239458"/>
                <a:gd name="connsiteX4" fmla="*/ 39815 w 39814"/>
                <a:gd name="connsiteY4" fmla="*/ 19907 h 239458"/>
                <a:gd name="connsiteX5" fmla="*/ 39815 w 39814"/>
                <a:gd name="connsiteY5" fmla="*/ 219456 h 239458"/>
                <a:gd name="connsiteX6" fmla="*/ 19907 w 39814"/>
                <a:gd name="connsiteY6" fmla="*/ 239459 h 23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814" h="239458">
                  <a:moveTo>
                    <a:pt x="19907" y="239459"/>
                  </a:moveTo>
                  <a:cubicBezTo>
                    <a:pt x="8858" y="239459"/>
                    <a:pt x="0" y="230505"/>
                    <a:pt x="0" y="219551"/>
                  </a:cubicBezTo>
                  <a:lnTo>
                    <a:pt x="0" y="19907"/>
                  </a:lnTo>
                  <a:cubicBezTo>
                    <a:pt x="0" y="8858"/>
                    <a:pt x="8953" y="0"/>
                    <a:pt x="19907" y="0"/>
                  </a:cubicBezTo>
                  <a:cubicBezTo>
                    <a:pt x="30956" y="0"/>
                    <a:pt x="39815" y="8954"/>
                    <a:pt x="39815" y="19907"/>
                  </a:cubicBezTo>
                  <a:lnTo>
                    <a:pt x="39815" y="219456"/>
                  </a:lnTo>
                  <a:cubicBezTo>
                    <a:pt x="39815" y="230410"/>
                    <a:pt x="30861" y="239459"/>
                    <a:pt x="19907" y="2394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3235708" y="8594871"/>
              <a:ext cx="199454" cy="39814"/>
            </a:xfrm>
            <a:custGeom>
              <a:avLst/>
              <a:gdLst>
                <a:gd name="connsiteX0" fmla="*/ 179546 w 199454"/>
                <a:gd name="connsiteY0" fmla="*/ 39815 h 39814"/>
                <a:gd name="connsiteX1" fmla="*/ 19907 w 199454"/>
                <a:gd name="connsiteY1" fmla="*/ 39815 h 39814"/>
                <a:gd name="connsiteX2" fmla="*/ 0 w 199454"/>
                <a:gd name="connsiteY2" fmla="*/ 19907 h 39814"/>
                <a:gd name="connsiteX3" fmla="*/ 19907 w 199454"/>
                <a:gd name="connsiteY3" fmla="*/ 0 h 39814"/>
                <a:gd name="connsiteX4" fmla="*/ 179546 w 199454"/>
                <a:gd name="connsiteY4" fmla="*/ 0 h 39814"/>
                <a:gd name="connsiteX5" fmla="*/ 199454 w 199454"/>
                <a:gd name="connsiteY5" fmla="*/ 19907 h 39814"/>
                <a:gd name="connsiteX6" fmla="*/ 179546 w 199454"/>
                <a:gd name="connsiteY6" fmla="*/ 39815 h 3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454" h="39814">
                  <a:moveTo>
                    <a:pt x="179546" y="39815"/>
                  </a:moveTo>
                  <a:lnTo>
                    <a:pt x="19907" y="39815"/>
                  </a:lnTo>
                  <a:cubicBezTo>
                    <a:pt x="8858" y="39815"/>
                    <a:pt x="0" y="30861"/>
                    <a:pt x="0" y="19907"/>
                  </a:cubicBezTo>
                  <a:cubicBezTo>
                    <a:pt x="0" y="8858"/>
                    <a:pt x="8953" y="0"/>
                    <a:pt x="19907" y="0"/>
                  </a:cubicBezTo>
                  <a:lnTo>
                    <a:pt x="179546" y="0"/>
                  </a:lnTo>
                  <a:cubicBezTo>
                    <a:pt x="190595" y="0"/>
                    <a:pt x="199454" y="8954"/>
                    <a:pt x="199454" y="19907"/>
                  </a:cubicBezTo>
                  <a:cubicBezTo>
                    <a:pt x="199549" y="30766"/>
                    <a:pt x="190595" y="39815"/>
                    <a:pt x="179546" y="39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3315479" y="8475094"/>
              <a:ext cx="119729" cy="119681"/>
            </a:xfrm>
            <a:custGeom>
              <a:avLst/>
              <a:gdLst>
                <a:gd name="connsiteX0" fmla="*/ 19955 w 119729"/>
                <a:gd name="connsiteY0" fmla="*/ 119682 h 119681"/>
                <a:gd name="connsiteX1" fmla="*/ 5858 w 119729"/>
                <a:gd name="connsiteY1" fmla="*/ 113871 h 119681"/>
                <a:gd name="connsiteX2" fmla="*/ 5858 w 119729"/>
                <a:gd name="connsiteY2" fmla="*/ 85677 h 119681"/>
                <a:gd name="connsiteX3" fmla="*/ 85677 w 119729"/>
                <a:gd name="connsiteY3" fmla="*/ 5858 h 119681"/>
                <a:gd name="connsiteX4" fmla="*/ 113871 w 119729"/>
                <a:gd name="connsiteY4" fmla="*/ 5858 h 119681"/>
                <a:gd name="connsiteX5" fmla="*/ 113871 w 119729"/>
                <a:gd name="connsiteY5" fmla="*/ 34052 h 119681"/>
                <a:gd name="connsiteX6" fmla="*/ 34052 w 119729"/>
                <a:gd name="connsiteY6" fmla="*/ 113871 h 119681"/>
                <a:gd name="connsiteX7" fmla="*/ 19955 w 119729"/>
                <a:gd name="connsiteY7" fmla="*/ 119682 h 119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729" h="119681">
                  <a:moveTo>
                    <a:pt x="19955" y="119682"/>
                  </a:moveTo>
                  <a:cubicBezTo>
                    <a:pt x="14811" y="119682"/>
                    <a:pt x="9763" y="117777"/>
                    <a:pt x="5858" y="113871"/>
                  </a:cubicBezTo>
                  <a:cubicBezTo>
                    <a:pt x="-1953" y="106061"/>
                    <a:pt x="-1953" y="93393"/>
                    <a:pt x="5858" y="85677"/>
                  </a:cubicBezTo>
                  <a:lnTo>
                    <a:pt x="85677" y="5858"/>
                  </a:lnTo>
                  <a:cubicBezTo>
                    <a:pt x="93488" y="-1953"/>
                    <a:pt x="106156" y="-1953"/>
                    <a:pt x="113871" y="5858"/>
                  </a:cubicBezTo>
                  <a:cubicBezTo>
                    <a:pt x="121682" y="13668"/>
                    <a:pt x="121682" y="26337"/>
                    <a:pt x="113871" y="34052"/>
                  </a:cubicBezTo>
                  <a:lnTo>
                    <a:pt x="34052" y="113871"/>
                  </a:lnTo>
                  <a:cubicBezTo>
                    <a:pt x="30242" y="117681"/>
                    <a:pt x="25098" y="119682"/>
                    <a:pt x="19955" y="1196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3235755" y="8474903"/>
              <a:ext cx="119729" cy="119681"/>
            </a:xfrm>
            <a:custGeom>
              <a:avLst/>
              <a:gdLst>
                <a:gd name="connsiteX0" fmla="*/ 99870 w 119729"/>
                <a:gd name="connsiteY0" fmla="*/ 119682 h 119681"/>
                <a:gd name="connsiteX1" fmla="*/ 85677 w 119729"/>
                <a:gd name="connsiteY1" fmla="*/ 113871 h 119681"/>
                <a:gd name="connsiteX2" fmla="*/ 5858 w 119729"/>
                <a:gd name="connsiteY2" fmla="*/ 34052 h 119681"/>
                <a:gd name="connsiteX3" fmla="*/ 5858 w 119729"/>
                <a:gd name="connsiteY3" fmla="*/ 5858 h 119681"/>
                <a:gd name="connsiteX4" fmla="*/ 34052 w 119729"/>
                <a:gd name="connsiteY4" fmla="*/ 5858 h 119681"/>
                <a:gd name="connsiteX5" fmla="*/ 113871 w 119729"/>
                <a:gd name="connsiteY5" fmla="*/ 85677 h 119681"/>
                <a:gd name="connsiteX6" fmla="*/ 113871 w 119729"/>
                <a:gd name="connsiteY6" fmla="*/ 113871 h 119681"/>
                <a:gd name="connsiteX7" fmla="*/ 99870 w 119729"/>
                <a:gd name="connsiteY7" fmla="*/ 119682 h 119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729" h="119681">
                  <a:moveTo>
                    <a:pt x="99870" y="119682"/>
                  </a:moveTo>
                  <a:cubicBezTo>
                    <a:pt x="94726" y="119682"/>
                    <a:pt x="89678" y="117777"/>
                    <a:pt x="85677" y="113871"/>
                  </a:cubicBezTo>
                  <a:lnTo>
                    <a:pt x="5858" y="34052"/>
                  </a:lnTo>
                  <a:cubicBezTo>
                    <a:pt x="-1953" y="26241"/>
                    <a:pt x="-1953" y="13573"/>
                    <a:pt x="5858" y="5858"/>
                  </a:cubicBezTo>
                  <a:cubicBezTo>
                    <a:pt x="13668" y="-1953"/>
                    <a:pt x="26337" y="-1953"/>
                    <a:pt x="34052" y="5858"/>
                  </a:cubicBezTo>
                  <a:lnTo>
                    <a:pt x="113871" y="85677"/>
                  </a:lnTo>
                  <a:cubicBezTo>
                    <a:pt x="121682" y="93488"/>
                    <a:pt x="121682" y="106156"/>
                    <a:pt x="113871" y="113871"/>
                  </a:cubicBezTo>
                  <a:cubicBezTo>
                    <a:pt x="110061" y="117777"/>
                    <a:pt x="105013" y="119682"/>
                    <a:pt x="99870" y="1196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3235708" y="8674690"/>
              <a:ext cx="199454" cy="39814"/>
            </a:xfrm>
            <a:custGeom>
              <a:avLst/>
              <a:gdLst>
                <a:gd name="connsiteX0" fmla="*/ 179546 w 199454"/>
                <a:gd name="connsiteY0" fmla="*/ 39815 h 39814"/>
                <a:gd name="connsiteX1" fmla="*/ 19907 w 199454"/>
                <a:gd name="connsiteY1" fmla="*/ 39815 h 39814"/>
                <a:gd name="connsiteX2" fmla="*/ 0 w 199454"/>
                <a:gd name="connsiteY2" fmla="*/ 19907 h 39814"/>
                <a:gd name="connsiteX3" fmla="*/ 19907 w 199454"/>
                <a:gd name="connsiteY3" fmla="*/ 0 h 39814"/>
                <a:gd name="connsiteX4" fmla="*/ 179546 w 199454"/>
                <a:gd name="connsiteY4" fmla="*/ 0 h 39814"/>
                <a:gd name="connsiteX5" fmla="*/ 199454 w 199454"/>
                <a:gd name="connsiteY5" fmla="*/ 19907 h 39814"/>
                <a:gd name="connsiteX6" fmla="*/ 179546 w 199454"/>
                <a:gd name="connsiteY6" fmla="*/ 39815 h 3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454" h="39814">
                  <a:moveTo>
                    <a:pt x="179546" y="39815"/>
                  </a:moveTo>
                  <a:lnTo>
                    <a:pt x="19907" y="39815"/>
                  </a:lnTo>
                  <a:cubicBezTo>
                    <a:pt x="8858" y="39815"/>
                    <a:pt x="0" y="30861"/>
                    <a:pt x="0" y="19907"/>
                  </a:cubicBezTo>
                  <a:cubicBezTo>
                    <a:pt x="0" y="8858"/>
                    <a:pt x="8953" y="0"/>
                    <a:pt x="19907" y="0"/>
                  </a:cubicBezTo>
                  <a:lnTo>
                    <a:pt x="179546" y="0"/>
                  </a:lnTo>
                  <a:cubicBezTo>
                    <a:pt x="190595" y="0"/>
                    <a:pt x="199454" y="8953"/>
                    <a:pt x="199454" y="19907"/>
                  </a:cubicBezTo>
                  <a:cubicBezTo>
                    <a:pt x="199549" y="30861"/>
                    <a:pt x="190595" y="39815"/>
                    <a:pt x="179546" y="39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3946558" y="8164245"/>
              <a:ext cx="35242" cy="210978"/>
            </a:xfrm>
            <a:custGeom>
              <a:avLst/>
              <a:gdLst>
                <a:gd name="connsiteX0" fmla="*/ 17621 w 35242"/>
                <a:gd name="connsiteY0" fmla="*/ 210979 h 210978"/>
                <a:gd name="connsiteX1" fmla="*/ 0 w 35242"/>
                <a:gd name="connsiteY1" fmla="*/ 193358 h 210978"/>
                <a:gd name="connsiteX2" fmla="*/ 0 w 35242"/>
                <a:gd name="connsiteY2" fmla="*/ 17621 h 210978"/>
                <a:gd name="connsiteX3" fmla="*/ 17621 w 35242"/>
                <a:gd name="connsiteY3" fmla="*/ 0 h 210978"/>
                <a:gd name="connsiteX4" fmla="*/ 35243 w 35242"/>
                <a:gd name="connsiteY4" fmla="*/ 17621 h 210978"/>
                <a:gd name="connsiteX5" fmla="*/ 35243 w 35242"/>
                <a:gd name="connsiteY5" fmla="*/ 193358 h 210978"/>
                <a:gd name="connsiteX6" fmla="*/ 17621 w 35242"/>
                <a:gd name="connsiteY6" fmla="*/ 210979 h 21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" h="210978">
                  <a:moveTo>
                    <a:pt x="17621" y="210979"/>
                  </a:moveTo>
                  <a:cubicBezTo>
                    <a:pt x="7906" y="210979"/>
                    <a:pt x="0" y="203168"/>
                    <a:pt x="0" y="193358"/>
                  </a:cubicBezTo>
                  <a:lnTo>
                    <a:pt x="0" y="17621"/>
                  </a:lnTo>
                  <a:cubicBezTo>
                    <a:pt x="0" y="7906"/>
                    <a:pt x="7810" y="0"/>
                    <a:pt x="17621" y="0"/>
                  </a:cubicBezTo>
                  <a:cubicBezTo>
                    <a:pt x="27432" y="0"/>
                    <a:pt x="35243" y="7810"/>
                    <a:pt x="35243" y="17621"/>
                  </a:cubicBezTo>
                  <a:lnTo>
                    <a:pt x="35243" y="193358"/>
                  </a:lnTo>
                  <a:cubicBezTo>
                    <a:pt x="35147" y="203073"/>
                    <a:pt x="27242" y="210979"/>
                    <a:pt x="17621" y="2109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3876168" y="8199393"/>
              <a:ext cx="175831" cy="35242"/>
            </a:xfrm>
            <a:custGeom>
              <a:avLst/>
              <a:gdLst>
                <a:gd name="connsiteX0" fmla="*/ 158210 w 175831"/>
                <a:gd name="connsiteY0" fmla="*/ 35242 h 35242"/>
                <a:gd name="connsiteX1" fmla="*/ 17621 w 175831"/>
                <a:gd name="connsiteY1" fmla="*/ 35242 h 35242"/>
                <a:gd name="connsiteX2" fmla="*/ 0 w 175831"/>
                <a:gd name="connsiteY2" fmla="*/ 17621 h 35242"/>
                <a:gd name="connsiteX3" fmla="*/ 17621 w 175831"/>
                <a:gd name="connsiteY3" fmla="*/ 0 h 35242"/>
                <a:gd name="connsiteX4" fmla="*/ 158210 w 175831"/>
                <a:gd name="connsiteY4" fmla="*/ 0 h 35242"/>
                <a:gd name="connsiteX5" fmla="*/ 175832 w 175831"/>
                <a:gd name="connsiteY5" fmla="*/ 17621 h 35242"/>
                <a:gd name="connsiteX6" fmla="*/ 158210 w 175831"/>
                <a:gd name="connsiteY6" fmla="*/ 35242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831" h="35242">
                  <a:moveTo>
                    <a:pt x="158210" y="35242"/>
                  </a:moveTo>
                  <a:lnTo>
                    <a:pt x="17621" y="35242"/>
                  </a:lnTo>
                  <a:cubicBezTo>
                    <a:pt x="7906" y="35242"/>
                    <a:pt x="0" y="27432"/>
                    <a:pt x="0" y="17621"/>
                  </a:cubicBezTo>
                  <a:cubicBezTo>
                    <a:pt x="0" y="7906"/>
                    <a:pt x="7810" y="0"/>
                    <a:pt x="17621" y="0"/>
                  </a:cubicBezTo>
                  <a:lnTo>
                    <a:pt x="158210" y="0"/>
                  </a:lnTo>
                  <a:cubicBezTo>
                    <a:pt x="167926" y="0"/>
                    <a:pt x="175832" y="7810"/>
                    <a:pt x="175832" y="17621"/>
                  </a:cubicBezTo>
                  <a:cubicBezTo>
                    <a:pt x="175832" y="27337"/>
                    <a:pt x="167926" y="35242"/>
                    <a:pt x="158210" y="35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3946558" y="8094046"/>
              <a:ext cx="105441" cy="105441"/>
            </a:xfrm>
            <a:custGeom>
              <a:avLst/>
              <a:gdLst>
                <a:gd name="connsiteX0" fmla="*/ 17526 w 105441"/>
                <a:gd name="connsiteY0" fmla="*/ 105442 h 105441"/>
                <a:gd name="connsiteX1" fmla="*/ 5144 w 105441"/>
                <a:gd name="connsiteY1" fmla="*/ 100298 h 105441"/>
                <a:gd name="connsiteX2" fmla="*/ 5144 w 105441"/>
                <a:gd name="connsiteY2" fmla="*/ 75438 h 105441"/>
                <a:gd name="connsiteX3" fmla="*/ 75438 w 105441"/>
                <a:gd name="connsiteY3" fmla="*/ 5144 h 105441"/>
                <a:gd name="connsiteX4" fmla="*/ 100298 w 105441"/>
                <a:gd name="connsiteY4" fmla="*/ 5144 h 105441"/>
                <a:gd name="connsiteX5" fmla="*/ 100298 w 105441"/>
                <a:gd name="connsiteY5" fmla="*/ 30004 h 105441"/>
                <a:gd name="connsiteX6" fmla="*/ 30004 w 105441"/>
                <a:gd name="connsiteY6" fmla="*/ 100298 h 105441"/>
                <a:gd name="connsiteX7" fmla="*/ 17526 w 105441"/>
                <a:gd name="connsiteY7" fmla="*/ 105442 h 10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441" h="105441">
                  <a:moveTo>
                    <a:pt x="17526" y="105442"/>
                  </a:moveTo>
                  <a:cubicBezTo>
                    <a:pt x="13049" y="105442"/>
                    <a:pt x="8477" y="103727"/>
                    <a:pt x="5144" y="100298"/>
                  </a:cubicBezTo>
                  <a:cubicBezTo>
                    <a:pt x="-1715" y="93440"/>
                    <a:pt x="-1715" y="82296"/>
                    <a:pt x="5144" y="75438"/>
                  </a:cubicBezTo>
                  <a:lnTo>
                    <a:pt x="75438" y="5144"/>
                  </a:lnTo>
                  <a:cubicBezTo>
                    <a:pt x="82296" y="-1715"/>
                    <a:pt x="93440" y="-1715"/>
                    <a:pt x="100298" y="5144"/>
                  </a:cubicBezTo>
                  <a:cubicBezTo>
                    <a:pt x="107156" y="12002"/>
                    <a:pt x="107156" y="23146"/>
                    <a:pt x="100298" y="30004"/>
                  </a:cubicBezTo>
                  <a:lnTo>
                    <a:pt x="30004" y="100298"/>
                  </a:lnTo>
                  <a:cubicBezTo>
                    <a:pt x="26575" y="103632"/>
                    <a:pt x="22098" y="105442"/>
                    <a:pt x="17526" y="1054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3876359" y="8093951"/>
              <a:ext cx="105441" cy="105441"/>
            </a:xfrm>
            <a:custGeom>
              <a:avLst/>
              <a:gdLst>
                <a:gd name="connsiteX0" fmla="*/ 87916 w 105441"/>
                <a:gd name="connsiteY0" fmla="*/ 105442 h 105441"/>
                <a:gd name="connsiteX1" fmla="*/ 75438 w 105441"/>
                <a:gd name="connsiteY1" fmla="*/ 100298 h 105441"/>
                <a:gd name="connsiteX2" fmla="*/ 5143 w 105441"/>
                <a:gd name="connsiteY2" fmla="*/ 30004 h 105441"/>
                <a:gd name="connsiteX3" fmla="*/ 5143 w 105441"/>
                <a:gd name="connsiteY3" fmla="*/ 5143 h 105441"/>
                <a:gd name="connsiteX4" fmla="*/ 30004 w 105441"/>
                <a:gd name="connsiteY4" fmla="*/ 5143 h 105441"/>
                <a:gd name="connsiteX5" fmla="*/ 100298 w 105441"/>
                <a:gd name="connsiteY5" fmla="*/ 75438 h 105441"/>
                <a:gd name="connsiteX6" fmla="*/ 100298 w 105441"/>
                <a:gd name="connsiteY6" fmla="*/ 100298 h 105441"/>
                <a:gd name="connsiteX7" fmla="*/ 87916 w 105441"/>
                <a:gd name="connsiteY7" fmla="*/ 105442 h 10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441" h="105441">
                  <a:moveTo>
                    <a:pt x="87916" y="105442"/>
                  </a:moveTo>
                  <a:cubicBezTo>
                    <a:pt x="83439" y="105442"/>
                    <a:pt x="78867" y="103727"/>
                    <a:pt x="75438" y="100298"/>
                  </a:cubicBezTo>
                  <a:lnTo>
                    <a:pt x="5143" y="30004"/>
                  </a:lnTo>
                  <a:cubicBezTo>
                    <a:pt x="-1714" y="23146"/>
                    <a:pt x="-1714" y="12001"/>
                    <a:pt x="5143" y="5143"/>
                  </a:cubicBezTo>
                  <a:cubicBezTo>
                    <a:pt x="12001" y="-1714"/>
                    <a:pt x="23146" y="-1714"/>
                    <a:pt x="30004" y="5143"/>
                  </a:cubicBezTo>
                  <a:lnTo>
                    <a:pt x="100298" y="75438"/>
                  </a:lnTo>
                  <a:cubicBezTo>
                    <a:pt x="107156" y="82296"/>
                    <a:pt x="107156" y="93440"/>
                    <a:pt x="100298" y="100298"/>
                  </a:cubicBezTo>
                  <a:cubicBezTo>
                    <a:pt x="96869" y="103727"/>
                    <a:pt x="92392" y="105442"/>
                    <a:pt x="87916" y="1054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3876168" y="8269687"/>
              <a:ext cx="175831" cy="35242"/>
            </a:xfrm>
            <a:custGeom>
              <a:avLst/>
              <a:gdLst>
                <a:gd name="connsiteX0" fmla="*/ 158210 w 175831"/>
                <a:gd name="connsiteY0" fmla="*/ 35243 h 35242"/>
                <a:gd name="connsiteX1" fmla="*/ 17621 w 175831"/>
                <a:gd name="connsiteY1" fmla="*/ 35243 h 35242"/>
                <a:gd name="connsiteX2" fmla="*/ 0 w 175831"/>
                <a:gd name="connsiteY2" fmla="*/ 17621 h 35242"/>
                <a:gd name="connsiteX3" fmla="*/ 17621 w 175831"/>
                <a:gd name="connsiteY3" fmla="*/ 0 h 35242"/>
                <a:gd name="connsiteX4" fmla="*/ 158210 w 175831"/>
                <a:gd name="connsiteY4" fmla="*/ 0 h 35242"/>
                <a:gd name="connsiteX5" fmla="*/ 175832 w 175831"/>
                <a:gd name="connsiteY5" fmla="*/ 17621 h 35242"/>
                <a:gd name="connsiteX6" fmla="*/ 158210 w 175831"/>
                <a:gd name="connsiteY6" fmla="*/ 35243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831" h="35242">
                  <a:moveTo>
                    <a:pt x="158210" y="35243"/>
                  </a:moveTo>
                  <a:lnTo>
                    <a:pt x="17621" y="35243"/>
                  </a:lnTo>
                  <a:cubicBezTo>
                    <a:pt x="7906" y="35243"/>
                    <a:pt x="0" y="27432"/>
                    <a:pt x="0" y="17621"/>
                  </a:cubicBezTo>
                  <a:cubicBezTo>
                    <a:pt x="0" y="7810"/>
                    <a:pt x="7810" y="0"/>
                    <a:pt x="17621" y="0"/>
                  </a:cubicBezTo>
                  <a:lnTo>
                    <a:pt x="158210" y="0"/>
                  </a:lnTo>
                  <a:cubicBezTo>
                    <a:pt x="167926" y="0"/>
                    <a:pt x="175832" y="7810"/>
                    <a:pt x="175832" y="17621"/>
                  </a:cubicBezTo>
                  <a:cubicBezTo>
                    <a:pt x="175832" y="27432"/>
                    <a:pt x="167926" y="35243"/>
                    <a:pt x="158210" y="35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 flipH="1">
            <a:off x="8464991" y="1068453"/>
            <a:ext cx="5520278" cy="5520278"/>
          </a:xfrm>
          <a:prstGeom prst="ellipse">
            <a:avLst/>
          </a:prstGeom>
          <a:gradFill flip="none" rotWithShape="1">
            <a:gsLst>
              <a:gs pos="36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165435" y="3469862"/>
            <a:ext cx="668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latin typeface="+mj-lt"/>
                <a:ea typeface="+mj-ea"/>
              </a:rPr>
              <a:t>90%</a:t>
            </a:r>
          </a:p>
        </p:txBody>
      </p:sp>
      <p:sp>
        <p:nvSpPr>
          <p:cNvPr id="53" name="矩形 52"/>
          <p:cNvSpPr/>
          <p:nvPr/>
        </p:nvSpPr>
        <p:spPr>
          <a:xfrm>
            <a:off x="10165435" y="383735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272727"/>
                </a:solidFill>
              </a:rPr>
              <a:t>原创设计占比</a:t>
            </a:r>
          </a:p>
        </p:txBody>
      </p:sp>
      <p:grpSp>
        <p:nvGrpSpPr>
          <p:cNvPr id="67" name="图形 12"/>
          <p:cNvGrpSpPr/>
          <p:nvPr/>
        </p:nvGrpSpPr>
        <p:grpSpPr>
          <a:xfrm>
            <a:off x="9625480" y="3580050"/>
            <a:ext cx="454896" cy="454896"/>
            <a:chOff x="-6187440" y="1066800"/>
            <a:chExt cx="4724400" cy="4724400"/>
          </a:xfr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</p:grpSpPr>
        <p:sp>
          <p:nvSpPr>
            <p:cNvPr id="70" name="任意多边形: 形状 69"/>
            <p:cNvSpPr/>
            <p:nvPr/>
          </p:nvSpPr>
          <p:spPr>
            <a:xfrm>
              <a:off x="-2072640" y="1524000"/>
              <a:ext cx="609600" cy="1676400"/>
            </a:xfrm>
            <a:custGeom>
              <a:avLst/>
              <a:gdLst>
                <a:gd name="connsiteX0" fmla="*/ 0 w 609600"/>
                <a:gd name="connsiteY0" fmla="*/ 0 h 1676400"/>
                <a:gd name="connsiteX1" fmla="*/ 0 w 609600"/>
                <a:gd name="connsiteY1" fmla="*/ 1676400 h 1676400"/>
                <a:gd name="connsiteX2" fmla="*/ 609600 w 609600"/>
                <a:gd name="connsiteY2" fmla="*/ 1676400 h 1676400"/>
                <a:gd name="connsiteX3" fmla="*/ 609600 w 609600"/>
                <a:gd name="connsiteY3" fmla="*/ 0 h 1676400"/>
                <a:gd name="connsiteX4" fmla="*/ 0 w 609600"/>
                <a:gd name="connsiteY4" fmla="*/ 0 h 1676400"/>
                <a:gd name="connsiteX5" fmla="*/ 457200 w 609600"/>
                <a:gd name="connsiteY5" fmla="*/ 1524000 h 1676400"/>
                <a:gd name="connsiteX6" fmla="*/ 152400 w 609600"/>
                <a:gd name="connsiteY6" fmla="*/ 1524000 h 1676400"/>
                <a:gd name="connsiteX7" fmla="*/ 152400 w 609600"/>
                <a:gd name="connsiteY7" fmla="*/ 152400 h 1676400"/>
                <a:gd name="connsiteX8" fmla="*/ 457200 w 609600"/>
                <a:gd name="connsiteY8" fmla="*/ 152400 h 1676400"/>
                <a:gd name="connsiteX9" fmla="*/ 457200 w 609600"/>
                <a:gd name="connsiteY9" fmla="*/ 152400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1676400">
                  <a:moveTo>
                    <a:pt x="0" y="0"/>
                  </a:moveTo>
                  <a:lnTo>
                    <a:pt x="0" y="1676400"/>
                  </a:lnTo>
                  <a:lnTo>
                    <a:pt x="609600" y="1676400"/>
                  </a:lnTo>
                  <a:lnTo>
                    <a:pt x="609600" y="0"/>
                  </a:lnTo>
                  <a:lnTo>
                    <a:pt x="0" y="0"/>
                  </a:lnTo>
                  <a:close/>
                  <a:moveTo>
                    <a:pt x="457200" y="1524000"/>
                  </a:moveTo>
                  <a:lnTo>
                    <a:pt x="152400" y="1524000"/>
                  </a:lnTo>
                  <a:lnTo>
                    <a:pt x="152400" y="152400"/>
                  </a:lnTo>
                  <a:lnTo>
                    <a:pt x="457200" y="152400"/>
                  </a:lnTo>
                  <a:lnTo>
                    <a:pt x="457200" y="1524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-4130040" y="1828800"/>
              <a:ext cx="1905000" cy="1905000"/>
            </a:xfrm>
            <a:custGeom>
              <a:avLst/>
              <a:gdLst>
                <a:gd name="connsiteX0" fmla="*/ 1295400 w 1905000"/>
                <a:gd name="connsiteY0" fmla="*/ 466039 h 1905000"/>
                <a:gd name="connsiteX1" fmla="*/ 1143000 w 1905000"/>
                <a:gd name="connsiteY1" fmla="*/ 343738 h 1905000"/>
                <a:gd name="connsiteX2" fmla="*/ 1143000 w 1905000"/>
                <a:gd name="connsiteY2" fmla="*/ 304800 h 1905000"/>
                <a:gd name="connsiteX3" fmla="*/ 1085622 w 1905000"/>
                <a:gd name="connsiteY3" fmla="*/ 304800 h 1905000"/>
                <a:gd name="connsiteX4" fmla="*/ 76200 w 1905000"/>
                <a:gd name="connsiteY4" fmla="*/ 0 h 1905000"/>
                <a:gd name="connsiteX5" fmla="*/ 0 w 1905000"/>
                <a:gd name="connsiteY5" fmla="*/ 0 h 1905000"/>
                <a:gd name="connsiteX6" fmla="*/ 0 w 1905000"/>
                <a:gd name="connsiteY6" fmla="*/ 1905000 h 1905000"/>
                <a:gd name="connsiteX7" fmla="*/ 1905000 w 1905000"/>
                <a:gd name="connsiteY7" fmla="*/ 1905000 h 1905000"/>
                <a:gd name="connsiteX8" fmla="*/ 1905000 w 1905000"/>
                <a:gd name="connsiteY8" fmla="*/ 1828800 h 1905000"/>
                <a:gd name="connsiteX9" fmla="*/ 1846021 w 1905000"/>
                <a:gd name="connsiteY9" fmla="*/ 1371600 h 1905000"/>
                <a:gd name="connsiteX10" fmla="*/ 1905000 w 1905000"/>
                <a:gd name="connsiteY10" fmla="*/ 1371600 h 1905000"/>
                <a:gd name="connsiteX11" fmla="*/ 1905000 w 1905000"/>
                <a:gd name="connsiteY11" fmla="*/ 0 h 1905000"/>
                <a:gd name="connsiteX12" fmla="*/ 1295400 w 1905000"/>
                <a:gd name="connsiteY12" fmla="*/ 0 h 1905000"/>
                <a:gd name="connsiteX13" fmla="*/ 1295400 w 1905000"/>
                <a:gd name="connsiteY13" fmla="*/ 466039 h 1905000"/>
                <a:gd name="connsiteX14" fmla="*/ 152400 w 1905000"/>
                <a:gd name="connsiteY14" fmla="*/ 1752600 h 1905000"/>
                <a:gd name="connsiteX15" fmla="*/ 152400 w 1905000"/>
                <a:gd name="connsiteY15" fmla="*/ 154076 h 1905000"/>
                <a:gd name="connsiteX16" fmla="*/ 771830 w 1905000"/>
                <a:gd name="connsiteY16" fmla="*/ 304800 h 1905000"/>
                <a:gd name="connsiteX17" fmla="*/ 533400 w 1905000"/>
                <a:gd name="connsiteY17" fmla="*/ 304800 h 1905000"/>
                <a:gd name="connsiteX18" fmla="*/ 533400 w 1905000"/>
                <a:gd name="connsiteY18" fmla="*/ 1371600 h 1905000"/>
                <a:gd name="connsiteX19" fmla="*/ 1143000 w 1905000"/>
                <a:gd name="connsiteY19" fmla="*/ 1371600 h 1905000"/>
                <a:gd name="connsiteX20" fmla="*/ 1143000 w 1905000"/>
                <a:gd name="connsiteY20" fmla="*/ 538505 h 1905000"/>
                <a:gd name="connsiteX21" fmla="*/ 1295400 w 1905000"/>
                <a:gd name="connsiteY21" fmla="*/ 680009 h 1905000"/>
                <a:gd name="connsiteX22" fmla="*/ 1295400 w 1905000"/>
                <a:gd name="connsiteY22" fmla="*/ 1371600 h 1905000"/>
                <a:gd name="connsiteX23" fmla="*/ 1688287 w 1905000"/>
                <a:gd name="connsiteY23" fmla="*/ 1371600 h 1905000"/>
                <a:gd name="connsiteX24" fmla="*/ 1750924 w 1905000"/>
                <a:gd name="connsiteY24" fmla="*/ 1752600 h 1905000"/>
                <a:gd name="connsiteX25" fmla="*/ 152400 w 1905000"/>
                <a:gd name="connsiteY25" fmla="*/ 1752600 h 1905000"/>
                <a:gd name="connsiteX26" fmla="*/ 990600 w 1905000"/>
                <a:gd name="connsiteY26" fmla="*/ 457200 h 1905000"/>
                <a:gd name="connsiteX27" fmla="*/ 990600 w 1905000"/>
                <a:gd name="connsiteY27" fmla="*/ 1219200 h 1905000"/>
                <a:gd name="connsiteX28" fmla="*/ 685800 w 1905000"/>
                <a:gd name="connsiteY28" fmla="*/ 1219200 h 1905000"/>
                <a:gd name="connsiteX29" fmla="*/ 685800 w 1905000"/>
                <a:gd name="connsiteY29" fmla="*/ 457200 h 1905000"/>
                <a:gd name="connsiteX30" fmla="*/ 990600 w 1905000"/>
                <a:gd name="connsiteY30" fmla="*/ 457200 h 1905000"/>
                <a:gd name="connsiteX31" fmla="*/ 1447800 w 1905000"/>
                <a:gd name="connsiteY31" fmla="*/ 152400 h 1905000"/>
                <a:gd name="connsiteX32" fmla="*/ 1752600 w 1905000"/>
                <a:gd name="connsiteY32" fmla="*/ 152400 h 1905000"/>
                <a:gd name="connsiteX33" fmla="*/ 1752600 w 1905000"/>
                <a:gd name="connsiteY33" fmla="*/ 1219200 h 1905000"/>
                <a:gd name="connsiteX34" fmla="*/ 1447800 w 1905000"/>
                <a:gd name="connsiteY34" fmla="*/ 1219200 h 1905000"/>
                <a:gd name="connsiteX35" fmla="*/ 1447800 w 1905000"/>
                <a:gd name="connsiteY35" fmla="*/ 1524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905000" h="1905000">
                  <a:moveTo>
                    <a:pt x="1295400" y="466039"/>
                  </a:moveTo>
                  <a:cubicBezTo>
                    <a:pt x="1246632" y="422453"/>
                    <a:pt x="1195807" y="381610"/>
                    <a:pt x="1143000" y="343738"/>
                  </a:cubicBezTo>
                  <a:lnTo>
                    <a:pt x="1143000" y="304800"/>
                  </a:lnTo>
                  <a:lnTo>
                    <a:pt x="1085622" y="304800"/>
                  </a:lnTo>
                  <a:cubicBezTo>
                    <a:pt x="788670" y="108356"/>
                    <a:pt x="437617" y="0"/>
                    <a:pt x="76200" y="0"/>
                  </a:cubicBezTo>
                  <a:lnTo>
                    <a:pt x="0" y="0"/>
                  </a:lnTo>
                  <a:lnTo>
                    <a:pt x="0" y="1905000"/>
                  </a:lnTo>
                  <a:lnTo>
                    <a:pt x="1905000" y="1905000"/>
                  </a:lnTo>
                  <a:lnTo>
                    <a:pt x="1905000" y="1828800"/>
                  </a:lnTo>
                  <a:cubicBezTo>
                    <a:pt x="1905000" y="1673962"/>
                    <a:pt x="1884502" y="1520800"/>
                    <a:pt x="1846021" y="1371600"/>
                  </a:cubicBezTo>
                  <a:lnTo>
                    <a:pt x="1905000" y="1371600"/>
                  </a:lnTo>
                  <a:lnTo>
                    <a:pt x="1905000" y="0"/>
                  </a:lnTo>
                  <a:lnTo>
                    <a:pt x="1295400" y="0"/>
                  </a:lnTo>
                  <a:lnTo>
                    <a:pt x="1295400" y="466039"/>
                  </a:lnTo>
                  <a:close/>
                  <a:moveTo>
                    <a:pt x="152400" y="1752600"/>
                  </a:moveTo>
                  <a:lnTo>
                    <a:pt x="152400" y="154076"/>
                  </a:lnTo>
                  <a:cubicBezTo>
                    <a:pt x="368046" y="163982"/>
                    <a:pt x="578130" y="216332"/>
                    <a:pt x="771830" y="304800"/>
                  </a:cubicBezTo>
                  <a:lnTo>
                    <a:pt x="533400" y="304800"/>
                  </a:lnTo>
                  <a:lnTo>
                    <a:pt x="533400" y="1371600"/>
                  </a:lnTo>
                  <a:lnTo>
                    <a:pt x="1143000" y="1371600"/>
                  </a:lnTo>
                  <a:lnTo>
                    <a:pt x="1143000" y="538505"/>
                  </a:lnTo>
                  <a:cubicBezTo>
                    <a:pt x="1196340" y="582549"/>
                    <a:pt x="1247547" y="629260"/>
                    <a:pt x="1295400" y="680009"/>
                  </a:cubicBezTo>
                  <a:lnTo>
                    <a:pt x="1295400" y="1371600"/>
                  </a:lnTo>
                  <a:lnTo>
                    <a:pt x="1688287" y="1371600"/>
                  </a:lnTo>
                  <a:cubicBezTo>
                    <a:pt x="1723492" y="1495882"/>
                    <a:pt x="1745056" y="1623441"/>
                    <a:pt x="1750924" y="1752600"/>
                  </a:cubicBezTo>
                  <a:lnTo>
                    <a:pt x="152400" y="1752600"/>
                  </a:lnTo>
                  <a:close/>
                  <a:moveTo>
                    <a:pt x="990600" y="457200"/>
                  </a:moveTo>
                  <a:lnTo>
                    <a:pt x="990600" y="1219200"/>
                  </a:lnTo>
                  <a:lnTo>
                    <a:pt x="685800" y="1219200"/>
                  </a:lnTo>
                  <a:lnTo>
                    <a:pt x="685800" y="457200"/>
                  </a:lnTo>
                  <a:lnTo>
                    <a:pt x="990600" y="457200"/>
                  </a:lnTo>
                  <a:close/>
                  <a:moveTo>
                    <a:pt x="1447800" y="152400"/>
                  </a:moveTo>
                  <a:lnTo>
                    <a:pt x="1752600" y="152400"/>
                  </a:lnTo>
                  <a:lnTo>
                    <a:pt x="1752600" y="1219200"/>
                  </a:lnTo>
                  <a:lnTo>
                    <a:pt x="1447800" y="1219200"/>
                  </a:lnTo>
                  <a:lnTo>
                    <a:pt x="144780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-5593625" y="3375118"/>
              <a:ext cx="752475" cy="752475"/>
            </a:xfrm>
            <a:custGeom>
              <a:avLst/>
              <a:gdLst>
                <a:gd name="connsiteX0" fmla="*/ 0 w 752475"/>
                <a:gd name="connsiteY0" fmla="*/ 647643 h 752475"/>
                <a:gd name="connsiteX1" fmla="*/ 647643 w 752475"/>
                <a:gd name="connsiteY1" fmla="*/ 0 h 752475"/>
                <a:gd name="connsiteX2" fmla="*/ 755405 w 752475"/>
                <a:gd name="connsiteY2" fmla="*/ 107762 h 752475"/>
                <a:gd name="connsiteX3" fmla="*/ 107762 w 752475"/>
                <a:gd name="connsiteY3" fmla="*/ 755405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75" h="752475">
                  <a:moveTo>
                    <a:pt x="0" y="647643"/>
                  </a:moveTo>
                  <a:lnTo>
                    <a:pt x="647643" y="0"/>
                  </a:lnTo>
                  <a:lnTo>
                    <a:pt x="755405" y="107762"/>
                  </a:lnTo>
                  <a:lnTo>
                    <a:pt x="107762" y="7554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-5730240" y="3200400"/>
              <a:ext cx="457200" cy="457200"/>
            </a:xfrm>
            <a:custGeom>
              <a:avLst/>
              <a:gdLst>
                <a:gd name="connsiteX0" fmla="*/ 457200 w 457200"/>
                <a:gd name="connsiteY0" fmla="*/ 228600 h 457200"/>
                <a:gd name="connsiteX1" fmla="*/ 228600 w 457200"/>
                <a:gd name="connsiteY1" fmla="*/ 0 h 457200"/>
                <a:gd name="connsiteX2" fmla="*/ 0 w 457200"/>
                <a:gd name="connsiteY2" fmla="*/ 228600 h 457200"/>
                <a:gd name="connsiteX3" fmla="*/ 228600 w 457200"/>
                <a:gd name="connsiteY3" fmla="*/ 457200 h 457200"/>
                <a:gd name="connsiteX4" fmla="*/ 457200 w 457200"/>
                <a:gd name="connsiteY4" fmla="*/ 228600 h 457200"/>
                <a:gd name="connsiteX5" fmla="*/ 152400 w 457200"/>
                <a:gd name="connsiteY5" fmla="*/ 228600 h 457200"/>
                <a:gd name="connsiteX6" fmla="*/ 228600 w 457200"/>
                <a:gd name="connsiteY6" fmla="*/ 152400 h 457200"/>
                <a:gd name="connsiteX7" fmla="*/ 304800 w 457200"/>
                <a:gd name="connsiteY7" fmla="*/ 228600 h 457200"/>
                <a:gd name="connsiteX8" fmla="*/ 228600 w 457200"/>
                <a:gd name="connsiteY8" fmla="*/ 304800 h 457200"/>
                <a:gd name="connsiteX9" fmla="*/ 152400 w 457200"/>
                <a:gd name="connsiteY9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7200" h="457200">
                  <a:moveTo>
                    <a:pt x="457200" y="228600"/>
                  </a:moveTo>
                  <a:cubicBezTo>
                    <a:pt x="457200" y="102565"/>
                    <a:pt x="354635" y="0"/>
                    <a:pt x="228600" y="0"/>
                  </a:cubicBezTo>
                  <a:cubicBezTo>
                    <a:pt x="102565" y="0"/>
                    <a:pt x="0" y="102565"/>
                    <a:pt x="0" y="228600"/>
                  </a:cubicBezTo>
                  <a:cubicBezTo>
                    <a:pt x="0" y="354635"/>
                    <a:pt x="102565" y="457200"/>
                    <a:pt x="228600" y="457200"/>
                  </a:cubicBezTo>
                  <a:cubicBezTo>
                    <a:pt x="354635" y="457200"/>
                    <a:pt x="457200" y="354635"/>
                    <a:pt x="457200" y="228600"/>
                  </a:cubicBezTo>
                  <a:close/>
                  <a:moveTo>
                    <a:pt x="152400" y="228600"/>
                  </a:moveTo>
                  <a:cubicBezTo>
                    <a:pt x="152400" y="186538"/>
                    <a:pt x="186538" y="152400"/>
                    <a:pt x="228600" y="152400"/>
                  </a:cubicBezTo>
                  <a:cubicBezTo>
                    <a:pt x="270662" y="152400"/>
                    <a:pt x="304800" y="186538"/>
                    <a:pt x="304800" y="228600"/>
                  </a:cubicBezTo>
                  <a:cubicBezTo>
                    <a:pt x="304800" y="270662"/>
                    <a:pt x="270662" y="304800"/>
                    <a:pt x="228600" y="304800"/>
                  </a:cubicBezTo>
                  <a:cubicBezTo>
                    <a:pt x="186538" y="304800"/>
                    <a:pt x="152400" y="270662"/>
                    <a:pt x="152400" y="22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-5120640" y="3810000"/>
              <a:ext cx="457200" cy="457200"/>
            </a:xfrm>
            <a:custGeom>
              <a:avLst/>
              <a:gdLst>
                <a:gd name="connsiteX0" fmla="*/ 228600 w 457200"/>
                <a:gd name="connsiteY0" fmla="*/ 0 h 457200"/>
                <a:gd name="connsiteX1" fmla="*/ 0 w 457200"/>
                <a:gd name="connsiteY1" fmla="*/ 228600 h 457200"/>
                <a:gd name="connsiteX2" fmla="*/ 228600 w 457200"/>
                <a:gd name="connsiteY2" fmla="*/ 457200 h 457200"/>
                <a:gd name="connsiteX3" fmla="*/ 457200 w 457200"/>
                <a:gd name="connsiteY3" fmla="*/ 228600 h 457200"/>
                <a:gd name="connsiteX4" fmla="*/ 228600 w 457200"/>
                <a:gd name="connsiteY4" fmla="*/ 0 h 457200"/>
                <a:gd name="connsiteX5" fmla="*/ 228600 w 457200"/>
                <a:gd name="connsiteY5" fmla="*/ 304800 h 457200"/>
                <a:gd name="connsiteX6" fmla="*/ 152400 w 457200"/>
                <a:gd name="connsiteY6" fmla="*/ 228600 h 457200"/>
                <a:gd name="connsiteX7" fmla="*/ 228600 w 457200"/>
                <a:gd name="connsiteY7" fmla="*/ 152400 h 457200"/>
                <a:gd name="connsiteX8" fmla="*/ 304800 w 457200"/>
                <a:gd name="connsiteY8" fmla="*/ 228600 h 457200"/>
                <a:gd name="connsiteX9" fmla="*/ 228600 w 457200"/>
                <a:gd name="connsiteY9" fmla="*/ 3048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7200" h="457200">
                  <a:moveTo>
                    <a:pt x="228600" y="0"/>
                  </a:moveTo>
                  <a:cubicBezTo>
                    <a:pt x="102565" y="0"/>
                    <a:pt x="0" y="102565"/>
                    <a:pt x="0" y="228600"/>
                  </a:cubicBezTo>
                  <a:cubicBezTo>
                    <a:pt x="0" y="354635"/>
                    <a:pt x="102565" y="457200"/>
                    <a:pt x="228600" y="457200"/>
                  </a:cubicBezTo>
                  <a:cubicBezTo>
                    <a:pt x="354635" y="457200"/>
                    <a:pt x="457200" y="354635"/>
                    <a:pt x="457200" y="228600"/>
                  </a:cubicBezTo>
                  <a:cubicBezTo>
                    <a:pt x="457200" y="102565"/>
                    <a:pt x="354635" y="0"/>
                    <a:pt x="228600" y="0"/>
                  </a:cubicBezTo>
                  <a:close/>
                  <a:moveTo>
                    <a:pt x="228600" y="304800"/>
                  </a:moveTo>
                  <a:cubicBezTo>
                    <a:pt x="186538" y="304800"/>
                    <a:pt x="152400" y="270662"/>
                    <a:pt x="152400" y="228600"/>
                  </a:cubicBezTo>
                  <a:cubicBezTo>
                    <a:pt x="152400" y="186538"/>
                    <a:pt x="186538" y="152400"/>
                    <a:pt x="228600" y="152400"/>
                  </a:cubicBezTo>
                  <a:cubicBezTo>
                    <a:pt x="270662" y="152400"/>
                    <a:pt x="304800" y="186538"/>
                    <a:pt x="304800" y="228600"/>
                  </a:cubicBezTo>
                  <a:cubicBezTo>
                    <a:pt x="304800" y="270662"/>
                    <a:pt x="270662" y="304800"/>
                    <a:pt x="228600" y="304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-6187440" y="1066800"/>
              <a:ext cx="3657600" cy="4724400"/>
            </a:xfrm>
            <a:custGeom>
              <a:avLst/>
              <a:gdLst>
                <a:gd name="connsiteX0" fmla="*/ 3341903 w 3657600"/>
                <a:gd name="connsiteY0" fmla="*/ 3919957 h 4724400"/>
                <a:gd name="connsiteX1" fmla="*/ 3657600 w 3657600"/>
                <a:gd name="connsiteY1" fmla="*/ 2895600 h 4724400"/>
                <a:gd name="connsiteX2" fmla="*/ 3657600 w 3657600"/>
                <a:gd name="connsiteY2" fmla="*/ 2819400 h 4724400"/>
                <a:gd name="connsiteX3" fmla="*/ 1905000 w 3657600"/>
                <a:gd name="connsiteY3" fmla="*/ 2819400 h 4724400"/>
                <a:gd name="connsiteX4" fmla="*/ 1905000 w 3657600"/>
                <a:gd name="connsiteY4" fmla="*/ 1066800 h 4724400"/>
                <a:gd name="connsiteX5" fmla="*/ 1828800 w 3657600"/>
                <a:gd name="connsiteY5" fmla="*/ 1066800 h 4724400"/>
                <a:gd name="connsiteX6" fmla="*/ 1600200 w 3657600"/>
                <a:gd name="connsiteY6" fmla="*/ 1083107 h 4724400"/>
                <a:gd name="connsiteX7" fmla="*/ 1600200 w 3657600"/>
                <a:gd name="connsiteY7" fmla="*/ 0 h 4724400"/>
                <a:gd name="connsiteX8" fmla="*/ 0 w 3657600"/>
                <a:gd name="connsiteY8" fmla="*/ 0 h 4724400"/>
                <a:gd name="connsiteX9" fmla="*/ 0 w 3657600"/>
                <a:gd name="connsiteY9" fmla="*/ 1066800 h 4724400"/>
                <a:gd name="connsiteX10" fmla="*/ 959053 w 3657600"/>
                <a:gd name="connsiteY10" fmla="*/ 1066800 h 4724400"/>
                <a:gd name="connsiteX11" fmla="*/ 1107872 w 3657600"/>
                <a:gd name="connsiteY11" fmla="*/ 1215619 h 4724400"/>
                <a:gd name="connsiteX12" fmla="*/ 0 w 3657600"/>
                <a:gd name="connsiteY12" fmla="*/ 2895600 h 4724400"/>
                <a:gd name="connsiteX13" fmla="*/ 1828800 w 3657600"/>
                <a:gd name="connsiteY13" fmla="*/ 4724400 h 4724400"/>
                <a:gd name="connsiteX14" fmla="*/ 3025064 w 3657600"/>
                <a:gd name="connsiteY14" fmla="*/ 4275811 h 4724400"/>
                <a:gd name="connsiteX15" fmla="*/ 3260827 w 3657600"/>
                <a:gd name="connsiteY15" fmla="*/ 4511574 h 4724400"/>
                <a:gd name="connsiteX16" fmla="*/ 3429000 w 3657600"/>
                <a:gd name="connsiteY16" fmla="*/ 4581144 h 4724400"/>
                <a:gd name="connsiteX17" fmla="*/ 3597174 w 3657600"/>
                <a:gd name="connsiteY17" fmla="*/ 4511574 h 4724400"/>
                <a:gd name="connsiteX18" fmla="*/ 3597174 w 3657600"/>
                <a:gd name="connsiteY18" fmla="*/ 4175227 h 4724400"/>
                <a:gd name="connsiteX19" fmla="*/ 3341903 w 3657600"/>
                <a:gd name="connsiteY19" fmla="*/ 3919957 h 4724400"/>
                <a:gd name="connsiteX20" fmla="*/ 1022147 w 3657600"/>
                <a:gd name="connsiteY20" fmla="*/ 914400 h 4724400"/>
                <a:gd name="connsiteX21" fmla="*/ 152400 w 3657600"/>
                <a:gd name="connsiteY21" fmla="*/ 914400 h 4724400"/>
                <a:gd name="connsiteX22" fmla="*/ 152400 w 3657600"/>
                <a:gd name="connsiteY22" fmla="*/ 152400 h 4724400"/>
                <a:gd name="connsiteX23" fmla="*/ 1447800 w 3657600"/>
                <a:gd name="connsiteY23" fmla="*/ 152400 h 4724400"/>
                <a:gd name="connsiteX24" fmla="*/ 1447800 w 3657600"/>
                <a:gd name="connsiteY24" fmla="*/ 1340053 h 4724400"/>
                <a:gd name="connsiteX25" fmla="*/ 1022147 w 3657600"/>
                <a:gd name="connsiteY25" fmla="*/ 914400 h 4724400"/>
                <a:gd name="connsiteX26" fmla="*/ 1828800 w 3657600"/>
                <a:gd name="connsiteY26" fmla="*/ 4572000 h 4724400"/>
                <a:gd name="connsiteX27" fmla="*/ 152400 w 3657600"/>
                <a:gd name="connsiteY27" fmla="*/ 2895600 h 4724400"/>
                <a:gd name="connsiteX28" fmla="*/ 1225067 w 3657600"/>
                <a:gd name="connsiteY28" fmla="*/ 1332814 h 4724400"/>
                <a:gd name="connsiteX29" fmla="*/ 1600200 w 3657600"/>
                <a:gd name="connsiteY29" fmla="*/ 1707947 h 4724400"/>
                <a:gd name="connsiteX30" fmla="*/ 1600200 w 3657600"/>
                <a:gd name="connsiteY30" fmla="*/ 1235964 h 4724400"/>
                <a:gd name="connsiteX31" fmla="*/ 1752600 w 3657600"/>
                <a:gd name="connsiteY31" fmla="*/ 1220953 h 4724400"/>
                <a:gd name="connsiteX32" fmla="*/ 1752600 w 3657600"/>
                <a:gd name="connsiteY32" fmla="*/ 2971800 h 4724400"/>
                <a:gd name="connsiteX33" fmla="*/ 3503524 w 3657600"/>
                <a:gd name="connsiteY33" fmla="*/ 2971800 h 4724400"/>
                <a:gd name="connsiteX34" fmla="*/ 3232404 w 3657600"/>
                <a:gd name="connsiteY34" fmla="*/ 3810457 h 4724400"/>
                <a:gd name="connsiteX35" fmla="*/ 3110865 w 3657600"/>
                <a:gd name="connsiteY35" fmla="*/ 3688918 h 4724400"/>
                <a:gd name="connsiteX36" fmla="*/ 3124200 w 3657600"/>
                <a:gd name="connsiteY36" fmla="*/ 3581400 h 4724400"/>
                <a:gd name="connsiteX37" fmla="*/ 2667000 w 3657600"/>
                <a:gd name="connsiteY37" fmla="*/ 3124200 h 4724400"/>
                <a:gd name="connsiteX38" fmla="*/ 2209800 w 3657600"/>
                <a:gd name="connsiteY38" fmla="*/ 3581400 h 4724400"/>
                <a:gd name="connsiteX39" fmla="*/ 2667000 w 3657600"/>
                <a:gd name="connsiteY39" fmla="*/ 4038600 h 4724400"/>
                <a:gd name="connsiteX40" fmla="*/ 2774518 w 3657600"/>
                <a:gd name="connsiteY40" fmla="*/ 4025265 h 4724400"/>
                <a:gd name="connsiteX41" fmla="*/ 2917012 w 3657600"/>
                <a:gd name="connsiteY41" fmla="*/ 4167759 h 4724400"/>
                <a:gd name="connsiteX42" fmla="*/ 1828800 w 3657600"/>
                <a:gd name="connsiteY42" fmla="*/ 4572000 h 4724400"/>
                <a:gd name="connsiteX43" fmla="*/ 2971800 w 3657600"/>
                <a:gd name="connsiteY43" fmla="*/ 3581400 h 4724400"/>
                <a:gd name="connsiteX44" fmla="*/ 2667000 w 3657600"/>
                <a:gd name="connsiteY44" fmla="*/ 3886200 h 4724400"/>
                <a:gd name="connsiteX45" fmla="*/ 2362200 w 3657600"/>
                <a:gd name="connsiteY45" fmla="*/ 3581400 h 4724400"/>
                <a:gd name="connsiteX46" fmla="*/ 2667000 w 3657600"/>
                <a:gd name="connsiteY46" fmla="*/ 3276600 h 4724400"/>
                <a:gd name="connsiteX47" fmla="*/ 2971800 w 3657600"/>
                <a:gd name="connsiteY47" fmla="*/ 3581400 h 4724400"/>
                <a:gd name="connsiteX48" fmla="*/ 3489427 w 3657600"/>
                <a:gd name="connsiteY48" fmla="*/ 4403827 h 4724400"/>
                <a:gd name="connsiteX49" fmla="*/ 3368574 w 3657600"/>
                <a:gd name="connsiteY49" fmla="*/ 4403827 h 4724400"/>
                <a:gd name="connsiteX50" fmla="*/ 2924023 w 3657600"/>
                <a:gd name="connsiteY50" fmla="*/ 3959276 h 4724400"/>
                <a:gd name="connsiteX51" fmla="*/ 3044876 w 3657600"/>
                <a:gd name="connsiteY51" fmla="*/ 3838423 h 4724400"/>
                <a:gd name="connsiteX52" fmla="*/ 3489427 w 3657600"/>
                <a:gd name="connsiteY52" fmla="*/ 4282974 h 4724400"/>
                <a:gd name="connsiteX53" fmla="*/ 3489427 w 3657600"/>
                <a:gd name="connsiteY53" fmla="*/ 4403827 h 472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657600" h="4724400">
                  <a:moveTo>
                    <a:pt x="3341903" y="3919957"/>
                  </a:moveTo>
                  <a:cubicBezTo>
                    <a:pt x="3547796" y="3616605"/>
                    <a:pt x="3657600" y="3264332"/>
                    <a:pt x="3657600" y="2895600"/>
                  </a:cubicBezTo>
                  <a:lnTo>
                    <a:pt x="3657600" y="2819400"/>
                  </a:lnTo>
                  <a:lnTo>
                    <a:pt x="1905000" y="2819400"/>
                  </a:lnTo>
                  <a:lnTo>
                    <a:pt x="1905000" y="1066800"/>
                  </a:lnTo>
                  <a:lnTo>
                    <a:pt x="1828800" y="1066800"/>
                  </a:lnTo>
                  <a:cubicBezTo>
                    <a:pt x="1753514" y="1066800"/>
                    <a:pt x="1676933" y="1073429"/>
                    <a:pt x="1600200" y="1083107"/>
                  </a:cubicBezTo>
                  <a:lnTo>
                    <a:pt x="1600200" y="0"/>
                  </a:lnTo>
                  <a:lnTo>
                    <a:pt x="0" y="0"/>
                  </a:lnTo>
                  <a:lnTo>
                    <a:pt x="0" y="1066800"/>
                  </a:lnTo>
                  <a:lnTo>
                    <a:pt x="959053" y="1066800"/>
                  </a:lnTo>
                  <a:lnTo>
                    <a:pt x="1107872" y="1215619"/>
                  </a:lnTo>
                  <a:cubicBezTo>
                    <a:pt x="440817" y="1502054"/>
                    <a:pt x="0" y="2162404"/>
                    <a:pt x="0" y="2895600"/>
                  </a:cubicBezTo>
                  <a:cubicBezTo>
                    <a:pt x="0" y="3903955"/>
                    <a:pt x="820445" y="4724400"/>
                    <a:pt x="1828800" y="4724400"/>
                  </a:cubicBezTo>
                  <a:cubicBezTo>
                    <a:pt x="2270989" y="4724400"/>
                    <a:pt x="2692222" y="4564533"/>
                    <a:pt x="3025064" y="4275811"/>
                  </a:cubicBezTo>
                  <a:lnTo>
                    <a:pt x="3260827" y="4511574"/>
                  </a:lnTo>
                  <a:cubicBezTo>
                    <a:pt x="3307156" y="4557903"/>
                    <a:pt x="3368116" y="4581144"/>
                    <a:pt x="3429000" y="4581144"/>
                  </a:cubicBezTo>
                  <a:cubicBezTo>
                    <a:pt x="3489884" y="4581144"/>
                    <a:pt x="3550844" y="4557903"/>
                    <a:pt x="3597174" y="4511574"/>
                  </a:cubicBezTo>
                  <a:cubicBezTo>
                    <a:pt x="3689909" y="4418838"/>
                    <a:pt x="3689909" y="4267962"/>
                    <a:pt x="3597174" y="4175227"/>
                  </a:cubicBezTo>
                  <a:lnTo>
                    <a:pt x="3341903" y="3919957"/>
                  </a:lnTo>
                  <a:close/>
                  <a:moveTo>
                    <a:pt x="1022147" y="914400"/>
                  </a:moveTo>
                  <a:lnTo>
                    <a:pt x="152400" y="914400"/>
                  </a:lnTo>
                  <a:lnTo>
                    <a:pt x="152400" y="152400"/>
                  </a:lnTo>
                  <a:lnTo>
                    <a:pt x="1447800" y="152400"/>
                  </a:lnTo>
                  <a:lnTo>
                    <a:pt x="1447800" y="1340053"/>
                  </a:lnTo>
                  <a:lnTo>
                    <a:pt x="1022147" y="914400"/>
                  </a:lnTo>
                  <a:close/>
                  <a:moveTo>
                    <a:pt x="1828800" y="4572000"/>
                  </a:moveTo>
                  <a:cubicBezTo>
                    <a:pt x="904418" y="4572000"/>
                    <a:pt x="152400" y="3819982"/>
                    <a:pt x="152400" y="2895600"/>
                  </a:cubicBezTo>
                  <a:cubicBezTo>
                    <a:pt x="152400" y="2202866"/>
                    <a:pt x="581863" y="1581379"/>
                    <a:pt x="1225067" y="1332814"/>
                  </a:cubicBezTo>
                  <a:lnTo>
                    <a:pt x="1600200" y="1707947"/>
                  </a:lnTo>
                  <a:lnTo>
                    <a:pt x="1600200" y="1235964"/>
                  </a:lnTo>
                  <a:cubicBezTo>
                    <a:pt x="1651178" y="1228954"/>
                    <a:pt x="1702156" y="1223315"/>
                    <a:pt x="1752600" y="1220953"/>
                  </a:cubicBezTo>
                  <a:lnTo>
                    <a:pt x="1752600" y="2971800"/>
                  </a:lnTo>
                  <a:lnTo>
                    <a:pt x="3503524" y="2971800"/>
                  </a:lnTo>
                  <a:cubicBezTo>
                    <a:pt x="3490189" y="3272409"/>
                    <a:pt x="3396844" y="3559150"/>
                    <a:pt x="3232404" y="3810457"/>
                  </a:cubicBezTo>
                  <a:lnTo>
                    <a:pt x="3110865" y="3688918"/>
                  </a:lnTo>
                  <a:cubicBezTo>
                    <a:pt x="3119247" y="3654400"/>
                    <a:pt x="3124200" y="3618509"/>
                    <a:pt x="3124200" y="3581400"/>
                  </a:cubicBezTo>
                  <a:cubicBezTo>
                    <a:pt x="3124200" y="3329254"/>
                    <a:pt x="2919146" y="3124200"/>
                    <a:pt x="2667000" y="3124200"/>
                  </a:cubicBezTo>
                  <a:cubicBezTo>
                    <a:pt x="2414854" y="3124200"/>
                    <a:pt x="2209800" y="3329254"/>
                    <a:pt x="2209800" y="3581400"/>
                  </a:cubicBezTo>
                  <a:cubicBezTo>
                    <a:pt x="2209800" y="3833546"/>
                    <a:pt x="2414854" y="4038600"/>
                    <a:pt x="2667000" y="4038600"/>
                  </a:cubicBezTo>
                  <a:cubicBezTo>
                    <a:pt x="2704109" y="4038600"/>
                    <a:pt x="2740000" y="4033647"/>
                    <a:pt x="2774518" y="4025265"/>
                  </a:cubicBezTo>
                  <a:lnTo>
                    <a:pt x="2917012" y="4167759"/>
                  </a:lnTo>
                  <a:cubicBezTo>
                    <a:pt x="2613279" y="4428058"/>
                    <a:pt x="2230526" y="4572000"/>
                    <a:pt x="1828800" y="4572000"/>
                  </a:cubicBezTo>
                  <a:close/>
                  <a:moveTo>
                    <a:pt x="2971800" y="3581400"/>
                  </a:moveTo>
                  <a:cubicBezTo>
                    <a:pt x="2971800" y="3749497"/>
                    <a:pt x="2835097" y="3886200"/>
                    <a:pt x="2667000" y="3886200"/>
                  </a:cubicBezTo>
                  <a:cubicBezTo>
                    <a:pt x="2498903" y="3886200"/>
                    <a:pt x="2362200" y="3749497"/>
                    <a:pt x="2362200" y="3581400"/>
                  </a:cubicBezTo>
                  <a:cubicBezTo>
                    <a:pt x="2362200" y="3413303"/>
                    <a:pt x="2498903" y="3276600"/>
                    <a:pt x="2667000" y="3276600"/>
                  </a:cubicBezTo>
                  <a:cubicBezTo>
                    <a:pt x="2835097" y="3276600"/>
                    <a:pt x="2971800" y="3413303"/>
                    <a:pt x="2971800" y="3581400"/>
                  </a:cubicBezTo>
                  <a:close/>
                  <a:moveTo>
                    <a:pt x="3489427" y="4403827"/>
                  </a:moveTo>
                  <a:cubicBezTo>
                    <a:pt x="3456051" y="4437202"/>
                    <a:pt x="3401949" y="4437202"/>
                    <a:pt x="3368574" y="4403827"/>
                  </a:cubicBezTo>
                  <a:lnTo>
                    <a:pt x="2924023" y="3959276"/>
                  </a:lnTo>
                  <a:cubicBezTo>
                    <a:pt x="2971495" y="3926891"/>
                    <a:pt x="3012491" y="3885895"/>
                    <a:pt x="3044876" y="3838423"/>
                  </a:cubicBezTo>
                  <a:lnTo>
                    <a:pt x="3489427" y="4282974"/>
                  </a:lnTo>
                  <a:cubicBezTo>
                    <a:pt x="3522726" y="4316349"/>
                    <a:pt x="3522726" y="4370451"/>
                    <a:pt x="3489427" y="44038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-5882640" y="1371600"/>
              <a:ext cx="990600" cy="152400"/>
            </a:xfrm>
            <a:custGeom>
              <a:avLst/>
              <a:gdLst>
                <a:gd name="connsiteX0" fmla="*/ 0 w 990600"/>
                <a:gd name="connsiteY0" fmla="*/ 0 h 152400"/>
                <a:gd name="connsiteX1" fmla="*/ 990600 w 990600"/>
                <a:gd name="connsiteY1" fmla="*/ 0 h 152400"/>
                <a:gd name="connsiteX2" fmla="*/ 990600 w 990600"/>
                <a:gd name="connsiteY2" fmla="*/ 152400 h 152400"/>
                <a:gd name="connsiteX3" fmla="*/ 0 w 9906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0600" h="152400">
                  <a:moveTo>
                    <a:pt x="0" y="0"/>
                  </a:moveTo>
                  <a:lnTo>
                    <a:pt x="990600" y="0"/>
                  </a:lnTo>
                  <a:lnTo>
                    <a:pt x="9906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-5882640" y="1676400"/>
              <a:ext cx="990600" cy="152400"/>
            </a:xfrm>
            <a:custGeom>
              <a:avLst/>
              <a:gdLst>
                <a:gd name="connsiteX0" fmla="*/ 0 w 990600"/>
                <a:gd name="connsiteY0" fmla="*/ 0 h 152400"/>
                <a:gd name="connsiteX1" fmla="*/ 990600 w 990600"/>
                <a:gd name="connsiteY1" fmla="*/ 0 h 152400"/>
                <a:gd name="connsiteX2" fmla="*/ 990600 w 990600"/>
                <a:gd name="connsiteY2" fmla="*/ 152400 h 152400"/>
                <a:gd name="connsiteX3" fmla="*/ 0 w 9906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0600" h="152400">
                  <a:moveTo>
                    <a:pt x="0" y="0"/>
                  </a:moveTo>
                  <a:lnTo>
                    <a:pt x="990600" y="0"/>
                  </a:lnTo>
                  <a:lnTo>
                    <a:pt x="9906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-3596640" y="4572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-4282440" y="4572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-4587240" y="4572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-4892040" y="4572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2" name="矩形 81"/>
          <p:cNvSpPr/>
          <p:nvPr/>
        </p:nvSpPr>
        <p:spPr>
          <a:xfrm>
            <a:off x="1371148" y="3469862"/>
            <a:ext cx="12121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latin typeface="+mj-lt"/>
                <a:ea typeface="+mj-ea"/>
              </a:rPr>
              <a:t>2,000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latin typeface="+mj-lt"/>
                <a:ea typeface="+mj-ea"/>
              </a:rPr>
              <a:t>万</a:t>
            </a:r>
            <a:endParaRPr lang="en-US" altLang="zh-CN" sz="2000" dirty="0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atin typeface="+mj-lt"/>
              <a:ea typeface="+mj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371148" y="3837357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272727"/>
                </a:solidFill>
              </a:rPr>
              <a:t>累计投入的研发费用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1371148" y="2204983"/>
            <a:ext cx="1800493" cy="675272"/>
            <a:chOff x="1371148" y="2204983"/>
            <a:chExt cx="1800493" cy="675272"/>
          </a:xfrm>
        </p:grpSpPr>
        <p:sp>
          <p:nvSpPr>
            <p:cNvPr id="85" name="矩形 84"/>
            <p:cNvSpPr/>
            <p:nvPr/>
          </p:nvSpPr>
          <p:spPr>
            <a:xfrm>
              <a:off x="1371148" y="2204983"/>
              <a:ext cx="10502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latin typeface="+mj-lt"/>
                  <a:ea typeface="+mj-ea"/>
                </a:rPr>
                <a:t>8000+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371148" y="2572478"/>
              <a:ext cx="180049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272727"/>
                  </a:solidFill>
                </a:rPr>
                <a:t>从事研究与开发人员</a:t>
              </a:r>
            </a:p>
          </p:txBody>
        </p:sp>
      </p:grpSp>
      <p:sp>
        <p:nvSpPr>
          <p:cNvPr id="87" name="矩形 86"/>
          <p:cNvSpPr/>
          <p:nvPr/>
        </p:nvSpPr>
        <p:spPr>
          <a:xfrm>
            <a:off x="1371148" y="4776929"/>
            <a:ext cx="7457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latin typeface="+mj-lt"/>
                <a:ea typeface="+mj-ea"/>
              </a:rPr>
              <a:t>51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latin typeface="+mj-lt"/>
                <a:ea typeface="+mj-ea"/>
              </a:rPr>
              <a:t>亿</a:t>
            </a:r>
            <a:endParaRPr lang="en-US" altLang="zh-CN" sz="2000" dirty="0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atin typeface="+mj-lt"/>
              <a:ea typeface="+mj-ea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371149" y="5144424"/>
            <a:ext cx="21689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272727"/>
                </a:solidFill>
              </a:rPr>
              <a:t>2021</a:t>
            </a:r>
            <a:r>
              <a:rPr lang="zh-CN" altLang="en-US" sz="1400" dirty="0">
                <a:solidFill>
                  <a:srgbClr val="272727"/>
                </a:solidFill>
              </a:rPr>
              <a:t>年合作费用支出</a:t>
            </a:r>
          </a:p>
        </p:txBody>
      </p:sp>
      <p:sp>
        <p:nvSpPr>
          <p:cNvPr id="89" name="矩形 88"/>
          <p:cNvSpPr/>
          <p:nvPr/>
        </p:nvSpPr>
        <p:spPr>
          <a:xfrm>
            <a:off x="10165435" y="4776929"/>
            <a:ext cx="7713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latin typeface="+mj-lt"/>
                <a:ea typeface="+mj-ea"/>
              </a:rPr>
              <a:t>99%</a:t>
            </a:r>
          </a:p>
        </p:txBody>
      </p:sp>
      <p:sp>
        <p:nvSpPr>
          <p:cNvPr id="90" name="矩形 89"/>
          <p:cNvSpPr/>
          <p:nvPr/>
        </p:nvSpPr>
        <p:spPr>
          <a:xfrm>
            <a:off x="10165435" y="5144424"/>
            <a:ext cx="12913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72727"/>
                </a:solidFill>
              </a:rPr>
              <a:t>科技领先水平</a:t>
            </a:r>
          </a:p>
        </p:txBody>
      </p:sp>
      <p:grpSp>
        <p:nvGrpSpPr>
          <p:cNvPr id="91" name="组合 90"/>
          <p:cNvGrpSpPr/>
          <p:nvPr/>
        </p:nvGrpSpPr>
        <p:grpSpPr>
          <a:xfrm>
            <a:off x="9658193" y="4887326"/>
            <a:ext cx="389470" cy="454478"/>
            <a:chOff x="-1471613" y="5543551"/>
            <a:chExt cx="3224213" cy="3762375"/>
          </a:xfr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</p:grpSpPr>
        <p:sp>
          <p:nvSpPr>
            <p:cNvPr id="92" name="Freeform 5"/>
            <p:cNvSpPr/>
            <p:nvPr/>
          </p:nvSpPr>
          <p:spPr bwMode="auto">
            <a:xfrm>
              <a:off x="-706438" y="6383338"/>
              <a:ext cx="1617663" cy="965200"/>
            </a:xfrm>
            <a:custGeom>
              <a:avLst/>
              <a:gdLst>
                <a:gd name="T0" fmla="*/ 829 w 867"/>
                <a:gd name="T1" fmla="*/ 518 h 518"/>
                <a:gd name="T2" fmla="*/ 486 w 867"/>
                <a:gd name="T3" fmla="*/ 38 h 518"/>
                <a:gd name="T4" fmla="*/ 6 w 867"/>
                <a:gd name="T5" fmla="*/ 381 h 518"/>
                <a:gd name="T6" fmla="*/ 6 w 867"/>
                <a:gd name="T7" fmla="*/ 518 h 518"/>
                <a:gd name="T8" fmla="*/ 70 w 867"/>
                <a:gd name="T9" fmla="*/ 509 h 518"/>
                <a:gd name="T10" fmla="*/ 358 w 867"/>
                <a:gd name="T11" fmla="*/ 102 h 518"/>
                <a:gd name="T12" fmla="*/ 765 w 867"/>
                <a:gd name="T13" fmla="*/ 390 h 518"/>
                <a:gd name="T14" fmla="*/ 765 w 867"/>
                <a:gd name="T15" fmla="*/ 506 h 518"/>
                <a:gd name="T16" fmla="*/ 829 w 867"/>
                <a:gd name="T17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7" h="518">
                  <a:moveTo>
                    <a:pt x="829" y="518"/>
                  </a:moveTo>
                  <a:cubicBezTo>
                    <a:pt x="867" y="291"/>
                    <a:pt x="713" y="77"/>
                    <a:pt x="486" y="38"/>
                  </a:cubicBezTo>
                  <a:cubicBezTo>
                    <a:pt x="259" y="0"/>
                    <a:pt x="45" y="154"/>
                    <a:pt x="6" y="381"/>
                  </a:cubicBezTo>
                  <a:cubicBezTo>
                    <a:pt x="0" y="426"/>
                    <a:pt x="0" y="474"/>
                    <a:pt x="6" y="518"/>
                  </a:cubicBezTo>
                  <a:cubicBezTo>
                    <a:pt x="70" y="509"/>
                    <a:pt x="70" y="509"/>
                    <a:pt x="70" y="509"/>
                  </a:cubicBezTo>
                  <a:cubicBezTo>
                    <a:pt x="38" y="317"/>
                    <a:pt x="166" y="134"/>
                    <a:pt x="358" y="102"/>
                  </a:cubicBezTo>
                  <a:cubicBezTo>
                    <a:pt x="550" y="70"/>
                    <a:pt x="733" y="198"/>
                    <a:pt x="765" y="390"/>
                  </a:cubicBezTo>
                  <a:cubicBezTo>
                    <a:pt x="771" y="429"/>
                    <a:pt x="771" y="467"/>
                    <a:pt x="765" y="506"/>
                  </a:cubicBezTo>
                  <a:lnTo>
                    <a:pt x="829" y="5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6"/>
            <p:cNvSpPr/>
            <p:nvPr/>
          </p:nvSpPr>
          <p:spPr bwMode="auto">
            <a:xfrm>
              <a:off x="-1058863" y="6084888"/>
              <a:ext cx="2268538" cy="1443038"/>
            </a:xfrm>
            <a:custGeom>
              <a:avLst/>
              <a:gdLst>
                <a:gd name="T0" fmla="*/ 1216 w 1216"/>
                <a:gd name="T1" fmla="*/ 608 h 774"/>
                <a:gd name="T2" fmla="*/ 608 w 1216"/>
                <a:gd name="T3" fmla="*/ 0 h 774"/>
                <a:gd name="T4" fmla="*/ 0 w 1216"/>
                <a:gd name="T5" fmla="*/ 608 h 774"/>
                <a:gd name="T6" fmla="*/ 22 w 1216"/>
                <a:gd name="T7" fmla="*/ 774 h 774"/>
                <a:gd name="T8" fmla="*/ 83 w 1216"/>
                <a:gd name="T9" fmla="*/ 755 h 774"/>
                <a:gd name="T10" fmla="*/ 454 w 1216"/>
                <a:gd name="T11" fmla="*/ 83 h 774"/>
                <a:gd name="T12" fmla="*/ 1126 w 1216"/>
                <a:gd name="T13" fmla="*/ 454 h 774"/>
                <a:gd name="T14" fmla="*/ 1126 w 1216"/>
                <a:gd name="T15" fmla="*/ 755 h 774"/>
                <a:gd name="T16" fmla="*/ 1187 w 1216"/>
                <a:gd name="T17" fmla="*/ 774 h 774"/>
                <a:gd name="T18" fmla="*/ 1216 w 1216"/>
                <a:gd name="T19" fmla="*/ 608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6" h="774">
                  <a:moveTo>
                    <a:pt x="1216" y="608"/>
                  </a:moveTo>
                  <a:cubicBezTo>
                    <a:pt x="1216" y="272"/>
                    <a:pt x="944" y="0"/>
                    <a:pt x="608" y="0"/>
                  </a:cubicBezTo>
                  <a:cubicBezTo>
                    <a:pt x="272" y="0"/>
                    <a:pt x="0" y="272"/>
                    <a:pt x="0" y="608"/>
                  </a:cubicBezTo>
                  <a:cubicBezTo>
                    <a:pt x="0" y="666"/>
                    <a:pt x="10" y="720"/>
                    <a:pt x="22" y="774"/>
                  </a:cubicBezTo>
                  <a:cubicBezTo>
                    <a:pt x="83" y="755"/>
                    <a:pt x="83" y="755"/>
                    <a:pt x="83" y="755"/>
                  </a:cubicBezTo>
                  <a:cubicBezTo>
                    <a:pt x="0" y="467"/>
                    <a:pt x="166" y="166"/>
                    <a:pt x="454" y="83"/>
                  </a:cubicBezTo>
                  <a:cubicBezTo>
                    <a:pt x="742" y="0"/>
                    <a:pt x="1043" y="166"/>
                    <a:pt x="1126" y="454"/>
                  </a:cubicBezTo>
                  <a:cubicBezTo>
                    <a:pt x="1155" y="554"/>
                    <a:pt x="1155" y="656"/>
                    <a:pt x="1126" y="755"/>
                  </a:cubicBezTo>
                  <a:cubicBezTo>
                    <a:pt x="1187" y="774"/>
                    <a:pt x="1187" y="774"/>
                    <a:pt x="1187" y="774"/>
                  </a:cubicBezTo>
                  <a:cubicBezTo>
                    <a:pt x="1210" y="723"/>
                    <a:pt x="1216" y="666"/>
                    <a:pt x="1216" y="6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"/>
            <p:cNvSpPr/>
            <p:nvPr/>
          </p:nvSpPr>
          <p:spPr bwMode="auto">
            <a:xfrm>
              <a:off x="-1471613" y="5543551"/>
              <a:ext cx="3224213" cy="2176463"/>
            </a:xfrm>
            <a:custGeom>
              <a:avLst/>
              <a:gdLst>
                <a:gd name="T0" fmla="*/ 135 w 1728"/>
                <a:gd name="T1" fmla="*/ 1145 h 1168"/>
                <a:gd name="T2" fmla="*/ 583 w 1728"/>
                <a:gd name="T3" fmla="*/ 208 h 1168"/>
                <a:gd name="T4" fmla="*/ 1520 w 1728"/>
                <a:gd name="T5" fmla="*/ 656 h 1168"/>
                <a:gd name="T6" fmla="*/ 1520 w 1728"/>
                <a:gd name="T7" fmla="*/ 1145 h 1168"/>
                <a:gd name="T8" fmla="*/ 1581 w 1728"/>
                <a:gd name="T9" fmla="*/ 1168 h 1168"/>
                <a:gd name="T10" fmla="*/ 1091 w 1728"/>
                <a:gd name="T11" fmla="*/ 147 h 1168"/>
                <a:gd name="T12" fmla="*/ 74 w 1728"/>
                <a:gd name="T13" fmla="*/ 633 h 1168"/>
                <a:gd name="T14" fmla="*/ 74 w 1728"/>
                <a:gd name="T15" fmla="*/ 1165 h 1168"/>
                <a:gd name="T16" fmla="*/ 135 w 1728"/>
                <a:gd name="T17" fmla="*/ 1145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8" h="1168">
                  <a:moveTo>
                    <a:pt x="135" y="1145"/>
                  </a:moveTo>
                  <a:cubicBezTo>
                    <a:pt x="0" y="761"/>
                    <a:pt x="202" y="342"/>
                    <a:pt x="583" y="208"/>
                  </a:cubicBezTo>
                  <a:cubicBezTo>
                    <a:pt x="963" y="73"/>
                    <a:pt x="1386" y="275"/>
                    <a:pt x="1520" y="656"/>
                  </a:cubicBezTo>
                  <a:cubicBezTo>
                    <a:pt x="1575" y="813"/>
                    <a:pt x="1575" y="985"/>
                    <a:pt x="1520" y="1145"/>
                  </a:cubicBezTo>
                  <a:cubicBezTo>
                    <a:pt x="1581" y="1168"/>
                    <a:pt x="1581" y="1168"/>
                    <a:pt x="1581" y="1168"/>
                  </a:cubicBezTo>
                  <a:cubicBezTo>
                    <a:pt x="1728" y="752"/>
                    <a:pt x="1511" y="294"/>
                    <a:pt x="1091" y="147"/>
                  </a:cubicBezTo>
                  <a:cubicBezTo>
                    <a:pt x="672" y="0"/>
                    <a:pt x="221" y="217"/>
                    <a:pt x="74" y="633"/>
                  </a:cubicBezTo>
                  <a:cubicBezTo>
                    <a:pt x="13" y="806"/>
                    <a:pt x="13" y="992"/>
                    <a:pt x="74" y="1165"/>
                  </a:cubicBezTo>
                  <a:lnTo>
                    <a:pt x="135" y="1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"/>
            <p:cNvSpPr>
              <a:spLocks noEditPoints="1"/>
            </p:cNvSpPr>
            <p:nvPr/>
          </p:nvSpPr>
          <p:spPr bwMode="auto">
            <a:xfrm>
              <a:off x="-939800" y="6777038"/>
              <a:ext cx="1217613" cy="2528888"/>
            </a:xfrm>
            <a:custGeom>
              <a:avLst/>
              <a:gdLst>
                <a:gd name="T0" fmla="*/ 160 w 653"/>
                <a:gd name="T1" fmla="*/ 461 h 1357"/>
                <a:gd name="T2" fmla="*/ 480 w 653"/>
                <a:gd name="T3" fmla="*/ 461 h 1357"/>
                <a:gd name="T4" fmla="*/ 576 w 653"/>
                <a:gd name="T5" fmla="*/ 365 h 1357"/>
                <a:gd name="T6" fmla="*/ 576 w 653"/>
                <a:gd name="T7" fmla="*/ 199 h 1357"/>
                <a:gd name="T8" fmla="*/ 634 w 653"/>
                <a:gd name="T9" fmla="*/ 77 h 1357"/>
                <a:gd name="T10" fmla="*/ 512 w 653"/>
                <a:gd name="T11" fmla="*/ 19 h 1357"/>
                <a:gd name="T12" fmla="*/ 454 w 653"/>
                <a:gd name="T13" fmla="*/ 141 h 1357"/>
                <a:gd name="T14" fmla="*/ 512 w 653"/>
                <a:gd name="T15" fmla="*/ 199 h 1357"/>
                <a:gd name="T16" fmla="*/ 512 w 653"/>
                <a:gd name="T17" fmla="*/ 365 h 1357"/>
                <a:gd name="T18" fmla="*/ 480 w 653"/>
                <a:gd name="T19" fmla="*/ 397 h 1357"/>
                <a:gd name="T20" fmla="*/ 160 w 653"/>
                <a:gd name="T21" fmla="*/ 397 h 1357"/>
                <a:gd name="T22" fmla="*/ 0 w 653"/>
                <a:gd name="T23" fmla="*/ 557 h 1357"/>
                <a:gd name="T24" fmla="*/ 0 w 653"/>
                <a:gd name="T25" fmla="*/ 717 h 1357"/>
                <a:gd name="T26" fmla="*/ 160 w 653"/>
                <a:gd name="T27" fmla="*/ 877 h 1357"/>
                <a:gd name="T28" fmla="*/ 288 w 653"/>
                <a:gd name="T29" fmla="*/ 877 h 1357"/>
                <a:gd name="T30" fmla="*/ 320 w 653"/>
                <a:gd name="T31" fmla="*/ 909 h 1357"/>
                <a:gd name="T32" fmla="*/ 320 w 653"/>
                <a:gd name="T33" fmla="*/ 1133 h 1357"/>
                <a:gd name="T34" fmla="*/ 288 w 653"/>
                <a:gd name="T35" fmla="*/ 1165 h 1357"/>
                <a:gd name="T36" fmla="*/ 224 w 653"/>
                <a:gd name="T37" fmla="*/ 1165 h 1357"/>
                <a:gd name="T38" fmla="*/ 192 w 653"/>
                <a:gd name="T39" fmla="*/ 1133 h 1357"/>
                <a:gd name="T40" fmla="*/ 192 w 653"/>
                <a:gd name="T41" fmla="*/ 1069 h 1357"/>
                <a:gd name="T42" fmla="*/ 96 w 653"/>
                <a:gd name="T43" fmla="*/ 973 h 1357"/>
                <a:gd name="T44" fmla="*/ 0 w 653"/>
                <a:gd name="T45" fmla="*/ 1069 h 1357"/>
                <a:gd name="T46" fmla="*/ 0 w 653"/>
                <a:gd name="T47" fmla="*/ 1197 h 1357"/>
                <a:gd name="T48" fmla="*/ 160 w 653"/>
                <a:gd name="T49" fmla="*/ 1357 h 1357"/>
                <a:gd name="T50" fmla="*/ 352 w 653"/>
                <a:gd name="T51" fmla="*/ 1357 h 1357"/>
                <a:gd name="T52" fmla="*/ 512 w 653"/>
                <a:gd name="T53" fmla="*/ 1197 h 1357"/>
                <a:gd name="T54" fmla="*/ 512 w 653"/>
                <a:gd name="T55" fmla="*/ 845 h 1357"/>
                <a:gd name="T56" fmla="*/ 352 w 653"/>
                <a:gd name="T57" fmla="*/ 685 h 1357"/>
                <a:gd name="T58" fmla="*/ 224 w 653"/>
                <a:gd name="T59" fmla="*/ 685 h 1357"/>
                <a:gd name="T60" fmla="*/ 192 w 653"/>
                <a:gd name="T61" fmla="*/ 653 h 1357"/>
                <a:gd name="T62" fmla="*/ 192 w 653"/>
                <a:gd name="T63" fmla="*/ 621 h 1357"/>
                <a:gd name="T64" fmla="*/ 224 w 653"/>
                <a:gd name="T65" fmla="*/ 589 h 1357"/>
                <a:gd name="T66" fmla="*/ 512 w 653"/>
                <a:gd name="T67" fmla="*/ 589 h 1357"/>
                <a:gd name="T68" fmla="*/ 512 w 653"/>
                <a:gd name="T69" fmla="*/ 525 h 1357"/>
                <a:gd name="T70" fmla="*/ 224 w 653"/>
                <a:gd name="T71" fmla="*/ 525 h 1357"/>
                <a:gd name="T72" fmla="*/ 128 w 653"/>
                <a:gd name="T73" fmla="*/ 621 h 1357"/>
                <a:gd name="T74" fmla="*/ 128 w 653"/>
                <a:gd name="T75" fmla="*/ 653 h 1357"/>
                <a:gd name="T76" fmla="*/ 224 w 653"/>
                <a:gd name="T77" fmla="*/ 749 h 1357"/>
                <a:gd name="T78" fmla="*/ 352 w 653"/>
                <a:gd name="T79" fmla="*/ 749 h 1357"/>
                <a:gd name="T80" fmla="*/ 448 w 653"/>
                <a:gd name="T81" fmla="*/ 845 h 1357"/>
                <a:gd name="T82" fmla="*/ 448 w 653"/>
                <a:gd name="T83" fmla="*/ 1197 h 1357"/>
                <a:gd name="T84" fmla="*/ 352 w 653"/>
                <a:gd name="T85" fmla="*/ 1293 h 1357"/>
                <a:gd name="T86" fmla="*/ 160 w 653"/>
                <a:gd name="T87" fmla="*/ 1293 h 1357"/>
                <a:gd name="T88" fmla="*/ 64 w 653"/>
                <a:gd name="T89" fmla="*/ 1197 h 1357"/>
                <a:gd name="T90" fmla="*/ 64 w 653"/>
                <a:gd name="T91" fmla="*/ 1069 h 1357"/>
                <a:gd name="T92" fmla="*/ 96 w 653"/>
                <a:gd name="T93" fmla="*/ 1037 h 1357"/>
                <a:gd name="T94" fmla="*/ 128 w 653"/>
                <a:gd name="T95" fmla="*/ 1069 h 1357"/>
                <a:gd name="T96" fmla="*/ 128 w 653"/>
                <a:gd name="T97" fmla="*/ 1133 h 1357"/>
                <a:gd name="T98" fmla="*/ 224 w 653"/>
                <a:gd name="T99" fmla="*/ 1229 h 1357"/>
                <a:gd name="T100" fmla="*/ 288 w 653"/>
                <a:gd name="T101" fmla="*/ 1229 h 1357"/>
                <a:gd name="T102" fmla="*/ 384 w 653"/>
                <a:gd name="T103" fmla="*/ 1133 h 1357"/>
                <a:gd name="T104" fmla="*/ 384 w 653"/>
                <a:gd name="T105" fmla="*/ 909 h 1357"/>
                <a:gd name="T106" fmla="*/ 288 w 653"/>
                <a:gd name="T107" fmla="*/ 813 h 1357"/>
                <a:gd name="T108" fmla="*/ 160 w 653"/>
                <a:gd name="T109" fmla="*/ 813 h 1357"/>
                <a:gd name="T110" fmla="*/ 64 w 653"/>
                <a:gd name="T111" fmla="*/ 717 h 1357"/>
                <a:gd name="T112" fmla="*/ 64 w 653"/>
                <a:gd name="T113" fmla="*/ 557 h 1357"/>
                <a:gd name="T114" fmla="*/ 160 w 653"/>
                <a:gd name="T115" fmla="*/ 461 h 1357"/>
                <a:gd name="T116" fmla="*/ 544 w 653"/>
                <a:gd name="T117" fmla="*/ 77 h 1357"/>
                <a:gd name="T118" fmla="*/ 576 w 653"/>
                <a:gd name="T119" fmla="*/ 109 h 1357"/>
                <a:gd name="T120" fmla="*/ 544 w 653"/>
                <a:gd name="T121" fmla="*/ 141 h 1357"/>
                <a:gd name="T122" fmla="*/ 512 w 653"/>
                <a:gd name="T123" fmla="*/ 109 h 1357"/>
                <a:gd name="T124" fmla="*/ 544 w 653"/>
                <a:gd name="T125" fmla="*/ 7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3" h="1357">
                  <a:moveTo>
                    <a:pt x="160" y="461"/>
                  </a:moveTo>
                  <a:cubicBezTo>
                    <a:pt x="480" y="461"/>
                    <a:pt x="480" y="461"/>
                    <a:pt x="480" y="461"/>
                  </a:cubicBezTo>
                  <a:cubicBezTo>
                    <a:pt x="534" y="461"/>
                    <a:pt x="576" y="419"/>
                    <a:pt x="576" y="365"/>
                  </a:cubicBezTo>
                  <a:cubicBezTo>
                    <a:pt x="576" y="199"/>
                    <a:pt x="576" y="199"/>
                    <a:pt x="576" y="199"/>
                  </a:cubicBezTo>
                  <a:cubicBezTo>
                    <a:pt x="627" y="179"/>
                    <a:pt x="653" y="125"/>
                    <a:pt x="634" y="77"/>
                  </a:cubicBezTo>
                  <a:cubicBezTo>
                    <a:pt x="614" y="29"/>
                    <a:pt x="560" y="0"/>
                    <a:pt x="512" y="19"/>
                  </a:cubicBezTo>
                  <a:cubicBezTo>
                    <a:pt x="461" y="39"/>
                    <a:pt x="435" y="93"/>
                    <a:pt x="454" y="141"/>
                  </a:cubicBezTo>
                  <a:cubicBezTo>
                    <a:pt x="464" y="170"/>
                    <a:pt x="486" y="189"/>
                    <a:pt x="512" y="199"/>
                  </a:cubicBezTo>
                  <a:cubicBezTo>
                    <a:pt x="512" y="365"/>
                    <a:pt x="512" y="365"/>
                    <a:pt x="512" y="365"/>
                  </a:cubicBezTo>
                  <a:cubicBezTo>
                    <a:pt x="512" y="384"/>
                    <a:pt x="499" y="397"/>
                    <a:pt x="480" y="397"/>
                  </a:cubicBezTo>
                  <a:cubicBezTo>
                    <a:pt x="160" y="397"/>
                    <a:pt x="160" y="397"/>
                    <a:pt x="160" y="397"/>
                  </a:cubicBezTo>
                  <a:cubicBezTo>
                    <a:pt x="70" y="397"/>
                    <a:pt x="0" y="467"/>
                    <a:pt x="0" y="557"/>
                  </a:cubicBezTo>
                  <a:cubicBezTo>
                    <a:pt x="0" y="717"/>
                    <a:pt x="0" y="717"/>
                    <a:pt x="0" y="717"/>
                  </a:cubicBezTo>
                  <a:cubicBezTo>
                    <a:pt x="0" y="807"/>
                    <a:pt x="70" y="877"/>
                    <a:pt x="160" y="877"/>
                  </a:cubicBezTo>
                  <a:cubicBezTo>
                    <a:pt x="288" y="877"/>
                    <a:pt x="288" y="877"/>
                    <a:pt x="288" y="877"/>
                  </a:cubicBezTo>
                  <a:cubicBezTo>
                    <a:pt x="307" y="877"/>
                    <a:pt x="320" y="890"/>
                    <a:pt x="320" y="909"/>
                  </a:cubicBezTo>
                  <a:cubicBezTo>
                    <a:pt x="320" y="1133"/>
                    <a:pt x="320" y="1133"/>
                    <a:pt x="320" y="1133"/>
                  </a:cubicBezTo>
                  <a:cubicBezTo>
                    <a:pt x="320" y="1152"/>
                    <a:pt x="307" y="1165"/>
                    <a:pt x="288" y="1165"/>
                  </a:cubicBezTo>
                  <a:cubicBezTo>
                    <a:pt x="224" y="1165"/>
                    <a:pt x="224" y="1165"/>
                    <a:pt x="224" y="1165"/>
                  </a:cubicBezTo>
                  <a:cubicBezTo>
                    <a:pt x="205" y="1165"/>
                    <a:pt x="192" y="1152"/>
                    <a:pt x="192" y="1133"/>
                  </a:cubicBezTo>
                  <a:cubicBezTo>
                    <a:pt x="192" y="1069"/>
                    <a:pt x="192" y="1069"/>
                    <a:pt x="192" y="1069"/>
                  </a:cubicBezTo>
                  <a:cubicBezTo>
                    <a:pt x="192" y="1015"/>
                    <a:pt x="150" y="973"/>
                    <a:pt x="96" y="973"/>
                  </a:cubicBezTo>
                  <a:cubicBezTo>
                    <a:pt x="42" y="973"/>
                    <a:pt x="0" y="1015"/>
                    <a:pt x="0" y="1069"/>
                  </a:cubicBezTo>
                  <a:cubicBezTo>
                    <a:pt x="0" y="1197"/>
                    <a:pt x="0" y="1197"/>
                    <a:pt x="0" y="1197"/>
                  </a:cubicBezTo>
                  <a:cubicBezTo>
                    <a:pt x="0" y="1287"/>
                    <a:pt x="70" y="1357"/>
                    <a:pt x="160" y="1357"/>
                  </a:cubicBezTo>
                  <a:cubicBezTo>
                    <a:pt x="352" y="1357"/>
                    <a:pt x="352" y="1357"/>
                    <a:pt x="352" y="1357"/>
                  </a:cubicBezTo>
                  <a:cubicBezTo>
                    <a:pt x="442" y="1357"/>
                    <a:pt x="512" y="1287"/>
                    <a:pt x="512" y="1197"/>
                  </a:cubicBezTo>
                  <a:cubicBezTo>
                    <a:pt x="512" y="845"/>
                    <a:pt x="512" y="845"/>
                    <a:pt x="512" y="845"/>
                  </a:cubicBezTo>
                  <a:cubicBezTo>
                    <a:pt x="512" y="755"/>
                    <a:pt x="442" y="685"/>
                    <a:pt x="352" y="685"/>
                  </a:cubicBezTo>
                  <a:cubicBezTo>
                    <a:pt x="224" y="685"/>
                    <a:pt x="224" y="685"/>
                    <a:pt x="224" y="685"/>
                  </a:cubicBezTo>
                  <a:cubicBezTo>
                    <a:pt x="205" y="685"/>
                    <a:pt x="192" y="672"/>
                    <a:pt x="192" y="653"/>
                  </a:cubicBezTo>
                  <a:cubicBezTo>
                    <a:pt x="192" y="621"/>
                    <a:pt x="192" y="621"/>
                    <a:pt x="192" y="621"/>
                  </a:cubicBezTo>
                  <a:cubicBezTo>
                    <a:pt x="192" y="602"/>
                    <a:pt x="205" y="589"/>
                    <a:pt x="224" y="589"/>
                  </a:cubicBezTo>
                  <a:cubicBezTo>
                    <a:pt x="512" y="589"/>
                    <a:pt x="512" y="589"/>
                    <a:pt x="512" y="589"/>
                  </a:cubicBezTo>
                  <a:cubicBezTo>
                    <a:pt x="512" y="525"/>
                    <a:pt x="512" y="525"/>
                    <a:pt x="512" y="525"/>
                  </a:cubicBezTo>
                  <a:cubicBezTo>
                    <a:pt x="224" y="525"/>
                    <a:pt x="224" y="525"/>
                    <a:pt x="224" y="525"/>
                  </a:cubicBezTo>
                  <a:cubicBezTo>
                    <a:pt x="170" y="525"/>
                    <a:pt x="128" y="567"/>
                    <a:pt x="128" y="621"/>
                  </a:cubicBezTo>
                  <a:cubicBezTo>
                    <a:pt x="128" y="653"/>
                    <a:pt x="128" y="653"/>
                    <a:pt x="128" y="653"/>
                  </a:cubicBezTo>
                  <a:cubicBezTo>
                    <a:pt x="128" y="707"/>
                    <a:pt x="170" y="749"/>
                    <a:pt x="224" y="749"/>
                  </a:cubicBezTo>
                  <a:cubicBezTo>
                    <a:pt x="352" y="749"/>
                    <a:pt x="352" y="749"/>
                    <a:pt x="352" y="749"/>
                  </a:cubicBezTo>
                  <a:cubicBezTo>
                    <a:pt x="406" y="749"/>
                    <a:pt x="448" y="791"/>
                    <a:pt x="448" y="845"/>
                  </a:cubicBezTo>
                  <a:cubicBezTo>
                    <a:pt x="448" y="1197"/>
                    <a:pt x="448" y="1197"/>
                    <a:pt x="448" y="1197"/>
                  </a:cubicBezTo>
                  <a:cubicBezTo>
                    <a:pt x="448" y="1251"/>
                    <a:pt x="406" y="1293"/>
                    <a:pt x="352" y="1293"/>
                  </a:cubicBezTo>
                  <a:cubicBezTo>
                    <a:pt x="160" y="1293"/>
                    <a:pt x="160" y="1293"/>
                    <a:pt x="160" y="1293"/>
                  </a:cubicBezTo>
                  <a:cubicBezTo>
                    <a:pt x="106" y="1293"/>
                    <a:pt x="64" y="1251"/>
                    <a:pt x="64" y="1197"/>
                  </a:cubicBezTo>
                  <a:cubicBezTo>
                    <a:pt x="64" y="1069"/>
                    <a:pt x="64" y="1069"/>
                    <a:pt x="64" y="1069"/>
                  </a:cubicBezTo>
                  <a:cubicBezTo>
                    <a:pt x="64" y="1050"/>
                    <a:pt x="77" y="1037"/>
                    <a:pt x="96" y="1037"/>
                  </a:cubicBezTo>
                  <a:cubicBezTo>
                    <a:pt x="115" y="1037"/>
                    <a:pt x="128" y="1050"/>
                    <a:pt x="128" y="1069"/>
                  </a:cubicBezTo>
                  <a:cubicBezTo>
                    <a:pt x="128" y="1133"/>
                    <a:pt x="128" y="1133"/>
                    <a:pt x="128" y="1133"/>
                  </a:cubicBezTo>
                  <a:cubicBezTo>
                    <a:pt x="128" y="1187"/>
                    <a:pt x="170" y="1229"/>
                    <a:pt x="224" y="1229"/>
                  </a:cubicBezTo>
                  <a:cubicBezTo>
                    <a:pt x="288" y="1229"/>
                    <a:pt x="288" y="1229"/>
                    <a:pt x="288" y="1229"/>
                  </a:cubicBezTo>
                  <a:cubicBezTo>
                    <a:pt x="342" y="1229"/>
                    <a:pt x="384" y="1187"/>
                    <a:pt x="384" y="1133"/>
                  </a:cubicBezTo>
                  <a:cubicBezTo>
                    <a:pt x="384" y="909"/>
                    <a:pt x="384" y="909"/>
                    <a:pt x="384" y="909"/>
                  </a:cubicBezTo>
                  <a:cubicBezTo>
                    <a:pt x="384" y="855"/>
                    <a:pt x="342" y="813"/>
                    <a:pt x="288" y="813"/>
                  </a:cubicBezTo>
                  <a:cubicBezTo>
                    <a:pt x="160" y="813"/>
                    <a:pt x="160" y="813"/>
                    <a:pt x="160" y="813"/>
                  </a:cubicBezTo>
                  <a:cubicBezTo>
                    <a:pt x="106" y="813"/>
                    <a:pt x="64" y="771"/>
                    <a:pt x="64" y="717"/>
                  </a:cubicBezTo>
                  <a:cubicBezTo>
                    <a:pt x="64" y="557"/>
                    <a:pt x="64" y="557"/>
                    <a:pt x="64" y="557"/>
                  </a:cubicBezTo>
                  <a:cubicBezTo>
                    <a:pt x="64" y="503"/>
                    <a:pt x="106" y="461"/>
                    <a:pt x="160" y="461"/>
                  </a:cubicBezTo>
                  <a:close/>
                  <a:moveTo>
                    <a:pt x="544" y="77"/>
                  </a:moveTo>
                  <a:cubicBezTo>
                    <a:pt x="563" y="77"/>
                    <a:pt x="576" y="90"/>
                    <a:pt x="576" y="109"/>
                  </a:cubicBezTo>
                  <a:cubicBezTo>
                    <a:pt x="576" y="128"/>
                    <a:pt x="563" y="141"/>
                    <a:pt x="544" y="141"/>
                  </a:cubicBezTo>
                  <a:cubicBezTo>
                    <a:pt x="525" y="141"/>
                    <a:pt x="512" y="128"/>
                    <a:pt x="512" y="109"/>
                  </a:cubicBezTo>
                  <a:cubicBezTo>
                    <a:pt x="512" y="90"/>
                    <a:pt x="525" y="77"/>
                    <a:pt x="544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"/>
            <p:cNvSpPr>
              <a:spLocks noEditPoints="1"/>
            </p:cNvSpPr>
            <p:nvPr/>
          </p:nvSpPr>
          <p:spPr bwMode="auto">
            <a:xfrm>
              <a:off x="134937" y="7516813"/>
              <a:ext cx="955675" cy="1789113"/>
            </a:xfrm>
            <a:custGeom>
              <a:avLst/>
              <a:gdLst>
                <a:gd name="T0" fmla="*/ 416 w 512"/>
                <a:gd name="T1" fmla="*/ 384 h 960"/>
                <a:gd name="T2" fmla="*/ 512 w 512"/>
                <a:gd name="T3" fmla="*/ 288 h 960"/>
                <a:gd name="T4" fmla="*/ 512 w 512"/>
                <a:gd name="T5" fmla="*/ 160 h 960"/>
                <a:gd name="T6" fmla="*/ 352 w 512"/>
                <a:gd name="T7" fmla="*/ 0 h 960"/>
                <a:gd name="T8" fmla="*/ 160 w 512"/>
                <a:gd name="T9" fmla="*/ 0 h 960"/>
                <a:gd name="T10" fmla="*/ 0 w 512"/>
                <a:gd name="T11" fmla="*/ 160 h 960"/>
                <a:gd name="T12" fmla="*/ 0 w 512"/>
                <a:gd name="T13" fmla="*/ 800 h 960"/>
                <a:gd name="T14" fmla="*/ 160 w 512"/>
                <a:gd name="T15" fmla="*/ 960 h 960"/>
                <a:gd name="T16" fmla="*/ 352 w 512"/>
                <a:gd name="T17" fmla="*/ 960 h 960"/>
                <a:gd name="T18" fmla="*/ 512 w 512"/>
                <a:gd name="T19" fmla="*/ 800 h 960"/>
                <a:gd name="T20" fmla="*/ 512 w 512"/>
                <a:gd name="T21" fmla="*/ 576 h 960"/>
                <a:gd name="T22" fmla="*/ 416 w 512"/>
                <a:gd name="T23" fmla="*/ 480 h 960"/>
                <a:gd name="T24" fmla="*/ 352 w 512"/>
                <a:gd name="T25" fmla="*/ 480 h 960"/>
                <a:gd name="T26" fmla="*/ 256 w 512"/>
                <a:gd name="T27" fmla="*/ 576 h 960"/>
                <a:gd name="T28" fmla="*/ 320 w 512"/>
                <a:gd name="T29" fmla="*/ 666 h 960"/>
                <a:gd name="T30" fmla="*/ 320 w 512"/>
                <a:gd name="T31" fmla="*/ 736 h 960"/>
                <a:gd name="T32" fmla="*/ 288 w 512"/>
                <a:gd name="T33" fmla="*/ 768 h 960"/>
                <a:gd name="T34" fmla="*/ 224 w 512"/>
                <a:gd name="T35" fmla="*/ 768 h 960"/>
                <a:gd name="T36" fmla="*/ 192 w 512"/>
                <a:gd name="T37" fmla="*/ 736 h 960"/>
                <a:gd name="T38" fmla="*/ 192 w 512"/>
                <a:gd name="T39" fmla="*/ 224 h 960"/>
                <a:gd name="T40" fmla="*/ 224 w 512"/>
                <a:gd name="T41" fmla="*/ 192 h 960"/>
                <a:gd name="T42" fmla="*/ 288 w 512"/>
                <a:gd name="T43" fmla="*/ 192 h 960"/>
                <a:gd name="T44" fmla="*/ 320 w 512"/>
                <a:gd name="T45" fmla="*/ 224 h 960"/>
                <a:gd name="T46" fmla="*/ 320 w 512"/>
                <a:gd name="T47" fmla="*/ 288 h 960"/>
                <a:gd name="T48" fmla="*/ 416 w 512"/>
                <a:gd name="T49" fmla="*/ 384 h 960"/>
                <a:gd name="T50" fmla="*/ 288 w 512"/>
                <a:gd name="T51" fmla="*/ 128 h 960"/>
                <a:gd name="T52" fmla="*/ 224 w 512"/>
                <a:gd name="T53" fmla="*/ 128 h 960"/>
                <a:gd name="T54" fmla="*/ 128 w 512"/>
                <a:gd name="T55" fmla="*/ 224 h 960"/>
                <a:gd name="T56" fmla="*/ 128 w 512"/>
                <a:gd name="T57" fmla="*/ 736 h 960"/>
                <a:gd name="T58" fmla="*/ 224 w 512"/>
                <a:gd name="T59" fmla="*/ 832 h 960"/>
                <a:gd name="T60" fmla="*/ 288 w 512"/>
                <a:gd name="T61" fmla="*/ 832 h 960"/>
                <a:gd name="T62" fmla="*/ 384 w 512"/>
                <a:gd name="T63" fmla="*/ 736 h 960"/>
                <a:gd name="T64" fmla="*/ 384 w 512"/>
                <a:gd name="T65" fmla="*/ 608 h 960"/>
                <a:gd name="T66" fmla="*/ 352 w 512"/>
                <a:gd name="T67" fmla="*/ 608 h 960"/>
                <a:gd name="T68" fmla="*/ 320 w 512"/>
                <a:gd name="T69" fmla="*/ 576 h 960"/>
                <a:gd name="T70" fmla="*/ 352 w 512"/>
                <a:gd name="T71" fmla="*/ 544 h 960"/>
                <a:gd name="T72" fmla="*/ 416 w 512"/>
                <a:gd name="T73" fmla="*/ 544 h 960"/>
                <a:gd name="T74" fmla="*/ 448 w 512"/>
                <a:gd name="T75" fmla="*/ 576 h 960"/>
                <a:gd name="T76" fmla="*/ 448 w 512"/>
                <a:gd name="T77" fmla="*/ 800 h 960"/>
                <a:gd name="T78" fmla="*/ 352 w 512"/>
                <a:gd name="T79" fmla="*/ 896 h 960"/>
                <a:gd name="T80" fmla="*/ 160 w 512"/>
                <a:gd name="T81" fmla="*/ 896 h 960"/>
                <a:gd name="T82" fmla="*/ 64 w 512"/>
                <a:gd name="T83" fmla="*/ 800 h 960"/>
                <a:gd name="T84" fmla="*/ 64 w 512"/>
                <a:gd name="T85" fmla="*/ 160 h 960"/>
                <a:gd name="T86" fmla="*/ 160 w 512"/>
                <a:gd name="T87" fmla="*/ 64 h 960"/>
                <a:gd name="T88" fmla="*/ 352 w 512"/>
                <a:gd name="T89" fmla="*/ 64 h 960"/>
                <a:gd name="T90" fmla="*/ 448 w 512"/>
                <a:gd name="T91" fmla="*/ 160 h 960"/>
                <a:gd name="T92" fmla="*/ 448 w 512"/>
                <a:gd name="T93" fmla="*/ 288 h 960"/>
                <a:gd name="T94" fmla="*/ 416 w 512"/>
                <a:gd name="T95" fmla="*/ 320 h 960"/>
                <a:gd name="T96" fmla="*/ 384 w 512"/>
                <a:gd name="T97" fmla="*/ 288 h 960"/>
                <a:gd name="T98" fmla="*/ 384 w 512"/>
                <a:gd name="T99" fmla="*/ 224 h 960"/>
                <a:gd name="T100" fmla="*/ 288 w 512"/>
                <a:gd name="T101" fmla="*/ 128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12" h="960">
                  <a:moveTo>
                    <a:pt x="416" y="384"/>
                  </a:moveTo>
                  <a:cubicBezTo>
                    <a:pt x="470" y="384"/>
                    <a:pt x="512" y="342"/>
                    <a:pt x="512" y="288"/>
                  </a:cubicBezTo>
                  <a:cubicBezTo>
                    <a:pt x="512" y="160"/>
                    <a:pt x="512" y="160"/>
                    <a:pt x="512" y="160"/>
                  </a:cubicBezTo>
                  <a:cubicBezTo>
                    <a:pt x="512" y="70"/>
                    <a:pt x="442" y="0"/>
                    <a:pt x="35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70" y="0"/>
                    <a:pt x="0" y="70"/>
                    <a:pt x="0" y="16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90"/>
                    <a:pt x="70" y="960"/>
                    <a:pt x="160" y="960"/>
                  </a:cubicBezTo>
                  <a:cubicBezTo>
                    <a:pt x="352" y="960"/>
                    <a:pt x="352" y="960"/>
                    <a:pt x="352" y="960"/>
                  </a:cubicBezTo>
                  <a:cubicBezTo>
                    <a:pt x="442" y="960"/>
                    <a:pt x="512" y="890"/>
                    <a:pt x="512" y="800"/>
                  </a:cubicBezTo>
                  <a:cubicBezTo>
                    <a:pt x="512" y="576"/>
                    <a:pt x="512" y="576"/>
                    <a:pt x="512" y="576"/>
                  </a:cubicBezTo>
                  <a:cubicBezTo>
                    <a:pt x="512" y="522"/>
                    <a:pt x="470" y="480"/>
                    <a:pt x="416" y="480"/>
                  </a:cubicBezTo>
                  <a:cubicBezTo>
                    <a:pt x="352" y="480"/>
                    <a:pt x="352" y="480"/>
                    <a:pt x="352" y="480"/>
                  </a:cubicBezTo>
                  <a:cubicBezTo>
                    <a:pt x="298" y="480"/>
                    <a:pt x="256" y="522"/>
                    <a:pt x="256" y="576"/>
                  </a:cubicBezTo>
                  <a:cubicBezTo>
                    <a:pt x="256" y="618"/>
                    <a:pt x="282" y="653"/>
                    <a:pt x="320" y="666"/>
                  </a:cubicBezTo>
                  <a:cubicBezTo>
                    <a:pt x="320" y="736"/>
                    <a:pt x="320" y="736"/>
                    <a:pt x="320" y="736"/>
                  </a:cubicBezTo>
                  <a:cubicBezTo>
                    <a:pt x="320" y="755"/>
                    <a:pt x="307" y="768"/>
                    <a:pt x="288" y="768"/>
                  </a:cubicBezTo>
                  <a:cubicBezTo>
                    <a:pt x="224" y="768"/>
                    <a:pt x="224" y="768"/>
                    <a:pt x="224" y="768"/>
                  </a:cubicBezTo>
                  <a:cubicBezTo>
                    <a:pt x="205" y="768"/>
                    <a:pt x="192" y="755"/>
                    <a:pt x="192" y="736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205"/>
                    <a:pt x="205" y="192"/>
                    <a:pt x="224" y="192"/>
                  </a:cubicBezTo>
                  <a:cubicBezTo>
                    <a:pt x="288" y="192"/>
                    <a:pt x="288" y="192"/>
                    <a:pt x="288" y="192"/>
                  </a:cubicBezTo>
                  <a:cubicBezTo>
                    <a:pt x="307" y="192"/>
                    <a:pt x="320" y="205"/>
                    <a:pt x="320" y="224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342"/>
                    <a:pt x="362" y="384"/>
                    <a:pt x="416" y="384"/>
                  </a:cubicBezTo>
                  <a:close/>
                  <a:moveTo>
                    <a:pt x="288" y="128"/>
                  </a:moveTo>
                  <a:cubicBezTo>
                    <a:pt x="224" y="128"/>
                    <a:pt x="224" y="128"/>
                    <a:pt x="224" y="128"/>
                  </a:cubicBezTo>
                  <a:cubicBezTo>
                    <a:pt x="170" y="128"/>
                    <a:pt x="128" y="170"/>
                    <a:pt x="128" y="224"/>
                  </a:cubicBezTo>
                  <a:cubicBezTo>
                    <a:pt x="128" y="736"/>
                    <a:pt x="128" y="736"/>
                    <a:pt x="128" y="736"/>
                  </a:cubicBezTo>
                  <a:cubicBezTo>
                    <a:pt x="128" y="790"/>
                    <a:pt x="170" y="832"/>
                    <a:pt x="224" y="832"/>
                  </a:cubicBezTo>
                  <a:cubicBezTo>
                    <a:pt x="288" y="832"/>
                    <a:pt x="288" y="832"/>
                    <a:pt x="288" y="832"/>
                  </a:cubicBezTo>
                  <a:cubicBezTo>
                    <a:pt x="342" y="832"/>
                    <a:pt x="384" y="790"/>
                    <a:pt x="384" y="736"/>
                  </a:cubicBezTo>
                  <a:cubicBezTo>
                    <a:pt x="384" y="608"/>
                    <a:pt x="384" y="608"/>
                    <a:pt x="384" y="608"/>
                  </a:cubicBezTo>
                  <a:cubicBezTo>
                    <a:pt x="352" y="608"/>
                    <a:pt x="352" y="608"/>
                    <a:pt x="352" y="608"/>
                  </a:cubicBezTo>
                  <a:cubicBezTo>
                    <a:pt x="333" y="608"/>
                    <a:pt x="320" y="595"/>
                    <a:pt x="320" y="576"/>
                  </a:cubicBezTo>
                  <a:cubicBezTo>
                    <a:pt x="320" y="557"/>
                    <a:pt x="333" y="544"/>
                    <a:pt x="352" y="544"/>
                  </a:cubicBezTo>
                  <a:cubicBezTo>
                    <a:pt x="416" y="544"/>
                    <a:pt x="416" y="544"/>
                    <a:pt x="416" y="544"/>
                  </a:cubicBezTo>
                  <a:cubicBezTo>
                    <a:pt x="435" y="544"/>
                    <a:pt x="448" y="557"/>
                    <a:pt x="448" y="576"/>
                  </a:cubicBezTo>
                  <a:cubicBezTo>
                    <a:pt x="448" y="800"/>
                    <a:pt x="448" y="800"/>
                    <a:pt x="448" y="800"/>
                  </a:cubicBezTo>
                  <a:cubicBezTo>
                    <a:pt x="448" y="854"/>
                    <a:pt x="406" y="896"/>
                    <a:pt x="352" y="896"/>
                  </a:cubicBezTo>
                  <a:cubicBezTo>
                    <a:pt x="160" y="896"/>
                    <a:pt x="160" y="896"/>
                    <a:pt x="160" y="896"/>
                  </a:cubicBezTo>
                  <a:cubicBezTo>
                    <a:pt x="106" y="896"/>
                    <a:pt x="64" y="854"/>
                    <a:pt x="64" y="80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06"/>
                    <a:pt x="106" y="64"/>
                    <a:pt x="160" y="64"/>
                  </a:cubicBezTo>
                  <a:cubicBezTo>
                    <a:pt x="352" y="64"/>
                    <a:pt x="352" y="64"/>
                    <a:pt x="352" y="64"/>
                  </a:cubicBezTo>
                  <a:cubicBezTo>
                    <a:pt x="406" y="64"/>
                    <a:pt x="448" y="106"/>
                    <a:pt x="448" y="160"/>
                  </a:cubicBezTo>
                  <a:cubicBezTo>
                    <a:pt x="448" y="288"/>
                    <a:pt x="448" y="288"/>
                    <a:pt x="448" y="288"/>
                  </a:cubicBezTo>
                  <a:cubicBezTo>
                    <a:pt x="448" y="307"/>
                    <a:pt x="435" y="320"/>
                    <a:pt x="416" y="320"/>
                  </a:cubicBezTo>
                  <a:cubicBezTo>
                    <a:pt x="397" y="320"/>
                    <a:pt x="384" y="307"/>
                    <a:pt x="384" y="288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170"/>
                    <a:pt x="342" y="128"/>
                    <a:pt x="288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矩形 96"/>
          <p:cNvSpPr/>
          <p:nvPr/>
        </p:nvSpPr>
        <p:spPr>
          <a:xfrm>
            <a:off x="10165435" y="2204983"/>
            <a:ext cx="13019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latin typeface="+mj-lt"/>
                <a:ea typeface="+mj-ea"/>
              </a:rPr>
              <a:t>90,000+</a:t>
            </a:r>
          </a:p>
        </p:txBody>
      </p:sp>
      <p:sp>
        <p:nvSpPr>
          <p:cNvPr id="98" name="矩形 97"/>
          <p:cNvSpPr/>
          <p:nvPr/>
        </p:nvSpPr>
        <p:spPr>
          <a:xfrm>
            <a:off x="10165435" y="2572478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272727"/>
                </a:solidFill>
              </a:rPr>
              <a:t>原创产品量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9646662" y="2340723"/>
            <a:ext cx="412532" cy="411310"/>
            <a:chOff x="7035800" y="8416925"/>
            <a:chExt cx="1071563" cy="1068388"/>
          </a:xfr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</p:grpSpPr>
        <p:sp>
          <p:nvSpPr>
            <p:cNvPr id="100" name="Freeform 13"/>
            <p:cNvSpPr>
              <a:spLocks noEditPoints="1"/>
            </p:cNvSpPr>
            <p:nvPr/>
          </p:nvSpPr>
          <p:spPr bwMode="auto">
            <a:xfrm>
              <a:off x="7461250" y="8629650"/>
              <a:ext cx="646113" cy="712788"/>
            </a:xfrm>
            <a:custGeom>
              <a:avLst/>
              <a:gdLst>
                <a:gd name="T0" fmla="*/ 1108 w 1159"/>
                <a:gd name="T1" fmla="*/ 16 h 1283"/>
                <a:gd name="T2" fmla="*/ 977 w 1159"/>
                <a:gd name="T3" fmla="*/ 51 h 1283"/>
                <a:gd name="T4" fmla="*/ 917 w 1159"/>
                <a:gd name="T5" fmla="*/ 91 h 1283"/>
                <a:gd name="T6" fmla="*/ 808 w 1159"/>
                <a:gd name="T7" fmla="*/ 213 h 1283"/>
                <a:gd name="T8" fmla="*/ 764 w 1159"/>
                <a:gd name="T9" fmla="*/ 225 h 1283"/>
                <a:gd name="T10" fmla="*/ 804 w 1159"/>
                <a:gd name="T11" fmla="*/ 284 h 1283"/>
                <a:gd name="T12" fmla="*/ 465 w 1159"/>
                <a:gd name="T13" fmla="*/ 935 h 1283"/>
                <a:gd name="T14" fmla="*/ 438 w 1159"/>
                <a:gd name="T15" fmla="*/ 1099 h 1283"/>
                <a:gd name="T16" fmla="*/ 346 w 1159"/>
                <a:gd name="T17" fmla="*/ 1137 h 1283"/>
                <a:gd name="T18" fmla="*/ 231 w 1159"/>
                <a:gd name="T19" fmla="*/ 1128 h 1283"/>
                <a:gd name="T20" fmla="*/ 209 w 1159"/>
                <a:gd name="T21" fmla="*/ 1019 h 1283"/>
                <a:gd name="T22" fmla="*/ 84 w 1159"/>
                <a:gd name="T23" fmla="*/ 1004 h 1283"/>
                <a:gd name="T24" fmla="*/ 26 w 1159"/>
                <a:gd name="T25" fmla="*/ 1280 h 1283"/>
                <a:gd name="T26" fmla="*/ 66 w 1159"/>
                <a:gd name="T27" fmla="*/ 1261 h 1283"/>
                <a:gd name="T28" fmla="*/ 156 w 1159"/>
                <a:gd name="T29" fmla="*/ 1155 h 1283"/>
                <a:gd name="T30" fmla="*/ 275 w 1159"/>
                <a:gd name="T31" fmla="*/ 1183 h 1283"/>
                <a:gd name="T32" fmla="*/ 306 w 1159"/>
                <a:gd name="T33" fmla="*/ 1213 h 1283"/>
                <a:gd name="T34" fmla="*/ 416 w 1159"/>
                <a:gd name="T35" fmla="*/ 1230 h 1283"/>
                <a:gd name="T36" fmla="*/ 515 w 1159"/>
                <a:gd name="T37" fmla="*/ 1138 h 1283"/>
                <a:gd name="T38" fmla="*/ 631 w 1159"/>
                <a:gd name="T39" fmla="*/ 1038 h 1283"/>
                <a:gd name="T40" fmla="*/ 1028 w 1159"/>
                <a:gd name="T41" fmla="*/ 412 h 1283"/>
                <a:gd name="T42" fmla="*/ 1071 w 1159"/>
                <a:gd name="T43" fmla="*/ 448 h 1283"/>
                <a:gd name="T44" fmla="*/ 939 w 1159"/>
                <a:gd name="T45" fmla="*/ 694 h 1283"/>
                <a:gd name="T46" fmla="*/ 950 w 1159"/>
                <a:gd name="T47" fmla="*/ 739 h 1283"/>
                <a:gd name="T48" fmla="*/ 993 w 1159"/>
                <a:gd name="T49" fmla="*/ 727 h 1283"/>
                <a:gd name="T50" fmla="*/ 1131 w 1159"/>
                <a:gd name="T51" fmla="*/ 433 h 1283"/>
                <a:gd name="T52" fmla="*/ 1058 w 1159"/>
                <a:gd name="T53" fmla="*/ 358 h 1283"/>
                <a:gd name="T54" fmla="*/ 1127 w 1159"/>
                <a:gd name="T55" fmla="*/ 176 h 1283"/>
                <a:gd name="T56" fmla="*/ 1152 w 1159"/>
                <a:gd name="T57" fmla="*/ 74 h 1283"/>
                <a:gd name="T58" fmla="*/ 1051 w 1159"/>
                <a:gd name="T59" fmla="*/ 68 h 1283"/>
                <a:gd name="T60" fmla="*/ 1091 w 1159"/>
                <a:gd name="T61" fmla="*/ 91 h 1283"/>
                <a:gd name="T62" fmla="*/ 1072 w 1159"/>
                <a:gd name="T63" fmla="*/ 143 h 1283"/>
                <a:gd name="T64" fmla="*/ 1032 w 1159"/>
                <a:gd name="T65" fmla="*/ 83 h 1283"/>
                <a:gd name="T66" fmla="*/ 580 w 1159"/>
                <a:gd name="T67" fmla="*/ 967 h 1283"/>
                <a:gd name="T68" fmla="*/ 578 w 1159"/>
                <a:gd name="T69" fmla="*/ 818 h 1283"/>
                <a:gd name="T70" fmla="*/ 596 w 1159"/>
                <a:gd name="T71" fmla="*/ 977 h 1283"/>
                <a:gd name="T72" fmla="*/ 490 w 1159"/>
                <a:gd name="T73" fmla="*/ 1027 h 1283"/>
                <a:gd name="T74" fmla="*/ 562 w 1159"/>
                <a:gd name="T75" fmla="*/ 1031 h 1283"/>
                <a:gd name="T76" fmla="*/ 525 w 1159"/>
                <a:gd name="T77" fmla="*/ 1074 h 1283"/>
                <a:gd name="T78" fmla="*/ 715 w 1159"/>
                <a:gd name="T79" fmla="*/ 824 h 1283"/>
                <a:gd name="T80" fmla="*/ 860 w 1159"/>
                <a:gd name="T81" fmla="*/ 316 h 1283"/>
                <a:gd name="T82" fmla="*/ 715 w 1159"/>
                <a:gd name="T83" fmla="*/ 824 h 1283"/>
                <a:gd name="T84" fmla="*/ 892 w 1159"/>
                <a:gd name="T85" fmla="*/ 261 h 1283"/>
                <a:gd name="T86" fmla="*/ 1067 w 1159"/>
                <a:gd name="T87" fmla="*/ 214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9" h="1283">
                  <a:moveTo>
                    <a:pt x="1152" y="74"/>
                  </a:moveTo>
                  <a:cubicBezTo>
                    <a:pt x="1146" y="50"/>
                    <a:pt x="1130" y="29"/>
                    <a:pt x="1108" y="16"/>
                  </a:cubicBezTo>
                  <a:cubicBezTo>
                    <a:pt x="1086" y="3"/>
                    <a:pt x="1059" y="0"/>
                    <a:pt x="1035" y="6"/>
                  </a:cubicBezTo>
                  <a:cubicBezTo>
                    <a:pt x="1010" y="13"/>
                    <a:pt x="989" y="29"/>
                    <a:pt x="977" y="51"/>
                  </a:cubicBezTo>
                  <a:cubicBezTo>
                    <a:pt x="961" y="79"/>
                    <a:pt x="961" y="79"/>
                    <a:pt x="961" y="79"/>
                  </a:cubicBezTo>
                  <a:cubicBezTo>
                    <a:pt x="945" y="70"/>
                    <a:pt x="926" y="75"/>
                    <a:pt x="917" y="91"/>
                  </a:cubicBezTo>
                  <a:cubicBezTo>
                    <a:pt x="836" y="229"/>
                    <a:pt x="836" y="229"/>
                    <a:pt x="836" y="229"/>
                  </a:cubicBezTo>
                  <a:cubicBezTo>
                    <a:pt x="808" y="213"/>
                    <a:pt x="808" y="213"/>
                    <a:pt x="808" y="213"/>
                  </a:cubicBezTo>
                  <a:cubicBezTo>
                    <a:pt x="801" y="209"/>
                    <a:pt x="792" y="208"/>
                    <a:pt x="784" y="210"/>
                  </a:cubicBezTo>
                  <a:cubicBezTo>
                    <a:pt x="775" y="212"/>
                    <a:pt x="768" y="218"/>
                    <a:pt x="764" y="225"/>
                  </a:cubicBezTo>
                  <a:cubicBezTo>
                    <a:pt x="755" y="240"/>
                    <a:pt x="761" y="260"/>
                    <a:pt x="776" y="268"/>
                  </a:cubicBezTo>
                  <a:cubicBezTo>
                    <a:pt x="804" y="284"/>
                    <a:pt x="804" y="284"/>
                    <a:pt x="804" y="284"/>
                  </a:cubicBezTo>
                  <a:cubicBezTo>
                    <a:pt x="532" y="756"/>
                    <a:pt x="532" y="756"/>
                    <a:pt x="532" y="756"/>
                  </a:cubicBezTo>
                  <a:cubicBezTo>
                    <a:pt x="465" y="935"/>
                    <a:pt x="465" y="935"/>
                    <a:pt x="465" y="935"/>
                  </a:cubicBezTo>
                  <a:cubicBezTo>
                    <a:pt x="433" y="995"/>
                    <a:pt x="433" y="995"/>
                    <a:pt x="433" y="995"/>
                  </a:cubicBezTo>
                  <a:cubicBezTo>
                    <a:pt x="414" y="1028"/>
                    <a:pt x="416" y="1068"/>
                    <a:pt x="438" y="1099"/>
                  </a:cubicBezTo>
                  <a:cubicBezTo>
                    <a:pt x="366" y="1187"/>
                    <a:pt x="366" y="1187"/>
                    <a:pt x="366" y="1187"/>
                  </a:cubicBezTo>
                  <a:cubicBezTo>
                    <a:pt x="346" y="1137"/>
                    <a:pt x="346" y="1137"/>
                    <a:pt x="346" y="1137"/>
                  </a:cubicBezTo>
                  <a:cubicBezTo>
                    <a:pt x="336" y="1114"/>
                    <a:pt x="315" y="1099"/>
                    <a:pt x="291" y="1097"/>
                  </a:cubicBezTo>
                  <a:cubicBezTo>
                    <a:pt x="267" y="1095"/>
                    <a:pt x="244" y="1107"/>
                    <a:pt x="231" y="1128"/>
                  </a:cubicBezTo>
                  <a:cubicBezTo>
                    <a:pt x="220" y="1147"/>
                    <a:pt x="220" y="1147"/>
                    <a:pt x="220" y="1147"/>
                  </a:cubicBezTo>
                  <a:cubicBezTo>
                    <a:pt x="209" y="1019"/>
                    <a:pt x="209" y="1019"/>
                    <a:pt x="209" y="1019"/>
                  </a:cubicBezTo>
                  <a:cubicBezTo>
                    <a:pt x="206" y="989"/>
                    <a:pt x="183" y="964"/>
                    <a:pt x="153" y="961"/>
                  </a:cubicBezTo>
                  <a:cubicBezTo>
                    <a:pt x="123" y="957"/>
                    <a:pt x="94" y="975"/>
                    <a:pt x="84" y="1004"/>
                  </a:cubicBezTo>
                  <a:cubicBezTo>
                    <a:pt x="6" y="1240"/>
                    <a:pt x="6" y="1240"/>
                    <a:pt x="6" y="1240"/>
                  </a:cubicBezTo>
                  <a:cubicBezTo>
                    <a:pt x="0" y="1257"/>
                    <a:pt x="9" y="1275"/>
                    <a:pt x="26" y="1280"/>
                  </a:cubicBezTo>
                  <a:cubicBezTo>
                    <a:pt x="29" y="1282"/>
                    <a:pt x="32" y="1283"/>
                    <a:pt x="36" y="1283"/>
                  </a:cubicBezTo>
                  <a:cubicBezTo>
                    <a:pt x="50" y="1283"/>
                    <a:pt x="62" y="1274"/>
                    <a:pt x="66" y="1261"/>
                  </a:cubicBezTo>
                  <a:cubicBezTo>
                    <a:pt x="145" y="1025"/>
                    <a:pt x="145" y="1025"/>
                    <a:pt x="145" y="1025"/>
                  </a:cubicBezTo>
                  <a:cubicBezTo>
                    <a:pt x="156" y="1155"/>
                    <a:pt x="156" y="1155"/>
                    <a:pt x="156" y="1155"/>
                  </a:cubicBezTo>
                  <a:cubicBezTo>
                    <a:pt x="158" y="1183"/>
                    <a:pt x="178" y="1206"/>
                    <a:pt x="205" y="1212"/>
                  </a:cubicBezTo>
                  <a:cubicBezTo>
                    <a:pt x="232" y="1218"/>
                    <a:pt x="260" y="1206"/>
                    <a:pt x="275" y="1183"/>
                  </a:cubicBezTo>
                  <a:cubicBezTo>
                    <a:pt x="286" y="1163"/>
                    <a:pt x="286" y="1163"/>
                    <a:pt x="286" y="1163"/>
                  </a:cubicBezTo>
                  <a:cubicBezTo>
                    <a:pt x="306" y="1213"/>
                    <a:pt x="306" y="1213"/>
                    <a:pt x="306" y="1213"/>
                  </a:cubicBezTo>
                  <a:cubicBezTo>
                    <a:pt x="315" y="1234"/>
                    <a:pt x="334" y="1250"/>
                    <a:pt x="356" y="1253"/>
                  </a:cubicBezTo>
                  <a:cubicBezTo>
                    <a:pt x="379" y="1256"/>
                    <a:pt x="401" y="1247"/>
                    <a:pt x="416" y="1230"/>
                  </a:cubicBezTo>
                  <a:cubicBezTo>
                    <a:pt x="490" y="1135"/>
                    <a:pt x="490" y="1135"/>
                    <a:pt x="490" y="1135"/>
                  </a:cubicBezTo>
                  <a:cubicBezTo>
                    <a:pt x="498" y="1137"/>
                    <a:pt x="507" y="1138"/>
                    <a:pt x="515" y="1138"/>
                  </a:cubicBezTo>
                  <a:cubicBezTo>
                    <a:pt x="550" y="1139"/>
                    <a:pt x="582" y="1121"/>
                    <a:pt x="599" y="1091"/>
                  </a:cubicBezTo>
                  <a:cubicBezTo>
                    <a:pt x="631" y="1038"/>
                    <a:pt x="631" y="1038"/>
                    <a:pt x="631" y="1038"/>
                  </a:cubicBezTo>
                  <a:cubicBezTo>
                    <a:pt x="753" y="890"/>
                    <a:pt x="753" y="890"/>
                    <a:pt x="753" y="890"/>
                  </a:cubicBezTo>
                  <a:cubicBezTo>
                    <a:pt x="1028" y="412"/>
                    <a:pt x="1028" y="412"/>
                    <a:pt x="1028" y="412"/>
                  </a:cubicBezTo>
                  <a:cubicBezTo>
                    <a:pt x="1056" y="428"/>
                    <a:pt x="1056" y="428"/>
                    <a:pt x="1056" y="428"/>
                  </a:cubicBezTo>
                  <a:cubicBezTo>
                    <a:pt x="1063" y="433"/>
                    <a:pt x="1068" y="440"/>
                    <a:pt x="1071" y="448"/>
                  </a:cubicBezTo>
                  <a:cubicBezTo>
                    <a:pt x="1073" y="456"/>
                    <a:pt x="1072" y="465"/>
                    <a:pt x="1067" y="472"/>
                  </a:cubicBezTo>
                  <a:cubicBezTo>
                    <a:pt x="939" y="694"/>
                    <a:pt x="939" y="694"/>
                    <a:pt x="939" y="694"/>
                  </a:cubicBezTo>
                  <a:cubicBezTo>
                    <a:pt x="935" y="701"/>
                    <a:pt x="933" y="710"/>
                    <a:pt x="935" y="719"/>
                  </a:cubicBezTo>
                  <a:cubicBezTo>
                    <a:pt x="937" y="727"/>
                    <a:pt x="942" y="735"/>
                    <a:pt x="950" y="739"/>
                  </a:cubicBezTo>
                  <a:cubicBezTo>
                    <a:pt x="957" y="743"/>
                    <a:pt x="966" y="745"/>
                    <a:pt x="974" y="742"/>
                  </a:cubicBezTo>
                  <a:cubicBezTo>
                    <a:pt x="982" y="740"/>
                    <a:pt x="989" y="735"/>
                    <a:pt x="993" y="727"/>
                  </a:cubicBezTo>
                  <a:cubicBezTo>
                    <a:pt x="1121" y="506"/>
                    <a:pt x="1121" y="506"/>
                    <a:pt x="1121" y="506"/>
                  </a:cubicBezTo>
                  <a:cubicBezTo>
                    <a:pt x="1134" y="484"/>
                    <a:pt x="1138" y="457"/>
                    <a:pt x="1131" y="433"/>
                  </a:cubicBezTo>
                  <a:cubicBezTo>
                    <a:pt x="1124" y="408"/>
                    <a:pt x="1108" y="387"/>
                    <a:pt x="1086" y="374"/>
                  </a:cubicBezTo>
                  <a:cubicBezTo>
                    <a:pt x="1058" y="358"/>
                    <a:pt x="1058" y="358"/>
                    <a:pt x="1058" y="358"/>
                  </a:cubicBezTo>
                  <a:cubicBezTo>
                    <a:pt x="1138" y="220"/>
                    <a:pt x="1138" y="220"/>
                    <a:pt x="1138" y="220"/>
                  </a:cubicBezTo>
                  <a:cubicBezTo>
                    <a:pt x="1147" y="205"/>
                    <a:pt x="1142" y="185"/>
                    <a:pt x="1127" y="176"/>
                  </a:cubicBezTo>
                  <a:cubicBezTo>
                    <a:pt x="1143" y="149"/>
                    <a:pt x="1143" y="149"/>
                    <a:pt x="1143" y="149"/>
                  </a:cubicBezTo>
                  <a:cubicBezTo>
                    <a:pt x="1156" y="126"/>
                    <a:pt x="1159" y="99"/>
                    <a:pt x="1152" y="74"/>
                  </a:cubicBezTo>
                  <a:close/>
                  <a:moveTo>
                    <a:pt x="1032" y="83"/>
                  </a:moveTo>
                  <a:cubicBezTo>
                    <a:pt x="1036" y="76"/>
                    <a:pt x="1043" y="70"/>
                    <a:pt x="1051" y="68"/>
                  </a:cubicBezTo>
                  <a:cubicBezTo>
                    <a:pt x="1060" y="66"/>
                    <a:pt x="1068" y="67"/>
                    <a:pt x="1076" y="71"/>
                  </a:cubicBezTo>
                  <a:cubicBezTo>
                    <a:pt x="1083" y="76"/>
                    <a:pt x="1089" y="83"/>
                    <a:pt x="1091" y="91"/>
                  </a:cubicBezTo>
                  <a:cubicBezTo>
                    <a:pt x="1093" y="99"/>
                    <a:pt x="1092" y="108"/>
                    <a:pt x="1088" y="115"/>
                  </a:cubicBezTo>
                  <a:cubicBezTo>
                    <a:pt x="1072" y="143"/>
                    <a:pt x="1072" y="143"/>
                    <a:pt x="1072" y="143"/>
                  </a:cubicBezTo>
                  <a:cubicBezTo>
                    <a:pt x="1016" y="111"/>
                    <a:pt x="1016" y="111"/>
                    <a:pt x="1016" y="111"/>
                  </a:cubicBezTo>
                  <a:lnTo>
                    <a:pt x="1032" y="83"/>
                  </a:lnTo>
                  <a:close/>
                  <a:moveTo>
                    <a:pt x="596" y="977"/>
                  </a:moveTo>
                  <a:cubicBezTo>
                    <a:pt x="580" y="967"/>
                    <a:pt x="580" y="967"/>
                    <a:pt x="580" y="967"/>
                  </a:cubicBezTo>
                  <a:cubicBezTo>
                    <a:pt x="532" y="940"/>
                    <a:pt x="532" y="940"/>
                    <a:pt x="532" y="940"/>
                  </a:cubicBezTo>
                  <a:cubicBezTo>
                    <a:pt x="578" y="818"/>
                    <a:pt x="578" y="818"/>
                    <a:pt x="578" y="818"/>
                  </a:cubicBezTo>
                  <a:cubicBezTo>
                    <a:pt x="679" y="876"/>
                    <a:pt x="679" y="876"/>
                    <a:pt x="679" y="876"/>
                  </a:cubicBezTo>
                  <a:lnTo>
                    <a:pt x="596" y="977"/>
                  </a:lnTo>
                  <a:close/>
                  <a:moveTo>
                    <a:pt x="500" y="1069"/>
                  </a:moveTo>
                  <a:cubicBezTo>
                    <a:pt x="486" y="1060"/>
                    <a:pt x="482" y="1041"/>
                    <a:pt x="490" y="1027"/>
                  </a:cubicBezTo>
                  <a:cubicBezTo>
                    <a:pt x="506" y="999"/>
                    <a:pt x="506" y="999"/>
                    <a:pt x="506" y="999"/>
                  </a:cubicBezTo>
                  <a:cubicBezTo>
                    <a:pt x="562" y="1031"/>
                    <a:pt x="562" y="1031"/>
                    <a:pt x="562" y="1031"/>
                  </a:cubicBezTo>
                  <a:cubicBezTo>
                    <a:pt x="546" y="1059"/>
                    <a:pt x="546" y="1059"/>
                    <a:pt x="546" y="1059"/>
                  </a:cubicBezTo>
                  <a:cubicBezTo>
                    <a:pt x="541" y="1067"/>
                    <a:pt x="534" y="1072"/>
                    <a:pt x="525" y="1074"/>
                  </a:cubicBezTo>
                  <a:cubicBezTo>
                    <a:pt x="516" y="1076"/>
                    <a:pt x="507" y="1074"/>
                    <a:pt x="500" y="1069"/>
                  </a:cubicBezTo>
                  <a:close/>
                  <a:moveTo>
                    <a:pt x="715" y="824"/>
                  </a:moveTo>
                  <a:cubicBezTo>
                    <a:pt x="604" y="760"/>
                    <a:pt x="604" y="760"/>
                    <a:pt x="604" y="760"/>
                  </a:cubicBezTo>
                  <a:cubicBezTo>
                    <a:pt x="860" y="316"/>
                    <a:pt x="860" y="316"/>
                    <a:pt x="860" y="316"/>
                  </a:cubicBezTo>
                  <a:cubicBezTo>
                    <a:pt x="971" y="380"/>
                    <a:pt x="971" y="380"/>
                    <a:pt x="971" y="380"/>
                  </a:cubicBezTo>
                  <a:lnTo>
                    <a:pt x="715" y="824"/>
                  </a:lnTo>
                  <a:close/>
                  <a:moveTo>
                    <a:pt x="1003" y="325"/>
                  </a:moveTo>
                  <a:cubicBezTo>
                    <a:pt x="892" y="261"/>
                    <a:pt x="892" y="261"/>
                    <a:pt x="892" y="261"/>
                  </a:cubicBezTo>
                  <a:cubicBezTo>
                    <a:pt x="956" y="150"/>
                    <a:pt x="956" y="150"/>
                    <a:pt x="956" y="150"/>
                  </a:cubicBezTo>
                  <a:cubicBezTo>
                    <a:pt x="1067" y="214"/>
                    <a:pt x="1067" y="214"/>
                    <a:pt x="1067" y="214"/>
                  </a:cubicBezTo>
                  <a:lnTo>
                    <a:pt x="1003" y="3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4"/>
            <p:cNvSpPr/>
            <p:nvPr/>
          </p:nvSpPr>
          <p:spPr bwMode="auto">
            <a:xfrm>
              <a:off x="7185025" y="9209088"/>
              <a:ext cx="163513" cy="104775"/>
            </a:xfrm>
            <a:custGeom>
              <a:avLst/>
              <a:gdLst>
                <a:gd name="T0" fmla="*/ 236 w 292"/>
                <a:gd name="T1" fmla="*/ 11 h 188"/>
                <a:gd name="T2" fmla="*/ 123 w 292"/>
                <a:gd name="T3" fmla="*/ 124 h 188"/>
                <a:gd name="T4" fmla="*/ 55 w 292"/>
                <a:gd name="T5" fmla="*/ 56 h 188"/>
                <a:gd name="T6" fmla="*/ 10 w 292"/>
                <a:gd name="T7" fmla="*/ 56 h 188"/>
                <a:gd name="T8" fmla="*/ 0 w 292"/>
                <a:gd name="T9" fmla="*/ 79 h 188"/>
                <a:gd name="T10" fmla="*/ 10 w 292"/>
                <a:gd name="T11" fmla="*/ 102 h 188"/>
                <a:gd name="T12" fmla="*/ 78 w 292"/>
                <a:gd name="T13" fmla="*/ 169 h 188"/>
                <a:gd name="T14" fmla="*/ 123 w 292"/>
                <a:gd name="T15" fmla="*/ 188 h 188"/>
                <a:gd name="T16" fmla="*/ 168 w 292"/>
                <a:gd name="T17" fmla="*/ 169 h 188"/>
                <a:gd name="T18" fmla="*/ 281 w 292"/>
                <a:gd name="T19" fmla="*/ 56 h 188"/>
                <a:gd name="T20" fmla="*/ 279 w 292"/>
                <a:gd name="T21" fmla="*/ 13 h 188"/>
                <a:gd name="T22" fmla="*/ 236 w 292"/>
                <a:gd name="T2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188">
                  <a:moveTo>
                    <a:pt x="236" y="11"/>
                  </a:moveTo>
                  <a:cubicBezTo>
                    <a:pt x="123" y="124"/>
                    <a:pt x="123" y="124"/>
                    <a:pt x="123" y="124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42" y="44"/>
                    <a:pt x="22" y="44"/>
                    <a:pt x="10" y="56"/>
                  </a:cubicBezTo>
                  <a:cubicBezTo>
                    <a:pt x="4" y="62"/>
                    <a:pt x="0" y="70"/>
                    <a:pt x="0" y="79"/>
                  </a:cubicBezTo>
                  <a:cubicBezTo>
                    <a:pt x="0" y="87"/>
                    <a:pt x="4" y="96"/>
                    <a:pt x="10" y="102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90" y="181"/>
                    <a:pt x="106" y="188"/>
                    <a:pt x="123" y="188"/>
                  </a:cubicBezTo>
                  <a:cubicBezTo>
                    <a:pt x="140" y="188"/>
                    <a:pt x="156" y="181"/>
                    <a:pt x="168" y="169"/>
                  </a:cubicBezTo>
                  <a:cubicBezTo>
                    <a:pt x="281" y="56"/>
                    <a:pt x="281" y="56"/>
                    <a:pt x="281" y="56"/>
                  </a:cubicBezTo>
                  <a:cubicBezTo>
                    <a:pt x="292" y="43"/>
                    <a:pt x="291" y="24"/>
                    <a:pt x="279" y="13"/>
                  </a:cubicBezTo>
                  <a:cubicBezTo>
                    <a:pt x="267" y="1"/>
                    <a:pt x="249" y="0"/>
                    <a:pt x="2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5"/>
            <p:cNvSpPr/>
            <p:nvPr/>
          </p:nvSpPr>
          <p:spPr bwMode="auto">
            <a:xfrm>
              <a:off x="7107238" y="9102725"/>
              <a:ext cx="303213" cy="311150"/>
            </a:xfrm>
            <a:custGeom>
              <a:avLst/>
              <a:gdLst>
                <a:gd name="T0" fmla="*/ 0 w 544"/>
                <a:gd name="T1" fmla="*/ 289 h 561"/>
                <a:gd name="T2" fmla="*/ 272 w 544"/>
                <a:gd name="T3" fmla="*/ 561 h 561"/>
                <a:gd name="T4" fmla="*/ 544 w 544"/>
                <a:gd name="T5" fmla="*/ 289 h 561"/>
                <a:gd name="T6" fmla="*/ 512 w 544"/>
                <a:gd name="T7" fmla="*/ 257 h 561"/>
                <a:gd name="T8" fmla="*/ 480 w 544"/>
                <a:gd name="T9" fmla="*/ 289 h 561"/>
                <a:gd name="T10" fmla="*/ 272 w 544"/>
                <a:gd name="T11" fmla="*/ 497 h 561"/>
                <a:gd name="T12" fmla="*/ 64 w 544"/>
                <a:gd name="T13" fmla="*/ 289 h 561"/>
                <a:gd name="T14" fmla="*/ 272 w 544"/>
                <a:gd name="T15" fmla="*/ 81 h 561"/>
                <a:gd name="T16" fmla="*/ 397 w 544"/>
                <a:gd name="T17" fmla="*/ 123 h 561"/>
                <a:gd name="T18" fmla="*/ 441 w 544"/>
                <a:gd name="T19" fmla="*/ 116 h 561"/>
                <a:gd name="T20" fmla="*/ 435 w 544"/>
                <a:gd name="T21" fmla="*/ 72 h 561"/>
                <a:gd name="T22" fmla="*/ 150 w 544"/>
                <a:gd name="T23" fmla="*/ 46 h 561"/>
                <a:gd name="T24" fmla="*/ 0 w 544"/>
                <a:gd name="T25" fmla="*/ 289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4" h="561">
                  <a:moveTo>
                    <a:pt x="0" y="289"/>
                  </a:moveTo>
                  <a:cubicBezTo>
                    <a:pt x="0" y="439"/>
                    <a:pt x="122" y="561"/>
                    <a:pt x="272" y="561"/>
                  </a:cubicBezTo>
                  <a:cubicBezTo>
                    <a:pt x="422" y="561"/>
                    <a:pt x="544" y="439"/>
                    <a:pt x="544" y="289"/>
                  </a:cubicBezTo>
                  <a:cubicBezTo>
                    <a:pt x="544" y="271"/>
                    <a:pt x="530" y="257"/>
                    <a:pt x="512" y="257"/>
                  </a:cubicBezTo>
                  <a:cubicBezTo>
                    <a:pt x="494" y="257"/>
                    <a:pt x="480" y="271"/>
                    <a:pt x="480" y="289"/>
                  </a:cubicBezTo>
                  <a:cubicBezTo>
                    <a:pt x="480" y="404"/>
                    <a:pt x="387" y="497"/>
                    <a:pt x="272" y="497"/>
                  </a:cubicBezTo>
                  <a:cubicBezTo>
                    <a:pt x="157" y="497"/>
                    <a:pt x="64" y="404"/>
                    <a:pt x="64" y="289"/>
                  </a:cubicBezTo>
                  <a:cubicBezTo>
                    <a:pt x="64" y="174"/>
                    <a:pt x="157" y="81"/>
                    <a:pt x="272" y="81"/>
                  </a:cubicBezTo>
                  <a:cubicBezTo>
                    <a:pt x="317" y="81"/>
                    <a:pt x="361" y="96"/>
                    <a:pt x="397" y="123"/>
                  </a:cubicBezTo>
                  <a:cubicBezTo>
                    <a:pt x="411" y="133"/>
                    <a:pt x="431" y="130"/>
                    <a:pt x="441" y="116"/>
                  </a:cubicBezTo>
                  <a:cubicBezTo>
                    <a:pt x="452" y="102"/>
                    <a:pt x="449" y="82"/>
                    <a:pt x="435" y="72"/>
                  </a:cubicBezTo>
                  <a:cubicBezTo>
                    <a:pt x="353" y="10"/>
                    <a:pt x="242" y="0"/>
                    <a:pt x="150" y="46"/>
                  </a:cubicBezTo>
                  <a:cubicBezTo>
                    <a:pt x="58" y="92"/>
                    <a:pt x="0" y="186"/>
                    <a:pt x="0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6"/>
            <p:cNvSpPr/>
            <p:nvPr/>
          </p:nvSpPr>
          <p:spPr bwMode="auto">
            <a:xfrm>
              <a:off x="7196138" y="8523288"/>
              <a:ext cx="500063" cy="107950"/>
            </a:xfrm>
            <a:custGeom>
              <a:avLst/>
              <a:gdLst>
                <a:gd name="T0" fmla="*/ 864 w 896"/>
                <a:gd name="T1" fmla="*/ 64 h 192"/>
                <a:gd name="T2" fmla="*/ 896 w 896"/>
                <a:gd name="T3" fmla="*/ 32 h 192"/>
                <a:gd name="T4" fmla="*/ 864 w 896"/>
                <a:gd name="T5" fmla="*/ 0 h 192"/>
                <a:gd name="T6" fmla="*/ 32 w 896"/>
                <a:gd name="T7" fmla="*/ 0 h 192"/>
                <a:gd name="T8" fmla="*/ 0 w 896"/>
                <a:gd name="T9" fmla="*/ 32 h 192"/>
                <a:gd name="T10" fmla="*/ 0 w 896"/>
                <a:gd name="T11" fmla="*/ 160 h 192"/>
                <a:gd name="T12" fmla="*/ 32 w 896"/>
                <a:gd name="T13" fmla="*/ 192 h 192"/>
                <a:gd name="T14" fmla="*/ 864 w 896"/>
                <a:gd name="T15" fmla="*/ 192 h 192"/>
                <a:gd name="T16" fmla="*/ 896 w 896"/>
                <a:gd name="T17" fmla="*/ 160 h 192"/>
                <a:gd name="T18" fmla="*/ 864 w 896"/>
                <a:gd name="T19" fmla="*/ 128 h 192"/>
                <a:gd name="T20" fmla="*/ 64 w 896"/>
                <a:gd name="T21" fmla="*/ 128 h 192"/>
                <a:gd name="T22" fmla="*/ 64 w 896"/>
                <a:gd name="T23" fmla="*/ 64 h 192"/>
                <a:gd name="T24" fmla="*/ 864 w 896"/>
                <a:gd name="T25" fmla="*/ 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6" h="192">
                  <a:moveTo>
                    <a:pt x="864" y="64"/>
                  </a:moveTo>
                  <a:cubicBezTo>
                    <a:pt x="881" y="64"/>
                    <a:pt x="896" y="50"/>
                    <a:pt x="896" y="32"/>
                  </a:cubicBezTo>
                  <a:cubicBezTo>
                    <a:pt x="896" y="15"/>
                    <a:pt x="881" y="0"/>
                    <a:pt x="86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78"/>
                    <a:pt x="14" y="192"/>
                    <a:pt x="32" y="192"/>
                  </a:cubicBezTo>
                  <a:cubicBezTo>
                    <a:pt x="864" y="192"/>
                    <a:pt x="864" y="192"/>
                    <a:pt x="864" y="192"/>
                  </a:cubicBezTo>
                  <a:cubicBezTo>
                    <a:pt x="881" y="192"/>
                    <a:pt x="896" y="178"/>
                    <a:pt x="896" y="160"/>
                  </a:cubicBezTo>
                  <a:cubicBezTo>
                    <a:pt x="896" y="143"/>
                    <a:pt x="881" y="128"/>
                    <a:pt x="8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64"/>
                    <a:pt x="64" y="64"/>
                    <a:pt x="64" y="64"/>
                  </a:cubicBezTo>
                  <a:lnTo>
                    <a:pt x="86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7"/>
            <p:cNvSpPr/>
            <p:nvPr/>
          </p:nvSpPr>
          <p:spPr bwMode="auto">
            <a:xfrm>
              <a:off x="7250113" y="8666163"/>
              <a:ext cx="392113" cy="36513"/>
            </a:xfrm>
            <a:custGeom>
              <a:avLst/>
              <a:gdLst>
                <a:gd name="T0" fmla="*/ 32 w 704"/>
                <a:gd name="T1" fmla="*/ 0 h 64"/>
                <a:gd name="T2" fmla="*/ 0 w 704"/>
                <a:gd name="T3" fmla="*/ 32 h 64"/>
                <a:gd name="T4" fmla="*/ 32 w 704"/>
                <a:gd name="T5" fmla="*/ 64 h 64"/>
                <a:gd name="T6" fmla="*/ 672 w 704"/>
                <a:gd name="T7" fmla="*/ 64 h 64"/>
                <a:gd name="T8" fmla="*/ 704 w 704"/>
                <a:gd name="T9" fmla="*/ 32 h 64"/>
                <a:gd name="T10" fmla="*/ 672 w 704"/>
                <a:gd name="T11" fmla="*/ 0 h 64"/>
                <a:gd name="T12" fmla="*/ 32 w 70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672" y="64"/>
                    <a:pt x="672" y="64"/>
                    <a:pt x="672" y="64"/>
                  </a:cubicBezTo>
                  <a:cubicBezTo>
                    <a:pt x="689" y="64"/>
                    <a:pt x="704" y="50"/>
                    <a:pt x="704" y="32"/>
                  </a:cubicBezTo>
                  <a:cubicBezTo>
                    <a:pt x="704" y="15"/>
                    <a:pt x="689" y="0"/>
                    <a:pt x="672" y="0"/>
                  </a:cubicBez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8"/>
            <p:cNvSpPr/>
            <p:nvPr/>
          </p:nvSpPr>
          <p:spPr bwMode="auto">
            <a:xfrm>
              <a:off x="7321550" y="8791575"/>
              <a:ext cx="427038" cy="34925"/>
            </a:xfrm>
            <a:custGeom>
              <a:avLst/>
              <a:gdLst>
                <a:gd name="T0" fmla="*/ 736 w 768"/>
                <a:gd name="T1" fmla="*/ 0 h 64"/>
                <a:gd name="T2" fmla="*/ 32 w 768"/>
                <a:gd name="T3" fmla="*/ 0 h 64"/>
                <a:gd name="T4" fmla="*/ 0 w 768"/>
                <a:gd name="T5" fmla="*/ 32 h 64"/>
                <a:gd name="T6" fmla="*/ 32 w 768"/>
                <a:gd name="T7" fmla="*/ 64 h 64"/>
                <a:gd name="T8" fmla="*/ 736 w 768"/>
                <a:gd name="T9" fmla="*/ 64 h 64"/>
                <a:gd name="T10" fmla="*/ 768 w 768"/>
                <a:gd name="T11" fmla="*/ 32 h 64"/>
                <a:gd name="T12" fmla="*/ 736 w 76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8" h="64">
                  <a:moveTo>
                    <a:pt x="736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736" y="64"/>
                    <a:pt x="736" y="64"/>
                    <a:pt x="736" y="64"/>
                  </a:cubicBezTo>
                  <a:cubicBezTo>
                    <a:pt x="753" y="64"/>
                    <a:pt x="768" y="50"/>
                    <a:pt x="768" y="32"/>
                  </a:cubicBezTo>
                  <a:cubicBezTo>
                    <a:pt x="768" y="15"/>
                    <a:pt x="753" y="0"/>
                    <a:pt x="7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9"/>
            <p:cNvSpPr/>
            <p:nvPr/>
          </p:nvSpPr>
          <p:spPr bwMode="auto">
            <a:xfrm>
              <a:off x="7161213" y="8897938"/>
              <a:ext cx="392113" cy="34925"/>
            </a:xfrm>
            <a:custGeom>
              <a:avLst/>
              <a:gdLst>
                <a:gd name="T0" fmla="*/ 704 w 704"/>
                <a:gd name="T1" fmla="*/ 32 h 64"/>
                <a:gd name="T2" fmla="*/ 672 w 704"/>
                <a:gd name="T3" fmla="*/ 0 h 64"/>
                <a:gd name="T4" fmla="*/ 32 w 704"/>
                <a:gd name="T5" fmla="*/ 0 h 64"/>
                <a:gd name="T6" fmla="*/ 0 w 704"/>
                <a:gd name="T7" fmla="*/ 32 h 64"/>
                <a:gd name="T8" fmla="*/ 32 w 704"/>
                <a:gd name="T9" fmla="*/ 64 h 64"/>
                <a:gd name="T10" fmla="*/ 672 w 704"/>
                <a:gd name="T11" fmla="*/ 64 h 64"/>
                <a:gd name="T12" fmla="*/ 704 w 704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4">
                  <a:moveTo>
                    <a:pt x="704" y="32"/>
                  </a:moveTo>
                  <a:cubicBezTo>
                    <a:pt x="704" y="14"/>
                    <a:pt x="690" y="0"/>
                    <a:pt x="67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672" y="64"/>
                    <a:pt x="672" y="64"/>
                    <a:pt x="672" y="64"/>
                  </a:cubicBezTo>
                  <a:cubicBezTo>
                    <a:pt x="690" y="64"/>
                    <a:pt x="704" y="50"/>
                    <a:pt x="70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0"/>
            <p:cNvSpPr/>
            <p:nvPr/>
          </p:nvSpPr>
          <p:spPr bwMode="auto">
            <a:xfrm>
              <a:off x="7588250" y="8897938"/>
              <a:ext cx="160338" cy="34925"/>
            </a:xfrm>
            <a:custGeom>
              <a:avLst/>
              <a:gdLst>
                <a:gd name="T0" fmla="*/ 256 w 288"/>
                <a:gd name="T1" fmla="*/ 0 h 64"/>
                <a:gd name="T2" fmla="*/ 32 w 288"/>
                <a:gd name="T3" fmla="*/ 0 h 64"/>
                <a:gd name="T4" fmla="*/ 0 w 288"/>
                <a:gd name="T5" fmla="*/ 32 h 64"/>
                <a:gd name="T6" fmla="*/ 32 w 288"/>
                <a:gd name="T7" fmla="*/ 64 h 64"/>
                <a:gd name="T8" fmla="*/ 256 w 288"/>
                <a:gd name="T9" fmla="*/ 64 h 64"/>
                <a:gd name="T10" fmla="*/ 288 w 288"/>
                <a:gd name="T11" fmla="*/ 32 h 64"/>
                <a:gd name="T12" fmla="*/ 256 w 28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64">
                  <a:moveTo>
                    <a:pt x="256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73" y="64"/>
                    <a:pt x="288" y="50"/>
                    <a:pt x="288" y="32"/>
                  </a:cubicBezTo>
                  <a:cubicBezTo>
                    <a:pt x="288" y="14"/>
                    <a:pt x="273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1"/>
            <p:cNvSpPr/>
            <p:nvPr/>
          </p:nvSpPr>
          <p:spPr bwMode="auto">
            <a:xfrm>
              <a:off x="7161213" y="8986838"/>
              <a:ext cx="212725" cy="34925"/>
            </a:xfrm>
            <a:custGeom>
              <a:avLst/>
              <a:gdLst>
                <a:gd name="T0" fmla="*/ 352 w 384"/>
                <a:gd name="T1" fmla="*/ 64 h 64"/>
                <a:gd name="T2" fmla="*/ 384 w 384"/>
                <a:gd name="T3" fmla="*/ 32 h 64"/>
                <a:gd name="T4" fmla="*/ 352 w 384"/>
                <a:gd name="T5" fmla="*/ 0 h 64"/>
                <a:gd name="T6" fmla="*/ 32 w 384"/>
                <a:gd name="T7" fmla="*/ 0 h 64"/>
                <a:gd name="T8" fmla="*/ 0 w 384"/>
                <a:gd name="T9" fmla="*/ 32 h 64"/>
                <a:gd name="T10" fmla="*/ 32 w 384"/>
                <a:gd name="T11" fmla="*/ 64 h 64"/>
                <a:gd name="T12" fmla="*/ 352 w 384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64">
                  <a:moveTo>
                    <a:pt x="352" y="64"/>
                  </a:moveTo>
                  <a:cubicBezTo>
                    <a:pt x="370" y="64"/>
                    <a:pt x="384" y="50"/>
                    <a:pt x="384" y="32"/>
                  </a:cubicBezTo>
                  <a:cubicBezTo>
                    <a:pt x="384" y="14"/>
                    <a:pt x="370" y="0"/>
                    <a:pt x="35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lnTo>
                    <a:pt x="35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22"/>
            <p:cNvSpPr/>
            <p:nvPr/>
          </p:nvSpPr>
          <p:spPr bwMode="auto">
            <a:xfrm>
              <a:off x="7410450" y="8986838"/>
              <a:ext cx="160338" cy="34925"/>
            </a:xfrm>
            <a:custGeom>
              <a:avLst/>
              <a:gdLst>
                <a:gd name="T0" fmla="*/ 32 w 288"/>
                <a:gd name="T1" fmla="*/ 64 h 64"/>
                <a:gd name="T2" fmla="*/ 256 w 288"/>
                <a:gd name="T3" fmla="*/ 64 h 64"/>
                <a:gd name="T4" fmla="*/ 288 w 288"/>
                <a:gd name="T5" fmla="*/ 32 h 64"/>
                <a:gd name="T6" fmla="*/ 256 w 288"/>
                <a:gd name="T7" fmla="*/ 0 h 64"/>
                <a:gd name="T8" fmla="*/ 32 w 288"/>
                <a:gd name="T9" fmla="*/ 0 h 64"/>
                <a:gd name="T10" fmla="*/ 0 w 288"/>
                <a:gd name="T11" fmla="*/ 32 h 64"/>
                <a:gd name="T12" fmla="*/ 32 w 288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64">
                  <a:moveTo>
                    <a:pt x="32" y="64"/>
                  </a:moveTo>
                  <a:cubicBezTo>
                    <a:pt x="256" y="64"/>
                    <a:pt x="256" y="64"/>
                    <a:pt x="256" y="64"/>
                  </a:cubicBezTo>
                  <a:cubicBezTo>
                    <a:pt x="274" y="64"/>
                    <a:pt x="288" y="50"/>
                    <a:pt x="288" y="32"/>
                  </a:cubicBezTo>
                  <a:cubicBezTo>
                    <a:pt x="288" y="14"/>
                    <a:pt x="274" y="0"/>
                    <a:pt x="25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23"/>
            <p:cNvSpPr/>
            <p:nvPr/>
          </p:nvSpPr>
          <p:spPr bwMode="auto">
            <a:xfrm>
              <a:off x="7035800" y="8416925"/>
              <a:ext cx="820738" cy="1068388"/>
            </a:xfrm>
            <a:custGeom>
              <a:avLst/>
              <a:gdLst>
                <a:gd name="T0" fmla="*/ 1440 w 1472"/>
                <a:gd name="T1" fmla="*/ 1472 h 1920"/>
                <a:gd name="T2" fmla="*/ 1408 w 1472"/>
                <a:gd name="T3" fmla="*/ 1504 h 1920"/>
                <a:gd name="T4" fmla="*/ 1408 w 1472"/>
                <a:gd name="T5" fmla="*/ 1824 h 1920"/>
                <a:gd name="T6" fmla="*/ 1376 w 1472"/>
                <a:gd name="T7" fmla="*/ 1856 h 1920"/>
                <a:gd name="T8" fmla="*/ 96 w 1472"/>
                <a:gd name="T9" fmla="*/ 1856 h 1920"/>
                <a:gd name="T10" fmla="*/ 64 w 1472"/>
                <a:gd name="T11" fmla="*/ 1824 h 1920"/>
                <a:gd name="T12" fmla="*/ 64 w 1472"/>
                <a:gd name="T13" fmla="*/ 96 h 1920"/>
                <a:gd name="T14" fmla="*/ 96 w 1472"/>
                <a:gd name="T15" fmla="*/ 64 h 1920"/>
                <a:gd name="T16" fmla="*/ 1376 w 1472"/>
                <a:gd name="T17" fmla="*/ 64 h 1920"/>
                <a:gd name="T18" fmla="*/ 1408 w 1472"/>
                <a:gd name="T19" fmla="*/ 96 h 1920"/>
                <a:gd name="T20" fmla="*/ 1408 w 1472"/>
                <a:gd name="T21" fmla="*/ 697 h 1920"/>
                <a:gd name="T22" fmla="*/ 1440 w 1472"/>
                <a:gd name="T23" fmla="*/ 729 h 1920"/>
                <a:gd name="T24" fmla="*/ 1472 w 1472"/>
                <a:gd name="T25" fmla="*/ 697 h 1920"/>
                <a:gd name="T26" fmla="*/ 1472 w 1472"/>
                <a:gd name="T27" fmla="*/ 96 h 1920"/>
                <a:gd name="T28" fmla="*/ 1376 w 1472"/>
                <a:gd name="T29" fmla="*/ 0 h 1920"/>
                <a:gd name="T30" fmla="*/ 96 w 1472"/>
                <a:gd name="T31" fmla="*/ 0 h 1920"/>
                <a:gd name="T32" fmla="*/ 0 w 1472"/>
                <a:gd name="T33" fmla="*/ 96 h 1920"/>
                <a:gd name="T34" fmla="*/ 0 w 1472"/>
                <a:gd name="T35" fmla="*/ 1824 h 1920"/>
                <a:gd name="T36" fmla="*/ 96 w 1472"/>
                <a:gd name="T37" fmla="*/ 1920 h 1920"/>
                <a:gd name="T38" fmla="*/ 1376 w 1472"/>
                <a:gd name="T39" fmla="*/ 1920 h 1920"/>
                <a:gd name="T40" fmla="*/ 1472 w 1472"/>
                <a:gd name="T41" fmla="*/ 1824 h 1920"/>
                <a:gd name="T42" fmla="*/ 1472 w 1472"/>
                <a:gd name="T43" fmla="*/ 1504 h 1920"/>
                <a:gd name="T44" fmla="*/ 1440 w 1472"/>
                <a:gd name="T45" fmla="*/ 1472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72" h="1920">
                  <a:moveTo>
                    <a:pt x="1440" y="1472"/>
                  </a:moveTo>
                  <a:cubicBezTo>
                    <a:pt x="1422" y="1472"/>
                    <a:pt x="1408" y="1486"/>
                    <a:pt x="1408" y="1504"/>
                  </a:cubicBezTo>
                  <a:cubicBezTo>
                    <a:pt x="1408" y="1824"/>
                    <a:pt x="1408" y="1824"/>
                    <a:pt x="1408" y="1824"/>
                  </a:cubicBezTo>
                  <a:cubicBezTo>
                    <a:pt x="1408" y="1842"/>
                    <a:pt x="1393" y="1856"/>
                    <a:pt x="1376" y="1856"/>
                  </a:cubicBezTo>
                  <a:cubicBezTo>
                    <a:pt x="96" y="1856"/>
                    <a:pt x="96" y="1856"/>
                    <a:pt x="96" y="1856"/>
                  </a:cubicBezTo>
                  <a:cubicBezTo>
                    <a:pt x="78" y="1856"/>
                    <a:pt x="64" y="1842"/>
                    <a:pt x="64" y="182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79"/>
                    <a:pt x="78" y="64"/>
                    <a:pt x="96" y="64"/>
                  </a:cubicBezTo>
                  <a:cubicBezTo>
                    <a:pt x="1376" y="64"/>
                    <a:pt x="1376" y="64"/>
                    <a:pt x="1376" y="64"/>
                  </a:cubicBezTo>
                  <a:cubicBezTo>
                    <a:pt x="1393" y="64"/>
                    <a:pt x="1408" y="79"/>
                    <a:pt x="1408" y="96"/>
                  </a:cubicBezTo>
                  <a:cubicBezTo>
                    <a:pt x="1408" y="697"/>
                    <a:pt x="1408" y="697"/>
                    <a:pt x="1408" y="697"/>
                  </a:cubicBezTo>
                  <a:cubicBezTo>
                    <a:pt x="1408" y="715"/>
                    <a:pt x="1422" y="729"/>
                    <a:pt x="1440" y="729"/>
                  </a:cubicBezTo>
                  <a:cubicBezTo>
                    <a:pt x="1457" y="729"/>
                    <a:pt x="1472" y="715"/>
                    <a:pt x="1472" y="697"/>
                  </a:cubicBezTo>
                  <a:cubicBezTo>
                    <a:pt x="1472" y="96"/>
                    <a:pt x="1472" y="96"/>
                    <a:pt x="1472" y="96"/>
                  </a:cubicBezTo>
                  <a:cubicBezTo>
                    <a:pt x="1472" y="43"/>
                    <a:pt x="1429" y="0"/>
                    <a:pt x="137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824"/>
                    <a:pt x="0" y="1824"/>
                    <a:pt x="0" y="1824"/>
                  </a:cubicBezTo>
                  <a:cubicBezTo>
                    <a:pt x="0" y="1877"/>
                    <a:pt x="43" y="1920"/>
                    <a:pt x="96" y="1920"/>
                  </a:cubicBezTo>
                  <a:cubicBezTo>
                    <a:pt x="1376" y="1920"/>
                    <a:pt x="1376" y="1920"/>
                    <a:pt x="1376" y="1920"/>
                  </a:cubicBezTo>
                  <a:cubicBezTo>
                    <a:pt x="1429" y="1920"/>
                    <a:pt x="1472" y="1877"/>
                    <a:pt x="1472" y="1824"/>
                  </a:cubicBezTo>
                  <a:cubicBezTo>
                    <a:pt x="1472" y="1504"/>
                    <a:pt x="1472" y="1504"/>
                    <a:pt x="1472" y="1504"/>
                  </a:cubicBezTo>
                  <a:cubicBezTo>
                    <a:pt x="1472" y="1486"/>
                    <a:pt x="1457" y="1472"/>
                    <a:pt x="1440" y="14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弧形 110"/>
          <p:cNvSpPr/>
          <p:nvPr/>
        </p:nvSpPr>
        <p:spPr>
          <a:xfrm rot="14400000">
            <a:off x="3951982" y="1684574"/>
            <a:ext cx="4288036" cy="4288036"/>
          </a:xfrm>
          <a:prstGeom prst="arc">
            <a:avLst>
              <a:gd name="adj1" fmla="val 16643970"/>
              <a:gd name="adj2" fmla="val 1203321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2" name="弧形 111"/>
          <p:cNvSpPr/>
          <p:nvPr/>
        </p:nvSpPr>
        <p:spPr>
          <a:xfrm rot="7200000">
            <a:off x="3951982" y="1684574"/>
            <a:ext cx="4288036" cy="4288036"/>
          </a:xfrm>
          <a:prstGeom prst="arc">
            <a:avLst>
              <a:gd name="adj1" fmla="val 16790052"/>
              <a:gd name="adj2" fmla="val 1198096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3" name="菱形 112"/>
          <p:cNvSpPr/>
          <p:nvPr/>
        </p:nvSpPr>
        <p:spPr>
          <a:xfrm>
            <a:off x="4563424" y="3872729"/>
            <a:ext cx="3065154" cy="1751820"/>
          </a:xfrm>
          <a:prstGeom prst="diamond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80000">
                <a:schemeClr val="accent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/>
          <p:cNvGrpSpPr/>
          <p:nvPr/>
        </p:nvGrpSpPr>
        <p:grpSpPr>
          <a:xfrm>
            <a:off x="5280175" y="2359230"/>
            <a:ext cx="1631651" cy="1631650"/>
            <a:chOff x="5280175" y="2493051"/>
            <a:chExt cx="1631651" cy="1631650"/>
          </a:xfr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scene3d>
            <a:camera prst="isometricTopUp"/>
            <a:lightRig rig="threePt" dir="t"/>
          </a:scene3d>
        </p:grpSpPr>
        <p:sp>
          <p:nvSpPr>
            <p:cNvPr id="115" name="矩形 114"/>
            <p:cNvSpPr/>
            <p:nvPr/>
          </p:nvSpPr>
          <p:spPr>
            <a:xfrm>
              <a:off x="5280175" y="2493051"/>
              <a:ext cx="1631651" cy="16316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>
              <a:off x="5311170" y="3016489"/>
              <a:ext cx="1569660" cy="6463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858174" y="3358208"/>
            <a:ext cx="1631651" cy="1631650"/>
            <a:chOff x="5858174" y="3492029"/>
            <a:chExt cx="1631651" cy="1631650"/>
          </a:xfr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scene3d>
            <a:camera prst="isometricRightUp"/>
            <a:lightRig rig="threePt" dir="t"/>
          </a:scene3d>
        </p:grpSpPr>
        <p:sp>
          <p:nvSpPr>
            <p:cNvPr id="118" name="矩形 117"/>
            <p:cNvSpPr/>
            <p:nvPr/>
          </p:nvSpPr>
          <p:spPr>
            <a:xfrm>
              <a:off x="5858174" y="3492029"/>
              <a:ext cx="1631651" cy="16316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6120001" y="4015467"/>
              <a:ext cx="1107997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702175" y="3358208"/>
            <a:ext cx="1631651" cy="1631650"/>
            <a:chOff x="4702175" y="3492029"/>
            <a:chExt cx="1631651" cy="1631650"/>
          </a:xfrm>
          <a:scene3d>
            <a:camera prst="isometricLeftDown"/>
            <a:lightRig rig="threePt" dir="t"/>
          </a:scene3d>
        </p:grpSpPr>
        <p:sp>
          <p:nvSpPr>
            <p:cNvPr id="121" name="矩形 120"/>
            <p:cNvSpPr/>
            <p:nvPr/>
          </p:nvSpPr>
          <p:spPr>
            <a:xfrm>
              <a:off x="4702175" y="3492029"/>
              <a:ext cx="1631651" cy="163165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4848587" y="4015467"/>
              <a:ext cx="1338828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123" name="椭圆 122"/>
          <p:cNvSpPr/>
          <p:nvPr/>
        </p:nvSpPr>
        <p:spPr>
          <a:xfrm>
            <a:off x="4175125" y="1907717"/>
            <a:ext cx="3841750" cy="3841750"/>
          </a:xfrm>
          <a:prstGeom prst="ellipse">
            <a:avLst/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4" name="Oval 346"/>
          <p:cNvSpPr>
            <a:spLocks noChangeArrowheads="1"/>
          </p:cNvSpPr>
          <p:nvPr/>
        </p:nvSpPr>
        <p:spPr bwMode="auto">
          <a:xfrm>
            <a:off x="6075363" y="5882867"/>
            <a:ext cx="31750" cy="31750"/>
          </a:xfrm>
          <a:prstGeom prst="ellipse">
            <a:avLst/>
          </a:prstGeom>
          <a:gradFill flip="none" rotWithShape="1">
            <a:gsLst>
              <a:gs pos="0">
                <a:srgbClr val="0062B1">
                  <a:alpha val="0"/>
                </a:srgbClr>
              </a:gs>
              <a:gs pos="100000">
                <a:srgbClr val="0062B1">
                  <a:alpha val="22000"/>
                </a:srgbClr>
              </a:gs>
            </a:gsLst>
            <a:lin ang="13500000" scaled="1"/>
            <a:tileRect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等腰三角形 124"/>
          <p:cNvSpPr/>
          <p:nvPr/>
        </p:nvSpPr>
        <p:spPr>
          <a:xfrm rot="10800000">
            <a:off x="5995720" y="1538014"/>
            <a:ext cx="200562" cy="17289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等腰三角形 125"/>
          <p:cNvSpPr/>
          <p:nvPr/>
        </p:nvSpPr>
        <p:spPr>
          <a:xfrm rot="18000000">
            <a:off x="7917798" y="4848415"/>
            <a:ext cx="200562" cy="17289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等腰三角形 126"/>
          <p:cNvSpPr/>
          <p:nvPr/>
        </p:nvSpPr>
        <p:spPr>
          <a:xfrm rot="3600000">
            <a:off x="4082079" y="4848416"/>
            <a:ext cx="200562" cy="17289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4175125" y="1907717"/>
            <a:ext cx="3841750" cy="384175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9" name="弧形 128"/>
          <p:cNvSpPr/>
          <p:nvPr/>
        </p:nvSpPr>
        <p:spPr>
          <a:xfrm>
            <a:off x="3951982" y="1684574"/>
            <a:ext cx="4288036" cy="4288036"/>
          </a:xfrm>
          <a:prstGeom prst="arc">
            <a:avLst>
              <a:gd name="adj1" fmla="val 16790052"/>
              <a:gd name="adj2" fmla="val 1350114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0" name="椭圆 129"/>
          <p:cNvSpPr/>
          <p:nvPr/>
        </p:nvSpPr>
        <p:spPr>
          <a:xfrm>
            <a:off x="6409474" y="1684574"/>
            <a:ext cx="54928" cy="54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727598" y="1684574"/>
            <a:ext cx="54928" cy="54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8036829" y="4644365"/>
            <a:ext cx="54928" cy="54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00243" y="4644365"/>
            <a:ext cx="54928" cy="54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7730266" y="5148548"/>
            <a:ext cx="54928" cy="54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414045" y="5148548"/>
            <a:ext cx="54928" cy="54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>
            <a:off x="5889169" y="3850868"/>
            <a:ext cx="1569660" cy="646331"/>
          </a:xfrm>
          <a:prstGeom prst="rect">
            <a:avLst/>
          </a:prstGeom>
        </p:spPr>
        <p:txBody>
          <a:bodyPr wrap="none">
            <a:spAutoFit/>
            <a:scene3d>
              <a:camera prst="isometricRightUp"/>
              <a:lightRig rig="threePt" dir="t"/>
            </a:scene3d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创意内容与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设计工具一体</a:t>
            </a:r>
          </a:p>
        </p:txBody>
      </p:sp>
      <p:sp>
        <p:nvSpPr>
          <p:cNvPr id="137" name="矩形 136"/>
          <p:cNvSpPr/>
          <p:nvPr/>
        </p:nvSpPr>
        <p:spPr>
          <a:xfrm>
            <a:off x="5542002" y="2851890"/>
            <a:ext cx="1107996" cy="646331"/>
          </a:xfrm>
          <a:prstGeom prst="rect">
            <a:avLst/>
          </a:prstGeom>
        </p:spPr>
        <p:txBody>
          <a:bodyPr wrap="none">
            <a:spAutoFit/>
            <a:scene3d>
              <a:camera prst="isometricTopUp"/>
              <a:lightRig rig="threePt" dir="t"/>
            </a:scene3d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聚焦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商业设计</a:t>
            </a:r>
          </a:p>
        </p:txBody>
      </p:sp>
      <p:sp>
        <p:nvSpPr>
          <p:cNvPr id="138" name="矩形 137"/>
          <p:cNvSpPr/>
          <p:nvPr/>
        </p:nvSpPr>
        <p:spPr>
          <a:xfrm>
            <a:off x="4733170" y="3850868"/>
            <a:ext cx="1569660" cy="646331"/>
          </a:xfrm>
          <a:prstGeom prst="rect">
            <a:avLst/>
          </a:prstGeom>
          <a:scene3d>
            <a:camera prst="isometricLeftDown"/>
            <a:lightRig rig="threePt" dir="t"/>
          </a:scene3d>
        </p:spPr>
        <p:txBody>
          <a:bodyPr wrap="none">
            <a:spAutoFit/>
            <a:scene3d>
              <a:camera prst="isometricRightUp"/>
              <a:lightRig rig="threePt" dir="t"/>
            </a:scene3d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打破软硬件间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技术限制</a:t>
            </a:r>
          </a:p>
        </p:txBody>
      </p:sp>
      <p:grpSp>
        <p:nvGrpSpPr>
          <p:cNvPr id="139" name="组合 138"/>
          <p:cNvGrpSpPr/>
          <p:nvPr/>
        </p:nvGrpSpPr>
        <p:grpSpPr>
          <a:xfrm>
            <a:off x="857624" y="2377418"/>
            <a:ext cx="424913" cy="378483"/>
            <a:chOff x="828675" y="2328862"/>
            <a:chExt cx="479425" cy="427039"/>
          </a:xfr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</p:grpSpPr>
        <p:sp>
          <p:nvSpPr>
            <p:cNvPr id="140" name="Freeform 5"/>
            <p:cNvSpPr>
              <a:spLocks noEditPoints="1"/>
            </p:cNvSpPr>
            <p:nvPr/>
          </p:nvSpPr>
          <p:spPr bwMode="auto">
            <a:xfrm>
              <a:off x="828675" y="2328862"/>
              <a:ext cx="479425" cy="427038"/>
            </a:xfrm>
            <a:custGeom>
              <a:avLst/>
              <a:gdLst>
                <a:gd name="T0" fmla="*/ 12 w 672"/>
                <a:gd name="T1" fmla="*/ 318 h 494"/>
                <a:gd name="T2" fmla="*/ 128 w 672"/>
                <a:gd name="T3" fmla="*/ 162 h 494"/>
                <a:gd name="T4" fmla="*/ 197 w 672"/>
                <a:gd name="T5" fmla="*/ 321 h 494"/>
                <a:gd name="T6" fmla="*/ 172 w 672"/>
                <a:gd name="T7" fmla="*/ 364 h 494"/>
                <a:gd name="T8" fmla="*/ 249 w 672"/>
                <a:gd name="T9" fmla="*/ 326 h 494"/>
                <a:gd name="T10" fmla="*/ 221 w 672"/>
                <a:gd name="T11" fmla="*/ 179 h 494"/>
                <a:gd name="T12" fmla="*/ 304 w 672"/>
                <a:gd name="T13" fmla="*/ 1 h 494"/>
                <a:gd name="T14" fmla="*/ 461 w 672"/>
                <a:gd name="T15" fmla="*/ 117 h 494"/>
                <a:gd name="T16" fmla="*/ 415 w 672"/>
                <a:gd name="T17" fmla="*/ 273 h 494"/>
                <a:gd name="T18" fmla="*/ 469 w 672"/>
                <a:gd name="T19" fmla="*/ 352 h 494"/>
                <a:gd name="T20" fmla="*/ 485 w 672"/>
                <a:gd name="T21" fmla="*/ 283 h 494"/>
                <a:gd name="T22" fmla="*/ 527 w 672"/>
                <a:gd name="T23" fmla="*/ 159 h 494"/>
                <a:gd name="T24" fmla="*/ 640 w 672"/>
                <a:gd name="T25" fmla="*/ 222 h 494"/>
                <a:gd name="T26" fmla="*/ 603 w 672"/>
                <a:gd name="T27" fmla="*/ 330 h 494"/>
                <a:gd name="T28" fmla="*/ 641 w 672"/>
                <a:gd name="T29" fmla="*/ 363 h 494"/>
                <a:gd name="T30" fmla="*/ 662 w 672"/>
                <a:gd name="T31" fmla="*/ 493 h 494"/>
                <a:gd name="T32" fmla="*/ 632 w 672"/>
                <a:gd name="T33" fmla="*/ 380 h 494"/>
                <a:gd name="T34" fmla="*/ 566 w 672"/>
                <a:gd name="T35" fmla="*/ 402 h 494"/>
                <a:gd name="T36" fmla="*/ 547 w 672"/>
                <a:gd name="T37" fmla="*/ 481 h 494"/>
                <a:gd name="T38" fmla="*/ 529 w 672"/>
                <a:gd name="T39" fmla="*/ 375 h 494"/>
                <a:gd name="T40" fmla="*/ 525 w 672"/>
                <a:gd name="T41" fmla="*/ 481 h 494"/>
                <a:gd name="T42" fmla="*/ 505 w 672"/>
                <a:gd name="T43" fmla="*/ 412 h 494"/>
                <a:gd name="T44" fmla="*/ 400 w 672"/>
                <a:gd name="T45" fmla="*/ 385 h 494"/>
                <a:gd name="T46" fmla="*/ 346 w 672"/>
                <a:gd name="T47" fmla="*/ 452 h 494"/>
                <a:gd name="T48" fmla="*/ 326 w 672"/>
                <a:gd name="T49" fmla="*/ 482 h 494"/>
                <a:gd name="T50" fmla="*/ 312 w 672"/>
                <a:gd name="T51" fmla="*/ 396 h 494"/>
                <a:gd name="T52" fmla="*/ 246 w 672"/>
                <a:gd name="T53" fmla="*/ 357 h 494"/>
                <a:gd name="T54" fmla="*/ 167 w 672"/>
                <a:gd name="T55" fmla="*/ 477 h 494"/>
                <a:gd name="T56" fmla="*/ 148 w 672"/>
                <a:gd name="T57" fmla="*/ 485 h 494"/>
                <a:gd name="T58" fmla="*/ 145 w 672"/>
                <a:gd name="T59" fmla="*/ 376 h 494"/>
                <a:gd name="T60" fmla="*/ 53 w 672"/>
                <a:gd name="T61" fmla="*/ 381 h 494"/>
                <a:gd name="T62" fmla="*/ 10 w 672"/>
                <a:gd name="T63" fmla="*/ 493 h 494"/>
                <a:gd name="T64" fmla="*/ 23 w 672"/>
                <a:gd name="T65" fmla="*/ 374 h 494"/>
                <a:gd name="T66" fmla="*/ 436 w 672"/>
                <a:gd name="T67" fmla="*/ 20 h 494"/>
                <a:gd name="T68" fmla="*/ 230 w 672"/>
                <a:gd name="T69" fmla="*/ 102 h 494"/>
                <a:gd name="T70" fmla="*/ 430 w 672"/>
                <a:gd name="T71" fmla="*/ 200 h 494"/>
                <a:gd name="T72" fmla="*/ 620 w 672"/>
                <a:gd name="T73" fmla="*/ 179 h 494"/>
                <a:gd name="T74" fmla="*/ 496 w 672"/>
                <a:gd name="T75" fmla="*/ 234 h 494"/>
                <a:gd name="T76" fmla="*/ 610 w 672"/>
                <a:gd name="T77" fmla="*/ 270 h 494"/>
                <a:gd name="T78" fmla="*/ 40 w 672"/>
                <a:gd name="T79" fmla="*/ 263 h 494"/>
                <a:gd name="T80" fmla="*/ 155 w 672"/>
                <a:gd name="T81" fmla="*/ 290 h 494"/>
                <a:gd name="T82" fmla="*/ 76 w 672"/>
                <a:gd name="T83" fmla="*/ 254 h 494"/>
                <a:gd name="T84" fmla="*/ 59 w 672"/>
                <a:gd name="T85" fmla="*/ 243 h 494"/>
                <a:gd name="T86" fmla="*/ 163 w 672"/>
                <a:gd name="T87" fmla="*/ 255 h 494"/>
                <a:gd name="T88" fmla="*/ 76 w 672"/>
                <a:gd name="T89" fmla="*/ 186 h 494"/>
                <a:gd name="T90" fmla="*/ 284 w 672"/>
                <a:gd name="T91" fmla="*/ 292 h 494"/>
                <a:gd name="T92" fmla="*/ 342 w 672"/>
                <a:gd name="T93" fmla="*/ 342 h 494"/>
                <a:gd name="T94" fmla="*/ 320 w 672"/>
                <a:gd name="T95" fmla="*/ 358 h 494"/>
                <a:gd name="T96" fmla="*/ 295 w 672"/>
                <a:gd name="T97" fmla="*/ 384 h 494"/>
                <a:gd name="T98" fmla="*/ 378 w 672"/>
                <a:gd name="T99" fmla="*/ 382 h 494"/>
                <a:gd name="T100" fmla="*/ 354 w 672"/>
                <a:gd name="T101" fmla="*/ 357 h 494"/>
                <a:gd name="T102" fmla="*/ 92 w 672"/>
                <a:gd name="T103" fmla="*/ 374 h 494"/>
                <a:gd name="T104" fmla="*/ 558 w 672"/>
                <a:gd name="T105" fmla="*/ 378 h 494"/>
                <a:gd name="T106" fmla="*/ 558 w 672"/>
                <a:gd name="T107" fmla="*/ 378 h 494"/>
                <a:gd name="T108" fmla="*/ 152 w 672"/>
                <a:gd name="T109" fmla="*/ 329 h 494"/>
                <a:gd name="T110" fmla="*/ 34 w 672"/>
                <a:gd name="T111" fmla="*/ 326 h 494"/>
                <a:gd name="T112" fmla="*/ 60 w 672"/>
                <a:gd name="T113" fmla="*/ 332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494">
                  <a:moveTo>
                    <a:pt x="46" y="362"/>
                  </a:moveTo>
                  <a:cubicBezTo>
                    <a:pt x="36" y="354"/>
                    <a:pt x="26" y="346"/>
                    <a:pt x="16" y="337"/>
                  </a:cubicBezTo>
                  <a:cubicBezTo>
                    <a:pt x="11" y="332"/>
                    <a:pt x="11" y="326"/>
                    <a:pt x="12" y="318"/>
                  </a:cubicBezTo>
                  <a:cubicBezTo>
                    <a:pt x="16" y="297"/>
                    <a:pt x="19" y="275"/>
                    <a:pt x="20" y="253"/>
                  </a:cubicBezTo>
                  <a:cubicBezTo>
                    <a:pt x="22" y="226"/>
                    <a:pt x="28" y="201"/>
                    <a:pt x="47" y="182"/>
                  </a:cubicBezTo>
                  <a:cubicBezTo>
                    <a:pt x="70" y="160"/>
                    <a:pt x="97" y="153"/>
                    <a:pt x="128" y="162"/>
                  </a:cubicBezTo>
                  <a:cubicBezTo>
                    <a:pt x="160" y="172"/>
                    <a:pt x="179" y="195"/>
                    <a:pt x="186" y="227"/>
                  </a:cubicBezTo>
                  <a:cubicBezTo>
                    <a:pt x="189" y="243"/>
                    <a:pt x="188" y="260"/>
                    <a:pt x="190" y="277"/>
                  </a:cubicBezTo>
                  <a:cubicBezTo>
                    <a:pt x="192" y="292"/>
                    <a:pt x="195" y="306"/>
                    <a:pt x="197" y="321"/>
                  </a:cubicBezTo>
                  <a:cubicBezTo>
                    <a:pt x="197" y="326"/>
                    <a:pt x="196" y="333"/>
                    <a:pt x="193" y="337"/>
                  </a:cubicBezTo>
                  <a:cubicBezTo>
                    <a:pt x="184" y="346"/>
                    <a:pt x="173" y="354"/>
                    <a:pt x="162" y="363"/>
                  </a:cubicBezTo>
                  <a:cubicBezTo>
                    <a:pt x="165" y="363"/>
                    <a:pt x="169" y="365"/>
                    <a:pt x="172" y="364"/>
                  </a:cubicBezTo>
                  <a:cubicBezTo>
                    <a:pt x="192" y="357"/>
                    <a:pt x="211" y="349"/>
                    <a:pt x="230" y="342"/>
                  </a:cubicBezTo>
                  <a:cubicBezTo>
                    <a:pt x="236" y="339"/>
                    <a:pt x="243" y="338"/>
                    <a:pt x="245" y="330"/>
                  </a:cubicBezTo>
                  <a:cubicBezTo>
                    <a:pt x="245" y="328"/>
                    <a:pt x="247" y="327"/>
                    <a:pt x="249" y="326"/>
                  </a:cubicBezTo>
                  <a:cubicBezTo>
                    <a:pt x="266" y="314"/>
                    <a:pt x="263" y="297"/>
                    <a:pt x="263" y="280"/>
                  </a:cubicBezTo>
                  <a:cubicBezTo>
                    <a:pt x="263" y="278"/>
                    <a:pt x="261" y="275"/>
                    <a:pt x="259" y="273"/>
                  </a:cubicBezTo>
                  <a:cubicBezTo>
                    <a:pt x="232" y="248"/>
                    <a:pt x="221" y="216"/>
                    <a:pt x="221" y="179"/>
                  </a:cubicBezTo>
                  <a:cubicBezTo>
                    <a:pt x="221" y="170"/>
                    <a:pt x="218" y="161"/>
                    <a:pt x="216" y="152"/>
                  </a:cubicBezTo>
                  <a:cubicBezTo>
                    <a:pt x="208" y="118"/>
                    <a:pt x="205" y="83"/>
                    <a:pt x="222" y="51"/>
                  </a:cubicBezTo>
                  <a:cubicBezTo>
                    <a:pt x="239" y="18"/>
                    <a:pt x="267" y="1"/>
                    <a:pt x="304" y="1"/>
                  </a:cubicBezTo>
                  <a:cubicBezTo>
                    <a:pt x="351" y="0"/>
                    <a:pt x="399" y="1"/>
                    <a:pt x="447" y="1"/>
                  </a:cubicBezTo>
                  <a:cubicBezTo>
                    <a:pt x="460" y="1"/>
                    <a:pt x="462" y="3"/>
                    <a:pt x="462" y="16"/>
                  </a:cubicBezTo>
                  <a:cubicBezTo>
                    <a:pt x="462" y="50"/>
                    <a:pt x="462" y="83"/>
                    <a:pt x="461" y="117"/>
                  </a:cubicBezTo>
                  <a:cubicBezTo>
                    <a:pt x="461" y="128"/>
                    <a:pt x="458" y="139"/>
                    <a:pt x="456" y="149"/>
                  </a:cubicBezTo>
                  <a:cubicBezTo>
                    <a:pt x="455" y="161"/>
                    <a:pt x="451" y="173"/>
                    <a:pt x="451" y="185"/>
                  </a:cubicBezTo>
                  <a:cubicBezTo>
                    <a:pt x="451" y="220"/>
                    <a:pt x="439" y="249"/>
                    <a:pt x="415" y="273"/>
                  </a:cubicBezTo>
                  <a:cubicBezTo>
                    <a:pt x="412" y="277"/>
                    <a:pt x="410" y="282"/>
                    <a:pt x="409" y="287"/>
                  </a:cubicBezTo>
                  <a:cubicBezTo>
                    <a:pt x="407" y="302"/>
                    <a:pt x="413" y="314"/>
                    <a:pt x="423" y="326"/>
                  </a:cubicBezTo>
                  <a:cubicBezTo>
                    <a:pt x="435" y="342"/>
                    <a:pt x="453" y="344"/>
                    <a:pt x="469" y="352"/>
                  </a:cubicBezTo>
                  <a:cubicBezTo>
                    <a:pt x="482" y="358"/>
                    <a:pt x="494" y="358"/>
                    <a:pt x="506" y="353"/>
                  </a:cubicBezTo>
                  <a:cubicBezTo>
                    <a:pt x="517" y="349"/>
                    <a:pt x="520" y="337"/>
                    <a:pt x="512" y="330"/>
                  </a:cubicBezTo>
                  <a:cubicBezTo>
                    <a:pt x="497" y="317"/>
                    <a:pt x="488" y="302"/>
                    <a:pt x="485" y="283"/>
                  </a:cubicBezTo>
                  <a:cubicBezTo>
                    <a:pt x="485" y="281"/>
                    <a:pt x="484" y="279"/>
                    <a:pt x="484" y="276"/>
                  </a:cubicBezTo>
                  <a:cubicBezTo>
                    <a:pt x="485" y="263"/>
                    <a:pt x="482" y="251"/>
                    <a:pt x="477" y="239"/>
                  </a:cubicBezTo>
                  <a:cubicBezTo>
                    <a:pt x="463" y="204"/>
                    <a:pt x="490" y="162"/>
                    <a:pt x="527" y="159"/>
                  </a:cubicBezTo>
                  <a:cubicBezTo>
                    <a:pt x="561" y="157"/>
                    <a:pt x="595" y="158"/>
                    <a:pt x="628" y="158"/>
                  </a:cubicBezTo>
                  <a:cubicBezTo>
                    <a:pt x="636" y="158"/>
                    <a:pt x="640" y="162"/>
                    <a:pt x="640" y="171"/>
                  </a:cubicBezTo>
                  <a:cubicBezTo>
                    <a:pt x="640" y="188"/>
                    <a:pt x="640" y="205"/>
                    <a:pt x="640" y="222"/>
                  </a:cubicBezTo>
                  <a:cubicBezTo>
                    <a:pt x="640" y="228"/>
                    <a:pt x="639" y="235"/>
                    <a:pt x="636" y="240"/>
                  </a:cubicBezTo>
                  <a:cubicBezTo>
                    <a:pt x="631" y="251"/>
                    <a:pt x="630" y="262"/>
                    <a:pt x="630" y="274"/>
                  </a:cubicBezTo>
                  <a:cubicBezTo>
                    <a:pt x="630" y="296"/>
                    <a:pt x="621" y="315"/>
                    <a:pt x="603" y="330"/>
                  </a:cubicBezTo>
                  <a:cubicBezTo>
                    <a:pt x="597" y="334"/>
                    <a:pt x="598" y="340"/>
                    <a:pt x="599" y="346"/>
                  </a:cubicBezTo>
                  <a:cubicBezTo>
                    <a:pt x="599" y="349"/>
                    <a:pt x="604" y="352"/>
                    <a:pt x="608" y="353"/>
                  </a:cubicBezTo>
                  <a:cubicBezTo>
                    <a:pt x="619" y="357"/>
                    <a:pt x="630" y="359"/>
                    <a:pt x="641" y="363"/>
                  </a:cubicBezTo>
                  <a:cubicBezTo>
                    <a:pt x="661" y="369"/>
                    <a:pt x="672" y="383"/>
                    <a:pt x="672" y="403"/>
                  </a:cubicBezTo>
                  <a:cubicBezTo>
                    <a:pt x="672" y="429"/>
                    <a:pt x="672" y="455"/>
                    <a:pt x="672" y="480"/>
                  </a:cubicBezTo>
                  <a:cubicBezTo>
                    <a:pt x="672" y="488"/>
                    <a:pt x="670" y="493"/>
                    <a:pt x="662" y="493"/>
                  </a:cubicBezTo>
                  <a:cubicBezTo>
                    <a:pt x="653" y="493"/>
                    <a:pt x="652" y="487"/>
                    <a:pt x="652" y="480"/>
                  </a:cubicBezTo>
                  <a:cubicBezTo>
                    <a:pt x="652" y="456"/>
                    <a:pt x="652" y="431"/>
                    <a:pt x="652" y="407"/>
                  </a:cubicBezTo>
                  <a:cubicBezTo>
                    <a:pt x="652" y="391"/>
                    <a:pt x="647" y="385"/>
                    <a:pt x="632" y="380"/>
                  </a:cubicBezTo>
                  <a:cubicBezTo>
                    <a:pt x="620" y="377"/>
                    <a:pt x="609" y="374"/>
                    <a:pt x="597" y="371"/>
                  </a:cubicBezTo>
                  <a:cubicBezTo>
                    <a:pt x="596" y="370"/>
                    <a:pt x="593" y="369"/>
                    <a:pt x="592" y="369"/>
                  </a:cubicBezTo>
                  <a:cubicBezTo>
                    <a:pt x="585" y="370"/>
                    <a:pt x="566" y="395"/>
                    <a:pt x="566" y="402"/>
                  </a:cubicBezTo>
                  <a:cubicBezTo>
                    <a:pt x="566" y="428"/>
                    <a:pt x="566" y="454"/>
                    <a:pt x="566" y="481"/>
                  </a:cubicBezTo>
                  <a:cubicBezTo>
                    <a:pt x="566" y="487"/>
                    <a:pt x="565" y="493"/>
                    <a:pt x="557" y="493"/>
                  </a:cubicBezTo>
                  <a:cubicBezTo>
                    <a:pt x="549" y="494"/>
                    <a:pt x="547" y="488"/>
                    <a:pt x="547" y="481"/>
                  </a:cubicBezTo>
                  <a:cubicBezTo>
                    <a:pt x="547" y="455"/>
                    <a:pt x="547" y="430"/>
                    <a:pt x="547" y="405"/>
                  </a:cubicBezTo>
                  <a:cubicBezTo>
                    <a:pt x="547" y="397"/>
                    <a:pt x="546" y="390"/>
                    <a:pt x="539" y="385"/>
                  </a:cubicBezTo>
                  <a:cubicBezTo>
                    <a:pt x="535" y="382"/>
                    <a:pt x="532" y="379"/>
                    <a:pt x="529" y="375"/>
                  </a:cubicBezTo>
                  <a:cubicBezTo>
                    <a:pt x="524" y="369"/>
                    <a:pt x="519" y="368"/>
                    <a:pt x="511" y="373"/>
                  </a:cubicBezTo>
                  <a:cubicBezTo>
                    <a:pt x="528" y="390"/>
                    <a:pt x="525" y="413"/>
                    <a:pt x="525" y="434"/>
                  </a:cubicBezTo>
                  <a:cubicBezTo>
                    <a:pt x="525" y="450"/>
                    <a:pt x="525" y="465"/>
                    <a:pt x="525" y="481"/>
                  </a:cubicBezTo>
                  <a:cubicBezTo>
                    <a:pt x="525" y="488"/>
                    <a:pt x="523" y="493"/>
                    <a:pt x="515" y="493"/>
                  </a:cubicBezTo>
                  <a:cubicBezTo>
                    <a:pt x="507" y="493"/>
                    <a:pt x="505" y="488"/>
                    <a:pt x="505" y="481"/>
                  </a:cubicBezTo>
                  <a:cubicBezTo>
                    <a:pt x="505" y="458"/>
                    <a:pt x="505" y="435"/>
                    <a:pt x="505" y="412"/>
                  </a:cubicBezTo>
                  <a:cubicBezTo>
                    <a:pt x="505" y="393"/>
                    <a:pt x="498" y="383"/>
                    <a:pt x="480" y="377"/>
                  </a:cubicBezTo>
                  <a:cubicBezTo>
                    <a:pt x="461" y="369"/>
                    <a:pt x="441" y="362"/>
                    <a:pt x="420" y="355"/>
                  </a:cubicBezTo>
                  <a:cubicBezTo>
                    <a:pt x="413" y="365"/>
                    <a:pt x="407" y="375"/>
                    <a:pt x="400" y="385"/>
                  </a:cubicBezTo>
                  <a:cubicBezTo>
                    <a:pt x="384" y="409"/>
                    <a:pt x="374" y="410"/>
                    <a:pt x="354" y="390"/>
                  </a:cubicBezTo>
                  <a:cubicBezTo>
                    <a:pt x="352" y="388"/>
                    <a:pt x="350" y="386"/>
                    <a:pt x="346" y="382"/>
                  </a:cubicBezTo>
                  <a:cubicBezTo>
                    <a:pt x="346" y="407"/>
                    <a:pt x="346" y="429"/>
                    <a:pt x="346" y="452"/>
                  </a:cubicBezTo>
                  <a:cubicBezTo>
                    <a:pt x="346" y="462"/>
                    <a:pt x="346" y="472"/>
                    <a:pt x="346" y="482"/>
                  </a:cubicBezTo>
                  <a:cubicBezTo>
                    <a:pt x="346" y="488"/>
                    <a:pt x="344" y="493"/>
                    <a:pt x="336" y="493"/>
                  </a:cubicBezTo>
                  <a:cubicBezTo>
                    <a:pt x="329" y="494"/>
                    <a:pt x="326" y="489"/>
                    <a:pt x="326" y="482"/>
                  </a:cubicBezTo>
                  <a:cubicBezTo>
                    <a:pt x="326" y="451"/>
                    <a:pt x="326" y="420"/>
                    <a:pt x="326" y="390"/>
                  </a:cubicBezTo>
                  <a:cubicBezTo>
                    <a:pt x="326" y="388"/>
                    <a:pt x="326" y="386"/>
                    <a:pt x="326" y="382"/>
                  </a:cubicBezTo>
                  <a:cubicBezTo>
                    <a:pt x="320" y="388"/>
                    <a:pt x="316" y="392"/>
                    <a:pt x="312" y="396"/>
                  </a:cubicBezTo>
                  <a:cubicBezTo>
                    <a:pt x="299" y="407"/>
                    <a:pt x="287" y="406"/>
                    <a:pt x="277" y="392"/>
                  </a:cubicBezTo>
                  <a:cubicBezTo>
                    <a:pt x="270" y="382"/>
                    <a:pt x="263" y="371"/>
                    <a:pt x="256" y="360"/>
                  </a:cubicBezTo>
                  <a:cubicBezTo>
                    <a:pt x="253" y="356"/>
                    <a:pt x="251" y="355"/>
                    <a:pt x="246" y="357"/>
                  </a:cubicBezTo>
                  <a:cubicBezTo>
                    <a:pt x="227" y="364"/>
                    <a:pt x="208" y="370"/>
                    <a:pt x="189" y="377"/>
                  </a:cubicBezTo>
                  <a:cubicBezTo>
                    <a:pt x="174" y="383"/>
                    <a:pt x="167" y="394"/>
                    <a:pt x="167" y="412"/>
                  </a:cubicBezTo>
                  <a:cubicBezTo>
                    <a:pt x="167" y="433"/>
                    <a:pt x="167" y="455"/>
                    <a:pt x="167" y="477"/>
                  </a:cubicBezTo>
                  <a:cubicBezTo>
                    <a:pt x="167" y="480"/>
                    <a:pt x="168" y="483"/>
                    <a:pt x="166" y="485"/>
                  </a:cubicBezTo>
                  <a:cubicBezTo>
                    <a:pt x="164" y="489"/>
                    <a:pt x="160" y="493"/>
                    <a:pt x="157" y="493"/>
                  </a:cubicBezTo>
                  <a:cubicBezTo>
                    <a:pt x="154" y="493"/>
                    <a:pt x="148" y="488"/>
                    <a:pt x="148" y="485"/>
                  </a:cubicBezTo>
                  <a:cubicBezTo>
                    <a:pt x="147" y="456"/>
                    <a:pt x="148" y="428"/>
                    <a:pt x="148" y="400"/>
                  </a:cubicBezTo>
                  <a:cubicBezTo>
                    <a:pt x="148" y="394"/>
                    <a:pt x="152" y="388"/>
                    <a:pt x="154" y="381"/>
                  </a:cubicBezTo>
                  <a:cubicBezTo>
                    <a:pt x="151" y="379"/>
                    <a:pt x="148" y="378"/>
                    <a:pt x="145" y="376"/>
                  </a:cubicBezTo>
                  <a:cubicBezTo>
                    <a:pt x="141" y="379"/>
                    <a:pt x="138" y="381"/>
                    <a:pt x="135" y="384"/>
                  </a:cubicBezTo>
                  <a:cubicBezTo>
                    <a:pt x="116" y="402"/>
                    <a:pt x="92" y="402"/>
                    <a:pt x="74" y="384"/>
                  </a:cubicBezTo>
                  <a:cubicBezTo>
                    <a:pt x="67" y="377"/>
                    <a:pt x="62" y="376"/>
                    <a:pt x="53" y="381"/>
                  </a:cubicBezTo>
                  <a:cubicBezTo>
                    <a:pt x="17" y="399"/>
                    <a:pt x="20" y="395"/>
                    <a:pt x="20" y="436"/>
                  </a:cubicBezTo>
                  <a:cubicBezTo>
                    <a:pt x="20" y="451"/>
                    <a:pt x="20" y="465"/>
                    <a:pt x="20" y="480"/>
                  </a:cubicBezTo>
                  <a:cubicBezTo>
                    <a:pt x="20" y="487"/>
                    <a:pt x="19" y="493"/>
                    <a:pt x="10" y="493"/>
                  </a:cubicBezTo>
                  <a:cubicBezTo>
                    <a:pt x="2" y="494"/>
                    <a:pt x="0" y="488"/>
                    <a:pt x="0" y="480"/>
                  </a:cubicBezTo>
                  <a:cubicBezTo>
                    <a:pt x="0" y="457"/>
                    <a:pt x="0" y="434"/>
                    <a:pt x="0" y="411"/>
                  </a:cubicBezTo>
                  <a:cubicBezTo>
                    <a:pt x="0" y="395"/>
                    <a:pt x="8" y="382"/>
                    <a:pt x="23" y="374"/>
                  </a:cubicBezTo>
                  <a:cubicBezTo>
                    <a:pt x="31" y="370"/>
                    <a:pt x="39" y="366"/>
                    <a:pt x="46" y="362"/>
                  </a:cubicBezTo>
                  <a:close/>
                  <a:moveTo>
                    <a:pt x="440" y="21"/>
                  </a:moveTo>
                  <a:cubicBezTo>
                    <a:pt x="439" y="21"/>
                    <a:pt x="438" y="20"/>
                    <a:pt x="436" y="20"/>
                  </a:cubicBezTo>
                  <a:cubicBezTo>
                    <a:pt x="392" y="20"/>
                    <a:pt x="348" y="20"/>
                    <a:pt x="304" y="20"/>
                  </a:cubicBezTo>
                  <a:cubicBezTo>
                    <a:pt x="289" y="20"/>
                    <a:pt x="276" y="24"/>
                    <a:pt x="264" y="33"/>
                  </a:cubicBezTo>
                  <a:cubicBezTo>
                    <a:pt x="239" y="49"/>
                    <a:pt x="228" y="73"/>
                    <a:pt x="230" y="102"/>
                  </a:cubicBezTo>
                  <a:cubicBezTo>
                    <a:pt x="234" y="139"/>
                    <a:pt x="237" y="177"/>
                    <a:pt x="245" y="213"/>
                  </a:cubicBezTo>
                  <a:cubicBezTo>
                    <a:pt x="254" y="257"/>
                    <a:pt x="298" y="288"/>
                    <a:pt x="340" y="285"/>
                  </a:cubicBezTo>
                  <a:cubicBezTo>
                    <a:pt x="388" y="281"/>
                    <a:pt x="425" y="247"/>
                    <a:pt x="430" y="200"/>
                  </a:cubicBezTo>
                  <a:cubicBezTo>
                    <a:pt x="433" y="177"/>
                    <a:pt x="436" y="155"/>
                    <a:pt x="439" y="132"/>
                  </a:cubicBezTo>
                  <a:cubicBezTo>
                    <a:pt x="443" y="96"/>
                    <a:pt x="440" y="59"/>
                    <a:pt x="440" y="21"/>
                  </a:cubicBezTo>
                  <a:close/>
                  <a:moveTo>
                    <a:pt x="620" y="179"/>
                  </a:moveTo>
                  <a:cubicBezTo>
                    <a:pt x="617" y="179"/>
                    <a:pt x="616" y="178"/>
                    <a:pt x="614" y="178"/>
                  </a:cubicBezTo>
                  <a:cubicBezTo>
                    <a:pt x="588" y="178"/>
                    <a:pt x="562" y="178"/>
                    <a:pt x="535" y="178"/>
                  </a:cubicBezTo>
                  <a:cubicBezTo>
                    <a:pt x="506" y="179"/>
                    <a:pt x="484" y="209"/>
                    <a:pt x="496" y="234"/>
                  </a:cubicBezTo>
                  <a:cubicBezTo>
                    <a:pt x="502" y="246"/>
                    <a:pt x="504" y="258"/>
                    <a:pt x="504" y="271"/>
                  </a:cubicBezTo>
                  <a:cubicBezTo>
                    <a:pt x="504" y="303"/>
                    <a:pt x="528" y="327"/>
                    <a:pt x="557" y="327"/>
                  </a:cubicBezTo>
                  <a:cubicBezTo>
                    <a:pt x="588" y="327"/>
                    <a:pt x="610" y="303"/>
                    <a:pt x="610" y="270"/>
                  </a:cubicBezTo>
                  <a:cubicBezTo>
                    <a:pt x="610" y="262"/>
                    <a:pt x="608" y="254"/>
                    <a:pt x="612" y="248"/>
                  </a:cubicBezTo>
                  <a:cubicBezTo>
                    <a:pt x="625" y="226"/>
                    <a:pt x="619" y="203"/>
                    <a:pt x="620" y="179"/>
                  </a:cubicBezTo>
                  <a:close/>
                  <a:moveTo>
                    <a:pt x="40" y="263"/>
                  </a:moveTo>
                  <a:cubicBezTo>
                    <a:pt x="49" y="264"/>
                    <a:pt x="51" y="271"/>
                    <a:pt x="52" y="279"/>
                  </a:cubicBezTo>
                  <a:cubicBezTo>
                    <a:pt x="54" y="304"/>
                    <a:pt x="74" y="324"/>
                    <a:pt x="100" y="327"/>
                  </a:cubicBezTo>
                  <a:cubicBezTo>
                    <a:pt x="124" y="329"/>
                    <a:pt x="148" y="313"/>
                    <a:pt x="155" y="290"/>
                  </a:cubicBezTo>
                  <a:cubicBezTo>
                    <a:pt x="156" y="285"/>
                    <a:pt x="155" y="279"/>
                    <a:pt x="153" y="275"/>
                  </a:cubicBezTo>
                  <a:cubicBezTo>
                    <a:pt x="143" y="258"/>
                    <a:pt x="128" y="250"/>
                    <a:pt x="110" y="245"/>
                  </a:cubicBezTo>
                  <a:cubicBezTo>
                    <a:pt x="97" y="241"/>
                    <a:pt x="84" y="239"/>
                    <a:pt x="76" y="254"/>
                  </a:cubicBezTo>
                  <a:cubicBezTo>
                    <a:pt x="75" y="255"/>
                    <a:pt x="74" y="256"/>
                    <a:pt x="73" y="256"/>
                  </a:cubicBezTo>
                  <a:cubicBezTo>
                    <a:pt x="69" y="257"/>
                    <a:pt x="63" y="259"/>
                    <a:pt x="60" y="257"/>
                  </a:cubicBezTo>
                  <a:cubicBezTo>
                    <a:pt x="54" y="254"/>
                    <a:pt x="55" y="248"/>
                    <a:pt x="59" y="243"/>
                  </a:cubicBezTo>
                  <a:cubicBezTo>
                    <a:pt x="63" y="238"/>
                    <a:pt x="68" y="232"/>
                    <a:pt x="73" y="228"/>
                  </a:cubicBezTo>
                  <a:cubicBezTo>
                    <a:pt x="77" y="225"/>
                    <a:pt x="83" y="222"/>
                    <a:pt x="88" y="222"/>
                  </a:cubicBezTo>
                  <a:cubicBezTo>
                    <a:pt x="117" y="223"/>
                    <a:pt x="143" y="232"/>
                    <a:pt x="163" y="255"/>
                  </a:cubicBezTo>
                  <a:cubicBezTo>
                    <a:pt x="165" y="256"/>
                    <a:pt x="166" y="258"/>
                    <a:pt x="168" y="260"/>
                  </a:cubicBezTo>
                  <a:cubicBezTo>
                    <a:pt x="170" y="230"/>
                    <a:pt x="163" y="206"/>
                    <a:pt x="139" y="189"/>
                  </a:cubicBezTo>
                  <a:cubicBezTo>
                    <a:pt x="119" y="175"/>
                    <a:pt x="97" y="174"/>
                    <a:pt x="76" y="186"/>
                  </a:cubicBezTo>
                  <a:cubicBezTo>
                    <a:pt x="46" y="202"/>
                    <a:pt x="39" y="230"/>
                    <a:pt x="40" y="263"/>
                  </a:cubicBezTo>
                  <a:close/>
                  <a:moveTo>
                    <a:pt x="389" y="292"/>
                  </a:moveTo>
                  <a:cubicBezTo>
                    <a:pt x="354" y="308"/>
                    <a:pt x="319" y="308"/>
                    <a:pt x="284" y="292"/>
                  </a:cubicBezTo>
                  <a:cubicBezTo>
                    <a:pt x="281" y="304"/>
                    <a:pt x="283" y="311"/>
                    <a:pt x="294" y="317"/>
                  </a:cubicBezTo>
                  <a:cubicBezTo>
                    <a:pt x="306" y="324"/>
                    <a:pt x="318" y="333"/>
                    <a:pt x="330" y="342"/>
                  </a:cubicBezTo>
                  <a:cubicBezTo>
                    <a:pt x="335" y="345"/>
                    <a:pt x="338" y="345"/>
                    <a:pt x="342" y="342"/>
                  </a:cubicBezTo>
                  <a:cubicBezTo>
                    <a:pt x="354" y="333"/>
                    <a:pt x="366" y="324"/>
                    <a:pt x="379" y="317"/>
                  </a:cubicBezTo>
                  <a:cubicBezTo>
                    <a:pt x="388" y="311"/>
                    <a:pt x="392" y="304"/>
                    <a:pt x="389" y="292"/>
                  </a:cubicBezTo>
                  <a:close/>
                  <a:moveTo>
                    <a:pt x="320" y="358"/>
                  </a:moveTo>
                  <a:cubicBezTo>
                    <a:pt x="305" y="348"/>
                    <a:pt x="290" y="338"/>
                    <a:pt x="275" y="328"/>
                  </a:cubicBezTo>
                  <a:cubicBezTo>
                    <a:pt x="271" y="331"/>
                    <a:pt x="268" y="334"/>
                    <a:pt x="264" y="337"/>
                  </a:cubicBezTo>
                  <a:cubicBezTo>
                    <a:pt x="275" y="353"/>
                    <a:pt x="285" y="368"/>
                    <a:pt x="295" y="384"/>
                  </a:cubicBezTo>
                  <a:cubicBezTo>
                    <a:pt x="304" y="375"/>
                    <a:pt x="311" y="367"/>
                    <a:pt x="320" y="358"/>
                  </a:cubicBezTo>
                  <a:close/>
                  <a:moveTo>
                    <a:pt x="354" y="357"/>
                  </a:moveTo>
                  <a:cubicBezTo>
                    <a:pt x="363" y="366"/>
                    <a:pt x="370" y="374"/>
                    <a:pt x="378" y="382"/>
                  </a:cubicBezTo>
                  <a:cubicBezTo>
                    <a:pt x="388" y="368"/>
                    <a:pt x="397" y="353"/>
                    <a:pt x="408" y="338"/>
                  </a:cubicBezTo>
                  <a:cubicBezTo>
                    <a:pt x="404" y="334"/>
                    <a:pt x="401" y="331"/>
                    <a:pt x="398" y="327"/>
                  </a:cubicBezTo>
                  <a:cubicBezTo>
                    <a:pt x="382" y="338"/>
                    <a:pt x="367" y="348"/>
                    <a:pt x="354" y="357"/>
                  </a:cubicBezTo>
                  <a:close/>
                  <a:moveTo>
                    <a:pt x="126" y="345"/>
                  </a:moveTo>
                  <a:cubicBezTo>
                    <a:pt x="111" y="345"/>
                    <a:pt x="98" y="345"/>
                    <a:pt x="84" y="345"/>
                  </a:cubicBezTo>
                  <a:cubicBezTo>
                    <a:pt x="82" y="356"/>
                    <a:pt x="79" y="367"/>
                    <a:pt x="92" y="374"/>
                  </a:cubicBezTo>
                  <a:cubicBezTo>
                    <a:pt x="100" y="378"/>
                    <a:pt x="107" y="379"/>
                    <a:pt x="116" y="375"/>
                  </a:cubicBezTo>
                  <a:cubicBezTo>
                    <a:pt x="130" y="368"/>
                    <a:pt x="128" y="357"/>
                    <a:pt x="126" y="345"/>
                  </a:cubicBezTo>
                  <a:close/>
                  <a:moveTo>
                    <a:pt x="558" y="378"/>
                  </a:moveTo>
                  <a:cubicBezTo>
                    <a:pt x="563" y="364"/>
                    <a:pt x="581" y="361"/>
                    <a:pt x="578" y="345"/>
                  </a:cubicBezTo>
                  <a:cubicBezTo>
                    <a:pt x="563" y="345"/>
                    <a:pt x="549" y="345"/>
                    <a:pt x="535" y="345"/>
                  </a:cubicBezTo>
                  <a:cubicBezTo>
                    <a:pt x="534" y="360"/>
                    <a:pt x="550" y="364"/>
                    <a:pt x="558" y="378"/>
                  </a:cubicBezTo>
                  <a:close/>
                  <a:moveTo>
                    <a:pt x="144" y="343"/>
                  </a:moveTo>
                  <a:cubicBezTo>
                    <a:pt x="175" y="336"/>
                    <a:pt x="181" y="326"/>
                    <a:pt x="171" y="306"/>
                  </a:cubicBezTo>
                  <a:cubicBezTo>
                    <a:pt x="165" y="314"/>
                    <a:pt x="158" y="321"/>
                    <a:pt x="152" y="329"/>
                  </a:cubicBezTo>
                  <a:cubicBezTo>
                    <a:pt x="149" y="333"/>
                    <a:pt x="147" y="338"/>
                    <a:pt x="144" y="343"/>
                  </a:cubicBezTo>
                  <a:close/>
                  <a:moveTo>
                    <a:pt x="36" y="305"/>
                  </a:moveTo>
                  <a:cubicBezTo>
                    <a:pt x="35" y="312"/>
                    <a:pt x="31" y="322"/>
                    <a:pt x="34" y="326"/>
                  </a:cubicBezTo>
                  <a:cubicBezTo>
                    <a:pt x="41" y="334"/>
                    <a:pt x="51" y="339"/>
                    <a:pt x="60" y="346"/>
                  </a:cubicBezTo>
                  <a:cubicBezTo>
                    <a:pt x="61" y="345"/>
                    <a:pt x="62" y="344"/>
                    <a:pt x="63" y="343"/>
                  </a:cubicBezTo>
                  <a:cubicBezTo>
                    <a:pt x="62" y="339"/>
                    <a:pt x="63" y="335"/>
                    <a:pt x="60" y="332"/>
                  </a:cubicBezTo>
                  <a:cubicBezTo>
                    <a:pt x="53" y="323"/>
                    <a:pt x="45" y="314"/>
                    <a:pt x="36" y="3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6"/>
            <p:cNvSpPr/>
            <p:nvPr/>
          </p:nvSpPr>
          <p:spPr bwMode="auto">
            <a:xfrm>
              <a:off x="1265238" y="2684463"/>
              <a:ext cx="14288" cy="69850"/>
            </a:xfrm>
            <a:custGeom>
              <a:avLst/>
              <a:gdLst>
                <a:gd name="T0" fmla="*/ 20 w 20"/>
                <a:gd name="T1" fmla="*/ 42 h 82"/>
                <a:gd name="T2" fmla="*/ 20 w 20"/>
                <a:gd name="T3" fmla="*/ 71 h 82"/>
                <a:gd name="T4" fmla="*/ 10 w 20"/>
                <a:gd name="T5" fmla="*/ 82 h 82"/>
                <a:gd name="T6" fmla="*/ 0 w 20"/>
                <a:gd name="T7" fmla="*/ 71 h 82"/>
                <a:gd name="T8" fmla="*/ 0 w 20"/>
                <a:gd name="T9" fmla="*/ 11 h 82"/>
                <a:gd name="T10" fmla="*/ 10 w 20"/>
                <a:gd name="T11" fmla="*/ 0 h 82"/>
                <a:gd name="T12" fmla="*/ 20 w 20"/>
                <a:gd name="T13" fmla="*/ 12 h 82"/>
                <a:gd name="T14" fmla="*/ 20 w 20"/>
                <a:gd name="T15" fmla="*/ 4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2">
                  <a:moveTo>
                    <a:pt x="20" y="42"/>
                  </a:moveTo>
                  <a:cubicBezTo>
                    <a:pt x="20" y="52"/>
                    <a:pt x="20" y="61"/>
                    <a:pt x="20" y="71"/>
                  </a:cubicBezTo>
                  <a:cubicBezTo>
                    <a:pt x="20" y="77"/>
                    <a:pt x="17" y="82"/>
                    <a:pt x="10" y="82"/>
                  </a:cubicBezTo>
                  <a:cubicBezTo>
                    <a:pt x="3" y="82"/>
                    <a:pt x="0" y="78"/>
                    <a:pt x="0" y="71"/>
                  </a:cubicBezTo>
                  <a:cubicBezTo>
                    <a:pt x="0" y="51"/>
                    <a:pt x="0" y="31"/>
                    <a:pt x="0" y="11"/>
                  </a:cubicBezTo>
                  <a:cubicBezTo>
                    <a:pt x="0" y="5"/>
                    <a:pt x="3" y="0"/>
                    <a:pt x="10" y="0"/>
                  </a:cubicBezTo>
                  <a:cubicBezTo>
                    <a:pt x="17" y="1"/>
                    <a:pt x="20" y="6"/>
                    <a:pt x="20" y="12"/>
                  </a:cubicBezTo>
                  <a:cubicBezTo>
                    <a:pt x="20" y="22"/>
                    <a:pt x="20" y="32"/>
                    <a:pt x="2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7"/>
            <p:cNvSpPr/>
            <p:nvPr/>
          </p:nvSpPr>
          <p:spPr bwMode="auto">
            <a:xfrm>
              <a:off x="858838" y="2695575"/>
              <a:ext cx="14288" cy="58738"/>
            </a:xfrm>
            <a:custGeom>
              <a:avLst/>
              <a:gdLst>
                <a:gd name="T0" fmla="*/ 0 w 20"/>
                <a:gd name="T1" fmla="*/ 35 h 69"/>
                <a:gd name="T2" fmla="*/ 0 w 20"/>
                <a:gd name="T3" fmla="*/ 12 h 69"/>
                <a:gd name="T4" fmla="*/ 10 w 20"/>
                <a:gd name="T5" fmla="*/ 0 h 69"/>
                <a:gd name="T6" fmla="*/ 20 w 20"/>
                <a:gd name="T7" fmla="*/ 11 h 69"/>
                <a:gd name="T8" fmla="*/ 20 w 20"/>
                <a:gd name="T9" fmla="*/ 58 h 69"/>
                <a:gd name="T10" fmla="*/ 10 w 20"/>
                <a:gd name="T11" fmla="*/ 69 h 69"/>
                <a:gd name="T12" fmla="*/ 0 w 20"/>
                <a:gd name="T13" fmla="*/ 58 h 69"/>
                <a:gd name="T14" fmla="*/ 0 w 20"/>
                <a:gd name="T15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69">
                  <a:moveTo>
                    <a:pt x="0" y="35"/>
                  </a:moveTo>
                  <a:cubicBezTo>
                    <a:pt x="0" y="27"/>
                    <a:pt x="0" y="20"/>
                    <a:pt x="0" y="12"/>
                  </a:cubicBezTo>
                  <a:cubicBezTo>
                    <a:pt x="0" y="6"/>
                    <a:pt x="3" y="1"/>
                    <a:pt x="10" y="0"/>
                  </a:cubicBezTo>
                  <a:cubicBezTo>
                    <a:pt x="17" y="0"/>
                    <a:pt x="20" y="5"/>
                    <a:pt x="20" y="11"/>
                  </a:cubicBezTo>
                  <a:cubicBezTo>
                    <a:pt x="20" y="27"/>
                    <a:pt x="20" y="43"/>
                    <a:pt x="20" y="58"/>
                  </a:cubicBezTo>
                  <a:cubicBezTo>
                    <a:pt x="20" y="65"/>
                    <a:pt x="17" y="69"/>
                    <a:pt x="10" y="69"/>
                  </a:cubicBezTo>
                  <a:cubicBezTo>
                    <a:pt x="3" y="69"/>
                    <a:pt x="0" y="64"/>
                    <a:pt x="0" y="58"/>
                  </a:cubicBezTo>
                  <a:cubicBezTo>
                    <a:pt x="0" y="50"/>
                    <a:pt x="0" y="43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8"/>
            <p:cNvSpPr/>
            <p:nvPr/>
          </p:nvSpPr>
          <p:spPr bwMode="auto">
            <a:xfrm>
              <a:off x="979488" y="2701925"/>
              <a:ext cx="14288" cy="53975"/>
            </a:xfrm>
            <a:custGeom>
              <a:avLst/>
              <a:gdLst>
                <a:gd name="T0" fmla="*/ 20 w 20"/>
                <a:gd name="T1" fmla="*/ 31 h 62"/>
                <a:gd name="T2" fmla="*/ 20 w 20"/>
                <a:gd name="T3" fmla="*/ 51 h 62"/>
                <a:gd name="T4" fmla="*/ 10 w 20"/>
                <a:gd name="T5" fmla="*/ 61 h 62"/>
                <a:gd name="T6" fmla="*/ 0 w 20"/>
                <a:gd name="T7" fmla="*/ 51 h 62"/>
                <a:gd name="T8" fmla="*/ 0 w 20"/>
                <a:gd name="T9" fmla="*/ 10 h 62"/>
                <a:gd name="T10" fmla="*/ 11 w 20"/>
                <a:gd name="T11" fmla="*/ 0 h 62"/>
                <a:gd name="T12" fmla="*/ 20 w 20"/>
                <a:gd name="T13" fmla="*/ 11 h 62"/>
                <a:gd name="T14" fmla="*/ 20 w 20"/>
                <a:gd name="T1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62">
                  <a:moveTo>
                    <a:pt x="20" y="31"/>
                  </a:moveTo>
                  <a:cubicBezTo>
                    <a:pt x="20" y="38"/>
                    <a:pt x="20" y="44"/>
                    <a:pt x="20" y="51"/>
                  </a:cubicBezTo>
                  <a:cubicBezTo>
                    <a:pt x="20" y="57"/>
                    <a:pt x="17" y="61"/>
                    <a:pt x="10" y="61"/>
                  </a:cubicBezTo>
                  <a:cubicBezTo>
                    <a:pt x="4" y="62"/>
                    <a:pt x="1" y="57"/>
                    <a:pt x="0" y="51"/>
                  </a:cubicBezTo>
                  <a:cubicBezTo>
                    <a:pt x="0" y="38"/>
                    <a:pt x="0" y="24"/>
                    <a:pt x="0" y="10"/>
                  </a:cubicBezTo>
                  <a:cubicBezTo>
                    <a:pt x="1" y="4"/>
                    <a:pt x="4" y="0"/>
                    <a:pt x="11" y="0"/>
                  </a:cubicBezTo>
                  <a:cubicBezTo>
                    <a:pt x="17" y="1"/>
                    <a:pt x="20" y="5"/>
                    <a:pt x="20" y="11"/>
                  </a:cubicBezTo>
                  <a:cubicBezTo>
                    <a:pt x="20" y="18"/>
                    <a:pt x="20" y="24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9"/>
            <p:cNvSpPr/>
            <p:nvPr/>
          </p:nvSpPr>
          <p:spPr bwMode="auto">
            <a:xfrm>
              <a:off x="1144588" y="2700338"/>
              <a:ext cx="14288" cy="55563"/>
            </a:xfrm>
            <a:custGeom>
              <a:avLst/>
              <a:gdLst>
                <a:gd name="T0" fmla="*/ 0 w 20"/>
                <a:gd name="T1" fmla="*/ 31 h 63"/>
                <a:gd name="T2" fmla="*/ 0 w 20"/>
                <a:gd name="T3" fmla="*/ 11 h 63"/>
                <a:gd name="T4" fmla="*/ 10 w 20"/>
                <a:gd name="T5" fmla="*/ 2 h 63"/>
                <a:gd name="T6" fmla="*/ 19 w 20"/>
                <a:gd name="T7" fmla="*/ 11 h 63"/>
                <a:gd name="T8" fmla="*/ 19 w 20"/>
                <a:gd name="T9" fmla="*/ 53 h 63"/>
                <a:gd name="T10" fmla="*/ 10 w 20"/>
                <a:gd name="T11" fmla="*/ 62 h 63"/>
                <a:gd name="T12" fmla="*/ 0 w 20"/>
                <a:gd name="T13" fmla="*/ 52 h 63"/>
                <a:gd name="T14" fmla="*/ 0 w 20"/>
                <a:gd name="T15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63">
                  <a:moveTo>
                    <a:pt x="0" y="31"/>
                  </a:moveTo>
                  <a:cubicBezTo>
                    <a:pt x="0" y="25"/>
                    <a:pt x="0" y="18"/>
                    <a:pt x="0" y="11"/>
                  </a:cubicBezTo>
                  <a:cubicBezTo>
                    <a:pt x="0" y="5"/>
                    <a:pt x="4" y="0"/>
                    <a:pt x="10" y="2"/>
                  </a:cubicBezTo>
                  <a:cubicBezTo>
                    <a:pt x="14" y="3"/>
                    <a:pt x="19" y="8"/>
                    <a:pt x="19" y="11"/>
                  </a:cubicBezTo>
                  <a:cubicBezTo>
                    <a:pt x="20" y="25"/>
                    <a:pt x="20" y="39"/>
                    <a:pt x="19" y="53"/>
                  </a:cubicBezTo>
                  <a:cubicBezTo>
                    <a:pt x="19" y="56"/>
                    <a:pt x="14" y="61"/>
                    <a:pt x="10" y="62"/>
                  </a:cubicBezTo>
                  <a:cubicBezTo>
                    <a:pt x="4" y="63"/>
                    <a:pt x="0" y="58"/>
                    <a:pt x="0" y="52"/>
                  </a:cubicBezTo>
                  <a:cubicBezTo>
                    <a:pt x="0" y="45"/>
                    <a:pt x="0" y="3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0"/>
            <p:cNvSpPr/>
            <p:nvPr/>
          </p:nvSpPr>
          <p:spPr bwMode="auto">
            <a:xfrm>
              <a:off x="1009650" y="2405063"/>
              <a:ext cx="117475" cy="50800"/>
            </a:xfrm>
            <a:custGeom>
              <a:avLst/>
              <a:gdLst>
                <a:gd name="T0" fmla="*/ 20 w 166"/>
                <a:gd name="T1" fmla="*/ 26 h 59"/>
                <a:gd name="T2" fmla="*/ 20 w 166"/>
                <a:gd name="T3" fmla="*/ 48 h 59"/>
                <a:gd name="T4" fmla="*/ 11 w 166"/>
                <a:gd name="T5" fmla="*/ 59 h 59"/>
                <a:gd name="T6" fmla="*/ 0 w 166"/>
                <a:gd name="T7" fmla="*/ 48 h 59"/>
                <a:gd name="T8" fmla="*/ 0 w 166"/>
                <a:gd name="T9" fmla="*/ 27 h 59"/>
                <a:gd name="T10" fmla="*/ 20 w 166"/>
                <a:gd name="T11" fmla="*/ 6 h 59"/>
                <a:gd name="T12" fmla="*/ 125 w 166"/>
                <a:gd name="T13" fmla="*/ 11 h 59"/>
                <a:gd name="T14" fmla="*/ 163 w 166"/>
                <a:gd name="T15" fmla="*/ 31 h 59"/>
                <a:gd name="T16" fmla="*/ 166 w 166"/>
                <a:gd name="T17" fmla="*/ 45 h 59"/>
                <a:gd name="T18" fmla="*/ 152 w 166"/>
                <a:gd name="T19" fmla="*/ 47 h 59"/>
                <a:gd name="T20" fmla="*/ 50 w 166"/>
                <a:gd name="T21" fmla="*/ 23 h 59"/>
                <a:gd name="T22" fmla="*/ 20 w 166"/>
                <a:gd name="T23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59">
                  <a:moveTo>
                    <a:pt x="20" y="26"/>
                  </a:moveTo>
                  <a:cubicBezTo>
                    <a:pt x="20" y="34"/>
                    <a:pt x="20" y="41"/>
                    <a:pt x="20" y="48"/>
                  </a:cubicBezTo>
                  <a:cubicBezTo>
                    <a:pt x="20" y="54"/>
                    <a:pt x="17" y="59"/>
                    <a:pt x="11" y="59"/>
                  </a:cubicBezTo>
                  <a:cubicBezTo>
                    <a:pt x="4" y="59"/>
                    <a:pt x="1" y="55"/>
                    <a:pt x="0" y="48"/>
                  </a:cubicBezTo>
                  <a:cubicBezTo>
                    <a:pt x="0" y="41"/>
                    <a:pt x="0" y="34"/>
                    <a:pt x="0" y="27"/>
                  </a:cubicBezTo>
                  <a:cubicBezTo>
                    <a:pt x="2" y="15"/>
                    <a:pt x="8" y="8"/>
                    <a:pt x="20" y="6"/>
                  </a:cubicBezTo>
                  <a:cubicBezTo>
                    <a:pt x="55" y="3"/>
                    <a:pt x="90" y="0"/>
                    <a:pt x="125" y="11"/>
                  </a:cubicBezTo>
                  <a:cubicBezTo>
                    <a:pt x="138" y="15"/>
                    <a:pt x="151" y="23"/>
                    <a:pt x="163" y="31"/>
                  </a:cubicBezTo>
                  <a:cubicBezTo>
                    <a:pt x="166" y="33"/>
                    <a:pt x="165" y="40"/>
                    <a:pt x="166" y="45"/>
                  </a:cubicBezTo>
                  <a:cubicBezTo>
                    <a:pt x="161" y="46"/>
                    <a:pt x="155" y="48"/>
                    <a:pt x="152" y="47"/>
                  </a:cubicBezTo>
                  <a:cubicBezTo>
                    <a:pt x="122" y="22"/>
                    <a:pt x="86" y="22"/>
                    <a:pt x="50" y="23"/>
                  </a:cubicBezTo>
                  <a:cubicBezTo>
                    <a:pt x="40" y="23"/>
                    <a:pt x="31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1"/>
            <p:cNvSpPr/>
            <p:nvPr/>
          </p:nvSpPr>
          <p:spPr bwMode="auto">
            <a:xfrm>
              <a:off x="1196975" y="2509838"/>
              <a:ext cx="60325" cy="28575"/>
            </a:xfrm>
            <a:custGeom>
              <a:avLst/>
              <a:gdLst>
                <a:gd name="T0" fmla="*/ 19 w 84"/>
                <a:gd name="T1" fmla="*/ 0 h 33"/>
                <a:gd name="T2" fmla="*/ 73 w 84"/>
                <a:gd name="T3" fmla="*/ 12 h 33"/>
                <a:gd name="T4" fmla="*/ 81 w 84"/>
                <a:gd name="T5" fmla="*/ 26 h 33"/>
                <a:gd name="T6" fmla="*/ 66 w 84"/>
                <a:gd name="T7" fmla="*/ 31 h 33"/>
                <a:gd name="T8" fmla="*/ 11 w 84"/>
                <a:gd name="T9" fmla="*/ 22 h 33"/>
                <a:gd name="T10" fmla="*/ 0 w 84"/>
                <a:gd name="T11" fmla="*/ 12 h 33"/>
                <a:gd name="T12" fmla="*/ 11 w 84"/>
                <a:gd name="T13" fmla="*/ 2 h 33"/>
                <a:gd name="T14" fmla="*/ 19 w 84"/>
                <a:gd name="T15" fmla="*/ 2 h 33"/>
                <a:gd name="T16" fmla="*/ 19 w 84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33">
                  <a:moveTo>
                    <a:pt x="19" y="0"/>
                  </a:moveTo>
                  <a:cubicBezTo>
                    <a:pt x="37" y="4"/>
                    <a:pt x="55" y="8"/>
                    <a:pt x="73" y="12"/>
                  </a:cubicBezTo>
                  <a:cubicBezTo>
                    <a:pt x="79" y="13"/>
                    <a:pt x="84" y="18"/>
                    <a:pt x="81" y="26"/>
                  </a:cubicBezTo>
                  <a:cubicBezTo>
                    <a:pt x="78" y="33"/>
                    <a:pt x="72" y="32"/>
                    <a:pt x="66" y="31"/>
                  </a:cubicBezTo>
                  <a:cubicBezTo>
                    <a:pt x="47" y="27"/>
                    <a:pt x="29" y="24"/>
                    <a:pt x="11" y="22"/>
                  </a:cubicBezTo>
                  <a:cubicBezTo>
                    <a:pt x="4" y="21"/>
                    <a:pt x="0" y="19"/>
                    <a:pt x="0" y="12"/>
                  </a:cubicBezTo>
                  <a:cubicBezTo>
                    <a:pt x="0" y="5"/>
                    <a:pt x="4" y="2"/>
                    <a:pt x="11" y="2"/>
                  </a:cubicBezTo>
                  <a:cubicBezTo>
                    <a:pt x="14" y="2"/>
                    <a:pt x="16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869515" y="3600895"/>
            <a:ext cx="401130" cy="434052"/>
            <a:chOff x="13542963" y="3246438"/>
            <a:chExt cx="2205037" cy="2386013"/>
          </a:xfr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</p:grpSpPr>
        <p:sp>
          <p:nvSpPr>
            <p:cNvPr id="148" name="Freeform 15"/>
            <p:cNvSpPr>
              <a:spLocks noEditPoints="1"/>
            </p:cNvSpPr>
            <p:nvPr/>
          </p:nvSpPr>
          <p:spPr bwMode="auto">
            <a:xfrm>
              <a:off x="13542963" y="3246438"/>
              <a:ext cx="2205037" cy="2386013"/>
            </a:xfrm>
            <a:custGeom>
              <a:avLst/>
              <a:gdLst>
                <a:gd name="T0" fmla="*/ 567 w 583"/>
                <a:gd name="T1" fmla="*/ 439 h 631"/>
                <a:gd name="T2" fmla="*/ 528 w 583"/>
                <a:gd name="T3" fmla="*/ 630 h 631"/>
                <a:gd name="T4" fmla="*/ 434 w 583"/>
                <a:gd name="T5" fmla="*/ 625 h 631"/>
                <a:gd name="T6" fmla="*/ 404 w 583"/>
                <a:gd name="T7" fmla="*/ 630 h 631"/>
                <a:gd name="T8" fmla="*/ 30 w 583"/>
                <a:gd name="T9" fmla="*/ 628 h 631"/>
                <a:gd name="T10" fmla="*/ 0 w 583"/>
                <a:gd name="T11" fmla="*/ 456 h 631"/>
                <a:gd name="T12" fmla="*/ 38 w 583"/>
                <a:gd name="T13" fmla="*/ 0 h 631"/>
                <a:gd name="T14" fmla="*/ 504 w 583"/>
                <a:gd name="T15" fmla="*/ 39 h 631"/>
                <a:gd name="T16" fmla="*/ 514 w 583"/>
                <a:gd name="T17" fmla="*/ 276 h 631"/>
                <a:gd name="T18" fmla="*/ 545 w 583"/>
                <a:gd name="T19" fmla="*/ 400 h 631"/>
                <a:gd name="T20" fmla="*/ 437 w 583"/>
                <a:gd name="T21" fmla="*/ 393 h 631"/>
                <a:gd name="T22" fmla="*/ 483 w 583"/>
                <a:gd name="T23" fmla="*/ 262 h 631"/>
                <a:gd name="T24" fmla="*/ 465 w 583"/>
                <a:gd name="T25" fmla="*/ 21 h 631"/>
                <a:gd name="T26" fmla="*/ 21 w 583"/>
                <a:gd name="T27" fmla="*/ 38 h 631"/>
                <a:gd name="T28" fmla="*/ 21 w 583"/>
                <a:gd name="T29" fmla="*/ 548 h 631"/>
                <a:gd name="T30" fmla="*/ 281 w 583"/>
                <a:gd name="T31" fmla="*/ 546 h 631"/>
                <a:gd name="T32" fmla="*/ 294 w 583"/>
                <a:gd name="T33" fmla="*/ 483 h 631"/>
                <a:gd name="T34" fmla="*/ 420 w 583"/>
                <a:gd name="T35" fmla="*/ 451 h 631"/>
                <a:gd name="T36" fmla="*/ 294 w 583"/>
                <a:gd name="T37" fmla="*/ 567 h 631"/>
                <a:gd name="T38" fmla="*/ 45 w 583"/>
                <a:gd name="T39" fmla="*/ 567 h 631"/>
                <a:gd name="T40" fmla="*/ 21 w 583"/>
                <a:gd name="T41" fmla="*/ 586 h 631"/>
                <a:gd name="T42" fmla="*/ 46 w 583"/>
                <a:gd name="T43" fmla="*/ 609 h 631"/>
                <a:gd name="T44" fmla="*/ 294 w 583"/>
                <a:gd name="T45" fmla="*/ 609 h 631"/>
                <a:gd name="T46" fmla="*/ 441 w 583"/>
                <a:gd name="T47" fmla="*/ 346 h 631"/>
                <a:gd name="T48" fmla="*/ 546 w 583"/>
                <a:gd name="T49" fmla="*/ 347 h 631"/>
                <a:gd name="T50" fmla="*/ 441 w 583"/>
                <a:gd name="T51" fmla="*/ 346 h 631"/>
                <a:gd name="T52" fmla="*/ 419 w 583"/>
                <a:gd name="T53" fmla="*/ 556 h 631"/>
                <a:gd name="T54" fmla="*/ 316 w 583"/>
                <a:gd name="T55" fmla="*/ 526 h 631"/>
                <a:gd name="T56" fmla="*/ 546 w 583"/>
                <a:gd name="T57" fmla="*/ 526 h 631"/>
                <a:gd name="T58" fmla="*/ 442 w 583"/>
                <a:gd name="T59" fmla="*/ 556 h 631"/>
                <a:gd name="T60" fmla="*/ 546 w 583"/>
                <a:gd name="T61" fmla="*/ 526 h 631"/>
                <a:gd name="T62" fmla="*/ 315 w 583"/>
                <a:gd name="T63" fmla="*/ 596 h 631"/>
                <a:gd name="T64" fmla="*/ 407 w 583"/>
                <a:gd name="T65" fmla="*/ 609 h 631"/>
                <a:gd name="T66" fmla="*/ 420 w 583"/>
                <a:gd name="T67" fmla="*/ 578 h 631"/>
                <a:gd name="T68" fmla="*/ 441 w 583"/>
                <a:gd name="T69" fmla="*/ 578 h 631"/>
                <a:gd name="T70" fmla="*/ 453 w 583"/>
                <a:gd name="T71" fmla="*/ 609 h 631"/>
                <a:gd name="T72" fmla="*/ 546 w 583"/>
                <a:gd name="T73" fmla="*/ 599 h 631"/>
                <a:gd name="T74" fmla="*/ 441 w 583"/>
                <a:gd name="T75" fmla="*/ 578 h 631"/>
                <a:gd name="T76" fmla="*/ 545 w 583"/>
                <a:gd name="T77" fmla="*/ 474 h 631"/>
                <a:gd name="T78" fmla="*/ 442 w 583"/>
                <a:gd name="T79" fmla="*/ 504 h 631"/>
                <a:gd name="T80" fmla="*/ 442 w 583"/>
                <a:gd name="T81" fmla="*/ 450 h 631"/>
                <a:gd name="T82" fmla="*/ 546 w 583"/>
                <a:gd name="T83" fmla="*/ 437 h 631"/>
                <a:gd name="T84" fmla="*/ 468 w 583"/>
                <a:gd name="T85" fmla="*/ 420 h 631"/>
                <a:gd name="T86" fmla="*/ 316 w 583"/>
                <a:gd name="T87" fmla="*/ 503 h 631"/>
                <a:gd name="T88" fmla="*/ 420 w 583"/>
                <a:gd name="T89" fmla="*/ 488 h 631"/>
                <a:gd name="T90" fmla="*/ 341 w 583"/>
                <a:gd name="T91" fmla="*/ 473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3" h="631">
                  <a:moveTo>
                    <a:pt x="545" y="400"/>
                  </a:moveTo>
                  <a:cubicBezTo>
                    <a:pt x="562" y="407"/>
                    <a:pt x="567" y="421"/>
                    <a:pt x="567" y="439"/>
                  </a:cubicBezTo>
                  <a:cubicBezTo>
                    <a:pt x="567" y="489"/>
                    <a:pt x="567" y="540"/>
                    <a:pt x="567" y="591"/>
                  </a:cubicBezTo>
                  <a:cubicBezTo>
                    <a:pt x="567" y="619"/>
                    <a:pt x="556" y="630"/>
                    <a:pt x="528" y="630"/>
                  </a:cubicBezTo>
                  <a:cubicBezTo>
                    <a:pt x="505" y="630"/>
                    <a:pt x="481" y="631"/>
                    <a:pt x="458" y="630"/>
                  </a:cubicBezTo>
                  <a:cubicBezTo>
                    <a:pt x="450" y="630"/>
                    <a:pt x="442" y="626"/>
                    <a:pt x="434" y="625"/>
                  </a:cubicBezTo>
                  <a:cubicBezTo>
                    <a:pt x="432" y="624"/>
                    <a:pt x="429" y="624"/>
                    <a:pt x="427" y="625"/>
                  </a:cubicBezTo>
                  <a:cubicBezTo>
                    <a:pt x="419" y="626"/>
                    <a:pt x="412" y="630"/>
                    <a:pt x="404" y="630"/>
                  </a:cubicBezTo>
                  <a:cubicBezTo>
                    <a:pt x="286" y="630"/>
                    <a:pt x="168" y="630"/>
                    <a:pt x="50" y="630"/>
                  </a:cubicBezTo>
                  <a:cubicBezTo>
                    <a:pt x="44" y="630"/>
                    <a:pt x="37" y="630"/>
                    <a:pt x="30" y="628"/>
                  </a:cubicBezTo>
                  <a:cubicBezTo>
                    <a:pt x="11" y="623"/>
                    <a:pt x="0" y="607"/>
                    <a:pt x="0" y="586"/>
                  </a:cubicBezTo>
                  <a:cubicBezTo>
                    <a:pt x="0" y="543"/>
                    <a:pt x="0" y="500"/>
                    <a:pt x="0" y="456"/>
                  </a:cubicBezTo>
                  <a:cubicBezTo>
                    <a:pt x="0" y="317"/>
                    <a:pt x="0" y="178"/>
                    <a:pt x="0" y="38"/>
                  </a:cubicBezTo>
                  <a:cubicBezTo>
                    <a:pt x="0" y="11"/>
                    <a:pt x="11" y="0"/>
                    <a:pt x="38" y="0"/>
                  </a:cubicBezTo>
                  <a:cubicBezTo>
                    <a:pt x="181" y="0"/>
                    <a:pt x="323" y="0"/>
                    <a:pt x="465" y="0"/>
                  </a:cubicBezTo>
                  <a:cubicBezTo>
                    <a:pt x="493" y="0"/>
                    <a:pt x="504" y="11"/>
                    <a:pt x="504" y="39"/>
                  </a:cubicBezTo>
                  <a:cubicBezTo>
                    <a:pt x="504" y="113"/>
                    <a:pt x="504" y="188"/>
                    <a:pt x="504" y="263"/>
                  </a:cubicBezTo>
                  <a:cubicBezTo>
                    <a:pt x="504" y="270"/>
                    <a:pt x="505" y="274"/>
                    <a:pt x="514" y="276"/>
                  </a:cubicBezTo>
                  <a:cubicBezTo>
                    <a:pt x="564" y="290"/>
                    <a:pt x="583" y="351"/>
                    <a:pt x="551" y="392"/>
                  </a:cubicBezTo>
                  <a:cubicBezTo>
                    <a:pt x="549" y="394"/>
                    <a:pt x="547" y="397"/>
                    <a:pt x="545" y="400"/>
                  </a:cubicBezTo>
                  <a:close/>
                  <a:moveTo>
                    <a:pt x="443" y="400"/>
                  </a:moveTo>
                  <a:cubicBezTo>
                    <a:pt x="440" y="397"/>
                    <a:pt x="438" y="395"/>
                    <a:pt x="437" y="393"/>
                  </a:cubicBezTo>
                  <a:cubicBezTo>
                    <a:pt x="404" y="352"/>
                    <a:pt x="422" y="291"/>
                    <a:pt x="473" y="276"/>
                  </a:cubicBezTo>
                  <a:cubicBezTo>
                    <a:pt x="482" y="274"/>
                    <a:pt x="483" y="270"/>
                    <a:pt x="483" y="262"/>
                  </a:cubicBezTo>
                  <a:cubicBezTo>
                    <a:pt x="483" y="188"/>
                    <a:pt x="483" y="113"/>
                    <a:pt x="483" y="39"/>
                  </a:cubicBezTo>
                  <a:cubicBezTo>
                    <a:pt x="483" y="23"/>
                    <a:pt x="481" y="21"/>
                    <a:pt x="465" y="21"/>
                  </a:cubicBezTo>
                  <a:cubicBezTo>
                    <a:pt x="323" y="21"/>
                    <a:pt x="181" y="21"/>
                    <a:pt x="39" y="21"/>
                  </a:cubicBezTo>
                  <a:cubicBezTo>
                    <a:pt x="23" y="21"/>
                    <a:pt x="21" y="23"/>
                    <a:pt x="21" y="38"/>
                  </a:cubicBezTo>
                  <a:cubicBezTo>
                    <a:pt x="21" y="205"/>
                    <a:pt x="21" y="372"/>
                    <a:pt x="21" y="539"/>
                  </a:cubicBezTo>
                  <a:cubicBezTo>
                    <a:pt x="21" y="543"/>
                    <a:pt x="21" y="546"/>
                    <a:pt x="21" y="548"/>
                  </a:cubicBezTo>
                  <a:cubicBezTo>
                    <a:pt x="35" y="547"/>
                    <a:pt x="47" y="546"/>
                    <a:pt x="59" y="546"/>
                  </a:cubicBezTo>
                  <a:cubicBezTo>
                    <a:pt x="133" y="546"/>
                    <a:pt x="207" y="546"/>
                    <a:pt x="281" y="546"/>
                  </a:cubicBezTo>
                  <a:cubicBezTo>
                    <a:pt x="285" y="546"/>
                    <a:pt x="289" y="546"/>
                    <a:pt x="294" y="546"/>
                  </a:cubicBezTo>
                  <a:cubicBezTo>
                    <a:pt x="294" y="524"/>
                    <a:pt x="294" y="504"/>
                    <a:pt x="294" y="483"/>
                  </a:cubicBezTo>
                  <a:cubicBezTo>
                    <a:pt x="294" y="466"/>
                    <a:pt x="307" y="452"/>
                    <a:pt x="325" y="451"/>
                  </a:cubicBezTo>
                  <a:cubicBezTo>
                    <a:pt x="356" y="451"/>
                    <a:pt x="388" y="451"/>
                    <a:pt x="420" y="451"/>
                  </a:cubicBezTo>
                  <a:cubicBezTo>
                    <a:pt x="420" y="432"/>
                    <a:pt x="416" y="410"/>
                    <a:pt x="443" y="400"/>
                  </a:cubicBezTo>
                  <a:close/>
                  <a:moveTo>
                    <a:pt x="294" y="567"/>
                  </a:moveTo>
                  <a:cubicBezTo>
                    <a:pt x="291" y="567"/>
                    <a:pt x="289" y="567"/>
                    <a:pt x="287" y="567"/>
                  </a:cubicBezTo>
                  <a:cubicBezTo>
                    <a:pt x="206" y="567"/>
                    <a:pt x="126" y="567"/>
                    <a:pt x="45" y="567"/>
                  </a:cubicBezTo>
                  <a:cubicBezTo>
                    <a:pt x="43" y="567"/>
                    <a:pt x="40" y="567"/>
                    <a:pt x="38" y="567"/>
                  </a:cubicBezTo>
                  <a:cubicBezTo>
                    <a:pt x="29" y="569"/>
                    <a:pt x="22" y="577"/>
                    <a:pt x="21" y="586"/>
                  </a:cubicBezTo>
                  <a:cubicBezTo>
                    <a:pt x="20" y="596"/>
                    <a:pt x="25" y="604"/>
                    <a:pt x="34" y="607"/>
                  </a:cubicBezTo>
                  <a:cubicBezTo>
                    <a:pt x="38" y="609"/>
                    <a:pt x="42" y="609"/>
                    <a:pt x="46" y="609"/>
                  </a:cubicBezTo>
                  <a:cubicBezTo>
                    <a:pt x="126" y="609"/>
                    <a:pt x="207" y="609"/>
                    <a:pt x="287" y="609"/>
                  </a:cubicBezTo>
                  <a:cubicBezTo>
                    <a:pt x="290" y="609"/>
                    <a:pt x="292" y="609"/>
                    <a:pt x="294" y="609"/>
                  </a:cubicBezTo>
                  <a:cubicBezTo>
                    <a:pt x="294" y="595"/>
                    <a:pt x="294" y="582"/>
                    <a:pt x="294" y="567"/>
                  </a:cubicBezTo>
                  <a:close/>
                  <a:moveTo>
                    <a:pt x="441" y="346"/>
                  </a:moveTo>
                  <a:cubicBezTo>
                    <a:pt x="441" y="376"/>
                    <a:pt x="465" y="399"/>
                    <a:pt x="494" y="399"/>
                  </a:cubicBezTo>
                  <a:cubicBezTo>
                    <a:pt x="522" y="399"/>
                    <a:pt x="546" y="375"/>
                    <a:pt x="546" y="347"/>
                  </a:cubicBezTo>
                  <a:cubicBezTo>
                    <a:pt x="546" y="318"/>
                    <a:pt x="523" y="294"/>
                    <a:pt x="493" y="294"/>
                  </a:cubicBezTo>
                  <a:cubicBezTo>
                    <a:pt x="465" y="294"/>
                    <a:pt x="441" y="318"/>
                    <a:pt x="441" y="346"/>
                  </a:cubicBezTo>
                  <a:close/>
                  <a:moveTo>
                    <a:pt x="316" y="556"/>
                  </a:moveTo>
                  <a:cubicBezTo>
                    <a:pt x="351" y="556"/>
                    <a:pt x="385" y="556"/>
                    <a:pt x="419" y="556"/>
                  </a:cubicBezTo>
                  <a:cubicBezTo>
                    <a:pt x="419" y="546"/>
                    <a:pt x="419" y="536"/>
                    <a:pt x="419" y="526"/>
                  </a:cubicBezTo>
                  <a:cubicBezTo>
                    <a:pt x="385" y="526"/>
                    <a:pt x="350" y="526"/>
                    <a:pt x="316" y="526"/>
                  </a:cubicBezTo>
                  <a:cubicBezTo>
                    <a:pt x="316" y="536"/>
                    <a:pt x="316" y="546"/>
                    <a:pt x="316" y="556"/>
                  </a:cubicBezTo>
                  <a:close/>
                  <a:moveTo>
                    <a:pt x="546" y="526"/>
                  </a:moveTo>
                  <a:cubicBezTo>
                    <a:pt x="510" y="526"/>
                    <a:pt x="476" y="526"/>
                    <a:pt x="442" y="526"/>
                  </a:cubicBezTo>
                  <a:cubicBezTo>
                    <a:pt x="442" y="536"/>
                    <a:pt x="442" y="546"/>
                    <a:pt x="442" y="556"/>
                  </a:cubicBezTo>
                  <a:cubicBezTo>
                    <a:pt x="477" y="556"/>
                    <a:pt x="511" y="556"/>
                    <a:pt x="546" y="556"/>
                  </a:cubicBezTo>
                  <a:cubicBezTo>
                    <a:pt x="546" y="546"/>
                    <a:pt x="546" y="536"/>
                    <a:pt x="546" y="526"/>
                  </a:cubicBezTo>
                  <a:close/>
                  <a:moveTo>
                    <a:pt x="315" y="578"/>
                  </a:moveTo>
                  <a:cubicBezTo>
                    <a:pt x="315" y="584"/>
                    <a:pt x="315" y="590"/>
                    <a:pt x="315" y="596"/>
                  </a:cubicBezTo>
                  <a:cubicBezTo>
                    <a:pt x="315" y="605"/>
                    <a:pt x="320" y="609"/>
                    <a:pt x="328" y="609"/>
                  </a:cubicBezTo>
                  <a:cubicBezTo>
                    <a:pt x="354" y="609"/>
                    <a:pt x="381" y="609"/>
                    <a:pt x="407" y="609"/>
                  </a:cubicBezTo>
                  <a:cubicBezTo>
                    <a:pt x="414" y="609"/>
                    <a:pt x="419" y="607"/>
                    <a:pt x="420" y="599"/>
                  </a:cubicBezTo>
                  <a:cubicBezTo>
                    <a:pt x="420" y="592"/>
                    <a:pt x="420" y="585"/>
                    <a:pt x="420" y="578"/>
                  </a:cubicBezTo>
                  <a:cubicBezTo>
                    <a:pt x="385" y="578"/>
                    <a:pt x="351" y="578"/>
                    <a:pt x="315" y="578"/>
                  </a:cubicBezTo>
                  <a:close/>
                  <a:moveTo>
                    <a:pt x="441" y="578"/>
                  </a:moveTo>
                  <a:cubicBezTo>
                    <a:pt x="441" y="585"/>
                    <a:pt x="441" y="591"/>
                    <a:pt x="441" y="597"/>
                  </a:cubicBezTo>
                  <a:cubicBezTo>
                    <a:pt x="441" y="605"/>
                    <a:pt x="446" y="609"/>
                    <a:pt x="453" y="609"/>
                  </a:cubicBezTo>
                  <a:cubicBezTo>
                    <a:pt x="480" y="609"/>
                    <a:pt x="507" y="609"/>
                    <a:pt x="534" y="609"/>
                  </a:cubicBezTo>
                  <a:cubicBezTo>
                    <a:pt x="540" y="609"/>
                    <a:pt x="545" y="606"/>
                    <a:pt x="546" y="599"/>
                  </a:cubicBezTo>
                  <a:cubicBezTo>
                    <a:pt x="546" y="592"/>
                    <a:pt x="546" y="585"/>
                    <a:pt x="546" y="578"/>
                  </a:cubicBezTo>
                  <a:cubicBezTo>
                    <a:pt x="511" y="578"/>
                    <a:pt x="477" y="578"/>
                    <a:pt x="441" y="578"/>
                  </a:cubicBezTo>
                  <a:close/>
                  <a:moveTo>
                    <a:pt x="545" y="504"/>
                  </a:moveTo>
                  <a:cubicBezTo>
                    <a:pt x="545" y="493"/>
                    <a:pt x="545" y="483"/>
                    <a:pt x="545" y="474"/>
                  </a:cubicBezTo>
                  <a:cubicBezTo>
                    <a:pt x="510" y="474"/>
                    <a:pt x="476" y="474"/>
                    <a:pt x="442" y="474"/>
                  </a:cubicBezTo>
                  <a:cubicBezTo>
                    <a:pt x="442" y="484"/>
                    <a:pt x="442" y="494"/>
                    <a:pt x="442" y="504"/>
                  </a:cubicBezTo>
                  <a:cubicBezTo>
                    <a:pt x="477" y="504"/>
                    <a:pt x="510" y="504"/>
                    <a:pt x="545" y="504"/>
                  </a:cubicBezTo>
                  <a:close/>
                  <a:moveTo>
                    <a:pt x="442" y="450"/>
                  </a:moveTo>
                  <a:cubicBezTo>
                    <a:pt x="477" y="450"/>
                    <a:pt x="511" y="450"/>
                    <a:pt x="546" y="450"/>
                  </a:cubicBezTo>
                  <a:cubicBezTo>
                    <a:pt x="546" y="445"/>
                    <a:pt x="546" y="441"/>
                    <a:pt x="546" y="437"/>
                  </a:cubicBezTo>
                  <a:cubicBezTo>
                    <a:pt x="546" y="423"/>
                    <a:pt x="544" y="420"/>
                    <a:pt x="529" y="420"/>
                  </a:cubicBezTo>
                  <a:cubicBezTo>
                    <a:pt x="509" y="420"/>
                    <a:pt x="489" y="420"/>
                    <a:pt x="468" y="420"/>
                  </a:cubicBezTo>
                  <a:cubicBezTo>
                    <a:pt x="440" y="420"/>
                    <a:pt x="439" y="421"/>
                    <a:pt x="442" y="450"/>
                  </a:cubicBezTo>
                  <a:close/>
                  <a:moveTo>
                    <a:pt x="316" y="503"/>
                  </a:moveTo>
                  <a:cubicBezTo>
                    <a:pt x="351" y="503"/>
                    <a:pt x="385" y="503"/>
                    <a:pt x="420" y="503"/>
                  </a:cubicBezTo>
                  <a:cubicBezTo>
                    <a:pt x="420" y="498"/>
                    <a:pt x="420" y="493"/>
                    <a:pt x="420" y="488"/>
                  </a:cubicBezTo>
                  <a:cubicBezTo>
                    <a:pt x="420" y="476"/>
                    <a:pt x="417" y="473"/>
                    <a:pt x="405" y="473"/>
                  </a:cubicBezTo>
                  <a:cubicBezTo>
                    <a:pt x="384" y="473"/>
                    <a:pt x="362" y="473"/>
                    <a:pt x="341" y="473"/>
                  </a:cubicBezTo>
                  <a:cubicBezTo>
                    <a:pt x="318" y="473"/>
                    <a:pt x="313" y="468"/>
                    <a:pt x="316" y="5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6"/>
            <p:cNvSpPr>
              <a:spLocks noEditPoints="1"/>
            </p:cNvSpPr>
            <p:nvPr/>
          </p:nvSpPr>
          <p:spPr bwMode="auto">
            <a:xfrm>
              <a:off x="13784263" y="3413126"/>
              <a:ext cx="1457325" cy="1220788"/>
            </a:xfrm>
            <a:custGeom>
              <a:avLst/>
              <a:gdLst>
                <a:gd name="T0" fmla="*/ 376 w 385"/>
                <a:gd name="T1" fmla="*/ 29 h 323"/>
                <a:gd name="T2" fmla="*/ 376 w 385"/>
                <a:gd name="T3" fmla="*/ 51 h 323"/>
                <a:gd name="T4" fmla="*/ 306 w 385"/>
                <a:gd name="T5" fmla="*/ 51 h 323"/>
                <a:gd name="T6" fmla="*/ 251 w 385"/>
                <a:gd name="T7" fmla="*/ 77 h 323"/>
                <a:gd name="T8" fmla="*/ 314 w 385"/>
                <a:gd name="T9" fmla="*/ 187 h 323"/>
                <a:gd name="T10" fmla="*/ 369 w 385"/>
                <a:gd name="T11" fmla="*/ 169 h 323"/>
                <a:gd name="T12" fmla="*/ 385 w 385"/>
                <a:gd name="T13" fmla="*/ 185 h 323"/>
                <a:gd name="T14" fmla="*/ 364 w 385"/>
                <a:gd name="T15" fmla="*/ 205 h 323"/>
                <a:gd name="T16" fmla="*/ 354 w 385"/>
                <a:gd name="T17" fmla="*/ 208 h 323"/>
                <a:gd name="T18" fmla="*/ 323 w 385"/>
                <a:gd name="T19" fmla="*/ 208 h 323"/>
                <a:gd name="T20" fmla="*/ 310 w 385"/>
                <a:gd name="T21" fmla="*/ 218 h 323"/>
                <a:gd name="T22" fmla="*/ 217 w 385"/>
                <a:gd name="T23" fmla="*/ 309 h 323"/>
                <a:gd name="T24" fmla="*/ 118 w 385"/>
                <a:gd name="T25" fmla="*/ 292 h 323"/>
                <a:gd name="T26" fmla="*/ 93 w 385"/>
                <a:gd name="T27" fmla="*/ 318 h 323"/>
                <a:gd name="T28" fmla="*/ 84 w 385"/>
                <a:gd name="T29" fmla="*/ 323 h 323"/>
                <a:gd name="T30" fmla="*/ 0 w 385"/>
                <a:gd name="T31" fmla="*/ 323 h 323"/>
                <a:gd name="T32" fmla="*/ 0 w 385"/>
                <a:gd name="T33" fmla="*/ 303 h 323"/>
                <a:gd name="T34" fmla="*/ 60 w 385"/>
                <a:gd name="T35" fmla="*/ 303 h 323"/>
                <a:gd name="T36" fmla="*/ 92 w 385"/>
                <a:gd name="T37" fmla="*/ 290 h 323"/>
                <a:gd name="T38" fmla="*/ 103 w 385"/>
                <a:gd name="T39" fmla="*/ 280 h 323"/>
                <a:gd name="T40" fmla="*/ 62 w 385"/>
                <a:gd name="T41" fmla="*/ 197 h 323"/>
                <a:gd name="T42" fmla="*/ 11 w 385"/>
                <a:gd name="T43" fmla="*/ 197 h 323"/>
                <a:gd name="T44" fmla="*/ 198 w 385"/>
                <a:gd name="T45" fmla="*/ 10 h 323"/>
                <a:gd name="T46" fmla="*/ 198 w 385"/>
                <a:gd name="T47" fmla="*/ 60 h 323"/>
                <a:gd name="T48" fmla="*/ 226 w 385"/>
                <a:gd name="T49" fmla="*/ 67 h 323"/>
                <a:gd name="T50" fmla="*/ 232 w 385"/>
                <a:gd name="T51" fmla="*/ 65 h 323"/>
                <a:gd name="T52" fmla="*/ 238 w 385"/>
                <a:gd name="T53" fmla="*/ 59 h 323"/>
                <a:gd name="T54" fmla="*/ 269 w 385"/>
                <a:gd name="T55" fmla="*/ 31 h 323"/>
                <a:gd name="T56" fmla="*/ 311 w 385"/>
                <a:gd name="T57" fmla="*/ 29 h 323"/>
                <a:gd name="T58" fmla="*/ 376 w 385"/>
                <a:gd name="T59" fmla="*/ 29 h 323"/>
                <a:gd name="T60" fmla="*/ 177 w 385"/>
                <a:gd name="T61" fmla="*/ 176 h 323"/>
                <a:gd name="T62" fmla="*/ 177 w 385"/>
                <a:gd name="T63" fmla="*/ 31 h 323"/>
                <a:gd name="T64" fmla="*/ 32 w 385"/>
                <a:gd name="T65" fmla="*/ 176 h 323"/>
                <a:gd name="T66" fmla="*/ 177 w 385"/>
                <a:gd name="T67" fmla="*/ 176 h 323"/>
                <a:gd name="T68" fmla="*/ 233 w 385"/>
                <a:gd name="T69" fmla="*/ 281 h 323"/>
                <a:gd name="T70" fmla="*/ 289 w 385"/>
                <a:gd name="T71" fmla="*/ 208 h 323"/>
                <a:gd name="T72" fmla="*/ 262 w 385"/>
                <a:gd name="T73" fmla="*/ 208 h 323"/>
                <a:gd name="T74" fmla="*/ 262 w 385"/>
                <a:gd name="T75" fmla="*/ 187 h 323"/>
                <a:gd name="T76" fmla="*/ 293 w 385"/>
                <a:gd name="T77" fmla="*/ 187 h 323"/>
                <a:gd name="T78" fmla="*/ 269 w 385"/>
                <a:gd name="T79" fmla="*/ 121 h 323"/>
                <a:gd name="T80" fmla="*/ 203 w 385"/>
                <a:gd name="T81" fmla="*/ 187 h 323"/>
                <a:gd name="T82" fmla="*/ 202 w 385"/>
                <a:gd name="T83" fmla="*/ 196 h 323"/>
                <a:gd name="T84" fmla="*/ 233 w 385"/>
                <a:gd name="T85" fmla="*/ 281 h 323"/>
                <a:gd name="T86" fmla="*/ 166 w 385"/>
                <a:gd name="T87" fmla="*/ 249 h 323"/>
                <a:gd name="T88" fmla="*/ 134 w 385"/>
                <a:gd name="T89" fmla="*/ 277 h 323"/>
                <a:gd name="T90" fmla="*/ 214 w 385"/>
                <a:gd name="T91" fmla="*/ 289 h 323"/>
                <a:gd name="T92" fmla="*/ 182 w 385"/>
                <a:gd name="T93" fmla="*/ 201 h 323"/>
                <a:gd name="T94" fmla="*/ 176 w 385"/>
                <a:gd name="T95" fmla="*/ 197 h 323"/>
                <a:gd name="T96" fmla="*/ 83 w 385"/>
                <a:gd name="T97" fmla="*/ 197 h 323"/>
                <a:gd name="T98" fmla="*/ 118 w 385"/>
                <a:gd name="T99" fmla="*/ 265 h 323"/>
                <a:gd name="T100" fmla="*/ 148 w 385"/>
                <a:gd name="T101" fmla="*/ 233 h 323"/>
                <a:gd name="T102" fmla="*/ 166 w 385"/>
                <a:gd name="T103" fmla="*/ 249 h 323"/>
                <a:gd name="T104" fmla="*/ 199 w 385"/>
                <a:gd name="T105" fmla="*/ 83 h 323"/>
                <a:gd name="T106" fmla="*/ 199 w 385"/>
                <a:gd name="T107" fmla="*/ 160 h 323"/>
                <a:gd name="T108" fmla="*/ 254 w 385"/>
                <a:gd name="T109" fmla="*/ 105 h 323"/>
                <a:gd name="T110" fmla="*/ 199 w 385"/>
                <a:gd name="T111" fmla="*/ 8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5" h="323">
                  <a:moveTo>
                    <a:pt x="376" y="29"/>
                  </a:moveTo>
                  <a:cubicBezTo>
                    <a:pt x="376" y="37"/>
                    <a:pt x="376" y="43"/>
                    <a:pt x="376" y="51"/>
                  </a:cubicBezTo>
                  <a:cubicBezTo>
                    <a:pt x="353" y="51"/>
                    <a:pt x="329" y="51"/>
                    <a:pt x="306" y="51"/>
                  </a:cubicBezTo>
                  <a:cubicBezTo>
                    <a:pt x="274" y="51"/>
                    <a:pt x="274" y="51"/>
                    <a:pt x="251" y="77"/>
                  </a:cubicBezTo>
                  <a:cubicBezTo>
                    <a:pt x="290" y="102"/>
                    <a:pt x="312" y="138"/>
                    <a:pt x="314" y="187"/>
                  </a:cubicBezTo>
                  <a:cubicBezTo>
                    <a:pt x="334" y="187"/>
                    <a:pt x="356" y="193"/>
                    <a:pt x="369" y="169"/>
                  </a:cubicBezTo>
                  <a:cubicBezTo>
                    <a:pt x="374" y="175"/>
                    <a:pt x="379" y="179"/>
                    <a:pt x="385" y="185"/>
                  </a:cubicBezTo>
                  <a:cubicBezTo>
                    <a:pt x="378" y="192"/>
                    <a:pt x="371" y="199"/>
                    <a:pt x="364" y="205"/>
                  </a:cubicBezTo>
                  <a:cubicBezTo>
                    <a:pt x="361" y="207"/>
                    <a:pt x="357" y="208"/>
                    <a:pt x="354" y="208"/>
                  </a:cubicBezTo>
                  <a:cubicBezTo>
                    <a:pt x="343" y="208"/>
                    <a:pt x="333" y="209"/>
                    <a:pt x="323" y="208"/>
                  </a:cubicBezTo>
                  <a:cubicBezTo>
                    <a:pt x="315" y="207"/>
                    <a:pt x="312" y="210"/>
                    <a:pt x="310" y="218"/>
                  </a:cubicBezTo>
                  <a:cubicBezTo>
                    <a:pt x="297" y="266"/>
                    <a:pt x="265" y="297"/>
                    <a:pt x="217" y="309"/>
                  </a:cubicBezTo>
                  <a:cubicBezTo>
                    <a:pt x="182" y="318"/>
                    <a:pt x="150" y="311"/>
                    <a:pt x="118" y="292"/>
                  </a:cubicBezTo>
                  <a:cubicBezTo>
                    <a:pt x="110" y="300"/>
                    <a:pt x="102" y="309"/>
                    <a:pt x="93" y="318"/>
                  </a:cubicBezTo>
                  <a:cubicBezTo>
                    <a:pt x="91" y="320"/>
                    <a:pt x="87" y="323"/>
                    <a:pt x="84" y="323"/>
                  </a:cubicBezTo>
                  <a:cubicBezTo>
                    <a:pt x="56" y="323"/>
                    <a:pt x="28" y="323"/>
                    <a:pt x="0" y="323"/>
                  </a:cubicBezTo>
                  <a:cubicBezTo>
                    <a:pt x="0" y="316"/>
                    <a:pt x="0" y="310"/>
                    <a:pt x="0" y="303"/>
                  </a:cubicBezTo>
                  <a:cubicBezTo>
                    <a:pt x="20" y="303"/>
                    <a:pt x="40" y="302"/>
                    <a:pt x="60" y="303"/>
                  </a:cubicBezTo>
                  <a:cubicBezTo>
                    <a:pt x="73" y="304"/>
                    <a:pt x="83" y="301"/>
                    <a:pt x="92" y="290"/>
                  </a:cubicBezTo>
                  <a:cubicBezTo>
                    <a:pt x="94" y="286"/>
                    <a:pt x="99" y="284"/>
                    <a:pt x="103" y="280"/>
                  </a:cubicBezTo>
                  <a:cubicBezTo>
                    <a:pt x="79" y="257"/>
                    <a:pt x="66" y="230"/>
                    <a:pt x="62" y="197"/>
                  </a:cubicBezTo>
                  <a:cubicBezTo>
                    <a:pt x="45" y="197"/>
                    <a:pt x="28" y="197"/>
                    <a:pt x="11" y="197"/>
                  </a:cubicBezTo>
                  <a:cubicBezTo>
                    <a:pt x="0" y="101"/>
                    <a:pt x="88" y="0"/>
                    <a:pt x="198" y="10"/>
                  </a:cubicBezTo>
                  <a:cubicBezTo>
                    <a:pt x="198" y="27"/>
                    <a:pt x="198" y="43"/>
                    <a:pt x="198" y="60"/>
                  </a:cubicBezTo>
                  <a:cubicBezTo>
                    <a:pt x="208" y="63"/>
                    <a:pt x="217" y="65"/>
                    <a:pt x="226" y="67"/>
                  </a:cubicBezTo>
                  <a:cubicBezTo>
                    <a:pt x="228" y="67"/>
                    <a:pt x="230" y="66"/>
                    <a:pt x="232" y="65"/>
                  </a:cubicBezTo>
                  <a:cubicBezTo>
                    <a:pt x="234" y="63"/>
                    <a:pt x="236" y="61"/>
                    <a:pt x="238" y="59"/>
                  </a:cubicBezTo>
                  <a:cubicBezTo>
                    <a:pt x="248" y="49"/>
                    <a:pt x="257" y="36"/>
                    <a:pt x="269" y="31"/>
                  </a:cubicBezTo>
                  <a:cubicBezTo>
                    <a:pt x="281" y="26"/>
                    <a:pt x="297" y="29"/>
                    <a:pt x="311" y="29"/>
                  </a:cubicBezTo>
                  <a:cubicBezTo>
                    <a:pt x="333" y="29"/>
                    <a:pt x="354" y="29"/>
                    <a:pt x="376" y="29"/>
                  </a:cubicBezTo>
                  <a:close/>
                  <a:moveTo>
                    <a:pt x="177" y="176"/>
                  </a:moveTo>
                  <a:cubicBezTo>
                    <a:pt x="177" y="127"/>
                    <a:pt x="177" y="79"/>
                    <a:pt x="177" y="31"/>
                  </a:cubicBezTo>
                  <a:cubicBezTo>
                    <a:pt x="91" y="35"/>
                    <a:pt x="32" y="112"/>
                    <a:pt x="32" y="176"/>
                  </a:cubicBezTo>
                  <a:cubicBezTo>
                    <a:pt x="80" y="176"/>
                    <a:pt x="128" y="176"/>
                    <a:pt x="177" y="176"/>
                  </a:cubicBezTo>
                  <a:close/>
                  <a:moveTo>
                    <a:pt x="233" y="281"/>
                  </a:moveTo>
                  <a:cubicBezTo>
                    <a:pt x="262" y="269"/>
                    <a:pt x="290" y="232"/>
                    <a:pt x="289" y="208"/>
                  </a:cubicBezTo>
                  <a:cubicBezTo>
                    <a:pt x="280" y="208"/>
                    <a:pt x="271" y="208"/>
                    <a:pt x="262" y="208"/>
                  </a:cubicBezTo>
                  <a:cubicBezTo>
                    <a:pt x="262" y="200"/>
                    <a:pt x="262" y="194"/>
                    <a:pt x="262" y="187"/>
                  </a:cubicBezTo>
                  <a:cubicBezTo>
                    <a:pt x="273" y="187"/>
                    <a:pt x="282" y="187"/>
                    <a:pt x="293" y="187"/>
                  </a:cubicBezTo>
                  <a:cubicBezTo>
                    <a:pt x="292" y="162"/>
                    <a:pt x="285" y="140"/>
                    <a:pt x="269" y="121"/>
                  </a:cubicBezTo>
                  <a:cubicBezTo>
                    <a:pt x="247" y="143"/>
                    <a:pt x="225" y="165"/>
                    <a:pt x="203" y="187"/>
                  </a:cubicBezTo>
                  <a:cubicBezTo>
                    <a:pt x="202" y="189"/>
                    <a:pt x="201" y="193"/>
                    <a:pt x="202" y="196"/>
                  </a:cubicBezTo>
                  <a:cubicBezTo>
                    <a:pt x="212" y="224"/>
                    <a:pt x="223" y="252"/>
                    <a:pt x="233" y="281"/>
                  </a:cubicBezTo>
                  <a:close/>
                  <a:moveTo>
                    <a:pt x="166" y="249"/>
                  </a:moveTo>
                  <a:cubicBezTo>
                    <a:pt x="155" y="258"/>
                    <a:pt x="145" y="267"/>
                    <a:pt x="134" y="277"/>
                  </a:cubicBezTo>
                  <a:cubicBezTo>
                    <a:pt x="160" y="291"/>
                    <a:pt x="185" y="295"/>
                    <a:pt x="214" y="289"/>
                  </a:cubicBezTo>
                  <a:cubicBezTo>
                    <a:pt x="203" y="259"/>
                    <a:pt x="192" y="230"/>
                    <a:pt x="182" y="201"/>
                  </a:cubicBezTo>
                  <a:cubicBezTo>
                    <a:pt x="181" y="199"/>
                    <a:pt x="178" y="197"/>
                    <a:pt x="176" y="197"/>
                  </a:cubicBezTo>
                  <a:cubicBezTo>
                    <a:pt x="146" y="197"/>
                    <a:pt x="115" y="197"/>
                    <a:pt x="83" y="197"/>
                  </a:cubicBezTo>
                  <a:cubicBezTo>
                    <a:pt x="87" y="224"/>
                    <a:pt x="97" y="246"/>
                    <a:pt x="118" y="265"/>
                  </a:cubicBezTo>
                  <a:cubicBezTo>
                    <a:pt x="129" y="254"/>
                    <a:pt x="139" y="243"/>
                    <a:pt x="148" y="233"/>
                  </a:cubicBezTo>
                  <a:cubicBezTo>
                    <a:pt x="154" y="238"/>
                    <a:pt x="158" y="242"/>
                    <a:pt x="166" y="249"/>
                  </a:cubicBezTo>
                  <a:close/>
                  <a:moveTo>
                    <a:pt x="199" y="83"/>
                  </a:moveTo>
                  <a:cubicBezTo>
                    <a:pt x="199" y="109"/>
                    <a:pt x="199" y="134"/>
                    <a:pt x="199" y="160"/>
                  </a:cubicBezTo>
                  <a:cubicBezTo>
                    <a:pt x="217" y="141"/>
                    <a:pt x="235" y="123"/>
                    <a:pt x="254" y="105"/>
                  </a:cubicBezTo>
                  <a:cubicBezTo>
                    <a:pt x="238" y="93"/>
                    <a:pt x="220" y="85"/>
                    <a:pt x="199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7"/>
            <p:cNvSpPr/>
            <p:nvPr/>
          </p:nvSpPr>
          <p:spPr bwMode="auto">
            <a:xfrm>
              <a:off x="13784263" y="4918076"/>
              <a:ext cx="711200" cy="74613"/>
            </a:xfrm>
            <a:custGeom>
              <a:avLst/>
              <a:gdLst>
                <a:gd name="T0" fmla="*/ 188 w 188"/>
                <a:gd name="T1" fmla="*/ 0 h 20"/>
                <a:gd name="T2" fmla="*/ 188 w 188"/>
                <a:gd name="T3" fmla="*/ 20 h 20"/>
                <a:gd name="T4" fmla="*/ 0 w 188"/>
                <a:gd name="T5" fmla="*/ 20 h 20"/>
                <a:gd name="T6" fmla="*/ 0 w 188"/>
                <a:gd name="T7" fmla="*/ 0 h 20"/>
                <a:gd name="T8" fmla="*/ 188 w 18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0">
                  <a:moveTo>
                    <a:pt x="188" y="0"/>
                  </a:moveTo>
                  <a:cubicBezTo>
                    <a:pt x="188" y="6"/>
                    <a:pt x="188" y="13"/>
                    <a:pt x="188" y="20"/>
                  </a:cubicBezTo>
                  <a:cubicBezTo>
                    <a:pt x="125" y="20"/>
                    <a:pt x="63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62" y="0"/>
                    <a:pt x="124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8"/>
            <p:cNvSpPr/>
            <p:nvPr/>
          </p:nvSpPr>
          <p:spPr bwMode="auto">
            <a:xfrm>
              <a:off x="13784263" y="5114926"/>
              <a:ext cx="711200" cy="74613"/>
            </a:xfrm>
            <a:custGeom>
              <a:avLst/>
              <a:gdLst>
                <a:gd name="T0" fmla="*/ 188 w 188"/>
                <a:gd name="T1" fmla="*/ 0 h 20"/>
                <a:gd name="T2" fmla="*/ 188 w 188"/>
                <a:gd name="T3" fmla="*/ 20 h 20"/>
                <a:gd name="T4" fmla="*/ 0 w 188"/>
                <a:gd name="T5" fmla="*/ 20 h 20"/>
                <a:gd name="T6" fmla="*/ 0 w 188"/>
                <a:gd name="T7" fmla="*/ 0 h 20"/>
                <a:gd name="T8" fmla="*/ 188 w 18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0">
                  <a:moveTo>
                    <a:pt x="188" y="0"/>
                  </a:moveTo>
                  <a:cubicBezTo>
                    <a:pt x="188" y="7"/>
                    <a:pt x="188" y="13"/>
                    <a:pt x="188" y="20"/>
                  </a:cubicBezTo>
                  <a:cubicBezTo>
                    <a:pt x="125" y="20"/>
                    <a:pt x="63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62" y="0"/>
                    <a:pt x="125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9"/>
            <p:cNvSpPr/>
            <p:nvPr/>
          </p:nvSpPr>
          <p:spPr bwMode="auto">
            <a:xfrm>
              <a:off x="13784263" y="4721226"/>
              <a:ext cx="628650" cy="71438"/>
            </a:xfrm>
            <a:custGeom>
              <a:avLst/>
              <a:gdLst>
                <a:gd name="T0" fmla="*/ 166 w 166"/>
                <a:gd name="T1" fmla="*/ 0 h 19"/>
                <a:gd name="T2" fmla="*/ 166 w 166"/>
                <a:gd name="T3" fmla="*/ 19 h 19"/>
                <a:gd name="T4" fmla="*/ 0 w 166"/>
                <a:gd name="T5" fmla="*/ 19 h 19"/>
                <a:gd name="T6" fmla="*/ 0 w 166"/>
                <a:gd name="T7" fmla="*/ 0 h 19"/>
                <a:gd name="T8" fmla="*/ 166 w 16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9">
                  <a:moveTo>
                    <a:pt x="166" y="0"/>
                  </a:moveTo>
                  <a:cubicBezTo>
                    <a:pt x="166" y="6"/>
                    <a:pt x="166" y="12"/>
                    <a:pt x="166" y="19"/>
                  </a:cubicBezTo>
                  <a:cubicBezTo>
                    <a:pt x="111" y="19"/>
                    <a:pt x="56" y="19"/>
                    <a:pt x="0" y="19"/>
                  </a:cubicBezTo>
                  <a:cubicBezTo>
                    <a:pt x="0" y="13"/>
                    <a:pt x="0" y="6"/>
                    <a:pt x="0" y="0"/>
                  </a:cubicBezTo>
                  <a:cubicBezTo>
                    <a:pt x="55" y="0"/>
                    <a:pt x="11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20"/>
            <p:cNvSpPr/>
            <p:nvPr/>
          </p:nvSpPr>
          <p:spPr bwMode="auto">
            <a:xfrm>
              <a:off x="14495463" y="4679951"/>
              <a:ext cx="234950" cy="230188"/>
            </a:xfrm>
            <a:custGeom>
              <a:avLst/>
              <a:gdLst>
                <a:gd name="T0" fmla="*/ 0 w 62"/>
                <a:gd name="T1" fmla="*/ 41 h 61"/>
                <a:gd name="T2" fmla="*/ 0 w 62"/>
                <a:gd name="T3" fmla="*/ 20 h 61"/>
                <a:gd name="T4" fmla="*/ 20 w 62"/>
                <a:gd name="T5" fmla="*/ 20 h 61"/>
                <a:gd name="T6" fmla="*/ 21 w 62"/>
                <a:gd name="T7" fmla="*/ 0 h 61"/>
                <a:gd name="T8" fmla="*/ 42 w 62"/>
                <a:gd name="T9" fmla="*/ 0 h 61"/>
                <a:gd name="T10" fmla="*/ 42 w 62"/>
                <a:gd name="T11" fmla="*/ 19 h 61"/>
                <a:gd name="T12" fmla="*/ 62 w 62"/>
                <a:gd name="T13" fmla="*/ 20 h 61"/>
                <a:gd name="T14" fmla="*/ 62 w 62"/>
                <a:gd name="T15" fmla="*/ 40 h 61"/>
                <a:gd name="T16" fmla="*/ 42 w 62"/>
                <a:gd name="T17" fmla="*/ 42 h 61"/>
                <a:gd name="T18" fmla="*/ 42 w 62"/>
                <a:gd name="T19" fmla="*/ 61 h 61"/>
                <a:gd name="T20" fmla="*/ 22 w 62"/>
                <a:gd name="T21" fmla="*/ 61 h 61"/>
                <a:gd name="T22" fmla="*/ 20 w 62"/>
                <a:gd name="T23" fmla="*/ 42 h 61"/>
                <a:gd name="T24" fmla="*/ 0 w 62"/>
                <a:gd name="T25" fmla="*/ 4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1">
                  <a:moveTo>
                    <a:pt x="0" y="41"/>
                  </a:moveTo>
                  <a:cubicBezTo>
                    <a:pt x="0" y="34"/>
                    <a:pt x="0" y="28"/>
                    <a:pt x="0" y="20"/>
                  </a:cubicBezTo>
                  <a:cubicBezTo>
                    <a:pt x="7" y="20"/>
                    <a:pt x="13" y="20"/>
                    <a:pt x="20" y="20"/>
                  </a:cubicBezTo>
                  <a:cubicBezTo>
                    <a:pt x="21" y="13"/>
                    <a:pt x="21" y="7"/>
                    <a:pt x="21" y="0"/>
                  </a:cubicBezTo>
                  <a:cubicBezTo>
                    <a:pt x="28" y="0"/>
                    <a:pt x="35" y="0"/>
                    <a:pt x="42" y="0"/>
                  </a:cubicBezTo>
                  <a:cubicBezTo>
                    <a:pt x="42" y="6"/>
                    <a:pt x="42" y="12"/>
                    <a:pt x="42" y="19"/>
                  </a:cubicBezTo>
                  <a:cubicBezTo>
                    <a:pt x="49" y="20"/>
                    <a:pt x="55" y="20"/>
                    <a:pt x="62" y="20"/>
                  </a:cubicBezTo>
                  <a:cubicBezTo>
                    <a:pt x="62" y="27"/>
                    <a:pt x="62" y="33"/>
                    <a:pt x="62" y="40"/>
                  </a:cubicBezTo>
                  <a:cubicBezTo>
                    <a:pt x="56" y="41"/>
                    <a:pt x="50" y="41"/>
                    <a:pt x="42" y="42"/>
                  </a:cubicBezTo>
                  <a:cubicBezTo>
                    <a:pt x="42" y="48"/>
                    <a:pt x="42" y="54"/>
                    <a:pt x="42" y="61"/>
                  </a:cubicBezTo>
                  <a:cubicBezTo>
                    <a:pt x="35" y="61"/>
                    <a:pt x="29" y="61"/>
                    <a:pt x="22" y="61"/>
                  </a:cubicBezTo>
                  <a:cubicBezTo>
                    <a:pt x="21" y="55"/>
                    <a:pt x="21" y="49"/>
                    <a:pt x="20" y="42"/>
                  </a:cubicBezTo>
                  <a:cubicBezTo>
                    <a:pt x="14" y="41"/>
                    <a:pt x="7" y="41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1"/>
            <p:cNvSpPr/>
            <p:nvPr/>
          </p:nvSpPr>
          <p:spPr bwMode="auto">
            <a:xfrm>
              <a:off x="14817725" y="4559301"/>
              <a:ext cx="230187" cy="233363"/>
            </a:xfrm>
            <a:custGeom>
              <a:avLst/>
              <a:gdLst>
                <a:gd name="T0" fmla="*/ 20 w 61"/>
                <a:gd name="T1" fmla="*/ 62 h 62"/>
                <a:gd name="T2" fmla="*/ 20 w 61"/>
                <a:gd name="T3" fmla="*/ 42 h 62"/>
                <a:gd name="T4" fmla="*/ 0 w 61"/>
                <a:gd name="T5" fmla="*/ 42 h 62"/>
                <a:gd name="T6" fmla="*/ 0 w 61"/>
                <a:gd name="T7" fmla="*/ 21 h 62"/>
                <a:gd name="T8" fmla="*/ 19 w 61"/>
                <a:gd name="T9" fmla="*/ 20 h 62"/>
                <a:gd name="T10" fmla="*/ 21 w 61"/>
                <a:gd name="T11" fmla="*/ 0 h 62"/>
                <a:gd name="T12" fmla="*/ 41 w 61"/>
                <a:gd name="T13" fmla="*/ 0 h 62"/>
                <a:gd name="T14" fmla="*/ 41 w 61"/>
                <a:gd name="T15" fmla="*/ 20 h 62"/>
                <a:gd name="T16" fmla="*/ 61 w 61"/>
                <a:gd name="T17" fmla="*/ 20 h 62"/>
                <a:gd name="T18" fmla="*/ 61 w 61"/>
                <a:gd name="T19" fmla="*/ 42 h 62"/>
                <a:gd name="T20" fmla="*/ 41 w 61"/>
                <a:gd name="T21" fmla="*/ 42 h 62"/>
                <a:gd name="T22" fmla="*/ 41 w 61"/>
                <a:gd name="T23" fmla="*/ 62 h 62"/>
                <a:gd name="T24" fmla="*/ 20 w 61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2">
                  <a:moveTo>
                    <a:pt x="20" y="62"/>
                  </a:moveTo>
                  <a:cubicBezTo>
                    <a:pt x="20" y="55"/>
                    <a:pt x="20" y="49"/>
                    <a:pt x="20" y="42"/>
                  </a:cubicBezTo>
                  <a:cubicBezTo>
                    <a:pt x="13" y="42"/>
                    <a:pt x="7" y="42"/>
                    <a:pt x="0" y="42"/>
                  </a:cubicBezTo>
                  <a:cubicBezTo>
                    <a:pt x="0" y="35"/>
                    <a:pt x="0" y="28"/>
                    <a:pt x="0" y="21"/>
                  </a:cubicBezTo>
                  <a:cubicBezTo>
                    <a:pt x="6" y="20"/>
                    <a:pt x="13" y="20"/>
                    <a:pt x="19" y="20"/>
                  </a:cubicBezTo>
                  <a:cubicBezTo>
                    <a:pt x="20" y="13"/>
                    <a:pt x="20" y="7"/>
                    <a:pt x="21" y="0"/>
                  </a:cubicBezTo>
                  <a:cubicBezTo>
                    <a:pt x="27" y="0"/>
                    <a:pt x="34" y="0"/>
                    <a:pt x="41" y="0"/>
                  </a:cubicBezTo>
                  <a:cubicBezTo>
                    <a:pt x="41" y="7"/>
                    <a:pt x="41" y="13"/>
                    <a:pt x="41" y="20"/>
                  </a:cubicBezTo>
                  <a:cubicBezTo>
                    <a:pt x="48" y="20"/>
                    <a:pt x="54" y="20"/>
                    <a:pt x="61" y="20"/>
                  </a:cubicBezTo>
                  <a:cubicBezTo>
                    <a:pt x="61" y="27"/>
                    <a:pt x="61" y="34"/>
                    <a:pt x="61" y="42"/>
                  </a:cubicBezTo>
                  <a:cubicBezTo>
                    <a:pt x="55" y="42"/>
                    <a:pt x="49" y="42"/>
                    <a:pt x="41" y="42"/>
                  </a:cubicBezTo>
                  <a:cubicBezTo>
                    <a:pt x="41" y="49"/>
                    <a:pt x="41" y="55"/>
                    <a:pt x="41" y="62"/>
                  </a:cubicBezTo>
                  <a:cubicBezTo>
                    <a:pt x="34" y="62"/>
                    <a:pt x="27" y="62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2"/>
            <p:cNvSpPr/>
            <p:nvPr/>
          </p:nvSpPr>
          <p:spPr bwMode="auto">
            <a:xfrm>
              <a:off x="14303375" y="3609976"/>
              <a:ext cx="71437" cy="71438"/>
            </a:xfrm>
            <a:custGeom>
              <a:avLst/>
              <a:gdLst>
                <a:gd name="T0" fmla="*/ 19 w 19"/>
                <a:gd name="T1" fmla="*/ 0 h 19"/>
                <a:gd name="T2" fmla="*/ 19 w 19"/>
                <a:gd name="T3" fmla="*/ 19 h 19"/>
                <a:gd name="T4" fmla="*/ 0 w 19"/>
                <a:gd name="T5" fmla="*/ 19 h 19"/>
                <a:gd name="T6" fmla="*/ 0 w 19"/>
                <a:gd name="T7" fmla="*/ 0 h 19"/>
                <a:gd name="T8" fmla="*/ 19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0"/>
                  </a:moveTo>
                  <a:cubicBezTo>
                    <a:pt x="19" y="6"/>
                    <a:pt x="19" y="12"/>
                    <a:pt x="19" y="19"/>
                  </a:cubicBezTo>
                  <a:cubicBezTo>
                    <a:pt x="13" y="19"/>
                    <a:pt x="6" y="19"/>
                    <a:pt x="0" y="19"/>
                  </a:cubicBezTo>
                  <a:cubicBezTo>
                    <a:pt x="0" y="13"/>
                    <a:pt x="0" y="6"/>
                    <a:pt x="0" y="0"/>
                  </a:cubicBezTo>
                  <a:cubicBezTo>
                    <a:pt x="5" y="0"/>
                    <a:pt x="12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23"/>
            <p:cNvSpPr/>
            <p:nvPr/>
          </p:nvSpPr>
          <p:spPr bwMode="auto">
            <a:xfrm>
              <a:off x="14139863" y="3765551"/>
              <a:ext cx="76200" cy="74613"/>
            </a:xfrm>
            <a:custGeom>
              <a:avLst/>
              <a:gdLst>
                <a:gd name="T0" fmla="*/ 0 w 20"/>
                <a:gd name="T1" fmla="*/ 0 h 20"/>
                <a:gd name="T2" fmla="*/ 20 w 20"/>
                <a:gd name="T3" fmla="*/ 0 h 20"/>
                <a:gd name="T4" fmla="*/ 20 w 20"/>
                <a:gd name="T5" fmla="*/ 20 h 20"/>
                <a:gd name="T6" fmla="*/ 0 w 20"/>
                <a:gd name="T7" fmla="*/ 20 h 20"/>
                <a:gd name="T8" fmla="*/ 0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cubicBezTo>
                    <a:pt x="7" y="0"/>
                    <a:pt x="13" y="0"/>
                    <a:pt x="20" y="0"/>
                  </a:cubicBezTo>
                  <a:cubicBezTo>
                    <a:pt x="20" y="7"/>
                    <a:pt x="20" y="13"/>
                    <a:pt x="20" y="20"/>
                  </a:cubicBezTo>
                  <a:cubicBezTo>
                    <a:pt x="13" y="20"/>
                    <a:pt x="7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24"/>
            <p:cNvSpPr/>
            <p:nvPr/>
          </p:nvSpPr>
          <p:spPr bwMode="auto">
            <a:xfrm>
              <a:off x="14298613" y="3765551"/>
              <a:ext cx="76200" cy="74613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20 h 20"/>
                <a:gd name="T4" fmla="*/ 0 w 20"/>
                <a:gd name="T5" fmla="*/ 20 h 20"/>
                <a:gd name="T6" fmla="*/ 0 w 20"/>
                <a:gd name="T7" fmla="*/ 0 h 20"/>
                <a:gd name="T8" fmla="*/ 20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cubicBezTo>
                    <a:pt x="20" y="7"/>
                    <a:pt x="20" y="13"/>
                    <a:pt x="20" y="20"/>
                  </a:cubicBezTo>
                  <a:cubicBezTo>
                    <a:pt x="13" y="20"/>
                    <a:pt x="7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3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25"/>
            <p:cNvSpPr/>
            <p:nvPr/>
          </p:nvSpPr>
          <p:spPr bwMode="auto">
            <a:xfrm>
              <a:off x="13981113" y="3924301"/>
              <a:ext cx="71437" cy="74613"/>
            </a:xfrm>
            <a:custGeom>
              <a:avLst/>
              <a:gdLst>
                <a:gd name="T0" fmla="*/ 19 w 19"/>
                <a:gd name="T1" fmla="*/ 20 h 20"/>
                <a:gd name="T2" fmla="*/ 0 w 19"/>
                <a:gd name="T3" fmla="*/ 20 h 20"/>
                <a:gd name="T4" fmla="*/ 0 w 19"/>
                <a:gd name="T5" fmla="*/ 0 h 20"/>
                <a:gd name="T6" fmla="*/ 19 w 19"/>
                <a:gd name="T7" fmla="*/ 0 h 20"/>
                <a:gd name="T8" fmla="*/ 19 w 1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20"/>
                  </a:moveTo>
                  <a:cubicBezTo>
                    <a:pt x="13" y="20"/>
                    <a:pt x="7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3" y="0"/>
                    <a:pt x="19" y="0"/>
                  </a:cubicBezTo>
                  <a:cubicBezTo>
                    <a:pt x="19" y="7"/>
                    <a:pt x="19" y="14"/>
                    <a:pt x="1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6"/>
            <p:cNvSpPr/>
            <p:nvPr/>
          </p:nvSpPr>
          <p:spPr bwMode="auto">
            <a:xfrm>
              <a:off x="14144625" y="3924301"/>
              <a:ext cx="71437" cy="74613"/>
            </a:xfrm>
            <a:custGeom>
              <a:avLst/>
              <a:gdLst>
                <a:gd name="T0" fmla="*/ 0 w 19"/>
                <a:gd name="T1" fmla="*/ 0 h 20"/>
                <a:gd name="T2" fmla="*/ 19 w 19"/>
                <a:gd name="T3" fmla="*/ 0 h 20"/>
                <a:gd name="T4" fmla="*/ 19 w 19"/>
                <a:gd name="T5" fmla="*/ 20 h 20"/>
                <a:gd name="T6" fmla="*/ 0 w 19"/>
                <a:gd name="T7" fmla="*/ 20 h 20"/>
                <a:gd name="T8" fmla="*/ 0 w 1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0" y="0"/>
                  </a:moveTo>
                  <a:cubicBezTo>
                    <a:pt x="6" y="0"/>
                    <a:pt x="12" y="0"/>
                    <a:pt x="19" y="0"/>
                  </a:cubicBezTo>
                  <a:cubicBezTo>
                    <a:pt x="19" y="7"/>
                    <a:pt x="19" y="13"/>
                    <a:pt x="19" y="20"/>
                  </a:cubicBezTo>
                  <a:cubicBezTo>
                    <a:pt x="12" y="20"/>
                    <a:pt x="6" y="20"/>
                    <a:pt x="0" y="20"/>
                  </a:cubicBezTo>
                  <a:cubicBezTo>
                    <a:pt x="0" y="13"/>
                    <a:pt x="0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27"/>
            <p:cNvSpPr/>
            <p:nvPr/>
          </p:nvSpPr>
          <p:spPr bwMode="auto">
            <a:xfrm>
              <a:off x="14303375" y="3924301"/>
              <a:ext cx="68262" cy="71438"/>
            </a:xfrm>
            <a:custGeom>
              <a:avLst/>
              <a:gdLst>
                <a:gd name="T0" fmla="*/ 0 w 18"/>
                <a:gd name="T1" fmla="*/ 0 h 19"/>
                <a:gd name="T2" fmla="*/ 18 w 18"/>
                <a:gd name="T3" fmla="*/ 0 h 19"/>
                <a:gd name="T4" fmla="*/ 18 w 18"/>
                <a:gd name="T5" fmla="*/ 19 h 19"/>
                <a:gd name="T6" fmla="*/ 0 w 18"/>
                <a:gd name="T7" fmla="*/ 19 h 19"/>
                <a:gd name="T8" fmla="*/ 0 w 1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cubicBezTo>
                    <a:pt x="6" y="0"/>
                    <a:pt x="12" y="0"/>
                    <a:pt x="18" y="0"/>
                  </a:cubicBezTo>
                  <a:cubicBezTo>
                    <a:pt x="18" y="6"/>
                    <a:pt x="18" y="13"/>
                    <a:pt x="18" y="19"/>
                  </a:cubicBezTo>
                  <a:cubicBezTo>
                    <a:pt x="13" y="19"/>
                    <a:pt x="7" y="19"/>
                    <a:pt x="0" y="19"/>
                  </a:cubicBezTo>
                  <a:cubicBezTo>
                    <a:pt x="0" y="14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4224338" y="1966504"/>
            <a:ext cx="3738563" cy="3735389"/>
            <a:chOff x="4224338" y="1966504"/>
            <a:chExt cx="3738563" cy="3735389"/>
          </a:xfrm>
        </p:grpSpPr>
        <p:sp>
          <p:nvSpPr>
            <p:cNvPr id="162" name="Line 12"/>
            <p:cNvSpPr>
              <a:spLocks noChangeShapeType="1"/>
            </p:cNvSpPr>
            <p:nvPr/>
          </p:nvSpPr>
          <p:spPr bwMode="auto">
            <a:xfrm flipH="1" flipV="1">
              <a:off x="7812088" y="3885792"/>
              <a:ext cx="95250" cy="31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Line 13"/>
            <p:cNvSpPr>
              <a:spLocks noChangeShapeType="1"/>
            </p:cNvSpPr>
            <p:nvPr/>
          </p:nvSpPr>
          <p:spPr bwMode="auto">
            <a:xfrm flipH="1" flipV="1">
              <a:off x="7810501" y="3917542"/>
              <a:ext cx="95250" cy="47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Line 14"/>
            <p:cNvSpPr>
              <a:spLocks noChangeShapeType="1"/>
            </p:cNvSpPr>
            <p:nvPr/>
          </p:nvSpPr>
          <p:spPr bwMode="auto">
            <a:xfrm flipH="1" flipV="1">
              <a:off x="7808913" y="3950880"/>
              <a:ext cx="93663" cy="63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Line 15"/>
            <p:cNvSpPr>
              <a:spLocks noChangeShapeType="1"/>
            </p:cNvSpPr>
            <p:nvPr/>
          </p:nvSpPr>
          <p:spPr bwMode="auto">
            <a:xfrm flipH="1" flipV="1">
              <a:off x="7807326" y="3982630"/>
              <a:ext cx="93663" cy="79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Line 16"/>
            <p:cNvSpPr>
              <a:spLocks noChangeShapeType="1"/>
            </p:cNvSpPr>
            <p:nvPr/>
          </p:nvSpPr>
          <p:spPr bwMode="auto">
            <a:xfrm flipH="1" flipV="1">
              <a:off x="7804151" y="4014380"/>
              <a:ext cx="93663" cy="111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Line 17"/>
            <p:cNvSpPr>
              <a:spLocks noChangeShapeType="1"/>
            </p:cNvSpPr>
            <p:nvPr/>
          </p:nvSpPr>
          <p:spPr bwMode="auto">
            <a:xfrm flipH="1" flipV="1">
              <a:off x="7799388" y="4047717"/>
              <a:ext cx="130175" cy="158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Line 18"/>
            <p:cNvSpPr>
              <a:spLocks noChangeShapeType="1"/>
            </p:cNvSpPr>
            <p:nvPr/>
          </p:nvSpPr>
          <p:spPr bwMode="auto">
            <a:xfrm flipH="1" flipV="1">
              <a:off x="7794626" y="4079467"/>
              <a:ext cx="114300" cy="158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Line 19"/>
            <p:cNvSpPr>
              <a:spLocks noChangeShapeType="1"/>
            </p:cNvSpPr>
            <p:nvPr/>
          </p:nvSpPr>
          <p:spPr bwMode="auto">
            <a:xfrm flipH="1" flipV="1">
              <a:off x="7791451" y="4111217"/>
              <a:ext cx="166688" cy="269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Line 20"/>
            <p:cNvSpPr>
              <a:spLocks noChangeShapeType="1"/>
            </p:cNvSpPr>
            <p:nvPr/>
          </p:nvSpPr>
          <p:spPr bwMode="auto">
            <a:xfrm flipH="1" flipV="1">
              <a:off x="7785101" y="4142967"/>
              <a:ext cx="93663" cy="174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Line 21"/>
            <p:cNvSpPr>
              <a:spLocks noChangeShapeType="1"/>
            </p:cNvSpPr>
            <p:nvPr/>
          </p:nvSpPr>
          <p:spPr bwMode="auto">
            <a:xfrm flipH="1" flipV="1">
              <a:off x="7778751" y="4174717"/>
              <a:ext cx="112713" cy="222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Line 22"/>
            <p:cNvSpPr>
              <a:spLocks noChangeShapeType="1"/>
            </p:cNvSpPr>
            <p:nvPr/>
          </p:nvSpPr>
          <p:spPr bwMode="auto">
            <a:xfrm flipH="1" flipV="1">
              <a:off x="7772401" y="4206467"/>
              <a:ext cx="84138" cy="190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Line 23"/>
            <p:cNvSpPr>
              <a:spLocks noChangeShapeType="1"/>
            </p:cNvSpPr>
            <p:nvPr/>
          </p:nvSpPr>
          <p:spPr bwMode="auto">
            <a:xfrm flipH="1" flipV="1">
              <a:off x="7764463" y="4238217"/>
              <a:ext cx="84138" cy="190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Line 24"/>
            <p:cNvSpPr>
              <a:spLocks noChangeShapeType="1"/>
            </p:cNvSpPr>
            <p:nvPr/>
          </p:nvSpPr>
          <p:spPr bwMode="auto">
            <a:xfrm flipH="1" flipV="1">
              <a:off x="7758113" y="4269967"/>
              <a:ext cx="80963" cy="206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Line 25"/>
            <p:cNvSpPr>
              <a:spLocks noChangeShapeType="1"/>
            </p:cNvSpPr>
            <p:nvPr/>
          </p:nvSpPr>
          <p:spPr bwMode="auto">
            <a:xfrm flipH="1" flipV="1">
              <a:off x="7748588" y="4300130"/>
              <a:ext cx="90488" cy="254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Line 26"/>
            <p:cNvSpPr>
              <a:spLocks noChangeShapeType="1"/>
            </p:cNvSpPr>
            <p:nvPr/>
          </p:nvSpPr>
          <p:spPr bwMode="auto">
            <a:xfrm flipH="1" flipV="1">
              <a:off x="7739063" y="4331880"/>
              <a:ext cx="144463" cy="428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Line 27"/>
            <p:cNvSpPr>
              <a:spLocks noChangeShapeType="1"/>
            </p:cNvSpPr>
            <p:nvPr/>
          </p:nvSpPr>
          <p:spPr bwMode="auto">
            <a:xfrm flipH="1" flipV="1">
              <a:off x="7729538" y="4362042"/>
              <a:ext cx="101600" cy="333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Line 28"/>
            <p:cNvSpPr>
              <a:spLocks noChangeShapeType="1"/>
            </p:cNvSpPr>
            <p:nvPr/>
          </p:nvSpPr>
          <p:spPr bwMode="auto">
            <a:xfrm flipH="1" flipV="1">
              <a:off x="7712076" y="4414430"/>
              <a:ext cx="88900" cy="317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Line 29"/>
            <p:cNvSpPr>
              <a:spLocks noChangeShapeType="1"/>
            </p:cNvSpPr>
            <p:nvPr/>
          </p:nvSpPr>
          <p:spPr bwMode="auto">
            <a:xfrm flipH="1" flipV="1">
              <a:off x="7700963" y="4444592"/>
              <a:ext cx="88900" cy="333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Line 30"/>
            <p:cNvSpPr>
              <a:spLocks noChangeShapeType="1"/>
            </p:cNvSpPr>
            <p:nvPr/>
          </p:nvSpPr>
          <p:spPr bwMode="auto">
            <a:xfrm flipH="1" flipV="1">
              <a:off x="7689851" y="4474755"/>
              <a:ext cx="87313" cy="349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Line 31"/>
            <p:cNvSpPr>
              <a:spLocks noChangeShapeType="1"/>
            </p:cNvSpPr>
            <p:nvPr/>
          </p:nvSpPr>
          <p:spPr bwMode="auto">
            <a:xfrm flipH="1" flipV="1">
              <a:off x="7677151" y="4504917"/>
              <a:ext cx="87313" cy="365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Line 32"/>
            <p:cNvSpPr>
              <a:spLocks noChangeShapeType="1"/>
            </p:cNvSpPr>
            <p:nvPr/>
          </p:nvSpPr>
          <p:spPr bwMode="auto">
            <a:xfrm flipH="1" flipV="1">
              <a:off x="7664451" y="4533492"/>
              <a:ext cx="85725" cy="381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Line 33"/>
            <p:cNvSpPr>
              <a:spLocks noChangeShapeType="1"/>
            </p:cNvSpPr>
            <p:nvPr/>
          </p:nvSpPr>
          <p:spPr bwMode="auto">
            <a:xfrm flipH="1" flipV="1">
              <a:off x="7650163" y="4563655"/>
              <a:ext cx="119063" cy="555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Line 34"/>
            <p:cNvSpPr>
              <a:spLocks noChangeShapeType="1"/>
            </p:cNvSpPr>
            <p:nvPr/>
          </p:nvSpPr>
          <p:spPr bwMode="auto">
            <a:xfrm flipH="1" flipV="1">
              <a:off x="7637463" y="4592230"/>
              <a:ext cx="101600" cy="508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Line 35"/>
            <p:cNvSpPr>
              <a:spLocks noChangeShapeType="1"/>
            </p:cNvSpPr>
            <p:nvPr/>
          </p:nvSpPr>
          <p:spPr bwMode="auto">
            <a:xfrm flipH="1" flipV="1">
              <a:off x="7621588" y="4620805"/>
              <a:ext cx="152400" cy="793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Line 36"/>
            <p:cNvSpPr>
              <a:spLocks noChangeShapeType="1"/>
            </p:cNvSpPr>
            <p:nvPr/>
          </p:nvSpPr>
          <p:spPr bwMode="auto">
            <a:xfrm flipH="1" flipV="1">
              <a:off x="7607301" y="4649380"/>
              <a:ext cx="82550" cy="460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Line 37"/>
            <p:cNvSpPr>
              <a:spLocks noChangeShapeType="1"/>
            </p:cNvSpPr>
            <p:nvPr/>
          </p:nvSpPr>
          <p:spPr bwMode="auto">
            <a:xfrm flipH="1" flipV="1">
              <a:off x="7591426" y="4677955"/>
              <a:ext cx="98425" cy="571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Line 38"/>
            <p:cNvSpPr>
              <a:spLocks noChangeShapeType="1"/>
            </p:cNvSpPr>
            <p:nvPr/>
          </p:nvSpPr>
          <p:spPr bwMode="auto">
            <a:xfrm flipH="1" flipV="1">
              <a:off x="7575551" y="4706530"/>
              <a:ext cx="73025" cy="428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Line 39"/>
            <p:cNvSpPr>
              <a:spLocks noChangeShapeType="1"/>
            </p:cNvSpPr>
            <p:nvPr/>
          </p:nvSpPr>
          <p:spPr bwMode="auto">
            <a:xfrm flipH="1" flipV="1">
              <a:off x="7558088" y="4733517"/>
              <a:ext cx="73025" cy="444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Line 40"/>
            <p:cNvSpPr>
              <a:spLocks noChangeShapeType="1"/>
            </p:cNvSpPr>
            <p:nvPr/>
          </p:nvSpPr>
          <p:spPr bwMode="auto">
            <a:xfrm flipH="1" flipV="1">
              <a:off x="7540626" y="4760505"/>
              <a:ext cx="73025" cy="476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Line 41"/>
            <p:cNvSpPr>
              <a:spLocks noChangeShapeType="1"/>
            </p:cNvSpPr>
            <p:nvPr/>
          </p:nvSpPr>
          <p:spPr bwMode="auto">
            <a:xfrm flipH="1" flipV="1">
              <a:off x="7523163" y="4789080"/>
              <a:ext cx="77788" cy="523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Line 42"/>
            <p:cNvSpPr>
              <a:spLocks noChangeShapeType="1"/>
            </p:cNvSpPr>
            <p:nvPr/>
          </p:nvSpPr>
          <p:spPr bwMode="auto">
            <a:xfrm flipH="1" flipV="1">
              <a:off x="7505701" y="4814480"/>
              <a:ext cx="123825" cy="873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Line 43"/>
            <p:cNvSpPr>
              <a:spLocks noChangeShapeType="1"/>
            </p:cNvSpPr>
            <p:nvPr/>
          </p:nvSpPr>
          <p:spPr bwMode="auto">
            <a:xfrm flipH="1" flipV="1">
              <a:off x="7486651" y="4841467"/>
              <a:ext cx="85725" cy="619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Line 44"/>
            <p:cNvSpPr>
              <a:spLocks noChangeShapeType="1"/>
            </p:cNvSpPr>
            <p:nvPr/>
          </p:nvSpPr>
          <p:spPr bwMode="auto">
            <a:xfrm flipH="1" flipV="1">
              <a:off x="7453313" y="4885917"/>
              <a:ext cx="74613" cy="571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Line 45"/>
            <p:cNvSpPr>
              <a:spLocks noChangeShapeType="1"/>
            </p:cNvSpPr>
            <p:nvPr/>
          </p:nvSpPr>
          <p:spPr bwMode="auto">
            <a:xfrm flipH="1" flipV="1">
              <a:off x="7434263" y="4909730"/>
              <a:ext cx="73025" cy="603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Line 46"/>
            <p:cNvSpPr>
              <a:spLocks noChangeShapeType="1"/>
            </p:cNvSpPr>
            <p:nvPr/>
          </p:nvSpPr>
          <p:spPr bwMode="auto">
            <a:xfrm flipH="1" flipV="1">
              <a:off x="7413626" y="4935130"/>
              <a:ext cx="71438" cy="603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Line 47"/>
            <p:cNvSpPr>
              <a:spLocks noChangeShapeType="1"/>
            </p:cNvSpPr>
            <p:nvPr/>
          </p:nvSpPr>
          <p:spPr bwMode="auto">
            <a:xfrm flipH="1" flipV="1">
              <a:off x="7391401" y="4960530"/>
              <a:ext cx="71438" cy="619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Line 48"/>
            <p:cNvSpPr>
              <a:spLocks noChangeShapeType="1"/>
            </p:cNvSpPr>
            <p:nvPr/>
          </p:nvSpPr>
          <p:spPr bwMode="auto">
            <a:xfrm flipH="1" flipV="1">
              <a:off x="7370763" y="4984342"/>
              <a:ext cx="69850" cy="635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Line 49"/>
            <p:cNvSpPr>
              <a:spLocks noChangeShapeType="1"/>
            </p:cNvSpPr>
            <p:nvPr/>
          </p:nvSpPr>
          <p:spPr bwMode="auto">
            <a:xfrm flipH="1" flipV="1">
              <a:off x="7348538" y="5008155"/>
              <a:ext cx="95250" cy="889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Line 50"/>
            <p:cNvSpPr>
              <a:spLocks noChangeShapeType="1"/>
            </p:cNvSpPr>
            <p:nvPr/>
          </p:nvSpPr>
          <p:spPr bwMode="auto">
            <a:xfrm flipH="1" flipV="1">
              <a:off x="7326313" y="5031967"/>
              <a:ext cx="80963" cy="793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Line 51"/>
            <p:cNvSpPr>
              <a:spLocks noChangeShapeType="1"/>
            </p:cNvSpPr>
            <p:nvPr/>
          </p:nvSpPr>
          <p:spPr bwMode="auto">
            <a:xfrm flipH="1" flipV="1">
              <a:off x="7304088" y="5054192"/>
              <a:ext cx="119063" cy="1206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Line 52"/>
            <p:cNvSpPr>
              <a:spLocks noChangeShapeType="1"/>
            </p:cNvSpPr>
            <p:nvPr/>
          </p:nvSpPr>
          <p:spPr bwMode="auto">
            <a:xfrm flipH="1" flipV="1">
              <a:off x="7280276" y="5078005"/>
              <a:ext cx="65088" cy="682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Line 53"/>
            <p:cNvSpPr>
              <a:spLocks noChangeShapeType="1"/>
            </p:cNvSpPr>
            <p:nvPr/>
          </p:nvSpPr>
          <p:spPr bwMode="auto">
            <a:xfrm flipH="1" flipV="1">
              <a:off x="7256463" y="5098642"/>
              <a:ext cx="77788" cy="841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Line 54"/>
            <p:cNvSpPr>
              <a:spLocks noChangeShapeType="1"/>
            </p:cNvSpPr>
            <p:nvPr/>
          </p:nvSpPr>
          <p:spPr bwMode="auto">
            <a:xfrm flipH="1" flipV="1">
              <a:off x="7232651" y="5120867"/>
              <a:ext cx="57150" cy="635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Line 55"/>
            <p:cNvSpPr>
              <a:spLocks noChangeShapeType="1"/>
            </p:cNvSpPr>
            <p:nvPr/>
          </p:nvSpPr>
          <p:spPr bwMode="auto">
            <a:xfrm flipH="1" flipV="1">
              <a:off x="7208838" y="5143092"/>
              <a:ext cx="53975" cy="635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Line 56"/>
            <p:cNvSpPr>
              <a:spLocks noChangeShapeType="1"/>
            </p:cNvSpPr>
            <p:nvPr/>
          </p:nvSpPr>
          <p:spPr bwMode="auto">
            <a:xfrm flipH="1" flipV="1">
              <a:off x="7183438" y="5162142"/>
              <a:ext cx="53975" cy="666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Line 57"/>
            <p:cNvSpPr>
              <a:spLocks noChangeShapeType="1"/>
            </p:cNvSpPr>
            <p:nvPr/>
          </p:nvSpPr>
          <p:spPr bwMode="auto">
            <a:xfrm flipH="1" flipV="1">
              <a:off x="7158038" y="5182780"/>
              <a:ext cx="58738" cy="746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Line 58"/>
            <p:cNvSpPr>
              <a:spLocks noChangeShapeType="1"/>
            </p:cNvSpPr>
            <p:nvPr/>
          </p:nvSpPr>
          <p:spPr bwMode="auto">
            <a:xfrm flipH="1" flipV="1">
              <a:off x="7132638" y="5203417"/>
              <a:ext cx="90488" cy="1190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Line 59"/>
            <p:cNvSpPr>
              <a:spLocks noChangeShapeType="1"/>
            </p:cNvSpPr>
            <p:nvPr/>
          </p:nvSpPr>
          <p:spPr bwMode="auto">
            <a:xfrm flipH="1" flipV="1">
              <a:off x="7107238" y="5222467"/>
              <a:ext cx="61913" cy="841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Line 60"/>
            <p:cNvSpPr>
              <a:spLocks noChangeShapeType="1"/>
            </p:cNvSpPr>
            <p:nvPr/>
          </p:nvSpPr>
          <p:spPr bwMode="auto">
            <a:xfrm flipH="1" flipV="1">
              <a:off x="7061201" y="5254217"/>
              <a:ext cx="53975" cy="777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Line 61"/>
            <p:cNvSpPr>
              <a:spLocks noChangeShapeType="1"/>
            </p:cNvSpPr>
            <p:nvPr/>
          </p:nvSpPr>
          <p:spPr bwMode="auto">
            <a:xfrm flipH="1" flipV="1">
              <a:off x="7035801" y="5271680"/>
              <a:ext cx="50800" cy="793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Line 62"/>
            <p:cNvSpPr>
              <a:spLocks noChangeShapeType="1"/>
            </p:cNvSpPr>
            <p:nvPr/>
          </p:nvSpPr>
          <p:spPr bwMode="auto">
            <a:xfrm flipH="1" flipV="1">
              <a:off x="7007226" y="5289142"/>
              <a:ext cx="50800" cy="793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Line 63"/>
            <p:cNvSpPr>
              <a:spLocks noChangeShapeType="1"/>
            </p:cNvSpPr>
            <p:nvPr/>
          </p:nvSpPr>
          <p:spPr bwMode="auto">
            <a:xfrm flipH="1" flipV="1">
              <a:off x="6980238" y="5306605"/>
              <a:ext cx="49213" cy="809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Line 64"/>
            <p:cNvSpPr>
              <a:spLocks noChangeShapeType="1"/>
            </p:cNvSpPr>
            <p:nvPr/>
          </p:nvSpPr>
          <p:spPr bwMode="auto">
            <a:xfrm flipH="1" flipV="1">
              <a:off x="6951663" y="5322480"/>
              <a:ext cx="47625" cy="825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Line 65"/>
            <p:cNvSpPr>
              <a:spLocks noChangeShapeType="1"/>
            </p:cNvSpPr>
            <p:nvPr/>
          </p:nvSpPr>
          <p:spPr bwMode="auto">
            <a:xfrm flipH="1" flipV="1">
              <a:off x="6924676" y="5338355"/>
              <a:ext cx="61913" cy="1143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Line 66"/>
            <p:cNvSpPr>
              <a:spLocks noChangeShapeType="1"/>
            </p:cNvSpPr>
            <p:nvPr/>
          </p:nvSpPr>
          <p:spPr bwMode="auto">
            <a:xfrm flipH="1" flipV="1">
              <a:off x="6896101" y="5354230"/>
              <a:ext cx="52388" cy="1000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Line 67"/>
            <p:cNvSpPr>
              <a:spLocks noChangeShapeType="1"/>
            </p:cNvSpPr>
            <p:nvPr/>
          </p:nvSpPr>
          <p:spPr bwMode="auto">
            <a:xfrm flipH="1" flipV="1">
              <a:off x="6867526" y="5368517"/>
              <a:ext cx="76200" cy="1524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Line 68"/>
            <p:cNvSpPr>
              <a:spLocks noChangeShapeType="1"/>
            </p:cNvSpPr>
            <p:nvPr/>
          </p:nvSpPr>
          <p:spPr bwMode="auto">
            <a:xfrm flipH="1" flipV="1">
              <a:off x="6837363" y="5382805"/>
              <a:ext cx="41275" cy="857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Line 69"/>
            <p:cNvSpPr>
              <a:spLocks noChangeShapeType="1"/>
            </p:cNvSpPr>
            <p:nvPr/>
          </p:nvSpPr>
          <p:spPr bwMode="auto">
            <a:xfrm flipH="1" flipV="1">
              <a:off x="6808788" y="5397092"/>
              <a:ext cx="47625" cy="1031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Line 70"/>
            <p:cNvSpPr>
              <a:spLocks noChangeShapeType="1"/>
            </p:cNvSpPr>
            <p:nvPr/>
          </p:nvSpPr>
          <p:spPr bwMode="auto">
            <a:xfrm flipH="1" flipV="1">
              <a:off x="6778626" y="5409792"/>
              <a:ext cx="34925" cy="777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Line 71"/>
            <p:cNvSpPr>
              <a:spLocks noChangeShapeType="1"/>
            </p:cNvSpPr>
            <p:nvPr/>
          </p:nvSpPr>
          <p:spPr bwMode="auto">
            <a:xfrm flipH="1" flipV="1">
              <a:off x="6748463" y="5422492"/>
              <a:ext cx="33338" cy="793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Line 72"/>
            <p:cNvSpPr>
              <a:spLocks noChangeShapeType="1"/>
            </p:cNvSpPr>
            <p:nvPr/>
          </p:nvSpPr>
          <p:spPr bwMode="auto">
            <a:xfrm flipH="1" flipV="1">
              <a:off x="6719888" y="5435192"/>
              <a:ext cx="30163" cy="793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Line 73"/>
            <p:cNvSpPr>
              <a:spLocks noChangeShapeType="1"/>
            </p:cNvSpPr>
            <p:nvPr/>
          </p:nvSpPr>
          <p:spPr bwMode="auto">
            <a:xfrm flipH="1" flipV="1">
              <a:off x="6688138" y="5446305"/>
              <a:ext cx="33338" cy="889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Line 74"/>
            <p:cNvSpPr>
              <a:spLocks noChangeShapeType="1"/>
            </p:cNvSpPr>
            <p:nvPr/>
          </p:nvSpPr>
          <p:spPr bwMode="auto">
            <a:xfrm flipH="1" flipV="1">
              <a:off x="6657976" y="5457417"/>
              <a:ext cx="50800" cy="1412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Line 75"/>
            <p:cNvSpPr>
              <a:spLocks noChangeShapeType="1"/>
            </p:cNvSpPr>
            <p:nvPr/>
          </p:nvSpPr>
          <p:spPr bwMode="auto">
            <a:xfrm flipH="1" flipV="1">
              <a:off x="6627813" y="5466942"/>
              <a:ext cx="33338" cy="1016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Line 76"/>
            <p:cNvSpPr>
              <a:spLocks noChangeShapeType="1"/>
            </p:cNvSpPr>
            <p:nvPr/>
          </p:nvSpPr>
          <p:spPr bwMode="auto">
            <a:xfrm flipH="1" flipV="1">
              <a:off x="6575426" y="5484405"/>
              <a:ext cx="26988" cy="889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Line 77"/>
            <p:cNvSpPr>
              <a:spLocks noChangeShapeType="1"/>
            </p:cNvSpPr>
            <p:nvPr/>
          </p:nvSpPr>
          <p:spPr bwMode="auto">
            <a:xfrm flipH="1" flipV="1">
              <a:off x="6545263" y="5492342"/>
              <a:ext cx="23813" cy="904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Line 78"/>
            <p:cNvSpPr>
              <a:spLocks noChangeShapeType="1"/>
            </p:cNvSpPr>
            <p:nvPr/>
          </p:nvSpPr>
          <p:spPr bwMode="auto">
            <a:xfrm flipH="1" flipV="1">
              <a:off x="6513513" y="5500280"/>
              <a:ext cx="22225" cy="920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Line 79"/>
            <p:cNvSpPr>
              <a:spLocks noChangeShapeType="1"/>
            </p:cNvSpPr>
            <p:nvPr/>
          </p:nvSpPr>
          <p:spPr bwMode="auto">
            <a:xfrm flipH="1" flipV="1">
              <a:off x="6481763" y="5508217"/>
              <a:ext cx="20638" cy="920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Line 80"/>
            <p:cNvSpPr>
              <a:spLocks noChangeShapeType="1"/>
            </p:cNvSpPr>
            <p:nvPr/>
          </p:nvSpPr>
          <p:spPr bwMode="auto">
            <a:xfrm flipH="1" flipV="1">
              <a:off x="6450013" y="5514567"/>
              <a:ext cx="20638" cy="920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Line 81"/>
            <p:cNvSpPr>
              <a:spLocks noChangeShapeType="1"/>
            </p:cNvSpPr>
            <p:nvPr/>
          </p:nvSpPr>
          <p:spPr bwMode="auto">
            <a:xfrm flipH="1" flipV="1">
              <a:off x="6418263" y="5520917"/>
              <a:ext cx="25400" cy="1285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Line 82"/>
            <p:cNvSpPr>
              <a:spLocks noChangeShapeType="1"/>
            </p:cNvSpPr>
            <p:nvPr/>
          </p:nvSpPr>
          <p:spPr bwMode="auto">
            <a:xfrm flipH="1" flipV="1">
              <a:off x="6386513" y="5527267"/>
              <a:ext cx="19050" cy="1127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Line 83"/>
            <p:cNvSpPr>
              <a:spLocks noChangeShapeType="1"/>
            </p:cNvSpPr>
            <p:nvPr/>
          </p:nvSpPr>
          <p:spPr bwMode="auto">
            <a:xfrm flipH="1" flipV="1">
              <a:off x="6354763" y="5532030"/>
              <a:ext cx="25400" cy="1682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Line 84"/>
            <p:cNvSpPr>
              <a:spLocks noChangeShapeType="1"/>
            </p:cNvSpPr>
            <p:nvPr/>
          </p:nvSpPr>
          <p:spPr bwMode="auto">
            <a:xfrm flipH="1" flipV="1">
              <a:off x="6323013" y="5536792"/>
              <a:ext cx="12700" cy="936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Line 85"/>
            <p:cNvSpPr>
              <a:spLocks noChangeShapeType="1"/>
            </p:cNvSpPr>
            <p:nvPr/>
          </p:nvSpPr>
          <p:spPr bwMode="auto">
            <a:xfrm flipH="1" flipV="1">
              <a:off x="6291263" y="5539967"/>
              <a:ext cx="12700" cy="1143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Line 86"/>
            <p:cNvSpPr>
              <a:spLocks noChangeShapeType="1"/>
            </p:cNvSpPr>
            <p:nvPr/>
          </p:nvSpPr>
          <p:spPr bwMode="auto">
            <a:xfrm flipH="1" flipV="1">
              <a:off x="6257926" y="5544730"/>
              <a:ext cx="7938" cy="841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Line 87"/>
            <p:cNvSpPr>
              <a:spLocks noChangeShapeType="1"/>
            </p:cNvSpPr>
            <p:nvPr/>
          </p:nvSpPr>
          <p:spPr bwMode="auto">
            <a:xfrm flipH="1" flipV="1">
              <a:off x="6226176" y="5547905"/>
              <a:ext cx="6350" cy="841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Line 88"/>
            <p:cNvSpPr>
              <a:spLocks noChangeShapeType="1"/>
            </p:cNvSpPr>
            <p:nvPr/>
          </p:nvSpPr>
          <p:spPr bwMode="auto">
            <a:xfrm flipH="1" flipV="1">
              <a:off x="6194426" y="5549492"/>
              <a:ext cx="4763" cy="841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Line 89"/>
            <p:cNvSpPr>
              <a:spLocks noChangeShapeType="1"/>
            </p:cNvSpPr>
            <p:nvPr/>
          </p:nvSpPr>
          <p:spPr bwMode="auto">
            <a:xfrm flipH="1" flipV="1">
              <a:off x="6161088" y="5551080"/>
              <a:ext cx="3175" cy="936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Line 90"/>
            <p:cNvSpPr>
              <a:spLocks noChangeShapeType="1"/>
            </p:cNvSpPr>
            <p:nvPr/>
          </p:nvSpPr>
          <p:spPr bwMode="auto">
            <a:xfrm flipH="1" flipV="1">
              <a:off x="6129338" y="5551080"/>
              <a:ext cx="3175" cy="1508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Line 91"/>
            <p:cNvSpPr>
              <a:spLocks noChangeShapeType="1"/>
            </p:cNvSpPr>
            <p:nvPr/>
          </p:nvSpPr>
          <p:spPr bwMode="auto">
            <a:xfrm flipV="1">
              <a:off x="6096001" y="5552667"/>
              <a:ext cx="0" cy="1047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Line 92"/>
            <p:cNvSpPr>
              <a:spLocks noChangeShapeType="1"/>
            </p:cNvSpPr>
            <p:nvPr/>
          </p:nvSpPr>
          <p:spPr bwMode="auto">
            <a:xfrm flipV="1">
              <a:off x="6038851" y="5551080"/>
              <a:ext cx="3175" cy="936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Line 93"/>
            <p:cNvSpPr>
              <a:spLocks noChangeShapeType="1"/>
            </p:cNvSpPr>
            <p:nvPr/>
          </p:nvSpPr>
          <p:spPr bwMode="auto">
            <a:xfrm flipV="1">
              <a:off x="6005513" y="5549492"/>
              <a:ext cx="3175" cy="952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Line 94"/>
            <p:cNvSpPr>
              <a:spLocks noChangeShapeType="1"/>
            </p:cNvSpPr>
            <p:nvPr/>
          </p:nvSpPr>
          <p:spPr bwMode="auto">
            <a:xfrm flipV="1">
              <a:off x="5970588" y="5547905"/>
              <a:ext cx="6350" cy="936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Line 95"/>
            <p:cNvSpPr>
              <a:spLocks noChangeShapeType="1"/>
            </p:cNvSpPr>
            <p:nvPr/>
          </p:nvSpPr>
          <p:spPr bwMode="auto">
            <a:xfrm flipV="1">
              <a:off x="5937251" y="5544730"/>
              <a:ext cx="7938" cy="952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Line 96"/>
            <p:cNvSpPr>
              <a:spLocks noChangeShapeType="1"/>
            </p:cNvSpPr>
            <p:nvPr/>
          </p:nvSpPr>
          <p:spPr bwMode="auto">
            <a:xfrm flipV="1">
              <a:off x="5902326" y="5543142"/>
              <a:ext cx="9525" cy="936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Line 97"/>
            <p:cNvSpPr>
              <a:spLocks noChangeShapeType="1"/>
            </p:cNvSpPr>
            <p:nvPr/>
          </p:nvSpPr>
          <p:spPr bwMode="auto">
            <a:xfrm flipV="1">
              <a:off x="5864226" y="5538380"/>
              <a:ext cx="15875" cy="1301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Line 98"/>
            <p:cNvSpPr>
              <a:spLocks noChangeShapeType="1"/>
            </p:cNvSpPr>
            <p:nvPr/>
          </p:nvSpPr>
          <p:spPr bwMode="auto">
            <a:xfrm flipV="1">
              <a:off x="5832476" y="5535205"/>
              <a:ext cx="15875" cy="1127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Line 99"/>
            <p:cNvSpPr>
              <a:spLocks noChangeShapeType="1"/>
            </p:cNvSpPr>
            <p:nvPr/>
          </p:nvSpPr>
          <p:spPr bwMode="auto">
            <a:xfrm flipV="1">
              <a:off x="5789613" y="5528855"/>
              <a:ext cx="26988" cy="1682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Line 100"/>
            <p:cNvSpPr>
              <a:spLocks noChangeShapeType="1"/>
            </p:cNvSpPr>
            <p:nvPr/>
          </p:nvSpPr>
          <p:spPr bwMode="auto">
            <a:xfrm flipV="1">
              <a:off x="5767388" y="5524092"/>
              <a:ext cx="17463" cy="920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Line 101"/>
            <p:cNvSpPr>
              <a:spLocks noChangeShapeType="1"/>
            </p:cNvSpPr>
            <p:nvPr/>
          </p:nvSpPr>
          <p:spPr bwMode="auto">
            <a:xfrm flipV="1">
              <a:off x="5730876" y="5517742"/>
              <a:ext cx="22225" cy="1127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Line 102"/>
            <p:cNvSpPr>
              <a:spLocks noChangeShapeType="1"/>
            </p:cNvSpPr>
            <p:nvPr/>
          </p:nvSpPr>
          <p:spPr bwMode="auto">
            <a:xfrm flipV="1">
              <a:off x="5702301" y="5511392"/>
              <a:ext cx="19050" cy="825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Line 103"/>
            <p:cNvSpPr>
              <a:spLocks noChangeShapeType="1"/>
            </p:cNvSpPr>
            <p:nvPr/>
          </p:nvSpPr>
          <p:spPr bwMode="auto">
            <a:xfrm flipV="1">
              <a:off x="5670551" y="5503455"/>
              <a:ext cx="19050" cy="841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Line 104"/>
            <p:cNvSpPr>
              <a:spLocks noChangeShapeType="1"/>
            </p:cNvSpPr>
            <p:nvPr/>
          </p:nvSpPr>
          <p:spPr bwMode="auto">
            <a:xfrm flipV="1">
              <a:off x="5637213" y="5495517"/>
              <a:ext cx="20638" cy="825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Line 105"/>
            <p:cNvSpPr>
              <a:spLocks noChangeShapeType="1"/>
            </p:cNvSpPr>
            <p:nvPr/>
          </p:nvSpPr>
          <p:spPr bwMode="auto">
            <a:xfrm flipV="1">
              <a:off x="5600701" y="5487580"/>
              <a:ext cx="25400" cy="904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Line 106"/>
            <p:cNvSpPr>
              <a:spLocks noChangeShapeType="1"/>
            </p:cNvSpPr>
            <p:nvPr/>
          </p:nvSpPr>
          <p:spPr bwMode="auto">
            <a:xfrm flipV="1">
              <a:off x="5553076" y="5479642"/>
              <a:ext cx="42863" cy="1428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Line 107"/>
            <p:cNvSpPr>
              <a:spLocks noChangeShapeType="1"/>
            </p:cNvSpPr>
            <p:nvPr/>
          </p:nvSpPr>
          <p:spPr bwMode="auto">
            <a:xfrm flipV="1">
              <a:off x="5532438" y="5468530"/>
              <a:ext cx="31750" cy="1016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Line 108"/>
            <p:cNvSpPr>
              <a:spLocks noChangeShapeType="1"/>
            </p:cNvSpPr>
            <p:nvPr/>
          </p:nvSpPr>
          <p:spPr bwMode="auto">
            <a:xfrm flipV="1">
              <a:off x="5481638" y="5451067"/>
              <a:ext cx="31750" cy="889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Line 109"/>
            <p:cNvSpPr>
              <a:spLocks noChangeShapeType="1"/>
            </p:cNvSpPr>
            <p:nvPr/>
          </p:nvSpPr>
          <p:spPr bwMode="auto">
            <a:xfrm flipV="1">
              <a:off x="5449888" y="5439955"/>
              <a:ext cx="33338" cy="889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Line 110"/>
            <p:cNvSpPr>
              <a:spLocks noChangeShapeType="1"/>
            </p:cNvSpPr>
            <p:nvPr/>
          </p:nvSpPr>
          <p:spPr bwMode="auto">
            <a:xfrm flipV="1">
              <a:off x="5418138" y="5428842"/>
              <a:ext cx="34925" cy="873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Line 111"/>
            <p:cNvSpPr>
              <a:spLocks noChangeShapeType="1"/>
            </p:cNvSpPr>
            <p:nvPr/>
          </p:nvSpPr>
          <p:spPr bwMode="auto">
            <a:xfrm flipV="1">
              <a:off x="5386388" y="5416142"/>
              <a:ext cx="36513" cy="873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Line 112"/>
            <p:cNvSpPr>
              <a:spLocks noChangeShapeType="1"/>
            </p:cNvSpPr>
            <p:nvPr/>
          </p:nvSpPr>
          <p:spPr bwMode="auto">
            <a:xfrm flipV="1">
              <a:off x="5354638" y="5403442"/>
              <a:ext cx="38100" cy="857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Line 113"/>
            <p:cNvSpPr>
              <a:spLocks noChangeShapeType="1"/>
            </p:cNvSpPr>
            <p:nvPr/>
          </p:nvSpPr>
          <p:spPr bwMode="auto">
            <a:xfrm flipV="1">
              <a:off x="5308601" y="5389155"/>
              <a:ext cx="55563" cy="1190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Line 114"/>
            <p:cNvSpPr>
              <a:spLocks noChangeShapeType="1"/>
            </p:cNvSpPr>
            <p:nvPr/>
          </p:nvSpPr>
          <p:spPr bwMode="auto">
            <a:xfrm flipV="1">
              <a:off x="5284788" y="5374867"/>
              <a:ext cx="49213" cy="1031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Line 115"/>
            <p:cNvSpPr>
              <a:spLocks noChangeShapeType="1"/>
            </p:cNvSpPr>
            <p:nvPr/>
          </p:nvSpPr>
          <p:spPr bwMode="auto">
            <a:xfrm flipV="1">
              <a:off x="5227638" y="5360580"/>
              <a:ext cx="77788" cy="1508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Line 116"/>
            <p:cNvSpPr>
              <a:spLocks noChangeShapeType="1"/>
            </p:cNvSpPr>
            <p:nvPr/>
          </p:nvSpPr>
          <p:spPr bwMode="auto">
            <a:xfrm flipV="1">
              <a:off x="5232401" y="5346292"/>
              <a:ext cx="44450" cy="825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Line 117"/>
            <p:cNvSpPr>
              <a:spLocks noChangeShapeType="1"/>
            </p:cNvSpPr>
            <p:nvPr/>
          </p:nvSpPr>
          <p:spPr bwMode="auto">
            <a:xfrm flipV="1">
              <a:off x="5192713" y="5330417"/>
              <a:ext cx="55563" cy="984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Line 118"/>
            <p:cNvSpPr>
              <a:spLocks noChangeShapeType="1"/>
            </p:cNvSpPr>
            <p:nvPr/>
          </p:nvSpPr>
          <p:spPr bwMode="auto">
            <a:xfrm flipV="1">
              <a:off x="5176838" y="5314542"/>
              <a:ext cx="44450" cy="730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Line 119"/>
            <p:cNvSpPr>
              <a:spLocks noChangeShapeType="1"/>
            </p:cNvSpPr>
            <p:nvPr/>
          </p:nvSpPr>
          <p:spPr bwMode="auto">
            <a:xfrm flipV="1">
              <a:off x="5148263" y="5297080"/>
              <a:ext cx="44450" cy="730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Line 120"/>
            <p:cNvSpPr>
              <a:spLocks noChangeShapeType="1"/>
            </p:cNvSpPr>
            <p:nvPr/>
          </p:nvSpPr>
          <p:spPr bwMode="auto">
            <a:xfrm flipV="1">
              <a:off x="5119688" y="5279617"/>
              <a:ext cx="46038" cy="714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Line 121"/>
            <p:cNvSpPr>
              <a:spLocks noChangeShapeType="1"/>
            </p:cNvSpPr>
            <p:nvPr/>
          </p:nvSpPr>
          <p:spPr bwMode="auto">
            <a:xfrm flipV="1">
              <a:off x="5086351" y="5262155"/>
              <a:ext cx="52388" cy="793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Line 122"/>
            <p:cNvSpPr>
              <a:spLocks noChangeShapeType="1"/>
            </p:cNvSpPr>
            <p:nvPr/>
          </p:nvSpPr>
          <p:spPr bwMode="auto">
            <a:xfrm flipV="1">
              <a:off x="5026026" y="5244692"/>
              <a:ext cx="85725" cy="1222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Line 123"/>
            <p:cNvSpPr>
              <a:spLocks noChangeShapeType="1"/>
            </p:cNvSpPr>
            <p:nvPr/>
          </p:nvSpPr>
          <p:spPr bwMode="auto">
            <a:xfrm flipV="1">
              <a:off x="5022851" y="5225642"/>
              <a:ext cx="61913" cy="857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Line 124"/>
            <p:cNvSpPr>
              <a:spLocks noChangeShapeType="1"/>
            </p:cNvSpPr>
            <p:nvPr/>
          </p:nvSpPr>
          <p:spPr bwMode="auto">
            <a:xfrm flipV="1">
              <a:off x="4984751" y="5192305"/>
              <a:ext cx="57150" cy="746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Line 125"/>
            <p:cNvSpPr>
              <a:spLocks noChangeShapeType="1"/>
            </p:cNvSpPr>
            <p:nvPr/>
          </p:nvSpPr>
          <p:spPr bwMode="auto">
            <a:xfrm flipV="1">
              <a:off x="4957763" y="5173255"/>
              <a:ext cx="58738" cy="730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Line 126"/>
            <p:cNvSpPr>
              <a:spLocks noChangeShapeType="1"/>
            </p:cNvSpPr>
            <p:nvPr/>
          </p:nvSpPr>
          <p:spPr bwMode="auto">
            <a:xfrm flipV="1">
              <a:off x="4930776" y="5152617"/>
              <a:ext cx="60325" cy="714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Line 127"/>
            <p:cNvSpPr>
              <a:spLocks noChangeShapeType="1"/>
            </p:cNvSpPr>
            <p:nvPr/>
          </p:nvSpPr>
          <p:spPr bwMode="auto">
            <a:xfrm flipV="1">
              <a:off x="4905376" y="5131980"/>
              <a:ext cx="61913" cy="698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Line 128"/>
            <p:cNvSpPr>
              <a:spLocks noChangeShapeType="1"/>
            </p:cNvSpPr>
            <p:nvPr/>
          </p:nvSpPr>
          <p:spPr bwMode="auto">
            <a:xfrm flipV="1">
              <a:off x="4879976" y="5109755"/>
              <a:ext cx="61913" cy="698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Line 129"/>
            <p:cNvSpPr>
              <a:spLocks noChangeShapeType="1"/>
            </p:cNvSpPr>
            <p:nvPr/>
          </p:nvSpPr>
          <p:spPr bwMode="auto">
            <a:xfrm flipV="1">
              <a:off x="4829176" y="5087530"/>
              <a:ext cx="88900" cy="952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Line 130"/>
            <p:cNvSpPr>
              <a:spLocks noChangeShapeType="1"/>
            </p:cNvSpPr>
            <p:nvPr/>
          </p:nvSpPr>
          <p:spPr bwMode="auto">
            <a:xfrm flipV="1">
              <a:off x="4816476" y="5065305"/>
              <a:ext cx="79375" cy="825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Line 131"/>
            <p:cNvSpPr>
              <a:spLocks noChangeShapeType="1"/>
            </p:cNvSpPr>
            <p:nvPr/>
          </p:nvSpPr>
          <p:spPr bwMode="auto">
            <a:xfrm flipV="1">
              <a:off x="4751388" y="5043080"/>
              <a:ext cx="120650" cy="1190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Line 132"/>
            <p:cNvSpPr>
              <a:spLocks noChangeShapeType="1"/>
            </p:cNvSpPr>
            <p:nvPr/>
          </p:nvSpPr>
          <p:spPr bwMode="auto">
            <a:xfrm flipV="1">
              <a:off x="4781551" y="5019267"/>
              <a:ext cx="68263" cy="650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Line 133"/>
            <p:cNvSpPr>
              <a:spLocks noChangeShapeType="1"/>
            </p:cNvSpPr>
            <p:nvPr/>
          </p:nvSpPr>
          <p:spPr bwMode="auto">
            <a:xfrm flipV="1">
              <a:off x="4743451" y="4995455"/>
              <a:ext cx="84138" cy="777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Line 134"/>
            <p:cNvSpPr>
              <a:spLocks noChangeShapeType="1"/>
            </p:cNvSpPr>
            <p:nvPr/>
          </p:nvSpPr>
          <p:spPr bwMode="auto">
            <a:xfrm flipV="1">
              <a:off x="4741863" y="4971642"/>
              <a:ext cx="63500" cy="571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Line 135"/>
            <p:cNvSpPr>
              <a:spLocks noChangeShapeType="1"/>
            </p:cNvSpPr>
            <p:nvPr/>
          </p:nvSpPr>
          <p:spPr bwMode="auto">
            <a:xfrm flipV="1">
              <a:off x="4719638" y="4947830"/>
              <a:ext cx="65088" cy="539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Line 136"/>
            <p:cNvSpPr>
              <a:spLocks noChangeShapeType="1"/>
            </p:cNvSpPr>
            <p:nvPr/>
          </p:nvSpPr>
          <p:spPr bwMode="auto">
            <a:xfrm flipV="1">
              <a:off x="4697413" y="4922430"/>
              <a:ext cx="66675" cy="539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Line 137"/>
            <p:cNvSpPr>
              <a:spLocks noChangeShapeType="1"/>
            </p:cNvSpPr>
            <p:nvPr/>
          </p:nvSpPr>
          <p:spPr bwMode="auto">
            <a:xfrm flipV="1">
              <a:off x="4668838" y="4897030"/>
              <a:ext cx="74613" cy="587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Line 138"/>
            <p:cNvSpPr>
              <a:spLocks noChangeShapeType="1"/>
            </p:cNvSpPr>
            <p:nvPr/>
          </p:nvSpPr>
          <p:spPr bwMode="auto">
            <a:xfrm flipV="1">
              <a:off x="4603751" y="4871630"/>
              <a:ext cx="120650" cy="904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Line 139"/>
            <p:cNvSpPr>
              <a:spLocks noChangeShapeType="1"/>
            </p:cNvSpPr>
            <p:nvPr/>
          </p:nvSpPr>
          <p:spPr bwMode="auto">
            <a:xfrm flipV="1">
              <a:off x="4619626" y="4846230"/>
              <a:ext cx="84138" cy="619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Line 140"/>
            <p:cNvSpPr>
              <a:spLocks noChangeShapeType="1"/>
            </p:cNvSpPr>
            <p:nvPr/>
          </p:nvSpPr>
          <p:spPr bwMode="auto">
            <a:xfrm flipV="1">
              <a:off x="4595813" y="4801780"/>
              <a:ext cx="77788" cy="523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Line 141"/>
            <p:cNvSpPr>
              <a:spLocks noChangeShapeType="1"/>
            </p:cNvSpPr>
            <p:nvPr/>
          </p:nvSpPr>
          <p:spPr bwMode="auto">
            <a:xfrm flipV="1">
              <a:off x="4575176" y="4774792"/>
              <a:ext cx="79375" cy="508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Line 142"/>
            <p:cNvSpPr>
              <a:spLocks noChangeShapeType="1"/>
            </p:cNvSpPr>
            <p:nvPr/>
          </p:nvSpPr>
          <p:spPr bwMode="auto">
            <a:xfrm flipV="1">
              <a:off x="4557713" y="4747805"/>
              <a:ext cx="79375" cy="492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Line 143"/>
            <p:cNvSpPr>
              <a:spLocks noChangeShapeType="1"/>
            </p:cNvSpPr>
            <p:nvPr/>
          </p:nvSpPr>
          <p:spPr bwMode="auto">
            <a:xfrm flipV="1">
              <a:off x="4540251" y="4719230"/>
              <a:ext cx="79375" cy="492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Line 144"/>
            <p:cNvSpPr>
              <a:spLocks noChangeShapeType="1"/>
            </p:cNvSpPr>
            <p:nvPr/>
          </p:nvSpPr>
          <p:spPr bwMode="auto">
            <a:xfrm flipV="1">
              <a:off x="4522788" y="4692242"/>
              <a:ext cx="80963" cy="476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Line 145"/>
            <p:cNvSpPr>
              <a:spLocks noChangeShapeType="1"/>
            </p:cNvSpPr>
            <p:nvPr/>
          </p:nvSpPr>
          <p:spPr bwMode="auto">
            <a:xfrm flipV="1">
              <a:off x="4473576" y="4663667"/>
              <a:ext cx="114300" cy="635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Line 146"/>
            <p:cNvSpPr>
              <a:spLocks noChangeShapeType="1"/>
            </p:cNvSpPr>
            <p:nvPr/>
          </p:nvSpPr>
          <p:spPr bwMode="auto">
            <a:xfrm flipV="1">
              <a:off x="4471988" y="4635092"/>
              <a:ext cx="100013" cy="539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Line 147"/>
            <p:cNvSpPr>
              <a:spLocks noChangeShapeType="1"/>
            </p:cNvSpPr>
            <p:nvPr/>
          </p:nvSpPr>
          <p:spPr bwMode="auto">
            <a:xfrm flipV="1">
              <a:off x="4405313" y="4606517"/>
              <a:ext cx="152400" cy="762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Line 148"/>
            <p:cNvSpPr>
              <a:spLocks noChangeShapeType="1"/>
            </p:cNvSpPr>
            <p:nvPr/>
          </p:nvSpPr>
          <p:spPr bwMode="auto">
            <a:xfrm flipV="1">
              <a:off x="4457701" y="4577942"/>
              <a:ext cx="85725" cy="396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Line 149"/>
            <p:cNvSpPr>
              <a:spLocks noChangeShapeType="1"/>
            </p:cNvSpPr>
            <p:nvPr/>
          </p:nvSpPr>
          <p:spPr bwMode="auto">
            <a:xfrm flipV="1">
              <a:off x="4425951" y="4547780"/>
              <a:ext cx="104775" cy="476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Line 150"/>
            <p:cNvSpPr>
              <a:spLocks noChangeShapeType="1"/>
            </p:cNvSpPr>
            <p:nvPr/>
          </p:nvSpPr>
          <p:spPr bwMode="auto">
            <a:xfrm flipV="1">
              <a:off x="4438651" y="4519205"/>
              <a:ext cx="77788" cy="333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Line 151"/>
            <p:cNvSpPr>
              <a:spLocks noChangeShapeType="1"/>
            </p:cNvSpPr>
            <p:nvPr/>
          </p:nvSpPr>
          <p:spPr bwMode="auto">
            <a:xfrm flipV="1">
              <a:off x="4425951" y="4489042"/>
              <a:ext cx="77788" cy="317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Line 152"/>
            <p:cNvSpPr>
              <a:spLocks noChangeShapeType="1"/>
            </p:cNvSpPr>
            <p:nvPr/>
          </p:nvSpPr>
          <p:spPr bwMode="auto">
            <a:xfrm flipV="1">
              <a:off x="4413251" y="4458880"/>
              <a:ext cx="79375" cy="317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Line 153"/>
            <p:cNvSpPr>
              <a:spLocks noChangeShapeType="1"/>
            </p:cNvSpPr>
            <p:nvPr/>
          </p:nvSpPr>
          <p:spPr bwMode="auto">
            <a:xfrm flipV="1">
              <a:off x="4392613" y="4428717"/>
              <a:ext cx="87313" cy="333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Line 154"/>
            <p:cNvSpPr>
              <a:spLocks noChangeShapeType="1"/>
            </p:cNvSpPr>
            <p:nvPr/>
          </p:nvSpPr>
          <p:spPr bwMode="auto">
            <a:xfrm flipV="1">
              <a:off x="4327526" y="4398555"/>
              <a:ext cx="142875" cy="492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Line 155"/>
            <p:cNvSpPr>
              <a:spLocks noChangeShapeType="1"/>
            </p:cNvSpPr>
            <p:nvPr/>
          </p:nvSpPr>
          <p:spPr bwMode="auto">
            <a:xfrm flipV="1">
              <a:off x="4359276" y="4366805"/>
              <a:ext cx="100013" cy="333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Line 156"/>
            <p:cNvSpPr>
              <a:spLocks noChangeShapeType="1"/>
            </p:cNvSpPr>
            <p:nvPr/>
          </p:nvSpPr>
          <p:spPr bwMode="auto">
            <a:xfrm flipV="1">
              <a:off x="4352926" y="4316005"/>
              <a:ext cx="90488" cy="254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Line 157"/>
            <p:cNvSpPr>
              <a:spLocks noChangeShapeType="1"/>
            </p:cNvSpPr>
            <p:nvPr/>
          </p:nvSpPr>
          <p:spPr bwMode="auto">
            <a:xfrm flipV="1">
              <a:off x="4343401" y="4284255"/>
              <a:ext cx="90488" cy="254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Line 158"/>
            <p:cNvSpPr>
              <a:spLocks noChangeShapeType="1"/>
            </p:cNvSpPr>
            <p:nvPr/>
          </p:nvSpPr>
          <p:spPr bwMode="auto">
            <a:xfrm flipV="1">
              <a:off x="4333876" y="4252505"/>
              <a:ext cx="92075" cy="238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Line 159"/>
            <p:cNvSpPr>
              <a:spLocks noChangeShapeType="1"/>
            </p:cNvSpPr>
            <p:nvPr/>
          </p:nvSpPr>
          <p:spPr bwMode="auto">
            <a:xfrm flipV="1">
              <a:off x="4325938" y="4222342"/>
              <a:ext cx="92075" cy="206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Line 160"/>
            <p:cNvSpPr>
              <a:spLocks noChangeShapeType="1"/>
            </p:cNvSpPr>
            <p:nvPr/>
          </p:nvSpPr>
          <p:spPr bwMode="auto">
            <a:xfrm flipV="1">
              <a:off x="4319588" y="4190592"/>
              <a:ext cx="92075" cy="190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Line 161"/>
            <p:cNvSpPr>
              <a:spLocks noChangeShapeType="1"/>
            </p:cNvSpPr>
            <p:nvPr/>
          </p:nvSpPr>
          <p:spPr bwMode="auto">
            <a:xfrm flipV="1">
              <a:off x="4276726" y="4158842"/>
              <a:ext cx="128588" cy="238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Line 162"/>
            <p:cNvSpPr>
              <a:spLocks noChangeShapeType="1"/>
            </p:cNvSpPr>
            <p:nvPr/>
          </p:nvSpPr>
          <p:spPr bwMode="auto">
            <a:xfrm flipV="1">
              <a:off x="4287838" y="4125505"/>
              <a:ext cx="111125" cy="206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Line 163"/>
            <p:cNvSpPr>
              <a:spLocks noChangeShapeType="1"/>
            </p:cNvSpPr>
            <p:nvPr/>
          </p:nvSpPr>
          <p:spPr bwMode="auto">
            <a:xfrm flipV="1">
              <a:off x="4225926" y="4093755"/>
              <a:ext cx="168275" cy="269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Line 164"/>
            <p:cNvSpPr>
              <a:spLocks noChangeShapeType="1"/>
            </p:cNvSpPr>
            <p:nvPr/>
          </p:nvSpPr>
          <p:spPr bwMode="auto">
            <a:xfrm flipV="1">
              <a:off x="4295776" y="4062005"/>
              <a:ext cx="93663" cy="127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Line 165"/>
            <p:cNvSpPr>
              <a:spLocks noChangeShapeType="1"/>
            </p:cNvSpPr>
            <p:nvPr/>
          </p:nvSpPr>
          <p:spPr bwMode="auto">
            <a:xfrm flipV="1">
              <a:off x="4271963" y="4030255"/>
              <a:ext cx="114300" cy="127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Line 166"/>
            <p:cNvSpPr>
              <a:spLocks noChangeShapeType="1"/>
            </p:cNvSpPr>
            <p:nvPr/>
          </p:nvSpPr>
          <p:spPr bwMode="auto">
            <a:xfrm flipV="1">
              <a:off x="4297363" y="3998505"/>
              <a:ext cx="85725" cy="79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Line 167"/>
            <p:cNvSpPr>
              <a:spLocks noChangeShapeType="1"/>
            </p:cNvSpPr>
            <p:nvPr/>
          </p:nvSpPr>
          <p:spPr bwMode="auto">
            <a:xfrm flipV="1">
              <a:off x="4294188" y="3965167"/>
              <a:ext cx="85725" cy="79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Line 168"/>
            <p:cNvSpPr>
              <a:spLocks noChangeShapeType="1"/>
            </p:cNvSpPr>
            <p:nvPr/>
          </p:nvSpPr>
          <p:spPr bwMode="auto">
            <a:xfrm flipV="1">
              <a:off x="4292601" y="3933417"/>
              <a:ext cx="84138" cy="47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Line 169"/>
            <p:cNvSpPr>
              <a:spLocks noChangeShapeType="1"/>
            </p:cNvSpPr>
            <p:nvPr/>
          </p:nvSpPr>
          <p:spPr bwMode="auto">
            <a:xfrm flipV="1">
              <a:off x="4281488" y="3901667"/>
              <a:ext cx="95250" cy="31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Line 170"/>
            <p:cNvSpPr>
              <a:spLocks noChangeShapeType="1"/>
            </p:cNvSpPr>
            <p:nvPr/>
          </p:nvSpPr>
          <p:spPr bwMode="auto">
            <a:xfrm flipV="1">
              <a:off x="4224338" y="3868330"/>
              <a:ext cx="150813" cy="31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Line 171"/>
            <p:cNvSpPr>
              <a:spLocks noChangeShapeType="1"/>
            </p:cNvSpPr>
            <p:nvPr/>
          </p:nvSpPr>
          <p:spPr bwMode="auto">
            <a:xfrm>
              <a:off x="4268788" y="3836580"/>
              <a:ext cx="106363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Line 172"/>
            <p:cNvSpPr>
              <a:spLocks noChangeShapeType="1"/>
            </p:cNvSpPr>
            <p:nvPr/>
          </p:nvSpPr>
          <p:spPr bwMode="auto">
            <a:xfrm>
              <a:off x="4281488" y="3779430"/>
              <a:ext cx="93663" cy="31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Line 173"/>
            <p:cNvSpPr>
              <a:spLocks noChangeShapeType="1"/>
            </p:cNvSpPr>
            <p:nvPr/>
          </p:nvSpPr>
          <p:spPr bwMode="auto">
            <a:xfrm>
              <a:off x="4283076" y="3744505"/>
              <a:ext cx="93663" cy="47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Line 174"/>
            <p:cNvSpPr>
              <a:spLocks noChangeShapeType="1"/>
            </p:cNvSpPr>
            <p:nvPr/>
          </p:nvSpPr>
          <p:spPr bwMode="auto">
            <a:xfrm>
              <a:off x="4284663" y="3711167"/>
              <a:ext cx="93663" cy="63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Line 175"/>
            <p:cNvSpPr>
              <a:spLocks noChangeShapeType="1"/>
            </p:cNvSpPr>
            <p:nvPr/>
          </p:nvSpPr>
          <p:spPr bwMode="auto">
            <a:xfrm>
              <a:off x="4287838" y="3676242"/>
              <a:ext cx="93663" cy="95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Line 176"/>
            <p:cNvSpPr>
              <a:spLocks noChangeShapeType="1"/>
            </p:cNvSpPr>
            <p:nvPr/>
          </p:nvSpPr>
          <p:spPr bwMode="auto">
            <a:xfrm>
              <a:off x="4289426" y="3642905"/>
              <a:ext cx="95250" cy="95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Line 177"/>
            <p:cNvSpPr>
              <a:spLocks noChangeShapeType="1"/>
            </p:cNvSpPr>
            <p:nvPr/>
          </p:nvSpPr>
          <p:spPr bwMode="auto">
            <a:xfrm>
              <a:off x="4257676" y="3604805"/>
              <a:ext cx="130175" cy="158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Line 178"/>
            <p:cNvSpPr>
              <a:spLocks noChangeShapeType="1"/>
            </p:cNvSpPr>
            <p:nvPr/>
          </p:nvSpPr>
          <p:spPr bwMode="auto">
            <a:xfrm>
              <a:off x="4279901" y="3573055"/>
              <a:ext cx="112713" cy="158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Line 179"/>
            <p:cNvSpPr>
              <a:spLocks noChangeShapeType="1"/>
            </p:cNvSpPr>
            <p:nvPr/>
          </p:nvSpPr>
          <p:spPr bwMode="auto">
            <a:xfrm>
              <a:off x="4229101" y="3530192"/>
              <a:ext cx="168275" cy="269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Line 180"/>
            <p:cNvSpPr>
              <a:spLocks noChangeShapeType="1"/>
            </p:cNvSpPr>
            <p:nvPr/>
          </p:nvSpPr>
          <p:spPr bwMode="auto">
            <a:xfrm>
              <a:off x="4310063" y="3507967"/>
              <a:ext cx="92075" cy="174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Line 181"/>
            <p:cNvSpPr>
              <a:spLocks noChangeShapeType="1"/>
            </p:cNvSpPr>
            <p:nvPr/>
          </p:nvSpPr>
          <p:spPr bwMode="auto">
            <a:xfrm>
              <a:off x="4295776" y="3471455"/>
              <a:ext cx="112713" cy="222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Line 182"/>
            <p:cNvSpPr>
              <a:spLocks noChangeShapeType="1"/>
            </p:cNvSpPr>
            <p:nvPr/>
          </p:nvSpPr>
          <p:spPr bwMode="auto">
            <a:xfrm>
              <a:off x="4332288" y="3442880"/>
              <a:ext cx="82550" cy="190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Line 183"/>
            <p:cNvSpPr>
              <a:spLocks noChangeShapeType="1"/>
            </p:cNvSpPr>
            <p:nvPr/>
          </p:nvSpPr>
          <p:spPr bwMode="auto">
            <a:xfrm>
              <a:off x="4340226" y="3409542"/>
              <a:ext cx="82550" cy="206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Line 184"/>
            <p:cNvSpPr>
              <a:spLocks noChangeShapeType="1"/>
            </p:cNvSpPr>
            <p:nvPr/>
          </p:nvSpPr>
          <p:spPr bwMode="auto">
            <a:xfrm>
              <a:off x="4348163" y="3377792"/>
              <a:ext cx="82550" cy="206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Line 185"/>
            <p:cNvSpPr>
              <a:spLocks noChangeShapeType="1"/>
            </p:cNvSpPr>
            <p:nvPr/>
          </p:nvSpPr>
          <p:spPr bwMode="auto">
            <a:xfrm>
              <a:off x="4348163" y="3341280"/>
              <a:ext cx="90488" cy="254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Line 186"/>
            <p:cNvSpPr>
              <a:spLocks noChangeShapeType="1"/>
            </p:cNvSpPr>
            <p:nvPr/>
          </p:nvSpPr>
          <p:spPr bwMode="auto">
            <a:xfrm>
              <a:off x="4303713" y="3292067"/>
              <a:ext cx="144463" cy="444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Line 187"/>
            <p:cNvSpPr>
              <a:spLocks noChangeShapeType="1"/>
            </p:cNvSpPr>
            <p:nvPr/>
          </p:nvSpPr>
          <p:spPr bwMode="auto">
            <a:xfrm>
              <a:off x="4356101" y="3273017"/>
              <a:ext cx="101600" cy="317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Line 188"/>
            <p:cNvSpPr>
              <a:spLocks noChangeShapeType="1"/>
            </p:cNvSpPr>
            <p:nvPr/>
          </p:nvSpPr>
          <p:spPr bwMode="auto">
            <a:xfrm>
              <a:off x="4386263" y="3222217"/>
              <a:ext cx="88900" cy="317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Line 189"/>
            <p:cNvSpPr>
              <a:spLocks noChangeShapeType="1"/>
            </p:cNvSpPr>
            <p:nvPr/>
          </p:nvSpPr>
          <p:spPr bwMode="auto">
            <a:xfrm>
              <a:off x="4397376" y="3190467"/>
              <a:ext cx="88900" cy="333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Line 190"/>
            <p:cNvSpPr>
              <a:spLocks noChangeShapeType="1"/>
            </p:cNvSpPr>
            <p:nvPr/>
          </p:nvSpPr>
          <p:spPr bwMode="auto">
            <a:xfrm>
              <a:off x="4410076" y="3158717"/>
              <a:ext cx="87313" cy="349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Line 191"/>
            <p:cNvSpPr>
              <a:spLocks noChangeShapeType="1"/>
            </p:cNvSpPr>
            <p:nvPr/>
          </p:nvSpPr>
          <p:spPr bwMode="auto">
            <a:xfrm>
              <a:off x="4422776" y="3126967"/>
              <a:ext cx="87313" cy="365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Line 192"/>
            <p:cNvSpPr>
              <a:spLocks noChangeShapeType="1"/>
            </p:cNvSpPr>
            <p:nvPr/>
          </p:nvSpPr>
          <p:spPr bwMode="auto">
            <a:xfrm>
              <a:off x="4437063" y="3095217"/>
              <a:ext cx="85725" cy="381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Line 193"/>
            <p:cNvSpPr>
              <a:spLocks noChangeShapeType="1"/>
            </p:cNvSpPr>
            <p:nvPr/>
          </p:nvSpPr>
          <p:spPr bwMode="auto">
            <a:xfrm>
              <a:off x="4418013" y="3049180"/>
              <a:ext cx="119063" cy="555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Line 194"/>
            <p:cNvSpPr>
              <a:spLocks noChangeShapeType="1"/>
            </p:cNvSpPr>
            <p:nvPr/>
          </p:nvSpPr>
          <p:spPr bwMode="auto">
            <a:xfrm>
              <a:off x="4448176" y="3025367"/>
              <a:ext cx="103188" cy="492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Line 195"/>
            <p:cNvSpPr>
              <a:spLocks noChangeShapeType="1"/>
            </p:cNvSpPr>
            <p:nvPr/>
          </p:nvSpPr>
          <p:spPr bwMode="auto">
            <a:xfrm>
              <a:off x="4414838" y="2968217"/>
              <a:ext cx="150813" cy="777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Line 196"/>
            <p:cNvSpPr>
              <a:spLocks noChangeShapeType="1"/>
            </p:cNvSpPr>
            <p:nvPr/>
          </p:nvSpPr>
          <p:spPr bwMode="auto">
            <a:xfrm>
              <a:off x="4497388" y="2972980"/>
              <a:ext cx="82550" cy="444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Line 197"/>
            <p:cNvSpPr>
              <a:spLocks noChangeShapeType="1"/>
            </p:cNvSpPr>
            <p:nvPr/>
          </p:nvSpPr>
          <p:spPr bwMode="auto">
            <a:xfrm>
              <a:off x="4497388" y="2933292"/>
              <a:ext cx="98425" cy="555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Line 198"/>
            <p:cNvSpPr>
              <a:spLocks noChangeShapeType="1"/>
            </p:cNvSpPr>
            <p:nvPr/>
          </p:nvSpPr>
          <p:spPr bwMode="auto">
            <a:xfrm>
              <a:off x="4538663" y="2917417"/>
              <a:ext cx="73025" cy="444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Line 199"/>
            <p:cNvSpPr>
              <a:spLocks noChangeShapeType="1"/>
            </p:cNvSpPr>
            <p:nvPr/>
          </p:nvSpPr>
          <p:spPr bwMode="auto">
            <a:xfrm>
              <a:off x="4556126" y="2888842"/>
              <a:ext cx="73025" cy="444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Line 200"/>
            <p:cNvSpPr>
              <a:spLocks noChangeShapeType="1"/>
            </p:cNvSpPr>
            <p:nvPr/>
          </p:nvSpPr>
          <p:spPr bwMode="auto">
            <a:xfrm>
              <a:off x="4575176" y="2860267"/>
              <a:ext cx="71438" cy="460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Line 201"/>
            <p:cNvSpPr>
              <a:spLocks noChangeShapeType="1"/>
            </p:cNvSpPr>
            <p:nvPr/>
          </p:nvSpPr>
          <p:spPr bwMode="auto">
            <a:xfrm>
              <a:off x="4586288" y="2826930"/>
              <a:ext cx="77788" cy="523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Line 202"/>
            <p:cNvSpPr>
              <a:spLocks noChangeShapeType="1"/>
            </p:cNvSpPr>
            <p:nvPr/>
          </p:nvSpPr>
          <p:spPr bwMode="auto">
            <a:xfrm>
              <a:off x="4559301" y="2766605"/>
              <a:ext cx="123825" cy="857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Line 203"/>
            <p:cNvSpPr>
              <a:spLocks noChangeShapeType="1"/>
            </p:cNvSpPr>
            <p:nvPr/>
          </p:nvSpPr>
          <p:spPr bwMode="auto">
            <a:xfrm>
              <a:off x="4614863" y="2765017"/>
              <a:ext cx="85725" cy="619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Line 204"/>
            <p:cNvSpPr>
              <a:spLocks noChangeShapeType="1"/>
            </p:cNvSpPr>
            <p:nvPr/>
          </p:nvSpPr>
          <p:spPr bwMode="auto">
            <a:xfrm>
              <a:off x="4659313" y="2725330"/>
              <a:ext cx="74613" cy="571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Line 205"/>
            <p:cNvSpPr>
              <a:spLocks noChangeShapeType="1"/>
            </p:cNvSpPr>
            <p:nvPr/>
          </p:nvSpPr>
          <p:spPr bwMode="auto">
            <a:xfrm>
              <a:off x="4679951" y="2698342"/>
              <a:ext cx="74613" cy="587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Line 206"/>
            <p:cNvSpPr>
              <a:spLocks noChangeShapeType="1"/>
            </p:cNvSpPr>
            <p:nvPr/>
          </p:nvSpPr>
          <p:spPr bwMode="auto">
            <a:xfrm>
              <a:off x="4702176" y="2671355"/>
              <a:ext cx="73025" cy="603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Line 207"/>
            <p:cNvSpPr>
              <a:spLocks noChangeShapeType="1"/>
            </p:cNvSpPr>
            <p:nvPr/>
          </p:nvSpPr>
          <p:spPr bwMode="auto">
            <a:xfrm>
              <a:off x="4724401" y="2645955"/>
              <a:ext cx="71438" cy="619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Line 208"/>
            <p:cNvSpPr>
              <a:spLocks noChangeShapeType="1"/>
            </p:cNvSpPr>
            <p:nvPr/>
          </p:nvSpPr>
          <p:spPr bwMode="auto">
            <a:xfrm>
              <a:off x="4746626" y="2620555"/>
              <a:ext cx="69850" cy="635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Line 209"/>
            <p:cNvSpPr>
              <a:spLocks noChangeShapeType="1"/>
            </p:cNvSpPr>
            <p:nvPr/>
          </p:nvSpPr>
          <p:spPr bwMode="auto">
            <a:xfrm>
              <a:off x="4743451" y="2569755"/>
              <a:ext cx="95250" cy="904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Line 210"/>
            <p:cNvSpPr>
              <a:spLocks noChangeShapeType="1"/>
            </p:cNvSpPr>
            <p:nvPr/>
          </p:nvSpPr>
          <p:spPr bwMode="auto">
            <a:xfrm>
              <a:off x="4779963" y="2557055"/>
              <a:ext cx="80963" cy="793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Line 211"/>
            <p:cNvSpPr>
              <a:spLocks noChangeShapeType="1"/>
            </p:cNvSpPr>
            <p:nvPr/>
          </p:nvSpPr>
          <p:spPr bwMode="auto">
            <a:xfrm>
              <a:off x="4764088" y="2491967"/>
              <a:ext cx="120650" cy="1206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Line 213"/>
            <p:cNvSpPr>
              <a:spLocks noChangeShapeType="1"/>
            </p:cNvSpPr>
            <p:nvPr/>
          </p:nvSpPr>
          <p:spPr bwMode="auto">
            <a:xfrm>
              <a:off x="4841875" y="2522129"/>
              <a:ext cx="65088" cy="682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Line 214"/>
            <p:cNvSpPr>
              <a:spLocks noChangeShapeType="1"/>
            </p:cNvSpPr>
            <p:nvPr/>
          </p:nvSpPr>
          <p:spPr bwMode="auto">
            <a:xfrm>
              <a:off x="4852988" y="2484029"/>
              <a:ext cx="77788" cy="841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Line 215"/>
            <p:cNvSpPr>
              <a:spLocks noChangeShapeType="1"/>
            </p:cNvSpPr>
            <p:nvPr/>
          </p:nvSpPr>
          <p:spPr bwMode="auto">
            <a:xfrm>
              <a:off x="4899025" y="2482442"/>
              <a:ext cx="55563" cy="650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Line 216"/>
            <p:cNvSpPr>
              <a:spLocks noChangeShapeType="1"/>
            </p:cNvSpPr>
            <p:nvPr/>
          </p:nvSpPr>
          <p:spPr bwMode="auto">
            <a:xfrm>
              <a:off x="4924425" y="2460217"/>
              <a:ext cx="55563" cy="650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Line 217"/>
            <p:cNvSpPr>
              <a:spLocks noChangeShapeType="1"/>
            </p:cNvSpPr>
            <p:nvPr/>
          </p:nvSpPr>
          <p:spPr bwMode="auto">
            <a:xfrm>
              <a:off x="4949825" y="2439579"/>
              <a:ext cx="53975" cy="650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Line 218"/>
            <p:cNvSpPr>
              <a:spLocks noChangeShapeType="1"/>
            </p:cNvSpPr>
            <p:nvPr/>
          </p:nvSpPr>
          <p:spPr bwMode="auto">
            <a:xfrm>
              <a:off x="4970463" y="2411004"/>
              <a:ext cx="58738" cy="730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Line 219"/>
            <p:cNvSpPr>
              <a:spLocks noChangeShapeType="1"/>
            </p:cNvSpPr>
            <p:nvPr/>
          </p:nvSpPr>
          <p:spPr bwMode="auto">
            <a:xfrm>
              <a:off x="4964113" y="2344329"/>
              <a:ext cx="90488" cy="1206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Line 220"/>
            <p:cNvSpPr>
              <a:spLocks noChangeShapeType="1"/>
            </p:cNvSpPr>
            <p:nvPr/>
          </p:nvSpPr>
          <p:spPr bwMode="auto">
            <a:xfrm>
              <a:off x="5019675" y="2360204"/>
              <a:ext cx="61913" cy="857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Line 221"/>
            <p:cNvSpPr>
              <a:spLocks noChangeShapeType="1"/>
            </p:cNvSpPr>
            <p:nvPr/>
          </p:nvSpPr>
          <p:spPr bwMode="auto">
            <a:xfrm>
              <a:off x="5072063" y="2336392"/>
              <a:ext cx="53975" cy="777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Line 222"/>
            <p:cNvSpPr>
              <a:spLocks noChangeShapeType="1"/>
            </p:cNvSpPr>
            <p:nvPr/>
          </p:nvSpPr>
          <p:spPr bwMode="auto">
            <a:xfrm>
              <a:off x="5100638" y="2317342"/>
              <a:ext cx="52388" cy="793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Line 223"/>
            <p:cNvSpPr>
              <a:spLocks noChangeShapeType="1"/>
            </p:cNvSpPr>
            <p:nvPr/>
          </p:nvSpPr>
          <p:spPr bwMode="auto">
            <a:xfrm>
              <a:off x="5129213" y="2298292"/>
              <a:ext cx="50800" cy="809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Line 224"/>
            <p:cNvSpPr>
              <a:spLocks noChangeShapeType="1"/>
            </p:cNvSpPr>
            <p:nvPr/>
          </p:nvSpPr>
          <p:spPr bwMode="auto">
            <a:xfrm>
              <a:off x="5159375" y="2280829"/>
              <a:ext cx="47625" cy="809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Line 225"/>
            <p:cNvSpPr>
              <a:spLocks noChangeShapeType="1"/>
            </p:cNvSpPr>
            <p:nvPr/>
          </p:nvSpPr>
          <p:spPr bwMode="auto">
            <a:xfrm>
              <a:off x="5187950" y="2263367"/>
              <a:ext cx="47625" cy="825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Line 226"/>
            <p:cNvSpPr>
              <a:spLocks noChangeShapeType="1"/>
            </p:cNvSpPr>
            <p:nvPr/>
          </p:nvSpPr>
          <p:spPr bwMode="auto">
            <a:xfrm>
              <a:off x="5200650" y="2214154"/>
              <a:ext cx="63500" cy="1158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Line 227"/>
            <p:cNvSpPr>
              <a:spLocks noChangeShapeType="1"/>
            </p:cNvSpPr>
            <p:nvPr/>
          </p:nvSpPr>
          <p:spPr bwMode="auto">
            <a:xfrm>
              <a:off x="5238750" y="2212567"/>
              <a:ext cx="53975" cy="1016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Line 228"/>
            <p:cNvSpPr>
              <a:spLocks noChangeShapeType="1"/>
            </p:cNvSpPr>
            <p:nvPr/>
          </p:nvSpPr>
          <p:spPr bwMode="auto">
            <a:xfrm>
              <a:off x="5243513" y="2147479"/>
              <a:ext cx="77788" cy="1508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Line 229"/>
            <p:cNvSpPr>
              <a:spLocks noChangeShapeType="1"/>
            </p:cNvSpPr>
            <p:nvPr/>
          </p:nvSpPr>
          <p:spPr bwMode="auto">
            <a:xfrm>
              <a:off x="5308600" y="2199867"/>
              <a:ext cx="41275" cy="841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Line 230"/>
            <p:cNvSpPr>
              <a:spLocks noChangeShapeType="1"/>
            </p:cNvSpPr>
            <p:nvPr/>
          </p:nvSpPr>
          <p:spPr bwMode="auto">
            <a:xfrm>
              <a:off x="5330825" y="2166529"/>
              <a:ext cx="47625" cy="1047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Line 231"/>
            <p:cNvSpPr>
              <a:spLocks noChangeShapeType="1"/>
            </p:cNvSpPr>
            <p:nvPr/>
          </p:nvSpPr>
          <p:spPr bwMode="auto">
            <a:xfrm>
              <a:off x="5375275" y="2179229"/>
              <a:ext cx="33338" cy="793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Line 232"/>
            <p:cNvSpPr>
              <a:spLocks noChangeShapeType="1"/>
            </p:cNvSpPr>
            <p:nvPr/>
          </p:nvSpPr>
          <p:spPr bwMode="auto">
            <a:xfrm>
              <a:off x="5405438" y="2166529"/>
              <a:ext cx="33338" cy="793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Line 233"/>
            <p:cNvSpPr>
              <a:spLocks noChangeShapeType="1"/>
            </p:cNvSpPr>
            <p:nvPr/>
          </p:nvSpPr>
          <p:spPr bwMode="auto">
            <a:xfrm>
              <a:off x="5437188" y="2153829"/>
              <a:ext cx="31750" cy="793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Line 234"/>
            <p:cNvSpPr>
              <a:spLocks noChangeShapeType="1"/>
            </p:cNvSpPr>
            <p:nvPr/>
          </p:nvSpPr>
          <p:spPr bwMode="auto">
            <a:xfrm>
              <a:off x="5465763" y="2133192"/>
              <a:ext cx="33338" cy="889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Line 235"/>
            <p:cNvSpPr>
              <a:spLocks noChangeShapeType="1"/>
            </p:cNvSpPr>
            <p:nvPr/>
          </p:nvSpPr>
          <p:spPr bwMode="auto">
            <a:xfrm>
              <a:off x="5480050" y="2068104"/>
              <a:ext cx="49213" cy="1428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Line 236"/>
            <p:cNvSpPr>
              <a:spLocks noChangeShapeType="1"/>
            </p:cNvSpPr>
            <p:nvPr/>
          </p:nvSpPr>
          <p:spPr bwMode="auto">
            <a:xfrm>
              <a:off x="5527675" y="2099854"/>
              <a:ext cx="31750" cy="1000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Line 237"/>
            <p:cNvSpPr>
              <a:spLocks noChangeShapeType="1"/>
            </p:cNvSpPr>
            <p:nvPr/>
          </p:nvSpPr>
          <p:spPr bwMode="auto">
            <a:xfrm>
              <a:off x="5584825" y="2093504"/>
              <a:ext cx="26988" cy="904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Line 238"/>
            <p:cNvSpPr>
              <a:spLocks noChangeShapeType="1"/>
            </p:cNvSpPr>
            <p:nvPr/>
          </p:nvSpPr>
          <p:spPr bwMode="auto">
            <a:xfrm>
              <a:off x="5618163" y="2083979"/>
              <a:ext cx="25400" cy="920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Line 239"/>
            <p:cNvSpPr>
              <a:spLocks noChangeShapeType="1"/>
            </p:cNvSpPr>
            <p:nvPr/>
          </p:nvSpPr>
          <p:spPr bwMode="auto">
            <a:xfrm>
              <a:off x="5651500" y="2076042"/>
              <a:ext cx="22225" cy="920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Line 240"/>
            <p:cNvSpPr>
              <a:spLocks noChangeShapeType="1"/>
            </p:cNvSpPr>
            <p:nvPr/>
          </p:nvSpPr>
          <p:spPr bwMode="auto">
            <a:xfrm>
              <a:off x="5684838" y="2068104"/>
              <a:ext cx="20638" cy="920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Line 241"/>
            <p:cNvSpPr>
              <a:spLocks noChangeShapeType="1"/>
            </p:cNvSpPr>
            <p:nvPr/>
          </p:nvSpPr>
          <p:spPr bwMode="auto">
            <a:xfrm>
              <a:off x="5718175" y="2060167"/>
              <a:ext cx="19050" cy="920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Line 242"/>
            <p:cNvSpPr>
              <a:spLocks noChangeShapeType="1"/>
            </p:cNvSpPr>
            <p:nvPr/>
          </p:nvSpPr>
          <p:spPr bwMode="auto">
            <a:xfrm>
              <a:off x="5745163" y="2017304"/>
              <a:ext cx="23813" cy="1285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Line 243"/>
            <p:cNvSpPr>
              <a:spLocks noChangeShapeType="1"/>
            </p:cNvSpPr>
            <p:nvPr/>
          </p:nvSpPr>
          <p:spPr bwMode="auto">
            <a:xfrm>
              <a:off x="5781675" y="2028417"/>
              <a:ext cx="19050" cy="1127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Line 244"/>
            <p:cNvSpPr>
              <a:spLocks noChangeShapeType="1"/>
            </p:cNvSpPr>
            <p:nvPr/>
          </p:nvSpPr>
          <p:spPr bwMode="auto">
            <a:xfrm>
              <a:off x="5807075" y="1968092"/>
              <a:ext cx="25400" cy="1666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Line 245"/>
            <p:cNvSpPr>
              <a:spLocks noChangeShapeType="1"/>
            </p:cNvSpPr>
            <p:nvPr/>
          </p:nvSpPr>
          <p:spPr bwMode="auto">
            <a:xfrm>
              <a:off x="5853113" y="2037942"/>
              <a:ext cx="11113" cy="936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Line 246"/>
            <p:cNvSpPr>
              <a:spLocks noChangeShapeType="1"/>
            </p:cNvSpPr>
            <p:nvPr/>
          </p:nvSpPr>
          <p:spPr bwMode="auto">
            <a:xfrm>
              <a:off x="5884863" y="2014129"/>
              <a:ext cx="12700" cy="1127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Line 247"/>
            <p:cNvSpPr>
              <a:spLocks noChangeShapeType="1"/>
            </p:cNvSpPr>
            <p:nvPr/>
          </p:nvSpPr>
          <p:spPr bwMode="auto">
            <a:xfrm>
              <a:off x="5921375" y="2039529"/>
              <a:ext cx="7938" cy="841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Line 248"/>
            <p:cNvSpPr>
              <a:spLocks noChangeShapeType="1"/>
            </p:cNvSpPr>
            <p:nvPr/>
          </p:nvSpPr>
          <p:spPr bwMode="auto">
            <a:xfrm>
              <a:off x="5954713" y="2036354"/>
              <a:ext cx="6350" cy="841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Line 249"/>
            <p:cNvSpPr>
              <a:spLocks noChangeShapeType="1"/>
            </p:cNvSpPr>
            <p:nvPr/>
          </p:nvSpPr>
          <p:spPr bwMode="auto">
            <a:xfrm>
              <a:off x="5989638" y="2033179"/>
              <a:ext cx="4763" cy="857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Line 250"/>
            <p:cNvSpPr>
              <a:spLocks noChangeShapeType="1"/>
            </p:cNvSpPr>
            <p:nvPr/>
          </p:nvSpPr>
          <p:spPr bwMode="auto">
            <a:xfrm>
              <a:off x="6022975" y="2023654"/>
              <a:ext cx="3175" cy="936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Line 251"/>
            <p:cNvSpPr>
              <a:spLocks noChangeShapeType="1"/>
            </p:cNvSpPr>
            <p:nvPr/>
          </p:nvSpPr>
          <p:spPr bwMode="auto">
            <a:xfrm>
              <a:off x="6056313" y="1966504"/>
              <a:ext cx="1588" cy="1492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Line 252"/>
            <p:cNvSpPr>
              <a:spLocks noChangeShapeType="1"/>
            </p:cNvSpPr>
            <p:nvPr/>
          </p:nvSpPr>
          <p:spPr bwMode="auto">
            <a:xfrm>
              <a:off x="6091238" y="2010954"/>
              <a:ext cx="0" cy="1047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Line 253"/>
            <p:cNvSpPr>
              <a:spLocks noChangeShapeType="1"/>
            </p:cNvSpPr>
            <p:nvPr/>
          </p:nvSpPr>
          <p:spPr bwMode="auto">
            <a:xfrm flipH="1">
              <a:off x="6145213" y="2022067"/>
              <a:ext cx="3175" cy="952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Line 254"/>
            <p:cNvSpPr>
              <a:spLocks noChangeShapeType="1"/>
            </p:cNvSpPr>
            <p:nvPr/>
          </p:nvSpPr>
          <p:spPr bwMode="auto">
            <a:xfrm flipH="1">
              <a:off x="6178550" y="2023654"/>
              <a:ext cx="4763" cy="936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Line 255"/>
            <p:cNvSpPr>
              <a:spLocks noChangeShapeType="1"/>
            </p:cNvSpPr>
            <p:nvPr/>
          </p:nvSpPr>
          <p:spPr bwMode="auto">
            <a:xfrm flipH="1">
              <a:off x="6210300" y="2025242"/>
              <a:ext cx="6350" cy="952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Line 256"/>
            <p:cNvSpPr>
              <a:spLocks noChangeShapeType="1"/>
            </p:cNvSpPr>
            <p:nvPr/>
          </p:nvSpPr>
          <p:spPr bwMode="auto">
            <a:xfrm flipH="1">
              <a:off x="6242050" y="2028417"/>
              <a:ext cx="9525" cy="936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Line 257"/>
            <p:cNvSpPr>
              <a:spLocks noChangeShapeType="1"/>
            </p:cNvSpPr>
            <p:nvPr/>
          </p:nvSpPr>
          <p:spPr bwMode="auto">
            <a:xfrm flipH="1">
              <a:off x="6275388" y="2031592"/>
              <a:ext cx="9525" cy="936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Line 258"/>
            <p:cNvSpPr>
              <a:spLocks noChangeShapeType="1"/>
            </p:cNvSpPr>
            <p:nvPr/>
          </p:nvSpPr>
          <p:spPr bwMode="auto">
            <a:xfrm flipH="1">
              <a:off x="6307138" y="1999842"/>
              <a:ext cx="15875" cy="1285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Line 259"/>
            <p:cNvSpPr>
              <a:spLocks noChangeShapeType="1"/>
            </p:cNvSpPr>
            <p:nvPr/>
          </p:nvSpPr>
          <p:spPr bwMode="auto">
            <a:xfrm flipH="1">
              <a:off x="6338888" y="2020479"/>
              <a:ext cx="15875" cy="1127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Line 260"/>
            <p:cNvSpPr>
              <a:spLocks noChangeShapeType="1"/>
            </p:cNvSpPr>
            <p:nvPr/>
          </p:nvSpPr>
          <p:spPr bwMode="auto">
            <a:xfrm flipH="1">
              <a:off x="6370638" y="1969679"/>
              <a:ext cx="26988" cy="1682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Line 261"/>
            <p:cNvSpPr>
              <a:spLocks noChangeShapeType="1"/>
            </p:cNvSpPr>
            <p:nvPr/>
          </p:nvSpPr>
          <p:spPr bwMode="auto">
            <a:xfrm flipH="1">
              <a:off x="6402388" y="2050642"/>
              <a:ext cx="17463" cy="936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Line 262"/>
            <p:cNvSpPr>
              <a:spLocks noChangeShapeType="1"/>
            </p:cNvSpPr>
            <p:nvPr/>
          </p:nvSpPr>
          <p:spPr bwMode="auto">
            <a:xfrm flipH="1">
              <a:off x="6434138" y="2037942"/>
              <a:ext cx="23813" cy="1111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Line 263"/>
            <p:cNvSpPr>
              <a:spLocks noChangeShapeType="1"/>
            </p:cNvSpPr>
            <p:nvPr/>
          </p:nvSpPr>
          <p:spPr bwMode="auto">
            <a:xfrm flipH="1">
              <a:off x="6465888" y="2072867"/>
              <a:ext cx="19050" cy="841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Line 264"/>
            <p:cNvSpPr>
              <a:spLocks noChangeShapeType="1"/>
            </p:cNvSpPr>
            <p:nvPr/>
          </p:nvSpPr>
          <p:spPr bwMode="auto">
            <a:xfrm flipH="1">
              <a:off x="6497638" y="2080804"/>
              <a:ext cx="20638" cy="825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Line 265"/>
            <p:cNvSpPr>
              <a:spLocks noChangeShapeType="1"/>
            </p:cNvSpPr>
            <p:nvPr/>
          </p:nvSpPr>
          <p:spPr bwMode="auto">
            <a:xfrm flipH="1">
              <a:off x="6529388" y="2088742"/>
              <a:ext cx="22225" cy="825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Line 266"/>
            <p:cNvSpPr>
              <a:spLocks noChangeShapeType="1"/>
            </p:cNvSpPr>
            <p:nvPr/>
          </p:nvSpPr>
          <p:spPr bwMode="auto">
            <a:xfrm flipH="1">
              <a:off x="6561138" y="2088742"/>
              <a:ext cx="25400" cy="904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Line 267"/>
            <p:cNvSpPr>
              <a:spLocks noChangeShapeType="1"/>
            </p:cNvSpPr>
            <p:nvPr/>
          </p:nvSpPr>
          <p:spPr bwMode="auto">
            <a:xfrm flipH="1">
              <a:off x="6591300" y="2045879"/>
              <a:ext cx="44450" cy="1428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Line 268"/>
            <p:cNvSpPr>
              <a:spLocks noChangeShapeType="1"/>
            </p:cNvSpPr>
            <p:nvPr/>
          </p:nvSpPr>
          <p:spPr bwMode="auto">
            <a:xfrm flipH="1">
              <a:off x="6623050" y="2098267"/>
              <a:ext cx="31750" cy="1000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Line 269"/>
            <p:cNvSpPr>
              <a:spLocks noChangeShapeType="1"/>
            </p:cNvSpPr>
            <p:nvPr/>
          </p:nvSpPr>
          <p:spPr bwMode="auto">
            <a:xfrm flipH="1">
              <a:off x="6673850" y="2126842"/>
              <a:ext cx="31750" cy="889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Line 270"/>
            <p:cNvSpPr>
              <a:spLocks noChangeShapeType="1"/>
            </p:cNvSpPr>
            <p:nvPr/>
          </p:nvSpPr>
          <p:spPr bwMode="auto">
            <a:xfrm flipH="1">
              <a:off x="6704013" y="2139542"/>
              <a:ext cx="33338" cy="873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Line 271"/>
            <p:cNvSpPr>
              <a:spLocks noChangeShapeType="1"/>
            </p:cNvSpPr>
            <p:nvPr/>
          </p:nvSpPr>
          <p:spPr bwMode="auto">
            <a:xfrm flipH="1">
              <a:off x="6734175" y="2152242"/>
              <a:ext cx="34925" cy="873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Line 272"/>
            <p:cNvSpPr>
              <a:spLocks noChangeShapeType="1"/>
            </p:cNvSpPr>
            <p:nvPr/>
          </p:nvSpPr>
          <p:spPr bwMode="auto">
            <a:xfrm flipH="1">
              <a:off x="6764338" y="2164942"/>
              <a:ext cx="36513" cy="857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Line 273"/>
            <p:cNvSpPr>
              <a:spLocks noChangeShapeType="1"/>
            </p:cNvSpPr>
            <p:nvPr/>
          </p:nvSpPr>
          <p:spPr bwMode="auto">
            <a:xfrm flipH="1">
              <a:off x="6794500" y="2177642"/>
              <a:ext cx="38100" cy="873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Line 274"/>
            <p:cNvSpPr>
              <a:spLocks noChangeShapeType="1"/>
            </p:cNvSpPr>
            <p:nvPr/>
          </p:nvSpPr>
          <p:spPr bwMode="auto">
            <a:xfrm flipH="1">
              <a:off x="6823075" y="2160179"/>
              <a:ext cx="55563" cy="1174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Line 275"/>
            <p:cNvSpPr>
              <a:spLocks noChangeShapeType="1"/>
            </p:cNvSpPr>
            <p:nvPr/>
          </p:nvSpPr>
          <p:spPr bwMode="auto">
            <a:xfrm flipH="1">
              <a:off x="6853238" y="2190342"/>
              <a:ext cx="49213" cy="1016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Line 276"/>
            <p:cNvSpPr>
              <a:spLocks noChangeShapeType="1"/>
            </p:cNvSpPr>
            <p:nvPr/>
          </p:nvSpPr>
          <p:spPr bwMode="auto">
            <a:xfrm flipH="1">
              <a:off x="6881813" y="2155417"/>
              <a:ext cx="77788" cy="1508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Line 277"/>
            <p:cNvSpPr>
              <a:spLocks noChangeShapeType="1"/>
            </p:cNvSpPr>
            <p:nvPr/>
          </p:nvSpPr>
          <p:spPr bwMode="auto">
            <a:xfrm flipH="1">
              <a:off x="6910388" y="2237967"/>
              <a:ext cx="44450" cy="841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Line 278"/>
            <p:cNvSpPr>
              <a:spLocks noChangeShapeType="1"/>
            </p:cNvSpPr>
            <p:nvPr/>
          </p:nvSpPr>
          <p:spPr bwMode="auto">
            <a:xfrm flipH="1">
              <a:off x="6938963" y="2237967"/>
              <a:ext cx="55563" cy="1000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Line 279"/>
            <p:cNvSpPr>
              <a:spLocks noChangeShapeType="1"/>
            </p:cNvSpPr>
            <p:nvPr/>
          </p:nvSpPr>
          <p:spPr bwMode="auto">
            <a:xfrm flipH="1">
              <a:off x="6967538" y="2280829"/>
              <a:ext cx="42863" cy="730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Line 280"/>
            <p:cNvSpPr>
              <a:spLocks noChangeShapeType="1"/>
            </p:cNvSpPr>
            <p:nvPr/>
          </p:nvSpPr>
          <p:spPr bwMode="auto">
            <a:xfrm flipH="1">
              <a:off x="6994525" y="2298292"/>
              <a:ext cx="44450" cy="714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Line 281"/>
            <p:cNvSpPr>
              <a:spLocks noChangeShapeType="1"/>
            </p:cNvSpPr>
            <p:nvPr/>
          </p:nvSpPr>
          <p:spPr bwMode="auto">
            <a:xfrm flipH="1">
              <a:off x="7021513" y="2315754"/>
              <a:ext cx="46038" cy="714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Line 282"/>
            <p:cNvSpPr>
              <a:spLocks noChangeShapeType="1"/>
            </p:cNvSpPr>
            <p:nvPr/>
          </p:nvSpPr>
          <p:spPr bwMode="auto">
            <a:xfrm flipH="1">
              <a:off x="7048500" y="2326867"/>
              <a:ext cx="52388" cy="777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Line 283"/>
            <p:cNvSpPr>
              <a:spLocks noChangeShapeType="1"/>
            </p:cNvSpPr>
            <p:nvPr/>
          </p:nvSpPr>
          <p:spPr bwMode="auto">
            <a:xfrm flipH="1">
              <a:off x="7075488" y="2299879"/>
              <a:ext cx="85725" cy="1238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Line 284"/>
            <p:cNvSpPr>
              <a:spLocks noChangeShapeType="1"/>
            </p:cNvSpPr>
            <p:nvPr/>
          </p:nvSpPr>
          <p:spPr bwMode="auto">
            <a:xfrm flipH="1">
              <a:off x="7102475" y="2357029"/>
              <a:ext cx="61913" cy="857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Line 285"/>
            <p:cNvSpPr>
              <a:spLocks noChangeShapeType="1"/>
            </p:cNvSpPr>
            <p:nvPr/>
          </p:nvSpPr>
          <p:spPr bwMode="auto">
            <a:xfrm flipH="1">
              <a:off x="7145338" y="2399892"/>
              <a:ext cx="58738" cy="746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Line 286"/>
            <p:cNvSpPr>
              <a:spLocks noChangeShapeType="1"/>
            </p:cNvSpPr>
            <p:nvPr/>
          </p:nvSpPr>
          <p:spPr bwMode="auto">
            <a:xfrm flipH="1">
              <a:off x="7170738" y="2422117"/>
              <a:ext cx="58738" cy="730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Line 287"/>
            <p:cNvSpPr>
              <a:spLocks noChangeShapeType="1"/>
            </p:cNvSpPr>
            <p:nvPr/>
          </p:nvSpPr>
          <p:spPr bwMode="auto">
            <a:xfrm flipH="1">
              <a:off x="7196138" y="2442754"/>
              <a:ext cx="60325" cy="730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Line 288"/>
            <p:cNvSpPr>
              <a:spLocks noChangeShapeType="1"/>
            </p:cNvSpPr>
            <p:nvPr/>
          </p:nvSpPr>
          <p:spPr bwMode="auto">
            <a:xfrm flipH="1">
              <a:off x="7221538" y="2464979"/>
              <a:ext cx="60325" cy="714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Line 289"/>
            <p:cNvSpPr>
              <a:spLocks noChangeShapeType="1"/>
            </p:cNvSpPr>
            <p:nvPr/>
          </p:nvSpPr>
          <p:spPr bwMode="auto">
            <a:xfrm flipH="1">
              <a:off x="7245350" y="2487204"/>
              <a:ext cx="63500" cy="714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Line 290"/>
            <p:cNvSpPr>
              <a:spLocks noChangeShapeType="1"/>
            </p:cNvSpPr>
            <p:nvPr/>
          </p:nvSpPr>
          <p:spPr bwMode="auto">
            <a:xfrm flipH="1">
              <a:off x="7269163" y="2484029"/>
              <a:ext cx="88900" cy="952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Line 291"/>
            <p:cNvSpPr>
              <a:spLocks noChangeShapeType="1"/>
            </p:cNvSpPr>
            <p:nvPr/>
          </p:nvSpPr>
          <p:spPr bwMode="auto">
            <a:xfrm flipH="1">
              <a:off x="7292975" y="2520542"/>
              <a:ext cx="79375" cy="825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Line 292"/>
            <p:cNvSpPr>
              <a:spLocks noChangeShapeType="1"/>
            </p:cNvSpPr>
            <p:nvPr/>
          </p:nvSpPr>
          <p:spPr bwMode="auto">
            <a:xfrm flipH="1">
              <a:off x="7315200" y="2504667"/>
              <a:ext cx="120650" cy="1206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Line 293"/>
            <p:cNvSpPr>
              <a:spLocks noChangeShapeType="1"/>
            </p:cNvSpPr>
            <p:nvPr/>
          </p:nvSpPr>
          <p:spPr bwMode="auto">
            <a:xfrm flipH="1">
              <a:off x="7337425" y="2584042"/>
              <a:ext cx="68263" cy="635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Line 294"/>
            <p:cNvSpPr>
              <a:spLocks noChangeShapeType="1"/>
            </p:cNvSpPr>
            <p:nvPr/>
          </p:nvSpPr>
          <p:spPr bwMode="auto">
            <a:xfrm flipH="1">
              <a:off x="7359650" y="2595154"/>
              <a:ext cx="84138" cy="762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Line 295"/>
            <p:cNvSpPr>
              <a:spLocks noChangeShapeType="1"/>
            </p:cNvSpPr>
            <p:nvPr/>
          </p:nvSpPr>
          <p:spPr bwMode="auto">
            <a:xfrm flipH="1">
              <a:off x="7381875" y="2639604"/>
              <a:ext cx="63500" cy="571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Line 296"/>
            <p:cNvSpPr>
              <a:spLocks noChangeShapeType="1"/>
            </p:cNvSpPr>
            <p:nvPr/>
          </p:nvSpPr>
          <p:spPr bwMode="auto">
            <a:xfrm flipH="1">
              <a:off x="7402513" y="2665004"/>
              <a:ext cx="65088" cy="555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Line 297"/>
            <p:cNvSpPr>
              <a:spLocks noChangeShapeType="1"/>
            </p:cNvSpPr>
            <p:nvPr/>
          </p:nvSpPr>
          <p:spPr bwMode="auto">
            <a:xfrm flipH="1">
              <a:off x="7423150" y="2691992"/>
              <a:ext cx="66675" cy="523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Line 298"/>
            <p:cNvSpPr>
              <a:spLocks noChangeShapeType="1"/>
            </p:cNvSpPr>
            <p:nvPr/>
          </p:nvSpPr>
          <p:spPr bwMode="auto">
            <a:xfrm flipH="1">
              <a:off x="7443788" y="2712629"/>
              <a:ext cx="74613" cy="571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Line 299"/>
            <p:cNvSpPr>
              <a:spLocks noChangeShapeType="1"/>
            </p:cNvSpPr>
            <p:nvPr/>
          </p:nvSpPr>
          <p:spPr bwMode="auto">
            <a:xfrm flipH="1">
              <a:off x="7464425" y="2704692"/>
              <a:ext cx="119063" cy="920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Line 300"/>
            <p:cNvSpPr>
              <a:spLocks noChangeShapeType="1"/>
            </p:cNvSpPr>
            <p:nvPr/>
          </p:nvSpPr>
          <p:spPr bwMode="auto">
            <a:xfrm flipH="1">
              <a:off x="7483475" y="2760254"/>
              <a:ext cx="85725" cy="619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Line 301"/>
            <p:cNvSpPr>
              <a:spLocks noChangeShapeType="1"/>
            </p:cNvSpPr>
            <p:nvPr/>
          </p:nvSpPr>
          <p:spPr bwMode="auto">
            <a:xfrm flipH="1">
              <a:off x="7515225" y="2812642"/>
              <a:ext cx="77788" cy="539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Line 302"/>
            <p:cNvSpPr>
              <a:spLocks noChangeShapeType="1"/>
            </p:cNvSpPr>
            <p:nvPr/>
          </p:nvSpPr>
          <p:spPr bwMode="auto">
            <a:xfrm flipH="1">
              <a:off x="7532688" y="2841217"/>
              <a:ext cx="79375" cy="523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Line 303"/>
            <p:cNvSpPr>
              <a:spLocks noChangeShapeType="1"/>
            </p:cNvSpPr>
            <p:nvPr/>
          </p:nvSpPr>
          <p:spPr bwMode="auto">
            <a:xfrm flipH="1">
              <a:off x="7550150" y="2869792"/>
              <a:ext cx="79375" cy="508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Line 304"/>
            <p:cNvSpPr>
              <a:spLocks noChangeShapeType="1"/>
            </p:cNvSpPr>
            <p:nvPr/>
          </p:nvSpPr>
          <p:spPr bwMode="auto">
            <a:xfrm flipH="1">
              <a:off x="7567613" y="2899954"/>
              <a:ext cx="80963" cy="476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Line 305"/>
            <p:cNvSpPr>
              <a:spLocks noChangeShapeType="1"/>
            </p:cNvSpPr>
            <p:nvPr/>
          </p:nvSpPr>
          <p:spPr bwMode="auto">
            <a:xfrm flipH="1">
              <a:off x="7583488" y="2928529"/>
              <a:ext cx="82550" cy="476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Line 306"/>
            <p:cNvSpPr>
              <a:spLocks noChangeShapeType="1"/>
            </p:cNvSpPr>
            <p:nvPr/>
          </p:nvSpPr>
          <p:spPr bwMode="auto">
            <a:xfrm flipH="1">
              <a:off x="7599363" y="2941229"/>
              <a:ext cx="114300" cy="635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Line 307"/>
            <p:cNvSpPr>
              <a:spLocks noChangeShapeType="1"/>
            </p:cNvSpPr>
            <p:nvPr/>
          </p:nvSpPr>
          <p:spPr bwMode="auto">
            <a:xfrm flipH="1">
              <a:off x="7615238" y="2979329"/>
              <a:ext cx="100013" cy="539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Line 308"/>
            <p:cNvSpPr>
              <a:spLocks noChangeShapeType="1"/>
            </p:cNvSpPr>
            <p:nvPr/>
          </p:nvSpPr>
          <p:spPr bwMode="auto">
            <a:xfrm flipH="1">
              <a:off x="7629525" y="2985679"/>
              <a:ext cx="152400" cy="762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Line 309"/>
            <p:cNvSpPr>
              <a:spLocks noChangeShapeType="1"/>
            </p:cNvSpPr>
            <p:nvPr/>
          </p:nvSpPr>
          <p:spPr bwMode="auto">
            <a:xfrm flipH="1">
              <a:off x="7643813" y="3049179"/>
              <a:ext cx="85725" cy="412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Line 310"/>
            <p:cNvSpPr>
              <a:spLocks noChangeShapeType="1"/>
            </p:cNvSpPr>
            <p:nvPr/>
          </p:nvSpPr>
          <p:spPr bwMode="auto">
            <a:xfrm flipH="1">
              <a:off x="7658100" y="3072992"/>
              <a:ext cx="103188" cy="460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Line 311"/>
            <p:cNvSpPr>
              <a:spLocks noChangeShapeType="1"/>
            </p:cNvSpPr>
            <p:nvPr/>
          </p:nvSpPr>
          <p:spPr bwMode="auto">
            <a:xfrm flipH="1">
              <a:off x="7670800" y="3115854"/>
              <a:ext cx="77788" cy="333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Line 312"/>
            <p:cNvSpPr>
              <a:spLocks noChangeShapeType="1"/>
            </p:cNvSpPr>
            <p:nvPr/>
          </p:nvSpPr>
          <p:spPr bwMode="auto">
            <a:xfrm flipH="1">
              <a:off x="7683500" y="3146017"/>
              <a:ext cx="79375" cy="333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Line 313"/>
            <p:cNvSpPr>
              <a:spLocks noChangeShapeType="1"/>
            </p:cNvSpPr>
            <p:nvPr/>
          </p:nvSpPr>
          <p:spPr bwMode="auto">
            <a:xfrm flipH="1">
              <a:off x="7696200" y="3177767"/>
              <a:ext cx="79375" cy="317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Line 314"/>
            <p:cNvSpPr>
              <a:spLocks noChangeShapeType="1"/>
            </p:cNvSpPr>
            <p:nvPr/>
          </p:nvSpPr>
          <p:spPr bwMode="auto">
            <a:xfrm flipH="1">
              <a:off x="7707313" y="3206342"/>
              <a:ext cx="88900" cy="333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Line 315"/>
            <p:cNvSpPr>
              <a:spLocks noChangeShapeType="1"/>
            </p:cNvSpPr>
            <p:nvPr/>
          </p:nvSpPr>
          <p:spPr bwMode="auto">
            <a:xfrm flipH="1">
              <a:off x="7718425" y="3220629"/>
              <a:ext cx="141288" cy="492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Line 316"/>
            <p:cNvSpPr>
              <a:spLocks noChangeShapeType="1"/>
            </p:cNvSpPr>
            <p:nvPr/>
          </p:nvSpPr>
          <p:spPr bwMode="auto">
            <a:xfrm flipH="1">
              <a:off x="7727950" y="3266667"/>
              <a:ext cx="100013" cy="333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Line 317"/>
            <p:cNvSpPr>
              <a:spLocks noChangeShapeType="1"/>
            </p:cNvSpPr>
            <p:nvPr/>
          </p:nvSpPr>
          <p:spPr bwMode="auto">
            <a:xfrm flipH="1">
              <a:off x="7743825" y="3325404"/>
              <a:ext cx="92075" cy="2698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Line 318"/>
            <p:cNvSpPr>
              <a:spLocks noChangeShapeType="1"/>
            </p:cNvSpPr>
            <p:nvPr/>
          </p:nvSpPr>
          <p:spPr bwMode="auto">
            <a:xfrm flipH="1">
              <a:off x="7753350" y="3358742"/>
              <a:ext cx="90488" cy="2381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Line 319"/>
            <p:cNvSpPr>
              <a:spLocks noChangeShapeType="1"/>
            </p:cNvSpPr>
            <p:nvPr/>
          </p:nvSpPr>
          <p:spPr bwMode="auto">
            <a:xfrm flipH="1">
              <a:off x="7761288" y="3392079"/>
              <a:ext cx="92075" cy="2222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Line 320"/>
            <p:cNvSpPr>
              <a:spLocks noChangeShapeType="1"/>
            </p:cNvSpPr>
            <p:nvPr/>
          </p:nvSpPr>
          <p:spPr bwMode="auto">
            <a:xfrm flipH="1">
              <a:off x="7769225" y="3425417"/>
              <a:ext cx="92075" cy="206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Line 321"/>
            <p:cNvSpPr>
              <a:spLocks noChangeShapeType="1"/>
            </p:cNvSpPr>
            <p:nvPr/>
          </p:nvSpPr>
          <p:spPr bwMode="auto">
            <a:xfrm flipH="1">
              <a:off x="7775575" y="3458754"/>
              <a:ext cx="92075" cy="190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Line 322"/>
            <p:cNvSpPr>
              <a:spLocks noChangeShapeType="1"/>
            </p:cNvSpPr>
            <p:nvPr/>
          </p:nvSpPr>
          <p:spPr bwMode="auto">
            <a:xfrm flipH="1">
              <a:off x="7781925" y="3484154"/>
              <a:ext cx="128588" cy="254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Line 323"/>
            <p:cNvSpPr>
              <a:spLocks noChangeShapeType="1"/>
            </p:cNvSpPr>
            <p:nvPr/>
          </p:nvSpPr>
          <p:spPr bwMode="auto">
            <a:xfrm flipH="1">
              <a:off x="7788275" y="3522254"/>
              <a:ext cx="112713" cy="190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Line 324"/>
            <p:cNvSpPr>
              <a:spLocks noChangeShapeType="1"/>
            </p:cNvSpPr>
            <p:nvPr/>
          </p:nvSpPr>
          <p:spPr bwMode="auto">
            <a:xfrm flipH="1">
              <a:off x="7793038" y="3547654"/>
              <a:ext cx="168275" cy="254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Line 325"/>
            <p:cNvSpPr>
              <a:spLocks noChangeShapeType="1"/>
            </p:cNvSpPr>
            <p:nvPr/>
          </p:nvSpPr>
          <p:spPr bwMode="auto">
            <a:xfrm flipH="1">
              <a:off x="7797800" y="3592104"/>
              <a:ext cx="93663" cy="127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Line 326"/>
            <p:cNvSpPr>
              <a:spLocks noChangeShapeType="1"/>
            </p:cNvSpPr>
            <p:nvPr/>
          </p:nvSpPr>
          <p:spPr bwMode="auto">
            <a:xfrm flipH="1">
              <a:off x="7802563" y="3623854"/>
              <a:ext cx="112713" cy="1270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Line 327"/>
            <p:cNvSpPr>
              <a:spLocks noChangeShapeType="1"/>
            </p:cNvSpPr>
            <p:nvPr/>
          </p:nvSpPr>
          <p:spPr bwMode="auto">
            <a:xfrm flipH="1">
              <a:off x="7805738" y="3661954"/>
              <a:ext cx="84138" cy="7938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Line 328"/>
            <p:cNvSpPr>
              <a:spLocks noChangeShapeType="1"/>
            </p:cNvSpPr>
            <p:nvPr/>
          </p:nvSpPr>
          <p:spPr bwMode="auto">
            <a:xfrm flipH="1">
              <a:off x="7807325" y="3695292"/>
              <a:ext cx="85725" cy="635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Line 329"/>
            <p:cNvSpPr>
              <a:spLocks noChangeShapeType="1"/>
            </p:cNvSpPr>
            <p:nvPr/>
          </p:nvSpPr>
          <p:spPr bwMode="auto">
            <a:xfrm flipH="1">
              <a:off x="7810500" y="3728629"/>
              <a:ext cx="84138" cy="4763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Line 330"/>
            <p:cNvSpPr>
              <a:spLocks noChangeShapeType="1"/>
            </p:cNvSpPr>
            <p:nvPr/>
          </p:nvSpPr>
          <p:spPr bwMode="auto">
            <a:xfrm flipH="1">
              <a:off x="7812088" y="3763554"/>
              <a:ext cx="93663" cy="31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Line 331"/>
            <p:cNvSpPr>
              <a:spLocks noChangeShapeType="1"/>
            </p:cNvSpPr>
            <p:nvPr/>
          </p:nvSpPr>
          <p:spPr bwMode="auto">
            <a:xfrm flipH="1">
              <a:off x="7812088" y="3795304"/>
              <a:ext cx="150813" cy="3175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Line 332"/>
            <p:cNvSpPr>
              <a:spLocks noChangeShapeType="1"/>
            </p:cNvSpPr>
            <p:nvPr/>
          </p:nvSpPr>
          <p:spPr bwMode="auto">
            <a:xfrm flipH="1">
              <a:off x="7813675" y="3831817"/>
              <a:ext cx="104775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图片 1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48" t="27419" r="27257" b="32253"/>
          <a:stretch>
            <a:fillRect/>
          </a:stretch>
        </p:blipFill>
        <p:spPr>
          <a:xfrm>
            <a:off x="0" y="3320225"/>
            <a:ext cx="12192000" cy="4665937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+mn-cs"/>
              </a:rPr>
              <a:t>二、部门重大事件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874713" y="3144511"/>
            <a:ext cx="0" cy="2933714"/>
          </a:xfrm>
          <a:prstGeom prst="line">
            <a:avLst/>
          </a:prstGeom>
          <a:ln w="9525"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874713" y="3144511"/>
            <a:ext cx="2236787" cy="405649"/>
          </a:xfrm>
          <a:prstGeom prst="rect">
            <a:avLst/>
          </a:prstGeom>
          <a:gradFill>
            <a:gsLst>
              <a:gs pos="99455">
                <a:schemeClr val="accent5">
                  <a:alpha val="0"/>
                </a:schemeClr>
              </a:gs>
              <a:gs pos="73000">
                <a:schemeClr val="accent5"/>
              </a:gs>
              <a:gs pos="0">
                <a:schemeClr val="accent4"/>
              </a:gs>
            </a:gsLst>
            <a:lin ang="0" scaled="1"/>
          </a:gradFill>
          <a:ln>
            <a:noFill/>
          </a:ln>
          <a:effectLst>
            <a:outerShdw blurRad="228600" dist="63500" dir="27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34010" y="3982578"/>
            <a:ext cx="1858259" cy="3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运营部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技术部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934011" y="3666944"/>
            <a:ext cx="703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B30839">
                        <a:lumMod val="50000"/>
                      </a:srgbClr>
                    </a:gs>
                    <a:gs pos="0">
                      <a:srgbClr val="B30839"/>
                    </a:gs>
                  </a:gsLst>
                  <a:lin ang="3600000" scaled="0"/>
                  <a:tileRect/>
                </a:gradFill>
                <a:effectLst/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+mn-cs"/>
              </a:rPr>
              <a:t>合 并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934010" y="3162669"/>
            <a:ext cx="1979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2020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日</a:t>
            </a:r>
          </a:p>
        </p:txBody>
      </p:sp>
      <p:cxnSp>
        <p:nvCxnSpPr>
          <p:cNvPr id="117" name="直接连接符 116"/>
          <p:cNvCxnSpPr/>
          <p:nvPr/>
        </p:nvCxnSpPr>
        <p:spPr>
          <a:xfrm>
            <a:off x="3072389" y="2597889"/>
            <a:ext cx="0" cy="2933714"/>
          </a:xfrm>
          <a:prstGeom prst="line">
            <a:avLst/>
          </a:prstGeom>
          <a:ln w="9525"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117"/>
          <p:cNvSpPr/>
          <p:nvPr/>
        </p:nvSpPr>
        <p:spPr>
          <a:xfrm>
            <a:off x="3072389" y="2597889"/>
            <a:ext cx="2236787" cy="405649"/>
          </a:xfrm>
          <a:prstGeom prst="rect">
            <a:avLst/>
          </a:prstGeom>
          <a:gradFill>
            <a:gsLst>
              <a:gs pos="99455">
                <a:schemeClr val="accent5">
                  <a:alpha val="0"/>
                </a:schemeClr>
              </a:gs>
              <a:gs pos="73000">
                <a:schemeClr val="accent5"/>
              </a:gs>
              <a:gs pos="0">
                <a:schemeClr val="accent4"/>
              </a:gs>
            </a:gsLst>
            <a:lin ang="0" scaled="1"/>
          </a:gradFill>
          <a:ln>
            <a:noFill/>
          </a:ln>
          <a:effectLst>
            <a:outerShdw blurRad="228600" dist="63500" dir="27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131686" y="3435956"/>
            <a:ext cx="1858259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负责运营部内容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运营部开始自产常规轻文，资讯视频等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3131687" y="3120322"/>
            <a:ext cx="703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B30839">
                        <a:lumMod val="50000"/>
                      </a:srgbClr>
                    </a:gs>
                    <a:gs pos="0">
                      <a:srgbClr val="B30839"/>
                    </a:gs>
                  </a:gsLst>
                  <a:lin ang="3600000" scaled="0"/>
                  <a:tileRect/>
                </a:gradFill>
                <a:effectLst/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+mn-cs"/>
              </a:rPr>
              <a:t>入 职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3131686" y="2616047"/>
            <a:ext cx="1979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2020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月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13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日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5270065" y="1478155"/>
            <a:ext cx="0" cy="2933714"/>
          </a:xfrm>
          <a:prstGeom prst="line">
            <a:avLst/>
          </a:prstGeom>
          <a:ln w="9525"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矩形 123"/>
          <p:cNvSpPr/>
          <p:nvPr/>
        </p:nvSpPr>
        <p:spPr>
          <a:xfrm>
            <a:off x="5270065" y="1478155"/>
            <a:ext cx="2236787" cy="405649"/>
          </a:xfrm>
          <a:prstGeom prst="rect">
            <a:avLst/>
          </a:prstGeom>
          <a:gradFill>
            <a:gsLst>
              <a:gs pos="99455">
                <a:schemeClr val="accent5">
                  <a:alpha val="0"/>
                </a:schemeClr>
              </a:gs>
              <a:gs pos="73000">
                <a:schemeClr val="accent5"/>
              </a:gs>
              <a:gs pos="0">
                <a:schemeClr val="accent4"/>
              </a:gs>
            </a:gsLst>
            <a:lin ang="0" scaled="1"/>
          </a:gradFill>
          <a:ln>
            <a:noFill/>
          </a:ln>
          <a:effectLst>
            <a:outerShdw blurRad="228600" dist="63500" dir="27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5329362" y="2316222"/>
            <a:ext cx="1858259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种子的基因决定了它是参天大树还是匍匐的小草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5329363" y="2000588"/>
            <a:ext cx="703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B30839">
                        <a:lumMod val="50000"/>
                      </a:srgbClr>
                    </a:gs>
                    <a:gs pos="0">
                      <a:srgbClr val="B30839"/>
                    </a:gs>
                  </a:gsLst>
                  <a:lin ang="3600000" scaled="0"/>
                  <a:tileRect/>
                </a:gradFill>
                <a:effectLst/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+mn-cs"/>
              </a:rPr>
              <a:t>合 并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5329362" y="1496313"/>
            <a:ext cx="1979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2020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日</a:t>
            </a:r>
          </a:p>
        </p:txBody>
      </p:sp>
      <p:cxnSp>
        <p:nvCxnSpPr>
          <p:cNvPr id="129" name="直接连接符 128"/>
          <p:cNvCxnSpPr/>
          <p:nvPr/>
        </p:nvCxnSpPr>
        <p:spPr>
          <a:xfrm>
            <a:off x="7467741" y="2158912"/>
            <a:ext cx="0" cy="2933714"/>
          </a:xfrm>
          <a:prstGeom prst="line">
            <a:avLst/>
          </a:prstGeom>
          <a:ln w="9525"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129"/>
          <p:cNvSpPr/>
          <p:nvPr/>
        </p:nvSpPr>
        <p:spPr>
          <a:xfrm>
            <a:off x="7467741" y="2158912"/>
            <a:ext cx="2236787" cy="405649"/>
          </a:xfrm>
          <a:prstGeom prst="rect">
            <a:avLst/>
          </a:prstGeom>
          <a:gradFill>
            <a:gsLst>
              <a:gs pos="99455">
                <a:schemeClr val="accent5">
                  <a:alpha val="0"/>
                </a:schemeClr>
              </a:gs>
              <a:gs pos="73000">
                <a:schemeClr val="accent5"/>
              </a:gs>
              <a:gs pos="0">
                <a:schemeClr val="accent4"/>
              </a:gs>
            </a:gsLst>
            <a:lin ang="0" scaled="1"/>
          </a:gradFill>
          <a:ln>
            <a:noFill/>
          </a:ln>
          <a:effectLst>
            <a:outerShdw blurRad="228600" dist="63500" dir="27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7527038" y="2996979"/>
            <a:ext cx="1858259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并入运营部统筹执行地点山东拍摄团队调整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次，共计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31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期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7527039" y="2681345"/>
            <a:ext cx="703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B30839">
                        <a:lumMod val="50000"/>
                      </a:srgbClr>
                    </a:gs>
                    <a:gs pos="0">
                      <a:srgbClr val="B30839"/>
                    </a:gs>
                  </a:gsLst>
                  <a:lin ang="3600000" scaled="0"/>
                  <a:tileRect/>
                </a:gradFill>
                <a:effectLst/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+mn-cs"/>
              </a:rPr>
              <a:t>加 入</a:t>
            </a:r>
          </a:p>
        </p:txBody>
      </p:sp>
      <p:sp>
        <p:nvSpPr>
          <p:cNvPr id="133" name="文本框 132"/>
          <p:cNvSpPr txBox="1"/>
          <p:nvPr/>
        </p:nvSpPr>
        <p:spPr>
          <a:xfrm>
            <a:off x="7527038" y="2177070"/>
            <a:ext cx="1979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2020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日</a:t>
            </a:r>
          </a:p>
        </p:txBody>
      </p:sp>
      <p:cxnSp>
        <p:nvCxnSpPr>
          <p:cNvPr id="135" name="直接连接符 134"/>
          <p:cNvCxnSpPr/>
          <p:nvPr/>
        </p:nvCxnSpPr>
        <p:spPr>
          <a:xfrm>
            <a:off x="9665418" y="1370281"/>
            <a:ext cx="0" cy="2933714"/>
          </a:xfrm>
          <a:prstGeom prst="line">
            <a:avLst/>
          </a:prstGeom>
          <a:ln w="9525"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矩形 135"/>
          <p:cNvSpPr/>
          <p:nvPr/>
        </p:nvSpPr>
        <p:spPr>
          <a:xfrm>
            <a:off x="9665418" y="1370281"/>
            <a:ext cx="2236787" cy="405649"/>
          </a:xfrm>
          <a:prstGeom prst="rect">
            <a:avLst/>
          </a:prstGeom>
          <a:gradFill>
            <a:gsLst>
              <a:gs pos="99455">
                <a:schemeClr val="accent5">
                  <a:alpha val="0"/>
                </a:schemeClr>
              </a:gs>
              <a:gs pos="73000">
                <a:schemeClr val="accent5"/>
              </a:gs>
              <a:gs pos="0">
                <a:schemeClr val="accent4"/>
              </a:gs>
            </a:gsLst>
            <a:lin ang="0" scaled="1"/>
          </a:gradFill>
          <a:ln>
            <a:noFill/>
          </a:ln>
          <a:effectLst>
            <a:outerShdw blurRad="228600" dist="63500" dir="27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9724715" y="2208348"/>
            <a:ext cx="1858259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加入山东团队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人初级运营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分发、专稿等</a:t>
            </a:r>
          </a:p>
        </p:txBody>
      </p:sp>
      <p:sp>
        <p:nvSpPr>
          <p:cNvPr id="138" name="文本框 137"/>
          <p:cNvSpPr txBox="1"/>
          <p:nvPr/>
        </p:nvSpPr>
        <p:spPr>
          <a:xfrm>
            <a:off x="9724716" y="1892714"/>
            <a:ext cx="703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B30839">
                        <a:lumMod val="50000"/>
                      </a:srgbClr>
                    </a:gs>
                    <a:gs pos="0">
                      <a:srgbClr val="B30839"/>
                    </a:gs>
                  </a:gsLst>
                  <a:lin ang="3600000" scaled="0"/>
                  <a:tileRect/>
                </a:gradFill>
                <a:effectLst/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+mn-cs"/>
              </a:rPr>
              <a:t>分 组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9724715" y="1388439"/>
            <a:ext cx="1979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2020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月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13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charset="-122"/>
                <a:ea typeface="OPPOSans M" panose="00020600040101010101" charset="-122"/>
                <a:cs typeface="+mn-cs"/>
              </a:rPr>
              <a:t>日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-2341070" y="3635764"/>
            <a:ext cx="19280728" cy="4561703"/>
          </a:xfrm>
          <a:custGeom>
            <a:avLst/>
            <a:gdLst>
              <a:gd name="connsiteX0" fmla="*/ 638629 w 11001829"/>
              <a:gd name="connsiteY0" fmla="*/ 740229 h 3875314"/>
              <a:gd name="connsiteX1" fmla="*/ 914400 w 11001829"/>
              <a:gd name="connsiteY1" fmla="*/ 711200 h 3875314"/>
              <a:gd name="connsiteX2" fmla="*/ 1161143 w 11001829"/>
              <a:gd name="connsiteY2" fmla="*/ 783772 h 3875314"/>
              <a:gd name="connsiteX3" fmla="*/ 1669143 w 11001829"/>
              <a:gd name="connsiteY3" fmla="*/ 638629 h 3875314"/>
              <a:gd name="connsiteX4" fmla="*/ 2032000 w 11001829"/>
              <a:gd name="connsiteY4" fmla="*/ 566057 h 3875314"/>
              <a:gd name="connsiteX5" fmla="*/ 2467429 w 11001829"/>
              <a:gd name="connsiteY5" fmla="*/ 682172 h 3875314"/>
              <a:gd name="connsiteX6" fmla="*/ 2714171 w 11001829"/>
              <a:gd name="connsiteY6" fmla="*/ 754743 h 3875314"/>
              <a:gd name="connsiteX7" fmla="*/ 3207657 w 11001829"/>
              <a:gd name="connsiteY7" fmla="*/ 682172 h 3875314"/>
              <a:gd name="connsiteX8" fmla="*/ 3628571 w 11001829"/>
              <a:gd name="connsiteY8" fmla="*/ 595086 h 3875314"/>
              <a:gd name="connsiteX9" fmla="*/ 3918857 w 11001829"/>
              <a:gd name="connsiteY9" fmla="*/ 682172 h 3875314"/>
              <a:gd name="connsiteX10" fmla="*/ 4151086 w 11001829"/>
              <a:gd name="connsiteY10" fmla="*/ 682172 h 3875314"/>
              <a:gd name="connsiteX11" fmla="*/ 4325257 w 11001829"/>
              <a:gd name="connsiteY11" fmla="*/ 595086 h 3875314"/>
              <a:gd name="connsiteX12" fmla="*/ 4804229 w 11001829"/>
              <a:gd name="connsiteY12" fmla="*/ 333829 h 3875314"/>
              <a:gd name="connsiteX13" fmla="*/ 5036457 w 11001829"/>
              <a:gd name="connsiteY13" fmla="*/ 362857 h 3875314"/>
              <a:gd name="connsiteX14" fmla="*/ 5036457 w 11001829"/>
              <a:gd name="connsiteY14" fmla="*/ 537029 h 3875314"/>
              <a:gd name="connsiteX15" fmla="*/ 5486400 w 11001829"/>
              <a:gd name="connsiteY15" fmla="*/ 435429 h 3875314"/>
              <a:gd name="connsiteX16" fmla="*/ 6008914 w 11001829"/>
              <a:gd name="connsiteY16" fmla="*/ 159657 h 3875314"/>
              <a:gd name="connsiteX17" fmla="*/ 6444343 w 11001829"/>
              <a:gd name="connsiteY17" fmla="*/ 14514 h 3875314"/>
              <a:gd name="connsiteX18" fmla="*/ 6865257 w 11001829"/>
              <a:gd name="connsiteY18" fmla="*/ 0 h 3875314"/>
              <a:gd name="connsiteX19" fmla="*/ 7300686 w 11001829"/>
              <a:gd name="connsiteY19" fmla="*/ 14514 h 3875314"/>
              <a:gd name="connsiteX20" fmla="*/ 7445829 w 11001829"/>
              <a:gd name="connsiteY20" fmla="*/ 261257 h 3875314"/>
              <a:gd name="connsiteX21" fmla="*/ 7750629 w 11001829"/>
              <a:gd name="connsiteY21" fmla="*/ 493486 h 3875314"/>
              <a:gd name="connsiteX22" fmla="*/ 7939314 w 11001829"/>
              <a:gd name="connsiteY22" fmla="*/ 609600 h 3875314"/>
              <a:gd name="connsiteX23" fmla="*/ 8244114 w 11001829"/>
              <a:gd name="connsiteY23" fmla="*/ 522514 h 3875314"/>
              <a:gd name="connsiteX24" fmla="*/ 8577943 w 11001829"/>
              <a:gd name="connsiteY24" fmla="*/ 566057 h 3875314"/>
              <a:gd name="connsiteX25" fmla="*/ 9187543 w 11001829"/>
              <a:gd name="connsiteY25" fmla="*/ 696686 h 3875314"/>
              <a:gd name="connsiteX26" fmla="*/ 9622971 w 11001829"/>
              <a:gd name="connsiteY26" fmla="*/ 885372 h 3875314"/>
              <a:gd name="connsiteX27" fmla="*/ 9869714 w 11001829"/>
              <a:gd name="connsiteY27" fmla="*/ 1132114 h 3875314"/>
              <a:gd name="connsiteX28" fmla="*/ 10101943 w 11001829"/>
              <a:gd name="connsiteY28" fmla="*/ 1335314 h 3875314"/>
              <a:gd name="connsiteX29" fmla="*/ 10537371 w 11001829"/>
              <a:gd name="connsiteY29" fmla="*/ 1582057 h 3875314"/>
              <a:gd name="connsiteX30" fmla="*/ 10987314 w 11001829"/>
              <a:gd name="connsiteY30" fmla="*/ 1770743 h 3875314"/>
              <a:gd name="connsiteX31" fmla="*/ 11001829 w 11001829"/>
              <a:gd name="connsiteY31" fmla="*/ 3846286 h 3875314"/>
              <a:gd name="connsiteX32" fmla="*/ 0 w 11001829"/>
              <a:gd name="connsiteY32" fmla="*/ 3875314 h 3875314"/>
              <a:gd name="connsiteX33" fmla="*/ 638629 w 11001829"/>
              <a:gd name="connsiteY33" fmla="*/ 740229 h 3875314"/>
              <a:gd name="connsiteX0-1" fmla="*/ 682810 w 11001829"/>
              <a:gd name="connsiteY0-2" fmla="*/ 1165504 h 3875314"/>
              <a:gd name="connsiteX1-3" fmla="*/ 914400 w 11001829"/>
              <a:gd name="connsiteY1-4" fmla="*/ 711200 h 3875314"/>
              <a:gd name="connsiteX2-5" fmla="*/ 1161143 w 11001829"/>
              <a:gd name="connsiteY2-6" fmla="*/ 783772 h 3875314"/>
              <a:gd name="connsiteX3-7" fmla="*/ 1669143 w 11001829"/>
              <a:gd name="connsiteY3-8" fmla="*/ 638629 h 3875314"/>
              <a:gd name="connsiteX4-9" fmla="*/ 2032000 w 11001829"/>
              <a:gd name="connsiteY4-10" fmla="*/ 566057 h 3875314"/>
              <a:gd name="connsiteX5-11" fmla="*/ 2467429 w 11001829"/>
              <a:gd name="connsiteY5-12" fmla="*/ 682172 h 3875314"/>
              <a:gd name="connsiteX6-13" fmla="*/ 2714171 w 11001829"/>
              <a:gd name="connsiteY6-14" fmla="*/ 754743 h 3875314"/>
              <a:gd name="connsiteX7-15" fmla="*/ 3207657 w 11001829"/>
              <a:gd name="connsiteY7-16" fmla="*/ 682172 h 3875314"/>
              <a:gd name="connsiteX8-17" fmla="*/ 3628571 w 11001829"/>
              <a:gd name="connsiteY8-18" fmla="*/ 595086 h 3875314"/>
              <a:gd name="connsiteX9-19" fmla="*/ 3918857 w 11001829"/>
              <a:gd name="connsiteY9-20" fmla="*/ 682172 h 3875314"/>
              <a:gd name="connsiteX10-21" fmla="*/ 4151086 w 11001829"/>
              <a:gd name="connsiteY10-22" fmla="*/ 682172 h 3875314"/>
              <a:gd name="connsiteX11-23" fmla="*/ 4325257 w 11001829"/>
              <a:gd name="connsiteY11-24" fmla="*/ 595086 h 3875314"/>
              <a:gd name="connsiteX12-25" fmla="*/ 4804229 w 11001829"/>
              <a:gd name="connsiteY12-26" fmla="*/ 333829 h 3875314"/>
              <a:gd name="connsiteX13-27" fmla="*/ 5036457 w 11001829"/>
              <a:gd name="connsiteY13-28" fmla="*/ 362857 h 3875314"/>
              <a:gd name="connsiteX14-29" fmla="*/ 5036457 w 11001829"/>
              <a:gd name="connsiteY14-30" fmla="*/ 537029 h 3875314"/>
              <a:gd name="connsiteX15-31" fmla="*/ 5486400 w 11001829"/>
              <a:gd name="connsiteY15-32" fmla="*/ 435429 h 3875314"/>
              <a:gd name="connsiteX16-33" fmla="*/ 6008914 w 11001829"/>
              <a:gd name="connsiteY16-34" fmla="*/ 159657 h 3875314"/>
              <a:gd name="connsiteX17-35" fmla="*/ 6444343 w 11001829"/>
              <a:gd name="connsiteY17-36" fmla="*/ 14514 h 3875314"/>
              <a:gd name="connsiteX18-37" fmla="*/ 6865257 w 11001829"/>
              <a:gd name="connsiteY18-38" fmla="*/ 0 h 3875314"/>
              <a:gd name="connsiteX19-39" fmla="*/ 7300686 w 11001829"/>
              <a:gd name="connsiteY19-40" fmla="*/ 14514 h 3875314"/>
              <a:gd name="connsiteX20-41" fmla="*/ 7445829 w 11001829"/>
              <a:gd name="connsiteY20-42" fmla="*/ 261257 h 3875314"/>
              <a:gd name="connsiteX21-43" fmla="*/ 7750629 w 11001829"/>
              <a:gd name="connsiteY21-44" fmla="*/ 493486 h 3875314"/>
              <a:gd name="connsiteX22-45" fmla="*/ 7939314 w 11001829"/>
              <a:gd name="connsiteY22-46" fmla="*/ 609600 h 3875314"/>
              <a:gd name="connsiteX23-47" fmla="*/ 8244114 w 11001829"/>
              <a:gd name="connsiteY23-48" fmla="*/ 522514 h 3875314"/>
              <a:gd name="connsiteX24-49" fmla="*/ 8577943 w 11001829"/>
              <a:gd name="connsiteY24-50" fmla="*/ 566057 h 3875314"/>
              <a:gd name="connsiteX25-51" fmla="*/ 9187543 w 11001829"/>
              <a:gd name="connsiteY25-52" fmla="*/ 696686 h 3875314"/>
              <a:gd name="connsiteX26-53" fmla="*/ 9622971 w 11001829"/>
              <a:gd name="connsiteY26-54" fmla="*/ 885372 h 3875314"/>
              <a:gd name="connsiteX27-55" fmla="*/ 9869714 w 11001829"/>
              <a:gd name="connsiteY27-56" fmla="*/ 1132114 h 3875314"/>
              <a:gd name="connsiteX28-57" fmla="*/ 10101943 w 11001829"/>
              <a:gd name="connsiteY28-58" fmla="*/ 1335314 h 3875314"/>
              <a:gd name="connsiteX29-59" fmla="*/ 10537371 w 11001829"/>
              <a:gd name="connsiteY29-60" fmla="*/ 1582057 h 3875314"/>
              <a:gd name="connsiteX30-61" fmla="*/ 10987314 w 11001829"/>
              <a:gd name="connsiteY30-62" fmla="*/ 1770743 h 3875314"/>
              <a:gd name="connsiteX31-63" fmla="*/ 11001829 w 11001829"/>
              <a:gd name="connsiteY31-64" fmla="*/ 3846286 h 3875314"/>
              <a:gd name="connsiteX32-65" fmla="*/ 0 w 11001829"/>
              <a:gd name="connsiteY32-66" fmla="*/ 3875314 h 3875314"/>
              <a:gd name="connsiteX33-67" fmla="*/ 682810 w 11001829"/>
              <a:gd name="connsiteY33-68" fmla="*/ 1165504 h 3875314"/>
              <a:gd name="connsiteX0-69" fmla="*/ 682810 w 11001829"/>
              <a:gd name="connsiteY0-70" fmla="*/ 1165504 h 3875314"/>
              <a:gd name="connsiteX1-71" fmla="*/ 949745 w 11001829"/>
              <a:gd name="connsiteY1-72" fmla="*/ 1124324 h 3875314"/>
              <a:gd name="connsiteX2-73" fmla="*/ 1161143 w 11001829"/>
              <a:gd name="connsiteY2-74" fmla="*/ 783772 h 3875314"/>
              <a:gd name="connsiteX3-75" fmla="*/ 1669143 w 11001829"/>
              <a:gd name="connsiteY3-76" fmla="*/ 638629 h 3875314"/>
              <a:gd name="connsiteX4-77" fmla="*/ 2032000 w 11001829"/>
              <a:gd name="connsiteY4-78" fmla="*/ 566057 h 3875314"/>
              <a:gd name="connsiteX5-79" fmla="*/ 2467429 w 11001829"/>
              <a:gd name="connsiteY5-80" fmla="*/ 682172 h 3875314"/>
              <a:gd name="connsiteX6-81" fmla="*/ 2714171 w 11001829"/>
              <a:gd name="connsiteY6-82" fmla="*/ 754743 h 3875314"/>
              <a:gd name="connsiteX7-83" fmla="*/ 3207657 w 11001829"/>
              <a:gd name="connsiteY7-84" fmla="*/ 682172 h 3875314"/>
              <a:gd name="connsiteX8-85" fmla="*/ 3628571 w 11001829"/>
              <a:gd name="connsiteY8-86" fmla="*/ 595086 h 3875314"/>
              <a:gd name="connsiteX9-87" fmla="*/ 3918857 w 11001829"/>
              <a:gd name="connsiteY9-88" fmla="*/ 682172 h 3875314"/>
              <a:gd name="connsiteX10-89" fmla="*/ 4151086 w 11001829"/>
              <a:gd name="connsiteY10-90" fmla="*/ 682172 h 3875314"/>
              <a:gd name="connsiteX11-91" fmla="*/ 4325257 w 11001829"/>
              <a:gd name="connsiteY11-92" fmla="*/ 595086 h 3875314"/>
              <a:gd name="connsiteX12-93" fmla="*/ 4804229 w 11001829"/>
              <a:gd name="connsiteY12-94" fmla="*/ 333829 h 3875314"/>
              <a:gd name="connsiteX13-95" fmla="*/ 5036457 w 11001829"/>
              <a:gd name="connsiteY13-96" fmla="*/ 362857 h 3875314"/>
              <a:gd name="connsiteX14-97" fmla="*/ 5036457 w 11001829"/>
              <a:gd name="connsiteY14-98" fmla="*/ 537029 h 3875314"/>
              <a:gd name="connsiteX15-99" fmla="*/ 5486400 w 11001829"/>
              <a:gd name="connsiteY15-100" fmla="*/ 435429 h 3875314"/>
              <a:gd name="connsiteX16-101" fmla="*/ 6008914 w 11001829"/>
              <a:gd name="connsiteY16-102" fmla="*/ 159657 h 3875314"/>
              <a:gd name="connsiteX17-103" fmla="*/ 6444343 w 11001829"/>
              <a:gd name="connsiteY17-104" fmla="*/ 14514 h 3875314"/>
              <a:gd name="connsiteX18-105" fmla="*/ 6865257 w 11001829"/>
              <a:gd name="connsiteY18-106" fmla="*/ 0 h 3875314"/>
              <a:gd name="connsiteX19-107" fmla="*/ 7300686 w 11001829"/>
              <a:gd name="connsiteY19-108" fmla="*/ 14514 h 3875314"/>
              <a:gd name="connsiteX20-109" fmla="*/ 7445829 w 11001829"/>
              <a:gd name="connsiteY20-110" fmla="*/ 261257 h 3875314"/>
              <a:gd name="connsiteX21-111" fmla="*/ 7750629 w 11001829"/>
              <a:gd name="connsiteY21-112" fmla="*/ 493486 h 3875314"/>
              <a:gd name="connsiteX22-113" fmla="*/ 7939314 w 11001829"/>
              <a:gd name="connsiteY22-114" fmla="*/ 609600 h 3875314"/>
              <a:gd name="connsiteX23-115" fmla="*/ 8244114 w 11001829"/>
              <a:gd name="connsiteY23-116" fmla="*/ 522514 h 3875314"/>
              <a:gd name="connsiteX24-117" fmla="*/ 8577943 w 11001829"/>
              <a:gd name="connsiteY24-118" fmla="*/ 566057 h 3875314"/>
              <a:gd name="connsiteX25-119" fmla="*/ 9187543 w 11001829"/>
              <a:gd name="connsiteY25-120" fmla="*/ 696686 h 3875314"/>
              <a:gd name="connsiteX26-121" fmla="*/ 9622971 w 11001829"/>
              <a:gd name="connsiteY26-122" fmla="*/ 885372 h 3875314"/>
              <a:gd name="connsiteX27-123" fmla="*/ 9869714 w 11001829"/>
              <a:gd name="connsiteY27-124" fmla="*/ 1132114 h 3875314"/>
              <a:gd name="connsiteX28-125" fmla="*/ 10101943 w 11001829"/>
              <a:gd name="connsiteY28-126" fmla="*/ 1335314 h 3875314"/>
              <a:gd name="connsiteX29-127" fmla="*/ 10537371 w 11001829"/>
              <a:gd name="connsiteY29-128" fmla="*/ 1582057 h 3875314"/>
              <a:gd name="connsiteX30-129" fmla="*/ 10987314 w 11001829"/>
              <a:gd name="connsiteY30-130" fmla="*/ 1770743 h 3875314"/>
              <a:gd name="connsiteX31-131" fmla="*/ 11001829 w 11001829"/>
              <a:gd name="connsiteY31-132" fmla="*/ 3846286 h 3875314"/>
              <a:gd name="connsiteX32-133" fmla="*/ 0 w 11001829"/>
              <a:gd name="connsiteY32-134" fmla="*/ 3875314 h 3875314"/>
              <a:gd name="connsiteX33-135" fmla="*/ 682810 w 11001829"/>
              <a:gd name="connsiteY33-136" fmla="*/ 1165504 h 3875314"/>
              <a:gd name="connsiteX0-137" fmla="*/ 682810 w 11001829"/>
              <a:gd name="connsiteY0-138" fmla="*/ 1165504 h 3875314"/>
              <a:gd name="connsiteX1-139" fmla="*/ 949745 w 11001829"/>
              <a:gd name="connsiteY1-140" fmla="*/ 1124324 h 3875314"/>
              <a:gd name="connsiteX2-141" fmla="*/ 1240669 w 11001829"/>
              <a:gd name="connsiteY2-142" fmla="*/ 1099691 h 3875314"/>
              <a:gd name="connsiteX3-143" fmla="*/ 1669143 w 11001829"/>
              <a:gd name="connsiteY3-144" fmla="*/ 638629 h 3875314"/>
              <a:gd name="connsiteX4-145" fmla="*/ 2032000 w 11001829"/>
              <a:gd name="connsiteY4-146" fmla="*/ 566057 h 3875314"/>
              <a:gd name="connsiteX5-147" fmla="*/ 2467429 w 11001829"/>
              <a:gd name="connsiteY5-148" fmla="*/ 682172 h 3875314"/>
              <a:gd name="connsiteX6-149" fmla="*/ 2714171 w 11001829"/>
              <a:gd name="connsiteY6-150" fmla="*/ 754743 h 3875314"/>
              <a:gd name="connsiteX7-151" fmla="*/ 3207657 w 11001829"/>
              <a:gd name="connsiteY7-152" fmla="*/ 682172 h 3875314"/>
              <a:gd name="connsiteX8-153" fmla="*/ 3628571 w 11001829"/>
              <a:gd name="connsiteY8-154" fmla="*/ 595086 h 3875314"/>
              <a:gd name="connsiteX9-155" fmla="*/ 3918857 w 11001829"/>
              <a:gd name="connsiteY9-156" fmla="*/ 682172 h 3875314"/>
              <a:gd name="connsiteX10-157" fmla="*/ 4151086 w 11001829"/>
              <a:gd name="connsiteY10-158" fmla="*/ 682172 h 3875314"/>
              <a:gd name="connsiteX11-159" fmla="*/ 4325257 w 11001829"/>
              <a:gd name="connsiteY11-160" fmla="*/ 595086 h 3875314"/>
              <a:gd name="connsiteX12-161" fmla="*/ 4804229 w 11001829"/>
              <a:gd name="connsiteY12-162" fmla="*/ 333829 h 3875314"/>
              <a:gd name="connsiteX13-163" fmla="*/ 5036457 w 11001829"/>
              <a:gd name="connsiteY13-164" fmla="*/ 362857 h 3875314"/>
              <a:gd name="connsiteX14-165" fmla="*/ 5036457 w 11001829"/>
              <a:gd name="connsiteY14-166" fmla="*/ 537029 h 3875314"/>
              <a:gd name="connsiteX15-167" fmla="*/ 5486400 w 11001829"/>
              <a:gd name="connsiteY15-168" fmla="*/ 435429 h 3875314"/>
              <a:gd name="connsiteX16-169" fmla="*/ 6008914 w 11001829"/>
              <a:gd name="connsiteY16-170" fmla="*/ 159657 h 3875314"/>
              <a:gd name="connsiteX17-171" fmla="*/ 6444343 w 11001829"/>
              <a:gd name="connsiteY17-172" fmla="*/ 14514 h 3875314"/>
              <a:gd name="connsiteX18-173" fmla="*/ 6865257 w 11001829"/>
              <a:gd name="connsiteY18-174" fmla="*/ 0 h 3875314"/>
              <a:gd name="connsiteX19-175" fmla="*/ 7300686 w 11001829"/>
              <a:gd name="connsiteY19-176" fmla="*/ 14514 h 3875314"/>
              <a:gd name="connsiteX20-177" fmla="*/ 7445829 w 11001829"/>
              <a:gd name="connsiteY20-178" fmla="*/ 261257 h 3875314"/>
              <a:gd name="connsiteX21-179" fmla="*/ 7750629 w 11001829"/>
              <a:gd name="connsiteY21-180" fmla="*/ 493486 h 3875314"/>
              <a:gd name="connsiteX22-181" fmla="*/ 7939314 w 11001829"/>
              <a:gd name="connsiteY22-182" fmla="*/ 609600 h 3875314"/>
              <a:gd name="connsiteX23-183" fmla="*/ 8244114 w 11001829"/>
              <a:gd name="connsiteY23-184" fmla="*/ 522514 h 3875314"/>
              <a:gd name="connsiteX24-185" fmla="*/ 8577943 w 11001829"/>
              <a:gd name="connsiteY24-186" fmla="*/ 566057 h 3875314"/>
              <a:gd name="connsiteX25-187" fmla="*/ 9187543 w 11001829"/>
              <a:gd name="connsiteY25-188" fmla="*/ 696686 h 3875314"/>
              <a:gd name="connsiteX26-189" fmla="*/ 9622971 w 11001829"/>
              <a:gd name="connsiteY26-190" fmla="*/ 885372 h 3875314"/>
              <a:gd name="connsiteX27-191" fmla="*/ 9869714 w 11001829"/>
              <a:gd name="connsiteY27-192" fmla="*/ 1132114 h 3875314"/>
              <a:gd name="connsiteX28-193" fmla="*/ 10101943 w 11001829"/>
              <a:gd name="connsiteY28-194" fmla="*/ 1335314 h 3875314"/>
              <a:gd name="connsiteX29-195" fmla="*/ 10537371 w 11001829"/>
              <a:gd name="connsiteY29-196" fmla="*/ 1582057 h 3875314"/>
              <a:gd name="connsiteX30-197" fmla="*/ 10987314 w 11001829"/>
              <a:gd name="connsiteY30-198" fmla="*/ 1770743 h 3875314"/>
              <a:gd name="connsiteX31-199" fmla="*/ 11001829 w 11001829"/>
              <a:gd name="connsiteY31-200" fmla="*/ 3846286 h 3875314"/>
              <a:gd name="connsiteX32-201" fmla="*/ 0 w 11001829"/>
              <a:gd name="connsiteY32-202" fmla="*/ 3875314 h 3875314"/>
              <a:gd name="connsiteX33-203" fmla="*/ 682810 w 11001829"/>
              <a:gd name="connsiteY33-204" fmla="*/ 1165504 h 3875314"/>
              <a:gd name="connsiteX0-205" fmla="*/ 682810 w 11001829"/>
              <a:gd name="connsiteY0-206" fmla="*/ 1165504 h 3875314"/>
              <a:gd name="connsiteX1-207" fmla="*/ 949745 w 11001829"/>
              <a:gd name="connsiteY1-208" fmla="*/ 1124324 h 3875314"/>
              <a:gd name="connsiteX2-209" fmla="*/ 1240669 w 11001829"/>
              <a:gd name="connsiteY2-210" fmla="*/ 1099691 h 3875314"/>
              <a:gd name="connsiteX3-211" fmla="*/ 1757505 w 11001829"/>
              <a:gd name="connsiteY3-212" fmla="*/ 954548 h 3875314"/>
              <a:gd name="connsiteX4-213" fmla="*/ 2032000 w 11001829"/>
              <a:gd name="connsiteY4-214" fmla="*/ 566057 h 3875314"/>
              <a:gd name="connsiteX5-215" fmla="*/ 2467429 w 11001829"/>
              <a:gd name="connsiteY5-216" fmla="*/ 682172 h 3875314"/>
              <a:gd name="connsiteX6-217" fmla="*/ 2714171 w 11001829"/>
              <a:gd name="connsiteY6-218" fmla="*/ 754743 h 3875314"/>
              <a:gd name="connsiteX7-219" fmla="*/ 3207657 w 11001829"/>
              <a:gd name="connsiteY7-220" fmla="*/ 682172 h 3875314"/>
              <a:gd name="connsiteX8-221" fmla="*/ 3628571 w 11001829"/>
              <a:gd name="connsiteY8-222" fmla="*/ 595086 h 3875314"/>
              <a:gd name="connsiteX9-223" fmla="*/ 3918857 w 11001829"/>
              <a:gd name="connsiteY9-224" fmla="*/ 682172 h 3875314"/>
              <a:gd name="connsiteX10-225" fmla="*/ 4151086 w 11001829"/>
              <a:gd name="connsiteY10-226" fmla="*/ 682172 h 3875314"/>
              <a:gd name="connsiteX11-227" fmla="*/ 4325257 w 11001829"/>
              <a:gd name="connsiteY11-228" fmla="*/ 595086 h 3875314"/>
              <a:gd name="connsiteX12-229" fmla="*/ 4804229 w 11001829"/>
              <a:gd name="connsiteY12-230" fmla="*/ 333829 h 3875314"/>
              <a:gd name="connsiteX13-231" fmla="*/ 5036457 w 11001829"/>
              <a:gd name="connsiteY13-232" fmla="*/ 362857 h 3875314"/>
              <a:gd name="connsiteX14-233" fmla="*/ 5036457 w 11001829"/>
              <a:gd name="connsiteY14-234" fmla="*/ 537029 h 3875314"/>
              <a:gd name="connsiteX15-235" fmla="*/ 5486400 w 11001829"/>
              <a:gd name="connsiteY15-236" fmla="*/ 435429 h 3875314"/>
              <a:gd name="connsiteX16-237" fmla="*/ 6008914 w 11001829"/>
              <a:gd name="connsiteY16-238" fmla="*/ 159657 h 3875314"/>
              <a:gd name="connsiteX17-239" fmla="*/ 6444343 w 11001829"/>
              <a:gd name="connsiteY17-240" fmla="*/ 14514 h 3875314"/>
              <a:gd name="connsiteX18-241" fmla="*/ 6865257 w 11001829"/>
              <a:gd name="connsiteY18-242" fmla="*/ 0 h 3875314"/>
              <a:gd name="connsiteX19-243" fmla="*/ 7300686 w 11001829"/>
              <a:gd name="connsiteY19-244" fmla="*/ 14514 h 3875314"/>
              <a:gd name="connsiteX20-245" fmla="*/ 7445829 w 11001829"/>
              <a:gd name="connsiteY20-246" fmla="*/ 261257 h 3875314"/>
              <a:gd name="connsiteX21-247" fmla="*/ 7750629 w 11001829"/>
              <a:gd name="connsiteY21-248" fmla="*/ 493486 h 3875314"/>
              <a:gd name="connsiteX22-249" fmla="*/ 7939314 w 11001829"/>
              <a:gd name="connsiteY22-250" fmla="*/ 609600 h 3875314"/>
              <a:gd name="connsiteX23-251" fmla="*/ 8244114 w 11001829"/>
              <a:gd name="connsiteY23-252" fmla="*/ 522514 h 3875314"/>
              <a:gd name="connsiteX24-253" fmla="*/ 8577943 w 11001829"/>
              <a:gd name="connsiteY24-254" fmla="*/ 566057 h 3875314"/>
              <a:gd name="connsiteX25-255" fmla="*/ 9187543 w 11001829"/>
              <a:gd name="connsiteY25-256" fmla="*/ 696686 h 3875314"/>
              <a:gd name="connsiteX26-257" fmla="*/ 9622971 w 11001829"/>
              <a:gd name="connsiteY26-258" fmla="*/ 885372 h 3875314"/>
              <a:gd name="connsiteX27-259" fmla="*/ 9869714 w 11001829"/>
              <a:gd name="connsiteY27-260" fmla="*/ 1132114 h 3875314"/>
              <a:gd name="connsiteX28-261" fmla="*/ 10101943 w 11001829"/>
              <a:gd name="connsiteY28-262" fmla="*/ 1335314 h 3875314"/>
              <a:gd name="connsiteX29-263" fmla="*/ 10537371 w 11001829"/>
              <a:gd name="connsiteY29-264" fmla="*/ 1582057 h 3875314"/>
              <a:gd name="connsiteX30-265" fmla="*/ 10987314 w 11001829"/>
              <a:gd name="connsiteY30-266" fmla="*/ 1770743 h 3875314"/>
              <a:gd name="connsiteX31-267" fmla="*/ 11001829 w 11001829"/>
              <a:gd name="connsiteY31-268" fmla="*/ 3846286 h 3875314"/>
              <a:gd name="connsiteX32-269" fmla="*/ 0 w 11001829"/>
              <a:gd name="connsiteY32-270" fmla="*/ 3875314 h 3875314"/>
              <a:gd name="connsiteX33-271" fmla="*/ 682810 w 11001829"/>
              <a:gd name="connsiteY33-272" fmla="*/ 1165504 h 3875314"/>
              <a:gd name="connsiteX0-273" fmla="*/ 682810 w 11001829"/>
              <a:gd name="connsiteY0-274" fmla="*/ 1165504 h 3875314"/>
              <a:gd name="connsiteX1-275" fmla="*/ 949745 w 11001829"/>
              <a:gd name="connsiteY1-276" fmla="*/ 1124324 h 3875314"/>
              <a:gd name="connsiteX2-277" fmla="*/ 1240669 w 11001829"/>
              <a:gd name="connsiteY2-278" fmla="*/ 1099691 h 3875314"/>
              <a:gd name="connsiteX3-279" fmla="*/ 1757505 w 11001829"/>
              <a:gd name="connsiteY3-280" fmla="*/ 954548 h 3875314"/>
              <a:gd name="connsiteX4-281" fmla="*/ 2102690 w 11001829"/>
              <a:gd name="connsiteY4-282" fmla="*/ 1076387 h 3875314"/>
              <a:gd name="connsiteX5-283" fmla="*/ 2467429 w 11001829"/>
              <a:gd name="connsiteY5-284" fmla="*/ 682172 h 3875314"/>
              <a:gd name="connsiteX6-285" fmla="*/ 2714171 w 11001829"/>
              <a:gd name="connsiteY6-286" fmla="*/ 754743 h 3875314"/>
              <a:gd name="connsiteX7-287" fmla="*/ 3207657 w 11001829"/>
              <a:gd name="connsiteY7-288" fmla="*/ 682172 h 3875314"/>
              <a:gd name="connsiteX8-289" fmla="*/ 3628571 w 11001829"/>
              <a:gd name="connsiteY8-290" fmla="*/ 595086 h 3875314"/>
              <a:gd name="connsiteX9-291" fmla="*/ 3918857 w 11001829"/>
              <a:gd name="connsiteY9-292" fmla="*/ 682172 h 3875314"/>
              <a:gd name="connsiteX10-293" fmla="*/ 4151086 w 11001829"/>
              <a:gd name="connsiteY10-294" fmla="*/ 682172 h 3875314"/>
              <a:gd name="connsiteX11-295" fmla="*/ 4325257 w 11001829"/>
              <a:gd name="connsiteY11-296" fmla="*/ 595086 h 3875314"/>
              <a:gd name="connsiteX12-297" fmla="*/ 4804229 w 11001829"/>
              <a:gd name="connsiteY12-298" fmla="*/ 333829 h 3875314"/>
              <a:gd name="connsiteX13-299" fmla="*/ 5036457 w 11001829"/>
              <a:gd name="connsiteY13-300" fmla="*/ 362857 h 3875314"/>
              <a:gd name="connsiteX14-301" fmla="*/ 5036457 w 11001829"/>
              <a:gd name="connsiteY14-302" fmla="*/ 537029 h 3875314"/>
              <a:gd name="connsiteX15-303" fmla="*/ 5486400 w 11001829"/>
              <a:gd name="connsiteY15-304" fmla="*/ 435429 h 3875314"/>
              <a:gd name="connsiteX16-305" fmla="*/ 6008914 w 11001829"/>
              <a:gd name="connsiteY16-306" fmla="*/ 159657 h 3875314"/>
              <a:gd name="connsiteX17-307" fmla="*/ 6444343 w 11001829"/>
              <a:gd name="connsiteY17-308" fmla="*/ 14514 h 3875314"/>
              <a:gd name="connsiteX18-309" fmla="*/ 6865257 w 11001829"/>
              <a:gd name="connsiteY18-310" fmla="*/ 0 h 3875314"/>
              <a:gd name="connsiteX19-311" fmla="*/ 7300686 w 11001829"/>
              <a:gd name="connsiteY19-312" fmla="*/ 14514 h 3875314"/>
              <a:gd name="connsiteX20-313" fmla="*/ 7445829 w 11001829"/>
              <a:gd name="connsiteY20-314" fmla="*/ 261257 h 3875314"/>
              <a:gd name="connsiteX21-315" fmla="*/ 7750629 w 11001829"/>
              <a:gd name="connsiteY21-316" fmla="*/ 493486 h 3875314"/>
              <a:gd name="connsiteX22-317" fmla="*/ 7939314 w 11001829"/>
              <a:gd name="connsiteY22-318" fmla="*/ 609600 h 3875314"/>
              <a:gd name="connsiteX23-319" fmla="*/ 8244114 w 11001829"/>
              <a:gd name="connsiteY23-320" fmla="*/ 522514 h 3875314"/>
              <a:gd name="connsiteX24-321" fmla="*/ 8577943 w 11001829"/>
              <a:gd name="connsiteY24-322" fmla="*/ 566057 h 3875314"/>
              <a:gd name="connsiteX25-323" fmla="*/ 9187543 w 11001829"/>
              <a:gd name="connsiteY25-324" fmla="*/ 696686 h 3875314"/>
              <a:gd name="connsiteX26-325" fmla="*/ 9622971 w 11001829"/>
              <a:gd name="connsiteY26-326" fmla="*/ 885372 h 3875314"/>
              <a:gd name="connsiteX27-327" fmla="*/ 9869714 w 11001829"/>
              <a:gd name="connsiteY27-328" fmla="*/ 1132114 h 3875314"/>
              <a:gd name="connsiteX28-329" fmla="*/ 10101943 w 11001829"/>
              <a:gd name="connsiteY28-330" fmla="*/ 1335314 h 3875314"/>
              <a:gd name="connsiteX29-331" fmla="*/ 10537371 w 11001829"/>
              <a:gd name="connsiteY29-332" fmla="*/ 1582057 h 3875314"/>
              <a:gd name="connsiteX30-333" fmla="*/ 10987314 w 11001829"/>
              <a:gd name="connsiteY30-334" fmla="*/ 1770743 h 3875314"/>
              <a:gd name="connsiteX31-335" fmla="*/ 11001829 w 11001829"/>
              <a:gd name="connsiteY31-336" fmla="*/ 3846286 h 3875314"/>
              <a:gd name="connsiteX32-337" fmla="*/ 0 w 11001829"/>
              <a:gd name="connsiteY32-338" fmla="*/ 3875314 h 3875314"/>
              <a:gd name="connsiteX33-339" fmla="*/ 682810 w 11001829"/>
              <a:gd name="connsiteY33-340" fmla="*/ 1165504 h 3875314"/>
              <a:gd name="connsiteX0-341" fmla="*/ 682810 w 11001829"/>
              <a:gd name="connsiteY0-342" fmla="*/ 1165504 h 3875314"/>
              <a:gd name="connsiteX1-343" fmla="*/ 949745 w 11001829"/>
              <a:gd name="connsiteY1-344" fmla="*/ 1124324 h 3875314"/>
              <a:gd name="connsiteX2-345" fmla="*/ 1240669 w 11001829"/>
              <a:gd name="connsiteY2-346" fmla="*/ 1099691 h 3875314"/>
              <a:gd name="connsiteX3-347" fmla="*/ 1757505 w 11001829"/>
              <a:gd name="connsiteY3-348" fmla="*/ 954548 h 3875314"/>
              <a:gd name="connsiteX4-349" fmla="*/ 2102690 w 11001829"/>
              <a:gd name="connsiteY4-350" fmla="*/ 1076387 h 3875314"/>
              <a:gd name="connsiteX5-351" fmla="*/ 2449757 w 11001829"/>
              <a:gd name="connsiteY5-352" fmla="*/ 1143899 h 3875314"/>
              <a:gd name="connsiteX6-353" fmla="*/ 2714171 w 11001829"/>
              <a:gd name="connsiteY6-354" fmla="*/ 754743 h 3875314"/>
              <a:gd name="connsiteX7-355" fmla="*/ 3207657 w 11001829"/>
              <a:gd name="connsiteY7-356" fmla="*/ 682172 h 3875314"/>
              <a:gd name="connsiteX8-357" fmla="*/ 3628571 w 11001829"/>
              <a:gd name="connsiteY8-358" fmla="*/ 595086 h 3875314"/>
              <a:gd name="connsiteX9-359" fmla="*/ 3918857 w 11001829"/>
              <a:gd name="connsiteY9-360" fmla="*/ 682172 h 3875314"/>
              <a:gd name="connsiteX10-361" fmla="*/ 4151086 w 11001829"/>
              <a:gd name="connsiteY10-362" fmla="*/ 682172 h 3875314"/>
              <a:gd name="connsiteX11-363" fmla="*/ 4325257 w 11001829"/>
              <a:gd name="connsiteY11-364" fmla="*/ 595086 h 3875314"/>
              <a:gd name="connsiteX12-365" fmla="*/ 4804229 w 11001829"/>
              <a:gd name="connsiteY12-366" fmla="*/ 333829 h 3875314"/>
              <a:gd name="connsiteX13-367" fmla="*/ 5036457 w 11001829"/>
              <a:gd name="connsiteY13-368" fmla="*/ 362857 h 3875314"/>
              <a:gd name="connsiteX14-369" fmla="*/ 5036457 w 11001829"/>
              <a:gd name="connsiteY14-370" fmla="*/ 537029 h 3875314"/>
              <a:gd name="connsiteX15-371" fmla="*/ 5486400 w 11001829"/>
              <a:gd name="connsiteY15-372" fmla="*/ 435429 h 3875314"/>
              <a:gd name="connsiteX16-373" fmla="*/ 6008914 w 11001829"/>
              <a:gd name="connsiteY16-374" fmla="*/ 159657 h 3875314"/>
              <a:gd name="connsiteX17-375" fmla="*/ 6444343 w 11001829"/>
              <a:gd name="connsiteY17-376" fmla="*/ 14514 h 3875314"/>
              <a:gd name="connsiteX18-377" fmla="*/ 6865257 w 11001829"/>
              <a:gd name="connsiteY18-378" fmla="*/ 0 h 3875314"/>
              <a:gd name="connsiteX19-379" fmla="*/ 7300686 w 11001829"/>
              <a:gd name="connsiteY19-380" fmla="*/ 14514 h 3875314"/>
              <a:gd name="connsiteX20-381" fmla="*/ 7445829 w 11001829"/>
              <a:gd name="connsiteY20-382" fmla="*/ 261257 h 3875314"/>
              <a:gd name="connsiteX21-383" fmla="*/ 7750629 w 11001829"/>
              <a:gd name="connsiteY21-384" fmla="*/ 493486 h 3875314"/>
              <a:gd name="connsiteX22-385" fmla="*/ 7939314 w 11001829"/>
              <a:gd name="connsiteY22-386" fmla="*/ 609600 h 3875314"/>
              <a:gd name="connsiteX23-387" fmla="*/ 8244114 w 11001829"/>
              <a:gd name="connsiteY23-388" fmla="*/ 522514 h 3875314"/>
              <a:gd name="connsiteX24-389" fmla="*/ 8577943 w 11001829"/>
              <a:gd name="connsiteY24-390" fmla="*/ 566057 h 3875314"/>
              <a:gd name="connsiteX25-391" fmla="*/ 9187543 w 11001829"/>
              <a:gd name="connsiteY25-392" fmla="*/ 696686 h 3875314"/>
              <a:gd name="connsiteX26-393" fmla="*/ 9622971 w 11001829"/>
              <a:gd name="connsiteY26-394" fmla="*/ 885372 h 3875314"/>
              <a:gd name="connsiteX27-395" fmla="*/ 9869714 w 11001829"/>
              <a:gd name="connsiteY27-396" fmla="*/ 1132114 h 3875314"/>
              <a:gd name="connsiteX28-397" fmla="*/ 10101943 w 11001829"/>
              <a:gd name="connsiteY28-398" fmla="*/ 1335314 h 3875314"/>
              <a:gd name="connsiteX29-399" fmla="*/ 10537371 w 11001829"/>
              <a:gd name="connsiteY29-400" fmla="*/ 1582057 h 3875314"/>
              <a:gd name="connsiteX30-401" fmla="*/ 10987314 w 11001829"/>
              <a:gd name="connsiteY30-402" fmla="*/ 1770743 h 3875314"/>
              <a:gd name="connsiteX31-403" fmla="*/ 11001829 w 11001829"/>
              <a:gd name="connsiteY31-404" fmla="*/ 3846286 h 3875314"/>
              <a:gd name="connsiteX32-405" fmla="*/ 0 w 11001829"/>
              <a:gd name="connsiteY32-406" fmla="*/ 3875314 h 3875314"/>
              <a:gd name="connsiteX33-407" fmla="*/ 682810 w 11001829"/>
              <a:gd name="connsiteY33-408" fmla="*/ 1165504 h 3875314"/>
              <a:gd name="connsiteX0-409" fmla="*/ 682810 w 11001829"/>
              <a:gd name="connsiteY0-410" fmla="*/ 1165504 h 3875314"/>
              <a:gd name="connsiteX1-411" fmla="*/ 949745 w 11001829"/>
              <a:gd name="connsiteY1-412" fmla="*/ 1124324 h 3875314"/>
              <a:gd name="connsiteX2-413" fmla="*/ 1240669 w 11001829"/>
              <a:gd name="connsiteY2-414" fmla="*/ 1099691 h 3875314"/>
              <a:gd name="connsiteX3-415" fmla="*/ 1757505 w 11001829"/>
              <a:gd name="connsiteY3-416" fmla="*/ 954548 h 3875314"/>
              <a:gd name="connsiteX4-417" fmla="*/ 2102690 w 11001829"/>
              <a:gd name="connsiteY4-418" fmla="*/ 1076387 h 3875314"/>
              <a:gd name="connsiteX5-419" fmla="*/ 2449757 w 11001829"/>
              <a:gd name="connsiteY5-420" fmla="*/ 1143899 h 3875314"/>
              <a:gd name="connsiteX6-421" fmla="*/ 2899732 w 11001829"/>
              <a:gd name="connsiteY6-422" fmla="*/ 1107113 h 3875314"/>
              <a:gd name="connsiteX7-423" fmla="*/ 3207657 w 11001829"/>
              <a:gd name="connsiteY7-424" fmla="*/ 682172 h 3875314"/>
              <a:gd name="connsiteX8-425" fmla="*/ 3628571 w 11001829"/>
              <a:gd name="connsiteY8-426" fmla="*/ 595086 h 3875314"/>
              <a:gd name="connsiteX9-427" fmla="*/ 3918857 w 11001829"/>
              <a:gd name="connsiteY9-428" fmla="*/ 682172 h 3875314"/>
              <a:gd name="connsiteX10-429" fmla="*/ 4151086 w 11001829"/>
              <a:gd name="connsiteY10-430" fmla="*/ 682172 h 3875314"/>
              <a:gd name="connsiteX11-431" fmla="*/ 4325257 w 11001829"/>
              <a:gd name="connsiteY11-432" fmla="*/ 595086 h 3875314"/>
              <a:gd name="connsiteX12-433" fmla="*/ 4804229 w 11001829"/>
              <a:gd name="connsiteY12-434" fmla="*/ 333829 h 3875314"/>
              <a:gd name="connsiteX13-435" fmla="*/ 5036457 w 11001829"/>
              <a:gd name="connsiteY13-436" fmla="*/ 362857 h 3875314"/>
              <a:gd name="connsiteX14-437" fmla="*/ 5036457 w 11001829"/>
              <a:gd name="connsiteY14-438" fmla="*/ 537029 h 3875314"/>
              <a:gd name="connsiteX15-439" fmla="*/ 5486400 w 11001829"/>
              <a:gd name="connsiteY15-440" fmla="*/ 435429 h 3875314"/>
              <a:gd name="connsiteX16-441" fmla="*/ 6008914 w 11001829"/>
              <a:gd name="connsiteY16-442" fmla="*/ 159657 h 3875314"/>
              <a:gd name="connsiteX17-443" fmla="*/ 6444343 w 11001829"/>
              <a:gd name="connsiteY17-444" fmla="*/ 14514 h 3875314"/>
              <a:gd name="connsiteX18-445" fmla="*/ 6865257 w 11001829"/>
              <a:gd name="connsiteY18-446" fmla="*/ 0 h 3875314"/>
              <a:gd name="connsiteX19-447" fmla="*/ 7300686 w 11001829"/>
              <a:gd name="connsiteY19-448" fmla="*/ 14514 h 3875314"/>
              <a:gd name="connsiteX20-449" fmla="*/ 7445829 w 11001829"/>
              <a:gd name="connsiteY20-450" fmla="*/ 261257 h 3875314"/>
              <a:gd name="connsiteX21-451" fmla="*/ 7750629 w 11001829"/>
              <a:gd name="connsiteY21-452" fmla="*/ 493486 h 3875314"/>
              <a:gd name="connsiteX22-453" fmla="*/ 7939314 w 11001829"/>
              <a:gd name="connsiteY22-454" fmla="*/ 609600 h 3875314"/>
              <a:gd name="connsiteX23-455" fmla="*/ 8244114 w 11001829"/>
              <a:gd name="connsiteY23-456" fmla="*/ 522514 h 3875314"/>
              <a:gd name="connsiteX24-457" fmla="*/ 8577943 w 11001829"/>
              <a:gd name="connsiteY24-458" fmla="*/ 566057 h 3875314"/>
              <a:gd name="connsiteX25-459" fmla="*/ 9187543 w 11001829"/>
              <a:gd name="connsiteY25-460" fmla="*/ 696686 h 3875314"/>
              <a:gd name="connsiteX26-461" fmla="*/ 9622971 w 11001829"/>
              <a:gd name="connsiteY26-462" fmla="*/ 885372 h 3875314"/>
              <a:gd name="connsiteX27-463" fmla="*/ 9869714 w 11001829"/>
              <a:gd name="connsiteY27-464" fmla="*/ 1132114 h 3875314"/>
              <a:gd name="connsiteX28-465" fmla="*/ 10101943 w 11001829"/>
              <a:gd name="connsiteY28-466" fmla="*/ 1335314 h 3875314"/>
              <a:gd name="connsiteX29-467" fmla="*/ 10537371 w 11001829"/>
              <a:gd name="connsiteY29-468" fmla="*/ 1582057 h 3875314"/>
              <a:gd name="connsiteX30-469" fmla="*/ 10987314 w 11001829"/>
              <a:gd name="connsiteY30-470" fmla="*/ 1770743 h 3875314"/>
              <a:gd name="connsiteX31-471" fmla="*/ 11001829 w 11001829"/>
              <a:gd name="connsiteY31-472" fmla="*/ 3846286 h 3875314"/>
              <a:gd name="connsiteX32-473" fmla="*/ 0 w 11001829"/>
              <a:gd name="connsiteY32-474" fmla="*/ 3875314 h 3875314"/>
              <a:gd name="connsiteX33-475" fmla="*/ 682810 w 11001829"/>
              <a:gd name="connsiteY33-476" fmla="*/ 1165504 h 3875314"/>
              <a:gd name="connsiteX0-477" fmla="*/ 682810 w 11001829"/>
              <a:gd name="connsiteY0-478" fmla="*/ 1165504 h 3875314"/>
              <a:gd name="connsiteX1-479" fmla="*/ 949745 w 11001829"/>
              <a:gd name="connsiteY1-480" fmla="*/ 1124324 h 3875314"/>
              <a:gd name="connsiteX2-481" fmla="*/ 1240669 w 11001829"/>
              <a:gd name="connsiteY2-482" fmla="*/ 1099691 h 3875314"/>
              <a:gd name="connsiteX3-483" fmla="*/ 1757505 w 11001829"/>
              <a:gd name="connsiteY3-484" fmla="*/ 954548 h 3875314"/>
              <a:gd name="connsiteX4-485" fmla="*/ 2102690 w 11001829"/>
              <a:gd name="connsiteY4-486" fmla="*/ 1076387 h 3875314"/>
              <a:gd name="connsiteX5-487" fmla="*/ 2449757 w 11001829"/>
              <a:gd name="connsiteY5-488" fmla="*/ 1143899 h 3875314"/>
              <a:gd name="connsiteX6-489" fmla="*/ 2899732 w 11001829"/>
              <a:gd name="connsiteY6-490" fmla="*/ 1107113 h 3875314"/>
              <a:gd name="connsiteX7-491" fmla="*/ 3207657 w 11001829"/>
              <a:gd name="connsiteY7-492" fmla="*/ 682172 h 3875314"/>
              <a:gd name="connsiteX8-493" fmla="*/ 3628571 w 11001829"/>
              <a:gd name="connsiteY8-494" fmla="*/ 595086 h 3875314"/>
              <a:gd name="connsiteX9-495" fmla="*/ 3918857 w 11001829"/>
              <a:gd name="connsiteY9-496" fmla="*/ 682172 h 3875314"/>
              <a:gd name="connsiteX10-497" fmla="*/ 4151086 w 11001829"/>
              <a:gd name="connsiteY10-498" fmla="*/ 682172 h 3875314"/>
              <a:gd name="connsiteX11-499" fmla="*/ 4325257 w 11001829"/>
              <a:gd name="connsiteY11-500" fmla="*/ 595086 h 3875314"/>
              <a:gd name="connsiteX12-501" fmla="*/ 4804229 w 11001829"/>
              <a:gd name="connsiteY12-502" fmla="*/ 333829 h 3875314"/>
              <a:gd name="connsiteX13-503" fmla="*/ 5036457 w 11001829"/>
              <a:gd name="connsiteY13-504" fmla="*/ 362857 h 3875314"/>
              <a:gd name="connsiteX14-505" fmla="*/ 5036457 w 11001829"/>
              <a:gd name="connsiteY14-506" fmla="*/ 537029 h 3875314"/>
              <a:gd name="connsiteX15-507" fmla="*/ 5486400 w 11001829"/>
              <a:gd name="connsiteY15-508" fmla="*/ 435429 h 3875314"/>
              <a:gd name="connsiteX16-509" fmla="*/ 6008914 w 11001829"/>
              <a:gd name="connsiteY16-510" fmla="*/ 159657 h 3875314"/>
              <a:gd name="connsiteX17-511" fmla="*/ 6444343 w 11001829"/>
              <a:gd name="connsiteY17-512" fmla="*/ 14514 h 3875314"/>
              <a:gd name="connsiteX18-513" fmla="*/ 6865257 w 11001829"/>
              <a:gd name="connsiteY18-514" fmla="*/ 0 h 3875314"/>
              <a:gd name="connsiteX19-515" fmla="*/ 7300686 w 11001829"/>
              <a:gd name="connsiteY19-516" fmla="*/ 14514 h 3875314"/>
              <a:gd name="connsiteX20-517" fmla="*/ 7445829 w 11001829"/>
              <a:gd name="connsiteY20-518" fmla="*/ 261257 h 3875314"/>
              <a:gd name="connsiteX21-519" fmla="*/ 7750629 w 11001829"/>
              <a:gd name="connsiteY21-520" fmla="*/ 493486 h 3875314"/>
              <a:gd name="connsiteX22-521" fmla="*/ 7939314 w 11001829"/>
              <a:gd name="connsiteY22-522" fmla="*/ 609600 h 3875314"/>
              <a:gd name="connsiteX23-523" fmla="*/ 8244114 w 11001829"/>
              <a:gd name="connsiteY23-524" fmla="*/ 522514 h 3875314"/>
              <a:gd name="connsiteX24-525" fmla="*/ 8577943 w 11001829"/>
              <a:gd name="connsiteY24-526" fmla="*/ 566057 h 3875314"/>
              <a:gd name="connsiteX25-527" fmla="*/ 9187543 w 11001829"/>
              <a:gd name="connsiteY25-528" fmla="*/ 696686 h 3875314"/>
              <a:gd name="connsiteX26-529" fmla="*/ 9622971 w 11001829"/>
              <a:gd name="connsiteY26-530" fmla="*/ 885372 h 3875314"/>
              <a:gd name="connsiteX27-531" fmla="*/ 9869714 w 11001829"/>
              <a:gd name="connsiteY27-532" fmla="*/ 1132114 h 3875314"/>
              <a:gd name="connsiteX28-533" fmla="*/ 10101943 w 11001829"/>
              <a:gd name="connsiteY28-534" fmla="*/ 1335314 h 3875314"/>
              <a:gd name="connsiteX29-535" fmla="*/ 10537371 w 11001829"/>
              <a:gd name="connsiteY29-536" fmla="*/ 1582057 h 3875314"/>
              <a:gd name="connsiteX30-537" fmla="*/ 10987314 w 11001829"/>
              <a:gd name="connsiteY30-538" fmla="*/ 1770743 h 3875314"/>
              <a:gd name="connsiteX31-539" fmla="*/ 11001829 w 11001829"/>
              <a:gd name="connsiteY31-540" fmla="*/ 3846286 h 3875314"/>
              <a:gd name="connsiteX32-541" fmla="*/ 0 w 11001829"/>
              <a:gd name="connsiteY32-542" fmla="*/ 3875314 h 3875314"/>
              <a:gd name="connsiteX33-543" fmla="*/ 682810 w 11001829"/>
              <a:gd name="connsiteY33-544" fmla="*/ 1165504 h 3875314"/>
              <a:gd name="connsiteX0-545" fmla="*/ 682810 w 11001829"/>
              <a:gd name="connsiteY0-546" fmla="*/ 1165504 h 3875314"/>
              <a:gd name="connsiteX1-547" fmla="*/ 949745 w 11001829"/>
              <a:gd name="connsiteY1-548" fmla="*/ 1124324 h 3875314"/>
              <a:gd name="connsiteX2-549" fmla="*/ 1240669 w 11001829"/>
              <a:gd name="connsiteY2-550" fmla="*/ 1099691 h 3875314"/>
              <a:gd name="connsiteX3-551" fmla="*/ 1757505 w 11001829"/>
              <a:gd name="connsiteY3-552" fmla="*/ 954548 h 3875314"/>
              <a:gd name="connsiteX4-553" fmla="*/ 2102690 w 11001829"/>
              <a:gd name="connsiteY4-554" fmla="*/ 1076387 h 3875314"/>
              <a:gd name="connsiteX5-555" fmla="*/ 2449757 w 11001829"/>
              <a:gd name="connsiteY5-556" fmla="*/ 1143899 h 3875314"/>
              <a:gd name="connsiteX6-557" fmla="*/ 2899732 w 11001829"/>
              <a:gd name="connsiteY6-558" fmla="*/ 1107113 h 3875314"/>
              <a:gd name="connsiteX7-559" fmla="*/ 3278347 w 11001829"/>
              <a:gd name="connsiteY7-560" fmla="*/ 961639 h 3875314"/>
              <a:gd name="connsiteX8-561" fmla="*/ 3628571 w 11001829"/>
              <a:gd name="connsiteY8-562" fmla="*/ 595086 h 3875314"/>
              <a:gd name="connsiteX9-563" fmla="*/ 3918857 w 11001829"/>
              <a:gd name="connsiteY9-564" fmla="*/ 682172 h 3875314"/>
              <a:gd name="connsiteX10-565" fmla="*/ 4151086 w 11001829"/>
              <a:gd name="connsiteY10-566" fmla="*/ 682172 h 3875314"/>
              <a:gd name="connsiteX11-567" fmla="*/ 4325257 w 11001829"/>
              <a:gd name="connsiteY11-568" fmla="*/ 595086 h 3875314"/>
              <a:gd name="connsiteX12-569" fmla="*/ 4804229 w 11001829"/>
              <a:gd name="connsiteY12-570" fmla="*/ 333829 h 3875314"/>
              <a:gd name="connsiteX13-571" fmla="*/ 5036457 w 11001829"/>
              <a:gd name="connsiteY13-572" fmla="*/ 362857 h 3875314"/>
              <a:gd name="connsiteX14-573" fmla="*/ 5036457 w 11001829"/>
              <a:gd name="connsiteY14-574" fmla="*/ 537029 h 3875314"/>
              <a:gd name="connsiteX15-575" fmla="*/ 5486400 w 11001829"/>
              <a:gd name="connsiteY15-576" fmla="*/ 435429 h 3875314"/>
              <a:gd name="connsiteX16-577" fmla="*/ 6008914 w 11001829"/>
              <a:gd name="connsiteY16-578" fmla="*/ 159657 h 3875314"/>
              <a:gd name="connsiteX17-579" fmla="*/ 6444343 w 11001829"/>
              <a:gd name="connsiteY17-580" fmla="*/ 14514 h 3875314"/>
              <a:gd name="connsiteX18-581" fmla="*/ 6865257 w 11001829"/>
              <a:gd name="connsiteY18-582" fmla="*/ 0 h 3875314"/>
              <a:gd name="connsiteX19-583" fmla="*/ 7300686 w 11001829"/>
              <a:gd name="connsiteY19-584" fmla="*/ 14514 h 3875314"/>
              <a:gd name="connsiteX20-585" fmla="*/ 7445829 w 11001829"/>
              <a:gd name="connsiteY20-586" fmla="*/ 261257 h 3875314"/>
              <a:gd name="connsiteX21-587" fmla="*/ 7750629 w 11001829"/>
              <a:gd name="connsiteY21-588" fmla="*/ 493486 h 3875314"/>
              <a:gd name="connsiteX22-589" fmla="*/ 7939314 w 11001829"/>
              <a:gd name="connsiteY22-590" fmla="*/ 609600 h 3875314"/>
              <a:gd name="connsiteX23-591" fmla="*/ 8244114 w 11001829"/>
              <a:gd name="connsiteY23-592" fmla="*/ 522514 h 3875314"/>
              <a:gd name="connsiteX24-593" fmla="*/ 8577943 w 11001829"/>
              <a:gd name="connsiteY24-594" fmla="*/ 566057 h 3875314"/>
              <a:gd name="connsiteX25-595" fmla="*/ 9187543 w 11001829"/>
              <a:gd name="connsiteY25-596" fmla="*/ 696686 h 3875314"/>
              <a:gd name="connsiteX26-597" fmla="*/ 9622971 w 11001829"/>
              <a:gd name="connsiteY26-598" fmla="*/ 885372 h 3875314"/>
              <a:gd name="connsiteX27-599" fmla="*/ 9869714 w 11001829"/>
              <a:gd name="connsiteY27-600" fmla="*/ 1132114 h 3875314"/>
              <a:gd name="connsiteX28-601" fmla="*/ 10101943 w 11001829"/>
              <a:gd name="connsiteY28-602" fmla="*/ 1335314 h 3875314"/>
              <a:gd name="connsiteX29-603" fmla="*/ 10537371 w 11001829"/>
              <a:gd name="connsiteY29-604" fmla="*/ 1582057 h 3875314"/>
              <a:gd name="connsiteX30-605" fmla="*/ 10987314 w 11001829"/>
              <a:gd name="connsiteY30-606" fmla="*/ 1770743 h 3875314"/>
              <a:gd name="connsiteX31-607" fmla="*/ 11001829 w 11001829"/>
              <a:gd name="connsiteY31-608" fmla="*/ 3846286 h 3875314"/>
              <a:gd name="connsiteX32-609" fmla="*/ 0 w 11001829"/>
              <a:gd name="connsiteY32-610" fmla="*/ 3875314 h 3875314"/>
              <a:gd name="connsiteX33-611" fmla="*/ 682810 w 11001829"/>
              <a:gd name="connsiteY33-612" fmla="*/ 1165504 h 3875314"/>
              <a:gd name="connsiteX0-613" fmla="*/ 682810 w 11001829"/>
              <a:gd name="connsiteY0-614" fmla="*/ 1165504 h 3875314"/>
              <a:gd name="connsiteX1-615" fmla="*/ 949745 w 11001829"/>
              <a:gd name="connsiteY1-616" fmla="*/ 1124324 h 3875314"/>
              <a:gd name="connsiteX2-617" fmla="*/ 1240669 w 11001829"/>
              <a:gd name="connsiteY2-618" fmla="*/ 1099691 h 3875314"/>
              <a:gd name="connsiteX3-619" fmla="*/ 1757505 w 11001829"/>
              <a:gd name="connsiteY3-620" fmla="*/ 954548 h 3875314"/>
              <a:gd name="connsiteX4-621" fmla="*/ 2102690 w 11001829"/>
              <a:gd name="connsiteY4-622" fmla="*/ 1076387 h 3875314"/>
              <a:gd name="connsiteX5-623" fmla="*/ 2449757 w 11001829"/>
              <a:gd name="connsiteY5-624" fmla="*/ 1143899 h 3875314"/>
              <a:gd name="connsiteX6-625" fmla="*/ 2899732 w 11001829"/>
              <a:gd name="connsiteY6-626" fmla="*/ 1107113 h 3875314"/>
              <a:gd name="connsiteX7-627" fmla="*/ 3278347 w 11001829"/>
              <a:gd name="connsiteY7-628" fmla="*/ 961639 h 3875314"/>
              <a:gd name="connsiteX8-629" fmla="*/ 3628571 w 11001829"/>
              <a:gd name="connsiteY8-630" fmla="*/ 595086 h 3875314"/>
              <a:gd name="connsiteX9-631" fmla="*/ 3918857 w 11001829"/>
              <a:gd name="connsiteY9-632" fmla="*/ 682172 h 3875314"/>
              <a:gd name="connsiteX10-633" fmla="*/ 4151086 w 11001829"/>
              <a:gd name="connsiteY10-634" fmla="*/ 682172 h 3875314"/>
              <a:gd name="connsiteX11-635" fmla="*/ 4325257 w 11001829"/>
              <a:gd name="connsiteY11-636" fmla="*/ 595086 h 3875314"/>
              <a:gd name="connsiteX12-637" fmla="*/ 4804229 w 11001829"/>
              <a:gd name="connsiteY12-638" fmla="*/ 333829 h 3875314"/>
              <a:gd name="connsiteX13-639" fmla="*/ 5036457 w 11001829"/>
              <a:gd name="connsiteY13-640" fmla="*/ 362857 h 3875314"/>
              <a:gd name="connsiteX14-641" fmla="*/ 5036457 w 11001829"/>
              <a:gd name="connsiteY14-642" fmla="*/ 537029 h 3875314"/>
              <a:gd name="connsiteX15-643" fmla="*/ 5486400 w 11001829"/>
              <a:gd name="connsiteY15-644" fmla="*/ 435429 h 3875314"/>
              <a:gd name="connsiteX16-645" fmla="*/ 6008914 w 11001829"/>
              <a:gd name="connsiteY16-646" fmla="*/ 159657 h 3875314"/>
              <a:gd name="connsiteX17-647" fmla="*/ 6444343 w 11001829"/>
              <a:gd name="connsiteY17-648" fmla="*/ 14514 h 3875314"/>
              <a:gd name="connsiteX18-649" fmla="*/ 6865257 w 11001829"/>
              <a:gd name="connsiteY18-650" fmla="*/ 0 h 3875314"/>
              <a:gd name="connsiteX19-651" fmla="*/ 7300686 w 11001829"/>
              <a:gd name="connsiteY19-652" fmla="*/ 14514 h 3875314"/>
              <a:gd name="connsiteX20-653" fmla="*/ 7445829 w 11001829"/>
              <a:gd name="connsiteY20-654" fmla="*/ 261257 h 3875314"/>
              <a:gd name="connsiteX21-655" fmla="*/ 7750629 w 11001829"/>
              <a:gd name="connsiteY21-656" fmla="*/ 493486 h 3875314"/>
              <a:gd name="connsiteX22-657" fmla="*/ 7939314 w 11001829"/>
              <a:gd name="connsiteY22-658" fmla="*/ 609600 h 3875314"/>
              <a:gd name="connsiteX23-659" fmla="*/ 8244114 w 11001829"/>
              <a:gd name="connsiteY23-660" fmla="*/ 522514 h 3875314"/>
              <a:gd name="connsiteX24-661" fmla="*/ 8577943 w 11001829"/>
              <a:gd name="connsiteY24-662" fmla="*/ 566057 h 3875314"/>
              <a:gd name="connsiteX25-663" fmla="*/ 9187543 w 11001829"/>
              <a:gd name="connsiteY25-664" fmla="*/ 696686 h 3875314"/>
              <a:gd name="connsiteX26-665" fmla="*/ 9622971 w 11001829"/>
              <a:gd name="connsiteY26-666" fmla="*/ 885372 h 3875314"/>
              <a:gd name="connsiteX27-667" fmla="*/ 9869714 w 11001829"/>
              <a:gd name="connsiteY27-668" fmla="*/ 1132114 h 3875314"/>
              <a:gd name="connsiteX28-669" fmla="*/ 10101943 w 11001829"/>
              <a:gd name="connsiteY28-670" fmla="*/ 1335314 h 3875314"/>
              <a:gd name="connsiteX29-671" fmla="*/ 10537371 w 11001829"/>
              <a:gd name="connsiteY29-672" fmla="*/ 1582057 h 3875314"/>
              <a:gd name="connsiteX30-673" fmla="*/ 10987314 w 11001829"/>
              <a:gd name="connsiteY30-674" fmla="*/ 1770743 h 3875314"/>
              <a:gd name="connsiteX31-675" fmla="*/ 11001829 w 11001829"/>
              <a:gd name="connsiteY31-676" fmla="*/ 3846286 h 3875314"/>
              <a:gd name="connsiteX32-677" fmla="*/ 0 w 11001829"/>
              <a:gd name="connsiteY32-678" fmla="*/ 3875314 h 3875314"/>
              <a:gd name="connsiteX33-679" fmla="*/ 682810 w 11001829"/>
              <a:gd name="connsiteY33-680" fmla="*/ 1165504 h 3875314"/>
              <a:gd name="connsiteX0-681" fmla="*/ 682810 w 11001829"/>
              <a:gd name="connsiteY0-682" fmla="*/ 1165504 h 3875314"/>
              <a:gd name="connsiteX1-683" fmla="*/ 949745 w 11001829"/>
              <a:gd name="connsiteY1-684" fmla="*/ 1124324 h 3875314"/>
              <a:gd name="connsiteX2-685" fmla="*/ 1240669 w 11001829"/>
              <a:gd name="connsiteY2-686" fmla="*/ 1099691 h 3875314"/>
              <a:gd name="connsiteX3-687" fmla="*/ 1757505 w 11001829"/>
              <a:gd name="connsiteY3-688" fmla="*/ 954548 h 3875314"/>
              <a:gd name="connsiteX4-689" fmla="*/ 2102690 w 11001829"/>
              <a:gd name="connsiteY4-690" fmla="*/ 1076387 h 3875314"/>
              <a:gd name="connsiteX5-691" fmla="*/ 2449757 w 11001829"/>
              <a:gd name="connsiteY5-692" fmla="*/ 1143899 h 3875314"/>
              <a:gd name="connsiteX6-693" fmla="*/ 2899732 w 11001829"/>
              <a:gd name="connsiteY6-694" fmla="*/ 1107113 h 3875314"/>
              <a:gd name="connsiteX7-695" fmla="*/ 3278347 w 11001829"/>
              <a:gd name="connsiteY7-696" fmla="*/ 961639 h 3875314"/>
              <a:gd name="connsiteX8-697" fmla="*/ 3778787 w 11001829"/>
              <a:gd name="connsiteY8-698" fmla="*/ 1032511 h 3875314"/>
              <a:gd name="connsiteX9-699" fmla="*/ 3918857 w 11001829"/>
              <a:gd name="connsiteY9-700" fmla="*/ 682172 h 3875314"/>
              <a:gd name="connsiteX10-701" fmla="*/ 4151086 w 11001829"/>
              <a:gd name="connsiteY10-702" fmla="*/ 682172 h 3875314"/>
              <a:gd name="connsiteX11-703" fmla="*/ 4325257 w 11001829"/>
              <a:gd name="connsiteY11-704" fmla="*/ 595086 h 3875314"/>
              <a:gd name="connsiteX12-705" fmla="*/ 4804229 w 11001829"/>
              <a:gd name="connsiteY12-706" fmla="*/ 333829 h 3875314"/>
              <a:gd name="connsiteX13-707" fmla="*/ 5036457 w 11001829"/>
              <a:gd name="connsiteY13-708" fmla="*/ 362857 h 3875314"/>
              <a:gd name="connsiteX14-709" fmla="*/ 5036457 w 11001829"/>
              <a:gd name="connsiteY14-710" fmla="*/ 537029 h 3875314"/>
              <a:gd name="connsiteX15-711" fmla="*/ 5486400 w 11001829"/>
              <a:gd name="connsiteY15-712" fmla="*/ 435429 h 3875314"/>
              <a:gd name="connsiteX16-713" fmla="*/ 6008914 w 11001829"/>
              <a:gd name="connsiteY16-714" fmla="*/ 159657 h 3875314"/>
              <a:gd name="connsiteX17-715" fmla="*/ 6444343 w 11001829"/>
              <a:gd name="connsiteY17-716" fmla="*/ 14514 h 3875314"/>
              <a:gd name="connsiteX18-717" fmla="*/ 6865257 w 11001829"/>
              <a:gd name="connsiteY18-718" fmla="*/ 0 h 3875314"/>
              <a:gd name="connsiteX19-719" fmla="*/ 7300686 w 11001829"/>
              <a:gd name="connsiteY19-720" fmla="*/ 14514 h 3875314"/>
              <a:gd name="connsiteX20-721" fmla="*/ 7445829 w 11001829"/>
              <a:gd name="connsiteY20-722" fmla="*/ 261257 h 3875314"/>
              <a:gd name="connsiteX21-723" fmla="*/ 7750629 w 11001829"/>
              <a:gd name="connsiteY21-724" fmla="*/ 493486 h 3875314"/>
              <a:gd name="connsiteX22-725" fmla="*/ 7939314 w 11001829"/>
              <a:gd name="connsiteY22-726" fmla="*/ 609600 h 3875314"/>
              <a:gd name="connsiteX23-727" fmla="*/ 8244114 w 11001829"/>
              <a:gd name="connsiteY23-728" fmla="*/ 522514 h 3875314"/>
              <a:gd name="connsiteX24-729" fmla="*/ 8577943 w 11001829"/>
              <a:gd name="connsiteY24-730" fmla="*/ 566057 h 3875314"/>
              <a:gd name="connsiteX25-731" fmla="*/ 9187543 w 11001829"/>
              <a:gd name="connsiteY25-732" fmla="*/ 696686 h 3875314"/>
              <a:gd name="connsiteX26-733" fmla="*/ 9622971 w 11001829"/>
              <a:gd name="connsiteY26-734" fmla="*/ 885372 h 3875314"/>
              <a:gd name="connsiteX27-735" fmla="*/ 9869714 w 11001829"/>
              <a:gd name="connsiteY27-736" fmla="*/ 1132114 h 3875314"/>
              <a:gd name="connsiteX28-737" fmla="*/ 10101943 w 11001829"/>
              <a:gd name="connsiteY28-738" fmla="*/ 1335314 h 3875314"/>
              <a:gd name="connsiteX29-739" fmla="*/ 10537371 w 11001829"/>
              <a:gd name="connsiteY29-740" fmla="*/ 1582057 h 3875314"/>
              <a:gd name="connsiteX30-741" fmla="*/ 10987314 w 11001829"/>
              <a:gd name="connsiteY30-742" fmla="*/ 1770743 h 3875314"/>
              <a:gd name="connsiteX31-743" fmla="*/ 11001829 w 11001829"/>
              <a:gd name="connsiteY31-744" fmla="*/ 3846286 h 3875314"/>
              <a:gd name="connsiteX32-745" fmla="*/ 0 w 11001829"/>
              <a:gd name="connsiteY32-746" fmla="*/ 3875314 h 3875314"/>
              <a:gd name="connsiteX33-747" fmla="*/ 682810 w 11001829"/>
              <a:gd name="connsiteY33-748" fmla="*/ 1165504 h 3875314"/>
              <a:gd name="connsiteX0-749" fmla="*/ 682810 w 11001829"/>
              <a:gd name="connsiteY0-750" fmla="*/ 1165504 h 3875314"/>
              <a:gd name="connsiteX1-751" fmla="*/ 949745 w 11001829"/>
              <a:gd name="connsiteY1-752" fmla="*/ 1124324 h 3875314"/>
              <a:gd name="connsiteX2-753" fmla="*/ 1240669 w 11001829"/>
              <a:gd name="connsiteY2-754" fmla="*/ 1099691 h 3875314"/>
              <a:gd name="connsiteX3-755" fmla="*/ 1757505 w 11001829"/>
              <a:gd name="connsiteY3-756" fmla="*/ 954548 h 3875314"/>
              <a:gd name="connsiteX4-757" fmla="*/ 2102690 w 11001829"/>
              <a:gd name="connsiteY4-758" fmla="*/ 1076387 h 3875314"/>
              <a:gd name="connsiteX5-759" fmla="*/ 2449757 w 11001829"/>
              <a:gd name="connsiteY5-760" fmla="*/ 1143899 h 3875314"/>
              <a:gd name="connsiteX6-761" fmla="*/ 2899732 w 11001829"/>
              <a:gd name="connsiteY6-762" fmla="*/ 1107113 h 3875314"/>
              <a:gd name="connsiteX7-763" fmla="*/ 3278347 w 11001829"/>
              <a:gd name="connsiteY7-764" fmla="*/ 961639 h 3875314"/>
              <a:gd name="connsiteX8-765" fmla="*/ 3778787 w 11001829"/>
              <a:gd name="connsiteY8-766" fmla="*/ 1032511 h 3875314"/>
              <a:gd name="connsiteX9-767" fmla="*/ 4042564 w 11001829"/>
              <a:gd name="connsiteY9-768" fmla="*/ 1046694 h 3875314"/>
              <a:gd name="connsiteX10-769" fmla="*/ 4151086 w 11001829"/>
              <a:gd name="connsiteY10-770" fmla="*/ 682172 h 3875314"/>
              <a:gd name="connsiteX11-771" fmla="*/ 4325257 w 11001829"/>
              <a:gd name="connsiteY11-772" fmla="*/ 595086 h 3875314"/>
              <a:gd name="connsiteX12-773" fmla="*/ 4804229 w 11001829"/>
              <a:gd name="connsiteY12-774" fmla="*/ 333829 h 3875314"/>
              <a:gd name="connsiteX13-775" fmla="*/ 5036457 w 11001829"/>
              <a:gd name="connsiteY13-776" fmla="*/ 362857 h 3875314"/>
              <a:gd name="connsiteX14-777" fmla="*/ 5036457 w 11001829"/>
              <a:gd name="connsiteY14-778" fmla="*/ 537029 h 3875314"/>
              <a:gd name="connsiteX15-779" fmla="*/ 5486400 w 11001829"/>
              <a:gd name="connsiteY15-780" fmla="*/ 435429 h 3875314"/>
              <a:gd name="connsiteX16-781" fmla="*/ 6008914 w 11001829"/>
              <a:gd name="connsiteY16-782" fmla="*/ 159657 h 3875314"/>
              <a:gd name="connsiteX17-783" fmla="*/ 6444343 w 11001829"/>
              <a:gd name="connsiteY17-784" fmla="*/ 14514 h 3875314"/>
              <a:gd name="connsiteX18-785" fmla="*/ 6865257 w 11001829"/>
              <a:gd name="connsiteY18-786" fmla="*/ 0 h 3875314"/>
              <a:gd name="connsiteX19-787" fmla="*/ 7300686 w 11001829"/>
              <a:gd name="connsiteY19-788" fmla="*/ 14514 h 3875314"/>
              <a:gd name="connsiteX20-789" fmla="*/ 7445829 w 11001829"/>
              <a:gd name="connsiteY20-790" fmla="*/ 261257 h 3875314"/>
              <a:gd name="connsiteX21-791" fmla="*/ 7750629 w 11001829"/>
              <a:gd name="connsiteY21-792" fmla="*/ 493486 h 3875314"/>
              <a:gd name="connsiteX22-793" fmla="*/ 7939314 w 11001829"/>
              <a:gd name="connsiteY22-794" fmla="*/ 609600 h 3875314"/>
              <a:gd name="connsiteX23-795" fmla="*/ 8244114 w 11001829"/>
              <a:gd name="connsiteY23-796" fmla="*/ 522514 h 3875314"/>
              <a:gd name="connsiteX24-797" fmla="*/ 8577943 w 11001829"/>
              <a:gd name="connsiteY24-798" fmla="*/ 566057 h 3875314"/>
              <a:gd name="connsiteX25-799" fmla="*/ 9187543 w 11001829"/>
              <a:gd name="connsiteY25-800" fmla="*/ 696686 h 3875314"/>
              <a:gd name="connsiteX26-801" fmla="*/ 9622971 w 11001829"/>
              <a:gd name="connsiteY26-802" fmla="*/ 885372 h 3875314"/>
              <a:gd name="connsiteX27-803" fmla="*/ 9869714 w 11001829"/>
              <a:gd name="connsiteY27-804" fmla="*/ 1132114 h 3875314"/>
              <a:gd name="connsiteX28-805" fmla="*/ 10101943 w 11001829"/>
              <a:gd name="connsiteY28-806" fmla="*/ 1335314 h 3875314"/>
              <a:gd name="connsiteX29-807" fmla="*/ 10537371 w 11001829"/>
              <a:gd name="connsiteY29-808" fmla="*/ 1582057 h 3875314"/>
              <a:gd name="connsiteX30-809" fmla="*/ 10987314 w 11001829"/>
              <a:gd name="connsiteY30-810" fmla="*/ 1770743 h 3875314"/>
              <a:gd name="connsiteX31-811" fmla="*/ 11001829 w 11001829"/>
              <a:gd name="connsiteY31-812" fmla="*/ 3846286 h 3875314"/>
              <a:gd name="connsiteX32-813" fmla="*/ 0 w 11001829"/>
              <a:gd name="connsiteY32-814" fmla="*/ 3875314 h 3875314"/>
              <a:gd name="connsiteX33-815" fmla="*/ 682810 w 11001829"/>
              <a:gd name="connsiteY33-816" fmla="*/ 1165504 h 3875314"/>
              <a:gd name="connsiteX0-817" fmla="*/ 682810 w 11001829"/>
              <a:gd name="connsiteY0-818" fmla="*/ 1165504 h 3875314"/>
              <a:gd name="connsiteX1-819" fmla="*/ 949745 w 11001829"/>
              <a:gd name="connsiteY1-820" fmla="*/ 1124324 h 3875314"/>
              <a:gd name="connsiteX2-821" fmla="*/ 1240669 w 11001829"/>
              <a:gd name="connsiteY2-822" fmla="*/ 1099691 h 3875314"/>
              <a:gd name="connsiteX3-823" fmla="*/ 1757505 w 11001829"/>
              <a:gd name="connsiteY3-824" fmla="*/ 954548 h 3875314"/>
              <a:gd name="connsiteX4-825" fmla="*/ 2102690 w 11001829"/>
              <a:gd name="connsiteY4-826" fmla="*/ 1076387 h 3875314"/>
              <a:gd name="connsiteX5-827" fmla="*/ 2449757 w 11001829"/>
              <a:gd name="connsiteY5-828" fmla="*/ 1143899 h 3875314"/>
              <a:gd name="connsiteX6-829" fmla="*/ 2899732 w 11001829"/>
              <a:gd name="connsiteY6-830" fmla="*/ 1107113 h 3875314"/>
              <a:gd name="connsiteX7-831" fmla="*/ 3278347 w 11001829"/>
              <a:gd name="connsiteY7-832" fmla="*/ 961639 h 3875314"/>
              <a:gd name="connsiteX8-833" fmla="*/ 3778787 w 11001829"/>
              <a:gd name="connsiteY8-834" fmla="*/ 1032511 h 3875314"/>
              <a:gd name="connsiteX9-835" fmla="*/ 4042564 w 11001829"/>
              <a:gd name="connsiteY9-836" fmla="*/ 1046694 h 3875314"/>
              <a:gd name="connsiteX10-837" fmla="*/ 4292466 w 11001829"/>
              <a:gd name="connsiteY10-838" fmla="*/ 864433 h 3875314"/>
              <a:gd name="connsiteX11-839" fmla="*/ 4325257 w 11001829"/>
              <a:gd name="connsiteY11-840" fmla="*/ 595086 h 3875314"/>
              <a:gd name="connsiteX12-841" fmla="*/ 4804229 w 11001829"/>
              <a:gd name="connsiteY12-842" fmla="*/ 333829 h 3875314"/>
              <a:gd name="connsiteX13-843" fmla="*/ 5036457 w 11001829"/>
              <a:gd name="connsiteY13-844" fmla="*/ 362857 h 3875314"/>
              <a:gd name="connsiteX14-845" fmla="*/ 5036457 w 11001829"/>
              <a:gd name="connsiteY14-846" fmla="*/ 537029 h 3875314"/>
              <a:gd name="connsiteX15-847" fmla="*/ 5486400 w 11001829"/>
              <a:gd name="connsiteY15-848" fmla="*/ 435429 h 3875314"/>
              <a:gd name="connsiteX16-849" fmla="*/ 6008914 w 11001829"/>
              <a:gd name="connsiteY16-850" fmla="*/ 159657 h 3875314"/>
              <a:gd name="connsiteX17-851" fmla="*/ 6444343 w 11001829"/>
              <a:gd name="connsiteY17-852" fmla="*/ 14514 h 3875314"/>
              <a:gd name="connsiteX18-853" fmla="*/ 6865257 w 11001829"/>
              <a:gd name="connsiteY18-854" fmla="*/ 0 h 3875314"/>
              <a:gd name="connsiteX19-855" fmla="*/ 7300686 w 11001829"/>
              <a:gd name="connsiteY19-856" fmla="*/ 14514 h 3875314"/>
              <a:gd name="connsiteX20-857" fmla="*/ 7445829 w 11001829"/>
              <a:gd name="connsiteY20-858" fmla="*/ 261257 h 3875314"/>
              <a:gd name="connsiteX21-859" fmla="*/ 7750629 w 11001829"/>
              <a:gd name="connsiteY21-860" fmla="*/ 493486 h 3875314"/>
              <a:gd name="connsiteX22-861" fmla="*/ 7939314 w 11001829"/>
              <a:gd name="connsiteY22-862" fmla="*/ 609600 h 3875314"/>
              <a:gd name="connsiteX23-863" fmla="*/ 8244114 w 11001829"/>
              <a:gd name="connsiteY23-864" fmla="*/ 522514 h 3875314"/>
              <a:gd name="connsiteX24-865" fmla="*/ 8577943 w 11001829"/>
              <a:gd name="connsiteY24-866" fmla="*/ 566057 h 3875314"/>
              <a:gd name="connsiteX25-867" fmla="*/ 9187543 w 11001829"/>
              <a:gd name="connsiteY25-868" fmla="*/ 696686 h 3875314"/>
              <a:gd name="connsiteX26-869" fmla="*/ 9622971 w 11001829"/>
              <a:gd name="connsiteY26-870" fmla="*/ 885372 h 3875314"/>
              <a:gd name="connsiteX27-871" fmla="*/ 9869714 w 11001829"/>
              <a:gd name="connsiteY27-872" fmla="*/ 1132114 h 3875314"/>
              <a:gd name="connsiteX28-873" fmla="*/ 10101943 w 11001829"/>
              <a:gd name="connsiteY28-874" fmla="*/ 1335314 h 3875314"/>
              <a:gd name="connsiteX29-875" fmla="*/ 10537371 w 11001829"/>
              <a:gd name="connsiteY29-876" fmla="*/ 1582057 h 3875314"/>
              <a:gd name="connsiteX30-877" fmla="*/ 10987314 w 11001829"/>
              <a:gd name="connsiteY30-878" fmla="*/ 1770743 h 3875314"/>
              <a:gd name="connsiteX31-879" fmla="*/ 11001829 w 11001829"/>
              <a:gd name="connsiteY31-880" fmla="*/ 3846286 h 3875314"/>
              <a:gd name="connsiteX32-881" fmla="*/ 0 w 11001829"/>
              <a:gd name="connsiteY32-882" fmla="*/ 3875314 h 3875314"/>
              <a:gd name="connsiteX33-883" fmla="*/ 682810 w 11001829"/>
              <a:gd name="connsiteY33-884" fmla="*/ 1165504 h 3875314"/>
              <a:gd name="connsiteX0-885" fmla="*/ 682810 w 11001829"/>
              <a:gd name="connsiteY0-886" fmla="*/ 1165504 h 3875314"/>
              <a:gd name="connsiteX1-887" fmla="*/ 949745 w 11001829"/>
              <a:gd name="connsiteY1-888" fmla="*/ 1124324 h 3875314"/>
              <a:gd name="connsiteX2-889" fmla="*/ 1240669 w 11001829"/>
              <a:gd name="connsiteY2-890" fmla="*/ 1099691 h 3875314"/>
              <a:gd name="connsiteX3-891" fmla="*/ 1757505 w 11001829"/>
              <a:gd name="connsiteY3-892" fmla="*/ 954548 h 3875314"/>
              <a:gd name="connsiteX4-893" fmla="*/ 2102690 w 11001829"/>
              <a:gd name="connsiteY4-894" fmla="*/ 1076387 h 3875314"/>
              <a:gd name="connsiteX5-895" fmla="*/ 2449757 w 11001829"/>
              <a:gd name="connsiteY5-896" fmla="*/ 1143899 h 3875314"/>
              <a:gd name="connsiteX6-897" fmla="*/ 2899732 w 11001829"/>
              <a:gd name="connsiteY6-898" fmla="*/ 1107113 h 3875314"/>
              <a:gd name="connsiteX7-899" fmla="*/ 3278347 w 11001829"/>
              <a:gd name="connsiteY7-900" fmla="*/ 961639 h 3875314"/>
              <a:gd name="connsiteX8-901" fmla="*/ 3778787 w 11001829"/>
              <a:gd name="connsiteY8-902" fmla="*/ 1032511 h 3875314"/>
              <a:gd name="connsiteX9-903" fmla="*/ 4042564 w 11001829"/>
              <a:gd name="connsiteY9-904" fmla="*/ 1046694 h 3875314"/>
              <a:gd name="connsiteX10-905" fmla="*/ 4292466 w 11001829"/>
              <a:gd name="connsiteY10-906" fmla="*/ 864433 h 3875314"/>
              <a:gd name="connsiteX11-907" fmla="*/ 4554999 w 11001829"/>
              <a:gd name="connsiteY11-908" fmla="*/ 680141 h 3875314"/>
              <a:gd name="connsiteX12-909" fmla="*/ 4804229 w 11001829"/>
              <a:gd name="connsiteY12-910" fmla="*/ 333829 h 3875314"/>
              <a:gd name="connsiteX13-911" fmla="*/ 5036457 w 11001829"/>
              <a:gd name="connsiteY13-912" fmla="*/ 362857 h 3875314"/>
              <a:gd name="connsiteX14-913" fmla="*/ 5036457 w 11001829"/>
              <a:gd name="connsiteY14-914" fmla="*/ 537029 h 3875314"/>
              <a:gd name="connsiteX15-915" fmla="*/ 5486400 w 11001829"/>
              <a:gd name="connsiteY15-916" fmla="*/ 435429 h 3875314"/>
              <a:gd name="connsiteX16-917" fmla="*/ 6008914 w 11001829"/>
              <a:gd name="connsiteY16-918" fmla="*/ 159657 h 3875314"/>
              <a:gd name="connsiteX17-919" fmla="*/ 6444343 w 11001829"/>
              <a:gd name="connsiteY17-920" fmla="*/ 14514 h 3875314"/>
              <a:gd name="connsiteX18-921" fmla="*/ 6865257 w 11001829"/>
              <a:gd name="connsiteY18-922" fmla="*/ 0 h 3875314"/>
              <a:gd name="connsiteX19-923" fmla="*/ 7300686 w 11001829"/>
              <a:gd name="connsiteY19-924" fmla="*/ 14514 h 3875314"/>
              <a:gd name="connsiteX20-925" fmla="*/ 7445829 w 11001829"/>
              <a:gd name="connsiteY20-926" fmla="*/ 261257 h 3875314"/>
              <a:gd name="connsiteX21-927" fmla="*/ 7750629 w 11001829"/>
              <a:gd name="connsiteY21-928" fmla="*/ 493486 h 3875314"/>
              <a:gd name="connsiteX22-929" fmla="*/ 7939314 w 11001829"/>
              <a:gd name="connsiteY22-930" fmla="*/ 609600 h 3875314"/>
              <a:gd name="connsiteX23-931" fmla="*/ 8244114 w 11001829"/>
              <a:gd name="connsiteY23-932" fmla="*/ 522514 h 3875314"/>
              <a:gd name="connsiteX24-933" fmla="*/ 8577943 w 11001829"/>
              <a:gd name="connsiteY24-934" fmla="*/ 566057 h 3875314"/>
              <a:gd name="connsiteX25-935" fmla="*/ 9187543 w 11001829"/>
              <a:gd name="connsiteY25-936" fmla="*/ 696686 h 3875314"/>
              <a:gd name="connsiteX26-937" fmla="*/ 9622971 w 11001829"/>
              <a:gd name="connsiteY26-938" fmla="*/ 885372 h 3875314"/>
              <a:gd name="connsiteX27-939" fmla="*/ 9869714 w 11001829"/>
              <a:gd name="connsiteY27-940" fmla="*/ 1132114 h 3875314"/>
              <a:gd name="connsiteX28-941" fmla="*/ 10101943 w 11001829"/>
              <a:gd name="connsiteY28-942" fmla="*/ 1335314 h 3875314"/>
              <a:gd name="connsiteX29-943" fmla="*/ 10537371 w 11001829"/>
              <a:gd name="connsiteY29-944" fmla="*/ 1582057 h 3875314"/>
              <a:gd name="connsiteX30-945" fmla="*/ 10987314 w 11001829"/>
              <a:gd name="connsiteY30-946" fmla="*/ 1770743 h 3875314"/>
              <a:gd name="connsiteX31-947" fmla="*/ 11001829 w 11001829"/>
              <a:gd name="connsiteY31-948" fmla="*/ 3846286 h 3875314"/>
              <a:gd name="connsiteX32-949" fmla="*/ 0 w 11001829"/>
              <a:gd name="connsiteY32-950" fmla="*/ 3875314 h 3875314"/>
              <a:gd name="connsiteX33-951" fmla="*/ 682810 w 11001829"/>
              <a:gd name="connsiteY33-952" fmla="*/ 1165504 h 3875314"/>
              <a:gd name="connsiteX0-953" fmla="*/ 682810 w 11001829"/>
              <a:gd name="connsiteY0-954" fmla="*/ 1165504 h 3875314"/>
              <a:gd name="connsiteX1-955" fmla="*/ 949745 w 11001829"/>
              <a:gd name="connsiteY1-956" fmla="*/ 1124324 h 3875314"/>
              <a:gd name="connsiteX2-957" fmla="*/ 1240669 w 11001829"/>
              <a:gd name="connsiteY2-958" fmla="*/ 1099691 h 3875314"/>
              <a:gd name="connsiteX3-959" fmla="*/ 1757505 w 11001829"/>
              <a:gd name="connsiteY3-960" fmla="*/ 954548 h 3875314"/>
              <a:gd name="connsiteX4-961" fmla="*/ 2102690 w 11001829"/>
              <a:gd name="connsiteY4-962" fmla="*/ 1076387 h 3875314"/>
              <a:gd name="connsiteX5-963" fmla="*/ 2449757 w 11001829"/>
              <a:gd name="connsiteY5-964" fmla="*/ 1143899 h 3875314"/>
              <a:gd name="connsiteX6-965" fmla="*/ 2899732 w 11001829"/>
              <a:gd name="connsiteY6-966" fmla="*/ 1107113 h 3875314"/>
              <a:gd name="connsiteX7-967" fmla="*/ 3278347 w 11001829"/>
              <a:gd name="connsiteY7-968" fmla="*/ 961639 h 3875314"/>
              <a:gd name="connsiteX8-969" fmla="*/ 3778787 w 11001829"/>
              <a:gd name="connsiteY8-970" fmla="*/ 1032511 h 3875314"/>
              <a:gd name="connsiteX9-971" fmla="*/ 4042564 w 11001829"/>
              <a:gd name="connsiteY9-972" fmla="*/ 1046694 h 3875314"/>
              <a:gd name="connsiteX10-973" fmla="*/ 4292466 w 11001829"/>
              <a:gd name="connsiteY10-974" fmla="*/ 864433 h 3875314"/>
              <a:gd name="connsiteX11-975" fmla="*/ 4554999 w 11001829"/>
              <a:gd name="connsiteY11-976" fmla="*/ 680141 h 3875314"/>
              <a:gd name="connsiteX12-977" fmla="*/ 4795393 w 11001829"/>
              <a:gd name="connsiteY12-978" fmla="*/ 564692 h 3875314"/>
              <a:gd name="connsiteX13-979" fmla="*/ 5036457 w 11001829"/>
              <a:gd name="connsiteY13-980" fmla="*/ 362857 h 3875314"/>
              <a:gd name="connsiteX14-981" fmla="*/ 5036457 w 11001829"/>
              <a:gd name="connsiteY14-982" fmla="*/ 537029 h 3875314"/>
              <a:gd name="connsiteX15-983" fmla="*/ 5486400 w 11001829"/>
              <a:gd name="connsiteY15-984" fmla="*/ 435429 h 3875314"/>
              <a:gd name="connsiteX16-985" fmla="*/ 6008914 w 11001829"/>
              <a:gd name="connsiteY16-986" fmla="*/ 159657 h 3875314"/>
              <a:gd name="connsiteX17-987" fmla="*/ 6444343 w 11001829"/>
              <a:gd name="connsiteY17-988" fmla="*/ 14514 h 3875314"/>
              <a:gd name="connsiteX18-989" fmla="*/ 6865257 w 11001829"/>
              <a:gd name="connsiteY18-990" fmla="*/ 0 h 3875314"/>
              <a:gd name="connsiteX19-991" fmla="*/ 7300686 w 11001829"/>
              <a:gd name="connsiteY19-992" fmla="*/ 14514 h 3875314"/>
              <a:gd name="connsiteX20-993" fmla="*/ 7445829 w 11001829"/>
              <a:gd name="connsiteY20-994" fmla="*/ 261257 h 3875314"/>
              <a:gd name="connsiteX21-995" fmla="*/ 7750629 w 11001829"/>
              <a:gd name="connsiteY21-996" fmla="*/ 493486 h 3875314"/>
              <a:gd name="connsiteX22-997" fmla="*/ 7939314 w 11001829"/>
              <a:gd name="connsiteY22-998" fmla="*/ 609600 h 3875314"/>
              <a:gd name="connsiteX23-999" fmla="*/ 8244114 w 11001829"/>
              <a:gd name="connsiteY23-1000" fmla="*/ 522514 h 3875314"/>
              <a:gd name="connsiteX24-1001" fmla="*/ 8577943 w 11001829"/>
              <a:gd name="connsiteY24-1002" fmla="*/ 566057 h 3875314"/>
              <a:gd name="connsiteX25-1003" fmla="*/ 9187543 w 11001829"/>
              <a:gd name="connsiteY25-1004" fmla="*/ 696686 h 3875314"/>
              <a:gd name="connsiteX26-1005" fmla="*/ 9622971 w 11001829"/>
              <a:gd name="connsiteY26-1006" fmla="*/ 885372 h 3875314"/>
              <a:gd name="connsiteX27-1007" fmla="*/ 9869714 w 11001829"/>
              <a:gd name="connsiteY27-1008" fmla="*/ 1132114 h 3875314"/>
              <a:gd name="connsiteX28-1009" fmla="*/ 10101943 w 11001829"/>
              <a:gd name="connsiteY28-1010" fmla="*/ 1335314 h 3875314"/>
              <a:gd name="connsiteX29-1011" fmla="*/ 10537371 w 11001829"/>
              <a:gd name="connsiteY29-1012" fmla="*/ 1582057 h 3875314"/>
              <a:gd name="connsiteX30-1013" fmla="*/ 10987314 w 11001829"/>
              <a:gd name="connsiteY30-1014" fmla="*/ 1770743 h 3875314"/>
              <a:gd name="connsiteX31-1015" fmla="*/ 11001829 w 11001829"/>
              <a:gd name="connsiteY31-1016" fmla="*/ 3846286 h 3875314"/>
              <a:gd name="connsiteX32-1017" fmla="*/ 0 w 11001829"/>
              <a:gd name="connsiteY32-1018" fmla="*/ 3875314 h 3875314"/>
              <a:gd name="connsiteX33-1019" fmla="*/ 682810 w 11001829"/>
              <a:gd name="connsiteY33-1020" fmla="*/ 1165504 h 3875314"/>
              <a:gd name="connsiteX0-1021" fmla="*/ 682810 w 11001829"/>
              <a:gd name="connsiteY0-1022" fmla="*/ 1165504 h 3875314"/>
              <a:gd name="connsiteX1-1023" fmla="*/ 949745 w 11001829"/>
              <a:gd name="connsiteY1-1024" fmla="*/ 1124324 h 3875314"/>
              <a:gd name="connsiteX2-1025" fmla="*/ 1240669 w 11001829"/>
              <a:gd name="connsiteY2-1026" fmla="*/ 1099691 h 3875314"/>
              <a:gd name="connsiteX3-1027" fmla="*/ 1757505 w 11001829"/>
              <a:gd name="connsiteY3-1028" fmla="*/ 954548 h 3875314"/>
              <a:gd name="connsiteX4-1029" fmla="*/ 2102690 w 11001829"/>
              <a:gd name="connsiteY4-1030" fmla="*/ 1076387 h 3875314"/>
              <a:gd name="connsiteX5-1031" fmla="*/ 2449757 w 11001829"/>
              <a:gd name="connsiteY5-1032" fmla="*/ 1143899 h 3875314"/>
              <a:gd name="connsiteX6-1033" fmla="*/ 2899732 w 11001829"/>
              <a:gd name="connsiteY6-1034" fmla="*/ 1107113 h 3875314"/>
              <a:gd name="connsiteX7-1035" fmla="*/ 3278347 w 11001829"/>
              <a:gd name="connsiteY7-1036" fmla="*/ 961639 h 3875314"/>
              <a:gd name="connsiteX8-1037" fmla="*/ 3778787 w 11001829"/>
              <a:gd name="connsiteY8-1038" fmla="*/ 1032511 h 3875314"/>
              <a:gd name="connsiteX9-1039" fmla="*/ 4042564 w 11001829"/>
              <a:gd name="connsiteY9-1040" fmla="*/ 1046694 h 3875314"/>
              <a:gd name="connsiteX10-1041" fmla="*/ 4292466 w 11001829"/>
              <a:gd name="connsiteY10-1042" fmla="*/ 864433 h 3875314"/>
              <a:gd name="connsiteX11-1043" fmla="*/ 4554999 w 11001829"/>
              <a:gd name="connsiteY11-1044" fmla="*/ 680141 h 3875314"/>
              <a:gd name="connsiteX12-1045" fmla="*/ 4795393 w 11001829"/>
              <a:gd name="connsiteY12-1046" fmla="*/ 564692 h 3875314"/>
              <a:gd name="connsiteX13-1047" fmla="*/ 5036457 w 11001829"/>
              <a:gd name="connsiteY13-1048" fmla="*/ 362857 h 3875314"/>
              <a:gd name="connsiteX14-1049" fmla="*/ 5177836 w 11001829"/>
              <a:gd name="connsiteY14-1050" fmla="*/ 901550 h 3875314"/>
              <a:gd name="connsiteX15-1051" fmla="*/ 5486400 w 11001829"/>
              <a:gd name="connsiteY15-1052" fmla="*/ 435429 h 3875314"/>
              <a:gd name="connsiteX16-1053" fmla="*/ 6008914 w 11001829"/>
              <a:gd name="connsiteY16-1054" fmla="*/ 159657 h 3875314"/>
              <a:gd name="connsiteX17-1055" fmla="*/ 6444343 w 11001829"/>
              <a:gd name="connsiteY17-1056" fmla="*/ 14514 h 3875314"/>
              <a:gd name="connsiteX18-1057" fmla="*/ 6865257 w 11001829"/>
              <a:gd name="connsiteY18-1058" fmla="*/ 0 h 3875314"/>
              <a:gd name="connsiteX19-1059" fmla="*/ 7300686 w 11001829"/>
              <a:gd name="connsiteY19-1060" fmla="*/ 14514 h 3875314"/>
              <a:gd name="connsiteX20-1061" fmla="*/ 7445829 w 11001829"/>
              <a:gd name="connsiteY20-1062" fmla="*/ 261257 h 3875314"/>
              <a:gd name="connsiteX21-1063" fmla="*/ 7750629 w 11001829"/>
              <a:gd name="connsiteY21-1064" fmla="*/ 493486 h 3875314"/>
              <a:gd name="connsiteX22-1065" fmla="*/ 7939314 w 11001829"/>
              <a:gd name="connsiteY22-1066" fmla="*/ 609600 h 3875314"/>
              <a:gd name="connsiteX23-1067" fmla="*/ 8244114 w 11001829"/>
              <a:gd name="connsiteY23-1068" fmla="*/ 522514 h 3875314"/>
              <a:gd name="connsiteX24-1069" fmla="*/ 8577943 w 11001829"/>
              <a:gd name="connsiteY24-1070" fmla="*/ 566057 h 3875314"/>
              <a:gd name="connsiteX25-1071" fmla="*/ 9187543 w 11001829"/>
              <a:gd name="connsiteY25-1072" fmla="*/ 696686 h 3875314"/>
              <a:gd name="connsiteX26-1073" fmla="*/ 9622971 w 11001829"/>
              <a:gd name="connsiteY26-1074" fmla="*/ 885372 h 3875314"/>
              <a:gd name="connsiteX27-1075" fmla="*/ 9869714 w 11001829"/>
              <a:gd name="connsiteY27-1076" fmla="*/ 1132114 h 3875314"/>
              <a:gd name="connsiteX28-1077" fmla="*/ 10101943 w 11001829"/>
              <a:gd name="connsiteY28-1078" fmla="*/ 1335314 h 3875314"/>
              <a:gd name="connsiteX29-1079" fmla="*/ 10537371 w 11001829"/>
              <a:gd name="connsiteY29-1080" fmla="*/ 1582057 h 3875314"/>
              <a:gd name="connsiteX30-1081" fmla="*/ 10987314 w 11001829"/>
              <a:gd name="connsiteY30-1082" fmla="*/ 1770743 h 3875314"/>
              <a:gd name="connsiteX31-1083" fmla="*/ 11001829 w 11001829"/>
              <a:gd name="connsiteY31-1084" fmla="*/ 3846286 h 3875314"/>
              <a:gd name="connsiteX32-1085" fmla="*/ 0 w 11001829"/>
              <a:gd name="connsiteY32-1086" fmla="*/ 3875314 h 3875314"/>
              <a:gd name="connsiteX33-1087" fmla="*/ 682810 w 11001829"/>
              <a:gd name="connsiteY33-1088" fmla="*/ 1165504 h 3875314"/>
              <a:gd name="connsiteX0-1089" fmla="*/ 682810 w 11001829"/>
              <a:gd name="connsiteY0-1090" fmla="*/ 1165504 h 3875314"/>
              <a:gd name="connsiteX1-1091" fmla="*/ 949745 w 11001829"/>
              <a:gd name="connsiteY1-1092" fmla="*/ 1124324 h 3875314"/>
              <a:gd name="connsiteX2-1093" fmla="*/ 1240669 w 11001829"/>
              <a:gd name="connsiteY2-1094" fmla="*/ 1099691 h 3875314"/>
              <a:gd name="connsiteX3-1095" fmla="*/ 1757505 w 11001829"/>
              <a:gd name="connsiteY3-1096" fmla="*/ 954548 h 3875314"/>
              <a:gd name="connsiteX4-1097" fmla="*/ 2102690 w 11001829"/>
              <a:gd name="connsiteY4-1098" fmla="*/ 1076387 h 3875314"/>
              <a:gd name="connsiteX5-1099" fmla="*/ 2449757 w 11001829"/>
              <a:gd name="connsiteY5-1100" fmla="*/ 1143899 h 3875314"/>
              <a:gd name="connsiteX6-1101" fmla="*/ 2899732 w 11001829"/>
              <a:gd name="connsiteY6-1102" fmla="*/ 1107113 h 3875314"/>
              <a:gd name="connsiteX7-1103" fmla="*/ 3278347 w 11001829"/>
              <a:gd name="connsiteY7-1104" fmla="*/ 961639 h 3875314"/>
              <a:gd name="connsiteX8-1105" fmla="*/ 3778787 w 11001829"/>
              <a:gd name="connsiteY8-1106" fmla="*/ 1032511 h 3875314"/>
              <a:gd name="connsiteX9-1107" fmla="*/ 4042564 w 11001829"/>
              <a:gd name="connsiteY9-1108" fmla="*/ 1046694 h 3875314"/>
              <a:gd name="connsiteX10-1109" fmla="*/ 4292466 w 11001829"/>
              <a:gd name="connsiteY10-1110" fmla="*/ 864433 h 3875314"/>
              <a:gd name="connsiteX11-1111" fmla="*/ 4554999 w 11001829"/>
              <a:gd name="connsiteY11-1112" fmla="*/ 680141 h 3875314"/>
              <a:gd name="connsiteX12-1113" fmla="*/ 4795393 w 11001829"/>
              <a:gd name="connsiteY12-1114" fmla="*/ 564692 h 3875314"/>
              <a:gd name="connsiteX13-1115" fmla="*/ 5001112 w 11001829"/>
              <a:gd name="connsiteY13-1116" fmla="*/ 763830 h 3875314"/>
              <a:gd name="connsiteX14-1117" fmla="*/ 5177836 w 11001829"/>
              <a:gd name="connsiteY14-1118" fmla="*/ 901550 h 3875314"/>
              <a:gd name="connsiteX15-1119" fmla="*/ 5486400 w 11001829"/>
              <a:gd name="connsiteY15-1120" fmla="*/ 435429 h 3875314"/>
              <a:gd name="connsiteX16-1121" fmla="*/ 6008914 w 11001829"/>
              <a:gd name="connsiteY16-1122" fmla="*/ 159657 h 3875314"/>
              <a:gd name="connsiteX17-1123" fmla="*/ 6444343 w 11001829"/>
              <a:gd name="connsiteY17-1124" fmla="*/ 14514 h 3875314"/>
              <a:gd name="connsiteX18-1125" fmla="*/ 6865257 w 11001829"/>
              <a:gd name="connsiteY18-1126" fmla="*/ 0 h 3875314"/>
              <a:gd name="connsiteX19-1127" fmla="*/ 7300686 w 11001829"/>
              <a:gd name="connsiteY19-1128" fmla="*/ 14514 h 3875314"/>
              <a:gd name="connsiteX20-1129" fmla="*/ 7445829 w 11001829"/>
              <a:gd name="connsiteY20-1130" fmla="*/ 261257 h 3875314"/>
              <a:gd name="connsiteX21-1131" fmla="*/ 7750629 w 11001829"/>
              <a:gd name="connsiteY21-1132" fmla="*/ 493486 h 3875314"/>
              <a:gd name="connsiteX22-1133" fmla="*/ 7939314 w 11001829"/>
              <a:gd name="connsiteY22-1134" fmla="*/ 609600 h 3875314"/>
              <a:gd name="connsiteX23-1135" fmla="*/ 8244114 w 11001829"/>
              <a:gd name="connsiteY23-1136" fmla="*/ 522514 h 3875314"/>
              <a:gd name="connsiteX24-1137" fmla="*/ 8577943 w 11001829"/>
              <a:gd name="connsiteY24-1138" fmla="*/ 566057 h 3875314"/>
              <a:gd name="connsiteX25-1139" fmla="*/ 9187543 w 11001829"/>
              <a:gd name="connsiteY25-1140" fmla="*/ 696686 h 3875314"/>
              <a:gd name="connsiteX26-1141" fmla="*/ 9622971 w 11001829"/>
              <a:gd name="connsiteY26-1142" fmla="*/ 885372 h 3875314"/>
              <a:gd name="connsiteX27-1143" fmla="*/ 9869714 w 11001829"/>
              <a:gd name="connsiteY27-1144" fmla="*/ 1132114 h 3875314"/>
              <a:gd name="connsiteX28-1145" fmla="*/ 10101943 w 11001829"/>
              <a:gd name="connsiteY28-1146" fmla="*/ 1335314 h 3875314"/>
              <a:gd name="connsiteX29-1147" fmla="*/ 10537371 w 11001829"/>
              <a:gd name="connsiteY29-1148" fmla="*/ 1582057 h 3875314"/>
              <a:gd name="connsiteX30-1149" fmla="*/ 10987314 w 11001829"/>
              <a:gd name="connsiteY30-1150" fmla="*/ 1770743 h 3875314"/>
              <a:gd name="connsiteX31-1151" fmla="*/ 11001829 w 11001829"/>
              <a:gd name="connsiteY31-1152" fmla="*/ 3846286 h 3875314"/>
              <a:gd name="connsiteX32-1153" fmla="*/ 0 w 11001829"/>
              <a:gd name="connsiteY32-1154" fmla="*/ 3875314 h 3875314"/>
              <a:gd name="connsiteX33-1155" fmla="*/ 682810 w 11001829"/>
              <a:gd name="connsiteY33-1156" fmla="*/ 1165504 h 3875314"/>
              <a:gd name="connsiteX0-1157" fmla="*/ 682810 w 11001829"/>
              <a:gd name="connsiteY0-1158" fmla="*/ 1165504 h 3875314"/>
              <a:gd name="connsiteX1-1159" fmla="*/ 949745 w 11001829"/>
              <a:gd name="connsiteY1-1160" fmla="*/ 1124324 h 3875314"/>
              <a:gd name="connsiteX2-1161" fmla="*/ 1240669 w 11001829"/>
              <a:gd name="connsiteY2-1162" fmla="*/ 1099691 h 3875314"/>
              <a:gd name="connsiteX3-1163" fmla="*/ 1757505 w 11001829"/>
              <a:gd name="connsiteY3-1164" fmla="*/ 954548 h 3875314"/>
              <a:gd name="connsiteX4-1165" fmla="*/ 2102690 w 11001829"/>
              <a:gd name="connsiteY4-1166" fmla="*/ 1076387 h 3875314"/>
              <a:gd name="connsiteX5-1167" fmla="*/ 2449757 w 11001829"/>
              <a:gd name="connsiteY5-1168" fmla="*/ 1143899 h 3875314"/>
              <a:gd name="connsiteX6-1169" fmla="*/ 2899732 w 11001829"/>
              <a:gd name="connsiteY6-1170" fmla="*/ 1107113 h 3875314"/>
              <a:gd name="connsiteX7-1171" fmla="*/ 3278347 w 11001829"/>
              <a:gd name="connsiteY7-1172" fmla="*/ 961639 h 3875314"/>
              <a:gd name="connsiteX8-1173" fmla="*/ 3778787 w 11001829"/>
              <a:gd name="connsiteY8-1174" fmla="*/ 1032511 h 3875314"/>
              <a:gd name="connsiteX9-1175" fmla="*/ 4042564 w 11001829"/>
              <a:gd name="connsiteY9-1176" fmla="*/ 1046694 h 3875314"/>
              <a:gd name="connsiteX10-1177" fmla="*/ 4292466 w 11001829"/>
              <a:gd name="connsiteY10-1178" fmla="*/ 864433 h 3875314"/>
              <a:gd name="connsiteX11-1179" fmla="*/ 4554999 w 11001829"/>
              <a:gd name="connsiteY11-1180" fmla="*/ 680141 h 3875314"/>
              <a:gd name="connsiteX12-1181" fmla="*/ 4795393 w 11001829"/>
              <a:gd name="connsiteY12-1182" fmla="*/ 564692 h 3875314"/>
              <a:gd name="connsiteX13-1183" fmla="*/ 5001112 w 11001829"/>
              <a:gd name="connsiteY13-1184" fmla="*/ 763830 h 3875314"/>
              <a:gd name="connsiteX14-1185" fmla="*/ 5177836 w 11001829"/>
              <a:gd name="connsiteY14-1186" fmla="*/ 901550 h 3875314"/>
              <a:gd name="connsiteX15-1187" fmla="*/ 5512909 w 11001829"/>
              <a:gd name="connsiteY15-1188" fmla="*/ 629840 h 3875314"/>
              <a:gd name="connsiteX16-1189" fmla="*/ 6008914 w 11001829"/>
              <a:gd name="connsiteY16-1190" fmla="*/ 159657 h 3875314"/>
              <a:gd name="connsiteX17-1191" fmla="*/ 6444343 w 11001829"/>
              <a:gd name="connsiteY17-1192" fmla="*/ 14514 h 3875314"/>
              <a:gd name="connsiteX18-1193" fmla="*/ 6865257 w 11001829"/>
              <a:gd name="connsiteY18-1194" fmla="*/ 0 h 3875314"/>
              <a:gd name="connsiteX19-1195" fmla="*/ 7300686 w 11001829"/>
              <a:gd name="connsiteY19-1196" fmla="*/ 14514 h 3875314"/>
              <a:gd name="connsiteX20-1197" fmla="*/ 7445829 w 11001829"/>
              <a:gd name="connsiteY20-1198" fmla="*/ 261257 h 3875314"/>
              <a:gd name="connsiteX21-1199" fmla="*/ 7750629 w 11001829"/>
              <a:gd name="connsiteY21-1200" fmla="*/ 493486 h 3875314"/>
              <a:gd name="connsiteX22-1201" fmla="*/ 7939314 w 11001829"/>
              <a:gd name="connsiteY22-1202" fmla="*/ 609600 h 3875314"/>
              <a:gd name="connsiteX23-1203" fmla="*/ 8244114 w 11001829"/>
              <a:gd name="connsiteY23-1204" fmla="*/ 522514 h 3875314"/>
              <a:gd name="connsiteX24-1205" fmla="*/ 8577943 w 11001829"/>
              <a:gd name="connsiteY24-1206" fmla="*/ 566057 h 3875314"/>
              <a:gd name="connsiteX25-1207" fmla="*/ 9187543 w 11001829"/>
              <a:gd name="connsiteY25-1208" fmla="*/ 696686 h 3875314"/>
              <a:gd name="connsiteX26-1209" fmla="*/ 9622971 w 11001829"/>
              <a:gd name="connsiteY26-1210" fmla="*/ 885372 h 3875314"/>
              <a:gd name="connsiteX27-1211" fmla="*/ 9869714 w 11001829"/>
              <a:gd name="connsiteY27-1212" fmla="*/ 1132114 h 3875314"/>
              <a:gd name="connsiteX28-1213" fmla="*/ 10101943 w 11001829"/>
              <a:gd name="connsiteY28-1214" fmla="*/ 1335314 h 3875314"/>
              <a:gd name="connsiteX29-1215" fmla="*/ 10537371 w 11001829"/>
              <a:gd name="connsiteY29-1216" fmla="*/ 1582057 h 3875314"/>
              <a:gd name="connsiteX30-1217" fmla="*/ 10987314 w 11001829"/>
              <a:gd name="connsiteY30-1218" fmla="*/ 1770743 h 3875314"/>
              <a:gd name="connsiteX31-1219" fmla="*/ 11001829 w 11001829"/>
              <a:gd name="connsiteY31-1220" fmla="*/ 3846286 h 3875314"/>
              <a:gd name="connsiteX32-1221" fmla="*/ 0 w 11001829"/>
              <a:gd name="connsiteY32-1222" fmla="*/ 3875314 h 3875314"/>
              <a:gd name="connsiteX33-1223" fmla="*/ 682810 w 11001829"/>
              <a:gd name="connsiteY33-1224" fmla="*/ 1165504 h 3875314"/>
              <a:gd name="connsiteX0-1225" fmla="*/ 682810 w 11001829"/>
              <a:gd name="connsiteY0-1226" fmla="*/ 1165504 h 3875314"/>
              <a:gd name="connsiteX1-1227" fmla="*/ 949745 w 11001829"/>
              <a:gd name="connsiteY1-1228" fmla="*/ 1124324 h 3875314"/>
              <a:gd name="connsiteX2-1229" fmla="*/ 1240669 w 11001829"/>
              <a:gd name="connsiteY2-1230" fmla="*/ 1099691 h 3875314"/>
              <a:gd name="connsiteX3-1231" fmla="*/ 1757505 w 11001829"/>
              <a:gd name="connsiteY3-1232" fmla="*/ 954548 h 3875314"/>
              <a:gd name="connsiteX4-1233" fmla="*/ 2102690 w 11001829"/>
              <a:gd name="connsiteY4-1234" fmla="*/ 1076387 h 3875314"/>
              <a:gd name="connsiteX5-1235" fmla="*/ 2449757 w 11001829"/>
              <a:gd name="connsiteY5-1236" fmla="*/ 1143899 h 3875314"/>
              <a:gd name="connsiteX6-1237" fmla="*/ 2899732 w 11001829"/>
              <a:gd name="connsiteY6-1238" fmla="*/ 1107113 h 3875314"/>
              <a:gd name="connsiteX7-1239" fmla="*/ 3278347 w 11001829"/>
              <a:gd name="connsiteY7-1240" fmla="*/ 961639 h 3875314"/>
              <a:gd name="connsiteX8-1241" fmla="*/ 3778787 w 11001829"/>
              <a:gd name="connsiteY8-1242" fmla="*/ 1032511 h 3875314"/>
              <a:gd name="connsiteX9-1243" fmla="*/ 4042564 w 11001829"/>
              <a:gd name="connsiteY9-1244" fmla="*/ 1046694 h 3875314"/>
              <a:gd name="connsiteX10-1245" fmla="*/ 4292466 w 11001829"/>
              <a:gd name="connsiteY10-1246" fmla="*/ 864433 h 3875314"/>
              <a:gd name="connsiteX11-1247" fmla="*/ 4554999 w 11001829"/>
              <a:gd name="connsiteY11-1248" fmla="*/ 680141 h 3875314"/>
              <a:gd name="connsiteX12-1249" fmla="*/ 4795393 w 11001829"/>
              <a:gd name="connsiteY12-1250" fmla="*/ 564692 h 3875314"/>
              <a:gd name="connsiteX13-1251" fmla="*/ 5001112 w 11001829"/>
              <a:gd name="connsiteY13-1252" fmla="*/ 763830 h 3875314"/>
              <a:gd name="connsiteX14-1253" fmla="*/ 5177836 w 11001829"/>
              <a:gd name="connsiteY14-1254" fmla="*/ 901550 h 3875314"/>
              <a:gd name="connsiteX15-1255" fmla="*/ 5512909 w 11001829"/>
              <a:gd name="connsiteY15-1256" fmla="*/ 629840 h 3875314"/>
              <a:gd name="connsiteX16-1257" fmla="*/ 6035422 w 11001829"/>
              <a:gd name="connsiteY16-1258" fmla="*/ 390520 h 3875314"/>
              <a:gd name="connsiteX17-1259" fmla="*/ 6444343 w 11001829"/>
              <a:gd name="connsiteY17-1260" fmla="*/ 14514 h 3875314"/>
              <a:gd name="connsiteX18-1261" fmla="*/ 6865257 w 11001829"/>
              <a:gd name="connsiteY18-1262" fmla="*/ 0 h 3875314"/>
              <a:gd name="connsiteX19-1263" fmla="*/ 7300686 w 11001829"/>
              <a:gd name="connsiteY19-1264" fmla="*/ 14514 h 3875314"/>
              <a:gd name="connsiteX20-1265" fmla="*/ 7445829 w 11001829"/>
              <a:gd name="connsiteY20-1266" fmla="*/ 261257 h 3875314"/>
              <a:gd name="connsiteX21-1267" fmla="*/ 7750629 w 11001829"/>
              <a:gd name="connsiteY21-1268" fmla="*/ 493486 h 3875314"/>
              <a:gd name="connsiteX22-1269" fmla="*/ 7939314 w 11001829"/>
              <a:gd name="connsiteY22-1270" fmla="*/ 609600 h 3875314"/>
              <a:gd name="connsiteX23-1271" fmla="*/ 8244114 w 11001829"/>
              <a:gd name="connsiteY23-1272" fmla="*/ 522514 h 3875314"/>
              <a:gd name="connsiteX24-1273" fmla="*/ 8577943 w 11001829"/>
              <a:gd name="connsiteY24-1274" fmla="*/ 566057 h 3875314"/>
              <a:gd name="connsiteX25-1275" fmla="*/ 9187543 w 11001829"/>
              <a:gd name="connsiteY25-1276" fmla="*/ 696686 h 3875314"/>
              <a:gd name="connsiteX26-1277" fmla="*/ 9622971 w 11001829"/>
              <a:gd name="connsiteY26-1278" fmla="*/ 885372 h 3875314"/>
              <a:gd name="connsiteX27-1279" fmla="*/ 9869714 w 11001829"/>
              <a:gd name="connsiteY27-1280" fmla="*/ 1132114 h 3875314"/>
              <a:gd name="connsiteX28-1281" fmla="*/ 10101943 w 11001829"/>
              <a:gd name="connsiteY28-1282" fmla="*/ 1335314 h 3875314"/>
              <a:gd name="connsiteX29-1283" fmla="*/ 10537371 w 11001829"/>
              <a:gd name="connsiteY29-1284" fmla="*/ 1582057 h 3875314"/>
              <a:gd name="connsiteX30-1285" fmla="*/ 10987314 w 11001829"/>
              <a:gd name="connsiteY30-1286" fmla="*/ 1770743 h 3875314"/>
              <a:gd name="connsiteX31-1287" fmla="*/ 11001829 w 11001829"/>
              <a:gd name="connsiteY31-1288" fmla="*/ 3846286 h 3875314"/>
              <a:gd name="connsiteX32-1289" fmla="*/ 0 w 11001829"/>
              <a:gd name="connsiteY32-1290" fmla="*/ 3875314 h 3875314"/>
              <a:gd name="connsiteX33-1291" fmla="*/ 682810 w 11001829"/>
              <a:gd name="connsiteY33-1292" fmla="*/ 1165504 h 3875314"/>
              <a:gd name="connsiteX0-1293" fmla="*/ 682810 w 11001829"/>
              <a:gd name="connsiteY0-1294" fmla="*/ 1165504 h 3875314"/>
              <a:gd name="connsiteX1-1295" fmla="*/ 949745 w 11001829"/>
              <a:gd name="connsiteY1-1296" fmla="*/ 1124324 h 3875314"/>
              <a:gd name="connsiteX2-1297" fmla="*/ 1240669 w 11001829"/>
              <a:gd name="connsiteY2-1298" fmla="*/ 1099691 h 3875314"/>
              <a:gd name="connsiteX3-1299" fmla="*/ 1757505 w 11001829"/>
              <a:gd name="connsiteY3-1300" fmla="*/ 954548 h 3875314"/>
              <a:gd name="connsiteX4-1301" fmla="*/ 2102690 w 11001829"/>
              <a:gd name="connsiteY4-1302" fmla="*/ 1076387 h 3875314"/>
              <a:gd name="connsiteX5-1303" fmla="*/ 2449757 w 11001829"/>
              <a:gd name="connsiteY5-1304" fmla="*/ 1143899 h 3875314"/>
              <a:gd name="connsiteX6-1305" fmla="*/ 2899732 w 11001829"/>
              <a:gd name="connsiteY6-1306" fmla="*/ 1107113 h 3875314"/>
              <a:gd name="connsiteX7-1307" fmla="*/ 3278347 w 11001829"/>
              <a:gd name="connsiteY7-1308" fmla="*/ 961639 h 3875314"/>
              <a:gd name="connsiteX8-1309" fmla="*/ 3778787 w 11001829"/>
              <a:gd name="connsiteY8-1310" fmla="*/ 1032511 h 3875314"/>
              <a:gd name="connsiteX9-1311" fmla="*/ 4042564 w 11001829"/>
              <a:gd name="connsiteY9-1312" fmla="*/ 1046694 h 3875314"/>
              <a:gd name="connsiteX10-1313" fmla="*/ 4292466 w 11001829"/>
              <a:gd name="connsiteY10-1314" fmla="*/ 864433 h 3875314"/>
              <a:gd name="connsiteX11-1315" fmla="*/ 4554999 w 11001829"/>
              <a:gd name="connsiteY11-1316" fmla="*/ 680141 h 3875314"/>
              <a:gd name="connsiteX12-1317" fmla="*/ 4795393 w 11001829"/>
              <a:gd name="connsiteY12-1318" fmla="*/ 564692 h 3875314"/>
              <a:gd name="connsiteX13-1319" fmla="*/ 5001112 w 11001829"/>
              <a:gd name="connsiteY13-1320" fmla="*/ 763830 h 3875314"/>
              <a:gd name="connsiteX14-1321" fmla="*/ 5177836 w 11001829"/>
              <a:gd name="connsiteY14-1322" fmla="*/ 901550 h 3875314"/>
              <a:gd name="connsiteX15-1323" fmla="*/ 5512909 w 11001829"/>
              <a:gd name="connsiteY15-1324" fmla="*/ 629840 h 3875314"/>
              <a:gd name="connsiteX16-1325" fmla="*/ 6035422 w 11001829"/>
              <a:gd name="connsiteY16-1326" fmla="*/ 390520 h 3875314"/>
              <a:gd name="connsiteX17-1327" fmla="*/ 6470851 w 11001829"/>
              <a:gd name="connsiteY17-1328" fmla="*/ 75268 h 3875314"/>
              <a:gd name="connsiteX18-1329" fmla="*/ 6865257 w 11001829"/>
              <a:gd name="connsiteY18-1330" fmla="*/ 0 h 3875314"/>
              <a:gd name="connsiteX19-1331" fmla="*/ 7300686 w 11001829"/>
              <a:gd name="connsiteY19-1332" fmla="*/ 14514 h 3875314"/>
              <a:gd name="connsiteX20-1333" fmla="*/ 7445829 w 11001829"/>
              <a:gd name="connsiteY20-1334" fmla="*/ 261257 h 3875314"/>
              <a:gd name="connsiteX21-1335" fmla="*/ 7750629 w 11001829"/>
              <a:gd name="connsiteY21-1336" fmla="*/ 493486 h 3875314"/>
              <a:gd name="connsiteX22-1337" fmla="*/ 7939314 w 11001829"/>
              <a:gd name="connsiteY22-1338" fmla="*/ 609600 h 3875314"/>
              <a:gd name="connsiteX23-1339" fmla="*/ 8244114 w 11001829"/>
              <a:gd name="connsiteY23-1340" fmla="*/ 522514 h 3875314"/>
              <a:gd name="connsiteX24-1341" fmla="*/ 8577943 w 11001829"/>
              <a:gd name="connsiteY24-1342" fmla="*/ 566057 h 3875314"/>
              <a:gd name="connsiteX25-1343" fmla="*/ 9187543 w 11001829"/>
              <a:gd name="connsiteY25-1344" fmla="*/ 696686 h 3875314"/>
              <a:gd name="connsiteX26-1345" fmla="*/ 9622971 w 11001829"/>
              <a:gd name="connsiteY26-1346" fmla="*/ 885372 h 3875314"/>
              <a:gd name="connsiteX27-1347" fmla="*/ 9869714 w 11001829"/>
              <a:gd name="connsiteY27-1348" fmla="*/ 1132114 h 3875314"/>
              <a:gd name="connsiteX28-1349" fmla="*/ 10101943 w 11001829"/>
              <a:gd name="connsiteY28-1350" fmla="*/ 1335314 h 3875314"/>
              <a:gd name="connsiteX29-1351" fmla="*/ 10537371 w 11001829"/>
              <a:gd name="connsiteY29-1352" fmla="*/ 1582057 h 3875314"/>
              <a:gd name="connsiteX30-1353" fmla="*/ 10987314 w 11001829"/>
              <a:gd name="connsiteY30-1354" fmla="*/ 1770743 h 3875314"/>
              <a:gd name="connsiteX31-1355" fmla="*/ 11001829 w 11001829"/>
              <a:gd name="connsiteY31-1356" fmla="*/ 3846286 h 3875314"/>
              <a:gd name="connsiteX32-1357" fmla="*/ 0 w 11001829"/>
              <a:gd name="connsiteY32-1358" fmla="*/ 3875314 h 3875314"/>
              <a:gd name="connsiteX33-1359" fmla="*/ 682810 w 11001829"/>
              <a:gd name="connsiteY33-1360" fmla="*/ 1165504 h 3875314"/>
              <a:gd name="connsiteX0-1361" fmla="*/ 682810 w 11001829"/>
              <a:gd name="connsiteY0-1362" fmla="*/ 1150990 h 3860800"/>
              <a:gd name="connsiteX1-1363" fmla="*/ 949745 w 11001829"/>
              <a:gd name="connsiteY1-1364" fmla="*/ 1109810 h 3860800"/>
              <a:gd name="connsiteX2-1365" fmla="*/ 1240669 w 11001829"/>
              <a:gd name="connsiteY2-1366" fmla="*/ 1085177 h 3860800"/>
              <a:gd name="connsiteX3-1367" fmla="*/ 1757505 w 11001829"/>
              <a:gd name="connsiteY3-1368" fmla="*/ 940034 h 3860800"/>
              <a:gd name="connsiteX4-1369" fmla="*/ 2102690 w 11001829"/>
              <a:gd name="connsiteY4-1370" fmla="*/ 1061873 h 3860800"/>
              <a:gd name="connsiteX5-1371" fmla="*/ 2449757 w 11001829"/>
              <a:gd name="connsiteY5-1372" fmla="*/ 1129385 h 3860800"/>
              <a:gd name="connsiteX6-1373" fmla="*/ 2899732 w 11001829"/>
              <a:gd name="connsiteY6-1374" fmla="*/ 1092599 h 3860800"/>
              <a:gd name="connsiteX7-1375" fmla="*/ 3278347 w 11001829"/>
              <a:gd name="connsiteY7-1376" fmla="*/ 947125 h 3860800"/>
              <a:gd name="connsiteX8-1377" fmla="*/ 3778787 w 11001829"/>
              <a:gd name="connsiteY8-1378" fmla="*/ 1017997 h 3860800"/>
              <a:gd name="connsiteX9-1379" fmla="*/ 4042564 w 11001829"/>
              <a:gd name="connsiteY9-1380" fmla="*/ 1032180 h 3860800"/>
              <a:gd name="connsiteX10-1381" fmla="*/ 4292466 w 11001829"/>
              <a:gd name="connsiteY10-1382" fmla="*/ 849919 h 3860800"/>
              <a:gd name="connsiteX11-1383" fmla="*/ 4554999 w 11001829"/>
              <a:gd name="connsiteY11-1384" fmla="*/ 665627 h 3860800"/>
              <a:gd name="connsiteX12-1385" fmla="*/ 4795393 w 11001829"/>
              <a:gd name="connsiteY12-1386" fmla="*/ 550178 h 3860800"/>
              <a:gd name="connsiteX13-1387" fmla="*/ 5001112 w 11001829"/>
              <a:gd name="connsiteY13-1388" fmla="*/ 749316 h 3860800"/>
              <a:gd name="connsiteX14-1389" fmla="*/ 5177836 w 11001829"/>
              <a:gd name="connsiteY14-1390" fmla="*/ 887036 h 3860800"/>
              <a:gd name="connsiteX15-1391" fmla="*/ 5512909 w 11001829"/>
              <a:gd name="connsiteY15-1392" fmla="*/ 615326 h 3860800"/>
              <a:gd name="connsiteX16-1393" fmla="*/ 6035422 w 11001829"/>
              <a:gd name="connsiteY16-1394" fmla="*/ 376006 h 3860800"/>
              <a:gd name="connsiteX17-1395" fmla="*/ 6470851 w 11001829"/>
              <a:gd name="connsiteY17-1396" fmla="*/ 60754 h 3860800"/>
              <a:gd name="connsiteX18-1397" fmla="*/ 6874093 w 11001829"/>
              <a:gd name="connsiteY18-1398" fmla="*/ 82691 h 3860800"/>
              <a:gd name="connsiteX19-1399" fmla="*/ 7300686 w 11001829"/>
              <a:gd name="connsiteY19-1400" fmla="*/ 0 h 3860800"/>
              <a:gd name="connsiteX20-1401" fmla="*/ 7445829 w 11001829"/>
              <a:gd name="connsiteY20-1402" fmla="*/ 246743 h 3860800"/>
              <a:gd name="connsiteX21-1403" fmla="*/ 7750629 w 11001829"/>
              <a:gd name="connsiteY21-1404" fmla="*/ 478972 h 3860800"/>
              <a:gd name="connsiteX22-1405" fmla="*/ 7939314 w 11001829"/>
              <a:gd name="connsiteY22-1406" fmla="*/ 595086 h 3860800"/>
              <a:gd name="connsiteX23-1407" fmla="*/ 8244114 w 11001829"/>
              <a:gd name="connsiteY23-1408" fmla="*/ 508000 h 3860800"/>
              <a:gd name="connsiteX24-1409" fmla="*/ 8577943 w 11001829"/>
              <a:gd name="connsiteY24-1410" fmla="*/ 551543 h 3860800"/>
              <a:gd name="connsiteX25-1411" fmla="*/ 9187543 w 11001829"/>
              <a:gd name="connsiteY25-1412" fmla="*/ 682172 h 3860800"/>
              <a:gd name="connsiteX26-1413" fmla="*/ 9622971 w 11001829"/>
              <a:gd name="connsiteY26-1414" fmla="*/ 870858 h 3860800"/>
              <a:gd name="connsiteX27-1415" fmla="*/ 9869714 w 11001829"/>
              <a:gd name="connsiteY27-1416" fmla="*/ 1117600 h 3860800"/>
              <a:gd name="connsiteX28-1417" fmla="*/ 10101943 w 11001829"/>
              <a:gd name="connsiteY28-1418" fmla="*/ 1320800 h 3860800"/>
              <a:gd name="connsiteX29-1419" fmla="*/ 10537371 w 11001829"/>
              <a:gd name="connsiteY29-1420" fmla="*/ 1567543 h 3860800"/>
              <a:gd name="connsiteX30-1421" fmla="*/ 10987314 w 11001829"/>
              <a:gd name="connsiteY30-1422" fmla="*/ 1756229 h 3860800"/>
              <a:gd name="connsiteX31-1423" fmla="*/ 11001829 w 11001829"/>
              <a:gd name="connsiteY31-1424" fmla="*/ 3831772 h 3860800"/>
              <a:gd name="connsiteX32-1425" fmla="*/ 0 w 11001829"/>
              <a:gd name="connsiteY32-1426" fmla="*/ 3860800 h 3860800"/>
              <a:gd name="connsiteX33-1427" fmla="*/ 682810 w 11001829"/>
              <a:gd name="connsiteY33-1428" fmla="*/ 1150990 h 3860800"/>
              <a:gd name="connsiteX0-1429" fmla="*/ 682810 w 11001829"/>
              <a:gd name="connsiteY0-1430" fmla="*/ 1090236 h 3800046"/>
              <a:gd name="connsiteX1-1431" fmla="*/ 949745 w 11001829"/>
              <a:gd name="connsiteY1-1432" fmla="*/ 1049056 h 3800046"/>
              <a:gd name="connsiteX2-1433" fmla="*/ 1240669 w 11001829"/>
              <a:gd name="connsiteY2-1434" fmla="*/ 1024423 h 3800046"/>
              <a:gd name="connsiteX3-1435" fmla="*/ 1757505 w 11001829"/>
              <a:gd name="connsiteY3-1436" fmla="*/ 879280 h 3800046"/>
              <a:gd name="connsiteX4-1437" fmla="*/ 2102690 w 11001829"/>
              <a:gd name="connsiteY4-1438" fmla="*/ 1001119 h 3800046"/>
              <a:gd name="connsiteX5-1439" fmla="*/ 2449757 w 11001829"/>
              <a:gd name="connsiteY5-1440" fmla="*/ 1068631 h 3800046"/>
              <a:gd name="connsiteX6-1441" fmla="*/ 2899732 w 11001829"/>
              <a:gd name="connsiteY6-1442" fmla="*/ 1031845 h 3800046"/>
              <a:gd name="connsiteX7-1443" fmla="*/ 3278347 w 11001829"/>
              <a:gd name="connsiteY7-1444" fmla="*/ 886371 h 3800046"/>
              <a:gd name="connsiteX8-1445" fmla="*/ 3778787 w 11001829"/>
              <a:gd name="connsiteY8-1446" fmla="*/ 957243 h 3800046"/>
              <a:gd name="connsiteX9-1447" fmla="*/ 4042564 w 11001829"/>
              <a:gd name="connsiteY9-1448" fmla="*/ 971426 h 3800046"/>
              <a:gd name="connsiteX10-1449" fmla="*/ 4292466 w 11001829"/>
              <a:gd name="connsiteY10-1450" fmla="*/ 789165 h 3800046"/>
              <a:gd name="connsiteX11-1451" fmla="*/ 4554999 w 11001829"/>
              <a:gd name="connsiteY11-1452" fmla="*/ 604873 h 3800046"/>
              <a:gd name="connsiteX12-1453" fmla="*/ 4795393 w 11001829"/>
              <a:gd name="connsiteY12-1454" fmla="*/ 489424 h 3800046"/>
              <a:gd name="connsiteX13-1455" fmla="*/ 5001112 w 11001829"/>
              <a:gd name="connsiteY13-1456" fmla="*/ 688562 h 3800046"/>
              <a:gd name="connsiteX14-1457" fmla="*/ 5177836 w 11001829"/>
              <a:gd name="connsiteY14-1458" fmla="*/ 826282 h 3800046"/>
              <a:gd name="connsiteX15-1459" fmla="*/ 5512909 w 11001829"/>
              <a:gd name="connsiteY15-1460" fmla="*/ 554572 h 3800046"/>
              <a:gd name="connsiteX16-1461" fmla="*/ 6035422 w 11001829"/>
              <a:gd name="connsiteY16-1462" fmla="*/ 315252 h 3800046"/>
              <a:gd name="connsiteX17-1463" fmla="*/ 6470851 w 11001829"/>
              <a:gd name="connsiteY17-1464" fmla="*/ 0 h 3800046"/>
              <a:gd name="connsiteX18-1465" fmla="*/ 6874093 w 11001829"/>
              <a:gd name="connsiteY18-1466" fmla="*/ 21937 h 3800046"/>
              <a:gd name="connsiteX19-1467" fmla="*/ 7247669 w 11001829"/>
              <a:gd name="connsiteY19-1468" fmla="*/ 60753 h 3800046"/>
              <a:gd name="connsiteX20-1469" fmla="*/ 7445829 w 11001829"/>
              <a:gd name="connsiteY20-1470" fmla="*/ 185989 h 3800046"/>
              <a:gd name="connsiteX21-1471" fmla="*/ 7750629 w 11001829"/>
              <a:gd name="connsiteY21-1472" fmla="*/ 418218 h 3800046"/>
              <a:gd name="connsiteX22-1473" fmla="*/ 7939314 w 11001829"/>
              <a:gd name="connsiteY22-1474" fmla="*/ 534332 h 3800046"/>
              <a:gd name="connsiteX23-1475" fmla="*/ 8244114 w 11001829"/>
              <a:gd name="connsiteY23-1476" fmla="*/ 447246 h 3800046"/>
              <a:gd name="connsiteX24-1477" fmla="*/ 8577943 w 11001829"/>
              <a:gd name="connsiteY24-1478" fmla="*/ 490789 h 3800046"/>
              <a:gd name="connsiteX25-1479" fmla="*/ 9187543 w 11001829"/>
              <a:gd name="connsiteY25-1480" fmla="*/ 621418 h 3800046"/>
              <a:gd name="connsiteX26-1481" fmla="*/ 9622971 w 11001829"/>
              <a:gd name="connsiteY26-1482" fmla="*/ 810104 h 3800046"/>
              <a:gd name="connsiteX27-1483" fmla="*/ 9869714 w 11001829"/>
              <a:gd name="connsiteY27-1484" fmla="*/ 1056846 h 3800046"/>
              <a:gd name="connsiteX28-1485" fmla="*/ 10101943 w 11001829"/>
              <a:gd name="connsiteY28-1486" fmla="*/ 1260046 h 3800046"/>
              <a:gd name="connsiteX29-1487" fmla="*/ 10537371 w 11001829"/>
              <a:gd name="connsiteY29-1488" fmla="*/ 1506789 h 3800046"/>
              <a:gd name="connsiteX30-1489" fmla="*/ 10987314 w 11001829"/>
              <a:gd name="connsiteY30-1490" fmla="*/ 1695475 h 3800046"/>
              <a:gd name="connsiteX31-1491" fmla="*/ 11001829 w 11001829"/>
              <a:gd name="connsiteY31-1492" fmla="*/ 3771018 h 3800046"/>
              <a:gd name="connsiteX32-1493" fmla="*/ 0 w 11001829"/>
              <a:gd name="connsiteY32-1494" fmla="*/ 3800046 h 3800046"/>
              <a:gd name="connsiteX33-1495" fmla="*/ 682810 w 11001829"/>
              <a:gd name="connsiteY33-1496" fmla="*/ 1090236 h 3800046"/>
              <a:gd name="connsiteX0-1497" fmla="*/ 682810 w 11001829"/>
              <a:gd name="connsiteY0-1498" fmla="*/ 1090236 h 3800046"/>
              <a:gd name="connsiteX1-1499" fmla="*/ 949745 w 11001829"/>
              <a:gd name="connsiteY1-1500" fmla="*/ 1049056 h 3800046"/>
              <a:gd name="connsiteX2-1501" fmla="*/ 1240669 w 11001829"/>
              <a:gd name="connsiteY2-1502" fmla="*/ 1024423 h 3800046"/>
              <a:gd name="connsiteX3-1503" fmla="*/ 1757505 w 11001829"/>
              <a:gd name="connsiteY3-1504" fmla="*/ 879280 h 3800046"/>
              <a:gd name="connsiteX4-1505" fmla="*/ 2102690 w 11001829"/>
              <a:gd name="connsiteY4-1506" fmla="*/ 1001119 h 3800046"/>
              <a:gd name="connsiteX5-1507" fmla="*/ 2449757 w 11001829"/>
              <a:gd name="connsiteY5-1508" fmla="*/ 1068631 h 3800046"/>
              <a:gd name="connsiteX6-1509" fmla="*/ 2899732 w 11001829"/>
              <a:gd name="connsiteY6-1510" fmla="*/ 1031845 h 3800046"/>
              <a:gd name="connsiteX7-1511" fmla="*/ 3278347 w 11001829"/>
              <a:gd name="connsiteY7-1512" fmla="*/ 886371 h 3800046"/>
              <a:gd name="connsiteX8-1513" fmla="*/ 3778787 w 11001829"/>
              <a:gd name="connsiteY8-1514" fmla="*/ 957243 h 3800046"/>
              <a:gd name="connsiteX9-1515" fmla="*/ 4042564 w 11001829"/>
              <a:gd name="connsiteY9-1516" fmla="*/ 971426 h 3800046"/>
              <a:gd name="connsiteX10-1517" fmla="*/ 4292466 w 11001829"/>
              <a:gd name="connsiteY10-1518" fmla="*/ 789165 h 3800046"/>
              <a:gd name="connsiteX11-1519" fmla="*/ 4554999 w 11001829"/>
              <a:gd name="connsiteY11-1520" fmla="*/ 604873 h 3800046"/>
              <a:gd name="connsiteX12-1521" fmla="*/ 4795393 w 11001829"/>
              <a:gd name="connsiteY12-1522" fmla="*/ 489424 h 3800046"/>
              <a:gd name="connsiteX13-1523" fmla="*/ 5001112 w 11001829"/>
              <a:gd name="connsiteY13-1524" fmla="*/ 688562 h 3800046"/>
              <a:gd name="connsiteX14-1525" fmla="*/ 5177836 w 11001829"/>
              <a:gd name="connsiteY14-1526" fmla="*/ 826282 h 3800046"/>
              <a:gd name="connsiteX15-1527" fmla="*/ 5512909 w 11001829"/>
              <a:gd name="connsiteY15-1528" fmla="*/ 554572 h 3800046"/>
              <a:gd name="connsiteX16-1529" fmla="*/ 6035422 w 11001829"/>
              <a:gd name="connsiteY16-1530" fmla="*/ 315252 h 3800046"/>
              <a:gd name="connsiteX17-1531" fmla="*/ 6470851 w 11001829"/>
              <a:gd name="connsiteY17-1532" fmla="*/ 0 h 3800046"/>
              <a:gd name="connsiteX18-1533" fmla="*/ 6874093 w 11001829"/>
              <a:gd name="connsiteY18-1534" fmla="*/ 21937 h 3800046"/>
              <a:gd name="connsiteX19-1535" fmla="*/ 7247669 w 11001829"/>
              <a:gd name="connsiteY19-1536" fmla="*/ 60753 h 3800046"/>
              <a:gd name="connsiteX20-1537" fmla="*/ 7428157 w 11001829"/>
              <a:gd name="connsiteY20-1538" fmla="*/ 441154 h 3800046"/>
              <a:gd name="connsiteX21-1539" fmla="*/ 7750629 w 11001829"/>
              <a:gd name="connsiteY21-1540" fmla="*/ 418218 h 3800046"/>
              <a:gd name="connsiteX22-1541" fmla="*/ 7939314 w 11001829"/>
              <a:gd name="connsiteY22-1542" fmla="*/ 534332 h 3800046"/>
              <a:gd name="connsiteX23-1543" fmla="*/ 8244114 w 11001829"/>
              <a:gd name="connsiteY23-1544" fmla="*/ 447246 h 3800046"/>
              <a:gd name="connsiteX24-1545" fmla="*/ 8577943 w 11001829"/>
              <a:gd name="connsiteY24-1546" fmla="*/ 490789 h 3800046"/>
              <a:gd name="connsiteX25-1547" fmla="*/ 9187543 w 11001829"/>
              <a:gd name="connsiteY25-1548" fmla="*/ 621418 h 3800046"/>
              <a:gd name="connsiteX26-1549" fmla="*/ 9622971 w 11001829"/>
              <a:gd name="connsiteY26-1550" fmla="*/ 810104 h 3800046"/>
              <a:gd name="connsiteX27-1551" fmla="*/ 9869714 w 11001829"/>
              <a:gd name="connsiteY27-1552" fmla="*/ 1056846 h 3800046"/>
              <a:gd name="connsiteX28-1553" fmla="*/ 10101943 w 11001829"/>
              <a:gd name="connsiteY28-1554" fmla="*/ 1260046 h 3800046"/>
              <a:gd name="connsiteX29-1555" fmla="*/ 10537371 w 11001829"/>
              <a:gd name="connsiteY29-1556" fmla="*/ 1506789 h 3800046"/>
              <a:gd name="connsiteX30-1557" fmla="*/ 10987314 w 11001829"/>
              <a:gd name="connsiteY30-1558" fmla="*/ 1695475 h 3800046"/>
              <a:gd name="connsiteX31-1559" fmla="*/ 11001829 w 11001829"/>
              <a:gd name="connsiteY31-1560" fmla="*/ 3771018 h 3800046"/>
              <a:gd name="connsiteX32-1561" fmla="*/ 0 w 11001829"/>
              <a:gd name="connsiteY32-1562" fmla="*/ 3800046 h 3800046"/>
              <a:gd name="connsiteX33-1563" fmla="*/ 682810 w 11001829"/>
              <a:gd name="connsiteY33-1564" fmla="*/ 1090236 h 3800046"/>
              <a:gd name="connsiteX0-1565" fmla="*/ 682810 w 11001829"/>
              <a:gd name="connsiteY0-1566" fmla="*/ 1090236 h 3800046"/>
              <a:gd name="connsiteX1-1567" fmla="*/ 949745 w 11001829"/>
              <a:gd name="connsiteY1-1568" fmla="*/ 1049056 h 3800046"/>
              <a:gd name="connsiteX2-1569" fmla="*/ 1240669 w 11001829"/>
              <a:gd name="connsiteY2-1570" fmla="*/ 1024423 h 3800046"/>
              <a:gd name="connsiteX3-1571" fmla="*/ 1757505 w 11001829"/>
              <a:gd name="connsiteY3-1572" fmla="*/ 879280 h 3800046"/>
              <a:gd name="connsiteX4-1573" fmla="*/ 2102690 w 11001829"/>
              <a:gd name="connsiteY4-1574" fmla="*/ 1001119 h 3800046"/>
              <a:gd name="connsiteX5-1575" fmla="*/ 2449757 w 11001829"/>
              <a:gd name="connsiteY5-1576" fmla="*/ 1068631 h 3800046"/>
              <a:gd name="connsiteX6-1577" fmla="*/ 2899732 w 11001829"/>
              <a:gd name="connsiteY6-1578" fmla="*/ 1031845 h 3800046"/>
              <a:gd name="connsiteX7-1579" fmla="*/ 3278347 w 11001829"/>
              <a:gd name="connsiteY7-1580" fmla="*/ 886371 h 3800046"/>
              <a:gd name="connsiteX8-1581" fmla="*/ 3778787 w 11001829"/>
              <a:gd name="connsiteY8-1582" fmla="*/ 957243 h 3800046"/>
              <a:gd name="connsiteX9-1583" fmla="*/ 4042564 w 11001829"/>
              <a:gd name="connsiteY9-1584" fmla="*/ 971426 h 3800046"/>
              <a:gd name="connsiteX10-1585" fmla="*/ 4292466 w 11001829"/>
              <a:gd name="connsiteY10-1586" fmla="*/ 789165 h 3800046"/>
              <a:gd name="connsiteX11-1587" fmla="*/ 4554999 w 11001829"/>
              <a:gd name="connsiteY11-1588" fmla="*/ 604873 h 3800046"/>
              <a:gd name="connsiteX12-1589" fmla="*/ 4795393 w 11001829"/>
              <a:gd name="connsiteY12-1590" fmla="*/ 489424 h 3800046"/>
              <a:gd name="connsiteX13-1591" fmla="*/ 5001112 w 11001829"/>
              <a:gd name="connsiteY13-1592" fmla="*/ 688562 h 3800046"/>
              <a:gd name="connsiteX14-1593" fmla="*/ 5177836 w 11001829"/>
              <a:gd name="connsiteY14-1594" fmla="*/ 826282 h 3800046"/>
              <a:gd name="connsiteX15-1595" fmla="*/ 5512909 w 11001829"/>
              <a:gd name="connsiteY15-1596" fmla="*/ 554572 h 3800046"/>
              <a:gd name="connsiteX16-1597" fmla="*/ 6035422 w 11001829"/>
              <a:gd name="connsiteY16-1598" fmla="*/ 315252 h 3800046"/>
              <a:gd name="connsiteX17-1599" fmla="*/ 6470851 w 11001829"/>
              <a:gd name="connsiteY17-1600" fmla="*/ 0 h 3800046"/>
              <a:gd name="connsiteX18-1601" fmla="*/ 6874093 w 11001829"/>
              <a:gd name="connsiteY18-1602" fmla="*/ 21937 h 3800046"/>
              <a:gd name="connsiteX19-1603" fmla="*/ 7247669 w 11001829"/>
              <a:gd name="connsiteY19-1604" fmla="*/ 60753 h 3800046"/>
              <a:gd name="connsiteX20-1605" fmla="*/ 7428157 w 11001829"/>
              <a:gd name="connsiteY20-1606" fmla="*/ 441154 h 3800046"/>
              <a:gd name="connsiteX21-1607" fmla="*/ 7653431 w 11001829"/>
              <a:gd name="connsiteY21-1608" fmla="*/ 709834 h 3800046"/>
              <a:gd name="connsiteX22-1609" fmla="*/ 7939314 w 11001829"/>
              <a:gd name="connsiteY22-1610" fmla="*/ 534332 h 3800046"/>
              <a:gd name="connsiteX23-1611" fmla="*/ 8244114 w 11001829"/>
              <a:gd name="connsiteY23-1612" fmla="*/ 447246 h 3800046"/>
              <a:gd name="connsiteX24-1613" fmla="*/ 8577943 w 11001829"/>
              <a:gd name="connsiteY24-1614" fmla="*/ 490789 h 3800046"/>
              <a:gd name="connsiteX25-1615" fmla="*/ 9187543 w 11001829"/>
              <a:gd name="connsiteY25-1616" fmla="*/ 621418 h 3800046"/>
              <a:gd name="connsiteX26-1617" fmla="*/ 9622971 w 11001829"/>
              <a:gd name="connsiteY26-1618" fmla="*/ 810104 h 3800046"/>
              <a:gd name="connsiteX27-1619" fmla="*/ 9869714 w 11001829"/>
              <a:gd name="connsiteY27-1620" fmla="*/ 1056846 h 3800046"/>
              <a:gd name="connsiteX28-1621" fmla="*/ 10101943 w 11001829"/>
              <a:gd name="connsiteY28-1622" fmla="*/ 1260046 h 3800046"/>
              <a:gd name="connsiteX29-1623" fmla="*/ 10537371 w 11001829"/>
              <a:gd name="connsiteY29-1624" fmla="*/ 1506789 h 3800046"/>
              <a:gd name="connsiteX30-1625" fmla="*/ 10987314 w 11001829"/>
              <a:gd name="connsiteY30-1626" fmla="*/ 1695475 h 3800046"/>
              <a:gd name="connsiteX31-1627" fmla="*/ 11001829 w 11001829"/>
              <a:gd name="connsiteY31-1628" fmla="*/ 3771018 h 3800046"/>
              <a:gd name="connsiteX32-1629" fmla="*/ 0 w 11001829"/>
              <a:gd name="connsiteY32-1630" fmla="*/ 3800046 h 3800046"/>
              <a:gd name="connsiteX33-1631" fmla="*/ 682810 w 11001829"/>
              <a:gd name="connsiteY33-1632" fmla="*/ 1090236 h 3800046"/>
              <a:gd name="connsiteX0-1633" fmla="*/ 682810 w 11001829"/>
              <a:gd name="connsiteY0-1634" fmla="*/ 1090236 h 3800046"/>
              <a:gd name="connsiteX1-1635" fmla="*/ 949745 w 11001829"/>
              <a:gd name="connsiteY1-1636" fmla="*/ 1049056 h 3800046"/>
              <a:gd name="connsiteX2-1637" fmla="*/ 1240669 w 11001829"/>
              <a:gd name="connsiteY2-1638" fmla="*/ 1024423 h 3800046"/>
              <a:gd name="connsiteX3-1639" fmla="*/ 1757505 w 11001829"/>
              <a:gd name="connsiteY3-1640" fmla="*/ 879280 h 3800046"/>
              <a:gd name="connsiteX4-1641" fmla="*/ 2102690 w 11001829"/>
              <a:gd name="connsiteY4-1642" fmla="*/ 1001119 h 3800046"/>
              <a:gd name="connsiteX5-1643" fmla="*/ 2449757 w 11001829"/>
              <a:gd name="connsiteY5-1644" fmla="*/ 1068631 h 3800046"/>
              <a:gd name="connsiteX6-1645" fmla="*/ 2899732 w 11001829"/>
              <a:gd name="connsiteY6-1646" fmla="*/ 1031845 h 3800046"/>
              <a:gd name="connsiteX7-1647" fmla="*/ 3278347 w 11001829"/>
              <a:gd name="connsiteY7-1648" fmla="*/ 886371 h 3800046"/>
              <a:gd name="connsiteX8-1649" fmla="*/ 3778787 w 11001829"/>
              <a:gd name="connsiteY8-1650" fmla="*/ 957243 h 3800046"/>
              <a:gd name="connsiteX9-1651" fmla="*/ 4042564 w 11001829"/>
              <a:gd name="connsiteY9-1652" fmla="*/ 971426 h 3800046"/>
              <a:gd name="connsiteX10-1653" fmla="*/ 4292466 w 11001829"/>
              <a:gd name="connsiteY10-1654" fmla="*/ 789165 h 3800046"/>
              <a:gd name="connsiteX11-1655" fmla="*/ 4554999 w 11001829"/>
              <a:gd name="connsiteY11-1656" fmla="*/ 604873 h 3800046"/>
              <a:gd name="connsiteX12-1657" fmla="*/ 4795393 w 11001829"/>
              <a:gd name="connsiteY12-1658" fmla="*/ 489424 h 3800046"/>
              <a:gd name="connsiteX13-1659" fmla="*/ 5001112 w 11001829"/>
              <a:gd name="connsiteY13-1660" fmla="*/ 688562 h 3800046"/>
              <a:gd name="connsiteX14-1661" fmla="*/ 5177836 w 11001829"/>
              <a:gd name="connsiteY14-1662" fmla="*/ 826282 h 3800046"/>
              <a:gd name="connsiteX15-1663" fmla="*/ 5512909 w 11001829"/>
              <a:gd name="connsiteY15-1664" fmla="*/ 554572 h 3800046"/>
              <a:gd name="connsiteX16-1665" fmla="*/ 6035422 w 11001829"/>
              <a:gd name="connsiteY16-1666" fmla="*/ 315252 h 3800046"/>
              <a:gd name="connsiteX17-1667" fmla="*/ 6470851 w 11001829"/>
              <a:gd name="connsiteY17-1668" fmla="*/ 0 h 3800046"/>
              <a:gd name="connsiteX18-1669" fmla="*/ 6874093 w 11001829"/>
              <a:gd name="connsiteY18-1670" fmla="*/ 21937 h 3800046"/>
              <a:gd name="connsiteX19-1671" fmla="*/ 7247669 w 11001829"/>
              <a:gd name="connsiteY19-1672" fmla="*/ 60753 h 3800046"/>
              <a:gd name="connsiteX20-1673" fmla="*/ 7428157 w 11001829"/>
              <a:gd name="connsiteY20-1674" fmla="*/ 441154 h 3800046"/>
              <a:gd name="connsiteX21-1675" fmla="*/ 7653431 w 11001829"/>
              <a:gd name="connsiteY21-1676" fmla="*/ 709834 h 3800046"/>
              <a:gd name="connsiteX22-1677" fmla="*/ 7974659 w 11001829"/>
              <a:gd name="connsiteY22-1678" fmla="*/ 777347 h 3800046"/>
              <a:gd name="connsiteX23-1679" fmla="*/ 8244114 w 11001829"/>
              <a:gd name="connsiteY23-1680" fmla="*/ 447246 h 3800046"/>
              <a:gd name="connsiteX24-1681" fmla="*/ 8577943 w 11001829"/>
              <a:gd name="connsiteY24-1682" fmla="*/ 490789 h 3800046"/>
              <a:gd name="connsiteX25-1683" fmla="*/ 9187543 w 11001829"/>
              <a:gd name="connsiteY25-1684" fmla="*/ 621418 h 3800046"/>
              <a:gd name="connsiteX26-1685" fmla="*/ 9622971 w 11001829"/>
              <a:gd name="connsiteY26-1686" fmla="*/ 810104 h 3800046"/>
              <a:gd name="connsiteX27-1687" fmla="*/ 9869714 w 11001829"/>
              <a:gd name="connsiteY27-1688" fmla="*/ 1056846 h 3800046"/>
              <a:gd name="connsiteX28-1689" fmla="*/ 10101943 w 11001829"/>
              <a:gd name="connsiteY28-1690" fmla="*/ 1260046 h 3800046"/>
              <a:gd name="connsiteX29-1691" fmla="*/ 10537371 w 11001829"/>
              <a:gd name="connsiteY29-1692" fmla="*/ 1506789 h 3800046"/>
              <a:gd name="connsiteX30-1693" fmla="*/ 10987314 w 11001829"/>
              <a:gd name="connsiteY30-1694" fmla="*/ 1695475 h 3800046"/>
              <a:gd name="connsiteX31-1695" fmla="*/ 11001829 w 11001829"/>
              <a:gd name="connsiteY31-1696" fmla="*/ 3771018 h 3800046"/>
              <a:gd name="connsiteX32-1697" fmla="*/ 0 w 11001829"/>
              <a:gd name="connsiteY32-1698" fmla="*/ 3800046 h 3800046"/>
              <a:gd name="connsiteX33-1699" fmla="*/ 682810 w 11001829"/>
              <a:gd name="connsiteY33-1700" fmla="*/ 1090236 h 3800046"/>
              <a:gd name="connsiteX0-1701" fmla="*/ 682810 w 11001829"/>
              <a:gd name="connsiteY0-1702" fmla="*/ 1090236 h 3800046"/>
              <a:gd name="connsiteX1-1703" fmla="*/ 949745 w 11001829"/>
              <a:gd name="connsiteY1-1704" fmla="*/ 1049056 h 3800046"/>
              <a:gd name="connsiteX2-1705" fmla="*/ 1240669 w 11001829"/>
              <a:gd name="connsiteY2-1706" fmla="*/ 1024423 h 3800046"/>
              <a:gd name="connsiteX3-1707" fmla="*/ 1757505 w 11001829"/>
              <a:gd name="connsiteY3-1708" fmla="*/ 879280 h 3800046"/>
              <a:gd name="connsiteX4-1709" fmla="*/ 2102690 w 11001829"/>
              <a:gd name="connsiteY4-1710" fmla="*/ 1001119 h 3800046"/>
              <a:gd name="connsiteX5-1711" fmla="*/ 2449757 w 11001829"/>
              <a:gd name="connsiteY5-1712" fmla="*/ 1068631 h 3800046"/>
              <a:gd name="connsiteX6-1713" fmla="*/ 2899732 w 11001829"/>
              <a:gd name="connsiteY6-1714" fmla="*/ 1031845 h 3800046"/>
              <a:gd name="connsiteX7-1715" fmla="*/ 3278347 w 11001829"/>
              <a:gd name="connsiteY7-1716" fmla="*/ 886371 h 3800046"/>
              <a:gd name="connsiteX8-1717" fmla="*/ 3778787 w 11001829"/>
              <a:gd name="connsiteY8-1718" fmla="*/ 957243 h 3800046"/>
              <a:gd name="connsiteX9-1719" fmla="*/ 4042564 w 11001829"/>
              <a:gd name="connsiteY9-1720" fmla="*/ 971426 h 3800046"/>
              <a:gd name="connsiteX10-1721" fmla="*/ 4292466 w 11001829"/>
              <a:gd name="connsiteY10-1722" fmla="*/ 789165 h 3800046"/>
              <a:gd name="connsiteX11-1723" fmla="*/ 4554999 w 11001829"/>
              <a:gd name="connsiteY11-1724" fmla="*/ 604873 h 3800046"/>
              <a:gd name="connsiteX12-1725" fmla="*/ 4795393 w 11001829"/>
              <a:gd name="connsiteY12-1726" fmla="*/ 489424 h 3800046"/>
              <a:gd name="connsiteX13-1727" fmla="*/ 5001112 w 11001829"/>
              <a:gd name="connsiteY13-1728" fmla="*/ 688562 h 3800046"/>
              <a:gd name="connsiteX14-1729" fmla="*/ 5177836 w 11001829"/>
              <a:gd name="connsiteY14-1730" fmla="*/ 826282 h 3800046"/>
              <a:gd name="connsiteX15-1731" fmla="*/ 5512909 w 11001829"/>
              <a:gd name="connsiteY15-1732" fmla="*/ 554572 h 3800046"/>
              <a:gd name="connsiteX16-1733" fmla="*/ 6035422 w 11001829"/>
              <a:gd name="connsiteY16-1734" fmla="*/ 315252 h 3800046"/>
              <a:gd name="connsiteX17-1735" fmla="*/ 6470851 w 11001829"/>
              <a:gd name="connsiteY17-1736" fmla="*/ 0 h 3800046"/>
              <a:gd name="connsiteX18-1737" fmla="*/ 6874093 w 11001829"/>
              <a:gd name="connsiteY18-1738" fmla="*/ 21937 h 3800046"/>
              <a:gd name="connsiteX19-1739" fmla="*/ 7247669 w 11001829"/>
              <a:gd name="connsiteY19-1740" fmla="*/ 60753 h 3800046"/>
              <a:gd name="connsiteX20-1741" fmla="*/ 7428157 w 11001829"/>
              <a:gd name="connsiteY20-1742" fmla="*/ 441154 h 3800046"/>
              <a:gd name="connsiteX21-1743" fmla="*/ 7653431 w 11001829"/>
              <a:gd name="connsiteY21-1744" fmla="*/ 709834 h 3800046"/>
              <a:gd name="connsiteX22-1745" fmla="*/ 7974659 w 11001829"/>
              <a:gd name="connsiteY22-1746" fmla="*/ 777347 h 3800046"/>
              <a:gd name="connsiteX23-1747" fmla="*/ 8244114 w 11001829"/>
              <a:gd name="connsiteY23-1748" fmla="*/ 447246 h 3800046"/>
              <a:gd name="connsiteX24-1749" fmla="*/ 8577943 w 11001829"/>
              <a:gd name="connsiteY24-1750" fmla="*/ 490789 h 3800046"/>
              <a:gd name="connsiteX25-1751" fmla="*/ 9187543 w 11001829"/>
              <a:gd name="connsiteY25-1752" fmla="*/ 621418 h 3800046"/>
              <a:gd name="connsiteX26-1753" fmla="*/ 9622971 w 11001829"/>
              <a:gd name="connsiteY26-1754" fmla="*/ 810104 h 3800046"/>
              <a:gd name="connsiteX27-1755" fmla="*/ 9869714 w 11001829"/>
              <a:gd name="connsiteY27-1756" fmla="*/ 1056846 h 3800046"/>
              <a:gd name="connsiteX28-1757" fmla="*/ 10101943 w 11001829"/>
              <a:gd name="connsiteY28-1758" fmla="*/ 1260046 h 3800046"/>
              <a:gd name="connsiteX29-1759" fmla="*/ 10537371 w 11001829"/>
              <a:gd name="connsiteY29-1760" fmla="*/ 1506789 h 3800046"/>
              <a:gd name="connsiteX30-1761" fmla="*/ 10987314 w 11001829"/>
              <a:gd name="connsiteY30-1762" fmla="*/ 1695475 h 3800046"/>
              <a:gd name="connsiteX31-1763" fmla="*/ 11001829 w 11001829"/>
              <a:gd name="connsiteY31-1764" fmla="*/ 3771018 h 3800046"/>
              <a:gd name="connsiteX32-1765" fmla="*/ 0 w 11001829"/>
              <a:gd name="connsiteY32-1766" fmla="*/ 3800046 h 3800046"/>
              <a:gd name="connsiteX33-1767" fmla="*/ 682810 w 11001829"/>
              <a:gd name="connsiteY33-1768" fmla="*/ 1090236 h 3800046"/>
              <a:gd name="connsiteX0-1769" fmla="*/ 682810 w 11001829"/>
              <a:gd name="connsiteY0-1770" fmla="*/ 1090236 h 3800046"/>
              <a:gd name="connsiteX1-1771" fmla="*/ 949745 w 11001829"/>
              <a:gd name="connsiteY1-1772" fmla="*/ 1049056 h 3800046"/>
              <a:gd name="connsiteX2-1773" fmla="*/ 1240669 w 11001829"/>
              <a:gd name="connsiteY2-1774" fmla="*/ 1024423 h 3800046"/>
              <a:gd name="connsiteX3-1775" fmla="*/ 1757505 w 11001829"/>
              <a:gd name="connsiteY3-1776" fmla="*/ 879280 h 3800046"/>
              <a:gd name="connsiteX4-1777" fmla="*/ 2102690 w 11001829"/>
              <a:gd name="connsiteY4-1778" fmla="*/ 1001119 h 3800046"/>
              <a:gd name="connsiteX5-1779" fmla="*/ 2449757 w 11001829"/>
              <a:gd name="connsiteY5-1780" fmla="*/ 1068631 h 3800046"/>
              <a:gd name="connsiteX6-1781" fmla="*/ 2899732 w 11001829"/>
              <a:gd name="connsiteY6-1782" fmla="*/ 1031845 h 3800046"/>
              <a:gd name="connsiteX7-1783" fmla="*/ 3278347 w 11001829"/>
              <a:gd name="connsiteY7-1784" fmla="*/ 886371 h 3800046"/>
              <a:gd name="connsiteX8-1785" fmla="*/ 3778787 w 11001829"/>
              <a:gd name="connsiteY8-1786" fmla="*/ 957243 h 3800046"/>
              <a:gd name="connsiteX9-1787" fmla="*/ 4042564 w 11001829"/>
              <a:gd name="connsiteY9-1788" fmla="*/ 971426 h 3800046"/>
              <a:gd name="connsiteX10-1789" fmla="*/ 4292466 w 11001829"/>
              <a:gd name="connsiteY10-1790" fmla="*/ 789165 h 3800046"/>
              <a:gd name="connsiteX11-1791" fmla="*/ 4554999 w 11001829"/>
              <a:gd name="connsiteY11-1792" fmla="*/ 604873 h 3800046"/>
              <a:gd name="connsiteX12-1793" fmla="*/ 4795393 w 11001829"/>
              <a:gd name="connsiteY12-1794" fmla="*/ 489424 h 3800046"/>
              <a:gd name="connsiteX13-1795" fmla="*/ 5001112 w 11001829"/>
              <a:gd name="connsiteY13-1796" fmla="*/ 688562 h 3800046"/>
              <a:gd name="connsiteX14-1797" fmla="*/ 5177836 w 11001829"/>
              <a:gd name="connsiteY14-1798" fmla="*/ 826282 h 3800046"/>
              <a:gd name="connsiteX15-1799" fmla="*/ 5512909 w 11001829"/>
              <a:gd name="connsiteY15-1800" fmla="*/ 554572 h 3800046"/>
              <a:gd name="connsiteX16-1801" fmla="*/ 6035422 w 11001829"/>
              <a:gd name="connsiteY16-1802" fmla="*/ 315252 h 3800046"/>
              <a:gd name="connsiteX17-1803" fmla="*/ 6470851 w 11001829"/>
              <a:gd name="connsiteY17-1804" fmla="*/ 0 h 3800046"/>
              <a:gd name="connsiteX18-1805" fmla="*/ 6874093 w 11001829"/>
              <a:gd name="connsiteY18-1806" fmla="*/ 21937 h 3800046"/>
              <a:gd name="connsiteX19-1807" fmla="*/ 7247669 w 11001829"/>
              <a:gd name="connsiteY19-1808" fmla="*/ 60753 h 3800046"/>
              <a:gd name="connsiteX20-1809" fmla="*/ 7428157 w 11001829"/>
              <a:gd name="connsiteY20-1810" fmla="*/ 441154 h 3800046"/>
              <a:gd name="connsiteX21-1811" fmla="*/ 7653431 w 11001829"/>
              <a:gd name="connsiteY21-1812" fmla="*/ 709834 h 3800046"/>
              <a:gd name="connsiteX22-1813" fmla="*/ 7974659 w 11001829"/>
              <a:gd name="connsiteY22-1814" fmla="*/ 777347 h 3800046"/>
              <a:gd name="connsiteX23-1815" fmla="*/ 8244114 w 11001829"/>
              <a:gd name="connsiteY23-1816" fmla="*/ 447246 h 3800046"/>
              <a:gd name="connsiteX24-1817" fmla="*/ 8577943 w 11001829"/>
              <a:gd name="connsiteY24-1818" fmla="*/ 490789 h 3800046"/>
              <a:gd name="connsiteX25-1819" fmla="*/ 9187543 w 11001829"/>
              <a:gd name="connsiteY25-1820" fmla="*/ 621418 h 3800046"/>
              <a:gd name="connsiteX26-1821" fmla="*/ 9622971 w 11001829"/>
              <a:gd name="connsiteY26-1822" fmla="*/ 810104 h 3800046"/>
              <a:gd name="connsiteX27-1823" fmla="*/ 9869714 w 11001829"/>
              <a:gd name="connsiteY27-1824" fmla="*/ 1056846 h 3800046"/>
              <a:gd name="connsiteX28-1825" fmla="*/ 10101943 w 11001829"/>
              <a:gd name="connsiteY28-1826" fmla="*/ 1260046 h 3800046"/>
              <a:gd name="connsiteX29-1827" fmla="*/ 10537371 w 11001829"/>
              <a:gd name="connsiteY29-1828" fmla="*/ 1506789 h 3800046"/>
              <a:gd name="connsiteX30-1829" fmla="*/ 10987314 w 11001829"/>
              <a:gd name="connsiteY30-1830" fmla="*/ 1695475 h 3800046"/>
              <a:gd name="connsiteX31-1831" fmla="*/ 11001829 w 11001829"/>
              <a:gd name="connsiteY31-1832" fmla="*/ 3771018 h 3800046"/>
              <a:gd name="connsiteX32-1833" fmla="*/ 0 w 11001829"/>
              <a:gd name="connsiteY32-1834" fmla="*/ 3800046 h 3800046"/>
              <a:gd name="connsiteX33-1835" fmla="*/ 682810 w 11001829"/>
              <a:gd name="connsiteY33-1836" fmla="*/ 1090236 h 3800046"/>
              <a:gd name="connsiteX0-1837" fmla="*/ 682810 w 11001829"/>
              <a:gd name="connsiteY0-1838" fmla="*/ 1090236 h 3800046"/>
              <a:gd name="connsiteX1-1839" fmla="*/ 949745 w 11001829"/>
              <a:gd name="connsiteY1-1840" fmla="*/ 1049056 h 3800046"/>
              <a:gd name="connsiteX2-1841" fmla="*/ 1240669 w 11001829"/>
              <a:gd name="connsiteY2-1842" fmla="*/ 1024423 h 3800046"/>
              <a:gd name="connsiteX3-1843" fmla="*/ 1757505 w 11001829"/>
              <a:gd name="connsiteY3-1844" fmla="*/ 879280 h 3800046"/>
              <a:gd name="connsiteX4-1845" fmla="*/ 2102690 w 11001829"/>
              <a:gd name="connsiteY4-1846" fmla="*/ 1001119 h 3800046"/>
              <a:gd name="connsiteX5-1847" fmla="*/ 2449757 w 11001829"/>
              <a:gd name="connsiteY5-1848" fmla="*/ 1068631 h 3800046"/>
              <a:gd name="connsiteX6-1849" fmla="*/ 2899732 w 11001829"/>
              <a:gd name="connsiteY6-1850" fmla="*/ 1031845 h 3800046"/>
              <a:gd name="connsiteX7-1851" fmla="*/ 3278347 w 11001829"/>
              <a:gd name="connsiteY7-1852" fmla="*/ 886371 h 3800046"/>
              <a:gd name="connsiteX8-1853" fmla="*/ 3778787 w 11001829"/>
              <a:gd name="connsiteY8-1854" fmla="*/ 957243 h 3800046"/>
              <a:gd name="connsiteX9-1855" fmla="*/ 4042564 w 11001829"/>
              <a:gd name="connsiteY9-1856" fmla="*/ 971426 h 3800046"/>
              <a:gd name="connsiteX10-1857" fmla="*/ 4292466 w 11001829"/>
              <a:gd name="connsiteY10-1858" fmla="*/ 789165 h 3800046"/>
              <a:gd name="connsiteX11-1859" fmla="*/ 4554999 w 11001829"/>
              <a:gd name="connsiteY11-1860" fmla="*/ 604873 h 3800046"/>
              <a:gd name="connsiteX12-1861" fmla="*/ 4795393 w 11001829"/>
              <a:gd name="connsiteY12-1862" fmla="*/ 489424 h 3800046"/>
              <a:gd name="connsiteX13-1863" fmla="*/ 5001112 w 11001829"/>
              <a:gd name="connsiteY13-1864" fmla="*/ 688562 h 3800046"/>
              <a:gd name="connsiteX14-1865" fmla="*/ 5177836 w 11001829"/>
              <a:gd name="connsiteY14-1866" fmla="*/ 826282 h 3800046"/>
              <a:gd name="connsiteX15-1867" fmla="*/ 5512909 w 11001829"/>
              <a:gd name="connsiteY15-1868" fmla="*/ 554572 h 3800046"/>
              <a:gd name="connsiteX16-1869" fmla="*/ 6035422 w 11001829"/>
              <a:gd name="connsiteY16-1870" fmla="*/ 315252 h 3800046"/>
              <a:gd name="connsiteX17-1871" fmla="*/ 6470851 w 11001829"/>
              <a:gd name="connsiteY17-1872" fmla="*/ 0 h 3800046"/>
              <a:gd name="connsiteX18-1873" fmla="*/ 6874093 w 11001829"/>
              <a:gd name="connsiteY18-1874" fmla="*/ 21937 h 3800046"/>
              <a:gd name="connsiteX19-1875" fmla="*/ 7247669 w 11001829"/>
              <a:gd name="connsiteY19-1876" fmla="*/ 60753 h 3800046"/>
              <a:gd name="connsiteX20-1877" fmla="*/ 7428157 w 11001829"/>
              <a:gd name="connsiteY20-1878" fmla="*/ 441154 h 3800046"/>
              <a:gd name="connsiteX21-1879" fmla="*/ 7653431 w 11001829"/>
              <a:gd name="connsiteY21-1880" fmla="*/ 709834 h 3800046"/>
              <a:gd name="connsiteX22-1881" fmla="*/ 7974659 w 11001829"/>
              <a:gd name="connsiteY22-1882" fmla="*/ 777347 h 3800046"/>
              <a:gd name="connsiteX23-1883" fmla="*/ 8244114 w 11001829"/>
              <a:gd name="connsiteY23-1884" fmla="*/ 447246 h 3800046"/>
              <a:gd name="connsiteX24-1885" fmla="*/ 8577943 w 11001829"/>
              <a:gd name="connsiteY24-1886" fmla="*/ 490789 h 3800046"/>
              <a:gd name="connsiteX25-1887" fmla="*/ 9187543 w 11001829"/>
              <a:gd name="connsiteY25-1888" fmla="*/ 621418 h 3800046"/>
              <a:gd name="connsiteX26-1889" fmla="*/ 9622971 w 11001829"/>
              <a:gd name="connsiteY26-1890" fmla="*/ 810104 h 3800046"/>
              <a:gd name="connsiteX27-1891" fmla="*/ 9869714 w 11001829"/>
              <a:gd name="connsiteY27-1892" fmla="*/ 1056846 h 3800046"/>
              <a:gd name="connsiteX28-1893" fmla="*/ 10101943 w 11001829"/>
              <a:gd name="connsiteY28-1894" fmla="*/ 1260046 h 3800046"/>
              <a:gd name="connsiteX29-1895" fmla="*/ 10537371 w 11001829"/>
              <a:gd name="connsiteY29-1896" fmla="*/ 1506789 h 3800046"/>
              <a:gd name="connsiteX30-1897" fmla="*/ 10987314 w 11001829"/>
              <a:gd name="connsiteY30-1898" fmla="*/ 1695475 h 3800046"/>
              <a:gd name="connsiteX31-1899" fmla="*/ 11001829 w 11001829"/>
              <a:gd name="connsiteY31-1900" fmla="*/ 3771018 h 3800046"/>
              <a:gd name="connsiteX32-1901" fmla="*/ 0 w 11001829"/>
              <a:gd name="connsiteY32-1902" fmla="*/ 3800046 h 3800046"/>
              <a:gd name="connsiteX33-1903" fmla="*/ 682810 w 11001829"/>
              <a:gd name="connsiteY33-1904" fmla="*/ 1090236 h 3800046"/>
              <a:gd name="connsiteX0-1905" fmla="*/ 682810 w 11001829"/>
              <a:gd name="connsiteY0-1906" fmla="*/ 1090236 h 3800046"/>
              <a:gd name="connsiteX1-1907" fmla="*/ 949745 w 11001829"/>
              <a:gd name="connsiteY1-1908" fmla="*/ 1049056 h 3800046"/>
              <a:gd name="connsiteX2-1909" fmla="*/ 1240669 w 11001829"/>
              <a:gd name="connsiteY2-1910" fmla="*/ 1024423 h 3800046"/>
              <a:gd name="connsiteX3-1911" fmla="*/ 1757505 w 11001829"/>
              <a:gd name="connsiteY3-1912" fmla="*/ 879280 h 3800046"/>
              <a:gd name="connsiteX4-1913" fmla="*/ 2102690 w 11001829"/>
              <a:gd name="connsiteY4-1914" fmla="*/ 1001119 h 3800046"/>
              <a:gd name="connsiteX5-1915" fmla="*/ 2449757 w 11001829"/>
              <a:gd name="connsiteY5-1916" fmla="*/ 1068631 h 3800046"/>
              <a:gd name="connsiteX6-1917" fmla="*/ 2899732 w 11001829"/>
              <a:gd name="connsiteY6-1918" fmla="*/ 1031845 h 3800046"/>
              <a:gd name="connsiteX7-1919" fmla="*/ 3278347 w 11001829"/>
              <a:gd name="connsiteY7-1920" fmla="*/ 886371 h 3800046"/>
              <a:gd name="connsiteX8-1921" fmla="*/ 3778787 w 11001829"/>
              <a:gd name="connsiteY8-1922" fmla="*/ 957243 h 3800046"/>
              <a:gd name="connsiteX9-1923" fmla="*/ 4042564 w 11001829"/>
              <a:gd name="connsiteY9-1924" fmla="*/ 971426 h 3800046"/>
              <a:gd name="connsiteX10-1925" fmla="*/ 4292466 w 11001829"/>
              <a:gd name="connsiteY10-1926" fmla="*/ 789165 h 3800046"/>
              <a:gd name="connsiteX11-1927" fmla="*/ 4554999 w 11001829"/>
              <a:gd name="connsiteY11-1928" fmla="*/ 604873 h 3800046"/>
              <a:gd name="connsiteX12-1929" fmla="*/ 4795393 w 11001829"/>
              <a:gd name="connsiteY12-1930" fmla="*/ 489424 h 3800046"/>
              <a:gd name="connsiteX13-1931" fmla="*/ 5001112 w 11001829"/>
              <a:gd name="connsiteY13-1932" fmla="*/ 688562 h 3800046"/>
              <a:gd name="connsiteX14-1933" fmla="*/ 5177836 w 11001829"/>
              <a:gd name="connsiteY14-1934" fmla="*/ 826282 h 3800046"/>
              <a:gd name="connsiteX15-1935" fmla="*/ 5512909 w 11001829"/>
              <a:gd name="connsiteY15-1936" fmla="*/ 554572 h 3800046"/>
              <a:gd name="connsiteX16-1937" fmla="*/ 6035422 w 11001829"/>
              <a:gd name="connsiteY16-1938" fmla="*/ 315252 h 3800046"/>
              <a:gd name="connsiteX17-1939" fmla="*/ 6470851 w 11001829"/>
              <a:gd name="connsiteY17-1940" fmla="*/ 0 h 3800046"/>
              <a:gd name="connsiteX18-1941" fmla="*/ 6874093 w 11001829"/>
              <a:gd name="connsiteY18-1942" fmla="*/ 21937 h 3800046"/>
              <a:gd name="connsiteX19-1943" fmla="*/ 7247669 w 11001829"/>
              <a:gd name="connsiteY19-1944" fmla="*/ 60753 h 3800046"/>
              <a:gd name="connsiteX20-1945" fmla="*/ 7428157 w 11001829"/>
              <a:gd name="connsiteY20-1946" fmla="*/ 441154 h 3800046"/>
              <a:gd name="connsiteX21-1947" fmla="*/ 7653431 w 11001829"/>
              <a:gd name="connsiteY21-1948" fmla="*/ 709834 h 3800046"/>
              <a:gd name="connsiteX22-1949" fmla="*/ 7974659 w 11001829"/>
              <a:gd name="connsiteY22-1950" fmla="*/ 777347 h 3800046"/>
              <a:gd name="connsiteX23-1951" fmla="*/ 8244114 w 11001829"/>
              <a:gd name="connsiteY23-1952" fmla="*/ 447246 h 3800046"/>
              <a:gd name="connsiteX24-1953" fmla="*/ 8577943 w 11001829"/>
              <a:gd name="connsiteY24-1954" fmla="*/ 490789 h 3800046"/>
              <a:gd name="connsiteX25-1955" fmla="*/ 9187543 w 11001829"/>
              <a:gd name="connsiteY25-1956" fmla="*/ 621418 h 3800046"/>
              <a:gd name="connsiteX26-1957" fmla="*/ 9622971 w 11001829"/>
              <a:gd name="connsiteY26-1958" fmla="*/ 810104 h 3800046"/>
              <a:gd name="connsiteX27-1959" fmla="*/ 9869714 w 11001829"/>
              <a:gd name="connsiteY27-1960" fmla="*/ 1056846 h 3800046"/>
              <a:gd name="connsiteX28-1961" fmla="*/ 10101943 w 11001829"/>
              <a:gd name="connsiteY28-1962" fmla="*/ 1260046 h 3800046"/>
              <a:gd name="connsiteX29-1963" fmla="*/ 10537371 w 11001829"/>
              <a:gd name="connsiteY29-1964" fmla="*/ 1506789 h 3800046"/>
              <a:gd name="connsiteX30-1965" fmla="*/ 10987314 w 11001829"/>
              <a:gd name="connsiteY30-1966" fmla="*/ 1695475 h 3800046"/>
              <a:gd name="connsiteX31-1967" fmla="*/ 11001829 w 11001829"/>
              <a:gd name="connsiteY31-1968" fmla="*/ 3771018 h 3800046"/>
              <a:gd name="connsiteX32-1969" fmla="*/ 0 w 11001829"/>
              <a:gd name="connsiteY32-1970" fmla="*/ 3800046 h 3800046"/>
              <a:gd name="connsiteX33-1971" fmla="*/ 682810 w 11001829"/>
              <a:gd name="connsiteY33-1972" fmla="*/ 1090236 h 3800046"/>
              <a:gd name="connsiteX0-1973" fmla="*/ 682810 w 11001829"/>
              <a:gd name="connsiteY0-1974" fmla="*/ 1109041 h 3818851"/>
              <a:gd name="connsiteX1-1975" fmla="*/ 949745 w 11001829"/>
              <a:gd name="connsiteY1-1976" fmla="*/ 1067861 h 3818851"/>
              <a:gd name="connsiteX2-1977" fmla="*/ 1240669 w 11001829"/>
              <a:gd name="connsiteY2-1978" fmla="*/ 1043228 h 3818851"/>
              <a:gd name="connsiteX3-1979" fmla="*/ 1757505 w 11001829"/>
              <a:gd name="connsiteY3-1980" fmla="*/ 898085 h 3818851"/>
              <a:gd name="connsiteX4-1981" fmla="*/ 2102690 w 11001829"/>
              <a:gd name="connsiteY4-1982" fmla="*/ 1019924 h 3818851"/>
              <a:gd name="connsiteX5-1983" fmla="*/ 2449757 w 11001829"/>
              <a:gd name="connsiteY5-1984" fmla="*/ 1087436 h 3818851"/>
              <a:gd name="connsiteX6-1985" fmla="*/ 2899732 w 11001829"/>
              <a:gd name="connsiteY6-1986" fmla="*/ 1050650 h 3818851"/>
              <a:gd name="connsiteX7-1987" fmla="*/ 3278347 w 11001829"/>
              <a:gd name="connsiteY7-1988" fmla="*/ 905176 h 3818851"/>
              <a:gd name="connsiteX8-1989" fmla="*/ 3778787 w 11001829"/>
              <a:gd name="connsiteY8-1990" fmla="*/ 976048 h 3818851"/>
              <a:gd name="connsiteX9-1991" fmla="*/ 4042564 w 11001829"/>
              <a:gd name="connsiteY9-1992" fmla="*/ 990231 h 3818851"/>
              <a:gd name="connsiteX10-1993" fmla="*/ 4292466 w 11001829"/>
              <a:gd name="connsiteY10-1994" fmla="*/ 807970 h 3818851"/>
              <a:gd name="connsiteX11-1995" fmla="*/ 4554999 w 11001829"/>
              <a:gd name="connsiteY11-1996" fmla="*/ 623678 h 3818851"/>
              <a:gd name="connsiteX12-1997" fmla="*/ 4795393 w 11001829"/>
              <a:gd name="connsiteY12-1998" fmla="*/ 508229 h 3818851"/>
              <a:gd name="connsiteX13-1999" fmla="*/ 5001112 w 11001829"/>
              <a:gd name="connsiteY13-2000" fmla="*/ 707367 h 3818851"/>
              <a:gd name="connsiteX14-2001" fmla="*/ 5177836 w 11001829"/>
              <a:gd name="connsiteY14-2002" fmla="*/ 845087 h 3818851"/>
              <a:gd name="connsiteX15-2003" fmla="*/ 5512909 w 11001829"/>
              <a:gd name="connsiteY15-2004" fmla="*/ 573377 h 3818851"/>
              <a:gd name="connsiteX16-2005" fmla="*/ 6035422 w 11001829"/>
              <a:gd name="connsiteY16-2006" fmla="*/ 334057 h 3818851"/>
              <a:gd name="connsiteX17-2007" fmla="*/ 6470851 w 11001829"/>
              <a:gd name="connsiteY17-2008" fmla="*/ 18805 h 3818851"/>
              <a:gd name="connsiteX18-2009" fmla="*/ 6874093 w 11001829"/>
              <a:gd name="connsiteY18-2010" fmla="*/ 40742 h 3818851"/>
              <a:gd name="connsiteX19-2011" fmla="*/ 7247669 w 11001829"/>
              <a:gd name="connsiteY19-2012" fmla="*/ 79558 h 3818851"/>
              <a:gd name="connsiteX20-2013" fmla="*/ 7428157 w 11001829"/>
              <a:gd name="connsiteY20-2014" fmla="*/ 459959 h 3818851"/>
              <a:gd name="connsiteX21-2015" fmla="*/ 7653431 w 11001829"/>
              <a:gd name="connsiteY21-2016" fmla="*/ 728639 h 3818851"/>
              <a:gd name="connsiteX22-2017" fmla="*/ 7974659 w 11001829"/>
              <a:gd name="connsiteY22-2018" fmla="*/ 796152 h 3818851"/>
              <a:gd name="connsiteX23-2019" fmla="*/ 8244114 w 11001829"/>
              <a:gd name="connsiteY23-2020" fmla="*/ 466051 h 3818851"/>
              <a:gd name="connsiteX24-2021" fmla="*/ 8577943 w 11001829"/>
              <a:gd name="connsiteY24-2022" fmla="*/ 509594 h 3818851"/>
              <a:gd name="connsiteX25-2023" fmla="*/ 9187543 w 11001829"/>
              <a:gd name="connsiteY25-2024" fmla="*/ 640223 h 3818851"/>
              <a:gd name="connsiteX26-2025" fmla="*/ 9622971 w 11001829"/>
              <a:gd name="connsiteY26-2026" fmla="*/ 828909 h 3818851"/>
              <a:gd name="connsiteX27-2027" fmla="*/ 9869714 w 11001829"/>
              <a:gd name="connsiteY27-2028" fmla="*/ 1075651 h 3818851"/>
              <a:gd name="connsiteX28-2029" fmla="*/ 10101943 w 11001829"/>
              <a:gd name="connsiteY28-2030" fmla="*/ 1278851 h 3818851"/>
              <a:gd name="connsiteX29-2031" fmla="*/ 10537371 w 11001829"/>
              <a:gd name="connsiteY29-2032" fmla="*/ 1525594 h 3818851"/>
              <a:gd name="connsiteX30-2033" fmla="*/ 10987314 w 11001829"/>
              <a:gd name="connsiteY30-2034" fmla="*/ 1714280 h 3818851"/>
              <a:gd name="connsiteX31-2035" fmla="*/ 11001829 w 11001829"/>
              <a:gd name="connsiteY31-2036" fmla="*/ 3789823 h 3818851"/>
              <a:gd name="connsiteX32-2037" fmla="*/ 0 w 11001829"/>
              <a:gd name="connsiteY32-2038" fmla="*/ 3818851 h 3818851"/>
              <a:gd name="connsiteX33-2039" fmla="*/ 682810 w 11001829"/>
              <a:gd name="connsiteY33-2040" fmla="*/ 1109041 h 3818851"/>
              <a:gd name="connsiteX0-2041" fmla="*/ 682810 w 11001829"/>
              <a:gd name="connsiteY0-2042" fmla="*/ 1109041 h 3818851"/>
              <a:gd name="connsiteX1-2043" fmla="*/ 949745 w 11001829"/>
              <a:gd name="connsiteY1-2044" fmla="*/ 1067861 h 3818851"/>
              <a:gd name="connsiteX2-2045" fmla="*/ 1240669 w 11001829"/>
              <a:gd name="connsiteY2-2046" fmla="*/ 1043228 h 3818851"/>
              <a:gd name="connsiteX3-2047" fmla="*/ 1757505 w 11001829"/>
              <a:gd name="connsiteY3-2048" fmla="*/ 898085 h 3818851"/>
              <a:gd name="connsiteX4-2049" fmla="*/ 2102690 w 11001829"/>
              <a:gd name="connsiteY4-2050" fmla="*/ 1019924 h 3818851"/>
              <a:gd name="connsiteX5-2051" fmla="*/ 2449757 w 11001829"/>
              <a:gd name="connsiteY5-2052" fmla="*/ 1087436 h 3818851"/>
              <a:gd name="connsiteX6-2053" fmla="*/ 2899732 w 11001829"/>
              <a:gd name="connsiteY6-2054" fmla="*/ 1050650 h 3818851"/>
              <a:gd name="connsiteX7-2055" fmla="*/ 3278347 w 11001829"/>
              <a:gd name="connsiteY7-2056" fmla="*/ 905176 h 3818851"/>
              <a:gd name="connsiteX8-2057" fmla="*/ 3778787 w 11001829"/>
              <a:gd name="connsiteY8-2058" fmla="*/ 976048 h 3818851"/>
              <a:gd name="connsiteX9-2059" fmla="*/ 4042564 w 11001829"/>
              <a:gd name="connsiteY9-2060" fmla="*/ 990231 h 3818851"/>
              <a:gd name="connsiteX10-2061" fmla="*/ 4292466 w 11001829"/>
              <a:gd name="connsiteY10-2062" fmla="*/ 807970 h 3818851"/>
              <a:gd name="connsiteX11-2063" fmla="*/ 4554999 w 11001829"/>
              <a:gd name="connsiteY11-2064" fmla="*/ 623678 h 3818851"/>
              <a:gd name="connsiteX12-2065" fmla="*/ 4795393 w 11001829"/>
              <a:gd name="connsiteY12-2066" fmla="*/ 508229 h 3818851"/>
              <a:gd name="connsiteX13-2067" fmla="*/ 5001112 w 11001829"/>
              <a:gd name="connsiteY13-2068" fmla="*/ 707367 h 3818851"/>
              <a:gd name="connsiteX14-2069" fmla="*/ 5177836 w 11001829"/>
              <a:gd name="connsiteY14-2070" fmla="*/ 845087 h 3818851"/>
              <a:gd name="connsiteX15-2071" fmla="*/ 5512909 w 11001829"/>
              <a:gd name="connsiteY15-2072" fmla="*/ 573377 h 3818851"/>
              <a:gd name="connsiteX16-2073" fmla="*/ 6035422 w 11001829"/>
              <a:gd name="connsiteY16-2074" fmla="*/ 334057 h 3818851"/>
              <a:gd name="connsiteX17-2075" fmla="*/ 6470851 w 11001829"/>
              <a:gd name="connsiteY17-2076" fmla="*/ 18805 h 3818851"/>
              <a:gd name="connsiteX18-2077" fmla="*/ 6874093 w 11001829"/>
              <a:gd name="connsiteY18-2078" fmla="*/ 40742 h 3818851"/>
              <a:gd name="connsiteX19-2079" fmla="*/ 7247669 w 11001829"/>
              <a:gd name="connsiteY19-2080" fmla="*/ 79558 h 3818851"/>
              <a:gd name="connsiteX20-2081" fmla="*/ 7428157 w 11001829"/>
              <a:gd name="connsiteY20-2082" fmla="*/ 459959 h 3818851"/>
              <a:gd name="connsiteX21-2083" fmla="*/ 7653431 w 11001829"/>
              <a:gd name="connsiteY21-2084" fmla="*/ 728639 h 3818851"/>
              <a:gd name="connsiteX22-2085" fmla="*/ 7974659 w 11001829"/>
              <a:gd name="connsiteY22-2086" fmla="*/ 796152 h 3818851"/>
              <a:gd name="connsiteX23-2087" fmla="*/ 8244114 w 11001829"/>
              <a:gd name="connsiteY23-2088" fmla="*/ 466051 h 3818851"/>
              <a:gd name="connsiteX24-2089" fmla="*/ 8577943 w 11001829"/>
              <a:gd name="connsiteY24-2090" fmla="*/ 509594 h 3818851"/>
              <a:gd name="connsiteX25-2091" fmla="*/ 9187543 w 11001829"/>
              <a:gd name="connsiteY25-2092" fmla="*/ 640223 h 3818851"/>
              <a:gd name="connsiteX26-2093" fmla="*/ 9622971 w 11001829"/>
              <a:gd name="connsiteY26-2094" fmla="*/ 828909 h 3818851"/>
              <a:gd name="connsiteX27-2095" fmla="*/ 9869714 w 11001829"/>
              <a:gd name="connsiteY27-2096" fmla="*/ 1075651 h 3818851"/>
              <a:gd name="connsiteX28-2097" fmla="*/ 10101943 w 11001829"/>
              <a:gd name="connsiteY28-2098" fmla="*/ 1278851 h 3818851"/>
              <a:gd name="connsiteX29-2099" fmla="*/ 10537371 w 11001829"/>
              <a:gd name="connsiteY29-2100" fmla="*/ 1525594 h 3818851"/>
              <a:gd name="connsiteX30-2101" fmla="*/ 10987314 w 11001829"/>
              <a:gd name="connsiteY30-2102" fmla="*/ 1714280 h 3818851"/>
              <a:gd name="connsiteX31-2103" fmla="*/ 11001829 w 11001829"/>
              <a:gd name="connsiteY31-2104" fmla="*/ 3789823 h 3818851"/>
              <a:gd name="connsiteX32-2105" fmla="*/ 0 w 11001829"/>
              <a:gd name="connsiteY32-2106" fmla="*/ 3818851 h 3818851"/>
              <a:gd name="connsiteX33-2107" fmla="*/ 682810 w 11001829"/>
              <a:gd name="connsiteY33-2108" fmla="*/ 1109041 h 3818851"/>
              <a:gd name="connsiteX0-2109" fmla="*/ 682810 w 11001829"/>
              <a:gd name="connsiteY0-2110" fmla="*/ 1109041 h 3818851"/>
              <a:gd name="connsiteX1-2111" fmla="*/ 949745 w 11001829"/>
              <a:gd name="connsiteY1-2112" fmla="*/ 1067861 h 3818851"/>
              <a:gd name="connsiteX2-2113" fmla="*/ 1240669 w 11001829"/>
              <a:gd name="connsiteY2-2114" fmla="*/ 1043228 h 3818851"/>
              <a:gd name="connsiteX3-2115" fmla="*/ 1757505 w 11001829"/>
              <a:gd name="connsiteY3-2116" fmla="*/ 898085 h 3818851"/>
              <a:gd name="connsiteX4-2117" fmla="*/ 2102690 w 11001829"/>
              <a:gd name="connsiteY4-2118" fmla="*/ 1019924 h 3818851"/>
              <a:gd name="connsiteX5-2119" fmla="*/ 2449757 w 11001829"/>
              <a:gd name="connsiteY5-2120" fmla="*/ 1087436 h 3818851"/>
              <a:gd name="connsiteX6-2121" fmla="*/ 2899732 w 11001829"/>
              <a:gd name="connsiteY6-2122" fmla="*/ 1050650 h 3818851"/>
              <a:gd name="connsiteX7-2123" fmla="*/ 3278347 w 11001829"/>
              <a:gd name="connsiteY7-2124" fmla="*/ 905176 h 3818851"/>
              <a:gd name="connsiteX8-2125" fmla="*/ 3778787 w 11001829"/>
              <a:gd name="connsiteY8-2126" fmla="*/ 976048 h 3818851"/>
              <a:gd name="connsiteX9-2127" fmla="*/ 4042564 w 11001829"/>
              <a:gd name="connsiteY9-2128" fmla="*/ 990231 h 3818851"/>
              <a:gd name="connsiteX10-2129" fmla="*/ 4292466 w 11001829"/>
              <a:gd name="connsiteY10-2130" fmla="*/ 807970 h 3818851"/>
              <a:gd name="connsiteX11-2131" fmla="*/ 4554999 w 11001829"/>
              <a:gd name="connsiteY11-2132" fmla="*/ 623678 h 3818851"/>
              <a:gd name="connsiteX12-2133" fmla="*/ 4795393 w 11001829"/>
              <a:gd name="connsiteY12-2134" fmla="*/ 508229 h 3818851"/>
              <a:gd name="connsiteX13-2135" fmla="*/ 5001112 w 11001829"/>
              <a:gd name="connsiteY13-2136" fmla="*/ 707367 h 3818851"/>
              <a:gd name="connsiteX14-2137" fmla="*/ 5177836 w 11001829"/>
              <a:gd name="connsiteY14-2138" fmla="*/ 845087 h 3818851"/>
              <a:gd name="connsiteX15-2139" fmla="*/ 5512909 w 11001829"/>
              <a:gd name="connsiteY15-2140" fmla="*/ 573377 h 3818851"/>
              <a:gd name="connsiteX16-2141" fmla="*/ 6035422 w 11001829"/>
              <a:gd name="connsiteY16-2142" fmla="*/ 334057 h 3818851"/>
              <a:gd name="connsiteX17-2143" fmla="*/ 6470851 w 11001829"/>
              <a:gd name="connsiteY17-2144" fmla="*/ 18805 h 3818851"/>
              <a:gd name="connsiteX18-2145" fmla="*/ 6874093 w 11001829"/>
              <a:gd name="connsiteY18-2146" fmla="*/ 40742 h 3818851"/>
              <a:gd name="connsiteX19-2147" fmla="*/ 7247669 w 11001829"/>
              <a:gd name="connsiteY19-2148" fmla="*/ 79558 h 3818851"/>
              <a:gd name="connsiteX20-2149" fmla="*/ 7428157 w 11001829"/>
              <a:gd name="connsiteY20-2150" fmla="*/ 459959 h 3818851"/>
              <a:gd name="connsiteX21-2151" fmla="*/ 7653431 w 11001829"/>
              <a:gd name="connsiteY21-2152" fmla="*/ 728639 h 3818851"/>
              <a:gd name="connsiteX22-2153" fmla="*/ 7974659 w 11001829"/>
              <a:gd name="connsiteY22-2154" fmla="*/ 796152 h 3818851"/>
              <a:gd name="connsiteX23-2155" fmla="*/ 8244114 w 11001829"/>
              <a:gd name="connsiteY23-2156" fmla="*/ 466051 h 3818851"/>
              <a:gd name="connsiteX24-2157" fmla="*/ 8577943 w 11001829"/>
              <a:gd name="connsiteY24-2158" fmla="*/ 509594 h 3818851"/>
              <a:gd name="connsiteX25-2159" fmla="*/ 9187543 w 11001829"/>
              <a:gd name="connsiteY25-2160" fmla="*/ 640223 h 3818851"/>
              <a:gd name="connsiteX26-2161" fmla="*/ 9622971 w 11001829"/>
              <a:gd name="connsiteY26-2162" fmla="*/ 828909 h 3818851"/>
              <a:gd name="connsiteX27-2163" fmla="*/ 9869714 w 11001829"/>
              <a:gd name="connsiteY27-2164" fmla="*/ 1075651 h 3818851"/>
              <a:gd name="connsiteX28-2165" fmla="*/ 10101943 w 11001829"/>
              <a:gd name="connsiteY28-2166" fmla="*/ 1278851 h 3818851"/>
              <a:gd name="connsiteX29-2167" fmla="*/ 10537371 w 11001829"/>
              <a:gd name="connsiteY29-2168" fmla="*/ 1525594 h 3818851"/>
              <a:gd name="connsiteX30-2169" fmla="*/ 10987314 w 11001829"/>
              <a:gd name="connsiteY30-2170" fmla="*/ 1714280 h 3818851"/>
              <a:gd name="connsiteX31-2171" fmla="*/ 11001829 w 11001829"/>
              <a:gd name="connsiteY31-2172" fmla="*/ 3789823 h 3818851"/>
              <a:gd name="connsiteX32-2173" fmla="*/ 0 w 11001829"/>
              <a:gd name="connsiteY32-2174" fmla="*/ 3818851 h 3818851"/>
              <a:gd name="connsiteX33-2175" fmla="*/ 682810 w 11001829"/>
              <a:gd name="connsiteY33-2176" fmla="*/ 1109041 h 3818851"/>
              <a:gd name="connsiteX0-2177" fmla="*/ 682810 w 11001829"/>
              <a:gd name="connsiteY0-2178" fmla="*/ 1109041 h 3818851"/>
              <a:gd name="connsiteX1-2179" fmla="*/ 949745 w 11001829"/>
              <a:gd name="connsiteY1-2180" fmla="*/ 1067861 h 3818851"/>
              <a:gd name="connsiteX2-2181" fmla="*/ 1240669 w 11001829"/>
              <a:gd name="connsiteY2-2182" fmla="*/ 1043228 h 3818851"/>
              <a:gd name="connsiteX3-2183" fmla="*/ 1757505 w 11001829"/>
              <a:gd name="connsiteY3-2184" fmla="*/ 898085 h 3818851"/>
              <a:gd name="connsiteX4-2185" fmla="*/ 2102690 w 11001829"/>
              <a:gd name="connsiteY4-2186" fmla="*/ 1019924 h 3818851"/>
              <a:gd name="connsiteX5-2187" fmla="*/ 2449757 w 11001829"/>
              <a:gd name="connsiteY5-2188" fmla="*/ 1087436 h 3818851"/>
              <a:gd name="connsiteX6-2189" fmla="*/ 2899732 w 11001829"/>
              <a:gd name="connsiteY6-2190" fmla="*/ 1050650 h 3818851"/>
              <a:gd name="connsiteX7-2191" fmla="*/ 3278347 w 11001829"/>
              <a:gd name="connsiteY7-2192" fmla="*/ 905176 h 3818851"/>
              <a:gd name="connsiteX8-2193" fmla="*/ 3778787 w 11001829"/>
              <a:gd name="connsiteY8-2194" fmla="*/ 976048 h 3818851"/>
              <a:gd name="connsiteX9-2195" fmla="*/ 4042564 w 11001829"/>
              <a:gd name="connsiteY9-2196" fmla="*/ 990231 h 3818851"/>
              <a:gd name="connsiteX10-2197" fmla="*/ 4292466 w 11001829"/>
              <a:gd name="connsiteY10-2198" fmla="*/ 807970 h 3818851"/>
              <a:gd name="connsiteX11-2199" fmla="*/ 4554999 w 11001829"/>
              <a:gd name="connsiteY11-2200" fmla="*/ 623678 h 3818851"/>
              <a:gd name="connsiteX12-2201" fmla="*/ 4795393 w 11001829"/>
              <a:gd name="connsiteY12-2202" fmla="*/ 508229 h 3818851"/>
              <a:gd name="connsiteX13-2203" fmla="*/ 5001112 w 11001829"/>
              <a:gd name="connsiteY13-2204" fmla="*/ 707367 h 3818851"/>
              <a:gd name="connsiteX14-2205" fmla="*/ 5177836 w 11001829"/>
              <a:gd name="connsiteY14-2206" fmla="*/ 845087 h 3818851"/>
              <a:gd name="connsiteX15-2207" fmla="*/ 5512909 w 11001829"/>
              <a:gd name="connsiteY15-2208" fmla="*/ 573377 h 3818851"/>
              <a:gd name="connsiteX16-2209" fmla="*/ 6035422 w 11001829"/>
              <a:gd name="connsiteY16-2210" fmla="*/ 334057 h 3818851"/>
              <a:gd name="connsiteX17-2211" fmla="*/ 6470851 w 11001829"/>
              <a:gd name="connsiteY17-2212" fmla="*/ 18805 h 3818851"/>
              <a:gd name="connsiteX18-2213" fmla="*/ 6874093 w 11001829"/>
              <a:gd name="connsiteY18-2214" fmla="*/ 40742 h 3818851"/>
              <a:gd name="connsiteX19-2215" fmla="*/ 7247669 w 11001829"/>
              <a:gd name="connsiteY19-2216" fmla="*/ 79558 h 3818851"/>
              <a:gd name="connsiteX20-2217" fmla="*/ 7428157 w 11001829"/>
              <a:gd name="connsiteY20-2218" fmla="*/ 459959 h 3818851"/>
              <a:gd name="connsiteX21-2219" fmla="*/ 7653431 w 11001829"/>
              <a:gd name="connsiteY21-2220" fmla="*/ 728639 h 3818851"/>
              <a:gd name="connsiteX22-2221" fmla="*/ 7974659 w 11001829"/>
              <a:gd name="connsiteY22-2222" fmla="*/ 796152 h 3818851"/>
              <a:gd name="connsiteX23-2223" fmla="*/ 8244114 w 11001829"/>
              <a:gd name="connsiteY23-2224" fmla="*/ 466051 h 3818851"/>
              <a:gd name="connsiteX24-2225" fmla="*/ 8577943 w 11001829"/>
              <a:gd name="connsiteY24-2226" fmla="*/ 509594 h 3818851"/>
              <a:gd name="connsiteX25-2227" fmla="*/ 9187543 w 11001829"/>
              <a:gd name="connsiteY25-2228" fmla="*/ 640223 h 3818851"/>
              <a:gd name="connsiteX26-2229" fmla="*/ 9622971 w 11001829"/>
              <a:gd name="connsiteY26-2230" fmla="*/ 828909 h 3818851"/>
              <a:gd name="connsiteX27-2231" fmla="*/ 9869714 w 11001829"/>
              <a:gd name="connsiteY27-2232" fmla="*/ 1075651 h 3818851"/>
              <a:gd name="connsiteX28-2233" fmla="*/ 10101943 w 11001829"/>
              <a:gd name="connsiteY28-2234" fmla="*/ 1278851 h 3818851"/>
              <a:gd name="connsiteX29-2235" fmla="*/ 10537371 w 11001829"/>
              <a:gd name="connsiteY29-2236" fmla="*/ 1525594 h 3818851"/>
              <a:gd name="connsiteX30-2237" fmla="*/ 10987314 w 11001829"/>
              <a:gd name="connsiteY30-2238" fmla="*/ 1714280 h 3818851"/>
              <a:gd name="connsiteX31-2239" fmla="*/ 11001829 w 11001829"/>
              <a:gd name="connsiteY31-2240" fmla="*/ 3789823 h 3818851"/>
              <a:gd name="connsiteX32-2241" fmla="*/ 0 w 11001829"/>
              <a:gd name="connsiteY32-2242" fmla="*/ 3818851 h 3818851"/>
              <a:gd name="connsiteX33-2243" fmla="*/ 682810 w 11001829"/>
              <a:gd name="connsiteY33-2244" fmla="*/ 1109041 h 3818851"/>
              <a:gd name="connsiteX0-2245" fmla="*/ 682810 w 11001829"/>
              <a:gd name="connsiteY0-2246" fmla="*/ 1109041 h 3818851"/>
              <a:gd name="connsiteX1-2247" fmla="*/ 949745 w 11001829"/>
              <a:gd name="connsiteY1-2248" fmla="*/ 1067861 h 3818851"/>
              <a:gd name="connsiteX2-2249" fmla="*/ 1240669 w 11001829"/>
              <a:gd name="connsiteY2-2250" fmla="*/ 1043228 h 3818851"/>
              <a:gd name="connsiteX3-2251" fmla="*/ 1757505 w 11001829"/>
              <a:gd name="connsiteY3-2252" fmla="*/ 898085 h 3818851"/>
              <a:gd name="connsiteX4-2253" fmla="*/ 2102690 w 11001829"/>
              <a:gd name="connsiteY4-2254" fmla="*/ 1019924 h 3818851"/>
              <a:gd name="connsiteX5-2255" fmla="*/ 2449757 w 11001829"/>
              <a:gd name="connsiteY5-2256" fmla="*/ 1087436 h 3818851"/>
              <a:gd name="connsiteX6-2257" fmla="*/ 2899732 w 11001829"/>
              <a:gd name="connsiteY6-2258" fmla="*/ 1050650 h 3818851"/>
              <a:gd name="connsiteX7-2259" fmla="*/ 3278347 w 11001829"/>
              <a:gd name="connsiteY7-2260" fmla="*/ 905176 h 3818851"/>
              <a:gd name="connsiteX8-2261" fmla="*/ 3778787 w 11001829"/>
              <a:gd name="connsiteY8-2262" fmla="*/ 976048 h 3818851"/>
              <a:gd name="connsiteX9-2263" fmla="*/ 4042564 w 11001829"/>
              <a:gd name="connsiteY9-2264" fmla="*/ 990231 h 3818851"/>
              <a:gd name="connsiteX10-2265" fmla="*/ 4292466 w 11001829"/>
              <a:gd name="connsiteY10-2266" fmla="*/ 807970 h 3818851"/>
              <a:gd name="connsiteX11-2267" fmla="*/ 4554999 w 11001829"/>
              <a:gd name="connsiteY11-2268" fmla="*/ 623678 h 3818851"/>
              <a:gd name="connsiteX12-2269" fmla="*/ 4795393 w 11001829"/>
              <a:gd name="connsiteY12-2270" fmla="*/ 508229 h 3818851"/>
              <a:gd name="connsiteX13-2271" fmla="*/ 5001112 w 11001829"/>
              <a:gd name="connsiteY13-2272" fmla="*/ 707367 h 3818851"/>
              <a:gd name="connsiteX14-2273" fmla="*/ 5177836 w 11001829"/>
              <a:gd name="connsiteY14-2274" fmla="*/ 845087 h 3818851"/>
              <a:gd name="connsiteX15-2275" fmla="*/ 5512909 w 11001829"/>
              <a:gd name="connsiteY15-2276" fmla="*/ 573377 h 3818851"/>
              <a:gd name="connsiteX16-2277" fmla="*/ 6035422 w 11001829"/>
              <a:gd name="connsiteY16-2278" fmla="*/ 334057 h 3818851"/>
              <a:gd name="connsiteX17-2279" fmla="*/ 6470851 w 11001829"/>
              <a:gd name="connsiteY17-2280" fmla="*/ 18805 h 3818851"/>
              <a:gd name="connsiteX18-2281" fmla="*/ 6874093 w 11001829"/>
              <a:gd name="connsiteY18-2282" fmla="*/ 40742 h 3818851"/>
              <a:gd name="connsiteX19-2283" fmla="*/ 7247669 w 11001829"/>
              <a:gd name="connsiteY19-2284" fmla="*/ 79558 h 3818851"/>
              <a:gd name="connsiteX20-2285" fmla="*/ 7428157 w 11001829"/>
              <a:gd name="connsiteY20-2286" fmla="*/ 459959 h 3818851"/>
              <a:gd name="connsiteX21-2287" fmla="*/ 7653431 w 11001829"/>
              <a:gd name="connsiteY21-2288" fmla="*/ 728639 h 3818851"/>
              <a:gd name="connsiteX22-2289" fmla="*/ 7974659 w 11001829"/>
              <a:gd name="connsiteY22-2290" fmla="*/ 796152 h 3818851"/>
              <a:gd name="connsiteX23-2291" fmla="*/ 8244114 w 11001829"/>
              <a:gd name="connsiteY23-2292" fmla="*/ 466051 h 3818851"/>
              <a:gd name="connsiteX24-2293" fmla="*/ 8577943 w 11001829"/>
              <a:gd name="connsiteY24-2294" fmla="*/ 509594 h 3818851"/>
              <a:gd name="connsiteX25-2295" fmla="*/ 9187543 w 11001829"/>
              <a:gd name="connsiteY25-2296" fmla="*/ 640223 h 3818851"/>
              <a:gd name="connsiteX26-2297" fmla="*/ 9622971 w 11001829"/>
              <a:gd name="connsiteY26-2298" fmla="*/ 828909 h 3818851"/>
              <a:gd name="connsiteX27-2299" fmla="*/ 9869714 w 11001829"/>
              <a:gd name="connsiteY27-2300" fmla="*/ 1075651 h 3818851"/>
              <a:gd name="connsiteX28-2301" fmla="*/ 10101943 w 11001829"/>
              <a:gd name="connsiteY28-2302" fmla="*/ 1278851 h 3818851"/>
              <a:gd name="connsiteX29-2303" fmla="*/ 10537371 w 11001829"/>
              <a:gd name="connsiteY29-2304" fmla="*/ 1525594 h 3818851"/>
              <a:gd name="connsiteX30-2305" fmla="*/ 10987314 w 11001829"/>
              <a:gd name="connsiteY30-2306" fmla="*/ 1714280 h 3818851"/>
              <a:gd name="connsiteX31-2307" fmla="*/ 11001829 w 11001829"/>
              <a:gd name="connsiteY31-2308" fmla="*/ 3789823 h 3818851"/>
              <a:gd name="connsiteX32-2309" fmla="*/ 0 w 11001829"/>
              <a:gd name="connsiteY32-2310" fmla="*/ 3818851 h 3818851"/>
              <a:gd name="connsiteX33-2311" fmla="*/ 682810 w 11001829"/>
              <a:gd name="connsiteY33-2312" fmla="*/ 1109041 h 3818851"/>
              <a:gd name="connsiteX0-2313" fmla="*/ 682810 w 11001829"/>
              <a:gd name="connsiteY0-2314" fmla="*/ 1109041 h 3818851"/>
              <a:gd name="connsiteX1-2315" fmla="*/ 949745 w 11001829"/>
              <a:gd name="connsiteY1-2316" fmla="*/ 1067861 h 3818851"/>
              <a:gd name="connsiteX2-2317" fmla="*/ 1240669 w 11001829"/>
              <a:gd name="connsiteY2-2318" fmla="*/ 1043228 h 3818851"/>
              <a:gd name="connsiteX3-2319" fmla="*/ 1757505 w 11001829"/>
              <a:gd name="connsiteY3-2320" fmla="*/ 898085 h 3818851"/>
              <a:gd name="connsiteX4-2321" fmla="*/ 2102690 w 11001829"/>
              <a:gd name="connsiteY4-2322" fmla="*/ 1019924 h 3818851"/>
              <a:gd name="connsiteX5-2323" fmla="*/ 2449757 w 11001829"/>
              <a:gd name="connsiteY5-2324" fmla="*/ 1087436 h 3818851"/>
              <a:gd name="connsiteX6-2325" fmla="*/ 2899732 w 11001829"/>
              <a:gd name="connsiteY6-2326" fmla="*/ 1050650 h 3818851"/>
              <a:gd name="connsiteX7-2327" fmla="*/ 3278347 w 11001829"/>
              <a:gd name="connsiteY7-2328" fmla="*/ 905176 h 3818851"/>
              <a:gd name="connsiteX8-2329" fmla="*/ 3778787 w 11001829"/>
              <a:gd name="connsiteY8-2330" fmla="*/ 976048 h 3818851"/>
              <a:gd name="connsiteX9-2331" fmla="*/ 4042564 w 11001829"/>
              <a:gd name="connsiteY9-2332" fmla="*/ 990231 h 3818851"/>
              <a:gd name="connsiteX10-2333" fmla="*/ 4292466 w 11001829"/>
              <a:gd name="connsiteY10-2334" fmla="*/ 807970 h 3818851"/>
              <a:gd name="connsiteX11-2335" fmla="*/ 4554999 w 11001829"/>
              <a:gd name="connsiteY11-2336" fmla="*/ 623678 h 3818851"/>
              <a:gd name="connsiteX12-2337" fmla="*/ 4795393 w 11001829"/>
              <a:gd name="connsiteY12-2338" fmla="*/ 508229 h 3818851"/>
              <a:gd name="connsiteX13-2339" fmla="*/ 5001112 w 11001829"/>
              <a:gd name="connsiteY13-2340" fmla="*/ 707367 h 3818851"/>
              <a:gd name="connsiteX14-2341" fmla="*/ 5177836 w 11001829"/>
              <a:gd name="connsiteY14-2342" fmla="*/ 845087 h 3818851"/>
              <a:gd name="connsiteX15-2343" fmla="*/ 5512909 w 11001829"/>
              <a:gd name="connsiteY15-2344" fmla="*/ 573377 h 3818851"/>
              <a:gd name="connsiteX16-2345" fmla="*/ 6035422 w 11001829"/>
              <a:gd name="connsiteY16-2346" fmla="*/ 334057 h 3818851"/>
              <a:gd name="connsiteX17-2347" fmla="*/ 6470851 w 11001829"/>
              <a:gd name="connsiteY17-2348" fmla="*/ 18805 h 3818851"/>
              <a:gd name="connsiteX18-2349" fmla="*/ 6874093 w 11001829"/>
              <a:gd name="connsiteY18-2350" fmla="*/ 40742 h 3818851"/>
              <a:gd name="connsiteX19-2351" fmla="*/ 7247669 w 11001829"/>
              <a:gd name="connsiteY19-2352" fmla="*/ 79558 h 3818851"/>
              <a:gd name="connsiteX20-2353" fmla="*/ 7428157 w 11001829"/>
              <a:gd name="connsiteY20-2354" fmla="*/ 459959 h 3818851"/>
              <a:gd name="connsiteX21-2355" fmla="*/ 7653431 w 11001829"/>
              <a:gd name="connsiteY21-2356" fmla="*/ 728639 h 3818851"/>
              <a:gd name="connsiteX22-2357" fmla="*/ 7974659 w 11001829"/>
              <a:gd name="connsiteY22-2358" fmla="*/ 796152 h 3818851"/>
              <a:gd name="connsiteX23-2359" fmla="*/ 8244114 w 11001829"/>
              <a:gd name="connsiteY23-2360" fmla="*/ 466051 h 3818851"/>
              <a:gd name="connsiteX24-2361" fmla="*/ 8577943 w 11001829"/>
              <a:gd name="connsiteY24-2362" fmla="*/ 509594 h 3818851"/>
              <a:gd name="connsiteX25-2363" fmla="*/ 9187543 w 11001829"/>
              <a:gd name="connsiteY25-2364" fmla="*/ 640223 h 3818851"/>
              <a:gd name="connsiteX26-2365" fmla="*/ 9622971 w 11001829"/>
              <a:gd name="connsiteY26-2366" fmla="*/ 828909 h 3818851"/>
              <a:gd name="connsiteX27-2367" fmla="*/ 9869714 w 11001829"/>
              <a:gd name="connsiteY27-2368" fmla="*/ 1075651 h 3818851"/>
              <a:gd name="connsiteX28-2369" fmla="*/ 10101943 w 11001829"/>
              <a:gd name="connsiteY28-2370" fmla="*/ 1278851 h 3818851"/>
              <a:gd name="connsiteX29-2371" fmla="*/ 10537371 w 11001829"/>
              <a:gd name="connsiteY29-2372" fmla="*/ 1525594 h 3818851"/>
              <a:gd name="connsiteX30-2373" fmla="*/ 10987314 w 11001829"/>
              <a:gd name="connsiteY30-2374" fmla="*/ 1714280 h 3818851"/>
              <a:gd name="connsiteX31-2375" fmla="*/ 11001829 w 11001829"/>
              <a:gd name="connsiteY31-2376" fmla="*/ 3789823 h 3818851"/>
              <a:gd name="connsiteX32-2377" fmla="*/ 0 w 11001829"/>
              <a:gd name="connsiteY32-2378" fmla="*/ 3818851 h 3818851"/>
              <a:gd name="connsiteX33-2379" fmla="*/ 682810 w 11001829"/>
              <a:gd name="connsiteY33-2380" fmla="*/ 1109041 h 3818851"/>
              <a:gd name="connsiteX0-2381" fmla="*/ 682810 w 11001829"/>
              <a:gd name="connsiteY0-2382" fmla="*/ 1109041 h 3818851"/>
              <a:gd name="connsiteX1-2383" fmla="*/ 949745 w 11001829"/>
              <a:gd name="connsiteY1-2384" fmla="*/ 1067861 h 3818851"/>
              <a:gd name="connsiteX2-2385" fmla="*/ 1240669 w 11001829"/>
              <a:gd name="connsiteY2-2386" fmla="*/ 1043228 h 3818851"/>
              <a:gd name="connsiteX3-2387" fmla="*/ 1757505 w 11001829"/>
              <a:gd name="connsiteY3-2388" fmla="*/ 898085 h 3818851"/>
              <a:gd name="connsiteX4-2389" fmla="*/ 2102690 w 11001829"/>
              <a:gd name="connsiteY4-2390" fmla="*/ 1019924 h 3818851"/>
              <a:gd name="connsiteX5-2391" fmla="*/ 2449757 w 11001829"/>
              <a:gd name="connsiteY5-2392" fmla="*/ 1087436 h 3818851"/>
              <a:gd name="connsiteX6-2393" fmla="*/ 2899732 w 11001829"/>
              <a:gd name="connsiteY6-2394" fmla="*/ 1050650 h 3818851"/>
              <a:gd name="connsiteX7-2395" fmla="*/ 3278347 w 11001829"/>
              <a:gd name="connsiteY7-2396" fmla="*/ 905176 h 3818851"/>
              <a:gd name="connsiteX8-2397" fmla="*/ 3778787 w 11001829"/>
              <a:gd name="connsiteY8-2398" fmla="*/ 976048 h 3818851"/>
              <a:gd name="connsiteX9-2399" fmla="*/ 4042564 w 11001829"/>
              <a:gd name="connsiteY9-2400" fmla="*/ 990231 h 3818851"/>
              <a:gd name="connsiteX10-2401" fmla="*/ 4292466 w 11001829"/>
              <a:gd name="connsiteY10-2402" fmla="*/ 807970 h 3818851"/>
              <a:gd name="connsiteX11-2403" fmla="*/ 4554999 w 11001829"/>
              <a:gd name="connsiteY11-2404" fmla="*/ 623678 h 3818851"/>
              <a:gd name="connsiteX12-2405" fmla="*/ 4795393 w 11001829"/>
              <a:gd name="connsiteY12-2406" fmla="*/ 508229 h 3818851"/>
              <a:gd name="connsiteX13-2407" fmla="*/ 5001112 w 11001829"/>
              <a:gd name="connsiteY13-2408" fmla="*/ 707367 h 3818851"/>
              <a:gd name="connsiteX14-2409" fmla="*/ 5177836 w 11001829"/>
              <a:gd name="connsiteY14-2410" fmla="*/ 845087 h 3818851"/>
              <a:gd name="connsiteX15-2411" fmla="*/ 5512909 w 11001829"/>
              <a:gd name="connsiteY15-2412" fmla="*/ 573377 h 3818851"/>
              <a:gd name="connsiteX16-2413" fmla="*/ 6035422 w 11001829"/>
              <a:gd name="connsiteY16-2414" fmla="*/ 334057 h 3818851"/>
              <a:gd name="connsiteX17-2415" fmla="*/ 6470851 w 11001829"/>
              <a:gd name="connsiteY17-2416" fmla="*/ 18805 h 3818851"/>
              <a:gd name="connsiteX18-2417" fmla="*/ 6874093 w 11001829"/>
              <a:gd name="connsiteY18-2418" fmla="*/ 40742 h 3818851"/>
              <a:gd name="connsiteX19-2419" fmla="*/ 7247669 w 11001829"/>
              <a:gd name="connsiteY19-2420" fmla="*/ 79558 h 3818851"/>
              <a:gd name="connsiteX20-2421" fmla="*/ 7428157 w 11001829"/>
              <a:gd name="connsiteY20-2422" fmla="*/ 459959 h 3818851"/>
              <a:gd name="connsiteX21-2423" fmla="*/ 7653431 w 11001829"/>
              <a:gd name="connsiteY21-2424" fmla="*/ 728639 h 3818851"/>
              <a:gd name="connsiteX22-2425" fmla="*/ 7974659 w 11001829"/>
              <a:gd name="connsiteY22-2426" fmla="*/ 796152 h 3818851"/>
              <a:gd name="connsiteX23-2427" fmla="*/ 8244114 w 11001829"/>
              <a:gd name="connsiteY23-2428" fmla="*/ 466051 h 3818851"/>
              <a:gd name="connsiteX24-2429" fmla="*/ 8577943 w 11001829"/>
              <a:gd name="connsiteY24-2430" fmla="*/ 509594 h 3818851"/>
              <a:gd name="connsiteX25-2431" fmla="*/ 9187543 w 11001829"/>
              <a:gd name="connsiteY25-2432" fmla="*/ 640223 h 3818851"/>
              <a:gd name="connsiteX26-2433" fmla="*/ 9622971 w 11001829"/>
              <a:gd name="connsiteY26-2434" fmla="*/ 828909 h 3818851"/>
              <a:gd name="connsiteX27-2435" fmla="*/ 9869714 w 11001829"/>
              <a:gd name="connsiteY27-2436" fmla="*/ 1075651 h 3818851"/>
              <a:gd name="connsiteX28-2437" fmla="*/ 10101943 w 11001829"/>
              <a:gd name="connsiteY28-2438" fmla="*/ 1278851 h 3818851"/>
              <a:gd name="connsiteX29-2439" fmla="*/ 10537371 w 11001829"/>
              <a:gd name="connsiteY29-2440" fmla="*/ 1525594 h 3818851"/>
              <a:gd name="connsiteX30-2441" fmla="*/ 10987314 w 11001829"/>
              <a:gd name="connsiteY30-2442" fmla="*/ 1714280 h 3818851"/>
              <a:gd name="connsiteX31-2443" fmla="*/ 11001829 w 11001829"/>
              <a:gd name="connsiteY31-2444" fmla="*/ 3789823 h 3818851"/>
              <a:gd name="connsiteX32-2445" fmla="*/ 0 w 11001829"/>
              <a:gd name="connsiteY32-2446" fmla="*/ 3818851 h 3818851"/>
              <a:gd name="connsiteX33-2447" fmla="*/ 682810 w 11001829"/>
              <a:gd name="connsiteY33-2448" fmla="*/ 1109041 h 3818851"/>
              <a:gd name="connsiteX0-2449" fmla="*/ 682810 w 11001829"/>
              <a:gd name="connsiteY0-2450" fmla="*/ 1109041 h 3818851"/>
              <a:gd name="connsiteX1-2451" fmla="*/ 949745 w 11001829"/>
              <a:gd name="connsiteY1-2452" fmla="*/ 1067861 h 3818851"/>
              <a:gd name="connsiteX2-2453" fmla="*/ 1240669 w 11001829"/>
              <a:gd name="connsiteY2-2454" fmla="*/ 1043228 h 3818851"/>
              <a:gd name="connsiteX3-2455" fmla="*/ 1757505 w 11001829"/>
              <a:gd name="connsiteY3-2456" fmla="*/ 898085 h 3818851"/>
              <a:gd name="connsiteX4-2457" fmla="*/ 2102690 w 11001829"/>
              <a:gd name="connsiteY4-2458" fmla="*/ 1019924 h 3818851"/>
              <a:gd name="connsiteX5-2459" fmla="*/ 2449757 w 11001829"/>
              <a:gd name="connsiteY5-2460" fmla="*/ 1087436 h 3818851"/>
              <a:gd name="connsiteX6-2461" fmla="*/ 2899732 w 11001829"/>
              <a:gd name="connsiteY6-2462" fmla="*/ 1050650 h 3818851"/>
              <a:gd name="connsiteX7-2463" fmla="*/ 3278347 w 11001829"/>
              <a:gd name="connsiteY7-2464" fmla="*/ 905176 h 3818851"/>
              <a:gd name="connsiteX8-2465" fmla="*/ 3778787 w 11001829"/>
              <a:gd name="connsiteY8-2466" fmla="*/ 976048 h 3818851"/>
              <a:gd name="connsiteX9-2467" fmla="*/ 4042564 w 11001829"/>
              <a:gd name="connsiteY9-2468" fmla="*/ 990231 h 3818851"/>
              <a:gd name="connsiteX10-2469" fmla="*/ 4292466 w 11001829"/>
              <a:gd name="connsiteY10-2470" fmla="*/ 807970 h 3818851"/>
              <a:gd name="connsiteX11-2471" fmla="*/ 4554999 w 11001829"/>
              <a:gd name="connsiteY11-2472" fmla="*/ 623678 h 3818851"/>
              <a:gd name="connsiteX12-2473" fmla="*/ 4795393 w 11001829"/>
              <a:gd name="connsiteY12-2474" fmla="*/ 508229 h 3818851"/>
              <a:gd name="connsiteX13-2475" fmla="*/ 5001112 w 11001829"/>
              <a:gd name="connsiteY13-2476" fmla="*/ 707367 h 3818851"/>
              <a:gd name="connsiteX14-2477" fmla="*/ 5177836 w 11001829"/>
              <a:gd name="connsiteY14-2478" fmla="*/ 845087 h 3818851"/>
              <a:gd name="connsiteX15-2479" fmla="*/ 5512909 w 11001829"/>
              <a:gd name="connsiteY15-2480" fmla="*/ 573377 h 3818851"/>
              <a:gd name="connsiteX16-2481" fmla="*/ 6035422 w 11001829"/>
              <a:gd name="connsiteY16-2482" fmla="*/ 334057 h 3818851"/>
              <a:gd name="connsiteX17-2483" fmla="*/ 6470851 w 11001829"/>
              <a:gd name="connsiteY17-2484" fmla="*/ 18805 h 3818851"/>
              <a:gd name="connsiteX18-2485" fmla="*/ 6874093 w 11001829"/>
              <a:gd name="connsiteY18-2486" fmla="*/ 40742 h 3818851"/>
              <a:gd name="connsiteX19-2487" fmla="*/ 7247669 w 11001829"/>
              <a:gd name="connsiteY19-2488" fmla="*/ 79558 h 3818851"/>
              <a:gd name="connsiteX20-2489" fmla="*/ 7428157 w 11001829"/>
              <a:gd name="connsiteY20-2490" fmla="*/ 459959 h 3818851"/>
              <a:gd name="connsiteX21-2491" fmla="*/ 7653431 w 11001829"/>
              <a:gd name="connsiteY21-2492" fmla="*/ 728639 h 3818851"/>
              <a:gd name="connsiteX22-2493" fmla="*/ 7974659 w 11001829"/>
              <a:gd name="connsiteY22-2494" fmla="*/ 796152 h 3818851"/>
              <a:gd name="connsiteX23-2495" fmla="*/ 8244114 w 11001829"/>
              <a:gd name="connsiteY23-2496" fmla="*/ 466051 h 3818851"/>
              <a:gd name="connsiteX24-2497" fmla="*/ 8577943 w 11001829"/>
              <a:gd name="connsiteY24-2498" fmla="*/ 509594 h 3818851"/>
              <a:gd name="connsiteX25-2499" fmla="*/ 9187543 w 11001829"/>
              <a:gd name="connsiteY25-2500" fmla="*/ 640223 h 3818851"/>
              <a:gd name="connsiteX26-2501" fmla="*/ 9622971 w 11001829"/>
              <a:gd name="connsiteY26-2502" fmla="*/ 828909 h 3818851"/>
              <a:gd name="connsiteX27-2503" fmla="*/ 9869714 w 11001829"/>
              <a:gd name="connsiteY27-2504" fmla="*/ 1075651 h 3818851"/>
              <a:gd name="connsiteX28-2505" fmla="*/ 10101943 w 11001829"/>
              <a:gd name="connsiteY28-2506" fmla="*/ 1278851 h 3818851"/>
              <a:gd name="connsiteX29-2507" fmla="*/ 10537371 w 11001829"/>
              <a:gd name="connsiteY29-2508" fmla="*/ 1525594 h 3818851"/>
              <a:gd name="connsiteX30-2509" fmla="*/ 10987314 w 11001829"/>
              <a:gd name="connsiteY30-2510" fmla="*/ 1714280 h 3818851"/>
              <a:gd name="connsiteX31-2511" fmla="*/ 11001829 w 11001829"/>
              <a:gd name="connsiteY31-2512" fmla="*/ 3789823 h 3818851"/>
              <a:gd name="connsiteX32-2513" fmla="*/ 0 w 11001829"/>
              <a:gd name="connsiteY32-2514" fmla="*/ 3818851 h 3818851"/>
              <a:gd name="connsiteX33-2515" fmla="*/ 682810 w 11001829"/>
              <a:gd name="connsiteY33-2516" fmla="*/ 1109041 h 3818851"/>
              <a:gd name="connsiteX0-2517" fmla="*/ 682810 w 11001829"/>
              <a:gd name="connsiteY0-2518" fmla="*/ 1109041 h 3818851"/>
              <a:gd name="connsiteX1-2519" fmla="*/ 949745 w 11001829"/>
              <a:gd name="connsiteY1-2520" fmla="*/ 1067861 h 3818851"/>
              <a:gd name="connsiteX2-2521" fmla="*/ 1240669 w 11001829"/>
              <a:gd name="connsiteY2-2522" fmla="*/ 1043228 h 3818851"/>
              <a:gd name="connsiteX3-2523" fmla="*/ 1757505 w 11001829"/>
              <a:gd name="connsiteY3-2524" fmla="*/ 898085 h 3818851"/>
              <a:gd name="connsiteX4-2525" fmla="*/ 2102690 w 11001829"/>
              <a:gd name="connsiteY4-2526" fmla="*/ 1019924 h 3818851"/>
              <a:gd name="connsiteX5-2527" fmla="*/ 2449757 w 11001829"/>
              <a:gd name="connsiteY5-2528" fmla="*/ 1087436 h 3818851"/>
              <a:gd name="connsiteX6-2529" fmla="*/ 2899732 w 11001829"/>
              <a:gd name="connsiteY6-2530" fmla="*/ 1050650 h 3818851"/>
              <a:gd name="connsiteX7-2531" fmla="*/ 3278347 w 11001829"/>
              <a:gd name="connsiteY7-2532" fmla="*/ 905176 h 3818851"/>
              <a:gd name="connsiteX8-2533" fmla="*/ 3778787 w 11001829"/>
              <a:gd name="connsiteY8-2534" fmla="*/ 976048 h 3818851"/>
              <a:gd name="connsiteX9-2535" fmla="*/ 4042564 w 11001829"/>
              <a:gd name="connsiteY9-2536" fmla="*/ 990231 h 3818851"/>
              <a:gd name="connsiteX10-2537" fmla="*/ 4292466 w 11001829"/>
              <a:gd name="connsiteY10-2538" fmla="*/ 807970 h 3818851"/>
              <a:gd name="connsiteX11-2539" fmla="*/ 4554999 w 11001829"/>
              <a:gd name="connsiteY11-2540" fmla="*/ 623678 h 3818851"/>
              <a:gd name="connsiteX12-2541" fmla="*/ 4795393 w 11001829"/>
              <a:gd name="connsiteY12-2542" fmla="*/ 508229 h 3818851"/>
              <a:gd name="connsiteX13-2543" fmla="*/ 5001112 w 11001829"/>
              <a:gd name="connsiteY13-2544" fmla="*/ 707367 h 3818851"/>
              <a:gd name="connsiteX14-2545" fmla="*/ 5177836 w 11001829"/>
              <a:gd name="connsiteY14-2546" fmla="*/ 845087 h 3818851"/>
              <a:gd name="connsiteX15-2547" fmla="*/ 5512909 w 11001829"/>
              <a:gd name="connsiteY15-2548" fmla="*/ 573377 h 3818851"/>
              <a:gd name="connsiteX16-2549" fmla="*/ 6035422 w 11001829"/>
              <a:gd name="connsiteY16-2550" fmla="*/ 334057 h 3818851"/>
              <a:gd name="connsiteX17-2551" fmla="*/ 6470851 w 11001829"/>
              <a:gd name="connsiteY17-2552" fmla="*/ 18805 h 3818851"/>
              <a:gd name="connsiteX18-2553" fmla="*/ 6874093 w 11001829"/>
              <a:gd name="connsiteY18-2554" fmla="*/ 40742 h 3818851"/>
              <a:gd name="connsiteX19-2555" fmla="*/ 7247669 w 11001829"/>
              <a:gd name="connsiteY19-2556" fmla="*/ 79558 h 3818851"/>
              <a:gd name="connsiteX20-2557" fmla="*/ 7428157 w 11001829"/>
              <a:gd name="connsiteY20-2558" fmla="*/ 459959 h 3818851"/>
              <a:gd name="connsiteX21-2559" fmla="*/ 7653431 w 11001829"/>
              <a:gd name="connsiteY21-2560" fmla="*/ 728639 h 3818851"/>
              <a:gd name="connsiteX22-2561" fmla="*/ 7974659 w 11001829"/>
              <a:gd name="connsiteY22-2562" fmla="*/ 796152 h 3818851"/>
              <a:gd name="connsiteX23-2563" fmla="*/ 8244114 w 11001829"/>
              <a:gd name="connsiteY23-2564" fmla="*/ 466051 h 3818851"/>
              <a:gd name="connsiteX24-2565" fmla="*/ 8577943 w 11001829"/>
              <a:gd name="connsiteY24-2566" fmla="*/ 509594 h 3818851"/>
              <a:gd name="connsiteX25-2567" fmla="*/ 9187543 w 11001829"/>
              <a:gd name="connsiteY25-2568" fmla="*/ 640223 h 3818851"/>
              <a:gd name="connsiteX26-2569" fmla="*/ 9622971 w 11001829"/>
              <a:gd name="connsiteY26-2570" fmla="*/ 828909 h 3818851"/>
              <a:gd name="connsiteX27-2571" fmla="*/ 9869714 w 11001829"/>
              <a:gd name="connsiteY27-2572" fmla="*/ 1075651 h 3818851"/>
              <a:gd name="connsiteX28-2573" fmla="*/ 10101943 w 11001829"/>
              <a:gd name="connsiteY28-2574" fmla="*/ 1278851 h 3818851"/>
              <a:gd name="connsiteX29-2575" fmla="*/ 10537371 w 11001829"/>
              <a:gd name="connsiteY29-2576" fmla="*/ 1525594 h 3818851"/>
              <a:gd name="connsiteX30-2577" fmla="*/ 10987314 w 11001829"/>
              <a:gd name="connsiteY30-2578" fmla="*/ 1714280 h 3818851"/>
              <a:gd name="connsiteX31-2579" fmla="*/ 11001829 w 11001829"/>
              <a:gd name="connsiteY31-2580" fmla="*/ 3789823 h 3818851"/>
              <a:gd name="connsiteX32-2581" fmla="*/ 0 w 11001829"/>
              <a:gd name="connsiteY32-2582" fmla="*/ 3818851 h 3818851"/>
              <a:gd name="connsiteX33-2583" fmla="*/ 682810 w 11001829"/>
              <a:gd name="connsiteY33-2584" fmla="*/ 1109041 h 3818851"/>
              <a:gd name="connsiteX0-2585" fmla="*/ 682810 w 11001829"/>
              <a:gd name="connsiteY0-2586" fmla="*/ 1109041 h 3818851"/>
              <a:gd name="connsiteX1-2587" fmla="*/ 949745 w 11001829"/>
              <a:gd name="connsiteY1-2588" fmla="*/ 1067861 h 3818851"/>
              <a:gd name="connsiteX2-2589" fmla="*/ 1240669 w 11001829"/>
              <a:gd name="connsiteY2-2590" fmla="*/ 1043228 h 3818851"/>
              <a:gd name="connsiteX3-2591" fmla="*/ 1757505 w 11001829"/>
              <a:gd name="connsiteY3-2592" fmla="*/ 898085 h 3818851"/>
              <a:gd name="connsiteX4-2593" fmla="*/ 2102690 w 11001829"/>
              <a:gd name="connsiteY4-2594" fmla="*/ 1019924 h 3818851"/>
              <a:gd name="connsiteX5-2595" fmla="*/ 2449757 w 11001829"/>
              <a:gd name="connsiteY5-2596" fmla="*/ 1087436 h 3818851"/>
              <a:gd name="connsiteX6-2597" fmla="*/ 2899732 w 11001829"/>
              <a:gd name="connsiteY6-2598" fmla="*/ 1050650 h 3818851"/>
              <a:gd name="connsiteX7-2599" fmla="*/ 3278347 w 11001829"/>
              <a:gd name="connsiteY7-2600" fmla="*/ 905176 h 3818851"/>
              <a:gd name="connsiteX8-2601" fmla="*/ 3778787 w 11001829"/>
              <a:gd name="connsiteY8-2602" fmla="*/ 976048 h 3818851"/>
              <a:gd name="connsiteX9-2603" fmla="*/ 4042564 w 11001829"/>
              <a:gd name="connsiteY9-2604" fmla="*/ 990231 h 3818851"/>
              <a:gd name="connsiteX10-2605" fmla="*/ 4292466 w 11001829"/>
              <a:gd name="connsiteY10-2606" fmla="*/ 807970 h 3818851"/>
              <a:gd name="connsiteX11-2607" fmla="*/ 4554999 w 11001829"/>
              <a:gd name="connsiteY11-2608" fmla="*/ 623678 h 3818851"/>
              <a:gd name="connsiteX12-2609" fmla="*/ 4795393 w 11001829"/>
              <a:gd name="connsiteY12-2610" fmla="*/ 508229 h 3818851"/>
              <a:gd name="connsiteX13-2611" fmla="*/ 5001112 w 11001829"/>
              <a:gd name="connsiteY13-2612" fmla="*/ 707367 h 3818851"/>
              <a:gd name="connsiteX14-2613" fmla="*/ 5177836 w 11001829"/>
              <a:gd name="connsiteY14-2614" fmla="*/ 845087 h 3818851"/>
              <a:gd name="connsiteX15-2615" fmla="*/ 5512909 w 11001829"/>
              <a:gd name="connsiteY15-2616" fmla="*/ 573377 h 3818851"/>
              <a:gd name="connsiteX16-2617" fmla="*/ 6035422 w 11001829"/>
              <a:gd name="connsiteY16-2618" fmla="*/ 334057 h 3818851"/>
              <a:gd name="connsiteX17-2619" fmla="*/ 6470851 w 11001829"/>
              <a:gd name="connsiteY17-2620" fmla="*/ 18805 h 3818851"/>
              <a:gd name="connsiteX18-2621" fmla="*/ 6874093 w 11001829"/>
              <a:gd name="connsiteY18-2622" fmla="*/ 40742 h 3818851"/>
              <a:gd name="connsiteX19-2623" fmla="*/ 7247669 w 11001829"/>
              <a:gd name="connsiteY19-2624" fmla="*/ 79558 h 3818851"/>
              <a:gd name="connsiteX20-2625" fmla="*/ 7428157 w 11001829"/>
              <a:gd name="connsiteY20-2626" fmla="*/ 459959 h 3818851"/>
              <a:gd name="connsiteX21-2627" fmla="*/ 7653431 w 11001829"/>
              <a:gd name="connsiteY21-2628" fmla="*/ 728639 h 3818851"/>
              <a:gd name="connsiteX22-2629" fmla="*/ 7974659 w 11001829"/>
              <a:gd name="connsiteY22-2630" fmla="*/ 796152 h 3818851"/>
              <a:gd name="connsiteX23-2631" fmla="*/ 8244114 w 11001829"/>
              <a:gd name="connsiteY23-2632" fmla="*/ 466051 h 3818851"/>
              <a:gd name="connsiteX24-2633" fmla="*/ 8577943 w 11001829"/>
              <a:gd name="connsiteY24-2634" fmla="*/ 509594 h 3818851"/>
              <a:gd name="connsiteX25-2635" fmla="*/ 9187543 w 11001829"/>
              <a:gd name="connsiteY25-2636" fmla="*/ 640223 h 3818851"/>
              <a:gd name="connsiteX26-2637" fmla="*/ 9622971 w 11001829"/>
              <a:gd name="connsiteY26-2638" fmla="*/ 828909 h 3818851"/>
              <a:gd name="connsiteX27-2639" fmla="*/ 9869714 w 11001829"/>
              <a:gd name="connsiteY27-2640" fmla="*/ 1075651 h 3818851"/>
              <a:gd name="connsiteX28-2641" fmla="*/ 10101943 w 11001829"/>
              <a:gd name="connsiteY28-2642" fmla="*/ 1278851 h 3818851"/>
              <a:gd name="connsiteX29-2643" fmla="*/ 10537371 w 11001829"/>
              <a:gd name="connsiteY29-2644" fmla="*/ 1525594 h 3818851"/>
              <a:gd name="connsiteX30-2645" fmla="*/ 10987314 w 11001829"/>
              <a:gd name="connsiteY30-2646" fmla="*/ 1714280 h 3818851"/>
              <a:gd name="connsiteX31-2647" fmla="*/ 11001829 w 11001829"/>
              <a:gd name="connsiteY31-2648" fmla="*/ 3789823 h 3818851"/>
              <a:gd name="connsiteX32-2649" fmla="*/ 0 w 11001829"/>
              <a:gd name="connsiteY32-2650" fmla="*/ 3818851 h 3818851"/>
              <a:gd name="connsiteX33-2651" fmla="*/ 682810 w 11001829"/>
              <a:gd name="connsiteY33-2652" fmla="*/ 1109041 h 3818851"/>
              <a:gd name="connsiteX0-2653" fmla="*/ 682810 w 11001829"/>
              <a:gd name="connsiteY0-2654" fmla="*/ 1109041 h 3818851"/>
              <a:gd name="connsiteX1-2655" fmla="*/ 949745 w 11001829"/>
              <a:gd name="connsiteY1-2656" fmla="*/ 1067861 h 3818851"/>
              <a:gd name="connsiteX2-2657" fmla="*/ 1240669 w 11001829"/>
              <a:gd name="connsiteY2-2658" fmla="*/ 1043228 h 3818851"/>
              <a:gd name="connsiteX3-2659" fmla="*/ 1757505 w 11001829"/>
              <a:gd name="connsiteY3-2660" fmla="*/ 898085 h 3818851"/>
              <a:gd name="connsiteX4-2661" fmla="*/ 2102690 w 11001829"/>
              <a:gd name="connsiteY4-2662" fmla="*/ 1019924 h 3818851"/>
              <a:gd name="connsiteX5-2663" fmla="*/ 2449757 w 11001829"/>
              <a:gd name="connsiteY5-2664" fmla="*/ 1087436 h 3818851"/>
              <a:gd name="connsiteX6-2665" fmla="*/ 2899732 w 11001829"/>
              <a:gd name="connsiteY6-2666" fmla="*/ 1050650 h 3818851"/>
              <a:gd name="connsiteX7-2667" fmla="*/ 3278347 w 11001829"/>
              <a:gd name="connsiteY7-2668" fmla="*/ 905176 h 3818851"/>
              <a:gd name="connsiteX8-2669" fmla="*/ 3778787 w 11001829"/>
              <a:gd name="connsiteY8-2670" fmla="*/ 976048 h 3818851"/>
              <a:gd name="connsiteX9-2671" fmla="*/ 4042564 w 11001829"/>
              <a:gd name="connsiteY9-2672" fmla="*/ 990231 h 3818851"/>
              <a:gd name="connsiteX10-2673" fmla="*/ 4292466 w 11001829"/>
              <a:gd name="connsiteY10-2674" fmla="*/ 807970 h 3818851"/>
              <a:gd name="connsiteX11-2675" fmla="*/ 4554999 w 11001829"/>
              <a:gd name="connsiteY11-2676" fmla="*/ 623678 h 3818851"/>
              <a:gd name="connsiteX12-2677" fmla="*/ 4795393 w 11001829"/>
              <a:gd name="connsiteY12-2678" fmla="*/ 508229 h 3818851"/>
              <a:gd name="connsiteX13-2679" fmla="*/ 5001112 w 11001829"/>
              <a:gd name="connsiteY13-2680" fmla="*/ 707367 h 3818851"/>
              <a:gd name="connsiteX14-2681" fmla="*/ 5177836 w 11001829"/>
              <a:gd name="connsiteY14-2682" fmla="*/ 845087 h 3818851"/>
              <a:gd name="connsiteX15-2683" fmla="*/ 5512909 w 11001829"/>
              <a:gd name="connsiteY15-2684" fmla="*/ 573377 h 3818851"/>
              <a:gd name="connsiteX16-2685" fmla="*/ 6035422 w 11001829"/>
              <a:gd name="connsiteY16-2686" fmla="*/ 334057 h 3818851"/>
              <a:gd name="connsiteX17-2687" fmla="*/ 6470851 w 11001829"/>
              <a:gd name="connsiteY17-2688" fmla="*/ 18805 h 3818851"/>
              <a:gd name="connsiteX18-2689" fmla="*/ 6874093 w 11001829"/>
              <a:gd name="connsiteY18-2690" fmla="*/ 40742 h 3818851"/>
              <a:gd name="connsiteX19-2691" fmla="*/ 7247669 w 11001829"/>
              <a:gd name="connsiteY19-2692" fmla="*/ 79558 h 3818851"/>
              <a:gd name="connsiteX20-2693" fmla="*/ 7428157 w 11001829"/>
              <a:gd name="connsiteY20-2694" fmla="*/ 459959 h 3818851"/>
              <a:gd name="connsiteX21-2695" fmla="*/ 7653431 w 11001829"/>
              <a:gd name="connsiteY21-2696" fmla="*/ 728639 h 3818851"/>
              <a:gd name="connsiteX22-2697" fmla="*/ 7974659 w 11001829"/>
              <a:gd name="connsiteY22-2698" fmla="*/ 796152 h 3818851"/>
              <a:gd name="connsiteX23-2699" fmla="*/ 8244114 w 11001829"/>
              <a:gd name="connsiteY23-2700" fmla="*/ 466051 h 3818851"/>
              <a:gd name="connsiteX24-2701" fmla="*/ 8577943 w 11001829"/>
              <a:gd name="connsiteY24-2702" fmla="*/ 509594 h 3818851"/>
              <a:gd name="connsiteX25-2703" fmla="*/ 9187543 w 11001829"/>
              <a:gd name="connsiteY25-2704" fmla="*/ 640223 h 3818851"/>
              <a:gd name="connsiteX26-2705" fmla="*/ 9622971 w 11001829"/>
              <a:gd name="connsiteY26-2706" fmla="*/ 828909 h 3818851"/>
              <a:gd name="connsiteX27-2707" fmla="*/ 9869714 w 11001829"/>
              <a:gd name="connsiteY27-2708" fmla="*/ 1075651 h 3818851"/>
              <a:gd name="connsiteX28-2709" fmla="*/ 10101943 w 11001829"/>
              <a:gd name="connsiteY28-2710" fmla="*/ 1278851 h 3818851"/>
              <a:gd name="connsiteX29-2711" fmla="*/ 10537371 w 11001829"/>
              <a:gd name="connsiteY29-2712" fmla="*/ 1525594 h 3818851"/>
              <a:gd name="connsiteX30-2713" fmla="*/ 10987314 w 11001829"/>
              <a:gd name="connsiteY30-2714" fmla="*/ 1714280 h 3818851"/>
              <a:gd name="connsiteX31-2715" fmla="*/ 11001829 w 11001829"/>
              <a:gd name="connsiteY31-2716" fmla="*/ 3789823 h 3818851"/>
              <a:gd name="connsiteX32-2717" fmla="*/ 0 w 11001829"/>
              <a:gd name="connsiteY32-2718" fmla="*/ 3818851 h 3818851"/>
              <a:gd name="connsiteX33-2719" fmla="*/ 682810 w 11001829"/>
              <a:gd name="connsiteY33-2720" fmla="*/ 1109041 h 3818851"/>
              <a:gd name="connsiteX0-2721" fmla="*/ 682810 w 11001829"/>
              <a:gd name="connsiteY0-2722" fmla="*/ 1109041 h 3818851"/>
              <a:gd name="connsiteX1-2723" fmla="*/ 949745 w 11001829"/>
              <a:gd name="connsiteY1-2724" fmla="*/ 1067861 h 3818851"/>
              <a:gd name="connsiteX2-2725" fmla="*/ 1240669 w 11001829"/>
              <a:gd name="connsiteY2-2726" fmla="*/ 1043228 h 3818851"/>
              <a:gd name="connsiteX3-2727" fmla="*/ 1757505 w 11001829"/>
              <a:gd name="connsiteY3-2728" fmla="*/ 898085 h 3818851"/>
              <a:gd name="connsiteX4-2729" fmla="*/ 2102690 w 11001829"/>
              <a:gd name="connsiteY4-2730" fmla="*/ 1019924 h 3818851"/>
              <a:gd name="connsiteX5-2731" fmla="*/ 2449757 w 11001829"/>
              <a:gd name="connsiteY5-2732" fmla="*/ 1087436 h 3818851"/>
              <a:gd name="connsiteX6-2733" fmla="*/ 2899732 w 11001829"/>
              <a:gd name="connsiteY6-2734" fmla="*/ 1050650 h 3818851"/>
              <a:gd name="connsiteX7-2735" fmla="*/ 3278347 w 11001829"/>
              <a:gd name="connsiteY7-2736" fmla="*/ 905176 h 3818851"/>
              <a:gd name="connsiteX8-2737" fmla="*/ 3778787 w 11001829"/>
              <a:gd name="connsiteY8-2738" fmla="*/ 976048 h 3818851"/>
              <a:gd name="connsiteX9-2739" fmla="*/ 4042564 w 11001829"/>
              <a:gd name="connsiteY9-2740" fmla="*/ 990231 h 3818851"/>
              <a:gd name="connsiteX10-2741" fmla="*/ 4292466 w 11001829"/>
              <a:gd name="connsiteY10-2742" fmla="*/ 807970 h 3818851"/>
              <a:gd name="connsiteX11-2743" fmla="*/ 4554999 w 11001829"/>
              <a:gd name="connsiteY11-2744" fmla="*/ 623678 h 3818851"/>
              <a:gd name="connsiteX12-2745" fmla="*/ 4795393 w 11001829"/>
              <a:gd name="connsiteY12-2746" fmla="*/ 508229 h 3818851"/>
              <a:gd name="connsiteX13-2747" fmla="*/ 5001112 w 11001829"/>
              <a:gd name="connsiteY13-2748" fmla="*/ 707367 h 3818851"/>
              <a:gd name="connsiteX14-2749" fmla="*/ 5177836 w 11001829"/>
              <a:gd name="connsiteY14-2750" fmla="*/ 845087 h 3818851"/>
              <a:gd name="connsiteX15-2751" fmla="*/ 5512909 w 11001829"/>
              <a:gd name="connsiteY15-2752" fmla="*/ 573377 h 3818851"/>
              <a:gd name="connsiteX16-2753" fmla="*/ 6035422 w 11001829"/>
              <a:gd name="connsiteY16-2754" fmla="*/ 334057 h 3818851"/>
              <a:gd name="connsiteX17-2755" fmla="*/ 6470851 w 11001829"/>
              <a:gd name="connsiteY17-2756" fmla="*/ 18805 h 3818851"/>
              <a:gd name="connsiteX18-2757" fmla="*/ 6874093 w 11001829"/>
              <a:gd name="connsiteY18-2758" fmla="*/ 40742 h 3818851"/>
              <a:gd name="connsiteX19-2759" fmla="*/ 7247669 w 11001829"/>
              <a:gd name="connsiteY19-2760" fmla="*/ 79558 h 3818851"/>
              <a:gd name="connsiteX20-2761" fmla="*/ 7428157 w 11001829"/>
              <a:gd name="connsiteY20-2762" fmla="*/ 459959 h 3818851"/>
              <a:gd name="connsiteX21-2763" fmla="*/ 7653431 w 11001829"/>
              <a:gd name="connsiteY21-2764" fmla="*/ 728639 h 3818851"/>
              <a:gd name="connsiteX22-2765" fmla="*/ 7974659 w 11001829"/>
              <a:gd name="connsiteY22-2766" fmla="*/ 796152 h 3818851"/>
              <a:gd name="connsiteX23-2767" fmla="*/ 8244114 w 11001829"/>
              <a:gd name="connsiteY23-2768" fmla="*/ 466051 h 3818851"/>
              <a:gd name="connsiteX24-2769" fmla="*/ 8577943 w 11001829"/>
              <a:gd name="connsiteY24-2770" fmla="*/ 509594 h 3818851"/>
              <a:gd name="connsiteX25-2771" fmla="*/ 9187543 w 11001829"/>
              <a:gd name="connsiteY25-2772" fmla="*/ 640223 h 3818851"/>
              <a:gd name="connsiteX26-2773" fmla="*/ 9622971 w 11001829"/>
              <a:gd name="connsiteY26-2774" fmla="*/ 828909 h 3818851"/>
              <a:gd name="connsiteX27-2775" fmla="*/ 9869714 w 11001829"/>
              <a:gd name="connsiteY27-2776" fmla="*/ 1075651 h 3818851"/>
              <a:gd name="connsiteX28-2777" fmla="*/ 10101943 w 11001829"/>
              <a:gd name="connsiteY28-2778" fmla="*/ 1278851 h 3818851"/>
              <a:gd name="connsiteX29-2779" fmla="*/ 10537371 w 11001829"/>
              <a:gd name="connsiteY29-2780" fmla="*/ 1525594 h 3818851"/>
              <a:gd name="connsiteX30-2781" fmla="*/ 10987314 w 11001829"/>
              <a:gd name="connsiteY30-2782" fmla="*/ 1714280 h 3818851"/>
              <a:gd name="connsiteX31-2783" fmla="*/ 11001829 w 11001829"/>
              <a:gd name="connsiteY31-2784" fmla="*/ 3789823 h 3818851"/>
              <a:gd name="connsiteX32-2785" fmla="*/ 0 w 11001829"/>
              <a:gd name="connsiteY32-2786" fmla="*/ 3818851 h 3818851"/>
              <a:gd name="connsiteX33-2787" fmla="*/ 682810 w 11001829"/>
              <a:gd name="connsiteY33-2788" fmla="*/ 1109041 h 3818851"/>
              <a:gd name="connsiteX0-2789" fmla="*/ 682810 w 11001829"/>
              <a:gd name="connsiteY0-2790" fmla="*/ 1109041 h 3818851"/>
              <a:gd name="connsiteX1-2791" fmla="*/ 949745 w 11001829"/>
              <a:gd name="connsiteY1-2792" fmla="*/ 1067861 h 3818851"/>
              <a:gd name="connsiteX2-2793" fmla="*/ 1240669 w 11001829"/>
              <a:gd name="connsiteY2-2794" fmla="*/ 1043228 h 3818851"/>
              <a:gd name="connsiteX3-2795" fmla="*/ 1757505 w 11001829"/>
              <a:gd name="connsiteY3-2796" fmla="*/ 898085 h 3818851"/>
              <a:gd name="connsiteX4-2797" fmla="*/ 2102690 w 11001829"/>
              <a:gd name="connsiteY4-2798" fmla="*/ 1019924 h 3818851"/>
              <a:gd name="connsiteX5-2799" fmla="*/ 2449757 w 11001829"/>
              <a:gd name="connsiteY5-2800" fmla="*/ 1087436 h 3818851"/>
              <a:gd name="connsiteX6-2801" fmla="*/ 2899732 w 11001829"/>
              <a:gd name="connsiteY6-2802" fmla="*/ 1050650 h 3818851"/>
              <a:gd name="connsiteX7-2803" fmla="*/ 3278347 w 11001829"/>
              <a:gd name="connsiteY7-2804" fmla="*/ 905176 h 3818851"/>
              <a:gd name="connsiteX8-2805" fmla="*/ 3778787 w 11001829"/>
              <a:gd name="connsiteY8-2806" fmla="*/ 976048 h 3818851"/>
              <a:gd name="connsiteX9-2807" fmla="*/ 4042564 w 11001829"/>
              <a:gd name="connsiteY9-2808" fmla="*/ 990231 h 3818851"/>
              <a:gd name="connsiteX10-2809" fmla="*/ 4292466 w 11001829"/>
              <a:gd name="connsiteY10-2810" fmla="*/ 807970 h 3818851"/>
              <a:gd name="connsiteX11-2811" fmla="*/ 4554999 w 11001829"/>
              <a:gd name="connsiteY11-2812" fmla="*/ 623678 h 3818851"/>
              <a:gd name="connsiteX12-2813" fmla="*/ 4795393 w 11001829"/>
              <a:gd name="connsiteY12-2814" fmla="*/ 508229 h 3818851"/>
              <a:gd name="connsiteX13-2815" fmla="*/ 5001112 w 11001829"/>
              <a:gd name="connsiteY13-2816" fmla="*/ 707367 h 3818851"/>
              <a:gd name="connsiteX14-2817" fmla="*/ 5177836 w 11001829"/>
              <a:gd name="connsiteY14-2818" fmla="*/ 845087 h 3818851"/>
              <a:gd name="connsiteX15-2819" fmla="*/ 5512909 w 11001829"/>
              <a:gd name="connsiteY15-2820" fmla="*/ 573377 h 3818851"/>
              <a:gd name="connsiteX16-2821" fmla="*/ 6035422 w 11001829"/>
              <a:gd name="connsiteY16-2822" fmla="*/ 334057 h 3818851"/>
              <a:gd name="connsiteX17-2823" fmla="*/ 6470851 w 11001829"/>
              <a:gd name="connsiteY17-2824" fmla="*/ 18805 h 3818851"/>
              <a:gd name="connsiteX18-2825" fmla="*/ 6874093 w 11001829"/>
              <a:gd name="connsiteY18-2826" fmla="*/ 40742 h 3818851"/>
              <a:gd name="connsiteX19-2827" fmla="*/ 7247669 w 11001829"/>
              <a:gd name="connsiteY19-2828" fmla="*/ 79558 h 3818851"/>
              <a:gd name="connsiteX20-2829" fmla="*/ 7428157 w 11001829"/>
              <a:gd name="connsiteY20-2830" fmla="*/ 459959 h 3818851"/>
              <a:gd name="connsiteX21-2831" fmla="*/ 7653431 w 11001829"/>
              <a:gd name="connsiteY21-2832" fmla="*/ 728639 h 3818851"/>
              <a:gd name="connsiteX22-2833" fmla="*/ 7974659 w 11001829"/>
              <a:gd name="connsiteY22-2834" fmla="*/ 796152 h 3818851"/>
              <a:gd name="connsiteX23-2835" fmla="*/ 8244114 w 11001829"/>
              <a:gd name="connsiteY23-2836" fmla="*/ 466051 h 3818851"/>
              <a:gd name="connsiteX24-2837" fmla="*/ 8577943 w 11001829"/>
              <a:gd name="connsiteY24-2838" fmla="*/ 509594 h 3818851"/>
              <a:gd name="connsiteX25-2839" fmla="*/ 9187543 w 11001829"/>
              <a:gd name="connsiteY25-2840" fmla="*/ 640223 h 3818851"/>
              <a:gd name="connsiteX26-2841" fmla="*/ 9622971 w 11001829"/>
              <a:gd name="connsiteY26-2842" fmla="*/ 828909 h 3818851"/>
              <a:gd name="connsiteX27-2843" fmla="*/ 9869714 w 11001829"/>
              <a:gd name="connsiteY27-2844" fmla="*/ 1075651 h 3818851"/>
              <a:gd name="connsiteX28-2845" fmla="*/ 10101943 w 11001829"/>
              <a:gd name="connsiteY28-2846" fmla="*/ 1278851 h 3818851"/>
              <a:gd name="connsiteX29-2847" fmla="*/ 10537371 w 11001829"/>
              <a:gd name="connsiteY29-2848" fmla="*/ 1525594 h 3818851"/>
              <a:gd name="connsiteX30-2849" fmla="*/ 10987314 w 11001829"/>
              <a:gd name="connsiteY30-2850" fmla="*/ 1714280 h 3818851"/>
              <a:gd name="connsiteX31-2851" fmla="*/ 11001829 w 11001829"/>
              <a:gd name="connsiteY31-2852" fmla="*/ 3789823 h 3818851"/>
              <a:gd name="connsiteX32-2853" fmla="*/ 0 w 11001829"/>
              <a:gd name="connsiteY32-2854" fmla="*/ 3818851 h 3818851"/>
              <a:gd name="connsiteX33-2855" fmla="*/ 682810 w 11001829"/>
              <a:gd name="connsiteY33-2856" fmla="*/ 1109041 h 3818851"/>
              <a:gd name="connsiteX0-2857" fmla="*/ 682810 w 11001829"/>
              <a:gd name="connsiteY0-2858" fmla="*/ 1109041 h 3818851"/>
              <a:gd name="connsiteX1-2859" fmla="*/ 949745 w 11001829"/>
              <a:gd name="connsiteY1-2860" fmla="*/ 1067861 h 3818851"/>
              <a:gd name="connsiteX2-2861" fmla="*/ 1240669 w 11001829"/>
              <a:gd name="connsiteY2-2862" fmla="*/ 1043228 h 3818851"/>
              <a:gd name="connsiteX3-2863" fmla="*/ 1757505 w 11001829"/>
              <a:gd name="connsiteY3-2864" fmla="*/ 898085 h 3818851"/>
              <a:gd name="connsiteX4-2865" fmla="*/ 2102690 w 11001829"/>
              <a:gd name="connsiteY4-2866" fmla="*/ 1019924 h 3818851"/>
              <a:gd name="connsiteX5-2867" fmla="*/ 2449757 w 11001829"/>
              <a:gd name="connsiteY5-2868" fmla="*/ 1087436 h 3818851"/>
              <a:gd name="connsiteX6-2869" fmla="*/ 2899732 w 11001829"/>
              <a:gd name="connsiteY6-2870" fmla="*/ 1050650 h 3818851"/>
              <a:gd name="connsiteX7-2871" fmla="*/ 3278347 w 11001829"/>
              <a:gd name="connsiteY7-2872" fmla="*/ 905176 h 3818851"/>
              <a:gd name="connsiteX8-2873" fmla="*/ 3778787 w 11001829"/>
              <a:gd name="connsiteY8-2874" fmla="*/ 976048 h 3818851"/>
              <a:gd name="connsiteX9-2875" fmla="*/ 4042564 w 11001829"/>
              <a:gd name="connsiteY9-2876" fmla="*/ 990231 h 3818851"/>
              <a:gd name="connsiteX10-2877" fmla="*/ 4292466 w 11001829"/>
              <a:gd name="connsiteY10-2878" fmla="*/ 807970 h 3818851"/>
              <a:gd name="connsiteX11-2879" fmla="*/ 4554999 w 11001829"/>
              <a:gd name="connsiteY11-2880" fmla="*/ 623678 h 3818851"/>
              <a:gd name="connsiteX12-2881" fmla="*/ 4795393 w 11001829"/>
              <a:gd name="connsiteY12-2882" fmla="*/ 508229 h 3818851"/>
              <a:gd name="connsiteX13-2883" fmla="*/ 5001112 w 11001829"/>
              <a:gd name="connsiteY13-2884" fmla="*/ 707367 h 3818851"/>
              <a:gd name="connsiteX14-2885" fmla="*/ 5177836 w 11001829"/>
              <a:gd name="connsiteY14-2886" fmla="*/ 845087 h 3818851"/>
              <a:gd name="connsiteX15-2887" fmla="*/ 5512909 w 11001829"/>
              <a:gd name="connsiteY15-2888" fmla="*/ 573377 h 3818851"/>
              <a:gd name="connsiteX16-2889" fmla="*/ 6035422 w 11001829"/>
              <a:gd name="connsiteY16-2890" fmla="*/ 334057 h 3818851"/>
              <a:gd name="connsiteX17-2891" fmla="*/ 6470851 w 11001829"/>
              <a:gd name="connsiteY17-2892" fmla="*/ 18805 h 3818851"/>
              <a:gd name="connsiteX18-2893" fmla="*/ 6874093 w 11001829"/>
              <a:gd name="connsiteY18-2894" fmla="*/ 40742 h 3818851"/>
              <a:gd name="connsiteX19-2895" fmla="*/ 7247669 w 11001829"/>
              <a:gd name="connsiteY19-2896" fmla="*/ 79558 h 3818851"/>
              <a:gd name="connsiteX20-2897" fmla="*/ 7428157 w 11001829"/>
              <a:gd name="connsiteY20-2898" fmla="*/ 459959 h 3818851"/>
              <a:gd name="connsiteX21-2899" fmla="*/ 7653431 w 11001829"/>
              <a:gd name="connsiteY21-2900" fmla="*/ 728639 h 3818851"/>
              <a:gd name="connsiteX22-2901" fmla="*/ 7974659 w 11001829"/>
              <a:gd name="connsiteY22-2902" fmla="*/ 796152 h 3818851"/>
              <a:gd name="connsiteX23-2903" fmla="*/ 8244114 w 11001829"/>
              <a:gd name="connsiteY23-2904" fmla="*/ 466051 h 3818851"/>
              <a:gd name="connsiteX24-2905" fmla="*/ 8577943 w 11001829"/>
              <a:gd name="connsiteY24-2906" fmla="*/ 509594 h 3818851"/>
              <a:gd name="connsiteX25-2907" fmla="*/ 9187543 w 11001829"/>
              <a:gd name="connsiteY25-2908" fmla="*/ 640223 h 3818851"/>
              <a:gd name="connsiteX26-2909" fmla="*/ 9622971 w 11001829"/>
              <a:gd name="connsiteY26-2910" fmla="*/ 828909 h 3818851"/>
              <a:gd name="connsiteX27-2911" fmla="*/ 9869714 w 11001829"/>
              <a:gd name="connsiteY27-2912" fmla="*/ 1075651 h 3818851"/>
              <a:gd name="connsiteX28-2913" fmla="*/ 10101943 w 11001829"/>
              <a:gd name="connsiteY28-2914" fmla="*/ 1278851 h 3818851"/>
              <a:gd name="connsiteX29-2915" fmla="*/ 10537371 w 11001829"/>
              <a:gd name="connsiteY29-2916" fmla="*/ 1525594 h 3818851"/>
              <a:gd name="connsiteX30-2917" fmla="*/ 10987314 w 11001829"/>
              <a:gd name="connsiteY30-2918" fmla="*/ 1714280 h 3818851"/>
              <a:gd name="connsiteX31-2919" fmla="*/ 11001829 w 11001829"/>
              <a:gd name="connsiteY31-2920" fmla="*/ 3789823 h 3818851"/>
              <a:gd name="connsiteX32-2921" fmla="*/ 0 w 11001829"/>
              <a:gd name="connsiteY32-2922" fmla="*/ 3818851 h 3818851"/>
              <a:gd name="connsiteX33-2923" fmla="*/ 682810 w 11001829"/>
              <a:gd name="connsiteY33-2924" fmla="*/ 1109041 h 3818851"/>
              <a:gd name="connsiteX0-2925" fmla="*/ 682810 w 11001829"/>
              <a:gd name="connsiteY0-2926" fmla="*/ 1109041 h 3818851"/>
              <a:gd name="connsiteX1-2927" fmla="*/ 949745 w 11001829"/>
              <a:gd name="connsiteY1-2928" fmla="*/ 1067861 h 3818851"/>
              <a:gd name="connsiteX2-2929" fmla="*/ 1240669 w 11001829"/>
              <a:gd name="connsiteY2-2930" fmla="*/ 1043228 h 3818851"/>
              <a:gd name="connsiteX3-2931" fmla="*/ 1757505 w 11001829"/>
              <a:gd name="connsiteY3-2932" fmla="*/ 898085 h 3818851"/>
              <a:gd name="connsiteX4-2933" fmla="*/ 2102690 w 11001829"/>
              <a:gd name="connsiteY4-2934" fmla="*/ 1019924 h 3818851"/>
              <a:gd name="connsiteX5-2935" fmla="*/ 2449757 w 11001829"/>
              <a:gd name="connsiteY5-2936" fmla="*/ 1087436 h 3818851"/>
              <a:gd name="connsiteX6-2937" fmla="*/ 2899732 w 11001829"/>
              <a:gd name="connsiteY6-2938" fmla="*/ 1050650 h 3818851"/>
              <a:gd name="connsiteX7-2939" fmla="*/ 3278347 w 11001829"/>
              <a:gd name="connsiteY7-2940" fmla="*/ 905176 h 3818851"/>
              <a:gd name="connsiteX8-2941" fmla="*/ 3778787 w 11001829"/>
              <a:gd name="connsiteY8-2942" fmla="*/ 976048 h 3818851"/>
              <a:gd name="connsiteX9-2943" fmla="*/ 4042564 w 11001829"/>
              <a:gd name="connsiteY9-2944" fmla="*/ 990231 h 3818851"/>
              <a:gd name="connsiteX10-2945" fmla="*/ 4292466 w 11001829"/>
              <a:gd name="connsiteY10-2946" fmla="*/ 807970 h 3818851"/>
              <a:gd name="connsiteX11-2947" fmla="*/ 4554999 w 11001829"/>
              <a:gd name="connsiteY11-2948" fmla="*/ 623678 h 3818851"/>
              <a:gd name="connsiteX12-2949" fmla="*/ 4795393 w 11001829"/>
              <a:gd name="connsiteY12-2950" fmla="*/ 508229 h 3818851"/>
              <a:gd name="connsiteX13-2951" fmla="*/ 5001112 w 11001829"/>
              <a:gd name="connsiteY13-2952" fmla="*/ 707367 h 3818851"/>
              <a:gd name="connsiteX14-2953" fmla="*/ 5177836 w 11001829"/>
              <a:gd name="connsiteY14-2954" fmla="*/ 845087 h 3818851"/>
              <a:gd name="connsiteX15-2955" fmla="*/ 5512909 w 11001829"/>
              <a:gd name="connsiteY15-2956" fmla="*/ 573377 h 3818851"/>
              <a:gd name="connsiteX16-2957" fmla="*/ 6035422 w 11001829"/>
              <a:gd name="connsiteY16-2958" fmla="*/ 334057 h 3818851"/>
              <a:gd name="connsiteX17-2959" fmla="*/ 6470851 w 11001829"/>
              <a:gd name="connsiteY17-2960" fmla="*/ 18805 h 3818851"/>
              <a:gd name="connsiteX18-2961" fmla="*/ 6874093 w 11001829"/>
              <a:gd name="connsiteY18-2962" fmla="*/ 40742 h 3818851"/>
              <a:gd name="connsiteX19-2963" fmla="*/ 7247669 w 11001829"/>
              <a:gd name="connsiteY19-2964" fmla="*/ 79558 h 3818851"/>
              <a:gd name="connsiteX20-2965" fmla="*/ 7428157 w 11001829"/>
              <a:gd name="connsiteY20-2966" fmla="*/ 459959 h 3818851"/>
              <a:gd name="connsiteX21-2967" fmla="*/ 7653431 w 11001829"/>
              <a:gd name="connsiteY21-2968" fmla="*/ 728639 h 3818851"/>
              <a:gd name="connsiteX22-2969" fmla="*/ 7974659 w 11001829"/>
              <a:gd name="connsiteY22-2970" fmla="*/ 796152 h 3818851"/>
              <a:gd name="connsiteX23-2971" fmla="*/ 8244114 w 11001829"/>
              <a:gd name="connsiteY23-2972" fmla="*/ 466051 h 3818851"/>
              <a:gd name="connsiteX24-2973" fmla="*/ 8577943 w 11001829"/>
              <a:gd name="connsiteY24-2974" fmla="*/ 509594 h 3818851"/>
              <a:gd name="connsiteX25-2975" fmla="*/ 9187543 w 11001829"/>
              <a:gd name="connsiteY25-2976" fmla="*/ 640223 h 3818851"/>
              <a:gd name="connsiteX26-2977" fmla="*/ 9622971 w 11001829"/>
              <a:gd name="connsiteY26-2978" fmla="*/ 828909 h 3818851"/>
              <a:gd name="connsiteX27-2979" fmla="*/ 9869714 w 11001829"/>
              <a:gd name="connsiteY27-2980" fmla="*/ 1075651 h 3818851"/>
              <a:gd name="connsiteX28-2981" fmla="*/ 10101943 w 11001829"/>
              <a:gd name="connsiteY28-2982" fmla="*/ 1278851 h 3818851"/>
              <a:gd name="connsiteX29-2983" fmla="*/ 10537371 w 11001829"/>
              <a:gd name="connsiteY29-2984" fmla="*/ 1525594 h 3818851"/>
              <a:gd name="connsiteX30-2985" fmla="*/ 10987314 w 11001829"/>
              <a:gd name="connsiteY30-2986" fmla="*/ 1714280 h 3818851"/>
              <a:gd name="connsiteX31-2987" fmla="*/ 11001829 w 11001829"/>
              <a:gd name="connsiteY31-2988" fmla="*/ 3789823 h 3818851"/>
              <a:gd name="connsiteX32-2989" fmla="*/ 0 w 11001829"/>
              <a:gd name="connsiteY32-2990" fmla="*/ 3818851 h 3818851"/>
              <a:gd name="connsiteX33-2991" fmla="*/ 682810 w 11001829"/>
              <a:gd name="connsiteY33-2992" fmla="*/ 1109041 h 3818851"/>
              <a:gd name="connsiteX0-2993" fmla="*/ 682810 w 11001829"/>
              <a:gd name="connsiteY0-2994" fmla="*/ 1109041 h 3818851"/>
              <a:gd name="connsiteX1-2995" fmla="*/ 949745 w 11001829"/>
              <a:gd name="connsiteY1-2996" fmla="*/ 1067861 h 3818851"/>
              <a:gd name="connsiteX2-2997" fmla="*/ 1240669 w 11001829"/>
              <a:gd name="connsiteY2-2998" fmla="*/ 1043228 h 3818851"/>
              <a:gd name="connsiteX3-2999" fmla="*/ 1757505 w 11001829"/>
              <a:gd name="connsiteY3-3000" fmla="*/ 898085 h 3818851"/>
              <a:gd name="connsiteX4-3001" fmla="*/ 2102690 w 11001829"/>
              <a:gd name="connsiteY4-3002" fmla="*/ 1019924 h 3818851"/>
              <a:gd name="connsiteX5-3003" fmla="*/ 2449757 w 11001829"/>
              <a:gd name="connsiteY5-3004" fmla="*/ 1087436 h 3818851"/>
              <a:gd name="connsiteX6-3005" fmla="*/ 2899732 w 11001829"/>
              <a:gd name="connsiteY6-3006" fmla="*/ 1050650 h 3818851"/>
              <a:gd name="connsiteX7-3007" fmla="*/ 3278347 w 11001829"/>
              <a:gd name="connsiteY7-3008" fmla="*/ 905176 h 3818851"/>
              <a:gd name="connsiteX8-3009" fmla="*/ 3778787 w 11001829"/>
              <a:gd name="connsiteY8-3010" fmla="*/ 976048 h 3818851"/>
              <a:gd name="connsiteX9-3011" fmla="*/ 4042564 w 11001829"/>
              <a:gd name="connsiteY9-3012" fmla="*/ 990231 h 3818851"/>
              <a:gd name="connsiteX10-3013" fmla="*/ 4292466 w 11001829"/>
              <a:gd name="connsiteY10-3014" fmla="*/ 807970 h 3818851"/>
              <a:gd name="connsiteX11-3015" fmla="*/ 4554999 w 11001829"/>
              <a:gd name="connsiteY11-3016" fmla="*/ 623678 h 3818851"/>
              <a:gd name="connsiteX12-3017" fmla="*/ 4795393 w 11001829"/>
              <a:gd name="connsiteY12-3018" fmla="*/ 508229 h 3818851"/>
              <a:gd name="connsiteX13-3019" fmla="*/ 5001112 w 11001829"/>
              <a:gd name="connsiteY13-3020" fmla="*/ 707367 h 3818851"/>
              <a:gd name="connsiteX14-3021" fmla="*/ 5177836 w 11001829"/>
              <a:gd name="connsiteY14-3022" fmla="*/ 845087 h 3818851"/>
              <a:gd name="connsiteX15-3023" fmla="*/ 5512909 w 11001829"/>
              <a:gd name="connsiteY15-3024" fmla="*/ 573377 h 3818851"/>
              <a:gd name="connsiteX16-3025" fmla="*/ 6035422 w 11001829"/>
              <a:gd name="connsiteY16-3026" fmla="*/ 334057 h 3818851"/>
              <a:gd name="connsiteX17-3027" fmla="*/ 6470851 w 11001829"/>
              <a:gd name="connsiteY17-3028" fmla="*/ 18805 h 3818851"/>
              <a:gd name="connsiteX18-3029" fmla="*/ 6874093 w 11001829"/>
              <a:gd name="connsiteY18-3030" fmla="*/ 40742 h 3818851"/>
              <a:gd name="connsiteX19-3031" fmla="*/ 7247669 w 11001829"/>
              <a:gd name="connsiteY19-3032" fmla="*/ 79558 h 3818851"/>
              <a:gd name="connsiteX20-3033" fmla="*/ 7428157 w 11001829"/>
              <a:gd name="connsiteY20-3034" fmla="*/ 459959 h 3818851"/>
              <a:gd name="connsiteX21-3035" fmla="*/ 7653431 w 11001829"/>
              <a:gd name="connsiteY21-3036" fmla="*/ 728639 h 3818851"/>
              <a:gd name="connsiteX22-3037" fmla="*/ 7974659 w 11001829"/>
              <a:gd name="connsiteY22-3038" fmla="*/ 796152 h 3818851"/>
              <a:gd name="connsiteX23-3039" fmla="*/ 8244114 w 11001829"/>
              <a:gd name="connsiteY23-3040" fmla="*/ 466051 h 3818851"/>
              <a:gd name="connsiteX24-3041" fmla="*/ 8577943 w 11001829"/>
              <a:gd name="connsiteY24-3042" fmla="*/ 509594 h 3818851"/>
              <a:gd name="connsiteX25-3043" fmla="*/ 9187543 w 11001829"/>
              <a:gd name="connsiteY25-3044" fmla="*/ 640223 h 3818851"/>
              <a:gd name="connsiteX26-3045" fmla="*/ 9622971 w 11001829"/>
              <a:gd name="connsiteY26-3046" fmla="*/ 828909 h 3818851"/>
              <a:gd name="connsiteX27-3047" fmla="*/ 9869714 w 11001829"/>
              <a:gd name="connsiteY27-3048" fmla="*/ 1075651 h 3818851"/>
              <a:gd name="connsiteX28-3049" fmla="*/ 10101943 w 11001829"/>
              <a:gd name="connsiteY28-3050" fmla="*/ 1278851 h 3818851"/>
              <a:gd name="connsiteX29-3051" fmla="*/ 10537371 w 11001829"/>
              <a:gd name="connsiteY29-3052" fmla="*/ 1525594 h 3818851"/>
              <a:gd name="connsiteX30-3053" fmla="*/ 10987314 w 11001829"/>
              <a:gd name="connsiteY30-3054" fmla="*/ 1714280 h 3818851"/>
              <a:gd name="connsiteX31-3055" fmla="*/ 11001829 w 11001829"/>
              <a:gd name="connsiteY31-3056" fmla="*/ 3789823 h 3818851"/>
              <a:gd name="connsiteX32-3057" fmla="*/ 0 w 11001829"/>
              <a:gd name="connsiteY32-3058" fmla="*/ 3818851 h 3818851"/>
              <a:gd name="connsiteX33-3059" fmla="*/ 682810 w 11001829"/>
              <a:gd name="connsiteY33-3060" fmla="*/ 1109041 h 3818851"/>
              <a:gd name="connsiteX0-3061" fmla="*/ 682810 w 11001829"/>
              <a:gd name="connsiteY0-3062" fmla="*/ 1109041 h 3818851"/>
              <a:gd name="connsiteX1-3063" fmla="*/ 949745 w 11001829"/>
              <a:gd name="connsiteY1-3064" fmla="*/ 1067861 h 3818851"/>
              <a:gd name="connsiteX2-3065" fmla="*/ 1240669 w 11001829"/>
              <a:gd name="connsiteY2-3066" fmla="*/ 1043228 h 3818851"/>
              <a:gd name="connsiteX3-3067" fmla="*/ 1757505 w 11001829"/>
              <a:gd name="connsiteY3-3068" fmla="*/ 898085 h 3818851"/>
              <a:gd name="connsiteX4-3069" fmla="*/ 2102690 w 11001829"/>
              <a:gd name="connsiteY4-3070" fmla="*/ 1019924 h 3818851"/>
              <a:gd name="connsiteX5-3071" fmla="*/ 2449757 w 11001829"/>
              <a:gd name="connsiteY5-3072" fmla="*/ 1087436 h 3818851"/>
              <a:gd name="connsiteX6-3073" fmla="*/ 2899732 w 11001829"/>
              <a:gd name="connsiteY6-3074" fmla="*/ 1050650 h 3818851"/>
              <a:gd name="connsiteX7-3075" fmla="*/ 3278347 w 11001829"/>
              <a:gd name="connsiteY7-3076" fmla="*/ 905176 h 3818851"/>
              <a:gd name="connsiteX8-3077" fmla="*/ 3778787 w 11001829"/>
              <a:gd name="connsiteY8-3078" fmla="*/ 976048 h 3818851"/>
              <a:gd name="connsiteX9-3079" fmla="*/ 4042564 w 11001829"/>
              <a:gd name="connsiteY9-3080" fmla="*/ 990231 h 3818851"/>
              <a:gd name="connsiteX10-3081" fmla="*/ 4292466 w 11001829"/>
              <a:gd name="connsiteY10-3082" fmla="*/ 807970 h 3818851"/>
              <a:gd name="connsiteX11-3083" fmla="*/ 4554999 w 11001829"/>
              <a:gd name="connsiteY11-3084" fmla="*/ 623678 h 3818851"/>
              <a:gd name="connsiteX12-3085" fmla="*/ 4795393 w 11001829"/>
              <a:gd name="connsiteY12-3086" fmla="*/ 508229 h 3818851"/>
              <a:gd name="connsiteX13-3087" fmla="*/ 5001112 w 11001829"/>
              <a:gd name="connsiteY13-3088" fmla="*/ 707367 h 3818851"/>
              <a:gd name="connsiteX14-3089" fmla="*/ 5177836 w 11001829"/>
              <a:gd name="connsiteY14-3090" fmla="*/ 845087 h 3818851"/>
              <a:gd name="connsiteX15-3091" fmla="*/ 5512909 w 11001829"/>
              <a:gd name="connsiteY15-3092" fmla="*/ 573377 h 3818851"/>
              <a:gd name="connsiteX16-3093" fmla="*/ 6035422 w 11001829"/>
              <a:gd name="connsiteY16-3094" fmla="*/ 334057 h 3818851"/>
              <a:gd name="connsiteX17-3095" fmla="*/ 6470851 w 11001829"/>
              <a:gd name="connsiteY17-3096" fmla="*/ 18805 h 3818851"/>
              <a:gd name="connsiteX18-3097" fmla="*/ 6874093 w 11001829"/>
              <a:gd name="connsiteY18-3098" fmla="*/ 40742 h 3818851"/>
              <a:gd name="connsiteX19-3099" fmla="*/ 7247669 w 11001829"/>
              <a:gd name="connsiteY19-3100" fmla="*/ 79558 h 3818851"/>
              <a:gd name="connsiteX20-3101" fmla="*/ 7428157 w 11001829"/>
              <a:gd name="connsiteY20-3102" fmla="*/ 459959 h 3818851"/>
              <a:gd name="connsiteX21-3103" fmla="*/ 7653431 w 11001829"/>
              <a:gd name="connsiteY21-3104" fmla="*/ 728639 h 3818851"/>
              <a:gd name="connsiteX22-3105" fmla="*/ 7974659 w 11001829"/>
              <a:gd name="connsiteY22-3106" fmla="*/ 796152 h 3818851"/>
              <a:gd name="connsiteX23-3107" fmla="*/ 8244114 w 11001829"/>
              <a:gd name="connsiteY23-3108" fmla="*/ 466051 h 3818851"/>
              <a:gd name="connsiteX24-3109" fmla="*/ 8577943 w 11001829"/>
              <a:gd name="connsiteY24-3110" fmla="*/ 509594 h 3818851"/>
              <a:gd name="connsiteX25-3111" fmla="*/ 9187543 w 11001829"/>
              <a:gd name="connsiteY25-3112" fmla="*/ 640223 h 3818851"/>
              <a:gd name="connsiteX26-3113" fmla="*/ 9622971 w 11001829"/>
              <a:gd name="connsiteY26-3114" fmla="*/ 828909 h 3818851"/>
              <a:gd name="connsiteX27-3115" fmla="*/ 9869714 w 11001829"/>
              <a:gd name="connsiteY27-3116" fmla="*/ 1075651 h 3818851"/>
              <a:gd name="connsiteX28-3117" fmla="*/ 10101943 w 11001829"/>
              <a:gd name="connsiteY28-3118" fmla="*/ 1278851 h 3818851"/>
              <a:gd name="connsiteX29-3119" fmla="*/ 10537371 w 11001829"/>
              <a:gd name="connsiteY29-3120" fmla="*/ 1525594 h 3818851"/>
              <a:gd name="connsiteX30-3121" fmla="*/ 10987314 w 11001829"/>
              <a:gd name="connsiteY30-3122" fmla="*/ 1714280 h 3818851"/>
              <a:gd name="connsiteX31-3123" fmla="*/ 11001829 w 11001829"/>
              <a:gd name="connsiteY31-3124" fmla="*/ 3789823 h 3818851"/>
              <a:gd name="connsiteX32-3125" fmla="*/ 0 w 11001829"/>
              <a:gd name="connsiteY32-3126" fmla="*/ 3818851 h 3818851"/>
              <a:gd name="connsiteX33-3127" fmla="*/ 682810 w 11001829"/>
              <a:gd name="connsiteY33-3128" fmla="*/ 1109041 h 3818851"/>
              <a:gd name="connsiteX0-3129" fmla="*/ 682810 w 11001829"/>
              <a:gd name="connsiteY0-3130" fmla="*/ 1109041 h 3818851"/>
              <a:gd name="connsiteX1-3131" fmla="*/ 949745 w 11001829"/>
              <a:gd name="connsiteY1-3132" fmla="*/ 1067861 h 3818851"/>
              <a:gd name="connsiteX2-3133" fmla="*/ 1240669 w 11001829"/>
              <a:gd name="connsiteY2-3134" fmla="*/ 1043228 h 3818851"/>
              <a:gd name="connsiteX3-3135" fmla="*/ 1757505 w 11001829"/>
              <a:gd name="connsiteY3-3136" fmla="*/ 898085 h 3818851"/>
              <a:gd name="connsiteX4-3137" fmla="*/ 2102690 w 11001829"/>
              <a:gd name="connsiteY4-3138" fmla="*/ 1019924 h 3818851"/>
              <a:gd name="connsiteX5-3139" fmla="*/ 2449757 w 11001829"/>
              <a:gd name="connsiteY5-3140" fmla="*/ 1087436 h 3818851"/>
              <a:gd name="connsiteX6-3141" fmla="*/ 2899732 w 11001829"/>
              <a:gd name="connsiteY6-3142" fmla="*/ 1050650 h 3818851"/>
              <a:gd name="connsiteX7-3143" fmla="*/ 3278347 w 11001829"/>
              <a:gd name="connsiteY7-3144" fmla="*/ 905176 h 3818851"/>
              <a:gd name="connsiteX8-3145" fmla="*/ 3778787 w 11001829"/>
              <a:gd name="connsiteY8-3146" fmla="*/ 976048 h 3818851"/>
              <a:gd name="connsiteX9-3147" fmla="*/ 4042564 w 11001829"/>
              <a:gd name="connsiteY9-3148" fmla="*/ 990231 h 3818851"/>
              <a:gd name="connsiteX10-3149" fmla="*/ 4292466 w 11001829"/>
              <a:gd name="connsiteY10-3150" fmla="*/ 807970 h 3818851"/>
              <a:gd name="connsiteX11-3151" fmla="*/ 4554999 w 11001829"/>
              <a:gd name="connsiteY11-3152" fmla="*/ 623678 h 3818851"/>
              <a:gd name="connsiteX12-3153" fmla="*/ 4795393 w 11001829"/>
              <a:gd name="connsiteY12-3154" fmla="*/ 508229 h 3818851"/>
              <a:gd name="connsiteX13-3155" fmla="*/ 5001112 w 11001829"/>
              <a:gd name="connsiteY13-3156" fmla="*/ 707367 h 3818851"/>
              <a:gd name="connsiteX14-3157" fmla="*/ 5177836 w 11001829"/>
              <a:gd name="connsiteY14-3158" fmla="*/ 845087 h 3818851"/>
              <a:gd name="connsiteX15-3159" fmla="*/ 5512909 w 11001829"/>
              <a:gd name="connsiteY15-3160" fmla="*/ 573377 h 3818851"/>
              <a:gd name="connsiteX16-3161" fmla="*/ 6035422 w 11001829"/>
              <a:gd name="connsiteY16-3162" fmla="*/ 334057 h 3818851"/>
              <a:gd name="connsiteX17-3163" fmla="*/ 6470851 w 11001829"/>
              <a:gd name="connsiteY17-3164" fmla="*/ 18805 h 3818851"/>
              <a:gd name="connsiteX18-3165" fmla="*/ 6874093 w 11001829"/>
              <a:gd name="connsiteY18-3166" fmla="*/ 40742 h 3818851"/>
              <a:gd name="connsiteX19-3167" fmla="*/ 7247669 w 11001829"/>
              <a:gd name="connsiteY19-3168" fmla="*/ 79558 h 3818851"/>
              <a:gd name="connsiteX20-3169" fmla="*/ 7428157 w 11001829"/>
              <a:gd name="connsiteY20-3170" fmla="*/ 459959 h 3818851"/>
              <a:gd name="connsiteX21-3171" fmla="*/ 7653431 w 11001829"/>
              <a:gd name="connsiteY21-3172" fmla="*/ 728639 h 3818851"/>
              <a:gd name="connsiteX22-3173" fmla="*/ 7974659 w 11001829"/>
              <a:gd name="connsiteY22-3174" fmla="*/ 796152 h 3818851"/>
              <a:gd name="connsiteX23-3175" fmla="*/ 8244114 w 11001829"/>
              <a:gd name="connsiteY23-3176" fmla="*/ 466051 h 3818851"/>
              <a:gd name="connsiteX24-3177" fmla="*/ 8577943 w 11001829"/>
              <a:gd name="connsiteY24-3178" fmla="*/ 509594 h 3818851"/>
              <a:gd name="connsiteX25-3179" fmla="*/ 9187543 w 11001829"/>
              <a:gd name="connsiteY25-3180" fmla="*/ 640223 h 3818851"/>
              <a:gd name="connsiteX26-3181" fmla="*/ 9622971 w 11001829"/>
              <a:gd name="connsiteY26-3182" fmla="*/ 828909 h 3818851"/>
              <a:gd name="connsiteX27-3183" fmla="*/ 9869714 w 11001829"/>
              <a:gd name="connsiteY27-3184" fmla="*/ 1075651 h 3818851"/>
              <a:gd name="connsiteX28-3185" fmla="*/ 10101943 w 11001829"/>
              <a:gd name="connsiteY28-3186" fmla="*/ 1278851 h 3818851"/>
              <a:gd name="connsiteX29-3187" fmla="*/ 10537371 w 11001829"/>
              <a:gd name="connsiteY29-3188" fmla="*/ 1525594 h 3818851"/>
              <a:gd name="connsiteX30-3189" fmla="*/ 10987314 w 11001829"/>
              <a:gd name="connsiteY30-3190" fmla="*/ 1714280 h 3818851"/>
              <a:gd name="connsiteX31-3191" fmla="*/ 11001829 w 11001829"/>
              <a:gd name="connsiteY31-3192" fmla="*/ 3789823 h 3818851"/>
              <a:gd name="connsiteX32-3193" fmla="*/ 0 w 11001829"/>
              <a:gd name="connsiteY32-3194" fmla="*/ 3818851 h 3818851"/>
              <a:gd name="connsiteX33-3195" fmla="*/ 682810 w 11001829"/>
              <a:gd name="connsiteY33-3196" fmla="*/ 1109041 h 3818851"/>
              <a:gd name="connsiteX0-3197" fmla="*/ 682810 w 11001829"/>
              <a:gd name="connsiteY0-3198" fmla="*/ 1109041 h 3818851"/>
              <a:gd name="connsiteX1-3199" fmla="*/ 949745 w 11001829"/>
              <a:gd name="connsiteY1-3200" fmla="*/ 1067861 h 3818851"/>
              <a:gd name="connsiteX2-3201" fmla="*/ 1240669 w 11001829"/>
              <a:gd name="connsiteY2-3202" fmla="*/ 1043228 h 3818851"/>
              <a:gd name="connsiteX3-3203" fmla="*/ 1757505 w 11001829"/>
              <a:gd name="connsiteY3-3204" fmla="*/ 898085 h 3818851"/>
              <a:gd name="connsiteX4-3205" fmla="*/ 2102690 w 11001829"/>
              <a:gd name="connsiteY4-3206" fmla="*/ 1019924 h 3818851"/>
              <a:gd name="connsiteX5-3207" fmla="*/ 2449757 w 11001829"/>
              <a:gd name="connsiteY5-3208" fmla="*/ 1087436 h 3818851"/>
              <a:gd name="connsiteX6-3209" fmla="*/ 2899732 w 11001829"/>
              <a:gd name="connsiteY6-3210" fmla="*/ 1050650 h 3818851"/>
              <a:gd name="connsiteX7-3211" fmla="*/ 3278347 w 11001829"/>
              <a:gd name="connsiteY7-3212" fmla="*/ 905176 h 3818851"/>
              <a:gd name="connsiteX8-3213" fmla="*/ 3778787 w 11001829"/>
              <a:gd name="connsiteY8-3214" fmla="*/ 976048 h 3818851"/>
              <a:gd name="connsiteX9-3215" fmla="*/ 4042564 w 11001829"/>
              <a:gd name="connsiteY9-3216" fmla="*/ 990231 h 3818851"/>
              <a:gd name="connsiteX10-3217" fmla="*/ 4292466 w 11001829"/>
              <a:gd name="connsiteY10-3218" fmla="*/ 807970 h 3818851"/>
              <a:gd name="connsiteX11-3219" fmla="*/ 4554999 w 11001829"/>
              <a:gd name="connsiteY11-3220" fmla="*/ 623678 h 3818851"/>
              <a:gd name="connsiteX12-3221" fmla="*/ 4795393 w 11001829"/>
              <a:gd name="connsiteY12-3222" fmla="*/ 508229 h 3818851"/>
              <a:gd name="connsiteX13-3223" fmla="*/ 5001112 w 11001829"/>
              <a:gd name="connsiteY13-3224" fmla="*/ 707367 h 3818851"/>
              <a:gd name="connsiteX14-3225" fmla="*/ 5177836 w 11001829"/>
              <a:gd name="connsiteY14-3226" fmla="*/ 845087 h 3818851"/>
              <a:gd name="connsiteX15-3227" fmla="*/ 5512909 w 11001829"/>
              <a:gd name="connsiteY15-3228" fmla="*/ 573377 h 3818851"/>
              <a:gd name="connsiteX16-3229" fmla="*/ 6035422 w 11001829"/>
              <a:gd name="connsiteY16-3230" fmla="*/ 334057 h 3818851"/>
              <a:gd name="connsiteX17-3231" fmla="*/ 6470851 w 11001829"/>
              <a:gd name="connsiteY17-3232" fmla="*/ 18805 h 3818851"/>
              <a:gd name="connsiteX18-3233" fmla="*/ 6874093 w 11001829"/>
              <a:gd name="connsiteY18-3234" fmla="*/ 40742 h 3818851"/>
              <a:gd name="connsiteX19-3235" fmla="*/ 7247669 w 11001829"/>
              <a:gd name="connsiteY19-3236" fmla="*/ 79558 h 3818851"/>
              <a:gd name="connsiteX20-3237" fmla="*/ 7428157 w 11001829"/>
              <a:gd name="connsiteY20-3238" fmla="*/ 459959 h 3818851"/>
              <a:gd name="connsiteX21-3239" fmla="*/ 7653431 w 11001829"/>
              <a:gd name="connsiteY21-3240" fmla="*/ 728639 h 3818851"/>
              <a:gd name="connsiteX22-3241" fmla="*/ 7974659 w 11001829"/>
              <a:gd name="connsiteY22-3242" fmla="*/ 796152 h 3818851"/>
              <a:gd name="connsiteX23-3243" fmla="*/ 8244114 w 11001829"/>
              <a:gd name="connsiteY23-3244" fmla="*/ 466051 h 3818851"/>
              <a:gd name="connsiteX24-3245" fmla="*/ 8577943 w 11001829"/>
              <a:gd name="connsiteY24-3246" fmla="*/ 509594 h 3818851"/>
              <a:gd name="connsiteX25-3247" fmla="*/ 9187543 w 11001829"/>
              <a:gd name="connsiteY25-3248" fmla="*/ 640223 h 3818851"/>
              <a:gd name="connsiteX26-3249" fmla="*/ 9622971 w 11001829"/>
              <a:gd name="connsiteY26-3250" fmla="*/ 828909 h 3818851"/>
              <a:gd name="connsiteX27-3251" fmla="*/ 9869714 w 11001829"/>
              <a:gd name="connsiteY27-3252" fmla="*/ 1075651 h 3818851"/>
              <a:gd name="connsiteX28-3253" fmla="*/ 10101943 w 11001829"/>
              <a:gd name="connsiteY28-3254" fmla="*/ 1278851 h 3818851"/>
              <a:gd name="connsiteX29-3255" fmla="*/ 10537371 w 11001829"/>
              <a:gd name="connsiteY29-3256" fmla="*/ 1525594 h 3818851"/>
              <a:gd name="connsiteX30-3257" fmla="*/ 10987314 w 11001829"/>
              <a:gd name="connsiteY30-3258" fmla="*/ 1714280 h 3818851"/>
              <a:gd name="connsiteX31-3259" fmla="*/ 11001829 w 11001829"/>
              <a:gd name="connsiteY31-3260" fmla="*/ 3789823 h 3818851"/>
              <a:gd name="connsiteX32-3261" fmla="*/ 0 w 11001829"/>
              <a:gd name="connsiteY32-3262" fmla="*/ 3818851 h 3818851"/>
              <a:gd name="connsiteX33-3263" fmla="*/ 682810 w 11001829"/>
              <a:gd name="connsiteY33-3264" fmla="*/ 1109041 h 3818851"/>
              <a:gd name="connsiteX0-3265" fmla="*/ 1328128 w 11647147"/>
              <a:gd name="connsiteY0-3266" fmla="*/ 1109041 h 3818851"/>
              <a:gd name="connsiteX1-3267" fmla="*/ 1595063 w 11647147"/>
              <a:gd name="connsiteY1-3268" fmla="*/ 1067861 h 3818851"/>
              <a:gd name="connsiteX2-3269" fmla="*/ 1885987 w 11647147"/>
              <a:gd name="connsiteY2-3270" fmla="*/ 1043228 h 3818851"/>
              <a:gd name="connsiteX3-3271" fmla="*/ 2402823 w 11647147"/>
              <a:gd name="connsiteY3-3272" fmla="*/ 898085 h 3818851"/>
              <a:gd name="connsiteX4-3273" fmla="*/ 2748008 w 11647147"/>
              <a:gd name="connsiteY4-3274" fmla="*/ 1019924 h 3818851"/>
              <a:gd name="connsiteX5-3275" fmla="*/ 3095075 w 11647147"/>
              <a:gd name="connsiteY5-3276" fmla="*/ 1087436 h 3818851"/>
              <a:gd name="connsiteX6-3277" fmla="*/ 3545050 w 11647147"/>
              <a:gd name="connsiteY6-3278" fmla="*/ 1050650 h 3818851"/>
              <a:gd name="connsiteX7-3279" fmla="*/ 3923665 w 11647147"/>
              <a:gd name="connsiteY7-3280" fmla="*/ 905176 h 3818851"/>
              <a:gd name="connsiteX8-3281" fmla="*/ 4424105 w 11647147"/>
              <a:gd name="connsiteY8-3282" fmla="*/ 976048 h 3818851"/>
              <a:gd name="connsiteX9-3283" fmla="*/ 4687882 w 11647147"/>
              <a:gd name="connsiteY9-3284" fmla="*/ 990231 h 3818851"/>
              <a:gd name="connsiteX10-3285" fmla="*/ 4937784 w 11647147"/>
              <a:gd name="connsiteY10-3286" fmla="*/ 807970 h 3818851"/>
              <a:gd name="connsiteX11-3287" fmla="*/ 5200317 w 11647147"/>
              <a:gd name="connsiteY11-3288" fmla="*/ 623678 h 3818851"/>
              <a:gd name="connsiteX12-3289" fmla="*/ 5440711 w 11647147"/>
              <a:gd name="connsiteY12-3290" fmla="*/ 508229 h 3818851"/>
              <a:gd name="connsiteX13-3291" fmla="*/ 5646430 w 11647147"/>
              <a:gd name="connsiteY13-3292" fmla="*/ 707367 h 3818851"/>
              <a:gd name="connsiteX14-3293" fmla="*/ 5823154 w 11647147"/>
              <a:gd name="connsiteY14-3294" fmla="*/ 845087 h 3818851"/>
              <a:gd name="connsiteX15-3295" fmla="*/ 6158227 w 11647147"/>
              <a:gd name="connsiteY15-3296" fmla="*/ 573377 h 3818851"/>
              <a:gd name="connsiteX16-3297" fmla="*/ 6680740 w 11647147"/>
              <a:gd name="connsiteY16-3298" fmla="*/ 334057 h 3818851"/>
              <a:gd name="connsiteX17-3299" fmla="*/ 7116169 w 11647147"/>
              <a:gd name="connsiteY17-3300" fmla="*/ 18805 h 3818851"/>
              <a:gd name="connsiteX18-3301" fmla="*/ 7519411 w 11647147"/>
              <a:gd name="connsiteY18-3302" fmla="*/ 40742 h 3818851"/>
              <a:gd name="connsiteX19-3303" fmla="*/ 7892987 w 11647147"/>
              <a:gd name="connsiteY19-3304" fmla="*/ 79558 h 3818851"/>
              <a:gd name="connsiteX20-3305" fmla="*/ 8073475 w 11647147"/>
              <a:gd name="connsiteY20-3306" fmla="*/ 459959 h 3818851"/>
              <a:gd name="connsiteX21-3307" fmla="*/ 8298749 w 11647147"/>
              <a:gd name="connsiteY21-3308" fmla="*/ 728639 h 3818851"/>
              <a:gd name="connsiteX22-3309" fmla="*/ 8619977 w 11647147"/>
              <a:gd name="connsiteY22-3310" fmla="*/ 796152 h 3818851"/>
              <a:gd name="connsiteX23-3311" fmla="*/ 8889432 w 11647147"/>
              <a:gd name="connsiteY23-3312" fmla="*/ 466051 h 3818851"/>
              <a:gd name="connsiteX24-3313" fmla="*/ 9223261 w 11647147"/>
              <a:gd name="connsiteY24-3314" fmla="*/ 509594 h 3818851"/>
              <a:gd name="connsiteX25-3315" fmla="*/ 9832861 w 11647147"/>
              <a:gd name="connsiteY25-3316" fmla="*/ 640223 h 3818851"/>
              <a:gd name="connsiteX26-3317" fmla="*/ 10268289 w 11647147"/>
              <a:gd name="connsiteY26-3318" fmla="*/ 828909 h 3818851"/>
              <a:gd name="connsiteX27-3319" fmla="*/ 10515032 w 11647147"/>
              <a:gd name="connsiteY27-3320" fmla="*/ 1075651 h 3818851"/>
              <a:gd name="connsiteX28-3321" fmla="*/ 10747261 w 11647147"/>
              <a:gd name="connsiteY28-3322" fmla="*/ 1278851 h 3818851"/>
              <a:gd name="connsiteX29-3323" fmla="*/ 11182689 w 11647147"/>
              <a:gd name="connsiteY29-3324" fmla="*/ 1525594 h 3818851"/>
              <a:gd name="connsiteX30-3325" fmla="*/ 11632632 w 11647147"/>
              <a:gd name="connsiteY30-3326" fmla="*/ 1714280 h 3818851"/>
              <a:gd name="connsiteX31-3327" fmla="*/ 11647147 w 11647147"/>
              <a:gd name="connsiteY31-3328" fmla="*/ 3789823 h 3818851"/>
              <a:gd name="connsiteX32-3329" fmla="*/ 645318 w 11647147"/>
              <a:gd name="connsiteY32-3330" fmla="*/ 3818851 h 3818851"/>
              <a:gd name="connsiteX33-3331" fmla="*/ 1328128 w 11647147"/>
              <a:gd name="connsiteY33-3332" fmla="*/ 1109041 h 3818851"/>
              <a:gd name="connsiteX0-3333" fmla="*/ 986002 w 11737995"/>
              <a:gd name="connsiteY0-3334" fmla="*/ 1412808 h 3818851"/>
              <a:gd name="connsiteX1-3335" fmla="*/ 1685911 w 11737995"/>
              <a:gd name="connsiteY1-3336" fmla="*/ 1067861 h 3818851"/>
              <a:gd name="connsiteX2-3337" fmla="*/ 1976835 w 11737995"/>
              <a:gd name="connsiteY2-3338" fmla="*/ 1043228 h 3818851"/>
              <a:gd name="connsiteX3-3339" fmla="*/ 2493671 w 11737995"/>
              <a:gd name="connsiteY3-3340" fmla="*/ 898085 h 3818851"/>
              <a:gd name="connsiteX4-3341" fmla="*/ 2838856 w 11737995"/>
              <a:gd name="connsiteY4-3342" fmla="*/ 1019924 h 3818851"/>
              <a:gd name="connsiteX5-3343" fmla="*/ 3185923 w 11737995"/>
              <a:gd name="connsiteY5-3344" fmla="*/ 1087436 h 3818851"/>
              <a:gd name="connsiteX6-3345" fmla="*/ 3635898 w 11737995"/>
              <a:gd name="connsiteY6-3346" fmla="*/ 1050650 h 3818851"/>
              <a:gd name="connsiteX7-3347" fmla="*/ 4014513 w 11737995"/>
              <a:gd name="connsiteY7-3348" fmla="*/ 905176 h 3818851"/>
              <a:gd name="connsiteX8-3349" fmla="*/ 4514953 w 11737995"/>
              <a:gd name="connsiteY8-3350" fmla="*/ 976048 h 3818851"/>
              <a:gd name="connsiteX9-3351" fmla="*/ 4778730 w 11737995"/>
              <a:gd name="connsiteY9-3352" fmla="*/ 990231 h 3818851"/>
              <a:gd name="connsiteX10-3353" fmla="*/ 5028632 w 11737995"/>
              <a:gd name="connsiteY10-3354" fmla="*/ 807970 h 3818851"/>
              <a:gd name="connsiteX11-3355" fmla="*/ 5291165 w 11737995"/>
              <a:gd name="connsiteY11-3356" fmla="*/ 623678 h 3818851"/>
              <a:gd name="connsiteX12-3357" fmla="*/ 5531559 w 11737995"/>
              <a:gd name="connsiteY12-3358" fmla="*/ 508229 h 3818851"/>
              <a:gd name="connsiteX13-3359" fmla="*/ 5737278 w 11737995"/>
              <a:gd name="connsiteY13-3360" fmla="*/ 707367 h 3818851"/>
              <a:gd name="connsiteX14-3361" fmla="*/ 5914002 w 11737995"/>
              <a:gd name="connsiteY14-3362" fmla="*/ 845087 h 3818851"/>
              <a:gd name="connsiteX15-3363" fmla="*/ 6249075 w 11737995"/>
              <a:gd name="connsiteY15-3364" fmla="*/ 573377 h 3818851"/>
              <a:gd name="connsiteX16-3365" fmla="*/ 6771588 w 11737995"/>
              <a:gd name="connsiteY16-3366" fmla="*/ 334057 h 3818851"/>
              <a:gd name="connsiteX17-3367" fmla="*/ 7207017 w 11737995"/>
              <a:gd name="connsiteY17-3368" fmla="*/ 18805 h 3818851"/>
              <a:gd name="connsiteX18-3369" fmla="*/ 7610259 w 11737995"/>
              <a:gd name="connsiteY18-3370" fmla="*/ 40742 h 3818851"/>
              <a:gd name="connsiteX19-3371" fmla="*/ 7983835 w 11737995"/>
              <a:gd name="connsiteY19-3372" fmla="*/ 79558 h 3818851"/>
              <a:gd name="connsiteX20-3373" fmla="*/ 8164323 w 11737995"/>
              <a:gd name="connsiteY20-3374" fmla="*/ 459959 h 3818851"/>
              <a:gd name="connsiteX21-3375" fmla="*/ 8389597 w 11737995"/>
              <a:gd name="connsiteY21-3376" fmla="*/ 728639 h 3818851"/>
              <a:gd name="connsiteX22-3377" fmla="*/ 8710825 w 11737995"/>
              <a:gd name="connsiteY22-3378" fmla="*/ 796152 h 3818851"/>
              <a:gd name="connsiteX23-3379" fmla="*/ 8980280 w 11737995"/>
              <a:gd name="connsiteY23-3380" fmla="*/ 466051 h 3818851"/>
              <a:gd name="connsiteX24-3381" fmla="*/ 9314109 w 11737995"/>
              <a:gd name="connsiteY24-3382" fmla="*/ 509594 h 3818851"/>
              <a:gd name="connsiteX25-3383" fmla="*/ 9923709 w 11737995"/>
              <a:gd name="connsiteY25-3384" fmla="*/ 640223 h 3818851"/>
              <a:gd name="connsiteX26-3385" fmla="*/ 10359137 w 11737995"/>
              <a:gd name="connsiteY26-3386" fmla="*/ 828909 h 3818851"/>
              <a:gd name="connsiteX27-3387" fmla="*/ 10605880 w 11737995"/>
              <a:gd name="connsiteY27-3388" fmla="*/ 1075651 h 3818851"/>
              <a:gd name="connsiteX28-3389" fmla="*/ 10838109 w 11737995"/>
              <a:gd name="connsiteY28-3390" fmla="*/ 1278851 h 3818851"/>
              <a:gd name="connsiteX29-3391" fmla="*/ 11273537 w 11737995"/>
              <a:gd name="connsiteY29-3392" fmla="*/ 1525594 h 3818851"/>
              <a:gd name="connsiteX30-3393" fmla="*/ 11723480 w 11737995"/>
              <a:gd name="connsiteY30-3394" fmla="*/ 1714280 h 3818851"/>
              <a:gd name="connsiteX31-3395" fmla="*/ 11737995 w 11737995"/>
              <a:gd name="connsiteY31-3396" fmla="*/ 3789823 h 3818851"/>
              <a:gd name="connsiteX32-3397" fmla="*/ 736166 w 11737995"/>
              <a:gd name="connsiteY32-3398" fmla="*/ 3818851 h 3818851"/>
              <a:gd name="connsiteX33-3399" fmla="*/ 986002 w 11737995"/>
              <a:gd name="connsiteY33-3400" fmla="*/ 1412808 h 38188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</a:cxnLst>
            <a:rect l="l" t="t" r="r" b="b"/>
            <a:pathLst>
              <a:path w="11737995" h="3818851">
                <a:moveTo>
                  <a:pt x="986002" y="1412808"/>
                </a:moveTo>
                <a:cubicBezTo>
                  <a:pt x="1144293" y="954310"/>
                  <a:pt x="1520772" y="1129458"/>
                  <a:pt x="1685911" y="1067861"/>
                </a:cubicBezTo>
                <a:cubicBezTo>
                  <a:pt x="1851050" y="1006264"/>
                  <a:pt x="1842208" y="1071524"/>
                  <a:pt x="1976835" y="1043228"/>
                </a:cubicBezTo>
                <a:cubicBezTo>
                  <a:pt x="2111462" y="1014932"/>
                  <a:pt x="2350001" y="901969"/>
                  <a:pt x="2493671" y="898085"/>
                </a:cubicBezTo>
                <a:cubicBezTo>
                  <a:pt x="2637341" y="894201"/>
                  <a:pt x="2723481" y="988366"/>
                  <a:pt x="2838856" y="1019924"/>
                </a:cubicBezTo>
                <a:cubicBezTo>
                  <a:pt x="2954231" y="1051483"/>
                  <a:pt x="3053083" y="1082315"/>
                  <a:pt x="3185923" y="1087436"/>
                </a:cubicBezTo>
                <a:cubicBezTo>
                  <a:pt x="3318763" y="1092557"/>
                  <a:pt x="3497800" y="1081027"/>
                  <a:pt x="3635898" y="1050650"/>
                </a:cubicBezTo>
                <a:cubicBezTo>
                  <a:pt x="3773996" y="1020273"/>
                  <a:pt x="3868004" y="917610"/>
                  <a:pt x="4014513" y="905176"/>
                </a:cubicBezTo>
                <a:lnTo>
                  <a:pt x="4514953" y="976048"/>
                </a:lnTo>
                <a:cubicBezTo>
                  <a:pt x="4681766" y="999672"/>
                  <a:pt x="4693117" y="1018244"/>
                  <a:pt x="4778730" y="990231"/>
                </a:cubicBezTo>
                <a:cubicBezTo>
                  <a:pt x="4864343" y="962218"/>
                  <a:pt x="4943226" y="869062"/>
                  <a:pt x="5028632" y="807970"/>
                </a:cubicBezTo>
                <a:cubicBezTo>
                  <a:pt x="5114038" y="746878"/>
                  <a:pt x="5207344" y="673635"/>
                  <a:pt x="5291165" y="623678"/>
                </a:cubicBezTo>
                <a:cubicBezTo>
                  <a:pt x="5374986" y="573721"/>
                  <a:pt x="5457207" y="494281"/>
                  <a:pt x="5531559" y="508229"/>
                </a:cubicBezTo>
                <a:cubicBezTo>
                  <a:pt x="5605911" y="522177"/>
                  <a:pt x="5673538" y="651224"/>
                  <a:pt x="5737278" y="707367"/>
                </a:cubicBezTo>
                <a:cubicBezTo>
                  <a:pt x="5801019" y="763510"/>
                  <a:pt x="5828703" y="867419"/>
                  <a:pt x="5914002" y="845087"/>
                </a:cubicBezTo>
                <a:cubicBezTo>
                  <a:pt x="5999302" y="822755"/>
                  <a:pt x="6106144" y="658549"/>
                  <a:pt x="6249075" y="573377"/>
                </a:cubicBezTo>
                <a:cubicBezTo>
                  <a:pt x="6392006" y="488205"/>
                  <a:pt x="6611931" y="426486"/>
                  <a:pt x="6771588" y="334057"/>
                </a:cubicBezTo>
                <a:cubicBezTo>
                  <a:pt x="6931245" y="241628"/>
                  <a:pt x="7067239" y="67691"/>
                  <a:pt x="7207017" y="18805"/>
                </a:cubicBezTo>
                <a:cubicBezTo>
                  <a:pt x="7346795" y="-30081"/>
                  <a:pt x="7480789" y="30617"/>
                  <a:pt x="7610259" y="40742"/>
                </a:cubicBezTo>
                <a:cubicBezTo>
                  <a:pt x="7739729" y="50867"/>
                  <a:pt x="7891491" y="9689"/>
                  <a:pt x="7983835" y="79558"/>
                </a:cubicBezTo>
                <a:cubicBezTo>
                  <a:pt x="8076179" y="149427"/>
                  <a:pt x="8096696" y="351779"/>
                  <a:pt x="8164323" y="459959"/>
                </a:cubicBezTo>
                <a:cubicBezTo>
                  <a:pt x="8231950" y="568139"/>
                  <a:pt x="8298513" y="672607"/>
                  <a:pt x="8389597" y="728639"/>
                </a:cubicBezTo>
                <a:cubicBezTo>
                  <a:pt x="8480681" y="784671"/>
                  <a:pt x="8612378" y="839917"/>
                  <a:pt x="8710825" y="796152"/>
                </a:cubicBezTo>
                <a:cubicBezTo>
                  <a:pt x="8915514" y="807625"/>
                  <a:pt x="8869004" y="451537"/>
                  <a:pt x="8980280" y="466051"/>
                </a:cubicBezTo>
                <a:lnTo>
                  <a:pt x="9314109" y="509594"/>
                </a:lnTo>
                <a:lnTo>
                  <a:pt x="9923709" y="640223"/>
                </a:lnTo>
                <a:lnTo>
                  <a:pt x="10359137" y="828909"/>
                </a:lnTo>
                <a:lnTo>
                  <a:pt x="10605880" y="1075651"/>
                </a:lnTo>
                <a:lnTo>
                  <a:pt x="10838109" y="1278851"/>
                </a:lnTo>
                <a:lnTo>
                  <a:pt x="11273537" y="1525594"/>
                </a:lnTo>
                <a:lnTo>
                  <a:pt x="11723480" y="1714280"/>
                </a:lnTo>
                <a:lnTo>
                  <a:pt x="11737995" y="3789823"/>
                </a:lnTo>
                <a:lnTo>
                  <a:pt x="736166" y="3818851"/>
                </a:lnTo>
                <a:cubicBezTo>
                  <a:pt x="-983670" y="3372054"/>
                  <a:pt x="827711" y="1871306"/>
                  <a:pt x="986002" y="1412808"/>
                </a:cubicBezTo>
                <a:close/>
              </a:path>
            </a:pathLst>
          </a:custGeom>
          <a:noFill/>
          <a:ln w="38100">
            <a:gradFill flip="none" rotWithShape="1">
              <a:gsLst>
                <a:gs pos="2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80000"/>
                    <a:lumOff val="2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组合 119"/>
          <p:cNvGrpSpPr/>
          <p:nvPr/>
        </p:nvGrpSpPr>
        <p:grpSpPr>
          <a:xfrm>
            <a:off x="-18415" y="-38100"/>
            <a:ext cx="12228830" cy="7419975"/>
            <a:chOff x="-18415" y="-38100"/>
            <a:chExt cx="12228830" cy="7419975"/>
          </a:xfrm>
        </p:grpSpPr>
        <p:pic>
          <p:nvPicPr>
            <p:cNvPr id="8" name="图片 7" descr="10"/>
            <p:cNvPicPr>
              <a:picLocks noChangeAspect="1"/>
            </p:cNvPicPr>
            <p:nvPr/>
          </p:nvPicPr>
          <p:blipFill>
            <a:blip r:embed="rId2"/>
            <a:srcRect b="40671"/>
            <a:stretch>
              <a:fillRect/>
            </a:stretch>
          </p:blipFill>
          <p:spPr>
            <a:xfrm rot="16200000">
              <a:off x="2613660" y="-2632710"/>
              <a:ext cx="6972300" cy="12199620"/>
            </a:xfrm>
            <a:prstGeom prst="rect">
              <a:avLst/>
            </a:prstGeom>
          </p:spPr>
        </p:pic>
        <p:pic>
          <p:nvPicPr>
            <p:cNvPr id="9" name="图片 8" descr="11"/>
            <p:cNvPicPr>
              <a:picLocks noChangeAspect="1"/>
            </p:cNvPicPr>
            <p:nvPr/>
          </p:nvPicPr>
          <p:blipFill>
            <a:blip r:embed="rId3"/>
            <a:srcRect l="6028" r="6028"/>
            <a:stretch>
              <a:fillRect/>
            </a:stretch>
          </p:blipFill>
          <p:spPr>
            <a:xfrm>
              <a:off x="-18415" y="-38100"/>
              <a:ext cx="12228830" cy="6952615"/>
            </a:xfrm>
            <a:prstGeom prst="rect">
              <a:avLst/>
            </a:prstGeom>
          </p:spPr>
        </p:pic>
        <p:pic>
          <p:nvPicPr>
            <p:cNvPr id="10" name="图片 9" descr="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4025" y="1035685"/>
              <a:ext cx="8395970" cy="6346190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3629025" y="3440033"/>
            <a:ext cx="4933950" cy="923330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zh-CN" altLang="en-US" sz="5400" dirty="0"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C74E78">
                      <a:alpha val="43000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工作完成情况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352925" y="4239121"/>
            <a:ext cx="3486150" cy="338554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600" dirty="0">
                <a:gradFill>
                  <a:gsLst>
                    <a:gs pos="39000">
                      <a:srgbClr val="FFFBF9"/>
                    </a:gs>
                    <a:gs pos="0">
                      <a:srgbClr val="FFFDF7"/>
                    </a:gs>
                    <a:gs pos="100000">
                      <a:srgbClr val="FFE1C7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胡晓波男神体" panose="02010600030101010101" pitchFamily="2" charset="-122"/>
              </a:rPr>
              <a:t>Work completion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5248275" y="2117725"/>
            <a:ext cx="169545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lt"/>
              </a:rPr>
              <a:t>02</a:t>
            </a:r>
            <a:endParaRPr lang="zh-CN" altLang="en-US" sz="7200" b="1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+mj-lt"/>
            </a:endParaRPr>
          </a:p>
        </p:txBody>
      </p:sp>
      <p:pic>
        <p:nvPicPr>
          <p:cNvPr id="130" name="图片 129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9720" y="4986655"/>
            <a:ext cx="800100" cy="27336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38101"/>
            <a:ext cx="12192331" cy="7396843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428172" y="336626"/>
            <a:ext cx="11335657" cy="6184749"/>
          </a:xfrm>
          <a:prstGeom prst="roundRect">
            <a:avLst>
              <a:gd name="adj" fmla="val 1828"/>
            </a:avLst>
          </a:prstGeom>
          <a:solidFill>
            <a:schemeClr val="bg1"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charset="-122"/>
              <a:ea typeface="OPPOSans M" panose="0002060004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0" y="62865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一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+mj-ea"/>
                <a:ea typeface="+mj-ea"/>
              </a:rPr>
              <a:t>组内工作安排</a:t>
            </a:r>
            <a:endParaRPr lang="en-US" altLang="zh-CN" sz="2400" dirty="0">
              <a:latin typeface="+mj-ea"/>
              <a:ea typeface="+mj-ea"/>
            </a:endParaRPr>
          </a:p>
        </p:txBody>
      </p:sp>
      <p:sp>
        <p:nvSpPr>
          <p:cNvPr id="28" name="弧形 27"/>
          <p:cNvSpPr/>
          <p:nvPr/>
        </p:nvSpPr>
        <p:spPr>
          <a:xfrm>
            <a:off x="4976309" y="2656765"/>
            <a:ext cx="3480692" cy="3480692"/>
          </a:xfrm>
          <a:prstGeom prst="arc">
            <a:avLst>
              <a:gd name="adj1" fmla="val 17898045"/>
              <a:gd name="adj2" fmla="val 3595104"/>
            </a:avLst>
          </a:prstGeom>
          <a:gradFill>
            <a:gsLst>
              <a:gs pos="100000">
                <a:schemeClr val="accent1">
                  <a:alpha val="3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1"/>
          </a:gradFill>
          <a:ln w="12700"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1" name="弧形 30"/>
          <p:cNvSpPr/>
          <p:nvPr/>
        </p:nvSpPr>
        <p:spPr>
          <a:xfrm flipH="1">
            <a:off x="3759679" y="2656765"/>
            <a:ext cx="3480692" cy="3480692"/>
          </a:xfrm>
          <a:prstGeom prst="arc">
            <a:avLst>
              <a:gd name="adj1" fmla="val 17898045"/>
              <a:gd name="adj2" fmla="val 3595104"/>
            </a:avLst>
          </a:prstGeom>
          <a:gradFill>
            <a:gsLst>
              <a:gs pos="100000">
                <a:schemeClr val="accent1">
                  <a:alpha val="3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1"/>
          </a:gradFill>
          <a:ln w="12700"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464679" y="3462481"/>
            <a:ext cx="1869261" cy="1869260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882740" y="3462481"/>
            <a:ext cx="1869261" cy="1869260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59248" y="3391872"/>
            <a:ext cx="2948491" cy="1735210"/>
            <a:chOff x="660400" y="3129165"/>
            <a:chExt cx="2948491" cy="1735210"/>
          </a:xfrm>
        </p:grpSpPr>
        <p:sp>
          <p:nvSpPr>
            <p:cNvPr id="50" name="椭圆 49"/>
            <p:cNvSpPr/>
            <p:nvPr/>
          </p:nvSpPr>
          <p:spPr>
            <a:xfrm>
              <a:off x="3519363" y="4229678"/>
              <a:ext cx="89528" cy="895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 flipH="1">
              <a:off x="660400" y="3129165"/>
              <a:ext cx="2564645" cy="1735210"/>
            </a:xfrm>
            <a:prstGeom prst="rect">
              <a:avLst/>
            </a:prstGeom>
          </p:spPr>
          <p:txBody>
            <a:bodyPr wrap="square" lIns="0" tIns="36000" rIns="0" bIns="3600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kern="100" dirty="0">
                  <a:effectLst/>
                  <a:latin typeface="+mn-ea"/>
                  <a:cs typeface="Times New Roman" panose="02020603050405020304" pitchFamily="18" charset="0"/>
                </a:rPr>
                <a:t>稿定设计是一个聚焦商业设计的多场景在线设计平台，我们打破了软硬件间的技术限制，汇集创意内容与设计工具于一体，为不同场景下的设计需求提供优质的解决方案。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 flipH="1">
            <a:off x="8423455" y="3251834"/>
            <a:ext cx="2948491" cy="2015286"/>
            <a:chOff x="660400" y="3129165"/>
            <a:chExt cx="2948491" cy="2015286"/>
          </a:xfrm>
        </p:grpSpPr>
        <p:sp>
          <p:nvSpPr>
            <p:cNvPr id="53" name="椭圆 52"/>
            <p:cNvSpPr/>
            <p:nvPr/>
          </p:nvSpPr>
          <p:spPr>
            <a:xfrm>
              <a:off x="3519363" y="4229678"/>
              <a:ext cx="89528" cy="895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 flipH="1">
              <a:off x="660400" y="3129165"/>
              <a:ext cx="2564645" cy="2015286"/>
            </a:xfrm>
            <a:prstGeom prst="rect">
              <a:avLst/>
            </a:prstGeom>
          </p:spPr>
          <p:txBody>
            <a:bodyPr wrap="square" lIns="0" tIns="36000" rIns="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kern="100" dirty="0">
                  <a:effectLst/>
                  <a:latin typeface="+mn-ea"/>
                  <a:cs typeface="Times New Roman" panose="02020603050405020304" pitchFamily="18" charset="0"/>
                </a:rPr>
                <a:t>通过“拖、拉、拽”等操作即可轻松实现创意，根据不同场景不同尺寸，创建海量优质模板素材，满足中小型企业、自媒体、学生、电商运营、个体经营者的图片及视频模板设计需求，让设计更简单。</a:t>
              </a:r>
              <a:endParaRPr lang="zh-CN" altLang="en-US" sz="1400" b="1" dirty="0">
                <a:latin typeface="+mn-ea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042496" y="1560108"/>
            <a:ext cx="10146204" cy="894980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稿定设计是一个聚焦商业设计的多场景在线设计平台，我们打破了软硬件间的技术限制，汇集创意内容与设计工具于一体，为不同场景下的设计需求提供优质的解决方案。通过“拖、拉、拽”等操作即可轻松实现创意，根据不同场景不同尺寸，创建海量优质模板素材，满足中小型企业、自媒体、学生、电商运营、个体经营者的图片及视频模板设计需求，让设计更简单。</a:t>
            </a:r>
            <a:endParaRPr lang="zh-CN" altLang="en-US" sz="1400" b="1" dirty="0">
              <a:latin typeface="+mn-ea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624265" y="4017111"/>
            <a:ext cx="762258" cy="760000"/>
            <a:chOff x="7035800" y="8416925"/>
            <a:chExt cx="1071563" cy="1068388"/>
          </a:xfr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</p:grpSpPr>
        <p:sp>
          <p:nvSpPr>
            <p:cNvPr id="61" name="Freeform 13"/>
            <p:cNvSpPr>
              <a:spLocks noEditPoints="1"/>
            </p:cNvSpPr>
            <p:nvPr/>
          </p:nvSpPr>
          <p:spPr bwMode="auto">
            <a:xfrm>
              <a:off x="7461250" y="8629650"/>
              <a:ext cx="646113" cy="712788"/>
            </a:xfrm>
            <a:custGeom>
              <a:avLst/>
              <a:gdLst>
                <a:gd name="T0" fmla="*/ 1108 w 1159"/>
                <a:gd name="T1" fmla="*/ 16 h 1283"/>
                <a:gd name="T2" fmla="*/ 977 w 1159"/>
                <a:gd name="T3" fmla="*/ 51 h 1283"/>
                <a:gd name="T4" fmla="*/ 917 w 1159"/>
                <a:gd name="T5" fmla="*/ 91 h 1283"/>
                <a:gd name="T6" fmla="*/ 808 w 1159"/>
                <a:gd name="T7" fmla="*/ 213 h 1283"/>
                <a:gd name="T8" fmla="*/ 764 w 1159"/>
                <a:gd name="T9" fmla="*/ 225 h 1283"/>
                <a:gd name="T10" fmla="*/ 804 w 1159"/>
                <a:gd name="T11" fmla="*/ 284 h 1283"/>
                <a:gd name="T12" fmla="*/ 465 w 1159"/>
                <a:gd name="T13" fmla="*/ 935 h 1283"/>
                <a:gd name="T14" fmla="*/ 438 w 1159"/>
                <a:gd name="T15" fmla="*/ 1099 h 1283"/>
                <a:gd name="T16" fmla="*/ 346 w 1159"/>
                <a:gd name="T17" fmla="*/ 1137 h 1283"/>
                <a:gd name="T18" fmla="*/ 231 w 1159"/>
                <a:gd name="T19" fmla="*/ 1128 h 1283"/>
                <a:gd name="T20" fmla="*/ 209 w 1159"/>
                <a:gd name="T21" fmla="*/ 1019 h 1283"/>
                <a:gd name="T22" fmla="*/ 84 w 1159"/>
                <a:gd name="T23" fmla="*/ 1004 h 1283"/>
                <a:gd name="T24" fmla="*/ 26 w 1159"/>
                <a:gd name="T25" fmla="*/ 1280 h 1283"/>
                <a:gd name="T26" fmla="*/ 66 w 1159"/>
                <a:gd name="T27" fmla="*/ 1261 h 1283"/>
                <a:gd name="T28" fmla="*/ 156 w 1159"/>
                <a:gd name="T29" fmla="*/ 1155 h 1283"/>
                <a:gd name="T30" fmla="*/ 275 w 1159"/>
                <a:gd name="T31" fmla="*/ 1183 h 1283"/>
                <a:gd name="T32" fmla="*/ 306 w 1159"/>
                <a:gd name="T33" fmla="*/ 1213 h 1283"/>
                <a:gd name="T34" fmla="*/ 416 w 1159"/>
                <a:gd name="T35" fmla="*/ 1230 h 1283"/>
                <a:gd name="T36" fmla="*/ 515 w 1159"/>
                <a:gd name="T37" fmla="*/ 1138 h 1283"/>
                <a:gd name="T38" fmla="*/ 631 w 1159"/>
                <a:gd name="T39" fmla="*/ 1038 h 1283"/>
                <a:gd name="T40" fmla="*/ 1028 w 1159"/>
                <a:gd name="T41" fmla="*/ 412 h 1283"/>
                <a:gd name="T42" fmla="*/ 1071 w 1159"/>
                <a:gd name="T43" fmla="*/ 448 h 1283"/>
                <a:gd name="T44" fmla="*/ 939 w 1159"/>
                <a:gd name="T45" fmla="*/ 694 h 1283"/>
                <a:gd name="T46" fmla="*/ 950 w 1159"/>
                <a:gd name="T47" fmla="*/ 739 h 1283"/>
                <a:gd name="T48" fmla="*/ 993 w 1159"/>
                <a:gd name="T49" fmla="*/ 727 h 1283"/>
                <a:gd name="T50" fmla="*/ 1131 w 1159"/>
                <a:gd name="T51" fmla="*/ 433 h 1283"/>
                <a:gd name="T52" fmla="*/ 1058 w 1159"/>
                <a:gd name="T53" fmla="*/ 358 h 1283"/>
                <a:gd name="T54" fmla="*/ 1127 w 1159"/>
                <a:gd name="T55" fmla="*/ 176 h 1283"/>
                <a:gd name="T56" fmla="*/ 1152 w 1159"/>
                <a:gd name="T57" fmla="*/ 74 h 1283"/>
                <a:gd name="T58" fmla="*/ 1051 w 1159"/>
                <a:gd name="T59" fmla="*/ 68 h 1283"/>
                <a:gd name="T60" fmla="*/ 1091 w 1159"/>
                <a:gd name="T61" fmla="*/ 91 h 1283"/>
                <a:gd name="T62" fmla="*/ 1072 w 1159"/>
                <a:gd name="T63" fmla="*/ 143 h 1283"/>
                <a:gd name="T64" fmla="*/ 1032 w 1159"/>
                <a:gd name="T65" fmla="*/ 83 h 1283"/>
                <a:gd name="T66" fmla="*/ 580 w 1159"/>
                <a:gd name="T67" fmla="*/ 967 h 1283"/>
                <a:gd name="T68" fmla="*/ 578 w 1159"/>
                <a:gd name="T69" fmla="*/ 818 h 1283"/>
                <a:gd name="T70" fmla="*/ 596 w 1159"/>
                <a:gd name="T71" fmla="*/ 977 h 1283"/>
                <a:gd name="T72" fmla="*/ 490 w 1159"/>
                <a:gd name="T73" fmla="*/ 1027 h 1283"/>
                <a:gd name="T74" fmla="*/ 562 w 1159"/>
                <a:gd name="T75" fmla="*/ 1031 h 1283"/>
                <a:gd name="T76" fmla="*/ 525 w 1159"/>
                <a:gd name="T77" fmla="*/ 1074 h 1283"/>
                <a:gd name="T78" fmla="*/ 715 w 1159"/>
                <a:gd name="T79" fmla="*/ 824 h 1283"/>
                <a:gd name="T80" fmla="*/ 860 w 1159"/>
                <a:gd name="T81" fmla="*/ 316 h 1283"/>
                <a:gd name="T82" fmla="*/ 715 w 1159"/>
                <a:gd name="T83" fmla="*/ 824 h 1283"/>
                <a:gd name="T84" fmla="*/ 892 w 1159"/>
                <a:gd name="T85" fmla="*/ 261 h 1283"/>
                <a:gd name="T86" fmla="*/ 1067 w 1159"/>
                <a:gd name="T87" fmla="*/ 214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9" h="1283">
                  <a:moveTo>
                    <a:pt x="1152" y="74"/>
                  </a:moveTo>
                  <a:cubicBezTo>
                    <a:pt x="1146" y="50"/>
                    <a:pt x="1130" y="29"/>
                    <a:pt x="1108" y="16"/>
                  </a:cubicBezTo>
                  <a:cubicBezTo>
                    <a:pt x="1086" y="3"/>
                    <a:pt x="1059" y="0"/>
                    <a:pt x="1035" y="6"/>
                  </a:cubicBezTo>
                  <a:cubicBezTo>
                    <a:pt x="1010" y="13"/>
                    <a:pt x="989" y="29"/>
                    <a:pt x="977" y="51"/>
                  </a:cubicBezTo>
                  <a:cubicBezTo>
                    <a:pt x="961" y="79"/>
                    <a:pt x="961" y="79"/>
                    <a:pt x="961" y="79"/>
                  </a:cubicBezTo>
                  <a:cubicBezTo>
                    <a:pt x="945" y="70"/>
                    <a:pt x="926" y="75"/>
                    <a:pt x="917" y="91"/>
                  </a:cubicBezTo>
                  <a:cubicBezTo>
                    <a:pt x="836" y="229"/>
                    <a:pt x="836" y="229"/>
                    <a:pt x="836" y="229"/>
                  </a:cubicBezTo>
                  <a:cubicBezTo>
                    <a:pt x="808" y="213"/>
                    <a:pt x="808" y="213"/>
                    <a:pt x="808" y="213"/>
                  </a:cubicBezTo>
                  <a:cubicBezTo>
                    <a:pt x="801" y="209"/>
                    <a:pt x="792" y="208"/>
                    <a:pt x="784" y="210"/>
                  </a:cubicBezTo>
                  <a:cubicBezTo>
                    <a:pt x="775" y="212"/>
                    <a:pt x="768" y="218"/>
                    <a:pt x="764" y="225"/>
                  </a:cubicBezTo>
                  <a:cubicBezTo>
                    <a:pt x="755" y="240"/>
                    <a:pt x="761" y="260"/>
                    <a:pt x="776" y="268"/>
                  </a:cubicBezTo>
                  <a:cubicBezTo>
                    <a:pt x="804" y="284"/>
                    <a:pt x="804" y="284"/>
                    <a:pt x="804" y="284"/>
                  </a:cubicBezTo>
                  <a:cubicBezTo>
                    <a:pt x="532" y="756"/>
                    <a:pt x="532" y="756"/>
                    <a:pt x="532" y="756"/>
                  </a:cubicBezTo>
                  <a:cubicBezTo>
                    <a:pt x="465" y="935"/>
                    <a:pt x="465" y="935"/>
                    <a:pt x="465" y="935"/>
                  </a:cubicBezTo>
                  <a:cubicBezTo>
                    <a:pt x="433" y="995"/>
                    <a:pt x="433" y="995"/>
                    <a:pt x="433" y="995"/>
                  </a:cubicBezTo>
                  <a:cubicBezTo>
                    <a:pt x="414" y="1028"/>
                    <a:pt x="416" y="1068"/>
                    <a:pt x="438" y="1099"/>
                  </a:cubicBezTo>
                  <a:cubicBezTo>
                    <a:pt x="366" y="1187"/>
                    <a:pt x="366" y="1187"/>
                    <a:pt x="366" y="1187"/>
                  </a:cubicBezTo>
                  <a:cubicBezTo>
                    <a:pt x="346" y="1137"/>
                    <a:pt x="346" y="1137"/>
                    <a:pt x="346" y="1137"/>
                  </a:cubicBezTo>
                  <a:cubicBezTo>
                    <a:pt x="336" y="1114"/>
                    <a:pt x="315" y="1099"/>
                    <a:pt x="291" y="1097"/>
                  </a:cubicBezTo>
                  <a:cubicBezTo>
                    <a:pt x="267" y="1095"/>
                    <a:pt x="244" y="1107"/>
                    <a:pt x="231" y="1128"/>
                  </a:cubicBezTo>
                  <a:cubicBezTo>
                    <a:pt x="220" y="1147"/>
                    <a:pt x="220" y="1147"/>
                    <a:pt x="220" y="1147"/>
                  </a:cubicBezTo>
                  <a:cubicBezTo>
                    <a:pt x="209" y="1019"/>
                    <a:pt x="209" y="1019"/>
                    <a:pt x="209" y="1019"/>
                  </a:cubicBezTo>
                  <a:cubicBezTo>
                    <a:pt x="206" y="989"/>
                    <a:pt x="183" y="964"/>
                    <a:pt x="153" y="961"/>
                  </a:cubicBezTo>
                  <a:cubicBezTo>
                    <a:pt x="123" y="957"/>
                    <a:pt x="94" y="975"/>
                    <a:pt x="84" y="1004"/>
                  </a:cubicBezTo>
                  <a:cubicBezTo>
                    <a:pt x="6" y="1240"/>
                    <a:pt x="6" y="1240"/>
                    <a:pt x="6" y="1240"/>
                  </a:cubicBezTo>
                  <a:cubicBezTo>
                    <a:pt x="0" y="1257"/>
                    <a:pt x="9" y="1275"/>
                    <a:pt x="26" y="1280"/>
                  </a:cubicBezTo>
                  <a:cubicBezTo>
                    <a:pt x="29" y="1282"/>
                    <a:pt x="32" y="1283"/>
                    <a:pt x="36" y="1283"/>
                  </a:cubicBezTo>
                  <a:cubicBezTo>
                    <a:pt x="50" y="1283"/>
                    <a:pt x="62" y="1274"/>
                    <a:pt x="66" y="1261"/>
                  </a:cubicBezTo>
                  <a:cubicBezTo>
                    <a:pt x="145" y="1025"/>
                    <a:pt x="145" y="1025"/>
                    <a:pt x="145" y="1025"/>
                  </a:cubicBezTo>
                  <a:cubicBezTo>
                    <a:pt x="156" y="1155"/>
                    <a:pt x="156" y="1155"/>
                    <a:pt x="156" y="1155"/>
                  </a:cubicBezTo>
                  <a:cubicBezTo>
                    <a:pt x="158" y="1183"/>
                    <a:pt x="178" y="1206"/>
                    <a:pt x="205" y="1212"/>
                  </a:cubicBezTo>
                  <a:cubicBezTo>
                    <a:pt x="232" y="1218"/>
                    <a:pt x="260" y="1206"/>
                    <a:pt x="275" y="1183"/>
                  </a:cubicBezTo>
                  <a:cubicBezTo>
                    <a:pt x="286" y="1163"/>
                    <a:pt x="286" y="1163"/>
                    <a:pt x="286" y="1163"/>
                  </a:cubicBezTo>
                  <a:cubicBezTo>
                    <a:pt x="306" y="1213"/>
                    <a:pt x="306" y="1213"/>
                    <a:pt x="306" y="1213"/>
                  </a:cubicBezTo>
                  <a:cubicBezTo>
                    <a:pt x="315" y="1234"/>
                    <a:pt x="334" y="1250"/>
                    <a:pt x="356" y="1253"/>
                  </a:cubicBezTo>
                  <a:cubicBezTo>
                    <a:pt x="379" y="1256"/>
                    <a:pt x="401" y="1247"/>
                    <a:pt x="416" y="1230"/>
                  </a:cubicBezTo>
                  <a:cubicBezTo>
                    <a:pt x="490" y="1135"/>
                    <a:pt x="490" y="1135"/>
                    <a:pt x="490" y="1135"/>
                  </a:cubicBezTo>
                  <a:cubicBezTo>
                    <a:pt x="498" y="1137"/>
                    <a:pt x="507" y="1138"/>
                    <a:pt x="515" y="1138"/>
                  </a:cubicBezTo>
                  <a:cubicBezTo>
                    <a:pt x="550" y="1139"/>
                    <a:pt x="582" y="1121"/>
                    <a:pt x="599" y="1091"/>
                  </a:cubicBezTo>
                  <a:cubicBezTo>
                    <a:pt x="631" y="1038"/>
                    <a:pt x="631" y="1038"/>
                    <a:pt x="631" y="1038"/>
                  </a:cubicBezTo>
                  <a:cubicBezTo>
                    <a:pt x="753" y="890"/>
                    <a:pt x="753" y="890"/>
                    <a:pt x="753" y="890"/>
                  </a:cubicBezTo>
                  <a:cubicBezTo>
                    <a:pt x="1028" y="412"/>
                    <a:pt x="1028" y="412"/>
                    <a:pt x="1028" y="412"/>
                  </a:cubicBezTo>
                  <a:cubicBezTo>
                    <a:pt x="1056" y="428"/>
                    <a:pt x="1056" y="428"/>
                    <a:pt x="1056" y="428"/>
                  </a:cubicBezTo>
                  <a:cubicBezTo>
                    <a:pt x="1063" y="433"/>
                    <a:pt x="1068" y="440"/>
                    <a:pt x="1071" y="448"/>
                  </a:cubicBezTo>
                  <a:cubicBezTo>
                    <a:pt x="1073" y="456"/>
                    <a:pt x="1072" y="465"/>
                    <a:pt x="1067" y="472"/>
                  </a:cubicBezTo>
                  <a:cubicBezTo>
                    <a:pt x="939" y="694"/>
                    <a:pt x="939" y="694"/>
                    <a:pt x="939" y="694"/>
                  </a:cubicBezTo>
                  <a:cubicBezTo>
                    <a:pt x="935" y="701"/>
                    <a:pt x="933" y="710"/>
                    <a:pt x="935" y="719"/>
                  </a:cubicBezTo>
                  <a:cubicBezTo>
                    <a:pt x="937" y="727"/>
                    <a:pt x="942" y="735"/>
                    <a:pt x="950" y="739"/>
                  </a:cubicBezTo>
                  <a:cubicBezTo>
                    <a:pt x="957" y="743"/>
                    <a:pt x="966" y="745"/>
                    <a:pt x="974" y="742"/>
                  </a:cubicBezTo>
                  <a:cubicBezTo>
                    <a:pt x="982" y="740"/>
                    <a:pt x="989" y="735"/>
                    <a:pt x="993" y="727"/>
                  </a:cubicBezTo>
                  <a:cubicBezTo>
                    <a:pt x="1121" y="506"/>
                    <a:pt x="1121" y="506"/>
                    <a:pt x="1121" y="506"/>
                  </a:cubicBezTo>
                  <a:cubicBezTo>
                    <a:pt x="1134" y="484"/>
                    <a:pt x="1138" y="457"/>
                    <a:pt x="1131" y="433"/>
                  </a:cubicBezTo>
                  <a:cubicBezTo>
                    <a:pt x="1124" y="408"/>
                    <a:pt x="1108" y="387"/>
                    <a:pt x="1086" y="374"/>
                  </a:cubicBezTo>
                  <a:cubicBezTo>
                    <a:pt x="1058" y="358"/>
                    <a:pt x="1058" y="358"/>
                    <a:pt x="1058" y="358"/>
                  </a:cubicBezTo>
                  <a:cubicBezTo>
                    <a:pt x="1138" y="220"/>
                    <a:pt x="1138" y="220"/>
                    <a:pt x="1138" y="220"/>
                  </a:cubicBezTo>
                  <a:cubicBezTo>
                    <a:pt x="1147" y="205"/>
                    <a:pt x="1142" y="185"/>
                    <a:pt x="1127" y="176"/>
                  </a:cubicBezTo>
                  <a:cubicBezTo>
                    <a:pt x="1143" y="149"/>
                    <a:pt x="1143" y="149"/>
                    <a:pt x="1143" y="149"/>
                  </a:cubicBezTo>
                  <a:cubicBezTo>
                    <a:pt x="1156" y="126"/>
                    <a:pt x="1159" y="99"/>
                    <a:pt x="1152" y="74"/>
                  </a:cubicBezTo>
                  <a:close/>
                  <a:moveTo>
                    <a:pt x="1032" y="83"/>
                  </a:moveTo>
                  <a:cubicBezTo>
                    <a:pt x="1036" y="76"/>
                    <a:pt x="1043" y="70"/>
                    <a:pt x="1051" y="68"/>
                  </a:cubicBezTo>
                  <a:cubicBezTo>
                    <a:pt x="1060" y="66"/>
                    <a:pt x="1068" y="67"/>
                    <a:pt x="1076" y="71"/>
                  </a:cubicBezTo>
                  <a:cubicBezTo>
                    <a:pt x="1083" y="76"/>
                    <a:pt x="1089" y="83"/>
                    <a:pt x="1091" y="91"/>
                  </a:cubicBezTo>
                  <a:cubicBezTo>
                    <a:pt x="1093" y="99"/>
                    <a:pt x="1092" y="108"/>
                    <a:pt x="1088" y="115"/>
                  </a:cubicBezTo>
                  <a:cubicBezTo>
                    <a:pt x="1072" y="143"/>
                    <a:pt x="1072" y="143"/>
                    <a:pt x="1072" y="143"/>
                  </a:cubicBezTo>
                  <a:cubicBezTo>
                    <a:pt x="1016" y="111"/>
                    <a:pt x="1016" y="111"/>
                    <a:pt x="1016" y="111"/>
                  </a:cubicBezTo>
                  <a:lnTo>
                    <a:pt x="1032" y="83"/>
                  </a:lnTo>
                  <a:close/>
                  <a:moveTo>
                    <a:pt x="596" y="977"/>
                  </a:moveTo>
                  <a:cubicBezTo>
                    <a:pt x="580" y="967"/>
                    <a:pt x="580" y="967"/>
                    <a:pt x="580" y="967"/>
                  </a:cubicBezTo>
                  <a:cubicBezTo>
                    <a:pt x="532" y="940"/>
                    <a:pt x="532" y="940"/>
                    <a:pt x="532" y="940"/>
                  </a:cubicBezTo>
                  <a:cubicBezTo>
                    <a:pt x="578" y="818"/>
                    <a:pt x="578" y="818"/>
                    <a:pt x="578" y="818"/>
                  </a:cubicBezTo>
                  <a:cubicBezTo>
                    <a:pt x="679" y="876"/>
                    <a:pt x="679" y="876"/>
                    <a:pt x="679" y="876"/>
                  </a:cubicBezTo>
                  <a:lnTo>
                    <a:pt x="596" y="977"/>
                  </a:lnTo>
                  <a:close/>
                  <a:moveTo>
                    <a:pt x="500" y="1069"/>
                  </a:moveTo>
                  <a:cubicBezTo>
                    <a:pt x="486" y="1060"/>
                    <a:pt x="482" y="1041"/>
                    <a:pt x="490" y="1027"/>
                  </a:cubicBezTo>
                  <a:cubicBezTo>
                    <a:pt x="506" y="999"/>
                    <a:pt x="506" y="999"/>
                    <a:pt x="506" y="999"/>
                  </a:cubicBezTo>
                  <a:cubicBezTo>
                    <a:pt x="562" y="1031"/>
                    <a:pt x="562" y="1031"/>
                    <a:pt x="562" y="1031"/>
                  </a:cubicBezTo>
                  <a:cubicBezTo>
                    <a:pt x="546" y="1059"/>
                    <a:pt x="546" y="1059"/>
                    <a:pt x="546" y="1059"/>
                  </a:cubicBezTo>
                  <a:cubicBezTo>
                    <a:pt x="541" y="1067"/>
                    <a:pt x="534" y="1072"/>
                    <a:pt x="525" y="1074"/>
                  </a:cubicBezTo>
                  <a:cubicBezTo>
                    <a:pt x="516" y="1076"/>
                    <a:pt x="507" y="1074"/>
                    <a:pt x="500" y="1069"/>
                  </a:cubicBezTo>
                  <a:close/>
                  <a:moveTo>
                    <a:pt x="715" y="824"/>
                  </a:moveTo>
                  <a:cubicBezTo>
                    <a:pt x="604" y="760"/>
                    <a:pt x="604" y="760"/>
                    <a:pt x="604" y="760"/>
                  </a:cubicBezTo>
                  <a:cubicBezTo>
                    <a:pt x="860" y="316"/>
                    <a:pt x="860" y="316"/>
                    <a:pt x="860" y="316"/>
                  </a:cubicBezTo>
                  <a:cubicBezTo>
                    <a:pt x="971" y="380"/>
                    <a:pt x="971" y="380"/>
                    <a:pt x="971" y="380"/>
                  </a:cubicBezTo>
                  <a:lnTo>
                    <a:pt x="715" y="824"/>
                  </a:lnTo>
                  <a:close/>
                  <a:moveTo>
                    <a:pt x="1003" y="325"/>
                  </a:moveTo>
                  <a:cubicBezTo>
                    <a:pt x="892" y="261"/>
                    <a:pt x="892" y="261"/>
                    <a:pt x="892" y="261"/>
                  </a:cubicBezTo>
                  <a:cubicBezTo>
                    <a:pt x="956" y="150"/>
                    <a:pt x="956" y="150"/>
                    <a:pt x="956" y="150"/>
                  </a:cubicBezTo>
                  <a:cubicBezTo>
                    <a:pt x="1067" y="214"/>
                    <a:pt x="1067" y="214"/>
                    <a:pt x="1067" y="214"/>
                  </a:cubicBezTo>
                  <a:lnTo>
                    <a:pt x="1003" y="3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4"/>
            <p:cNvSpPr/>
            <p:nvPr/>
          </p:nvSpPr>
          <p:spPr bwMode="auto">
            <a:xfrm>
              <a:off x="7185025" y="9209088"/>
              <a:ext cx="163513" cy="104775"/>
            </a:xfrm>
            <a:custGeom>
              <a:avLst/>
              <a:gdLst>
                <a:gd name="T0" fmla="*/ 236 w 292"/>
                <a:gd name="T1" fmla="*/ 11 h 188"/>
                <a:gd name="T2" fmla="*/ 123 w 292"/>
                <a:gd name="T3" fmla="*/ 124 h 188"/>
                <a:gd name="T4" fmla="*/ 55 w 292"/>
                <a:gd name="T5" fmla="*/ 56 h 188"/>
                <a:gd name="T6" fmla="*/ 10 w 292"/>
                <a:gd name="T7" fmla="*/ 56 h 188"/>
                <a:gd name="T8" fmla="*/ 0 w 292"/>
                <a:gd name="T9" fmla="*/ 79 h 188"/>
                <a:gd name="T10" fmla="*/ 10 w 292"/>
                <a:gd name="T11" fmla="*/ 102 h 188"/>
                <a:gd name="T12" fmla="*/ 78 w 292"/>
                <a:gd name="T13" fmla="*/ 169 h 188"/>
                <a:gd name="T14" fmla="*/ 123 w 292"/>
                <a:gd name="T15" fmla="*/ 188 h 188"/>
                <a:gd name="T16" fmla="*/ 168 w 292"/>
                <a:gd name="T17" fmla="*/ 169 h 188"/>
                <a:gd name="T18" fmla="*/ 281 w 292"/>
                <a:gd name="T19" fmla="*/ 56 h 188"/>
                <a:gd name="T20" fmla="*/ 279 w 292"/>
                <a:gd name="T21" fmla="*/ 13 h 188"/>
                <a:gd name="T22" fmla="*/ 236 w 292"/>
                <a:gd name="T2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188">
                  <a:moveTo>
                    <a:pt x="236" y="11"/>
                  </a:moveTo>
                  <a:cubicBezTo>
                    <a:pt x="123" y="124"/>
                    <a:pt x="123" y="124"/>
                    <a:pt x="123" y="124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42" y="44"/>
                    <a:pt x="22" y="44"/>
                    <a:pt x="10" y="56"/>
                  </a:cubicBezTo>
                  <a:cubicBezTo>
                    <a:pt x="4" y="62"/>
                    <a:pt x="0" y="70"/>
                    <a:pt x="0" y="79"/>
                  </a:cubicBezTo>
                  <a:cubicBezTo>
                    <a:pt x="0" y="87"/>
                    <a:pt x="4" y="96"/>
                    <a:pt x="10" y="102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90" y="181"/>
                    <a:pt x="106" y="188"/>
                    <a:pt x="123" y="188"/>
                  </a:cubicBezTo>
                  <a:cubicBezTo>
                    <a:pt x="140" y="188"/>
                    <a:pt x="156" y="181"/>
                    <a:pt x="168" y="169"/>
                  </a:cubicBezTo>
                  <a:cubicBezTo>
                    <a:pt x="281" y="56"/>
                    <a:pt x="281" y="56"/>
                    <a:pt x="281" y="56"/>
                  </a:cubicBezTo>
                  <a:cubicBezTo>
                    <a:pt x="292" y="43"/>
                    <a:pt x="291" y="24"/>
                    <a:pt x="279" y="13"/>
                  </a:cubicBezTo>
                  <a:cubicBezTo>
                    <a:pt x="267" y="1"/>
                    <a:pt x="249" y="0"/>
                    <a:pt x="2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5"/>
            <p:cNvSpPr/>
            <p:nvPr/>
          </p:nvSpPr>
          <p:spPr bwMode="auto">
            <a:xfrm>
              <a:off x="7107238" y="9102725"/>
              <a:ext cx="303213" cy="311150"/>
            </a:xfrm>
            <a:custGeom>
              <a:avLst/>
              <a:gdLst>
                <a:gd name="T0" fmla="*/ 0 w 544"/>
                <a:gd name="T1" fmla="*/ 289 h 561"/>
                <a:gd name="T2" fmla="*/ 272 w 544"/>
                <a:gd name="T3" fmla="*/ 561 h 561"/>
                <a:gd name="T4" fmla="*/ 544 w 544"/>
                <a:gd name="T5" fmla="*/ 289 h 561"/>
                <a:gd name="T6" fmla="*/ 512 w 544"/>
                <a:gd name="T7" fmla="*/ 257 h 561"/>
                <a:gd name="T8" fmla="*/ 480 w 544"/>
                <a:gd name="T9" fmla="*/ 289 h 561"/>
                <a:gd name="T10" fmla="*/ 272 w 544"/>
                <a:gd name="T11" fmla="*/ 497 h 561"/>
                <a:gd name="T12" fmla="*/ 64 w 544"/>
                <a:gd name="T13" fmla="*/ 289 h 561"/>
                <a:gd name="T14" fmla="*/ 272 w 544"/>
                <a:gd name="T15" fmla="*/ 81 h 561"/>
                <a:gd name="T16" fmla="*/ 397 w 544"/>
                <a:gd name="T17" fmla="*/ 123 h 561"/>
                <a:gd name="T18" fmla="*/ 441 w 544"/>
                <a:gd name="T19" fmla="*/ 116 h 561"/>
                <a:gd name="T20" fmla="*/ 435 w 544"/>
                <a:gd name="T21" fmla="*/ 72 h 561"/>
                <a:gd name="T22" fmla="*/ 150 w 544"/>
                <a:gd name="T23" fmla="*/ 46 h 561"/>
                <a:gd name="T24" fmla="*/ 0 w 544"/>
                <a:gd name="T25" fmla="*/ 289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4" h="561">
                  <a:moveTo>
                    <a:pt x="0" y="289"/>
                  </a:moveTo>
                  <a:cubicBezTo>
                    <a:pt x="0" y="439"/>
                    <a:pt x="122" y="561"/>
                    <a:pt x="272" y="561"/>
                  </a:cubicBezTo>
                  <a:cubicBezTo>
                    <a:pt x="422" y="561"/>
                    <a:pt x="544" y="439"/>
                    <a:pt x="544" y="289"/>
                  </a:cubicBezTo>
                  <a:cubicBezTo>
                    <a:pt x="544" y="271"/>
                    <a:pt x="530" y="257"/>
                    <a:pt x="512" y="257"/>
                  </a:cubicBezTo>
                  <a:cubicBezTo>
                    <a:pt x="494" y="257"/>
                    <a:pt x="480" y="271"/>
                    <a:pt x="480" y="289"/>
                  </a:cubicBezTo>
                  <a:cubicBezTo>
                    <a:pt x="480" y="404"/>
                    <a:pt x="387" y="497"/>
                    <a:pt x="272" y="497"/>
                  </a:cubicBezTo>
                  <a:cubicBezTo>
                    <a:pt x="157" y="497"/>
                    <a:pt x="64" y="404"/>
                    <a:pt x="64" y="289"/>
                  </a:cubicBezTo>
                  <a:cubicBezTo>
                    <a:pt x="64" y="174"/>
                    <a:pt x="157" y="81"/>
                    <a:pt x="272" y="81"/>
                  </a:cubicBezTo>
                  <a:cubicBezTo>
                    <a:pt x="317" y="81"/>
                    <a:pt x="361" y="96"/>
                    <a:pt x="397" y="123"/>
                  </a:cubicBezTo>
                  <a:cubicBezTo>
                    <a:pt x="411" y="133"/>
                    <a:pt x="431" y="130"/>
                    <a:pt x="441" y="116"/>
                  </a:cubicBezTo>
                  <a:cubicBezTo>
                    <a:pt x="452" y="102"/>
                    <a:pt x="449" y="82"/>
                    <a:pt x="435" y="72"/>
                  </a:cubicBezTo>
                  <a:cubicBezTo>
                    <a:pt x="353" y="10"/>
                    <a:pt x="242" y="0"/>
                    <a:pt x="150" y="46"/>
                  </a:cubicBezTo>
                  <a:cubicBezTo>
                    <a:pt x="58" y="92"/>
                    <a:pt x="0" y="186"/>
                    <a:pt x="0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6"/>
            <p:cNvSpPr/>
            <p:nvPr/>
          </p:nvSpPr>
          <p:spPr bwMode="auto">
            <a:xfrm>
              <a:off x="7196138" y="8523288"/>
              <a:ext cx="500063" cy="107950"/>
            </a:xfrm>
            <a:custGeom>
              <a:avLst/>
              <a:gdLst>
                <a:gd name="T0" fmla="*/ 864 w 896"/>
                <a:gd name="T1" fmla="*/ 64 h 192"/>
                <a:gd name="T2" fmla="*/ 896 w 896"/>
                <a:gd name="T3" fmla="*/ 32 h 192"/>
                <a:gd name="T4" fmla="*/ 864 w 896"/>
                <a:gd name="T5" fmla="*/ 0 h 192"/>
                <a:gd name="T6" fmla="*/ 32 w 896"/>
                <a:gd name="T7" fmla="*/ 0 h 192"/>
                <a:gd name="T8" fmla="*/ 0 w 896"/>
                <a:gd name="T9" fmla="*/ 32 h 192"/>
                <a:gd name="T10" fmla="*/ 0 w 896"/>
                <a:gd name="T11" fmla="*/ 160 h 192"/>
                <a:gd name="T12" fmla="*/ 32 w 896"/>
                <a:gd name="T13" fmla="*/ 192 h 192"/>
                <a:gd name="T14" fmla="*/ 864 w 896"/>
                <a:gd name="T15" fmla="*/ 192 h 192"/>
                <a:gd name="T16" fmla="*/ 896 w 896"/>
                <a:gd name="T17" fmla="*/ 160 h 192"/>
                <a:gd name="T18" fmla="*/ 864 w 896"/>
                <a:gd name="T19" fmla="*/ 128 h 192"/>
                <a:gd name="T20" fmla="*/ 64 w 896"/>
                <a:gd name="T21" fmla="*/ 128 h 192"/>
                <a:gd name="T22" fmla="*/ 64 w 896"/>
                <a:gd name="T23" fmla="*/ 64 h 192"/>
                <a:gd name="T24" fmla="*/ 864 w 896"/>
                <a:gd name="T25" fmla="*/ 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6" h="192">
                  <a:moveTo>
                    <a:pt x="864" y="64"/>
                  </a:moveTo>
                  <a:cubicBezTo>
                    <a:pt x="881" y="64"/>
                    <a:pt x="896" y="50"/>
                    <a:pt x="896" y="32"/>
                  </a:cubicBezTo>
                  <a:cubicBezTo>
                    <a:pt x="896" y="15"/>
                    <a:pt x="881" y="0"/>
                    <a:pt x="86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78"/>
                    <a:pt x="14" y="192"/>
                    <a:pt x="32" y="192"/>
                  </a:cubicBezTo>
                  <a:cubicBezTo>
                    <a:pt x="864" y="192"/>
                    <a:pt x="864" y="192"/>
                    <a:pt x="864" y="192"/>
                  </a:cubicBezTo>
                  <a:cubicBezTo>
                    <a:pt x="881" y="192"/>
                    <a:pt x="896" y="178"/>
                    <a:pt x="896" y="160"/>
                  </a:cubicBezTo>
                  <a:cubicBezTo>
                    <a:pt x="896" y="143"/>
                    <a:pt x="881" y="128"/>
                    <a:pt x="8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64"/>
                    <a:pt x="64" y="64"/>
                    <a:pt x="64" y="64"/>
                  </a:cubicBezTo>
                  <a:lnTo>
                    <a:pt x="86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7"/>
            <p:cNvSpPr/>
            <p:nvPr/>
          </p:nvSpPr>
          <p:spPr bwMode="auto">
            <a:xfrm>
              <a:off x="7250113" y="8666163"/>
              <a:ext cx="392113" cy="36513"/>
            </a:xfrm>
            <a:custGeom>
              <a:avLst/>
              <a:gdLst>
                <a:gd name="T0" fmla="*/ 32 w 704"/>
                <a:gd name="T1" fmla="*/ 0 h 64"/>
                <a:gd name="T2" fmla="*/ 0 w 704"/>
                <a:gd name="T3" fmla="*/ 32 h 64"/>
                <a:gd name="T4" fmla="*/ 32 w 704"/>
                <a:gd name="T5" fmla="*/ 64 h 64"/>
                <a:gd name="T6" fmla="*/ 672 w 704"/>
                <a:gd name="T7" fmla="*/ 64 h 64"/>
                <a:gd name="T8" fmla="*/ 704 w 704"/>
                <a:gd name="T9" fmla="*/ 32 h 64"/>
                <a:gd name="T10" fmla="*/ 672 w 704"/>
                <a:gd name="T11" fmla="*/ 0 h 64"/>
                <a:gd name="T12" fmla="*/ 32 w 70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672" y="64"/>
                    <a:pt x="672" y="64"/>
                    <a:pt x="672" y="64"/>
                  </a:cubicBezTo>
                  <a:cubicBezTo>
                    <a:pt x="689" y="64"/>
                    <a:pt x="704" y="50"/>
                    <a:pt x="704" y="32"/>
                  </a:cubicBezTo>
                  <a:cubicBezTo>
                    <a:pt x="704" y="15"/>
                    <a:pt x="689" y="0"/>
                    <a:pt x="672" y="0"/>
                  </a:cubicBez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8"/>
            <p:cNvSpPr/>
            <p:nvPr/>
          </p:nvSpPr>
          <p:spPr bwMode="auto">
            <a:xfrm>
              <a:off x="7321550" y="8791575"/>
              <a:ext cx="427038" cy="34925"/>
            </a:xfrm>
            <a:custGeom>
              <a:avLst/>
              <a:gdLst>
                <a:gd name="T0" fmla="*/ 736 w 768"/>
                <a:gd name="T1" fmla="*/ 0 h 64"/>
                <a:gd name="T2" fmla="*/ 32 w 768"/>
                <a:gd name="T3" fmla="*/ 0 h 64"/>
                <a:gd name="T4" fmla="*/ 0 w 768"/>
                <a:gd name="T5" fmla="*/ 32 h 64"/>
                <a:gd name="T6" fmla="*/ 32 w 768"/>
                <a:gd name="T7" fmla="*/ 64 h 64"/>
                <a:gd name="T8" fmla="*/ 736 w 768"/>
                <a:gd name="T9" fmla="*/ 64 h 64"/>
                <a:gd name="T10" fmla="*/ 768 w 768"/>
                <a:gd name="T11" fmla="*/ 32 h 64"/>
                <a:gd name="T12" fmla="*/ 736 w 76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8" h="64">
                  <a:moveTo>
                    <a:pt x="736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736" y="64"/>
                    <a:pt x="736" y="64"/>
                    <a:pt x="736" y="64"/>
                  </a:cubicBezTo>
                  <a:cubicBezTo>
                    <a:pt x="753" y="64"/>
                    <a:pt x="768" y="50"/>
                    <a:pt x="768" y="32"/>
                  </a:cubicBezTo>
                  <a:cubicBezTo>
                    <a:pt x="768" y="15"/>
                    <a:pt x="753" y="0"/>
                    <a:pt x="7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9"/>
            <p:cNvSpPr/>
            <p:nvPr/>
          </p:nvSpPr>
          <p:spPr bwMode="auto">
            <a:xfrm>
              <a:off x="7161213" y="8897938"/>
              <a:ext cx="392113" cy="34925"/>
            </a:xfrm>
            <a:custGeom>
              <a:avLst/>
              <a:gdLst>
                <a:gd name="T0" fmla="*/ 704 w 704"/>
                <a:gd name="T1" fmla="*/ 32 h 64"/>
                <a:gd name="T2" fmla="*/ 672 w 704"/>
                <a:gd name="T3" fmla="*/ 0 h 64"/>
                <a:gd name="T4" fmla="*/ 32 w 704"/>
                <a:gd name="T5" fmla="*/ 0 h 64"/>
                <a:gd name="T6" fmla="*/ 0 w 704"/>
                <a:gd name="T7" fmla="*/ 32 h 64"/>
                <a:gd name="T8" fmla="*/ 32 w 704"/>
                <a:gd name="T9" fmla="*/ 64 h 64"/>
                <a:gd name="T10" fmla="*/ 672 w 704"/>
                <a:gd name="T11" fmla="*/ 64 h 64"/>
                <a:gd name="T12" fmla="*/ 704 w 704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4">
                  <a:moveTo>
                    <a:pt x="704" y="32"/>
                  </a:moveTo>
                  <a:cubicBezTo>
                    <a:pt x="704" y="14"/>
                    <a:pt x="690" y="0"/>
                    <a:pt x="67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672" y="64"/>
                    <a:pt x="672" y="64"/>
                    <a:pt x="672" y="64"/>
                  </a:cubicBezTo>
                  <a:cubicBezTo>
                    <a:pt x="690" y="64"/>
                    <a:pt x="704" y="50"/>
                    <a:pt x="70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0"/>
            <p:cNvSpPr/>
            <p:nvPr/>
          </p:nvSpPr>
          <p:spPr bwMode="auto">
            <a:xfrm>
              <a:off x="7588250" y="8897938"/>
              <a:ext cx="160338" cy="34925"/>
            </a:xfrm>
            <a:custGeom>
              <a:avLst/>
              <a:gdLst>
                <a:gd name="T0" fmla="*/ 256 w 288"/>
                <a:gd name="T1" fmla="*/ 0 h 64"/>
                <a:gd name="T2" fmla="*/ 32 w 288"/>
                <a:gd name="T3" fmla="*/ 0 h 64"/>
                <a:gd name="T4" fmla="*/ 0 w 288"/>
                <a:gd name="T5" fmla="*/ 32 h 64"/>
                <a:gd name="T6" fmla="*/ 32 w 288"/>
                <a:gd name="T7" fmla="*/ 64 h 64"/>
                <a:gd name="T8" fmla="*/ 256 w 288"/>
                <a:gd name="T9" fmla="*/ 64 h 64"/>
                <a:gd name="T10" fmla="*/ 288 w 288"/>
                <a:gd name="T11" fmla="*/ 32 h 64"/>
                <a:gd name="T12" fmla="*/ 256 w 28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64">
                  <a:moveTo>
                    <a:pt x="256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73" y="64"/>
                    <a:pt x="288" y="50"/>
                    <a:pt x="288" y="32"/>
                  </a:cubicBezTo>
                  <a:cubicBezTo>
                    <a:pt x="288" y="14"/>
                    <a:pt x="273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1"/>
            <p:cNvSpPr/>
            <p:nvPr/>
          </p:nvSpPr>
          <p:spPr bwMode="auto">
            <a:xfrm>
              <a:off x="7161213" y="8986838"/>
              <a:ext cx="212725" cy="34925"/>
            </a:xfrm>
            <a:custGeom>
              <a:avLst/>
              <a:gdLst>
                <a:gd name="T0" fmla="*/ 352 w 384"/>
                <a:gd name="T1" fmla="*/ 64 h 64"/>
                <a:gd name="T2" fmla="*/ 384 w 384"/>
                <a:gd name="T3" fmla="*/ 32 h 64"/>
                <a:gd name="T4" fmla="*/ 352 w 384"/>
                <a:gd name="T5" fmla="*/ 0 h 64"/>
                <a:gd name="T6" fmla="*/ 32 w 384"/>
                <a:gd name="T7" fmla="*/ 0 h 64"/>
                <a:gd name="T8" fmla="*/ 0 w 384"/>
                <a:gd name="T9" fmla="*/ 32 h 64"/>
                <a:gd name="T10" fmla="*/ 32 w 384"/>
                <a:gd name="T11" fmla="*/ 64 h 64"/>
                <a:gd name="T12" fmla="*/ 352 w 384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64">
                  <a:moveTo>
                    <a:pt x="352" y="64"/>
                  </a:moveTo>
                  <a:cubicBezTo>
                    <a:pt x="370" y="64"/>
                    <a:pt x="384" y="50"/>
                    <a:pt x="384" y="32"/>
                  </a:cubicBezTo>
                  <a:cubicBezTo>
                    <a:pt x="384" y="14"/>
                    <a:pt x="370" y="0"/>
                    <a:pt x="35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lnTo>
                    <a:pt x="35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2"/>
            <p:cNvSpPr/>
            <p:nvPr/>
          </p:nvSpPr>
          <p:spPr bwMode="auto">
            <a:xfrm>
              <a:off x="7410450" y="8986838"/>
              <a:ext cx="160338" cy="34925"/>
            </a:xfrm>
            <a:custGeom>
              <a:avLst/>
              <a:gdLst>
                <a:gd name="T0" fmla="*/ 32 w 288"/>
                <a:gd name="T1" fmla="*/ 64 h 64"/>
                <a:gd name="T2" fmla="*/ 256 w 288"/>
                <a:gd name="T3" fmla="*/ 64 h 64"/>
                <a:gd name="T4" fmla="*/ 288 w 288"/>
                <a:gd name="T5" fmla="*/ 32 h 64"/>
                <a:gd name="T6" fmla="*/ 256 w 288"/>
                <a:gd name="T7" fmla="*/ 0 h 64"/>
                <a:gd name="T8" fmla="*/ 32 w 288"/>
                <a:gd name="T9" fmla="*/ 0 h 64"/>
                <a:gd name="T10" fmla="*/ 0 w 288"/>
                <a:gd name="T11" fmla="*/ 32 h 64"/>
                <a:gd name="T12" fmla="*/ 32 w 288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64">
                  <a:moveTo>
                    <a:pt x="32" y="64"/>
                  </a:moveTo>
                  <a:cubicBezTo>
                    <a:pt x="256" y="64"/>
                    <a:pt x="256" y="64"/>
                    <a:pt x="256" y="64"/>
                  </a:cubicBezTo>
                  <a:cubicBezTo>
                    <a:pt x="274" y="64"/>
                    <a:pt x="288" y="50"/>
                    <a:pt x="288" y="32"/>
                  </a:cubicBezTo>
                  <a:cubicBezTo>
                    <a:pt x="288" y="14"/>
                    <a:pt x="274" y="0"/>
                    <a:pt x="25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3"/>
            <p:cNvSpPr/>
            <p:nvPr/>
          </p:nvSpPr>
          <p:spPr bwMode="auto">
            <a:xfrm>
              <a:off x="7035800" y="8416925"/>
              <a:ext cx="820738" cy="1068388"/>
            </a:xfrm>
            <a:custGeom>
              <a:avLst/>
              <a:gdLst>
                <a:gd name="T0" fmla="*/ 1440 w 1472"/>
                <a:gd name="T1" fmla="*/ 1472 h 1920"/>
                <a:gd name="T2" fmla="*/ 1408 w 1472"/>
                <a:gd name="T3" fmla="*/ 1504 h 1920"/>
                <a:gd name="T4" fmla="*/ 1408 w 1472"/>
                <a:gd name="T5" fmla="*/ 1824 h 1920"/>
                <a:gd name="T6" fmla="*/ 1376 w 1472"/>
                <a:gd name="T7" fmla="*/ 1856 h 1920"/>
                <a:gd name="T8" fmla="*/ 96 w 1472"/>
                <a:gd name="T9" fmla="*/ 1856 h 1920"/>
                <a:gd name="T10" fmla="*/ 64 w 1472"/>
                <a:gd name="T11" fmla="*/ 1824 h 1920"/>
                <a:gd name="T12" fmla="*/ 64 w 1472"/>
                <a:gd name="T13" fmla="*/ 96 h 1920"/>
                <a:gd name="T14" fmla="*/ 96 w 1472"/>
                <a:gd name="T15" fmla="*/ 64 h 1920"/>
                <a:gd name="T16" fmla="*/ 1376 w 1472"/>
                <a:gd name="T17" fmla="*/ 64 h 1920"/>
                <a:gd name="T18" fmla="*/ 1408 w 1472"/>
                <a:gd name="T19" fmla="*/ 96 h 1920"/>
                <a:gd name="T20" fmla="*/ 1408 w 1472"/>
                <a:gd name="T21" fmla="*/ 697 h 1920"/>
                <a:gd name="T22" fmla="*/ 1440 w 1472"/>
                <a:gd name="T23" fmla="*/ 729 h 1920"/>
                <a:gd name="T24" fmla="*/ 1472 w 1472"/>
                <a:gd name="T25" fmla="*/ 697 h 1920"/>
                <a:gd name="T26" fmla="*/ 1472 w 1472"/>
                <a:gd name="T27" fmla="*/ 96 h 1920"/>
                <a:gd name="T28" fmla="*/ 1376 w 1472"/>
                <a:gd name="T29" fmla="*/ 0 h 1920"/>
                <a:gd name="T30" fmla="*/ 96 w 1472"/>
                <a:gd name="T31" fmla="*/ 0 h 1920"/>
                <a:gd name="T32" fmla="*/ 0 w 1472"/>
                <a:gd name="T33" fmla="*/ 96 h 1920"/>
                <a:gd name="T34" fmla="*/ 0 w 1472"/>
                <a:gd name="T35" fmla="*/ 1824 h 1920"/>
                <a:gd name="T36" fmla="*/ 96 w 1472"/>
                <a:gd name="T37" fmla="*/ 1920 h 1920"/>
                <a:gd name="T38" fmla="*/ 1376 w 1472"/>
                <a:gd name="T39" fmla="*/ 1920 h 1920"/>
                <a:gd name="T40" fmla="*/ 1472 w 1472"/>
                <a:gd name="T41" fmla="*/ 1824 h 1920"/>
                <a:gd name="T42" fmla="*/ 1472 w 1472"/>
                <a:gd name="T43" fmla="*/ 1504 h 1920"/>
                <a:gd name="T44" fmla="*/ 1440 w 1472"/>
                <a:gd name="T45" fmla="*/ 1472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72" h="1920">
                  <a:moveTo>
                    <a:pt x="1440" y="1472"/>
                  </a:moveTo>
                  <a:cubicBezTo>
                    <a:pt x="1422" y="1472"/>
                    <a:pt x="1408" y="1486"/>
                    <a:pt x="1408" y="1504"/>
                  </a:cubicBezTo>
                  <a:cubicBezTo>
                    <a:pt x="1408" y="1824"/>
                    <a:pt x="1408" y="1824"/>
                    <a:pt x="1408" y="1824"/>
                  </a:cubicBezTo>
                  <a:cubicBezTo>
                    <a:pt x="1408" y="1842"/>
                    <a:pt x="1393" y="1856"/>
                    <a:pt x="1376" y="1856"/>
                  </a:cubicBezTo>
                  <a:cubicBezTo>
                    <a:pt x="96" y="1856"/>
                    <a:pt x="96" y="1856"/>
                    <a:pt x="96" y="1856"/>
                  </a:cubicBezTo>
                  <a:cubicBezTo>
                    <a:pt x="78" y="1856"/>
                    <a:pt x="64" y="1842"/>
                    <a:pt x="64" y="182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79"/>
                    <a:pt x="78" y="64"/>
                    <a:pt x="96" y="64"/>
                  </a:cubicBezTo>
                  <a:cubicBezTo>
                    <a:pt x="1376" y="64"/>
                    <a:pt x="1376" y="64"/>
                    <a:pt x="1376" y="64"/>
                  </a:cubicBezTo>
                  <a:cubicBezTo>
                    <a:pt x="1393" y="64"/>
                    <a:pt x="1408" y="79"/>
                    <a:pt x="1408" y="96"/>
                  </a:cubicBezTo>
                  <a:cubicBezTo>
                    <a:pt x="1408" y="697"/>
                    <a:pt x="1408" y="697"/>
                    <a:pt x="1408" y="697"/>
                  </a:cubicBezTo>
                  <a:cubicBezTo>
                    <a:pt x="1408" y="715"/>
                    <a:pt x="1422" y="729"/>
                    <a:pt x="1440" y="729"/>
                  </a:cubicBezTo>
                  <a:cubicBezTo>
                    <a:pt x="1457" y="729"/>
                    <a:pt x="1472" y="715"/>
                    <a:pt x="1472" y="697"/>
                  </a:cubicBezTo>
                  <a:cubicBezTo>
                    <a:pt x="1472" y="96"/>
                    <a:pt x="1472" y="96"/>
                    <a:pt x="1472" y="96"/>
                  </a:cubicBezTo>
                  <a:cubicBezTo>
                    <a:pt x="1472" y="43"/>
                    <a:pt x="1429" y="0"/>
                    <a:pt x="137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824"/>
                    <a:pt x="0" y="1824"/>
                    <a:pt x="0" y="1824"/>
                  </a:cubicBezTo>
                  <a:cubicBezTo>
                    <a:pt x="0" y="1877"/>
                    <a:pt x="43" y="1920"/>
                    <a:pt x="96" y="1920"/>
                  </a:cubicBezTo>
                  <a:cubicBezTo>
                    <a:pt x="1376" y="1920"/>
                    <a:pt x="1376" y="1920"/>
                    <a:pt x="1376" y="1920"/>
                  </a:cubicBezTo>
                  <a:cubicBezTo>
                    <a:pt x="1429" y="1920"/>
                    <a:pt x="1472" y="1877"/>
                    <a:pt x="1472" y="1824"/>
                  </a:cubicBezTo>
                  <a:cubicBezTo>
                    <a:pt x="1472" y="1504"/>
                    <a:pt x="1472" y="1504"/>
                    <a:pt x="1472" y="1504"/>
                  </a:cubicBezTo>
                  <a:cubicBezTo>
                    <a:pt x="1472" y="1486"/>
                    <a:pt x="1457" y="1472"/>
                    <a:pt x="1440" y="14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 flipH="1">
            <a:off x="4907848" y="4016353"/>
            <a:ext cx="703056" cy="760758"/>
            <a:chOff x="13542963" y="3246438"/>
            <a:chExt cx="2205037" cy="2386013"/>
          </a:xfr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</p:grpSpPr>
        <p:sp>
          <p:nvSpPr>
            <p:cNvPr id="73" name="Freeform 15"/>
            <p:cNvSpPr>
              <a:spLocks noEditPoints="1"/>
            </p:cNvSpPr>
            <p:nvPr/>
          </p:nvSpPr>
          <p:spPr bwMode="auto">
            <a:xfrm>
              <a:off x="13542963" y="3246438"/>
              <a:ext cx="2205037" cy="2386013"/>
            </a:xfrm>
            <a:custGeom>
              <a:avLst/>
              <a:gdLst>
                <a:gd name="T0" fmla="*/ 567 w 583"/>
                <a:gd name="T1" fmla="*/ 439 h 631"/>
                <a:gd name="T2" fmla="*/ 528 w 583"/>
                <a:gd name="T3" fmla="*/ 630 h 631"/>
                <a:gd name="T4" fmla="*/ 434 w 583"/>
                <a:gd name="T5" fmla="*/ 625 h 631"/>
                <a:gd name="T6" fmla="*/ 404 w 583"/>
                <a:gd name="T7" fmla="*/ 630 h 631"/>
                <a:gd name="T8" fmla="*/ 30 w 583"/>
                <a:gd name="T9" fmla="*/ 628 h 631"/>
                <a:gd name="T10" fmla="*/ 0 w 583"/>
                <a:gd name="T11" fmla="*/ 456 h 631"/>
                <a:gd name="T12" fmla="*/ 38 w 583"/>
                <a:gd name="T13" fmla="*/ 0 h 631"/>
                <a:gd name="T14" fmla="*/ 504 w 583"/>
                <a:gd name="T15" fmla="*/ 39 h 631"/>
                <a:gd name="T16" fmla="*/ 514 w 583"/>
                <a:gd name="T17" fmla="*/ 276 h 631"/>
                <a:gd name="T18" fmla="*/ 545 w 583"/>
                <a:gd name="T19" fmla="*/ 400 h 631"/>
                <a:gd name="T20" fmla="*/ 437 w 583"/>
                <a:gd name="T21" fmla="*/ 393 h 631"/>
                <a:gd name="T22" fmla="*/ 483 w 583"/>
                <a:gd name="T23" fmla="*/ 262 h 631"/>
                <a:gd name="T24" fmla="*/ 465 w 583"/>
                <a:gd name="T25" fmla="*/ 21 h 631"/>
                <a:gd name="T26" fmla="*/ 21 w 583"/>
                <a:gd name="T27" fmla="*/ 38 h 631"/>
                <a:gd name="T28" fmla="*/ 21 w 583"/>
                <a:gd name="T29" fmla="*/ 548 h 631"/>
                <a:gd name="T30" fmla="*/ 281 w 583"/>
                <a:gd name="T31" fmla="*/ 546 h 631"/>
                <a:gd name="T32" fmla="*/ 294 w 583"/>
                <a:gd name="T33" fmla="*/ 483 h 631"/>
                <a:gd name="T34" fmla="*/ 420 w 583"/>
                <a:gd name="T35" fmla="*/ 451 h 631"/>
                <a:gd name="T36" fmla="*/ 294 w 583"/>
                <a:gd name="T37" fmla="*/ 567 h 631"/>
                <a:gd name="T38" fmla="*/ 45 w 583"/>
                <a:gd name="T39" fmla="*/ 567 h 631"/>
                <a:gd name="T40" fmla="*/ 21 w 583"/>
                <a:gd name="T41" fmla="*/ 586 h 631"/>
                <a:gd name="T42" fmla="*/ 46 w 583"/>
                <a:gd name="T43" fmla="*/ 609 h 631"/>
                <a:gd name="T44" fmla="*/ 294 w 583"/>
                <a:gd name="T45" fmla="*/ 609 h 631"/>
                <a:gd name="T46" fmla="*/ 441 w 583"/>
                <a:gd name="T47" fmla="*/ 346 h 631"/>
                <a:gd name="T48" fmla="*/ 546 w 583"/>
                <a:gd name="T49" fmla="*/ 347 h 631"/>
                <a:gd name="T50" fmla="*/ 441 w 583"/>
                <a:gd name="T51" fmla="*/ 346 h 631"/>
                <a:gd name="T52" fmla="*/ 419 w 583"/>
                <a:gd name="T53" fmla="*/ 556 h 631"/>
                <a:gd name="T54" fmla="*/ 316 w 583"/>
                <a:gd name="T55" fmla="*/ 526 h 631"/>
                <a:gd name="T56" fmla="*/ 546 w 583"/>
                <a:gd name="T57" fmla="*/ 526 h 631"/>
                <a:gd name="T58" fmla="*/ 442 w 583"/>
                <a:gd name="T59" fmla="*/ 556 h 631"/>
                <a:gd name="T60" fmla="*/ 546 w 583"/>
                <a:gd name="T61" fmla="*/ 526 h 631"/>
                <a:gd name="T62" fmla="*/ 315 w 583"/>
                <a:gd name="T63" fmla="*/ 596 h 631"/>
                <a:gd name="T64" fmla="*/ 407 w 583"/>
                <a:gd name="T65" fmla="*/ 609 h 631"/>
                <a:gd name="T66" fmla="*/ 420 w 583"/>
                <a:gd name="T67" fmla="*/ 578 h 631"/>
                <a:gd name="T68" fmla="*/ 441 w 583"/>
                <a:gd name="T69" fmla="*/ 578 h 631"/>
                <a:gd name="T70" fmla="*/ 453 w 583"/>
                <a:gd name="T71" fmla="*/ 609 h 631"/>
                <a:gd name="T72" fmla="*/ 546 w 583"/>
                <a:gd name="T73" fmla="*/ 599 h 631"/>
                <a:gd name="T74" fmla="*/ 441 w 583"/>
                <a:gd name="T75" fmla="*/ 578 h 631"/>
                <a:gd name="T76" fmla="*/ 545 w 583"/>
                <a:gd name="T77" fmla="*/ 474 h 631"/>
                <a:gd name="T78" fmla="*/ 442 w 583"/>
                <a:gd name="T79" fmla="*/ 504 h 631"/>
                <a:gd name="T80" fmla="*/ 442 w 583"/>
                <a:gd name="T81" fmla="*/ 450 h 631"/>
                <a:gd name="T82" fmla="*/ 546 w 583"/>
                <a:gd name="T83" fmla="*/ 437 h 631"/>
                <a:gd name="T84" fmla="*/ 468 w 583"/>
                <a:gd name="T85" fmla="*/ 420 h 631"/>
                <a:gd name="T86" fmla="*/ 316 w 583"/>
                <a:gd name="T87" fmla="*/ 503 h 631"/>
                <a:gd name="T88" fmla="*/ 420 w 583"/>
                <a:gd name="T89" fmla="*/ 488 h 631"/>
                <a:gd name="T90" fmla="*/ 341 w 583"/>
                <a:gd name="T91" fmla="*/ 473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3" h="631">
                  <a:moveTo>
                    <a:pt x="545" y="400"/>
                  </a:moveTo>
                  <a:cubicBezTo>
                    <a:pt x="562" y="407"/>
                    <a:pt x="567" y="421"/>
                    <a:pt x="567" y="439"/>
                  </a:cubicBezTo>
                  <a:cubicBezTo>
                    <a:pt x="567" y="489"/>
                    <a:pt x="567" y="540"/>
                    <a:pt x="567" y="591"/>
                  </a:cubicBezTo>
                  <a:cubicBezTo>
                    <a:pt x="567" y="619"/>
                    <a:pt x="556" y="630"/>
                    <a:pt x="528" y="630"/>
                  </a:cubicBezTo>
                  <a:cubicBezTo>
                    <a:pt x="505" y="630"/>
                    <a:pt x="481" y="631"/>
                    <a:pt x="458" y="630"/>
                  </a:cubicBezTo>
                  <a:cubicBezTo>
                    <a:pt x="450" y="630"/>
                    <a:pt x="442" y="626"/>
                    <a:pt x="434" y="625"/>
                  </a:cubicBezTo>
                  <a:cubicBezTo>
                    <a:pt x="432" y="624"/>
                    <a:pt x="429" y="624"/>
                    <a:pt x="427" y="625"/>
                  </a:cubicBezTo>
                  <a:cubicBezTo>
                    <a:pt x="419" y="626"/>
                    <a:pt x="412" y="630"/>
                    <a:pt x="404" y="630"/>
                  </a:cubicBezTo>
                  <a:cubicBezTo>
                    <a:pt x="286" y="630"/>
                    <a:pt x="168" y="630"/>
                    <a:pt x="50" y="630"/>
                  </a:cubicBezTo>
                  <a:cubicBezTo>
                    <a:pt x="44" y="630"/>
                    <a:pt x="37" y="630"/>
                    <a:pt x="30" y="628"/>
                  </a:cubicBezTo>
                  <a:cubicBezTo>
                    <a:pt x="11" y="623"/>
                    <a:pt x="0" y="607"/>
                    <a:pt x="0" y="586"/>
                  </a:cubicBezTo>
                  <a:cubicBezTo>
                    <a:pt x="0" y="543"/>
                    <a:pt x="0" y="500"/>
                    <a:pt x="0" y="456"/>
                  </a:cubicBezTo>
                  <a:cubicBezTo>
                    <a:pt x="0" y="317"/>
                    <a:pt x="0" y="178"/>
                    <a:pt x="0" y="38"/>
                  </a:cubicBezTo>
                  <a:cubicBezTo>
                    <a:pt x="0" y="11"/>
                    <a:pt x="11" y="0"/>
                    <a:pt x="38" y="0"/>
                  </a:cubicBezTo>
                  <a:cubicBezTo>
                    <a:pt x="181" y="0"/>
                    <a:pt x="323" y="0"/>
                    <a:pt x="465" y="0"/>
                  </a:cubicBezTo>
                  <a:cubicBezTo>
                    <a:pt x="493" y="0"/>
                    <a:pt x="504" y="11"/>
                    <a:pt x="504" y="39"/>
                  </a:cubicBezTo>
                  <a:cubicBezTo>
                    <a:pt x="504" y="113"/>
                    <a:pt x="504" y="188"/>
                    <a:pt x="504" y="263"/>
                  </a:cubicBezTo>
                  <a:cubicBezTo>
                    <a:pt x="504" y="270"/>
                    <a:pt x="505" y="274"/>
                    <a:pt x="514" y="276"/>
                  </a:cubicBezTo>
                  <a:cubicBezTo>
                    <a:pt x="564" y="290"/>
                    <a:pt x="583" y="351"/>
                    <a:pt x="551" y="392"/>
                  </a:cubicBezTo>
                  <a:cubicBezTo>
                    <a:pt x="549" y="394"/>
                    <a:pt x="547" y="397"/>
                    <a:pt x="545" y="400"/>
                  </a:cubicBezTo>
                  <a:close/>
                  <a:moveTo>
                    <a:pt x="443" y="400"/>
                  </a:moveTo>
                  <a:cubicBezTo>
                    <a:pt x="440" y="397"/>
                    <a:pt x="438" y="395"/>
                    <a:pt x="437" y="393"/>
                  </a:cubicBezTo>
                  <a:cubicBezTo>
                    <a:pt x="404" y="352"/>
                    <a:pt x="422" y="291"/>
                    <a:pt x="473" y="276"/>
                  </a:cubicBezTo>
                  <a:cubicBezTo>
                    <a:pt x="482" y="274"/>
                    <a:pt x="483" y="270"/>
                    <a:pt x="483" y="262"/>
                  </a:cubicBezTo>
                  <a:cubicBezTo>
                    <a:pt x="483" y="188"/>
                    <a:pt x="483" y="113"/>
                    <a:pt x="483" y="39"/>
                  </a:cubicBezTo>
                  <a:cubicBezTo>
                    <a:pt x="483" y="23"/>
                    <a:pt x="481" y="21"/>
                    <a:pt x="465" y="21"/>
                  </a:cubicBezTo>
                  <a:cubicBezTo>
                    <a:pt x="323" y="21"/>
                    <a:pt x="181" y="21"/>
                    <a:pt x="39" y="21"/>
                  </a:cubicBezTo>
                  <a:cubicBezTo>
                    <a:pt x="23" y="21"/>
                    <a:pt x="21" y="23"/>
                    <a:pt x="21" y="38"/>
                  </a:cubicBezTo>
                  <a:cubicBezTo>
                    <a:pt x="21" y="205"/>
                    <a:pt x="21" y="372"/>
                    <a:pt x="21" y="539"/>
                  </a:cubicBezTo>
                  <a:cubicBezTo>
                    <a:pt x="21" y="543"/>
                    <a:pt x="21" y="546"/>
                    <a:pt x="21" y="548"/>
                  </a:cubicBezTo>
                  <a:cubicBezTo>
                    <a:pt x="35" y="547"/>
                    <a:pt x="47" y="546"/>
                    <a:pt x="59" y="546"/>
                  </a:cubicBezTo>
                  <a:cubicBezTo>
                    <a:pt x="133" y="546"/>
                    <a:pt x="207" y="546"/>
                    <a:pt x="281" y="546"/>
                  </a:cubicBezTo>
                  <a:cubicBezTo>
                    <a:pt x="285" y="546"/>
                    <a:pt x="289" y="546"/>
                    <a:pt x="294" y="546"/>
                  </a:cubicBezTo>
                  <a:cubicBezTo>
                    <a:pt x="294" y="524"/>
                    <a:pt x="294" y="504"/>
                    <a:pt x="294" y="483"/>
                  </a:cubicBezTo>
                  <a:cubicBezTo>
                    <a:pt x="294" y="466"/>
                    <a:pt x="307" y="452"/>
                    <a:pt x="325" y="451"/>
                  </a:cubicBezTo>
                  <a:cubicBezTo>
                    <a:pt x="356" y="451"/>
                    <a:pt x="388" y="451"/>
                    <a:pt x="420" y="451"/>
                  </a:cubicBezTo>
                  <a:cubicBezTo>
                    <a:pt x="420" y="432"/>
                    <a:pt x="416" y="410"/>
                    <a:pt x="443" y="400"/>
                  </a:cubicBezTo>
                  <a:close/>
                  <a:moveTo>
                    <a:pt x="294" y="567"/>
                  </a:moveTo>
                  <a:cubicBezTo>
                    <a:pt x="291" y="567"/>
                    <a:pt x="289" y="567"/>
                    <a:pt x="287" y="567"/>
                  </a:cubicBezTo>
                  <a:cubicBezTo>
                    <a:pt x="206" y="567"/>
                    <a:pt x="126" y="567"/>
                    <a:pt x="45" y="567"/>
                  </a:cubicBezTo>
                  <a:cubicBezTo>
                    <a:pt x="43" y="567"/>
                    <a:pt x="40" y="567"/>
                    <a:pt x="38" y="567"/>
                  </a:cubicBezTo>
                  <a:cubicBezTo>
                    <a:pt x="29" y="569"/>
                    <a:pt x="22" y="577"/>
                    <a:pt x="21" y="586"/>
                  </a:cubicBezTo>
                  <a:cubicBezTo>
                    <a:pt x="20" y="596"/>
                    <a:pt x="25" y="604"/>
                    <a:pt x="34" y="607"/>
                  </a:cubicBezTo>
                  <a:cubicBezTo>
                    <a:pt x="38" y="609"/>
                    <a:pt x="42" y="609"/>
                    <a:pt x="46" y="609"/>
                  </a:cubicBezTo>
                  <a:cubicBezTo>
                    <a:pt x="126" y="609"/>
                    <a:pt x="207" y="609"/>
                    <a:pt x="287" y="609"/>
                  </a:cubicBezTo>
                  <a:cubicBezTo>
                    <a:pt x="290" y="609"/>
                    <a:pt x="292" y="609"/>
                    <a:pt x="294" y="609"/>
                  </a:cubicBezTo>
                  <a:cubicBezTo>
                    <a:pt x="294" y="595"/>
                    <a:pt x="294" y="582"/>
                    <a:pt x="294" y="567"/>
                  </a:cubicBezTo>
                  <a:close/>
                  <a:moveTo>
                    <a:pt x="441" y="346"/>
                  </a:moveTo>
                  <a:cubicBezTo>
                    <a:pt x="441" y="376"/>
                    <a:pt x="465" y="399"/>
                    <a:pt x="494" y="399"/>
                  </a:cubicBezTo>
                  <a:cubicBezTo>
                    <a:pt x="522" y="399"/>
                    <a:pt x="546" y="375"/>
                    <a:pt x="546" y="347"/>
                  </a:cubicBezTo>
                  <a:cubicBezTo>
                    <a:pt x="546" y="318"/>
                    <a:pt x="523" y="294"/>
                    <a:pt x="493" y="294"/>
                  </a:cubicBezTo>
                  <a:cubicBezTo>
                    <a:pt x="465" y="294"/>
                    <a:pt x="441" y="318"/>
                    <a:pt x="441" y="346"/>
                  </a:cubicBezTo>
                  <a:close/>
                  <a:moveTo>
                    <a:pt x="316" y="556"/>
                  </a:moveTo>
                  <a:cubicBezTo>
                    <a:pt x="351" y="556"/>
                    <a:pt x="385" y="556"/>
                    <a:pt x="419" y="556"/>
                  </a:cubicBezTo>
                  <a:cubicBezTo>
                    <a:pt x="419" y="546"/>
                    <a:pt x="419" y="536"/>
                    <a:pt x="419" y="526"/>
                  </a:cubicBezTo>
                  <a:cubicBezTo>
                    <a:pt x="385" y="526"/>
                    <a:pt x="350" y="526"/>
                    <a:pt x="316" y="526"/>
                  </a:cubicBezTo>
                  <a:cubicBezTo>
                    <a:pt x="316" y="536"/>
                    <a:pt x="316" y="546"/>
                    <a:pt x="316" y="556"/>
                  </a:cubicBezTo>
                  <a:close/>
                  <a:moveTo>
                    <a:pt x="546" y="526"/>
                  </a:moveTo>
                  <a:cubicBezTo>
                    <a:pt x="510" y="526"/>
                    <a:pt x="476" y="526"/>
                    <a:pt x="442" y="526"/>
                  </a:cubicBezTo>
                  <a:cubicBezTo>
                    <a:pt x="442" y="536"/>
                    <a:pt x="442" y="546"/>
                    <a:pt x="442" y="556"/>
                  </a:cubicBezTo>
                  <a:cubicBezTo>
                    <a:pt x="477" y="556"/>
                    <a:pt x="511" y="556"/>
                    <a:pt x="546" y="556"/>
                  </a:cubicBezTo>
                  <a:cubicBezTo>
                    <a:pt x="546" y="546"/>
                    <a:pt x="546" y="536"/>
                    <a:pt x="546" y="526"/>
                  </a:cubicBezTo>
                  <a:close/>
                  <a:moveTo>
                    <a:pt x="315" y="578"/>
                  </a:moveTo>
                  <a:cubicBezTo>
                    <a:pt x="315" y="584"/>
                    <a:pt x="315" y="590"/>
                    <a:pt x="315" y="596"/>
                  </a:cubicBezTo>
                  <a:cubicBezTo>
                    <a:pt x="315" y="605"/>
                    <a:pt x="320" y="609"/>
                    <a:pt x="328" y="609"/>
                  </a:cubicBezTo>
                  <a:cubicBezTo>
                    <a:pt x="354" y="609"/>
                    <a:pt x="381" y="609"/>
                    <a:pt x="407" y="609"/>
                  </a:cubicBezTo>
                  <a:cubicBezTo>
                    <a:pt x="414" y="609"/>
                    <a:pt x="419" y="607"/>
                    <a:pt x="420" y="599"/>
                  </a:cubicBezTo>
                  <a:cubicBezTo>
                    <a:pt x="420" y="592"/>
                    <a:pt x="420" y="585"/>
                    <a:pt x="420" y="578"/>
                  </a:cubicBezTo>
                  <a:cubicBezTo>
                    <a:pt x="385" y="578"/>
                    <a:pt x="351" y="578"/>
                    <a:pt x="315" y="578"/>
                  </a:cubicBezTo>
                  <a:close/>
                  <a:moveTo>
                    <a:pt x="441" y="578"/>
                  </a:moveTo>
                  <a:cubicBezTo>
                    <a:pt x="441" y="585"/>
                    <a:pt x="441" y="591"/>
                    <a:pt x="441" y="597"/>
                  </a:cubicBezTo>
                  <a:cubicBezTo>
                    <a:pt x="441" y="605"/>
                    <a:pt x="446" y="609"/>
                    <a:pt x="453" y="609"/>
                  </a:cubicBezTo>
                  <a:cubicBezTo>
                    <a:pt x="480" y="609"/>
                    <a:pt x="507" y="609"/>
                    <a:pt x="534" y="609"/>
                  </a:cubicBezTo>
                  <a:cubicBezTo>
                    <a:pt x="540" y="609"/>
                    <a:pt x="545" y="606"/>
                    <a:pt x="546" y="599"/>
                  </a:cubicBezTo>
                  <a:cubicBezTo>
                    <a:pt x="546" y="592"/>
                    <a:pt x="546" y="585"/>
                    <a:pt x="546" y="578"/>
                  </a:cubicBezTo>
                  <a:cubicBezTo>
                    <a:pt x="511" y="578"/>
                    <a:pt x="477" y="578"/>
                    <a:pt x="441" y="578"/>
                  </a:cubicBezTo>
                  <a:close/>
                  <a:moveTo>
                    <a:pt x="545" y="504"/>
                  </a:moveTo>
                  <a:cubicBezTo>
                    <a:pt x="545" y="493"/>
                    <a:pt x="545" y="483"/>
                    <a:pt x="545" y="474"/>
                  </a:cubicBezTo>
                  <a:cubicBezTo>
                    <a:pt x="510" y="474"/>
                    <a:pt x="476" y="474"/>
                    <a:pt x="442" y="474"/>
                  </a:cubicBezTo>
                  <a:cubicBezTo>
                    <a:pt x="442" y="484"/>
                    <a:pt x="442" y="494"/>
                    <a:pt x="442" y="504"/>
                  </a:cubicBezTo>
                  <a:cubicBezTo>
                    <a:pt x="477" y="504"/>
                    <a:pt x="510" y="504"/>
                    <a:pt x="545" y="504"/>
                  </a:cubicBezTo>
                  <a:close/>
                  <a:moveTo>
                    <a:pt x="442" y="450"/>
                  </a:moveTo>
                  <a:cubicBezTo>
                    <a:pt x="477" y="450"/>
                    <a:pt x="511" y="450"/>
                    <a:pt x="546" y="450"/>
                  </a:cubicBezTo>
                  <a:cubicBezTo>
                    <a:pt x="546" y="445"/>
                    <a:pt x="546" y="441"/>
                    <a:pt x="546" y="437"/>
                  </a:cubicBezTo>
                  <a:cubicBezTo>
                    <a:pt x="546" y="423"/>
                    <a:pt x="544" y="420"/>
                    <a:pt x="529" y="420"/>
                  </a:cubicBezTo>
                  <a:cubicBezTo>
                    <a:pt x="509" y="420"/>
                    <a:pt x="489" y="420"/>
                    <a:pt x="468" y="420"/>
                  </a:cubicBezTo>
                  <a:cubicBezTo>
                    <a:pt x="440" y="420"/>
                    <a:pt x="439" y="421"/>
                    <a:pt x="442" y="450"/>
                  </a:cubicBezTo>
                  <a:close/>
                  <a:moveTo>
                    <a:pt x="316" y="503"/>
                  </a:moveTo>
                  <a:cubicBezTo>
                    <a:pt x="351" y="503"/>
                    <a:pt x="385" y="503"/>
                    <a:pt x="420" y="503"/>
                  </a:cubicBezTo>
                  <a:cubicBezTo>
                    <a:pt x="420" y="498"/>
                    <a:pt x="420" y="493"/>
                    <a:pt x="420" y="488"/>
                  </a:cubicBezTo>
                  <a:cubicBezTo>
                    <a:pt x="420" y="476"/>
                    <a:pt x="417" y="473"/>
                    <a:pt x="405" y="473"/>
                  </a:cubicBezTo>
                  <a:cubicBezTo>
                    <a:pt x="384" y="473"/>
                    <a:pt x="362" y="473"/>
                    <a:pt x="341" y="473"/>
                  </a:cubicBezTo>
                  <a:cubicBezTo>
                    <a:pt x="318" y="473"/>
                    <a:pt x="313" y="468"/>
                    <a:pt x="316" y="5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6"/>
            <p:cNvSpPr>
              <a:spLocks noEditPoints="1"/>
            </p:cNvSpPr>
            <p:nvPr/>
          </p:nvSpPr>
          <p:spPr bwMode="auto">
            <a:xfrm>
              <a:off x="13784263" y="3413126"/>
              <a:ext cx="1457325" cy="1220788"/>
            </a:xfrm>
            <a:custGeom>
              <a:avLst/>
              <a:gdLst>
                <a:gd name="T0" fmla="*/ 376 w 385"/>
                <a:gd name="T1" fmla="*/ 29 h 323"/>
                <a:gd name="T2" fmla="*/ 376 w 385"/>
                <a:gd name="T3" fmla="*/ 51 h 323"/>
                <a:gd name="T4" fmla="*/ 306 w 385"/>
                <a:gd name="T5" fmla="*/ 51 h 323"/>
                <a:gd name="T6" fmla="*/ 251 w 385"/>
                <a:gd name="T7" fmla="*/ 77 h 323"/>
                <a:gd name="T8" fmla="*/ 314 w 385"/>
                <a:gd name="T9" fmla="*/ 187 h 323"/>
                <a:gd name="T10" fmla="*/ 369 w 385"/>
                <a:gd name="T11" fmla="*/ 169 h 323"/>
                <a:gd name="T12" fmla="*/ 385 w 385"/>
                <a:gd name="T13" fmla="*/ 185 h 323"/>
                <a:gd name="T14" fmla="*/ 364 w 385"/>
                <a:gd name="T15" fmla="*/ 205 h 323"/>
                <a:gd name="T16" fmla="*/ 354 w 385"/>
                <a:gd name="T17" fmla="*/ 208 h 323"/>
                <a:gd name="T18" fmla="*/ 323 w 385"/>
                <a:gd name="T19" fmla="*/ 208 h 323"/>
                <a:gd name="T20" fmla="*/ 310 w 385"/>
                <a:gd name="T21" fmla="*/ 218 h 323"/>
                <a:gd name="T22" fmla="*/ 217 w 385"/>
                <a:gd name="T23" fmla="*/ 309 h 323"/>
                <a:gd name="T24" fmla="*/ 118 w 385"/>
                <a:gd name="T25" fmla="*/ 292 h 323"/>
                <a:gd name="T26" fmla="*/ 93 w 385"/>
                <a:gd name="T27" fmla="*/ 318 h 323"/>
                <a:gd name="T28" fmla="*/ 84 w 385"/>
                <a:gd name="T29" fmla="*/ 323 h 323"/>
                <a:gd name="T30" fmla="*/ 0 w 385"/>
                <a:gd name="T31" fmla="*/ 323 h 323"/>
                <a:gd name="T32" fmla="*/ 0 w 385"/>
                <a:gd name="T33" fmla="*/ 303 h 323"/>
                <a:gd name="T34" fmla="*/ 60 w 385"/>
                <a:gd name="T35" fmla="*/ 303 h 323"/>
                <a:gd name="T36" fmla="*/ 92 w 385"/>
                <a:gd name="T37" fmla="*/ 290 h 323"/>
                <a:gd name="T38" fmla="*/ 103 w 385"/>
                <a:gd name="T39" fmla="*/ 280 h 323"/>
                <a:gd name="T40" fmla="*/ 62 w 385"/>
                <a:gd name="T41" fmla="*/ 197 h 323"/>
                <a:gd name="T42" fmla="*/ 11 w 385"/>
                <a:gd name="T43" fmla="*/ 197 h 323"/>
                <a:gd name="T44" fmla="*/ 198 w 385"/>
                <a:gd name="T45" fmla="*/ 10 h 323"/>
                <a:gd name="T46" fmla="*/ 198 w 385"/>
                <a:gd name="T47" fmla="*/ 60 h 323"/>
                <a:gd name="T48" fmla="*/ 226 w 385"/>
                <a:gd name="T49" fmla="*/ 67 h 323"/>
                <a:gd name="T50" fmla="*/ 232 w 385"/>
                <a:gd name="T51" fmla="*/ 65 h 323"/>
                <a:gd name="T52" fmla="*/ 238 w 385"/>
                <a:gd name="T53" fmla="*/ 59 h 323"/>
                <a:gd name="T54" fmla="*/ 269 w 385"/>
                <a:gd name="T55" fmla="*/ 31 h 323"/>
                <a:gd name="T56" fmla="*/ 311 w 385"/>
                <a:gd name="T57" fmla="*/ 29 h 323"/>
                <a:gd name="T58" fmla="*/ 376 w 385"/>
                <a:gd name="T59" fmla="*/ 29 h 323"/>
                <a:gd name="T60" fmla="*/ 177 w 385"/>
                <a:gd name="T61" fmla="*/ 176 h 323"/>
                <a:gd name="T62" fmla="*/ 177 w 385"/>
                <a:gd name="T63" fmla="*/ 31 h 323"/>
                <a:gd name="T64" fmla="*/ 32 w 385"/>
                <a:gd name="T65" fmla="*/ 176 h 323"/>
                <a:gd name="T66" fmla="*/ 177 w 385"/>
                <a:gd name="T67" fmla="*/ 176 h 323"/>
                <a:gd name="T68" fmla="*/ 233 w 385"/>
                <a:gd name="T69" fmla="*/ 281 h 323"/>
                <a:gd name="T70" fmla="*/ 289 w 385"/>
                <a:gd name="T71" fmla="*/ 208 h 323"/>
                <a:gd name="T72" fmla="*/ 262 w 385"/>
                <a:gd name="T73" fmla="*/ 208 h 323"/>
                <a:gd name="T74" fmla="*/ 262 w 385"/>
                <a:gd name="T75" fmla="*/ 187 h 323"/>
                <a:gd name="T76" fmla="*/ 293 w 385"/>
                <a:gd name="T77" fmla="*/ 187 h 323"/>
                <a:gd name="T78" fmla="*/ 269 w 385"/>
                <a:gd name="T79" fmla="*/ 121 h 323"/>
                <a:gd name="T80" fmla="*/ 203 w 385"/>
                <a:gd name="T81" fmla="*/ 187 h 323"/>
                <a:gd name="T82" fmla="*/ 202 w 385"/>
                <a:gd name="T83" fmla="*/ 196 h 323"/>
                <a:gd name="T84" fmla="*/ 233 w 385"/>
                <a:gd name="T85" fmla="*/ 281 h 323"/>
                <a:gd name="T86" fmla="*/ 166 w 385"/>
                <a:gd name="T87" fmla="*/ 249 h 323"/>
                <a:gd name="T88" fmla="*/ 134 w 385"/>
                <a:gd name="T89" fmla="*/ 277 h 323"/>
                <a:gd name="T90" fmla="*/ 214 w 385"/>
                <a:gd name="T91" fmla="*/ 289 h 323"/>
                <a:gd name="T92" fmla="*/ 182 w 385"/>
                <a:gd name="T93" fmla="*/ 201 h 323"/>
                <a:gd name="T94" fmla="*/ 176 w 385"/>
                <a:gd name="T95" fmla="*/ 197 h 323"/>
                <a:gd name="T96" fmla="*/ 83 w 385"/>
                <a:gd name="T97" fmla="*/ 197 h 323"/>
                <a:gd name="T98" fmla="*/ 118 w 385"/>
                <a:gd name="T99" fmla="*/ 265 h 323"/>
                <a:gd name="T100" fmla="*/ 148 w 385"/>
                <a:gd name="T101" fmla="*/ 233 h 323"/>
                <a:gd name="T102" fmla="*/ 166 w 385"/>
                <a:gd name="T103" fmla="*/ 249 h 323"/>
                <a:gd name="T104" fmla="*/ 199 w 385"/>
                <a:gd name="T105" fmla="*/ 83 h 323"/>
                <a:gd name="T106" fmla="*/ 199 w 385"/>
                <a:gd name="T107" fmla="*/ 160 h 323"/>
                <a:gd name="T108" fmla="*/ 254 w 385"/>
                <a:gd name="T109" fmla="*/ 105 h 323"/>
                <a:gd name="T110" fmla="*/ 199 w 385"/>
                <a:gd name="T111" fmla="*/ 8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5" h="323">
                  <a:moveTo>
                    <a:pt x="376" y="29"/>
                  </a:moveTo>
                  <a:cubicBezTo>
                    <a:pt x="376" y="37"/>
                    <a:pt x="376" y="43"/>
                    <a:pt x="376" y="51"/>
                  </a:cubicBezTo>
                  <a:cubicBezTo>
                    <a:pt x="353" y="51"/>
                    <a:pt x="329" y="51"/>
                    <a:pt x="306" y="51"/>
                  </a:cubicBezTo>
                  <a:cubicBezTo>
                    <a:pt x="274" y="51"/>
                    <a:pt x="274" y="51"/>
                    <a:pt x="251" y="77"/>
                  </a:cubicBezTo>
                  <a:cubicBezTo>
                    <a:pt x="290" y="102"/>
                    <a:pt x="312" y="138"/>
                    <a:pt x="314" y="187"/>
                  </a:cubicBezTo>
                  <a:cubicBezTo>
                    <a:pt x="334" y="187"/>
                    <a:pt x="356" y="193"/>
                    <a:pt x="369" y="169"/>
                  </a:cubicBezTo>
                  <a:cubicBezTo>
                    <a:pt x="374" y="175"/>
                    <a:pt x="379" y="179"/>
                    <a:pt x="385" y="185"/>
                  </a:cubicBezTo>
                  <a:cubicBezTo>
                    <a:pt x="378" y="192"/>
                    <a:pt x="371" y="199"/>
                    <a:pt x="364" y="205"/>
                  </a:cubicBezTo>
                  <a:cubicBezTo>
                    <a:pt x="361" y="207"/>
                    <a:pt x="357" y="208"/>
                    <a:pt x="354" y="208"/>
                  </a:cubicBezTo>
                  <a:cubicBezTo>
                    <a:pt x="343" y="208"/>
                    <a:pt x="333" y="209"/>
                    <a:pt x="323" y="208"/>
                  </a:cubicBezTo>
                  <a:cubicBezTo>
                    <a:pt x="315" y="207"/>
                    <a:pt x="312" y="210"/>
                    <a:pt x="310" y="218"/>
                  </a:cubicBezTo>
                  <a:cubicBezTo>
                    <a:pt x="297" y="266"/>
                    <a:pt x="265" y="297"/>
                    <a:pt x="217" y="309"/>
                  </a:cubicBezTo>
                  <a:cubicBezTo>
                    <a:pt x="182" y="318"/>
                    <a:pt x="150" y="311"/>
                    <a:pt x="118" y="292"/>
                  </a:cubicBezTo>
                  <a:cubicBezTo>
                    <a:pt x="110" y="300"/>
                    <a:pt x="102" y="309"/>
                    <a:pt x="93" y="318"/>
                  </a:cubicBezTo>
                  <a:cubicBezTo>
                    <a:pt x="91" y="320"/>
                    <a:pt x="87" y="323"/>
                    <a:pt x="84" y="323"/>
                  </a:cubicBezTo>
                  <a:cubicBezTo>
                    <a:pt x="56" y="323"/>
                    <a:pt x="28" y="323"/>
                    <a:pt x="0" y="323"/>
                  </a:cubicBezTo>
                  <a:cubicBezTo>
                    <a:pt x="0" y="316"/>
                    <a:pt x="0" y="310"/>
                    <a:pt x="0" y="303"/>
                  </a:cubicBezTo>
                  <a:cubicBezTo>
                    <a:pt x="20" y="303"/>
                    <a:pt x="40" y="302"/>
                    <a:pt x="60" y="303"/>
                  </a:cubicBezTo>
                  <a:cubicBezTo>
                    <a:pt x="73" y="304"/>
                    <a:pt x="83" y="301"/>
                    <a:pt x="92" y="290"/>
                  </a:cubicBezTo>
                  <a:cubicBezTo>
                    <a:pt x="94" y="286"/>
                    <a:pt x="99" y="284"/>
                    <a:pt x="103" y="280"/>
                  </a:cubicBezTo>
                  <a:cubicBezTo>
                    <a:pt x="79" y="257"/>
                    <a:pt x="66" y="230"/>
                    <a:pt x="62" y="197"/>
                  </a:cubicBezTo>
                  <a:cubicBezTo>
                    <a:pt x="45" y="197"/>
                    <a:pt x="28" y="197"/>
                    <a:pt x="11" y="197"/>
                  </a:cubicBezTo>
                  <a:cubicBezTo>
                    <a:pt x="0" y="101"/>
                    <a:pt x="88" y="0"/>
                    <a:pt x="198" y="10"/>
                  </a:cubicBezTo>
                  <a:cubicBezTo>
                    <a:pt x="198" y="27"/>
                    <a:pt x="198" y="43"/>
                    <a:pt x="198" y="60"/>
                  </a:cubicBezTo>
                  <a:cubicBezTo>
                    <a:pt x="208" y="63"/>
                    <a:pt x="217" y="65"/>
                    <a:pt x="226" y="67"/>
                  </a:cubicBezTo>
                  <a:cubicBezTo>
                    <a:pt x="228" y="67"/>
                    <a:pt x="230" y="66"/>
                    <a:pt x="232" y="65"/>
                  </a:cubicBezTo>
                  <a:cubicBezTo>
                    <a:pt x="234" y="63"/>
                    <a:pt x="236" y="61"/>
                    <a:pt x="238" y="59"/>
                  </a:cubicBezTo>
                  <a:cubicBezTo>
                    <a:pt x="248" y="49"/>
                    <a:pt x="257" y="36"/>
                    <a:pt x="269" y="31"/>
                  </a:cubicBezTo>
                  <a:cubicBezTo>
                    <a:pt x="281" y="26"/>
                    <a:pt x="297" y="29"/>
                    <a:pt x="311" y="29"/>
                  </a:cubicBezTo>
                  <a:cubicBezTo>
                    <a:pt x="333" y="29"/>
                    <a:pt x="354" y="29"/>
                    <a:pt x="376" y="29"/>
                  </a:cubicBezTo>
                  <a:close/>
                  <a:moveTo>
                    <a:pt x="177" y="176"/>
                  </a:moveTo>
                  <a:cubicBezTo>
                    <a:pt x="177" y="127"/>
                    <a:pt x="177" y="79"/>
                    <a:pt x="177" y="31"/>
                  </a:cubicBezTo>
                  <a:cubicBezTo>
                    <a:pt x="91" y="35"/>
                    <a:pt x="32" y="112"/>
                    <a:pt x="32" y="176"/>
                  </a:cubicBezTo>
                  <a:cubicBezTo>
                    <a:pt x="80" y="176"/>
                    <a:pt x="128" y="176"/>
                    <a:pt x="177" y="176"/>
                  </a:cubicBezTo>
                  <a:close/>
                  <a:moveTo>
                    <a:pt x="233" y="281"/>
                  </a:moveTo>
                  <a:cubicBezTo>
                    <a:pt x="262" y="269"/>
                    <a:pt x="290" y="232"/>
                    <a:pt x="289" y="208"/>
                  </a:cubicBezTo>
                  <a:cubicBezTo>
                    <a:pt x="280" y="208"/>
                    <a:pt x="271" y="208"/>
                    <a:pt x="262" y="208"/>
                  </a:cubicBezTo>
                  <a:cubicBezTo>
                    <a:pt x="262" y="200"/>
                    <a:pt x="262" y="194"/>
                    <a:pt x="262" y="187"/>
                  </a:cubicBezTo>
                  <a:cubicBezTo>
                    <a:pt x="273" y="187"/>
                    <a:pt x="282" y="187"/>
                    <a:pt x="293" y="187"/>
                  </a:cubicBezTo>
                  <a:cubicBezTo>
                    <a:pt x="292" y="162"/>
                    <a:pt x="285" y="140"/>
                    <a:pt x="269" y="121"/>
                  </a:cubicBezTo>
                  <a:cubicBezTo>
                    <a:pt x="247" y="143"/>
                    <a:pt x="225" y="165"/>
                    <a:pt x="203" y="187"/>
                  </a:cubicBezTo>
                  <a:cubicBezTo>
                    <a:pt x="202" y="189"/>
                    <a:pt x="201" y="193"/>
                    <a:pt x="202" y="196"/>
                  </a:cubicBezTo>
                  <a:cubicBezTo>
                    <a:pt x="212" y="224"/>
                    <a:pt x="223" y="252"/>
                    <a:pt x="233" y="281"/>
                  </a:cubicBezTo>
                  <a:close/>
                  <a:moveTo>
                    <a:pt x="166" y="249"/>
                  </a:moveTo>
                  <a:cubicBezTo>
                    <a:pt x="155" y="258"/>
                    <a:pt x="145" y="267"/>
                    <a:pt x="134" y="277"/>
                  </a:cubicBezTo>
                  <a:cubicBezTo>
                    <a:pt x="160" y="291"/>
                    <a:pt x="185" y="295"/>
                    <a:pt x="214" y="289"/>
                  </a:cubicBezTo>
                  <a:cubicBezTo>
                    <a:pt x="203" y="259"/>
                    <a:pt x="192" y="230"/>
                    <a:pt x="182" y="201"/>
                  </a:cubicBezTo>
                  <a:cubicBezTo>
                    <a:pt x="181" y="199"/>
                    <a:pt x="178" y="197"/>
                    <a:pt x="176" y="197"/>
                  </a:cubicBezTo>
                  <a:cubicBezTo>
                    <a:pt x="146" y="197"/>
                    <a:pt x="115" y="197"/>
                    <a:pt x="83" y="197"/>
                  </a:cubicBezTo>
                  <a:cubicBezTo>
                    <a:pt x="87" y="224"/>
                    <a:pt x="97" y="246"/>
                    <a:pt x="118" y="265"/>
                  </a:cubicBezTo>
                  <a:cubicBezTo>
                    <a:pt x="129" y="254"/>
                    <a:pt x="139" y="243"/>
                    <a:pt x="148" y="233"/>
                  </a:cubicBezTo>
                  <a:cubicBezTo>
                    <a:pt x="154" y="238"/>
                    <a:pt x="158" y="242"/>
                    <a:pt x="166" y="249"/>
                  </a:cubicBezTo>
                  <a:close/>
                  <a:moveTo>
                    <a:pt x="199" y="83"/>
                  </a:moveTo>
                  <a:cubicBezTo>
                    <a:pt x="199" y="109"/>
                    <a:pt x="199" y="134"/>
                    <a:pt x="199" y="160"/>
                  </a:cubicBezTo>
                  <a:cubicBezTo>
                    <a:pt x="217" y="141"/>
                    <a:pt x="235" y="123"/>
                    <a:pt x="254" y="105"/>
                  </a:cubicBezTo>
                  <a:cubicBezTo>
                    <a:pt x="238" y="93"/>
                    <a:pt x="220" y="85"/>
                    <a:pt x="199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7"/>
            <p:cNvSpPr/>
            <p:nvPr/>
          </p:nvSpPr>
          <p:spPr bwMode="auto">
            <a:xfrm>
              <a:off x="13784263" y="4918076"/>
              <a:ext cx="711200" cy="74613"/>
            </a:xfrm>
            <a:custGeom>
              <a:avLst/>
              <a:gdLst>
                <a:gd name="T0" fmla="*/ 188 w 188"/>
                <a:gd name="T1" fmla="*/ 0 h 20"/>
                <a:gd name="T2" fmla="*/ 188 w 188"/>
                <a:gd name="T3" fmla="*/ 20 h 20"/>
                <a:gd name="T4" fmla="*/ 0 w 188"/>
                <a:gd name="T5" fmla="*/ 20 h 20"/>
                <a:gd name="T6" fmla="*/ 0 w 188"/>
                <a:gd name="T7" fmla="*/ 0 h 20"/>
                <a:gd name="T8" fmla="*/ 188 w 18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0">
                  <a:moveTo>
                    <a:pt x="188" y="0"/>
                  </a:moveTo>
                  <a:cubicBezTo>
                    <a:pt x="188" y="6"/>
                    <a:pt x="188" y="13"/>
                    <a:pt x="188" y="20"/>
                  </a:cubicBezTo>
                  <a:cubicBezTo>
                    <a:pt x="125" y="20"/>
                    <a:pt x="63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62" y="0"/>
                    <a:pt x="124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8"/>
            <p:cNvSpPr/>
            <p:nvPr/>
          </p:nvSpPr>
          <p:spPr bwMode="auto">
            <a:xfrm>
              <a:off x="13784263" y="5114926"/>
              <a:ext cx="711200" cy="74613"/>
            </a:xfrm>
            <a:custGeom>
              <a:avLst/>
              <a:gdLst>
                <a:gd name="T0" fmla="*/ 188 w 188"/>
                <a:gd name="T1" fmla="*/ 0 h 20"/>
                <a:gd name="T2" fmla="*/ 188 w 188"/>
                <a:gd name="T3" fmla="*/ 20 h 20"/>
                <a:gd name="T4" fmla="*/ 0 w 188"/>
                <a:gd name="T5" fmla="*/ 20 h 20"/>
                <a:gd name="T6" fmla="*/ 0 w 188"/>
                <a:gd name="T7" fmla="*/ 0 h 20"/>
                <a:gd name="T8" fmla="*/ 188 w 18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0">
                  <a:moveTo>
                    <a:pt x="188" y="0"/>
                  </a:moveTo>
                  <a:cubicBezTo>
                    <a:pt x="188" y="7"/>
                    <a:pt x="188" y="13"/>
                    <a:pt x="188" y="20"/>
                  </a:cubicBezTo>
                  <a:cubicBezTo>
                    <a:pt x="125" y="20"/>
                    <a:pt x="63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62" y="0"/>
                    <a:pt x="125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9"/>
            <p:cNvSpPr/>
            <p:nvPr/>
          </p:nvSpPr>
          <p:spPr bwMode="auto">
            <a:xfrm>
              <a:off x="13784263" y="4721226"/>
              <a:ext cx="628650" cy="71438"/>
            </a:xfrm>
            <a:custGeom>
              <a:avLst/>
              <a:gdLst>
                <a:gd name="T0" fmla="*/ 166 w 166"/>
                <a:gd name="T1" fmla="*/ 0 h 19"/>
                <a:gd name="T2" fmla="*/ 166 w 166"/>
                <a:gd name="T3" fmla="*/ 19 h 19"/>
                <a:gd name="T4" fmla="*/ 0 w 166"/>
                <a:gd name="T5" fmla="*/ 19 h 19"/>
                <a:gd name="T6" fmla="*/ 0 w 166"/>
                <a:gd name="T7" fmla="*/ 0 h 19"/>
                <a:gd name="T8" fmla="*/ 166 w 16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9">
                  <a:moveTo>
                    <a:pt x="166" y="0"/>
                  </a:moveTo>
                  <a:cubicBezTo>
                    <a:pt x="166" y="6"/>
                    <a:pt x="166" y="12"/>
                    <a:pt x="166" y="19"/>
                  </a:cubicBezTo>
                  <a:cubicBezTo>
                    <a:pt x="111" y="19"/>
                    <a:pt x="56" y="19"/>
                    <a:pt x="0" y="19"/>
                  </a:cubicBezTo>
                  <a:cubicBezTo>
                    <a:pt x="0" y="13"/>
                    <a:pt x="0" y="6"/>
                    <a:pt x="0" y="0"/>
                  </a:cubicBezTo>
                  <a:cubicBezTo>
                    <a:pt x="55" y="0"/>
                    <a:pt x="11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0"/>
            <p:cNvSpPr/>
            <p:nvPr/>
          </p:nvSpPr>
          <p:spPr bwMode="auto">
            <a:xfrm>
              <a:off x="14495463" y="4679951"/>
              <a:ext cx="234950" cy="230188"/>
            </a:xfrm>
            <a:custGeom>
              <a:avLst/>
              <a:gdLst>
                <a:gd name="T0" fmla="*/ 0 w 62"/>
                <a:gd name="T1" fmla="*/ 41 h 61"/>
                <a:gd name="T2" fmla="*/ 0 w 62"/>
                <a:gd name="T3" fmla="*/ 20 h 61"/>
                <a:gd name="T4" fmla="*/ 20 w 62"/>
                <a:gd name="T5" fmla="*/ 20 h 61"/>
                <a:gd name="T6" fmla="*/ 21 w 62"/>
                <a:gd name="T7" fmla="*/ 0 h 61"/>
                <a:gd name="T8" fmla="*/ 42 w 62"/>
                <a:gd name="T9" fmla="*/ 0 h 61"/>
                <a:gd name="T10" fmla="*/ 42 w 62"/>
                <a:gd name="T11" fmla="*/ 19 h 61"/>
                <a:gd name="T12" fmla="*/ 62 w 62"/>
                <a:gd name="T13" fmla="*/ 20 h 61"/>
                <a:gd name="T14" fmla="*/ 62 w 62"/>
                <a:gd name="T15" fmla="*/ 40 h 61"/>
                <a:gd name="T16" fmla="*/ 42 w 62"/>
                <a:gd name="T17" fmla="*/ 42 h 61"/>
                <a:gd name="T18" fmla="*/ 42 w 62"/>
                <a:gd name="T19" fmla="*/ 61 h 61"/>
                <a:gd name="T20" fmla="*/ 22 w 62"/>
                <a:gd name="T21" fmla="*/ 61 h 61"/>
                <a:gd name="T22" fmla="*/ 20 w 62"/>
                <a:gd name="T23" fmla="*/ 42 h 61"/>
                <a:gd name="T24" fmla="*/ 0 w 62"/>
                <a:gd name="T25" fmla="*/ 4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1">
                  <a:moveTo>
                    <a:pt x="0" y="41"/>
                  </a:moveTo>
                  <a:cubicBezTo>
                    <a:pt x="0" y="34"/>
                    <a:pt x="0" y="28"/>
                    <a:pt x="0" y="20"/>
                  </a:cubicBezTo>
                  <a:cubicBezTo>
                    <a:pt x="7" y="20"/>
                    <a:pt x="13" y="20"/>
                    <a:pt x="20" y="20"/>
                  </a:cubicBezTo>
                  <a:cubicBezTo>
                    <a:pt x="21" y="13"/>
                    <a:pt x="21" y="7"/>
                    <a:pt x="21" y="0"/>
                  </a:cubicBezTo>
                  <a:cubicBezTo>
                    <a:pt x="28" y="0"/>
                    <a:pt x="35" y="0"/>
                    <a:pt x="42" y="0"/>
                  </a:cubicBezTo>
                  <a:cubicBezTo>
                    <a:pt x="42" y="6"/>
                    <a:pt x="42" y="12"/>
                    <a:pt x="42" y="19"/>
                  </a:cubicBezTo>
                  <a:cubicBezTo>
                    <a:pt x="49" y="20"/>
                    <a:pt x="55" y="20"/>
                    <a:pt x="62" y="20"/>
                  </a:cubicBezTo>
                  <a:cubicBezTo>
                    <a:pt x="62" y="27"/>
                    <a:pt x="62" y="33"/>
                    <a:pt x="62" y="40"/>
                  </a:cubicBezTo>
                  <a:cubicBezTo>
                    <a:pt x="56" y="41"/>
                    <a:pt x="50" y="41"/>
                    <a:pt x="42" y="42"/>
                  </a:cubicBezTo>
                  <a:cubicBezTo>
                    <a:pt x="42" y="48"/>
                    <a:pt x="42" y="54"/>
                    <a:pt x="42" y="61"/>
                  </a:cubicBezTo>
                  <a:cubicBezTo>
                    <a:pt x="35" y="61"/>
                    <a:pt x="29" y="61"/>
                    <a:pt x="22" y="61"/>
                  </a:cubicBezTo>
                  <a:cubicBezTo>
                    <a:pt x="21" y="55"/>
                    <a:pt x="21" y="49"/>
                    <a:pt x="20" y="42"/>
                  </a:cubicBezTo>
                  <a:cubicBezTo>
                    <a:pt x="14" y="41"/>
                    <a:pt x="7" y="41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1"/>
            <p:cNvSpPr/>
            <p:nvPr/>
          </p:nvSpPr>
          <p:spPr bwMode="auto">
            <a:xfrm>
              <a:off x="14817725" y="4559301"/>
              <a:ext cx="230187" cy="233363"/>
            </a:xfrm>
            <a:custGeom>
              <a:avLst/>
              <a:gdLst>
                <a:gd name="T0" fmla="*/ 20 w 61"/>
                <a:gd name="T1" fmla="*/ 62 h 62"/>
                <a:gd name="T2" fmla="*/ 20 w 61"/>
                <a:gd name="T3" fmla="*/ 42 h 62"/>
                <a:gd name="T4" fmla="*/ 0 w 61"/>
                <a:gd name="T5" fmla="*/ 42 h 62"/>
                <a:gd name="T6" fmla="*/ 0 w 61"/>
                <a:gd name="T7" fmla="*/ 21 h 62"/>
                <a:gd name="T8" fmla="*/ 19 w 61"/>
                <a:gd name="T9" fmla="*/ 20 h 62"/>
                <a:gd name="T10" fmla="*/ 21 w 61"/>
                <a:gd name="T11" fmla="*/ 0 h 62"/>
                <a:gd name="T12" fmla="*/ 41 w 61"/>
                <a:gd name="T13" fmla="*/ 0 h 62"/>
                <a:gd name="T14" fmla="*/ 41 w 61"/>
                <a:gd name="T15" fmla="*/ 20 h 62"/>
                <a:gd name="T16" fmla="*/ 61 w 61"/>
                <a:gd name="T17" fmla="*/ 20 h 62"/>
                <a:gd name="T18" fmla="*/ 61 w 61"/>
                <a:gd name="T19" fmla="*/ 42 h 62"/>
                <a:gd name="T20" fmla="*/ 41 w 61"/>
                <a:gd name="T21" fmla="*/ 42 h 62"/>
                <a:gd name="T22" fmla="*/ 41 w 61"/>
                <a:gd name="T23" fmla="*/ 62 h 62"/>
                <a:gd name="T24" fmla="*/ 20 w 61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2">
                  <a:moveTo>
                    <a:pt x="20" y="62"/>
                  </a:moveTo>
                  <a:cubicBezTo>
                    <a:pt x="20" y="55"/>
                    <a:pt x="20" y="49"/>
                    <a:pt x="20" y="42"/>
                  </a:cubicBezTo>
                  <a:cubicBezTo>
                    <a:pt x="13" y="42"/>
                    <a:pt x="7" y="42"/>
                    <a:pt x="0" y="42"/>
                  </a:cubicBezTo>
                  <a:cubicBezTo>
                    <a:pt x="0" y="35"/>
                    <a:pt x="0" y="28"/>
                    <a:pt x="0" y="21"/>
                  </a:cubicBezTo>
                  <a:cubicBezTo>
                    <a:pt x="6" y="20"/>
                    <a:pt x="13" y="20"/>
                    <a:pt x="19" y="20"/>
                  </a:cubicBezTo>
                  <a:cubicBezTo>
                    <a:pt x="20" y="13"/>
                    <a:pt x="20" y="7"/>
                    <a:pt x="21" y="0"/>
                  </a:cubicBezTo>
                  <a:cubicBezTo>
                    <a:pt x="27" y="0"/>
                    <a:pt x="34" y="0"/>
                    <a:pt x="41" y="0"/>
                  </a:cubicBezTo>
                  <a:cubicBezTo>
                    <a:pt x="41" y="7"/>
                    <a:pt x="41" y="13"/>
                    <a:pt x="41" y="20"/>
                  </a:cubicBezTo>
                  <a:cubicBezTo>
                    <a:pt x="48" y="20"/>
                    <a:pt x="54" y="20"/>
                    <a:pt x="61" y="20"/>
                  </a:cubicBezTo>
                  <a:cubicBezTo>
                    <a:pt x="61" y="27"/>
                    <a:pt x="61" y="34"/>
                    <a:pt x="61" y="42"/>
                  </a:cubicBezTo>
                  <a:cubicBezTo>
                    <a:pt x="55" y="42"/>
                    <a:pt x="49" y="42"/>
                    <a:pt x="41" y="42"/>
                  </a:cubicBezTo>
                  <a:cubicBezTo>
                    <a:pt x="41" y="49"/>
                    <a:pt x="41" y="55"/>
                    <a:pt x="41" y="62"/>
                  </a:cubicBezTo>
                  <a:cubicBezTo>
                    <a:pt x="34" y="62"/>
                    <a:pt x="27" y="62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2"/>
            <p:cNvSpPr/>
            <p:nvPr/>
          </p:nvSpPr>
          <p:spPr bwMode="auto">
            <a:xfrm>
              <a:off x="14303375" y="3609976"/>
              <a:ext cx="71437" cy="71438"/>
            </a:xfrm>
            <a:custGeom>
              <a:avLst/>
              <a:gdLst>
                <a:gd name="T0" fmla="*/ 19 w 19"/>
                <a:gd name="T1" fmla="*/ 0 h 19"/>
                <a:gd name="T2" fmla="*/ 19 w 19"/>
                <a:gd name="T3" fmla="*/ 19 h 19"/>
                <a:gd name="T4" fmla="*/ 0 w 19"/>
                <a:gd name="T5" fmla="*/ 19 h 19"/>
                <a:gd name="T6" fmla="*/ 0 w 19"/>
                <a:gd name="T7" fmla="*/ 0 h 19"/>
                <a:gd name="T8" fmla="*/ 19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0"/>
                  </a:moveTo>
                  <a:cubicBezTo>
                    <a:pt x="19" y="6"/>
                    <a:pt x="19" y="12"/>
                    <a:pt x="19" y="19"/>
                  </a:cubicBezTo>
                  <a:cubicBezTo>
                    <a:pt x="13" y="19"/>
                    <a:pt x="6" y="19"/>
                    <a:pt x="0" y="19"/>
                  </a:cubicBezTo>
                  <a:cubicBezTo>
                    <a:pt x="0" y="13"/>
                    <a:pt x="0" y="6"/>
                    <a:pt x="0" y="0"/>
                  </a:cubicBezTo>
                  <a:cubicBezTo>
                    <a:pt x="5" y="0"/>
                    <a:pt x="12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3"/>
            <p:cNvSpPr/>
            <p:nvPr/>
          </p:nvSpPr>
          <p:spPr bwMode="auto">
            <a:xfrm>
              <a:off x="14139863" y="3765551"/>
              <a:ext cx="76200" cy="74613"/>
            </a:xfrm>
            <a:custGeom>
              <a:avLst/>
              <a:gdLst>
                <a:gd name="T0" fmla="*/ 0 w 20"/>
                <a:gd name="T1" fmla="*/ 0 h 20"/>
                <a:gd name="T2" fmla="*/ 20 w 20"/>
                <a:gd name="T3" fmla="*/ 0 h 20"/>
                <a:gd name="T4" fmla="*/ 20 w 20"/>
                <a:gd name="T5" fmla="*/ 20 h 20"/>
                <a:gd name="T6" fmla="*/ 0 w 20"/>
                <a:gd name="T7" fmla="*/ 20 h 20"/>
                <a:gd name="T8" fmla="*/ 0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cubicBezTo>
                    <a:pt x="7" y="0"/>
                    <a:pt x="13" y="0"/>
                    <a:pt x="20" y="0"/>
                  </a:cubicBezTo>
                  <a:cubicBezTo>
                    <a:pt x="20" y="7"/>
                    <a:pt x="20" y="13"/>
                    <a:pt x="20" y="20"/>
                  </a:cubicBezTo>
                  <a:cubicBezTo>
                    <a:pt x="13" y="20"/>
                    <a:pt x="7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4"/>
            <p:cNvSpPr/>
            <p:nvPr/>
          </p:nvSpPr>
          <p:spPr bwMode="auto">
            <a:xfrm>
              <a:off x="14298613" y="3765551"/>
              <a:ext cx="76200" cy="74613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20 h 20"/>
                <a:gd name="T4" fmla="*/ 0 w 20"/>
                <a:gd name="T5" fmla="*/ 20 h 20"/>
                <a:gd name="T6" fmla="*/ 0 w 20"/>
                <a:gd name="T7" fmla="*/ 0 h 20"/>
                <a:gd name="T8" fmla="*/ 20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cubicBezTo>
                    <a:pt x="20" y="7"/>
                    <a:pt x="20" y="13"/>
                    <a:pt x="20" y="20"/>
                  </a:cubicBezTo>
                  <a:cubicBezTo>
                    <a:pt x="13" y="20"/>
                    <a:pt x="7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3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5"/>
            <p:cNvSpPr/>
            <p:nvPr/>
          </p:nvSpPr>
          <p:spPr bwMode="auto">
            <a:xfrm>
              <a:off x="13981113" y="3924301"/>
              <a:ext cx="71437" cy="74613"/>
            </a:xfrm>
            <a:custGeom>
              <a:avLst/>
              <a:gdLst>
                <a:gd name="T0" fmla="*/ 19 w 19"/>
                <a:gd name="T1" fmla="*/ 20 h 20"/>
                <a:gd name="T2" fmla="*/ 0 w 19"/>
                <a:gd name="T3" fmla="*/ 20 h 20"/>
                <a:gd name="T4" fmla="*/ 0 w 19"/>
                <a:gd name="T5" fmla="*/ 0 h 20"/>
                <a:gd name="T6" fmla="*/ 19 w 19"/>
                <a:gd name="T7" fmla="*/ 0 h 20"/>
                <a:gd name="T8" fmla="*/ 19 w 1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20"/>
                  </a:moveTo>
                  <a:cubicBezTo>
                    <a:pt x="13" y="20"/>
                    <a:pt x="7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3" y="0"/>
                    <a:pt x="19" y="0"/>
                  </a:cubicBezTo>
                  <a:cubicBezTo>
                    <a:pt x="19" y="7"/>
                    <a:pt x="19" y="14"/>
                    <a:pt x="1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6"/>
            <p:cNvSpPr/>
            <p:nvPr/>
          </p:nvSpPr>
          <p:spPr bwMode="auto">
            <a:xfrm>
              <a:off x="14144625" y="3924301"/>
              <a:ext cx="71437" cy="74613"/>
            </a:xfrm>
            <a:custGeom>
              <a:avLst/>
              <a:gdLst>
                <a:gd name="T0" fmla="*/ 0 w 19"/>
                <a:gd name="T1" fmla="*/ 0 h 20"/>
                <a:gd name="T2" fmla="*/ 19 w 19"/>
                <a:gd name="T3" fmla="*/ 0 h 20"/>
                <a:gd name="T4" fmla="*/ 19 w 19"/>
                <a:gd name="T5" fmla="*/ 20 h 20"/>
                <a:gd name="T6" fmla="*/ 0 w 19"/>
                <a:gd name="T7" fmla="*/ 20 h 20"/>
                <a:gd name="T8" fmla="*/ 0 w 1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0" y="0"/>
                  </a:moveTo>
                  <a:cubicBezTo>
                    <a:pt x="6" y="0"/>
                    <a:pt x="12" y="0"/>
                    <a:pt x="19" y="0"/>
                  </a:cubicBezTo>
                  <a:cubicBezTo>
                    <a:pt x="19" y="7"/>
                    <a:pt x="19" y="13"/>
                    <a:pt x="19" y="20"/>
                  </a:cubicBezTo>
                  <a:cubicBezTo>
                    <a:pt x="12" y="20"/>
                    <a:pt x="6" y="20"/>
                    <a:pt x="0" y="20"/>
                  </a:cubicBezTo>
                  <a:cubicBezTo>
                    <a:pt x="0" y="13"/>
                    <a:pt x="0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7"/>
            <p:cNvSpPr/>
            <p:nvPr/>
          </p:nvSpPr>
          <p:spPr bwMode="auto">
            <a:xfrm>
              <a:off x="14303375" y="3924301"/>
              <a:ext cx="68262" cy="71438"/>
            </a:xfrm>
            <a:custGeom>
              <a:avLst/>
              <a:gdLst>
                <a:gd name="T0" fmla="*/ 0 w 18"/>
                <a:gd name="T1" fmla="*/ 0 h 19"/>
                <a:gd name="T2" fmla="*/ 18 w 18"/>
                <a:gd name="T3" fmla="*/ 0 h 19"/>
                <a:gd name="T4" fmla="*/ 18 w 18"/>
                <a:gd name="T5" fmla="*/ 19 h 19"/>
                <a:gd name="T6" fmla="*/ 0 w 18"/>
                <a:gd name="T7" fmla="*/ 19 h 19"/>
                <a:gd name="T8" fmla="*/ 0 w 1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cubicBezTo>
                    <a:pt x="6" y="0"/>
                    <a:pt x="12" y="0"/>
                    <a:pt x="18" y="0"/>
                  </a:cubicBezTo>
                  <a:cubicBezTo>
                    <a:pt x="18" y="6"/>
                    <a:pt x="18" y="13"/>
                    <a:pt x="18" y="19"/>
                  </a:cubicBezTo>
                  <a:cubicBezTo>
                    <a:pt x="13" y="19"/>
                    <a:pt x="7" y="19"/>
                    <a:pt x="0" y="19"/>
                  </a:cubicBezTo>
                  <a:cubicBezTo>
                    <a:pt x="0" y="14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959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959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88;#88554;#75451;#87706;#21965;#405344;#405328;#405333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88;#88554;#75451;#87706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959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30839"/>
      </a:accent1>
      <a:accent2>
        <a:srgbClr val="77062A"/>
      </a:accent2>
      <a:accent3>
        <a:srgbClr val="20040A"/>
      </a:accent3>
      <a:accent4>
        <a:srgbClr val="B30839"/>
      </a:accent4>
      <a:accent5>
        <a:srgbClr val="F0BFD3"/>
      </a:accent5>
      <a:accent6>
        <a:srgbClr val="C74E78"/>
      </a:accent6>
      <a:hlink>
        <a:srgbClr val="0563C1"/>
      </a:hlink>
      <a:folHlink>
        <a:srgbClr val="954F72"/>
      </a:folHlink>
    </a:clrScheme>
    <a:fontScheme name="稿定模板">
      <a:majorFont>
        <a:latin typeface="OPPOSans H"/>
        <a:ea typeface="胡晓波男神体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4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30839"/>
      </a:accent1>
      <a:accent2>
        <a:srgbClr val="D77999"/>
      </a:accent2>
      <a:accent3>
        <a:srgbClr val="AA3E64"/>
      </a:accent3>
      <a:accent4>
        <a:srgbClr val="B30839"/>
      </a:accent4>
      <a:accent5>
        <a:srgbClr val="F0BFD3"/>
      </a:accent5>
      <a:accent6>
        <a:srgbClr val="C74E78"/>
      </a:accent6>
      <a:hlink>
        <a:srgbClr val="0563C1"/>
      </a:hlink>
      <a:folHlink>
        <a:srgbClr val="954F72"/>
      </a:folHlink>
    </a:clrScheme>
    <a:fontScheme name="稿定模板">
      <a:majorFont>
        <a:latin typeface="Arial"/>
        <a:ea typeface="胡晓波男神体"/>
        <a:cs typeface=""/>
      </a:majorFont>
      <a:minorFont>
        <a:latin typeface="Arial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9B2B50">
                <a:alpha val="100000"/>
                <a:lumMod val="37000"/>
                <a:lumOff val="63000"/>
              </a:srgbClr>
            </a:gs>
            <a:gs pos="40000">
              <a:srgbClr val="EC568B">
                <a:alpha val="70000"/>
              </a:srgbClr>
            </a:gs>
            <a:gs pos="100000">
              <a:srgbClr val="4A0014"/>
            </a:gs>
          </a:gsLst>
          <a:lin ang="5400000" scaled="0"/>
        </a:gradFill>
        <a:ln>
          <a:noFill/>
        </a:ln>
        <a:effectLst>
          <a:glow rad="38100">
            <a:schemeClr val="bg1">
              <a:alpha val="25000"/>
            </a:schemeClr>
          </a:glow>
          <a:outerShdw blurRad="50800" dist="38100" dir="5400000" algn="t" rotWithShape="0">
            <a:prstClr val="black">
              <a:alpha val="40000"/>
            </a:prstClr>
          </a:outerShdw>
        </a:effectLst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/>
            <a:uLnTx/>
            <a:uFillTx/>
            <a:latin typeface="Arial" panose="020B0604020202020204"/>
            <a:ea typeface="微软雅黑" panose="020B0503020204020204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B30839"/>
    </a:accent1>
    <a:accent2>
      <a:srgbClr val="77062A"/>
    </a:accent2>
    <a:accent3>
      <a:srgbClr val="20040A"/>
    </a:accent3>
    <a:accent4>
      <a:srgbClr val="B30839"/>
    </a:accent4>
    <a:accent5>
      <a:srgbClr val="F0BFD3"/>
    </a:accent5>
    <a:accent6>
      <a:srgbClr val="C74E78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1618</Words>
  <Application>Microsoft Office PowerPoint</Application>
  <PresentationFormat>宽屏</PresentationFormat>
  <Paragraphs>272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OPPOSans B</vt:lpstr>
      <vt:lpstr>OPPOSans H</vt:lpstr>
      <vt:lpstr>OPPOSans M</vt:lpstr>
      <vt:lpstr>Radikal</vt:lpstr>
      <vt:lpstr>等线</vt:lpstr>
      <vt:lpstr>方正清刻本悦宋简体</vt:lpstr>
      <vt:lpstr>汉仪雅酷黑 45W</vt:lpstr>
      <vt:lpstr>胡晓波男神体</vt:lpstr>
      <vt:lpstr>微软雅黑</vt:lpstr>
      <vt:lpstr>微软雅黑 Light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新征程再起航——年终总结新年计划ppt模板</dc:title>
  <dc:creator>刘 雅丽</dc:creator>
  <cp:keywords>P界达人</cp:keywords>
  <dc:description>www.51pptmoban.com</dc:description>
  <cp:lastModifiedBy>Win user</cp:lastModifiedBy>
  <cp:revision>11</cp:revision>
  <dcterms:created xsi:type="dcterms:W3CDTF">2021-11-23T03:23:00Z</dcterms:created>
  <dcterms:modified xsi:type="dcterms:W3CDTF">2022-01-06T12:37:15Z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5B2FBD9E57F342C1902004C6EED3F52F</vt:lpwstr>
  </property>
  <property fmtid="{D5CDD505-2E9C-101B-9397-08002B2CF9AE}" pid="3" name="KSOProductBuildVer">
    <vt:lpwstr>2052-11.1.0.11115</vt:lpwstr>
  </property>
</Properties>
</file>