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3" r:id="rId2"/>
    <p:sldId id="257" r:id="rId3"/>
    <p:sldId id="258" r:id="rId4"/>
    <p:sldId id="259" r:id="rId5"/>
    <p:sldId id="260" r:id="rId6"/>
    <p:sldId id="261" r:id="rId7"/>
    <p:sldId id="262" r:id="rId8"/>
    <p:sldId id="271" r:id="rId9"/>
    <p:sldId id="263" r:id="rId10"/>
    <p:sldId id="264" r:id="rId11"/>
    <p:sldId id="265" r:id="rId12"/>
    <p:sldId id="266" r:id="rId13"/>
    <p:sldId id="267" r:id="rId14"/>
    <p:sldId id="268" r:id="rId15"/>
    <p:sldId id="269" r:id="rId16"/>
    <p:sldId id="270" r:id="rId17"/>
    <p:sldId id="272" r:id="rId18"/>
    <p:sldId id="273" r:id="rId19"/>
    <p:sldId id="279" r:id="rId20"/>
    <p:sldId id="277" r:id="rId21"/>
    <p:sldId id="275" r:id="rId22"/>
    <p:sldId id="280" r:id="rId23"/>
    <p:sldId id="281" r:id="rId24"/>
    <p:sldId id="285" r:id="rId25"/>
    <p:sldId id="289" r:id="rId26"/>
    <p:sldId id="290" r:id="rId27"/>
    <p:sldId id="291" r:id="rId28"/>
    <p:sldId id="282" r:id="rId29"/>
    <p:sldId id="283" r:id="rId30"/>
    <p:sldId id="287" r:id="rId31"/>
    <p:sldId id="288" r:id="rId32"/>
    <p:sldId id="292" r:id="rId33"/>
    <p:sldId id="286" r:id="rId34"/>
    <p:sldId id="294" r:id="rId35"/>
    <p:sldId id="295" r:id="rId36"/>
    <p:sldId id="364"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8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05" autoAdjust="0"/>
    <p:restoredTop sz="94660"/>
  </p:normalViewPr>
  <p:slideViewPr>
    <p:cSldViewPr snapToGrid="0" showGuides="1">
      <p:cViewPr varScale="1">
        <p:scale>
          <a:sx n="106" d="100"/>
          <a:sy n="106" d="100"/>
        </p:scale>
        <p:origin x="168" y="96"/>
      </p:cViewPr>
      <p:guideLst>
        <p:guide pos="3840"/>
        <p:guide orient="horz" pos="2183"/>
      </p:guideLst>
    </p:cSldViewPr>
  </p:slideViewPr>
  <p:notesTextViewPr>
    <p:cViewPr>
      <p:scale>
        <a:sx n="66" d="100"/>
        <a:sy n="66"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chemeClr val="accent1"/>
                </a:gs>
                <a:gs pos="100000">
                  <a:schemeClr val="accent2"/>
                </a:gs>
              </a:gsLst>
              <a:lin ang="5400000" scaled="1"/>
            </a:gra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230-4EC5-9B7D-47D348ED3982}"/>
            </c:ext>
          </c:extLst>
        </c:ser>
        <c:ser>
          <c:idx val="1"/>
          <c:order val="1"/>
          <c:tx>
            <c:strRef>
              <c:f>Sheet1!$C$1</c:f>
              <c:strCache>
                <c:ptCount val="1"/>
                <c:pt idx="0">
                  <c:v>系列 2</c:v>
                </c:pt>
              </c:strCache>
            </c:strRef>
          </c:tx>
          <c:spPr>
            <a:gradFill>
              <a:gsLst>
                <a:gs pos="0">
                  <a:schemeClr val="tx1">
                    <a:lumMod val="65000"/>
                    <a:lumOff val="35000"/>
                  </a:schemeClr>
                </a:gs>
                <a:gs pos="100000">
                  <a:schemeClr val="tx1">
                    <a:lumMod val="85000"/>
                    <a:lumOff val="15000"/>
                  </a:schemeClr>
                </a:gs>
              </a:gsLst>
              <a:lin ang="5400000" scaled="1"/>
            </a:gra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230-4EC5-9B7D-47D348ED3982}"/>
            </c:ext>
          </c:extLst>
        </c:ser>
        <c:ser>
          <c:idx val="2"/>
          <c:order val="2"/>
          <c:tx>
            <c:strRef>
              <c:f>Sheet1!$D$1</c:f>
              <c:strCache>
                <c:ptCount val="1"/>
                <c:pt idx="0">
                  <c:v>系列 3</c:v>
                </c:pt>
              </c:strCache>
            </c:strRef>
          </c:tx>
          <c:spPr>
            <a:gradFill>
              <a:gsLst>
                <a:gs pos="0">
                  <a:schemeClr val="accent4"/>
                </a:gs>
                <a:gs pos="100000">
                  <a:schemeClr val="accent3"/>
                </a:gs>
              </a:gsLst>
              <a:lin ang="5400000" scaled="1"/>
            </a:gra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230-4EC5-9B7D-47D348ED3982}"/>
            </c:ext>
          </c:extLst>
        </c:ser>
        <c:dLbls>
          <c:showLegendKey val="0"/>
          <c:showVal val="0"/>
          <c:showCatName val="0"/>
          <c:showSerName val="0"/>
          <c:showPercent val="0"/>
          <c:showBubbleSize val="0"/>
        </c:dLbls>
        <c:gapWidth val="219"/>
        <c:overlap val="-27"/>
        <c:axId val="502998080"/>
        <c:axId val="503000992"/>
      </c:barChart>
      <c:catAx>
        <c:axId val="502998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03000992"/>
        <c:crosses val="autoZero"/>
        <c:auto val="1"/>
        <c:lblAlgn val="ctr"/>
        <c:lblOffset val="100"/>
        <c:noMultiLvlLbl val="0"/>
      </c:catAx>
      <c:valAx>
        <c:axId val="503000992"/>
        <c:scaling>
          <c:orientation val="minMax"/>
          <c:max val="5"/>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02998080"/>
        <c:crosses val="autoZero"/>
        <c:crossBetween val="between"/>
        <c:majorUnit val="1"/>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bg1">
                <a:lumMod val="50000"/>
              </a:schemeClr>
            </a:solidFill>
            <a:ln>
              <a:noFill/>
            </a:ln>
            <a:effectLst/>
          </c:spPr>
          <c:invertIfNegative val="0"/>
          <c:dPt>
            <c:idx val="1"/>
            <c:invertIfNegative val="0"/>
            <c:bubble3D val="0"/>
            <c:spPr>
              <a:gradFill>
                <a:gsLst>
                  <a:gs pos="100000">
                    <a:schemeClr val="accent3"/>
                  </a:gs>
                  <a:gs pos="0">
                    <a:schemeClr val="accent4"/>
                  </a:gs>
                </a:gsLst>
                <a:lin ang="2700000" scaled="0"/>
              </a:gradFill>
              <a:ln>
                <a:noFill/>
              </a:ln>
              <a:effectLst/>
            </c:spPr>
            <c:extLst>
              <c:ext xmlns:c16="http://schemas.microsoft.com/office/drawing/2014/chart" uri="{C3380CC4-5D6E-409C-BE32-E72D297353CC}">
                <c16:uniqueId val="{00000004-7D2C-4A50-8E52-90EAEAE7064D}"/>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25岁以下</c:v>
                </c:pt>
                <c:pt idx="1">
                  <c:v>25~30岁</c:v>
                </c:pt>
                <c:pt idx="2">
                  <c:v>30~35岁</c:v>
                </c:pt>
                <c:pt idx="3">
                  <c:v>35岁以上</c:v>
                </c:pt>
              </c:strCache>
            </c:strRef>
          </c:cat>
          <c:val>
            <c:numRef>
              <c:f>Sheet1!$B$2:$B$5</c:f>
              <c:numCache>
                <c:formatCode>0%</c:formatCode>
                <c:ptCount val="4"/>
                <c:pt idx="0">
                  <c:v>0.15</c:v>
                </c:pt>
                <c:pt idx="1">
                  <c:v>0.35</c:v>
                </c:pt>
                <c:pt idx="2">
                  <c:v>0.3</c:v>
                </c:pt>
                <c:pt idx="3">
                  <c:v>0.2</c:v>
                </c:pt>
              </c:numCache>
            </c:numRef>
          </c:val>
          <c:extLst>
            <c:ext xmlns:c16="http://schemas.microsoft.com/office/drawing/2014/chart" uri="{C3380CC4-5D6E-409C-BE32-E72D297353CC}">
              <c16:uniqueId val="{00000000-7D2C-4A50-8E52-90EAEAE7064D}"/>
            </c:ext>
          </c:extLst>
        </c:ser>
        <c:dLbls>
          <c:showLegendKey val="0"/>
          <c:showVal val="0"/>
          <c:showCatName val="0"/>
          <c:showSerName val="0"/>
          <c:showPercent val="0"/>
          <c:showBubbleSize val="0"/>
        </c:dLbls>
        <c:gapWidth val="100"/>
        <c:axId val="237211056"/>
        <c:axId val="237209392"/>
      </c:barChart>
      <c:catAx>
        <c:axId val="2372110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37209392"/>
        <c:crosses val="autoZero"/>
        <c:auto val="1"/>
        <c:lblAlgn val="ctr"/>
        <c:lblOffset val="100"/>
        <c:noMultiLvlLbl val="0"/>
      </c:catAx>
      <c:valAx>
        <c:axId val="237209392"/>
        <c:scaling>
          <c:orientation val="minMax"/>
        </c:scaling>
        <c:delete val="1"/>
        <c:axPos val="b"/>
        <c:numFmt formatCode="0%" sourceLinked="1"/>
        <c:majorTickMark val="none"/>
        <c:minorTickMark val="none"/>
        <c:tickLblPos val="nextTo"/>
        <c:crossAx val="2372110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DD4-4277-B610-BB970B715D50}"/>
              </c:ext>
            </c:extLst>
          </c:dPt>
          <c:dPt>
            <c:idx val="1"/>
            <c:bubble3D val="0"/>
            <c:spPr>
              <a:solidFill>
                <a:schemeClr val="tx1">
                  <a:lumMod val="65000"/>
                  <a:lumOff val="35000"/>
                </a:schemeClr>
              </a:solidFill>
              <a:ln w="19050">
                <a:solidFill>
                  <a:schemeClr val="lt1"/>
                </a:solidFill>
              </a:ln>
              <a:effectLst/>
            </c:spPr>
            <c:extLst>
              <c:ext xmlns:c16="http://schemas.microsoft.com/office/drawing/2014/chart" uri="{C3380CC4-5D6E-409C-BE32-E72D297353CC}">
                <c16:uniqueId val="{00000002-ED55-465C-816F-6FEA3A5C499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5DD4-4277-B610-BB970B715D50}"/>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5DD4-4277-B610-BB970B715D50}"/>
              </c:ext>
            </c:extLst>
          </c:dPt>
          <c:cat>
            <c:strRef>
              <c:f>Sheet1!$A$2:$A$5</c:f>
              <c:strCache>
                <c:ptCount val="4"/>
                <c:pt idx="0">
                  <c:v>微信</c:v>
                </c:pt>
                <c:pt idx="1">
                  <c:v>微博</c:v>
                </c:pt>
                <c:pt idx="2">
                  <c:v>抖音</c:v>
                </c:pt>
                <c:pt idx="3">
                  <c:v>小红书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ED55-465C-816F-6FEA3A5C499D}"/>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BFFE20-1BF4-4369-AEA6-6528CD832496}" type="datetimeFigureOut">
              <a:rPr lang="zh-CN" altLang="en-US" smtClean="0"/>
              <a:t>2022/1/9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C96B6D-6952-4A6F-8529-FC60093B8E06}" type="slidenum">
              <a:rPr lang="zh-CN" altLang="en-US" smtClean="0"/>
              <a:t>‹#›</a:t>
            </a:fld>
            <a:endParaRPr lang="zh-CN" altLang="en-US"/>
          </a:p>
        </p:txBody>
      </p:sp>
    </p:spTree>
    <p:extLst>
      <p:ext uri="{BB962C8B-B14F-4D97-AF65-F5344CB8AC3E}">
        <p14:creationId xmlns:p14="http://schemas.microsoft.com/office/powerpoint/2010/main" val="3671850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A6CFE3-F845-43C2-A6C1-6F07B8C5A9BC}" type="slidenum">
              <a:rPr lang="zh-CN" altLang="en-US" smtClean="0"/>
              <a:t>34</a:t>
            </a:fld>
            <a:endParaRPr lang="zh-CN" altLang="en-US"/>
          </a:p>
        </p:txBody>
      </p:sp>
    </p:spTree>
    <p:extLst>
      <p:ext uri="{BB962C8B-B14F-4D97-AF65-F5344CB8AC3E}">
        <p14:creationId xmlns:p14="http://schemas.microsoft.com/office/powerpoint/2010/main" val="5507193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descr="雪山的风景&#10;&#10;描述已自动生成">
            <a:extLst>
              <a:ext uri="{FF2B5EF4-FFF2-40B4-BE49-F238E27FC236}">
                <a16:creationId xmlns:a16="http://schemas.microsoft.com/office/drawing/2014/main" id="{75E9D9F4-A6BD-4016-91F3-B88454E9181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日期占位符 1">
            <a:extLst>
              <a:ext uri="{FF2B5EF4-FFF2-40B4-BE49-F238E27FC236}">
                <a16:creationId xmlns:a16="http://schemas.microsoft.com/office/drawing/2014/main" id="{7429F75B-3A61-4333-93FB-577A281C6269}"/>
              </a:ext>
            </a:extLst>
          </p:cNvPr>
          <p:cNvSpPr>
            <a:spLocks noGrp="1"/>
          </p:cNvSpPr>
          <p:nvPr>
            <p:ph type="dt" sz="half" idx="10"/>
          </p:nvPr>
        </p:nvSpPr>
        <p:spPr/>
        <p:txBody>
          <a:bodyPr/>
          <a:lstStyle/>
          <a:p>
            <a:fld id="{D6985250-3D99-4890-8FF9-889FFF0137E3}" type="datetimeFigureOut">
              <a:rPr lang="zh-CN" altLang="en-US" smtClean="0"/>
              <a:t>2022/1/9</a:t>
            </a:fld>
            <a:endParaRPr lang="zh-CN" altLang="en-US"/>
          </a:p>
        </p:txBody>
      </p:sp>
      <p:sp>
        <p:nvSpPr>
          <p:cNvPr id="3" name="页脚占位符 2">
            <a:extLst>
              <a:ext uri="{FF2B5EF4-FFF2-40B4-BE49-F238E27FC236}">
                <a16:creationId xmlns:a16="http://schemas.microsoft.com/office/drawing/2014/main" id="{7CDCFC1F-E33C-47F5-953A-78A558CF060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FE0EB52-53EA-48A7-933E-474A1A192AA7}"/>
              </a:ext>
            </a:extLst>
          </p:cNvPr>
          <p:cNvSpPr>
            <a:spLocks noGrp="1"/>
          </p:cNvSpPr>
          <p:nvPr>
            <p:ph type="sldNum" sz="quarter" idx="12"/>
          </p:nvPr>
        </p:nvSpPr>
        <p:spPr/>
        <p:txBody>
          <a:bodyPr/>
          <a:lstStyle/>
          <a:p>
            <a:fld id="{51D6809A-ADDA-46E7-9D0D-E062F79C4757}" type="slidenum">
              <a:rPr lang="zh-CN" altLang="en-US" smtClean="0"/>
              <a:t>‹#›</a:t>
            </a:fld>
            <a:endParaRPr lang="zh-CN" altLang="en-US"/>
          </a:p>
        </p:txBody>
      </p:sp>
    </p:spTree>
    <p:extLst>
      <p:ext uri="{BB962C8B-B14F-4D97-AF65-F5344CB8AC3E}">
        <p14:creationId xmlns:p14="http://schemas.microsoft.com/office/powerpoint/2010/main" val="822131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5" name="图片 4" descr="雪山的风景&#10;&#10;描述已自动生成">
            <a:extLst>
              <a:ext uri="{FF2B5EF4-FFF2-40B4-BE49-F238E27FC236}">
                <a16:creationId xmlns:a16="http://schemas.microsoft.com/office/drawing/2014/main" id="{75E9D9F4-A6BD-4016-91F3-B88454E9181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 name="矩形 5">
            <a:extLst>
              <a:ext uri="{FF2B5EF4-FFF2-40B4-BE49-F238E27FC236}">
                <a16:creationId xmlns:a16="http://schemas.microsoft.com/office/drawing/2014/main" id="{FCC5BA08-F481-4887-8759-A420791502C2}"/>
              </a:ext>
            </a:extLst>
          </p:cNvPr>
          <p:cNvSpPr/>
          <p:nvPr userDrawn="1"/>
        </p:nvSpPr>
        <p:spPr>
          <a:xfrm>
            <a:off x="-1" y="0"/>
            <a:ext cx="12191999" cy="6858000"/>
          </a:xfrm>
          <a:prstGeom prst="rect">
            <a:avLst/>
          </a:prstGeom>
          <a:gradFill>
            <a:gsLst>
              <a:gs pos="100000">
                <a:schemeClr val="bg1">
                  <a:alpha val="0"/>
                </a:schemeClr>
              </a:gs>
              <a:gs pos="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8B18B700-C1C9-4EA4-BA79-D34891BF6DDD}"/>
              </a:ext>
            </a:extLst>
          </p:cNvPr>
          <p:cNvSpPr/>
          <p:nvPr userDrawn="1"/>
        </p:nvSpPr>
        <p:spPr>
          <a:xfrm>
            <a:off x="-1" y="6749143"/>
            <a:ext cx="12191999" cy="108857"/>
          </a:xfrm>
          <a:prstGeom prst="rect">
            <a:avLst/>
          </a:prstGeom>
          <a:gradFill>
            <a:gsLst>
              <a:gs pos="100000">
                <a:schemeClr val="accent2"/>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74186338"/>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guide id="3" pos="710" userDrawn="1">
          <p15:clr>
            <a:srgbClr val="FBAE40"/>
          </p15:clr>
        </p15:guide>
        <p15:guide id="4" pos="6970" userDrawn="1">
          <p15:clr>
            <a:srgbClr val="FBAE40"/>
          </p15:clr>
        </p15:guide>
        <p15:guide id="5" orient="horz" pos="527" userDrawn="1">
          <p15:clr>
            <a:srgbClr val="FBAE40"/>
          </p15:clr>
        </p15:guide>
        <p15:guide id="6" orient="horz" pos="3793"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A6F9ECF-141D-4A0E-B28F-C620EB8F8B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7678D68-6262-41F6-AF33-2336678FAF7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A4AE086-6290-422B-87E1-89BA9EE203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985250-3D99-4890-8FF9-889FFF0137E3}" type="datetimeFigureOut">
              <a:rPr lang="zh-CN" altLang="en-US" smtClean="0"/>
              <a:t>2022/1/9</a:t>
            </a:fld>
            <a:endParaRPr lang="zh-CN" altLang="en-US"/>
          </a:p>
        </p:txBody>
      </p:sp>
      <p:sp>
        <p:nvSpPr>
          <p:cNvPr id="5" name="页脚占位符 4">
            <a:extLst>
              <a:ext uri="{FF2B5EF4-FFF2-40B4-BE49-F238E27FC236}">
                <a16:creationId xmlns:a16="http://schemas.microsoft.com/office/drawing/2014/main" id="{2D68B199-A970-499F-8F2E-B4F3CD1206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1B2A813-C366-4DB8-88B7-DFDD0B651A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D6809A-ADDA-46E7-9D0D-E062F79C4757}" type="slidenum">
              <a:rPr lang="zh-CN" altLang="en-US" smtClean="0"/>
              <a:t>‹#›</a:t>
            </a:fld>
            <a:endParaRPr lang="zh-CN" altLang="en-US"/>
          </a:p>
        </p:txBody>
      </p:sp>
    </p:spTree>
    <p:extLst>
      <p:ext uri="{BB962C8B-B14F-4D97-AF65-F5344CB8AC3E}">
        <p14:creationId xmlns:p14="http://schemas.microsoft.com/office/powerpoint/2010/main" val="1344238760"/>
      </p:ext>
    </p:extLst>
  </p:cSld>
  <p:clrMap bg1="lt1" tx1="dk1" bg2="lt2" tx2="dk2" accent1="accent1" accent2="accent2" accent3="accent3" accent4="accent4" accent5="accent5" accent6="accent6" hlink="hlink" folHlink="folHlink"/>
  <p:sldLayoutIdLst>
    <p:sldLayoutId id="2147483655" r:id="rId1"/>
    <p:sldLayoutId id="214748366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slideLayout" Target="../slideLayouts/slideLayout1.xml"/><Relationship Id="rId7" Type="http://schemas.openxmlformats.org/officeDocument/2006/relationships/image" Target="../media/image41.jpg"/><Relationship Id="rId12" Type="http://schemas.openxmlformats.org/officeDocument/2006/relationships/image" Target="../media/image46.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40.jp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jpeg"/><Relationship Id="rId4" Type="http://schemas.openxmlformats.org/officeDocument/2006/relationships/notesSlide" Target="../notesSlides/notesSlide1.xml"/><Relationship Id="rId9" Type="http://schemas.openxmlformats.org/officeDocument/2006/relationships/image" Target="../media/image43.png"/></Relationships>
</file>

<file path=ppt/slides/_rels/slide35.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png"/><Relationship Id="rId1" Type="http://schemas.openxmlformats.org/officeDocument/2006/relationships/slideLayout" Target="../slideLayouts/slideLayout1.xml"/><Relationship Id="rId6" Type="http://schemas.openxmlformats.org/officeDocument/2006/relationships/image" Target="../media/image48.jpg"/><Relationship Id="rId5" Type="http://schemas.openxmlformats.org/officeDocument/2006/relationships/image" Target="file:///C:\Users\&#23439;&#27901;\AppData\Local\Temp\2021111100210-290.png" TargetMode="External"/><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GDnianzhong/"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D8F67F5-F919-4294-B5B8-38EE1866603B}"/>
              </a:ext>
            </a:extLst>
          </p:cNvPr>
          <p:cNvGrpSpPr/>
          <p:nvPr/>
        </p:nvGrpSpPr>
        <p:grpSpPr>
          <a:xfrm>
            <a:off x="0" y="0"/>
            <a:ext cx="12192000" cy="6858000"/>
            <a:chOff x="0" y="0"/>
            <a:chExt cx="12192000" cy="6858000"/>
          </a:xfrm>
        </p:grpSpPr>
        <p:pic>
          <p:nvPicPr>
            <p:cNvPr id="22" name="图片 21">
              <a:extLst>
                <a:ext uri="{FF2B5EF4-FFF2-40B4-BE49-F238E27FC236}">
                  <a16:creationId xmlns:a16="http://schemas.microsoft.com/office/drawing/2014/main" id="{BEB24556-E9A8-440F-A492-C34544BC54FD}"/>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a:extLst>
                <a:ext uri="{FF2B5EF4-FFF2-40B4-BE49-F238E27FC236}">
                  <a16:creationId xmlns:a16="http://schemas.microsoft.com/office/drawing/2014/main" id="{E96F59AA-B805-47F7-94C7-C3C5E5C903B7}"/>
                </a:ext>
              </a:extLst>
            </p:cNvPr>
            <p:cNvSpPr/>
            <p:nvPr/>
          </p:nvSpPr>
          <p:spPr>
            <a:xfrm>
              <a:off x="0" y="5592278"/>
              <a:ext cx="12192000" cy="1265722"/>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353FCC-B544-4CEC-AA11-37BFB515A880}"/>
                </a:ext>
              </a:extLst>
            </p:cNvPr>
            <p:cNvSpPr txBox="1"/>
            <p:nvPr/>
          </p:nvSpPr>
          <p:spPr>
            <a:xfrm>
              <a:off x="2020904" y="5947189"/>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张天奇</a:t>
              </a:r>
            </a:p>
          </p:txBody>
        </p:sp>
        <p:sp>
          <p:nvSpPr>
            <p:cNvPr id="12" name="文本框 11">
              <a:extLst>
                <a:ext uri="{FF2B5EF4-FFF2-40B4-BE49-F238E27FC236}">
                  <a16:creationId xmlns:a16="http://schemas.microsoft.com/office/drawing/2014/main" id="{F8F5887B-8553-47DB-88BD-0E0A9B13145E}"/>
                </a:ext>
              </a:extLst>
            </p:cNvPr>
            <p:cNvSpPr txBox="1"/>
            <p:nvPr/>
          </p:nvSpPr>
          <p:spPr>
            <a:xfrm>
              <a:off x="7970854" y="5947189"/>
              <a:ext cx="3291840" cy="400110"/>
            </a:xfrm>
            <a:prstGeom prst="rect">
              <a:avLst/>
            </a:prstGeom>
            <a:noFill/>
          </p:spPr>
          <p:txBody>
            <a:bodyPr wrap="square" rtlCol="0">
              <a:spAutoFit/>
            </a:bodyPr>
            <a:lstStyle/>
            <a:p>
              <a:r>
                <a:rPr lang="en-US" altLang="zh-CN" sz="2000" dirty="0">
                  <a:solidFill>
                    <a:schemeClr val="tx1">
                      <a:lumMod val="75000"/>
                      <a:lumOff val="25000"/>
                    </a:schemeClr>
                  </a:solidFill>
                  <a:latin typeface="+mj-ea"/>
                  <a:ea typeface="+mj-ea"/>
                </a:rPr>
                <a:t>17642005193</a:t>
              </a:r>
              <a:endParaRPr lang="zh-CN" altLang="en-US" sz="2000" dirty="0">
                <a:solidFill>
                  <a:schemeClr val="tx1">
                    <a:lumMod val="75000"/>
                    <a:lumOff val="25000"/>
                  </a:schemeClr>
                </a:solidFill>
                <a:latin typeface="+mj-ea"/>
                <a:ea typeface="+mj-ea"/>
              </a:endParaRPr>
            </a:p>
          </p:txBody>
        </p:sp>
        <p:sp>
          <p:nvSpPr>
            <p:cNvPr id="7" name="文本框 6">
              <a:extLst>
                <a:ext uri="{FF2B5EF4-FFF2-40B4-BE49-F238E27FC236}">
                  <a16:creationId xmlns:a16="http://schemas.microsoft.com/office/drawing/2014/main" id="{AE8D6C1D-8A10-4780-9B2B-482B71BEA089}"/>
                </a:ext>
              </a:extLst>
            </p:cNvPr>
            <p:cNvSpPr txBox="1"/>
            <p:nvPr/>
          </p:nvSpPr>
          <p:spPr>
            <a:xfrm>
              <a:off x="929306" y="5851364"/>
              <a:ext cx="1287311"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作者：</a:t>
              </a:r>
            </a:p>
          </p:txBody>
        </p:sp>
        <p:cxnSp>
          <p:nvCxnSpPr>
            <p:cNvPr id="14" name="直接连接符 13">
              <a:extLst>
                <a:ext uri="{FF2B5EF4-FFF2-40B4-BE49-F238E27FC236}">
                  <a16:creationId xmlns:a16="http://schemas.microsoft.com/office/drawing/2014/main" id="{DA80E25F-9663-4B93-94EA-770CDF845175}"/>
                </a:ext>
              </a:extLst>
            </p:cNvPr>
            <p:cNvCxnSpPr/>
            <p:nvPr/>
          </p:nvCxnSpPr>
          <p:spPr>
            <a:xfrm>
              <a:off x="210599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0CD42A07-EACC-4F58-86C6-9F095C0A1EF0}"/>
                </a:ext>
              </a:extLst>
            </p:cNvPr>
            <p:cNvSpPr txBox="1"/>
            <p:nvPr/>
          </p:nvSpPr>
          <p:spPr>
            <a:xfrm>
              <a:off x="6002019"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联系方式：</a:t>
              </a:r>
            </a:p>
          </p:txBody>
        </p:sp>
        <p:cxnSp>
          <p:nvCxnSpPr>
            <p:cNvPr id="16" name="直接连接符 15">
              <a:extLst>
                <a:ext uri="{FF2B5EF4-FFF2-40B4-BE49-F238E27FC236}">
                  <a16:creationId xmlns:a16="http://schemas.microsoft.com/office/drawing/2014/main" id="{BE60F788-152C-4ACC-8EE5-DB861836DA65}"/>
                </a:ext>
              </a:extLst>
            </p:cNvPr>
            <p:cNvCxnSpPr/>
            <p:nvPr/>
          </p:nvCxnSpPr>
          <p:spPr>
            <a:xfrm>
              <a:off x="805594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id="{839A69A5-B9B2-4EC0-951D-2FE34D3A65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676"/>
            <a:stretch/>
          </p:blipFill>
          <p:spPr>
            <a:xfrm>
              <a:off x="2216617" y="29634"/>
              <a:ext cx="7818034" cy="908466"/>
            </a:xfrm>
            <a:prstGeom prst="rect">
              <a:avLst/>
            </a:prstGeom>
          </p:spPr>
        </p:pic>
      </p:grpSp>
    </p:spTree>
    <p:extLst>
      <p:ext uri="{BB962C8B-B14F-4D97-AF65-F5344CB8AC3E}">
        <p14:creationId xmlns:p14="http://schemas.microsoft.com/office/powerpoint/2010/main" val="2264327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部门主要项目</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01</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6" name="矩形 5">
            <a:extLst>
              <a:ext uri="{FF2B5EF4-FFF2-40B4-BE49-F238E27FC236}">
                <a16:creationId xmlns:a16="http://schemas.microsoft.com/office/drawing/2014/main" id="{B5A5DEB5-D3BF-49A2-97C7-8DE487860A88}"/>
              </a:ext>
            </a:extLst>
          </p:cNvPr>
          <p:cNvSpPr/>
          <p:nvPr/>
        </p:nvSpPr>
        <p:spPr>
          <a:xfrm>
            <a:off x="1127125" y="1676400"/>
            <a:ext cx="4692815" cy="1517982"/>
          </a:xfrm>
          <a:prstGeom prst="rect">
            <a:avLst/>
          </a:prstGeom>
          <a:gradFill>
            <a:gsLst>
              <a:gs pos="100000">
                <a:schemeClr val="accent2"/>
              </a:gs>
              <a:gs pos="0">
                <a:schemeClr val="accent1"/>
              </a:gs>
            </a:gsLst>
            <a:lin ang="2700000" scaled="0"/>
          </a:gradFill>
          <a:ln>
            <a:noFill/>
          </a:ln>
          <a:effectLst>
            <a:outerShdw blurRad="482600" dist="190500" dir="5400000" sx="95000" sy="95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 name="矩形 10">
            <a:extLst>
              <a:ext uri="{FF2B5EF4-FFF2-40B4-BE49-F238E27FC236}">
                <a16:creationId xmlns:a16="http://schemas.microsoft.com/office/drawing/2014/main" id="{13C883CA-F866-461C-82E2-E85F5873FC09}"/>
              </a:ext>
            </a:extLst>
          </p:cNvPr>
          <p:cNvSpPr/>
          <p:nvPr/>
        </p:nvSpPr>
        <p:spPr>
          <a:xfrm>
            <a:off x="1351045" y="1892300"/>
            <a:ext cx="4244975" cy="1473200"/>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958EC4D4-983D-47BC-AAA1-FE16F79FE3EB}"/>
              </a:ext>
            </a:extLst>
          </p:cNvPr>
          <p:cNvSpPr txBox="1"/>
          <p:nvPr/>
        </p:nvSpPr>
        <p:spPr>
          <a:xfrm>
            <a:off x="1978451" y="2103289"/>
            <a:ext cx="2990163" cy="400110"/>
          </a:xfrm>
          <a:prstGeom prst="rect">
            <a:avLst/>
          </a:prstGeom>
          <a:noFill/>
        </p:spPr>
        <p:txBody>
          <a:bodyPr wrap="square" rtlCol="0" anchor="ctr">
            <a:spAutoFit/>
          </a:bodyPr>
          <a:lstStyle/>
          <a:p>
            <a:pPr algn="ctr"/>
            <a:r>
              <a:rPr lang="zh-CN" altLang="en-US" sz="2000" dirty="0">
                <a:solidFill>
                  <a:schemeClr val="accent1"/>
                </a:solidFill>
                <a:latin typeface="+mj-ea"/>
                <a:ea typeface="+mj-ea"/>
              </a:rPr>
              <a:t>公众号运营</a:t>
            </a:r>
          </a:p>
        </p:txBody>
      </p:sp>
      <p:grpSp>
        <p:nvGrpSpPr>
          <p:cNvPr id="20" name="组合 19">
            <a:extLst>
              <a:ext uri="{FF2B5EF4-FFF2-40B4-BE49-F238E27FC236}">
                <a16:creationId xmlns:a16="http://schemas.microsoft.com/office/drawing/2014/main" id="{DD39F692-142C-4C2F-A1D7-DA73E22B8DAF}"/>
              </a:ext>
            </a:extLst>
          </p:cNvPr>
          <p:cNvGrpSpPr/>
          <p:nvPr/>
        </p:nvGrpSpPr>
        <p:grpSpPr>
          <a:xfrm>
            <a:off x="4757014" y="1519838"/>
            <a:ext cx="767486" cy="674726"/>
            <a:chOff x="4757014" y="1519838"/>
            <a:chExt cx="767486" cy="674726"/>
          </a:xfrm>
        </p:grpSpPr>
        <p:sp>
          <p:nvSpPr>
            <p:cNvPr id="17" name="箭头: 五边形 16">
              <a:extLst>
                <a:ext uri="{FF2B5EF4-FFF2-40B4-BE49-F238E27FC236}">
                  <a16:creationId xmlns:a16="http://schemas.microsoft.com/office/drawing/2014/main" id="{51727F12-8154-4973-B077-D9CD0102DF81}"/>
                </a:ext>
              </a:extLst>
            </p:cNvPr>
            <p:cNvSpPr/>
            <p:nvPr/>
          </p:nvSpPr>
          <p:spPr>
            <a:xfrm rot="5400000">
              <a:off x="4803394" y="1572509"/>
              <a:ext cx="674726" cy="569384"/>
            </a:xfrm>
            <a:prstGeom prst="homePlate">
              <a:avLst>
                <a:gd name="adj" fmla="val 26913"/>
              </a:avLst>
            </a:prstGeom>
            <a:gradFill flip="none" rotWithShape="0">
              <a:gsLst>
                <a:gs pos="100000">
                  <a:schemeClr val="accent4"/>
                </a:gs>
                <a:gs pos="0">
                  <a:schemeClr val="accent5"/>
                </a:gs>
              </a:gsLst>
              <a:lin ang="2700000" scaled="0"/>
              <a:tileRect/>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19" name="文本框 18">
              <a:extLst>
                <a:ext uri="{FF2B5EF4-FFF2-40B4-BE49-F238E27FC236}">
                  <a16:creationId xmlns:a16="http://schemas.microsoft.com/office/drawing/2014/main" id="{F49FBC4C-0FD5-440A-A930-541A8E5A6143}"/>
                </a:ext>
              </a:extLst>
            </p:cNvPr>
            <p:cNvSpPr txBox="1"/>
            <p:nvPr/>
          </p:nvSpPr>
          <p:spPr>
            <a:xfrm>
              <a:off x="4757014" y="1582348"/>
              <a:ext cx="767486" cy="523220"/>
            </a:xfrm>
            <a:prstGeom prst="rect">
              <a:avLst/>
            </a:prstGeom>
            <a:noFill/>
          </p:spPr>
          <p:txBody>
            <a:bodyPr wrap="square" rtlCol="0" anchor="ctr">
              <a:spAutoFit/>
            </a:bodyPr>
            <a:lstStyle/>
            <a:p>
              <a:pPr algn="ctr"/>
              <a:r>
                <a:rPr lang="en-US" altLang="zh-CN" sz="2800" dirty="0">
                  <a:solidFill>
                    <a:schemeClr val="lt1"/>
                  </a:solidFill>
                  <a:latin typeface="+mj-ea"/>
                  <a:ea typeface="+mj-ea"/>
                </a:rPr>
                <a:t>01</a:t>
              </a:r>
              <a:endParaRPr lang="zh-CN" altLang="en-US" sz="2800" dirty="0">
                <a:solidFill>
                  <a:schemeClr val="lt1"/>
                </a:solidFill>
                <a:latin typeface="+mj-ea"/>
                <a:ea typeface="+mj-ea"/>
              </a:endParaRPr>
            </a:p>
          </p:txBody>
        </p:sp>
      </p:grpSp>
      <p:sp>
        <p:nvSpPr>
          <p:cNvPr id="21" name="文本框 20">
            <a:extLst>
              <a:ext uri="{FF2B5EF4-FFF2-40B4-BE49-F238E27FC236}">
                <a16:creationId xmlns:a16="http://schemas.microsoft.com/office/drawing/2014/main" id="{92311AFE-6AA8-475D-9D2C-6EECCA58948E}"/>
              </a:ext>
            </a:extLst>
          </p:cNvPr>
          <p:cNvSpPr txBox="1"/>
          <p:nvPr/>
        </p:nvSpPr>
        <p:spPr>
          <a:xfrm>
            <a:off x="1586696" y="2516088"/>
            <a:ext cx="3773671" cy="690638"/>
          </a:xfrm>
          <a:prstGeom prst="rect">
            <a:avLst/>
          </a:prstGeom>
          <a:noFill/>
        </p:spPr>
        <p:txBody>
          <a:bodyPr wrap="square" rtlCol="0" anchor="ctr">
            <a:spAutoFit/>
          </a:bodyPr>
          <a:lstStyle/>
          <a:p>
            <a:pPr algn="ctr">
              <a:lnSpc>
                <a:spcPct val="120000"/>
              </a:lnSpc>
            </a:pPr>
            <a:r>
              <a:rPr lang="zh-CN" altLang="en-US" sz="1100" dirty="0">
                <a:solidFill>
                  <a:schemeClr val="bg1">
                    <a:lumMod val="65000"/>
                  </a:schemeClr>
                </a:solidFill>
                <a:latin typeface="+mn-ea"/>
              </a:rPr>
              <a:t>此处添加您的副标题文字说明及简要性阐述，此处添加您的副标题文字说明及简要性阐述，此处添加您的副标题文字说明及简要性阐述</a:t>
            </a:r>
          </a:p>
        </p:txBody>
      </p:sp>
      <p:sp>
        <p:nvSpPr>
          <p:cNvPr id="22" name="矩形 21">
            <a:extLst>
              <a:ext uri="{FF2B5EF4-FFF2-40B4-BE49-F238E27FC236}">
                <a16:creationId xmlns:a16="http://schemas.microsoft.com/office/drawing/2014/main" id="{356B6759-4784-40C5-AB05-CC4BC7E5C6B7}"/>
              </a:ext>
            </a:extLst>
          </p:cNvPr>
          <p:cNvSpPr/>
          <p:nvPr/>
        </p:nvSpPr>
        <p:spPr>
          <a:xfrm>
            <a:off x="6372060" y="1676400"/>
            <a:ext cx="4692815" cy="1517982"/>
          </a:xfrm>
          <a:prstGeom prst="rect">
            <a:avLst/>
          </a:prstGeom>
          <a:gradFill>
            <a:gsLst>
              <a:gs pos="100000">
                <a:schemeClr val="accent2"/>
              </a:gs>
              <a:gs pos="0">
                <a:schemeClr val="accent1"/>
              </a:gs>
            </a:gsLst>
            <a:lin ang="2700000" scaled="0"/>
          </a:gradFill>
          <a:ln>
            <a:noFill/>
          </a:ln>
          <a:effectLst>
            <a:outerShdw blurRad="482600" dist="190500" dir="5400000" sx="95000" sy="95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 name="矩形 22">
            <a:extLst>
              <a:ext uri="{FF2B5EF4-FFF2-40B4-BE49-F238E27FC236}">
                <a16:creationId xmlns:a16="http://schemas.microsoft.com/office/drawing/2014/main" id="{8E24F6E3-4648-4290-BE4C-62C11404F0CD}"/>
              </a:ext>
            </a:extLst>
          </p:cNvPr>
          <p:cNvSpPr/>
          <p:nvPr/>
        </p:nvSpPr>
        <p:spPr>
          <a:xfrm>
            <a:off x="6595980" y="1892300"/>
            <a:ext cx="4244975" cy="1473200"/>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FAD6C9F7-7E25-45E1-A33A-06973156D6E9}"/>
              </a:ext>
            </a:extLst>
          </p:cNvPr>
          <p:cNvSpPr txBox="1"/>
          <p:nvPr/>
        </p:nvSpPr>
        <p:spPr>
          <a:xfrm>
            <a:off x="7223386" y="2103289"/>
            <a:ext cx="2990163" cy="400110"/>
          </a:xfrm>
          <a:prstGeom prst="rect">
            <a:avLst/>
          </a:prstGeom>
          <a:noFill/>
        </p:spPr>
        <p:txBody>
          <a:bodyPr wrap="square" rtlCol="0" anchor="ctr">
            <a:spAutoFit/>
          </a:bodyPr>
          <a:lstStyle/>
          <a:p>
            <a:pPr algn="ctr"/>
            <a:r>
              <a:rPr lang="zh-CN" altLang="en-US" sz="2000" dirty="0">
                <a:solidFill>
                  <a:schemeClr val="accent1"/>
                </a:solidFill>
                <a:latin typeface="+mj-ea"/>
                <a:ea typeface="+mj-ea"/>
              </a:rPr>
              <a:t>公众号运营</a:t>
            </a:r>
          </a:p>
        </p:txBody>
      </p:sp>
      <p:grpSp>
        <p:nvGrpSpPr>
          <p:cNvPr id="25" name="组合 24">
            <a:extLst>
              <a:ext uri="{FF2B5EF4-FFF2-40B4-BE49-F238E27FC236}">
                <a16:creationId xmlns:a16="http://schemas.microsoft.com/office/drawing/2014/main" id="{875AC526-8817-41A6-B281-CCD196412853}"/>
              </a:ext>
            </a:extLst>
          </p:cNvPr>
          <p:cNvGrpSpPr/>
          <p:nvPr/>
        </p:nvGrpSpPr>
        <p:grpSpPr>
          <a:xfrm>
            <a:off x="10001949" y="1519838"/>
            <a:ext cx="767486" cy="674726"/>
            <a:chOff x="4757014" y="1519838"/>
            <a:chExt cx="767486" cy="674726"/>
          </a:xfrm>
        </p:grpSpPr>
        <p:sp>
          <p:nvSpPr>
            <p:cNvPr id="26" name="箭头: 五边形 25">
              <a:extLst>
                <a:ext uri="{FF2B5EF4-FFF2-40B4-BE49-F238E27FC236}">
                  <a16:creationId xmlns:a16="http://schemas.microsoft.com/office/drawing/2014/main" id="{70F600F3-F8BF-4579-834B-6EBDE4082879}"/>
                </a:ext>
              </a:extLst>
            </p:cNvPr>
            <p:cNvSpPr/>
            <p:nvPr/>
          </p:nvSpPr>
          <p:spPr>
            <a:xfrm rot="5400000">
              <a:off x="4803394" y="1572509"/>
              <a:ext cx="674726" cy="569384"/>
            </a:xfrm>
            <a:prstGeom prst="homePlate">
              <a:avLst>
                <a:gd name="adj" fmla="val 26913"/>
              </a:avLst>
            </a:prstGeom>
            <a:gradFill flip="none" rotWithShape="0">
              <a:gsLst>
                <a:gs pos="100000">
                  <a:schemeClr val="accent4"/>
                </a:gs>
                <a:gs pos="0">
                  <a:schemeClr val="accent5"/>
                </a:gs>
              </a:gsLst>
              <a:lin ang="2700000" scaled="0"/>
              <a:tileRect/>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27" name="文本框 26">
              <a:extLst>
                <a:ext uri="{FF2B5EF4-FFF2-40B4-BE49-F238E27FC236}">
                  <a16:creationId xmlns:a16="http://schemas.microsoft.com/office/drawing/2014/main" id="{D4D46ED5-464E-43E8-80E6-F7AC6EAF3476}"/>
                </a:ext>
              </a:extLst>
            </p:cNvPr>
            <p:cNvSpPr txBox="1"/>
            <p:nvPr/>
          </p:nvSpPr>
          <p:spPr>
            <a:xfrm>
              <a:off x="4757014" y="1582348"/>
              <a:ext cx="767486" cy="523220"/>
            </a:xfrm>
            <a:prstGeom prst="rect">
              <a:avLst/>
            </a:prstGeom>
            <a:noFill/>
          </p:spPr>
          <p:txBody>
            <a:bodyPr wrap="square" rtlCol="0" anchor="ctr">
              <a:spAutoFit/>
            </a:bodyPr>
            <a:lstStyle/>
            <a:p>
              <a:pPr algn="ctr"/>
              <a:r>
                <a:rPr lang="en-US" altLang="zh-CN" sz="2800" dirty="0">
                  <a:solidFill>
                    <a:schemeClr val="lt1"/>
                  </a:solidFill>
                  <a:latin typeface="+mj-ea"/>
                  <a:ea typeface="+mj-ea"/>
                </a:rPr>
                <a:t>01</a:t>
              </a:r>
              <a:endParaRPr lang="zh-CN" altLang="en-US" sz="2800" dirty="0">
                <a:solidFill>
                  <a:schemeClr val="lt1"/>
                </a:solidFill>
                <a:latin typeface="+mj-ea"/>
                <a:ea typeface="+mj-ea"/>
              </a:endParaRPr>
            </a:p>
          </p:txBody>
        </p:sp>
      </p:grpSp>
      <p:sp>
        <p:nvSpPr>
          <p:cNvPr id="28" name="文本框 27">
            <a:extLst>
              <a:ext uri="{FF2B5EF4-FFF2-40B4-BE49-F238E27FC236}">
                <a16:creationId xmlns:a16="http://schemas.microsoft.com/office/drawing/2014/main" id="{5FB03F09-47B4-44FA-B92C-CBB38BF7762C}"/>
              </a:ext>
            </a:extLst>
          </p:cNvPr>
          <p:cNvSpPr txBox="1"/>
          <p:nvPr/>
        </p:nvSpPr>
        <p:spPr>
          <a:xfrm>
            <a:off x="6831631" y="2516088"/>
            <a:ext cx="3773671" cy="690638"/>
          </a:xfrm>
          <a:prstGeom prst="rect">
            <a:avLst/>
          </a:prstGeom>
          <a:noFill/>
        </p:spPr>
        <p:txBody>
          <a:bodyPr wrap="square" rtlCol="0" anchor="ctr">
            <a:spAutoFit/>
          </a:bodyPr>
          <a:lstStyle/>
          <a:p>
            <a:pPr algn="ctr">
              <a:lnSpc>
                <a:spcPct val="120000"/>
              </a:lnSpc>
            </a:pPr>
            <a:r>
              <a:rPr lang="zh-CN" altLang="en-US" sz="1100" dirty="0">
                <a:solidFill>
                  <a:schemeClr val="bg1">
                    <a:lumMod val="65000"/>
                  </a:schemeClr>
                </a:solidFill>
                <a:latin typeface="+mn-ea"/>
              </a:rPr>
              <a:t>此处添加您的副标题文字说明及简要性阐述，此处添加您的副标题文字说明及简要性阐述，此处添加您的副标题文字说明及简要性阐述</a:t>
            </a:r>
          </a:p>
        </p:txBody>
      </p:sp>
      <p:sp>
        <p:nvSpPr>
          <p:cNvPr id="29" name="矩形 28">
            <a:extLst>
              <a:ext uri="{FF2B5EF4-FFF2-40B4-BE49-F238E27FC236}">
                <a16:creationId xmlns:a16="http://schemas.microsoft.com/office/drawing/2014/main" id="{92CDEC63-DEAF-4983-915B-9498EC74B355}"/>
              </a:ext>
            </a:extLst>
          </p:cNvPr>
          <p:cNvSpPr/>
          <p:nvPr/>
        </p:nvSpPr>
        <p:spPr>
          <a:xfrm>
            <a:off x="1127125" y="3822700"/>
            <a:ext cx="4692815" cy="1517982"/>
          </a:xfrm>
          <a:prstGeom prst="rect">
            <a:avLst/>
          </a:prstGeom>
          <a:gradFill>
            <a:gsLst>
              <a:gs pos="100000">
                <a:schemeClr val="accent2"/>
              </a:gs>
              <a:gs pos="0">
                <a:schemeClr val="accent1"/>
              </a:gs>
            </a:gsLst>
            <a:lin ang="2700000" scaled="0"/>
          </a:gradFill>
          <a:ln>
            <a:noFill/>
          </a:ln>
          <a:effectLst>
            <a:outerShdw blurRad="482600" dist="190500" dir="5400000" sx="95000" sy="95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0" name="矩形 29">
            <a:extLst>
              <a:ext uri="{FF2B5EF4-FFF2-40B4-BE49-F238E27FC236}">
                <a16:creationId xmlns:a16="http://schemas.microsoft.com/office/drawing/2014/main" id="{A11449EC-C651-459B-8E2B-A4494706B855}"/>
              </a:ext>
            </a:extLst>
          </p:cNvPr>
          <p:cNvSpPr/>
          <p:nvPr/>
        </p:nvSpPr>
        <p:spPr>
          <a:xfrm>
            <a:off x="1351045" y="4038600"/>
            <a:ext cx="4244975" cy="1473200"/>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91DCD944-C58E-4577-8827-8CA9C849832E}"/>
              </a:ext>
            </a:extLst>
          </p:cNvPr>
          <p:cNvSpPr txBox="1"/>
          <p:nvPr/>
        </p:nvSpPr>
        <p:spPr>
          <a:xfrm>
            <a:off x="1978451" y="4249589"/>
            <a:ext cx="2990163" cy="400110"/>
          </a:xfrm>
          <a:prstGeom prst="rect">
            <a:avLst/>
          </a:prstGeom>
          <a:noFill/>
        </p:spPr>
        <p:txBody>
          <a:bodyPr wrap="square" rtlCol="0" anchor="ctr">
            <a:spAutoFit/>
          </a:bodyPr>
          <a:lstStyle/>
          <a:p>
            <a:pPr algn="ctr"/>
            <a:r>
              <a:rPr lang="zh-CN" altLang="en-US" sz="2000" dirty="0">
                <a:solidFill>
                  <a:schemeClr val="accent1"/>
                </a:solidFill>
                <a:latin typeface="+mj-ea"/>
                <a:ea typeface="+mj-ea"/>
              </a:rPr>
              <a:t>公众号运营</a:t>
            </a:r>
          </a:p>
        </p:txBody>
      </p:sp>
      <p:grpSp>
        <p:nvGrpSpPr>
          <p:cNvPr id="32" name="组合 31">
            <a:extLst>
              <a:ext uri="{FF2B5EF4-FFF2-40B4-BE49-F238E27FC236}">
                <a16:creationId xmlns:a16="http://schemas.microsoft.com/office/drawing/2014/main" id="{9CAE1FBE-F9D4-4E8C-BC0A-E20E499B25E3}"/>
              </a:ext>
            </a:extLst>
          </p:cNvPr>
          <p:cNvGrpSpPr/>
          <p:nvPr/>
        </p:nvGrpSpPr>
        <p:grpSpPr>
          <a:xfrm>
            <a:off x="4757014" y="3666138"/>
            <a:ext cx="767486" cy="674726"/>
            <a:chOff x="4757014" y="1519838"/>
            <a:chExt cx="767486" cy="674726"/>
          </a:xfrm>
        </p:grpSpPr>
        <p:sp>
          <p:nvSpPr>
            <p:cNvPr id="33" name="箭头: 五边形 32">
              <a:extLst>
                <a:ext uri="{FF2B5EF4-FFF2-40B4-BE49-F238E27FC236}">
                  <a16:creationId xmlns:a16="http://schemas.microsoft.com/office/drawing/2014/main" id="{F4B743D9-D639-43B9-AE05-8AECEDD6BDA4}"/>
                </a:ext>
              </a:extLst>
            </p:cNvPr>
            <p:cNvSpPr/>
            <p:nvPr/>
          </p:nvSpPr>
          <p:spPr>
            <a:xfrm rot="5400000">
              <a:off x="4803394" y="1572509"/>
              <a:ext cx="674726" cy="569384"/>
            </a:xfrm>
            <a:prstGeom prst="homePlate">
              <a:avLst>
                <a:gd name="adj" fmla="val 26913"/>
              </a:avLst>
            </a:prstGeom>
            <a:gradFill flip="none" rotWithShape="0">
              <a:gsLst>
                <a:gs pos="100000">
                  <a:schemeClr val="accent4"/>
                </a:gs>
                <a:gs pos="0">
                  <a:schemeClr val="accent5"/>
                </a:gs>
              </a:gsLst>
              <a:lin ang="2700000" scaled="0"/>
              <a:tileRect/>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34" name="文本框 33">
              <a:extLst>
                <a:ext uri="{FF2B5EF4-FFF2-40B4-BE49-F238E27FC236}">
                  <a16:creationId xmlns:a16="http://schemas.microsoft.com/office/drawing/2014/main" id="{8F5F88E2-4A68-4CBF-9EF2-35116BB12F37}"/>
                </a:ext>
              </a:extLst>
            </p:cNvPr>
            <p:cNvSpPr txBox="1"/>
            <p:nvPr/>
          </p:nvSpPr>
          <p:spPr>
            <a:xfrm>
              <a:off x="4757014" y="1582348"/>
              <a:ext cx="767486" cy="523220"/>
            </a:xfrm>
            <a:prstGeom prst="rect">
              <a:avLst/>
            </a:prstGeom>
            <a:noFill/>
          </p:spPr>
          <p:txBody>
            <a:bodyPr wrap="square" rtlCol="0" anchor="ctr">
              <a:spAutoFit/>
            </a:bodyPr>
            <a:lstStyle/>
            <a:p>
              <a:pPr algn="ctr"/>
              <a:r>
                <a:rPr lang="en-US" altLang="zh-CN" sz="2800" dirty="0">
                  <a:solidFill>
                    <a:schemeClr val="lt1"/>
                  </a:solidFill>
                  <a:latin typeface="+mj-ea"/>
                  <a:ea typeface="+mj-ea"/>
                </a:rPr>
                <a:t>01</a:t>
              </a:r>
              <a:endParaRPr lang="zh-CN" altLang="en-US" sz="2800" dirty="0">
                <a:solidFill>
                  <a:schemeClr val="lt1"/>
                </a:solidFill>
                <a:latin typeface="+mj-ea"/>
                <a:ea typeface="+mj-ea"/>
              </a:endParaRPr>
            </a:p>
          </p:txBody>
        </p:sp>
      </p:grpSp>
      <p:sp>
        <p:nvSpPr>
          <p:cNvPr id="35" name="文本框 34">
            <a:extLst>
              <a:ext uri="{FF2B5EF4-FFF2-40B4-BE49-F238E27FC236}">
                <a16:creationId xmlns:a16="http://schemas.microsoft.com/office/drawing/2014/main" id="{19B25AB1-127A-4D5C-B46F-E7E1F46034DA}"/>
              </a:ext>
            </a:extLst>
          </p:cNvPr>
          <p:cNvSpPr txBox="1"/>
          <p:nvPr/>
        </p:nvSpPr>
        <p:spPr>
          <a:xfrm>
            <a:off x="1586696" y="4662388"/>
            <a:ext cx="3773671" cy="690638"/>
          </a:xfrm>
          <a:prstGeom prst="rect">
            <a:avLst/>
          </a:prstGeom>
          <a:noFill/>
        </p:spPr>
        <p:txBody>
          <a:bodyPr wrap="square" rtlCol="0" anchor="ctr">
            <a:spAutoFit/>
          </a:bodyPr>
          <a:lstStyle/>
          <a:p>
            <a:pPr algn="ctr">
              <a:lnSpc>
                <a:spcPct val="120000"/>
              </a:lnSpc>
            </a:pPr>
            <a:r>
              <a:rPr lang="zh-CN" altLang="en-US" sz="1100" dirty="0">
                <a:solidFill>
                  <a:schemeClr val="bg1">
                    <a:lumMod val="65000"/>
                  </a:schemeClr>
                </a:solidFill>
                <a:latin typeface="+mn-ea"/>
              </a:rPr>
              <a:t>此处添加您的副标题文字说明及简要性阐述，此处添加您的副标题文字说明及简要性阐述，此处添加您的副标题文字说明及简要性阐述</a:t>
            </a:r>
          </a:p>
        </p:txBody>
      </p:sp>
      <p:sp>
        <p:nvSpPr>
          <p:cNvPr id="36" name="矩形 35">
            <a:extLst>
              <a:ext uri="{FF2B5EF4-FFF2-40B4-BE49-F238E27FC236}">
                <a16:creationId xmlns:a16="http://schemas.microsoft.com/office/drawing/2014/main" id="{3E78B927-A940-4BF2-81F6-309A2407E09A}"/>
              </a:ext>
            </a:extLst>
          </p:cNvPr>
          <p:cNvSpPr/>
          <p:nvPr/>
        </p:nvSpPr>
        <p:spPr>
          <a:xfrm>
            <a:off x="6372060" y="3822700"/>
            <a:ext cx="4692815" cy="1517982"/>
          </a:xfrm>
          <a:prstGeom prst="rect">
            <a:avLst/>
          </a:prstGeom>
          <a:gradFill>
            <a:gsLst>
              <a:gs pos="100000">
                <a:schemeClr val="accent2"/>
              </a:gs>
              <a:gs pos="0">
                <a:schemeClr val="accent1"/>
              </a:gs>
            </a:gsLst>
            <a:lin ang="2700000" scaled="0"/>
          </a:gradFill>
          <a:ln>
            <a:noFill/>
          </a:ln>
          <a:effectLst>
            <a:outerShdw blurRad="482600" dist="190500" dir="5400000" sx="95000" sy="95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7" name="矩形 36">
            <a:extLst>
              <a:ext uri="{FF2B5EF4-FFF2-40B4-BE49-F238E27FC236}">
                <a16:creationId xmlns:a16="http://schemas.microsoft.com/office/drawing/2014/main" id="{4F19D827-16DE-4582-A93B-7BEFF9A99817}"/>
              </a:ext>
            </a:extLst>
          </p:cNvPr>
          <p:cNvSpPr/>
          <p:nvPr/>
        </p:nvSpPr>
        <p:spPr>
          <a:xfrm>
            <a:off x="6595980" y="4038600"/>
            <a:ext cx="4244975" cy="1473200"/>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C7BF0A3B-9A71-4B6B-BB13-754F833597CF}"/>
              </a:ext>
            </a:extLst>
          </p:cNvPr>
          <p:cNvSpPr txBox="1"/>
          <p:nvPr/>
        </p:nvSpPr>
        <p:spPr>
          <a:xfrm>
            <a:off x="7223386" y="4249589"/>
            <a:ext cx="2990163" cy="400110"/>
          </a:xfrm>
          <a:prstGeom prst="rect">
            <a:avLst/>
          </a:prstGeom>
          <a:noFill/>
        </p:spPr>
        <p:txBody>
          <a:bodyPr wrap="square" rtlCol="0" anchor="ctr">
            <a:spAutoFit/>
          </a:bodyPr>
          <a:lstStyle/>
          <a:p>
            <a:pPr algn="ctr"/>
            <a:r>
              <a:rPr lang="zh-CN" altLang="en-US" sz="2000" dirty="0">
                <a:solidFill>
                  <a:schemeClr val="accent1"/>
                </a:solidFill>
                <a:latin typeface="+mj-ea"/>
                <a:ea typeface="+mj-ea"/>
              </a:rPr>
              <a:t>公众号运营</a:t>
            </a:r>
          </a:p>
        </p:txBody>
      </p:sp>
      <p:grpSp>
        <p:nvGrpSpPr>
          <p:cNvPr id="39" name="组合 38">
            <a:extLst>
              <a:ext uri="{FF2B5EF4-FFF2-40B4-BE49-F238E27FC236}">
                <a16:creationId xmlns:a16="http://schemas.microsoft.com/office/drawing/2014/main" id="{4E2E8928-079F-4466-A0DE-27CD4D96C5D3}"/>
              </a:ext>
            </a:extLst>
          </p:cNvPr>
          <p:cNvGrpSpPr/>
          <p:nvPr/>
        </p:nvGrpSpPr>
        <p:grpSpPr>
          <a:xfrm>
            <a:off x="10001949" y="3666138"/>
            <a:ext cx="767486" cy="674726"/>
            <a:chOff x="4757014" y="1519838"/>
            <a:chExt cx="767486" cy="674726"/>
          </a:xfrm>
        </p:grpSpPr>
        <p:sp>
          <p:nvSpPr>
            <p:cNvPr id="40" name="箭头: 五边形 39">
              <a:extLst>
                <a:ext uri="{FF2B5EF4-FFF2-40B4-BE49-F238E27FC236}">
                  <a16:creationId xmlns:a16="http://schemas.microsoft.com/office/drawing/2014/main" id="{BF2D48F3-1285-4CE8-ACBD-BEF85C7659DA}"/>
                </a:ext>
              </a:extLst>
            </p:cNvPr>
            <p:cNvSpPr/>
            <p:nvPr/>
          </p:nvSpPr>
          <p:spPr>
            <a:xfrm rot="5400000">
              <a:off x="4803394" y="1572509"/>
              <a:ext cx="674726" cy="569384"/>
            </a:xfrm>
            <a:prstGeom prst="homePlate">
              <a:avLst>
                <a:gd name="adj" fmla="val 26913"/>
              </a:avLst>
            </a:prstGeom>
            <a:gradFill flip="none" rotWithShape="0">
              <a:gsLst>
                <a:gs pos="100000">
                  <a:schemeClr val="accent4"/>
                </a:gs>
                <a:gs pos="0">
                  <a:schemeClr val="accent5"/>
                </a:gs>
              </a:gsLst>
              <a:lin ang="2700000" scaled="0"/>
              <a:tileRect/>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41" name="文本框 40">
              <a:extLst>
                <a:ext uri="{FF2B5EF4-FFF2-40B4-BE49-F238E27FC236}">
                  <a16:creationId xmlns:a16="http://schemas.microsoft.com/office/drawing/2014/main" id="{069E35E3-2732-4D8C-91EC-90F70A7ECBC3}"/>
                </a:ext>
              </a:extLst>
            </p:cNvPr>
            <p:cNvSpPr txBox="1"/>
            <p:nvPr/>
          </p:nvSpPr>
          <p:spPr>
            <a:xfrm>
              <a:off x="4757014" y="1582348"/>
              <a:ext cx="767486" cy="523220"/>
            </a:xfrm>
            <a:prstGeom prst="rect">
              <a:avLst/>
            </a:prstGeom>
            <a:noFill/>
          </p:spPr>
          <p:txBody>
            <a:bodyPr wrap="square" rtlCol="0" anchor="ctr">
              <a:spAutoFit/>
            </a:bodyPr>
            <a:lstStyle/>
            <a:p>
              <a:pPr algn="ctr"/>
              <a:r>
                <a:rPr lang="en-US" altLang="zh-CN" sz="2800" dirty="0">
                  <a:solidFill>
                    <a:schemeClr val="lt1"/>
                  </a:solidFill>
                  <a:latin typeface="+mj-ea"/>
                  <a:ea typeface="+mj-ea"/>
                </a:rPr>
                <a:t>01</a:t>
              </a:r>
              <a:endParaRPr lang="zh-CN" altLang="en-US" sz="2800" dirty="0">
                <a:solidFill>
                  <a:schemeClr val="lt1"/>
                </a:solidFill>
                <a:latin typeface="+mj-ea"/>
                <a:ea typeface="+mj-ea"/>
              </a:endParaRPr>
            </a:p>
          </p:txBody>
        </p:sp>
      </p:grpSp>
      <p:sp>
        <p:nvSpPr>
          <p:cNvPr id="42" name="文本框 41">
            <a:extLst>
              <a:ext uri="{FF2B5EF4-FFF2-40B4-BE49-F238E27FC236}">
                <a16:creationId xmlns:a16="http://schemas.microsoft.com/office/drawing/2014/main" id="{909EA8E3-7069-4B9A-B784-3AE6144B8CCE}"/>
              </a:ext>
            </a:extLst>
          </p:cNvPr>
          <p:cNvSpPr txBox="1"/>
          <p:nvPr/>
        </p:nvSpPr>
        <p:spPr>
          <a:xfrm>
            <a:off x="6831631" y="4662388"/>
            <a:ext cx="3773671" cy="690638"/>
          </a:xfrm>
          <a:prstGeom prst="rect">
            <a:avLst/>
          </a:prstGeom>
          <a:noFill/>
        </p:spPr>
        <p:txBody>
          <a:bodyPr wrap="square" rtlCol="0" anchor="ctr">
            <a:spAutoFit/>
          </a:bodyPr>
          <a:lstStyle/>
          <a:p>
            <a:pPr algn="ctr">
              <a:lnSpc>
                <a:spcPct val="120000"/>
              </a:lnSpc>
            </a:pPr>
            <a:r>
              <a:rPr lang="zh-CN" altLang="en-US" sz="1100" dirty="0">
                <a:solidFill>
                  <a:schemeClr val="bg1">
                    <a:lumMod val="65000"/>
                  </a:schemeClr>
                </a:solidFill>
                <a:latin typeface="+mn-ea"/>
              </a:rPr>
              <a:t>此处添加您的副标题文字说明及简要性阐述，此处添加您的副标题文字说明及简要性阐述，此处添加您的副标题文字说明及简要性阐述</a:t>
            </a:r>
          </a:p>
        </p:txBody>
      </p:sp>
    </p:spTree>
    <p:extLst>
      <p:ext uri="{BB962C8B-B14F-4D97-AF65-F5344CB8AC3E}">
        <p14:creationId xmlns:p14="http://schemas.microsoft.com/office/powerpoint/2010/main" val="38476659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矩形 104">
            <a:extLst>
              <a:ext uri="{FF2B5EF4-FFF2-40B4-BE49-F238E27FC236}">
                <a16:creationId xmlns:a16="http://schemas.microsoft.com/office/drawing/2014/main" id="{E0986EA9-CCAC-4698-A027-D8FE72F6D7E8}"/>
              </a:ext>
            </a:extLst>
          </p:cNvPr>
          <p:cNvSpPr/>
          <p:nvPr/>
        </p:nvSpPr>
        <p:spPr>
          <a:xfrm>
            <a:off x="6388100" y="2252974"/>
            <a:ext cx="4676775" cy="1220171"/>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a:extLst>
              <a:ext uri="{FF2B5EF4-FFF2-40B4-BE49-F238E27FC236}">
                <a16:creationId xmlns:a16="http://schemas.microsoft.com/office/drawing/2014/main" id="{FCE542B9-5801-4C0D-8267-01139C351ABE}"/>
              </a:ext>
            </a:extLst>
          </p:cNvPr>
          <p:cNvSpPr/>
          <p:nvPr/>
        </p:nvSpPr>
        <p:spPr>
          <a:xfrm>
            <a:off x="6388100" y="2252975"/>
            <a:ext cx="4676775" cy="35709"/>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7DF32BDB-34B9-4AEA-868F-81C2B2486E5F}"/>
              </a:ext>
            </a:extLst>
          </p:cNvPr>
          <p:cNvSpPr/>
          <p:nvPr/>
        </p:nvSpPr>
        <p:spPr>
          <a:xfrm>
            <a:off x="10134599" y="2632471"/>
            <a:ext cx="509946" cy="509946"/>
          </a:xfrm>
          <a:prstGeom prst="ellipse">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dirty="0">
                <a:latin typeface="+mj-ea"/>
                <a:ea typeface="+mj-ea"/>
              </a:rPr>
              <a:t>03</a:t>
            </a:r>
            <a:endParaRPr lang="zh-CN" altLang="en-US" dirty="0">
              <a:latin typeface="+mj-ea"/>
              <a:ea typeface="+mj-ea"/>
            </a:endParaRPr>
          </a:p>
        </p:txBody>
      </p:sp>
      <p:sp>
        <p:nvSpPr>
          <p:cNvPr id="109" name="文本框 108">
            <a:extLst>
              <a:ext uri="{FF2B5EF4-FFF2-40B4-BE49-F238E27FC236}">
                <a16:creationId xmlns:a16="http://schemas.microsoft.com/office/drawing/2014/main" id="{FDD6E931-4898-4505-A050-A0180DC00C49}"/>
              </a:ext>
            </a:extLst>
          </p:cNvPr>
          <p:cNvSpPr txBox="1"/>
          <p:nvPr/>
        </p:nvSpPr>
        <p:spPr>
          <a:xfrm>
            <a:off x="7821671" y="2611484"/>
            <a:ext cx="2087504" cy="338554"/>
          </a:xfrm>
          <a:prstGeom prst="rect">
            <a:avLst/>
          </a:prstGeom>
          <a:noFill/>
        </p:spPr>
        <p:txBody>
          <a:bodyPr wrap="square" rtlCol="0" anchor="ctr">
            <a:spAutoFit/>
          </a:bodyPr>
          <a:lstStyle/>
          <a:p>
            <a:pPr algn="r"/>
            <a:r>
              <a:rPr lang="zh-CN" altLang="en-US" sz="1600" dirty="0">
                <a:solidFill>
                  <a:schemeClr val="tx1">
                    <a:lumMod val="65000"/>
                    <a:lumOff val="35000"/>
                  </a:schemeClr>
                </a:solidFill>
                <a:latin typeface="+mj-ea"/>
                <a:ea typeface="+mj-ea"/>
              </a:rPr>
              <a:t>销售工具使用培训</a:t>
            </a:r>
          </a:p>
        </p:txBody>
      </p:sp>
      <p:sp>
        <p:nvSpPr>
          <p:cNvPr id="110" name="文本框 109">
            <a:extLst>
              <a:ext uri="{FF2B5EF4-FFF2-40B4-BE49-F238E27FC236}">
                <a16:creationId xmlns:a16="http://schemas.microsoft.com/office/drawing/2014/main" id="{900CF195-B07E-4749-AD45-8E18E715A02F}"/>
              </a:ext>
            </a:extLst>
          </p:cNvPr>
          <p:cNvSpPr txBox="1"/>
          <p:nvPr/>
        </p:nvSpPr>
        <p:spPr>
          <a:xfrm>
            <a:off x="7088246" y="2913489"/>
            <a:ext cx="2820929" cy="261610"/>
          </a:xfrm>
          <a:prstGeom prst="rect">
            <a:avLst/>
          </a:prstGeom>
          <a:noFill/>
        </p:spPr>
        <p:txBody>
          <a:bodyPr wrap="square" rtlCol="0" anchor="ctr">
            <a:spAutoFit/>
          </a:bodyPr>
          <a:lstStyle/>
          <a:p>
            <a:pPr algn="r"/>
            <a:r>
              <a:rPr lang="zh-CN" altLang="en-US" sz="1050" dirty="0">
                <a:solidFill>
                  <a:schemeClr val="bg1">
                    <a:lumMod val="50000"/>
                  </a:schemeClr>
                </a:solidFill>
                <a:latin typeface="+mn-ea"/>
              </a:rPr>
              <a:t>产品介绍</a:t>
            </a:r>
            <a:r>
              <a:rPr lang="en-US" altLang="zh-CN" sz="1050" dirty="0">
                <a:solidFill>
                  <a:schemeClr val="bg1">
                    <a:lumMod val="50000"/>
                  </a:schemeClr>
                </a:solidFill>
                <a:latin typeface="+mn-ea"/>
              </a:rPr>
              <a:t>PPT</a:t>
            </a:r>
            <a:r>
              <a:rPr lang="zh-CN" altLang="en-US" sz="1050" dirty="0">
                <a:solidFill>
                  <a:schemeClr val="bg1">
                    <a:lumMod val="50000"/>
                  </a:schemeClr>
                </a:solidFill>
                <a:latin typeface="+mn-ea"/>
              </a:rPr>
              <a:t>演讲培训等</a:t>
            </a:r>
          </a:p>
        </p:txBody>
      </p:sp>
      <p:sp>
        <p:nvSpPr>
          <p:cNvPr id="112" name="矩形 111">
            <a:extLst>
              <a:ext uri="{FF2B5EF4-FFF2-40B4-BE49-F238E27FC236}">
                <a16:creationId xmlns:a16="http://schemas.microsoft.com/office/drawing/2014/main" id="{BF7044ED-07F7-486E-9180-832DBCDCCEE7}"/>
              </a:ext>
            </a:extLst>
          </p:cNvPr>
          <p:cNvSpPr/>
          <p:nvPr/>
        </p:nvSpPr>
        <p:spPr>
          <a:xfrm>
            <a:off x="6388100" y="3794280"/>
            <a:ext cx="4676775" cy="1220171"/>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a:extLst>
              <a:ext uri="{FF2B5EF4-FFF2-40B4-BE49-F238E27FC236}">
                <a16:creationId xmlns:a16="http://schemas.microsoft.com/office/drawing/2014/main" id="{0E1360B1-8DA4-44B3-ACD7-B99049A08748}"/>
              </a:ext>
            </a:extLst>
          </p:cNvPr>
          <p:cNvSpPr/>
          <p:nvPr/>
        </p:nvSpPr>
        <p:spPr>
          <a:xfrm>
            <a:off x="6388100" y="3794281"/>
            <a:ext cx="4676775" cy="35709"/>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7C4EF690-AF49-4B89-8074-2950DABE3277}"/>
              </a:ext>
            </a:extLst>
          </p:cNvPr>
          <p:cNvSpPr/>
          <p:nvPr/>
        </p:nvSpPr>
        <p:spPr>
          <a:xfrm>
            <a:off x="10134599" y="4173777"/>
            <a:ext cx="509946" cy="509946"/>
          </a:xfrm>
          <a:prstGeom prst="ellipse">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dirty="0">
                <a:latin typeface="+mj-ea"/>
                <a:ea typeface="+mj-ea"/>
              </a:rPr>
              <a:t>04</a:t>
            </a:r>
            <a:endParaRPr lang="zh-CN" altLang="en-US" dirty="0">
              <a:latin typeface="+mj-ea"/>
              <a:ea typeface="+mj-ea"/>
            </a:endParaRPr>
          </a:p>
        </p:txBody>
      </p:sp>
      <p:sp>
        <p:nvSpPr>
          <p:cNvPr id="116" name="文本框 115">
            <a:extLst>
              <a:ext uri="{FF2B5EF4-FFF2-40B4-BE49-F238E27FC236}">
                <a16:creationId xmlns:a16="http://schemas.microsoft.com/office/drawing/2014/main" id="{5F01E0F4-7470-4171-9462-1F7700E1E6F8}"/>
              </a:ext>
            </a:extLst>
          </p:cNvPr>
          <p:cNvSpPr txBox="1"/>
          <p:nvPr/>
        </p:nvSpPr>
        <p:spPr>
          <a:xfrm>
            <a:off x="7821671" y="4152790"/>
            <a:ext cx="2087504" cy="338554"/>
          </a:xfrm>
          <a:prstGeom prst="rect">
            <a:avLst/>
          </a:prstGeom>
          <a:noFill/>
        </p:spPr>
        <p:txBody>
          <a:bodyPr wrap="square" rtlCol="0" anchor="ctr">
            <a:spAutoFit/>
          </a:bodyPr>
          <a:lstStyle/>
          <a:p>
            <a:pPr algn="r"/>
            <a:r>
              <a:rPr lang="zh-CN" altLang="en-US" sz="1600" dirty="0">
                <a:solidFill>
                  <a:schemeClr val="tx1">
                    <a:lumMod val="65000"/>
                    <a:lumOff val="35000"/>
                  </a:schemeClr>
                </a:solidFill>
                <a:latin typeface="+mj-ea"/>
                <a:ea typeface="+mj-ea"/>
              </a:rPr>
              <a:t>朋友圈运营培训</a:t>
            </a:r>
          </a:p>
        </p:txBody>
      </p:sp>
      <p:sp>
        <p:nvSpPr>
          <p:cNvPr id="117" name="文本框 116">
            <a:extLst>
              <a:ext uri="{FF2B5EF4-FFF2-40B4-BE49-F238E27FC236}">
                <a16:creationId xmlns:a16="http://schemas.microsoft.com/office/drawing/2014/main" id="{D47B7215-5950-42E1-8698-B3E9A6824A0C}"/>
              </a:ext>
            </a:extLst>
          </p:cNvPr>
          <p:cNvSpPr txBox="1"/>
          <p:nvPr/>
        </p:nvSpPr>
        <p:spPr>
          <a:xfrm>
            <a:off x="7088246" y="4454795"/>
            <a:ext cx="2820929" cy="261610"/>
          </a:xfrm>
          <a:prstGeom prst="rect">
            <a:avLst/>
          </a:prstGeom>
          <a:noFill/>
        </p:spPr>
        <p:txBody>
          <a:bodyPr wrap="square" rtlCol="0" anchor="ctr">
            <a:spAutoFit/>
          </a:bodyPr>
          <a:lstStyle/>
          <a:p>
            <a:pPr algn="r"/>
            <a:r>
              <a:rPr lang="zh-CN" altLang="en-US" sz="1050" dirty="0">
                <a:solidFill>
                  <a:schemeClr val="bg1">
                    <a:lumMod val="50000"/>
                  </a:schemeClr>
                </a:solidFill>
                <a:latin typeface="+mn-ea"/>
              </a:rPr>
              <a:t>通过朋友圈打造人设</a:t>
            </a:r>
          </a:p>
        </p:txBody>
      </p:sp>
      <p:sp>
        <p:nvSpPr>
          <p:cNvPr id="46" name="矩形 45">
            <a:extLst>
              <a:ext uri="{FF2B5EF4-FFF2-40B4-BE49-F238E27FC236}">
                <a16:creationId xmlns:a16="http://schemas.microsoft.com/office/drawing/2014/main" id="{92AE30C2-F2B4-407F-8F63-7C7286218228}"/>
              </a:ext>
            </a:extLst>
          </p:cNvPr>
          <p:cNvSpPr/>
          <p:nvPr/>
        </p:nvSpPr>
        <p:spPr>
          <a:xfrm>
            <a:off x="1127125" y="2252974"/>
            <a:ext cx="4676775" cy="1220171"/>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id="{C20AE779-CE4E-4B67-8684-7DD5C811DA1F}"/>
              </a:ext>
            </a:extLst>
          </p:cNvPr>
          <p:cNvSpPr/>
          <p:nvPr/>
        </p:nvSpPr>
        <p:spPr>
          <a:xfrm>
            <a:off x="1127125" y="2252975"/>
            <a:ext cx="4676775" cy="35709"/>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A1033C22-6283-4D92-9AE1-9D1F1BD6AA20}"/>
              </a:ext>
            </a:extLst>
          </p:cNvPr>
          <p:cNvSpPr/>
          <p:nvPr/>
        </p:nvSpPr>
        <p:spPr>
          <a:xfrm>
            <a:off x="1547455" y="2632471"/>
            <a:ext cx="509946" cy="509946"/>
          </a:xfrm>
          <a:prstGeom prst="ellipse">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dirty="0">
                <a:latin typeface="+mj-ea"/>
                <a:ea typeface="+mj-ea"/>
              </a:rPr>
              <a:t>01</a:t>
            </a:r>
            <a:endParaRPr lang="zh-CN" altLang="en-US" dirty="0">
              <a:latin typeface="+mj-ea"/>
              <a:ea typeface="+mj-ea"/>
            </a:endParaRPr>
          </a:p>
        </p:txBody>
      </p:sp>
      <p:sp>
        <p:nvSpPr>
          <p:cNvPr id="64" name="文本框 63">
            <a:extLst>
              <a:ext uri="{FF2B5EF4-FFF2-40B4-BE49-F238E27FC236}">
                <a16:creationId xmlns:a16="http://schemas.microsoft.com/office/drawing/2014/main" id="{E5D556B6-D2F1-4AAF-9766-D9D03297A882}"/>
              </a:ext>
            </a:extLst>
          </p:cNvPr>
          <p:cNvSpPr txBox="1"/>
          <p:nvPr/>
        </p:nvSpPr>
        <p:spPr>
          <a:xfrm>
            <a:off x="2208271" y="2611484"/>
            <a:ext cx="2087504" cy="338554"/>
          </a:xfrm>
          <a:prstGeom prst="rect">
            <a:avLst/>
          </a:prstGeom>
          <a:noFill/>
        </p:spPr>
        <p:txBody>
          <a:bodyPr wrap="square" rtlCol="0" anchor="ctr">
            <a:spAutoFit/>
          </a:bodyPr>
          <a:lstStyle/>
          <a:p>
            <a:r>
              <a:rPr lang="zh-CN" altLang="en-US" sz="1600" dirty="0">
                <a:solidFill>
                  <a:schemeClr val="tx1">
                    <a:lumMod val="65000"/>
                    <a:lumOff val="35000"/>
                  </a:schemeClr>
                </a:solidFill>
                <a:latin typeface="+mj-ea"/>
                <a:ea typeface="+mj-ea"/>
              </a:rPr>
              <a:t>新媒体技能培训</a:t>
            </a:r>
          </a:p>
        </p:txBody>
      </p:sp>
      <p:sp>
        <p:nvSpPr>
          <p:cNvPr id="65" name="文本框 64">
            <a:extLst>
              <a:ext uri="{FF2B5EF4-FFF2-40B4-BE49-F238E27FC236}">
                <a16:creationId xmlns:a16="http://schemas.microsoft.com/office/drawing/2014/main" id="{8BB459F9-7859-49D9-993D-3AA72403F90F}"/>
              </a:ext>
            </a:extLst>
          </p:cNvPr>
          <p:cNvSpPr txBox="1"/>
          <p:nvPr/>
        </p:nvSpPr>
        <p:spPr>
          <a:xfrm>
            <a:off x="2208271" y="2913489"/>
            <a:ext cx="2820929" cy="261610"/>
          </a:xfrm>
          <a:prstGeom prst="rect">
            <a:avLst/>
          </a:prstGeom>
          <a:noFill/>
        </p:spPr>
        <p:txBody>
          <a:bodyPr wrap="square" rtlCol="0" anchor="ctr">
            <a:spAutoFit/>
          </a:bodyPr>
          <a:lstStyle/>
          <a:p>
            <a:r>
              <a:rPr lang="zh-CN" altLang="en-US" sz="1050" dirty="0">
                <a:solidFill>
                  <a:schemeClr val="bg1">
                    <a:lumMod val="50000"/>
                  </a:schemeClr>
                </a:solidFill>
                <a:latin typeface="+mn-ea"/>
              </a:rPr>
              <a:t>为部门培训新媒体相关技能</a:t>
            </a:r>
          </a:p>
        </p:txBody>
      </p:sp>
      <p:sp>
        <p:nvSpPr>
          <p:cNvPr id="91" name="矩形 90">
            <a:extLst>
              <a:ext uri="{FF2B5EF4-FFF2-40B4-BE49-F238E27FC236}">
                <a16:creationId xmlns:a16="http://schemas.microsoft.com/office/drawing/2014/main" id="{4A7DF813-D5EB-440D-A279-E9D78B5E5499}"/>
              </a:ext>
            </a:extLst>
          </p:cNvPr>
          <p:cNvSpPr/>
          <p:nvPr/>
        </p:nvSpPr>
        <p:spPr>
          <a:xfrm>
            <a:off x="1127125" y="3794280"/>
            <a:ext cx="4676775" cy="1220171"/>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a:extLst>
              <a:ext uri="{FF2B5EF4-FFF2-40B4-BE49-F238E27FC236}">
                <a16:creationId xmlns:a16="http://schemas.microsoft.com/office/drawing/2014/main" id="{6CEC5EF5-6C24-498C-BA68-FD8C83FDA8D6}"/>
              </a:ext>
            </a:extLst>
          </p:cNvPr>
          <p:cNvSpPr/>
          <p:nvPr/>
        </p:nvSpPr>
        <p:spPr>
          <a:xfrm>
            <a:off x="1127125" y="3794281"/>
            <a:ext cx="4676775" cy="35709"/>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a:extLst>
              <a:ext uri="{FF2B5EF4-FFF2-40B4-BE49-F238E27FC236}">
                <a16:creationId xmlns:a16="http://schemas.microsoft.com/office/drawing/2014/main" id="{9D6BEE70-BC12-43D1-B0DC-A9B4B520085B}"/>
              </a:ext>
            </a:extLst>
          </p:cNvPr>
          <p:cNvGrpSpPr/>
          <p:nvPr/>
        </p:nvGrpSpPr>
        <p:grpSpPr>
          <a:xfrm>
            <a:off x="1547455" y="4152790"/>
            <a:ext cx="3481745" cy="563615"/>
            <a:chOff x="1547455" y="2005931"/>
            <a:chExt cx="3481745" cy="563615"/>
          </a:xfrm>
        </p:grpSpPr>
        <p:sp>
          <p:nvSpPr>
            <p:cNvPr id="94" name="椭圆 93">
              <a:extLst>
                <a:ext uri="{FF2B5EF4-FFF2-40B4-BE49-F238E27FC236}">
                  <a16:creationId xmlns:a16="http://schemas.microsoft.com/office/drawing/2014/main" id="{1BEE5829-C8EF-4425-BAE9-0C2F0F30B343}"/>
                </a:ext>
              </a:extLst>
            </p:cNvPr>
            <p:cNvSpPr/>
            <p:nvPr/>
          </p:nvSpPr>
          <p:spPr>
            <a:xfrm>
              <a:off x="1547455" y="2026918"/>
              <a:ext cx="509946" cy="509946"/>
            </a:xfrm>
            <a:prstGeom prst="ellipse">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dirty="0">
                  <a:latin typeface="+mj-ea"/>
                  <a:ea typeface="+mj-ea"/>
                </a:rPr>
                <a:t>02</a:t>
              </a:r>
              <a:endParaRPr lang="zh-CN" altLang="en-US" dirty="0">
                <a:latin typeface="+mj-ea"/>
                <a:ea typeface="+mj-ea"/>
              </a:endParaRPr>
            </a:p>
          </p:txBody>
        </p:sp>
        <p:sp>
          <p:nvSpPr>
            <p:cNvPr id="95" name="文本框 94">
              <a:extLst>
                <a:ext uri="{FF2B5EF4-FFF2-40B4-BE49-F238E27FC236}">
                  <a16:creationId xmlns:a16="http://schemas.microsoft.com/office/drawing/2014/main" id="{6EE5FB49-80A5-42B9-9BFD-0385605AF835}"/>
                </a:ext>
              </a:extLst>
            </p:cNvPr>
            <p:cNvSpPr txBox="1"/>
            <p:nvPr/>
          </p:nvSpPr>
          <p:spPr>
            <a:xfrm>
              <a:off x="2208271" y="2005931"/>
              <a:ext cx="2087504" cy="338554"/>
            </a:xfrm>
            <a:prstGeom prst="rect">
              <a:avLst/>
            </a:prstGeom>
            <a:noFill/>
          </p:spPr>
          <p:txBody>
            <a:bodyPr wrap="square" rtlCol="0" anchor="ctr">
              <a:spAutoFit/>
            </a:bodyPr>
            <a:lstStyle/>
            <a:p>
              <a:r>
                <a:rPr lang="zh-CN" altLang="en-US" sz="1600" dirty="0">
                  <a:solidFill>
                    <a:schemeClr val="tx1">
                      <a:lumMod val="65000"/>
                      <a:lumOff val="35000"/>
                    </a:schemeClr>
                  </a:solidFill>
                  <a:latin typeface="+mj-ea"/>
                  <a:ea typeface="+mj-ea"/>
                </a:rPr>
                <a:t>办公技能培训</a:t>
              </a:r>
            </a:p>
          </p:txBody>
        </p:sp>
        <p:sp>
          <p:nvSpPr>
            <p:cNvPr id="96" name="文本框 95">
              <a:extLst>
                <a:ext uri="{FF2B5EF4-FFF2-40B4-BE49-F238E27FC236}">
                  <a16:creationId xmlns:a16="http://schemas.microsoft.com/office/drawing/2014/main" id="{C937A089-401C-48A8-8A8D-E76D2210CDF9}"/>
                </a:ext>
              </a:extLst>
            </p:cNvPr>
            <p:cNvSpPr txBox="1"/>
            <p:nvPr/>
          </p:nvSpPr>
          <p:spPr>
            <a:xfrm>
              <a:off x="2208271" y="2307936"/>
              <a:ext cx="2820929" cy="261610"/>
            </a:xfrm>
            <a:prstGeom prst="rect">
              <a:avLst/>
            </a:prstGeom>
            <a:noFill/>
          </p:spPr>
          <p:txBody>
            <a:bodyPr wrap="square" rtlCol="0" anchor="ctr">
              <a:spAutoFit/>
            </a:bodyPr>
            <a:lstStyle/>
            <a:p>
              <a:r>
                <a:rPr lang="en-US" altLang="zh-CN" sz="1050" dirty="0">
                  <a:solidFill>
                    <a:schemeClr val="bg1">
                      <a:lumMod val="50000"/>
                    </a:schemeClr>
                  </a:solidFill>
                  <a:latin typeface="+mn-ea"/>
                </a:rPr>
                <a:t>Office</a:t>
              </a:r>
              <a:r>
                <a:rPr lang="zh-CN" altLang="en-US" sz="1050" dirty="0">
                  <a:solidFill>
                    <a:schemeClr val="bg1">
                      <a:lumMod val="50000"/>
                    </a:schemeClr>
                  </a:solidFill>
                  <a:latin typeface="+mn-ea"/>
                </a:rPr>
                <a:t>三件套培训</a:t>
              </a:r>
            </a:p>
          </p:txBody>
        </p:sp>
      </p:grpSp>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培训支持</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01</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pic>
        <p:nvPicPr>
          <p:cNvPr id="33" name="图片 32" descr="地上有一些广告&#10;&#10;中度可信度描述已自动生成">
            <a:extLst>
              <a:ext uri="{FF2B5EF4-FFF2-40B4-BE49-F238E27FC236}">
                <a16:creationId xmlns:a16="http://schemas.microsoft.com/office/drawing/2014/main" id="{F6B8EBEA-41F1-4E84-81C7-C694F37F41D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577"/>
          <a:stretch/>
        </p:blipFill>
        <p:spPr>
          <a:xfrm>
            <a:off x="4381500" y="1710143"/>
            <a:ext cx="3429000" cy="3556002"/>
          </a:xfrm>
          <a:custGeom>
            <a:avLst/>
            <a:gdLst>
              <a:gd name="connsiteX0" fmla="*/ 0 w 3087330"/>
              <a:gd name="connsiteY0" fmla="*/ 0 h 3556002"/>
              <a:gd name="connsiteX1" fmla="*/ 3087330 w 3087330"/>
              <a:gd name="connsiteY1" fmla="*/ 0 h 3556002"/>
              <a:gd name="connsiteX2" fmla="*/ 3087330 w 3087330"/>
              <a:gd name="connsiteY2" fmla="*/ 3556002 h 3556002"/>
              <a:gd name="connsiteX3" fmla="*/ 0 w 3087330"/>
              <a:gd name="connsiteY3" fmla="*/ 3556002 h 3556002"/>
            </a:gdLst>
            <a:ahLst/>
            <a:cxnLst>
              <a:cxn ang="0">
                <a:pos x="connsiteX0" y="connsiteY0"/>
              </a:cxn>
              <a:cxn ang="0">
                <a:pos x="connsiteX1" y="connsiteY1"/>
              </a:cxn>
              <a:cxn ang="0">
                <a:pos x="connsiteX2" y="connsiteY2"/>
              </a:cxn>
              <a:cxn ang="0">
                <a:pos x="connsiteX3" y="connsiteY3"/>
              </a:cxn>
            </a:cxnLst>
            <a:rect l="l" t="t" r="r" b="b"/>
            <a:pathLst>
              <a:path w="3087330" h="3556002">
                <a:moveTo>
                  <a:pt x="0" y="0"/>
                </a:moveTo>
                <a:lnTo>
                  <a:pt x="3087330" y="0"/>
                </a:lnTo>
                <a:lnTo>
                  <a:pt x="3087330" y="3556002"/>
                </a:lnTo>
                <a:lnTo>
                  <a:pt x="0" y="3556002"/>
                </a:lnTo>
                <a:close/>
              </a:path>
            </a:pathLst>
          </a:custGeom>
          <a:ln>
            <a:solidFill>
              <a:schemeClr val="bg1">
                <a:lumMod val="85000"/>
              </a:schemeClr>
            </a:solidFill>
          </a:ln>
        </p:spPr>
      </p:pic>
      <p:grpSp>
        <p:nvGrpSpPr>
          <p:cNvPr id="43" name="组合 42">
            <a:extLst>
              <a:ext uri="{FF2B5EF4-FFF2-40B4-BE49-F238E27FC236}">
                <a16:creationId xmlns:a16="http://schemas.microsoft.com/office/drawing/2014/main" id="{D7D3AB02-B89D-4538-AA99-44C8BF4F9FB1}"/>
              </a:ext>
            </a:extLst>
          </p:cNvPr>
          <p:cNvGrpSpPr/>
          <p:nvPr/>
        </p:nvGrpSpPr>
        <p:grpSpPr>
          <a:xfrm>
            <a:off x="5929172" y="1522131"/>
            <a:ext cx="333656" cy="395385"/>
            <a:chOff x="10486744" y="1096724"/>
            <a:chExt cx="333656" cy="395385"/>
          </a:xfrm>
        </p:grpSpPr>
        <p:sp>
          <p:nvSpPr>
            <p:cNvPr id="44" name="箭头: 五边形 43">
              <a:extLst>
                <a:ext uri="{FF2B5EF4-FFF2-40B4-BE49-F238E27FC236}">
                  <a16:creationId xmlns:a16="http://schemas.microsoft.com/office/drawing/2014/main" id="{E49824A2-F1FC-477E-A8EA-CBDEB0443CBC}"/>
                </a:ext>
              </a:extLst>
            </p:cNvPr>
            <p:cNvSpPr/>
            <p:nvPr/>
          </p:nvSpPr>
          <p:spPr>
            <a:xfrm rot="5400000">
              <a:off x="10455879" y="1127589"/>
              <a:ext cx="395385" cy="333656"/>
            </a:xfrm>
            <a:prstGeom prst="homePlate">
              <a:avLst>
                <a:gd name="adj" fmla="val 26913"/>
              </a:avLst>
            </a:prstGeom>
            <a:gradFill flip="none" rotWithShape="0">
              <a:gsLst>
                <a:gs pos="100000">
                  <a:schemeClr val="accent4"/>
                </a:gs>
                <a:gs pos="0">
                  <a:schemeClr val="accent5"/>
                </a:gs>
              </a:gsLst>
              <a:lin ang="2700000" scaled="0"/>
              <a:tileRect/>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45" name="星形: 五角 44">
              <a:extLst>
                <a:ext uri="{FF2B5EF4-FFF2-40B4-BE49-F238E27FC236}">
                  <a16:creationId xmlns:a16="http://schemas.microsoft.com/office/drawing/2014/main" id="{DF9FBCDD-F19F-48F6-A086-F8C6935C1205}"/>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44418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任意多边形: 形状 53">
            <a:extLst>
              <a:ext uri="{FF2B5EF4-FFF2-40B4-BE49-F238E27FC236}">
                <a16:creationId xmlns:a16="http://schemas.microsoft.com/office/drawing/2014/main" id="{4130CCD8-2846-4B77-A425-70947768C3AD}"/>
              </a:ext>
            </a:extLst>
          </p:cNvPr>
          <p:cNvSpPr/>
          <p:nvPr/>
        </p:nvSpPr>
        <p:spPr>
          <a:xfrm>
            <a:off x="1200852" y="3188607"/>
            <a:ext cx="1389963" cy="2489200"/>
          </a:xfrm>
          <a:custGeom>
            <a:avLst/>
            <a:gdLst>
              <a:gd name="connsiteX0" fmla="*/ 694981 w 1389963"/>
              <a:gd name="connsiteY0" fmla="*/ 0 h 2489200"/>
              <a:gd name="connsiteX1" fmla="*/ 750193 w 1389963"/>
              <a:gd name="connsiteY1" fmla="*/ 88900 h 2489200"/>
              <a:gd name="connsiteX2" fmla="*/ 1389963 w 1389963"/>
              <a:gd name="connsiteY2" fmla="*/ 88900 h 2489200"/>
              <a:gd name="connsiteX3" fmla="*/ 1389963 w 1389963"/>
              <a:gd name="connsiteY3" fmla="*/ 2489200 h 2489200"/>
              <a:gd name="connsiteX4" fmla="*/ 0 w 1389963"/>
              <a:gd name="connsiteY4" fmla="*/ 2489200 h 2489200"/>
              <a:gd name="connsiteX5" fmla="*/ 0 w 1389963"/>
              <a:gd name="connsiteY5" fmla="*/ 88900 h 2489200"/>
              <a:gd name="connsiteX6" fmla="*/ 639769 w 1389963"/>
              <a:gd name="connsiteY6" fmla="*/ 88900 h 248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9963" h="2489200">
                <a:moveTo>
                  <a:pt x="694981" y="0"/>
                </a:moveTo>
                <a:lnTo>
                  <a:pt x="750193" y="88900"/>
                </a:lnTo>
                <a:lnTo>
                  <a:pt x="1389963" y="88900"/>
                </a:lnTo>
                <a:lnTo>
                  <a:pt x="1389963" y="2489200"/>
                </a:lnTo>
                <a:lnTo>
                  <a:pt x="0" y="2489200"/>
                </a:lnTo>
                <a:lnTo>
                  <a:pt x="0" y="88900"/>
                </a:lnTo>
                <a:lnTo>
                  <a:pt x="639769" y="88900"/>
                </a:lnTo>
                <a:close/>
              </a:path>
            </a:pathLst>
          </a:custGeom>
          <a:solidFill>
            <a:schemeClr val="bg1"/>
          </a:solidFill>
          <a:ln>
            <a:solidFill>
              <a:schemeClr val="bg1">
                <a:lumMod val="75000"/>
              </a:schemeClr>
            </a:solid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组织变革</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01</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6" name="矩形: 圆角 5">
            <a:extLst>
              <a:ext uri="{FF2B5EF4-FFF2-40B4-BE49-F238E27FC236}">
                <a16:creationId xmlns:a16="http://schemas.microsoft.com/office/drawing/2014/main" id="{C6F8A3EE-37D5-470E-8ABA-73DFFCB03B96}"/>
              </a:ext>
            </a:extLst>
          </p:cNvPr>
          <p:cNvSpPr/>
          <p:nvPr/>
        </p:nvSpPr>
        <p:spPr>
          <a:xfrm>
            <a:off x="5275007" y="1398395"/>
            <a:ext cx="1641987" cy="52111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市场部</a:t>
            </a:r>
          </a:p>
        </p:txBody>
      </p:sp>
      <p:sp>
        <p:nvSpPr>
          <p:cNvPr id="32" name="矩形: 圆角 31">
            <a:extLst>
              <a:ext uri="{FF2B5EF4-FFF2-40B4-BE49-F238E27FC236}">
                <a16:creationId xmlns:a16="http://schemas.microsoft.com/office/drawing/2014/main" id="{0D31C605-5C33-44EA-9FA0-D76A694FF23F}"/>
              </a:ext>
            </a:extLst>
          </p:cNvPr>
          <p:cNvSpPr/>
          <p:nvPr/>
        </p:nvSpPr>
        <p:spPr>
          <a:xfrm>
            <a:off x="1127125" y="2509440"/>
            <a:ext cx="1537417" cy="531068"/>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内容组</a:t>
            </a:r>
          </a:p>
        </p:txBody>
      </p:sp>
      <p:sp>
        <p:nvSpPr>
          <p:cNvPr id="33" name="矩形: 圆角 32">
            <a:extLst>
              <a:ext uri="{FF2B5EF4-FFF2-40B4-BE49-F238E27FC236}">
                <a16:creationId xmlns:a16="http://schemas.microsoft.com/office/drawing/2014/main" id="{227E71E8-3676-4C6B-93B5-F6CB4F7B5D85}"/>
              </a:ext>
            </a:extLst>
          </p:cNvPr>
          <p:cNvSpPr/>
          <p:nvPr/>
        </p:nvSpPr>
        <p:spPr>
          <a:xfrm>
            <a:off x="3227208" y="2509440"/>
            <a:ext cx="1537417" cy="531068"/>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设计组</a:t>
            </a:r>
          </a:p>
        </p:txBody>
      </p:sp>
      <p:sp>
        <p:nvSpPr>
          <p:cNvPr id="34" name="矩形: 圆角 33">
            <a:extLst>
              <a:ext uri="{FF2B5EF4-FFF2-40B4-BE49-F238E27FC236}">
                <a16:creationId xmlns:a16="http://schemas.microsoft.com/office/drawing/2014/main" id="{0E4D6319-EFB8-48E3-9C1D-E033FAF91BD7}"/>
              </a:ext>
            </a:extLst>
          </p:cNvPr>
          <p:cNvSpPr/>
          <p:nvPr/>
        </p:nvSpPr>
        <p:spPr>
          <a:xfrm>
            <a:off x="5327291" y="2509440"/>
            <a:ext cx="1537417" cy="531068"/>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运营组</a:t>
            </a:r>
          </a:p>
        </p:txBody>
      </p:sp>
      <p:sp>
        <p:nvSpPr>
          <p:cNvPr id="35" name="矩形: 圆角 34">
            <a:extLst>
              <a:ext uri="{FF2B5EF4-FFF2-40B4-BE49-F238E27FC236}">
                <a16:creationId xmlns:a16="http://schemas.microsoft.com/office/drawing/2014/main" id="{0218FA6E-512E-4F7C-B447-1DC72BA1332F}"/>
              </a:ext>
            </a:extLst>
          </p:cNvPr>
          <p:cNvSpPr/>
          <p:nvPr/>
        </p:nvSpPr>
        <p:spPr>
          <a:xfrm>
            <a:off x="7427374" y="2509440"/>
            <a:ext cx="1537417" cy="531068"/>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策划组</a:t>
            </a:r>
          </a:p>
        </p:txBody>
      </p:sp>
      <p:sp>
        <p:nvSpPr>
          <p:cNvPr id="36" name="矩形: 圆角 35">
            <a:extLst>
              <a:ext uri="{FF2B5EF4-FFF2-40B4-BE49-F238E27FC236}">
                <a16:creationId xmlns:a16="http://schemas.microsoft.com/office/drawing/2014/main" id="{564E8005-5DFF-4051-985E-04F64603E4ED}"/>
              </a:ext>
            </a:extLst>
          </p:cNvPr>
          <p:cNvSpPr/>
          <p:nvPr/>
        </p:nvSpPr>
        <p:spPr>
          <a:xfrm>
            <a:off x="9527458" y="2509440"/>
            <a:ext cx="1537417" cy="531068"/>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审核组</a:t>
            </a:r>
          </a:p>
        </p:txBody>
      </p:sp>
      <p:sp>
        <p:nvSpPr>
          <p:cNvPr id="7" name="椭圆 6">
            <a:extLst>
              <a:ext uri="{FF2B5EF4-FFF2-40B4-BE49-F238E27FC236}">
                <a16:creationId xmlns:a16="http://schemas.microsoft.com/office/drawing/2014/main" id="{DC171EE6-7B9B-4B64-82D9-C411100D78D5}"/>
              </a:ext>
            </a:extLst>
          </p:cNvPr>
          <p:cNvSpPr/>
          <p:nvPr/>
        </p:nvSpPr>
        <p:spPr>
          <a:xfrm>
            <a:off x="6027047" y="1850552"/>
            <a:ext cx="137906" cy="137906"/>
          </a:xfrm>
          <a:prstGeom prst="ellipse">
            <a:avLst/>
          </a:prstGeom>
          <a:solidFill>
            <a:schemeClr val="bg1"/>
          </a:solid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大括号 7">
            <a:extLst>
              <a:ext uri="{FF2B5EF4-FFF2-40B4-BE49-F238E27FC236}">
                <a16:creationId xmlns:a16="http://schemas.microsoft.com/office/drawing/2014/main" id="{A42D38DB-07E4-4DD8-8AEA-464DF33F3EBD}"/>
              </a:ext>
            </a:extLst>
          </p:cNvPr>
          <p:cNvSpPr/>
          <p:nvPr/>
        </p:nvSpPr>
        <p:spPr>
          <a:xfrm rot="16200000">
            <a:off x="5919211" y="-1993414"/>
            <a:ext cx="353577" cy="8416412"/>
          </a:xfrm>
          <a:prstGeom prst="rightBrace">
            <a:avLst>
              <a:gd name="adj1" fmla="val 55607"/>
              <a:gd name="adj2" fmla="val 50000"/>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65F91E98-CDCD-49B1-ABB0-FE2FAE9D9DBD}"/>
              </a:ext>
            </a:extLst>
          </p:cNvPr>
          <p:cNvSpPr/>
          <p:nvPr/>
        </p:nvSpPr>
        <p:spPr>
          <a:xfrm>
            <a:off x="1818840" y="2971555"/>
            <a:ext cx="137906" cy="137906"/>
          </a:xfrm>
          <a:prstGeom prst="ellipse">
            <a:avLst/>
          </a:prstGeom>
          <a:solidFill>
            <a:schemeClr val="bg1"/>
          </a:solid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E158CE40-15C2-4D85-A3AC-AA35B598E3A9}"/>
              </a:ext>
            </a:extLst>
          </p:cNvPr>
          <p:cNvSpPr/>
          <p:nvPr/>
        </p:nvSpPr>
        <p:spPr>
          <a:xfrm>
            <a:off x="3926963" y="2971555"/>
            <a:ext cx="137906" cy="137906"/>
          </a:xfrm>
          <a:prstGeom prst="ellipse">
            <a:avLst/>
          </a:prstGeom>
          <a:solidFill>
            <a:schemeClr val="bg1"/>
          </a:solid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983DCC07-A502-47BE-A0A3-B635B55695AA}"/>
              </a:ext>
            </a:extLst>
          </p:cNvPr>
          <p:cNvSpPr/>
          <p:nvPr/>
        </p:nvSpPr>
        <p:spPr>
          <a:xfrm>
            <a:off x="6027046" y="2971555"/>
            <a:ext cx="137906" cy="137906"/>
          </a:xfrm>
          <a:prstGeom prst="ellipse">
            <a:avLst/>
          </a:prstGeom>
          <a:solidFill>
            <a:schemeClr val="bg1"/>
          </a:solid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46510BB4-8F0B-4D15-90B2-53F47C31C9FF}"/>
              </a:ext>
            </a:extLst>
          </p:cNvPr>
          <p:cNvSpPr/>
          <p:nvPr/>
        </p:nvSpPr>
        <p:spPr>
          <a:xfrm>
            <a:off x="8127129" y="2971555"/>
            <a:ext cx="137906" cy="137906"/>
          </a:xfrm>
          <a:prstGeom prst="ellipse">
            <a:avLst/>
          </a:prstGeom>
          <a:solidFill>
            <a:schemeClr val="bg1"/>
          </a:solid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8D68461F-A39A-4405-B324-DB2B27D6CD1B}"/>
              </a:ext>
            </a:extLst>
          </p:cNvPr>
          <p:cNvSpPr/>
          <p:nvPr/>
        </p:nvSpPr>
        <p:spPr>
          <a:xfrm>
            <a:off x="10251332" y="2971555"/>
            <a:ext cx="137906" cy="137906"/>
          </a:xfrm>
          <a:prstGeom prst="ellipse">
            <a:avLst/>
          </a:prstGeom>
          <a:solidFill>
            <a:schemeClr val="bg1"/>
          </a:solid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圆角 47">
            <a:extLst>
              <a:ext uri="{FF2B5EF4-FFF2-40B4-BE49-F238E27FC236}">
                <a16:creationId xmlns:a16="http://schemas.microsoft.com/office/drawing/2014/main" id="{BED9BE19-BB44-4920-A6CC-76A942FACE78}"/>
              </a:ext>
            </a:extLst>
          </p:cNvPr>
          <p:cNvSpPr/>
          <p:nvPr/>
        </p:nvSpPr>
        <p:spPr>
          <a:xfrm>
            <a:off x="1397717" y="3522888"/>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A</a:t>
            </a:r>
            <a:endParaRPr lang="zh-CN" altLang="en-US" sz="1600" dirty="0">
              <a:solidFill>
                <a:schemeClr val="bg1">
                  <a:lumMod val="50000"/>
                </a:schemeClr>
              </a:solidFill>
              <a:latin typeface="+mn-ea"/>
            </a:endParaRPr>
          </a:p>
        </p:txBody>
      </p:sp>
      <p:sp>
        <p:nvSpPr>
          <p:cNvPr id="50" name="矩形: 圆角 49">
            <a:extLst>
              <a:ext uri="{FF2B5EF4-FFF2-40B4-BE49-F238E27FC236}">
                <a16:creationId xmlns:a16="http://schemas.microsoft.com/office/drawing/2014/main" id="{7F595ABD-5AE9-4DE8-ABE8-3A669441C2EA}"/>
              </a:ext>
            </a:extLst>
          </p:cNvPr>
          <p:cNvSpPr/>
          <p:nvPr/>
        </p:nvSpPr>
        <p:spPr>
          <a:xfrm>
            <a:off x="1397717" y="4053304"/>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B</a:t>
            </a:r>
            <a:endParaRPr lang="zh-CN" altLang="en-US" sz="1600" dirty="0">
              <a:solidFill>
                <a:schemeClr val="bg1">
                  <a:lumMod val="50000"/>
                </a:schemeClr>
              </a:solidFill>
              <a:latin typeface="+mn-ea"/>
            </a:endParaRPr>
          </a:p>
        </p:txBody>
      </p:sp>
      <p:sp>
        <p:nvSpPr>
          <p:cNvPr id="51" name="矩形: 圆角 50">
            <a:extLst>
              <a:ext uri="{FF2B5EF4-FFF2-40B4-BE49-F238E27FC236}">
                <a16:creationId xmlns:a16="http://schemas.microsoft.com/office/drawing/2014/main" id="{B12BD441-D954-40AE-A578-465C6D950B3D}"/>
              </a:ext>
            </a:extLst>
          </p:cNvPr>
          <p:cNvSpPr/>
          <p:nvPr/>
        </p:nvSpPr>
        <p:spPr>
          <a:xfrm>
            <a:off x="1397717" y="4583720"/>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C</a:t>
            </a:r>
            <a:endParaRPr lang="zh-CN" altLang="en-US" sz="1600" dirty="0">
              <a:solidFill>
                <a:schemeClr val="bg1">
                  <a:lumMod val="50000"/>
                </a:schemeClr>
              </a:solidFill>
              <a:latin typeface="+mn-ea"/>
            </a:endParaRPr>
          </a:p>
        </p:txBody>
      </p:sp>
      <p:sp>
        <p:nvSpPr>
          <p:cNvPr id="53" name="矩形: 圆角 52">
            <a:extLst>
              <a:ext uri="{FF2B5EF4-FFF2-40B4-BE49-F238E27FC236}">
                <a16:creationId xmlns:a16="http://schemas.microsoft.com/office/drawing/2014/main" id="{E3CD11E4-63AA-4C32-8A3F-AFEFDD02046C}"/>
              </a:ext>
            </a:extLst>
          </p:cNvPr>
          <p:cNvSpPr/>
          <p:nvPr/>
        </p:nvSpPr>
        <p:spPr>
          <a:xfrm>
            <a:off x="1397717" y="5058191"/>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D</a:t>
            </a:r>
            <a:endParaRPr lang="zh-CN" altLang="en-US" sz="1600" dirty="0">
              <a:solidFill>
                <a:schemeClr val="bg1">
                  <a:lumMod val="50000"/>
                </a:schemeClr>
              </a:solidFill>
              <a:latin typeface="+mn-ea"/>
            </a:endParaRPr>
          </a:p>
        </p:txBody>
      </p:sp>
      <p:sp>
        <p:nvSpPr>
          <p:cNvPr id="56" name="任意多边形: 形状 55">
            <a:extLst>
              <a:ext uri="{FF2B5EF4-FFF2-40B4-BE49-F238E27FC236}">
                <a16:creationId xmlns:a16="http://schemas.microsoft.com/office/drawing/2014/main" id="{D7734BC2-E9B6-4401-BF1C-3A9BB6E4E08E}"/>
              </a:ext>
            </a:extLst>
          </p:cNvPr>
          <p:cNvSpPr/>
          <p:nvPr/>
        </p:nvSpPr>
        <p:spPr>
          <a:xfrm>
            <a:off x="3300935" y="3188607"/>
            <a:ext cx="1389963" cy="2489200"/>
          </a:xfrm>
          <a:custGeom>
            <a:avLst/>
            <a:gdLst>
              <a:gd name="connsiteX0" fmla="*/ 694981 w 1389963"/>
              <a:gd name="connsiteY0" fmla="*/ 0 h 2489200"/>
              <a:gd name="connsiteX1" fmla="*/ 750193 w 1389963"/>
              <a:gd name="connsiteY1" fmla="*/ 88900 h 2489200"/>
              <a:gd name="connsiteX2" fmla="*/ 1389963 w 1389963"/>
              <a:gd name="connsiteY2" fmla="*/ 88900 h 2489200"/>
              <a:gd name="connsiteX3" fmla="*/ 1389963 w 1389963"/>
              <a:gd name="connsiteY3" fmla="*/ 2489200 h 2489200"/>
              <a:gd name="connsiteX4" fmla="*/ 0 w 1389963"/>
              <a:gd name="connsiteY4" fmla="*/ 2489200 h 2489200"/>
              <a:gd name="connsiteX5" fmla="*/ 0 w 1389963"/>
              <a:gd name="connsiteY5" fmla="*/ 88900 h 2489200"/>
              <a:gd name="connsiteX6" fmla="*/ 639769 w 1389963"/>
              <a:gd name="connsiteY6" fmla="*/ 88900 h 248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9963" h="2489200">
                <a:moveTo>
                  <a:pt x="694981" y="0"/>
                </a:moveTo>
                <a:lnTo>
                  <a:pt x="750193" y="88900"/>
                </a:lnTo>
                <a:lnTo>
                  <a:pt x="1389963" y="88900"/>
                </a:lnTo>
                <a:lnTo>
                  <a:pt x="1389963" y="2489200"/>
                </a:lnTo>
                <a:lnTo>
                  <a:pt x="0" y="2489200"/>
                </a:lnTo>
                <a:lnTo>
                  <a:pt x="0" y="88900"/>
                </a:lnTo>
                <a:lnTo>
                  <a:pt x="639769" y="88900"/>
                </a:lnTo>
                <a:close/>
              </a:path>
            </a:pathLst>
          </a:custGeom>
          <a:solidFill>
            <a:schemeClr val="bg1"/>
          </a:solidFill>
          <a:ln>
            <a:solidFill>
              <a:schemeClr val="bg1">
                <a:lumMod val="75000"/>
              </a:schemeClr>
            </a:solid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矩形: 圆角 56">
            <a:extLst>
              <a:ext uri="{FF2B5EF4-FFF2-40B4-BE49-F238E27FC236}">
                <a16:creationId xmlns:a16="http://schemas.microsoft.com/office/drawing/2014/main" id="{15959080-9D9B-47D7-AE71-05A0C52AB9AB}"/>
              </a:ext>
            </a:extLst>
          </p:cNvPr>
          <p:cNvSpPr/>
          <p:nvPr/>
        </p:nvSpPr>
        <p:spPr>
          <a:xfrm>
            <a:off x="3497799" y="3522888"/>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A</a:t>
            </a:r>
            <a:endParaRPr lang="zh-CN" altLang="en-US" sz="1600" dirty="0">
              <a:solidFill>
                <a:schemeClr val="bg1">
                  <a:lumMod val="50000"/>
                </a:schemeClr>
              </a:solidFill>
              <a:latin typeface="+mn-ea"/>
            </a:endParaRPr>
          </a:p>
        </p:txBody>
      </p:sp>
      <p:sp>
        <p:nvSpPr>
          <p:cNvPr id="58" name="矩形: 圆角 57">
            <a:extLst>
              <a:ext uri="{FF2B5EF4-FFF2-40B4-BE49-F238E27FC236}">
                <a16:creationId xmlns:a16="http://schemas.microsoft.com/office/drawing/2014/main" id="{B92B3097-78DF-4C8E-817C-EFB623270A90}"/>
              </a:ext>
            </a:extLst>
          </p:cNvPr>
          <p:cNvSpPr/>
          <p:nvPr/>
        </p:nvSpPr>
        <p:spPr>
          <a:xfrm>
            <a:off x="3497799" y="4053304"/>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B</a:t>
            </a:r>
            <a:endParaRPr lang="zh-CN" altLang="en-US" sz="1600" dirty="0">
              <a:solidFill>
                <a:schemeClr val="bg1">
                  <a:lumMod val="50000"/>
                </a:schemeClr>
              </a:solidFill>
              <a:latin typeface="+mn-ea"/>
            </a:endParaRPr>
          </a:p>
        </p:txBody>
      </p:sp>
      <p:sp>
        <p:nvSpPr>
          <p:cNvPr id="59" name="矩形: 圆角 58">
            <a:extLst>
              <a:ext uri="{FF2B5EF4-FFF2-40B4-BE49-F238E27FC236}">
                <a16:creationId xmlns:a16="http://schemas.microsoft.com/office/drawing/2014/main" id="{973767F2-5DFC-476F-B2FF-2DAD156C973B}"/>
              </a:ext>
            </a:extLst>
          </p:cNvPr>
          <p:cNvSpPr/>
          <p:nvPr/>
        </p:nvSpPr>
        <p:spPr>
          <a:xfrm>
            <a:off x="3497799" y="4583720"/>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C</a:t>
            </a:r>
            <a:endParaRPr lang="zh-CN" altLang="en-US" sz="1600" dirty="0">
              <a:solidFill>
                <a:schemeClr val="bg1">
                  <a:lumMod val="50000"/>
                </a:schemeClr>
              </a:solidFill>
              <a:latin typeface="+mn-ea"/>
            </a:endParaRPr>
          </a:p>
        </p:txBody>
      </p:sp>
      <p:sp>
        <p:nvSpPr>
          <p:cNvPr id="60" name="矩形: 圆角 59">
            <a:extLst>
              <a:ext uri="{FF2B5EF4-FFF2-40B4-BE49-F238E27FC236}">
                <a16:creationId xmlns:a16="http://schemas.microsoft.com/office/drawing/2014/main" id="{E976256F-61AE-4B1C-8514-4D9713D19974}"/>
              </a:ext>
            </a:extLst>
          </p:cNvPr>
          <p:cNvSpPr/>
          <p:nvPr/>
        </p:nvSpPr>
        <p:spPr>
          <a:xfrm>
            <a:off x="3497799" y="5058191"/>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D</a:t>
            </a:r>
            <a:endParaRPr lang="zh-CN" altLang="en-US" sz="1600" dirty="0">
              <a:solidFill>
                <a:schemeClr val="bg1">
                  <a:lumMod val="50000"/>
                </a:schemeClr>
              </a:solidFill>
              <a:latin typeface="+mn-ea"/>
            </a:endParaRPr>
          </a:p>
        </p:txBody>
      </p:sp>
      <p:sp>
        <p:nvSpPr>
          <p:cNvPr id="61" name="任意多边形: 形状 60">
            <a:extLst>
              <a:ext uri="{FF2B5EF4-FFF2-40B4-BE49-F238E27FC236}">
                <a16:creationId xmlns:a16="http://schemas.microsoft.com/office/drawing/2014/main" id="{B2BEA881-32A1-44E4-8142-9AFCFF932F04}"/>
              </a:ext>
            </a:extLst>
          </p:cNvPr>
          <p:cNvSpPr/>
          <p:nvPr/>
        </p:nvSpPr>
        <p:spPr>
          <a:xfrm>
            <a:off x="5401018" y="3188607"/>
            <a:ext cx="1389963" cy="2489200"/>
          </a:xfrm>
          <a:custGeom>
            <a:avLst/>
            <a:gdLst>
              <a:gd name="connsiteX0" fmla="*/ 694981 w 1389963"/>
              <a:gd name="connsiteY0" fmla="*/ 0 h 2489200"/>
              <a:gd name="connsiteX1" fmla="*/ 750193 w 1389963"/>
              <a:gd name="connsiteY1" fmla="*/ 88900 h 2489200"/>
              <a:gd name="connsiteX2" fmla="*/ 1389963 w 1389963"/>
              <a:gd name="connsiteY2" fmla="*/ 88900 h 2489200"/>
              <a:gd name="connsiteX3" fmla="*/ 1389963 w 1389963"/>
              <a:gd name="connsiteY3" fmla="*/ 2489200 h 2489200"/>
              <a:gd name="connsiteX4" fmla="*/ 0 w 1389963"/>
              <a:gd name="connsiteY4" fmla="*/ 2489200 h 2489200"/>
              <a:gd name="connsiteX5" fmla="*/ 0 w 1389963"/>
              <a:gd name="connsiteY5" fmla="*/ 88900 h 2489200"/>
              <a:gd name="connsiteX6" fmla="*/ 639769 w 1389963"/>
              <a:gd name="connsiteY6" fmla="*/ 88900 h 248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9963" h="2489200">
                <a:moveTo>
                  <a:pt x="694981" y="0"/>
                </a:moveTo>
                <a:lnTo>
                  <a:pt x="750193" y="88900"/>
                </a:lnTo>
                <a:lnTo>
                  <a:pt x="1389963" y="88900"/>
                </a:lnTo>
                <a:lnTo>
                  <a:pt x="1389963" y="2489200"/>
                </a:lnTo>
                <a:lnTo>
                  <a:pt x="0" y="2489200"/>
                </a:lnTo>
                <a:lnTo>
                  <a:pt x="0" y="88900"/>
                </a:lnTo>
                <a:lnTo>
                  <a:pt x="639769" y="88900"/>
                </a:lnTo>
                <a:close/>
              </a:path>
            </a:pathLst>
          </a:custGeom>
          <a:solidFill>
            <a:schemeClr val="bg1"/>
          </a:solidFill>
          <a:ln>
            <a:solidFill>
              <a:schemeClr val="bg1">
                <a:lumMod val="75000"/>
              </a:schemeClr>
            </a:solid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矩形: 圆角 61">
            <a:extLst>
              <a:ext uri="{FF2B5EF4-FFF2-40B4-BE49-F238E27FC236}">
                <a16:creationId xmlns:a16="http://schemas.microsoft.com/office/drawing/2014/main" id="{6A66D424-D612-4B27-BC11-3372DF278E71}"/>
              </a:ext>
            </a:extLst>
          </p:cNvPr>
          <p:cNvSpPr/>
          <p:nvPr/>
        </p:nvSpPr>
        <p:spPr>
          <a:xfrm>
            <a:off x="5597882" y="3522888"/>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A</a:t>
            </a:r>
            <a:endParaRPr lang="zh-CN" altLang="en-US" sz="1600" dirty="0">
              <a:solidFill>
                <a:schemeClr val="bg1">
                  <a:lumMod val="50000"/>
                </a:schemeClr>
              </a:solidFill>
              <a:latin typeface="+mn-ea"/>
            </a:endParaRPr>
          </a:p>
        </p:txBody>
      </p:sp>
      <p:sp>
        <p:nvSpPr>
          <p:cNvPr id="66" name="矩形: 圆角 65">
            <a:extLst>
              <a:ext uri="{FF2B5EF4-FFF2-40B4-BE49-F238E27FC236}">
                <a16:creationId xmlns:a16="http://schemas.microsoft.com/office/drawing/2014/main" id="{B122FBAE-FFA9-4D31-9952-5BBA973B16A7}"/>
              </a:ext>
            </a:extLst>
          </p:cNvPr>
          <p:cNvSpPr/>
          <p:nvPr/>
        </p:nvSpPr>
        <p:spPr>
          <a:xfrm>
            <a:off x="5597882" y="4053304"/>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B</a:t>
            </a:r>
            <a:endParaRPr lang="zh-CN" altLang="en-US" sz="1600" dirty="0">
              <a:solidFill>
                <a:schemeClr val="bg1">
                  <a:lumMod val="50000"/>
                </a:schemeClr>
              </a:solidFill>
              <a:latin typeface="+mn-ea"/>
            </a:endParaRPr>
          </a:p>
        </p:txBody>
      </p:sp>
      <p:sp>
        <p:nvSpPr>
          <p:cNvPr id="67" name="矩形: 圆角 66">
            <a:extLst>
              <a:ext uri="{FF2B5EF4-FFF2-40B4-BE49-F238E27FC236}">
                <a16:creationId xmlns:a16="http://schemas.microsoft.com/office/drawing/2014/main" id="{F46B68D2-E869-4F2D-88C9-01B191BCADD9}"/>
              </a:ext>
            </a:extLst>
          </p:cNvPr>
          <p:cNvSpPr/>
          <p:nvPr/>
        </p:nvSpPr>
        <p:spPr>
          <a:xfrm>
            <a:off x="5597882" y="4583720"/>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C</a:t>
            </a:r>
            <a:endParaRPr lang="zh-CN" altLang="en-US" sz="1600" dirty="0">
              <a:solidFill>
                <a:schemeClr val="bg1">
                  <a:lumMod val="50000"/>
                </a:schemeClr>
              </a:solidFill>
              <a:latin typeface="+mn-ea"/>
            </a:endParaRPr>
          </a:p>
        </p:txBody>
      </p:sp>
      <p:sp>
        <p:nvSpPr>
          <p:cNvPr id="68" name="矩形: 圆角 67">
            <a:extLst>
              <a:ext uri="{FF2B5EF4-FFF2-40B4-BE49-F238E27FC236}">
                <a16:creationId xmlns:a16="http://schemas.microsoft.com/office/drawing/2014/main" id="{141595F0-37B3-400D-8566-D122F004141C}"/>
              </a:ext>
            </a:extLst>
          </p:cNvPr>
          <p:cNvSpPr/>
          <p:nvPr/>
        </p:nvSpPr>
        <p:spPr>
          <a:xfrm>
            <a:off x="5597882" y="5058191"/>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D</a:t>
            </a:r>
            <a:endParaRPr lang="zh-CN" altLang="en-US" sz="1600" dirty="0">
              <a:solidFill>
                <a:schemeClr val="bg1">
                  <a:lumMod val="50000"/>
                </a:schemeClr>
              </a:solidFill>
              <a:latin typeface="+mn-ea"/>
            </a:endParaRPr>
          </a:p>
        </p:txBody>
      </p:sp>
      <p:sp>
        <p:nvSpPr>
          <p:cNvPr id="69" name="任意多边形: 形状 68">
            <a:extLst>
              <a:ext uri="{FF2B5EF4-FFF2-40B4-BE49-F238E27FC236}">
                <a16:creationId xmlns:a16="http://schemas.microsoft.com/office/drawing/2014/main" id="{182C1C43-8AAD-408C-B4AD-E2AC1B7FB6E8}"/>
              </a:ext>
            </a:extLst>
          </p:cNvPr>
          <p:cNvSpPr/>
          <p:nvPr/>
        </p:nvSpPr>
        <p:spPr>
          <a:xfrm>
            <a:off x="7501101" y="3188607"/>
            <a:ext cx="1389963" cy="2489200"/>
          </a:xfrm>
          <a:custGeom>
            <a:avLst/>
            <a:gdLst>
              <a:gd name="connsiteX0" fmla="*/ 694981 w 1389963"/>
              <a:gd name="connsiteY0" fmla="*/ 0 h 2489200"/>
              <a:gd name="connsiteX1" fmla="*/ 750193 w 1389963"/>
              <a:gd name="connsiteY1" fmla="*/ 88900 h 2489200"/>
              <a:gd name="connsiteX2" fmla="*/ 1389963 w 1389963"/>
              <a:gd name="connsiteY2" fmla="*/ 88900 h 2489200"/>
              <a:gd name="connsiteX3" fmla="*/ 1389963 w 1389963"/>
              <a:gd name="connsiteY3" fmla="*/ 2489200 h 2489200"/>
              <a:gd name="connsiteX4" fmla="*/ 0 w 1389963"/>
              <a:gd name="connsiteY4" fmla="*/ 2489200 h 2489200"/>
              <a:gd name="connsiteX5" fmla="*/ 0 w 1389963"/>
              <a:gd name="connsiteY5" fmla="*/ 88900 h 2489200"/>
              <a:gd name="connsiteX6" fmla="*/ 639769 w 1389963"/>
              <a:gd name="connsiteY6" fmla="*/ 88900 h 248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9963" h="2489200">
                <a:moveTo>
                  <a:pt x="694981" y="0"/>
                </a:moveTo>
                <a:lnTo>
                  <a:pt x="750193" y="88900"/>
                </a:lnTo>
                <a:lnTo>
                  <a:pt x="1389963" y="88900"/>
                </a:lnTo>
                <a:lnTo>
                  <a:pt x="1389963" y="2489200"/>
                </a:lnTo>
                <a:lnTo>
                  <a:pt x="0" y="2489200"/>
                </a:lnTo>
                <a:lnTo>
                  <a:pt x="0" y="88900"/>
                </a:lnTo>
                <a:lnTo>
                  <a:pt x="639769" y="88900"/>
                </a:lnTo>
                <a:close/>
              </a:path>
            </a:pathLst>
          </a:custGeom>
          <a:solidFill>
            <a:schemeClr val="bg1"/>
          </a:solidFill>
          <a:ln>
            <a:solidFill>
              <a:schemeClr val="bg1">
                <a:lumMod val="75000"/>
              </a:schemeClr>
            </a:solid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 name="矩形: 圆角 69">
            <a:extLst>
              <a:ext uri="{FF2B5EF4-FFF2-40B4-BE49-F238E27FC236}">
                <a16:creationId xmlns:a16="http://schemas.microsoft.com/office/drawing/2014/main" id="{0FABACF2-4BB2-4366-842A-FB646CC1B2FC}"/>
              </a:ext>
            </a:extLst>
          </p:cNvPr>
          <p:cNvSpPr/>
          <p:nvPr/>
        </p:nvSpPr>
        <p:spPr>
          <a:xfrm>
            <a:off x="7697965" y="3522888"/>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A</a:t>
            </a:r>
            <a:endParaRPr lang="zh-CN" altLang="en-US" sz="1600" dirty="0">
              <a:solidFill>
                <a:schemeClr val="bg1">
                  <a:lumMod val="50000"/>
                </a:schemeClr>
              </a:solidFill>
              <a:latin typeface="+mn-ea"/>
            </a:endParaRPr>
          </a:p>
        </p:txBody>
      </p:sp>
      <p:sp>
        <p:nvSpPr>
          <p:cNvPr id="71" name="矩形: 圆角 70">
            <a:extLst>
              <a:ext uri="{FF2B5EF4-FFF2-40B4-BE49-F238E27FC236}">
                <a16:creationId xmlns:a16="http://schemas.microsoft.com/office/drawing/2014/main" id="{854BD912-D4EA-46F3-816D-4B30A18E5316}"/>
              </a:ext>
            </a:extLst>
          </p:cNvPr>
          <p:cNvSpPr/>
          <p:nvPr/>
        </p:nvSpPr>
        <p:spPr>
          <a:xfrm>
            <a:off x="7697965" y="4053304"/>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B</a:t>
            </a:r>
            <a:endParaRPr lang="zh-CN" altLang="en-US" sz="1600" dirty="0">
              <a:solidFill>
                <a:schemeClr val="bg1">
                  <a:lumMod val="50000"/>
                </a:schemeClr>
              </a:solidFill>
              <a:latin typeface="+mn-ea"/>
            </a:endParaRPr>
          </a:p>
        </p:txBody>
      </p:sp>
      <p:sp>
        <p:nvSpPr>
          <p:cNvPr id="72" name="矩形: 圆角 71">
            <a:extLst>
              <a:ext uri="{FF2B5EF4-FFF2-40B4-BE49-F238E27FC236}">
                <a16:creationId xmlns:a16="http://schemas.microsoft.com/office/drawing/2014/main" id="{4CAB3053-DA9C-4BF3-BB32-A516C0DDB15F}"/>
              </a:ext>
            </a:extLst>
          </p:cNvPr>
          <p:cNvSpPr/>
          <p:nvPr/>
        </p:nvSpPr>
        <p:spPr>
          <a:xfrm>
            <a:off x="7697965" y="4583720"/>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C</a:t>
            </a:r>
            <a:endParaRPr lang="zh-CN" altLang="en-US" sz="1600" dirty="0">
              <a:solidFill>
                <a:schemeClr val="bg1">
                  <a:lumMod val="50000"/>
                </a:schemeClr>
              </a:solidFill>
              <a:latin typeface="+mn-ea"/>
            </a:endParaRPr>
          </a:p>
        </p:txBody>
      </p:sp>
      <p:sp>
        <p:nvSpPr>
          <p:cNvPr id="73" name="矩形: 圆角 72">
            <a:extLst>
              <a:ext uri="{FF2B5EF4-FFF2-40B4-BE49-F238E27FC236}">
                <a16:creationId xmlns:a16="http://schemas.microsoft.com/office/drawing/2014/main" id="{C1D2A354-F87B-4D85-8F87-6288D0FC1AC1}"/>
              </a:ext>
            </a:extLst>
          </p:cNvPr>
          <p:cNvSpPr/>
          <p:nvPr/>
        </p:nvSpPr>
        <p:spPr>
          <a:xfrm>
            <a:off x="7697965" y="5058191"/>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D</a:t>
            </a:r>
            <a:endParaRPr lang="zh-CN" altLang="en-US" sz="1600" dirty="0">
              <a:solidFill>
                <a:schemeClr val="bg1">
                  <a:lumMod val="50000"/>
                </a:schemeClr>
              </a:solidFill>
              <a:latin typeface="+mn-ea"/>
            </a:endParaRPr>
          </a:p>
        </p:txBody>
      </p:sp>
      <p:sp>
        <p:nvSpPr>
          <p:cNvPr id="74" name="任意多边形: 形状 73">
            <a:extLst>
              <a:ext uri="{FF2B5EF4-FFF2-40B4-BE49-F238E27FC236}">
                <a16:creationId xmlns:a16="http://schemas.microsoft.com/office/drawing/2014/main" id="{E592B271-5AF5-4E1E-B82E-ABF4C30256D5}"/>
              </a:ext>
            </a:extLst>
          </p:cNvPr>
          <p:cNvSpPr/>
          <p:nvPr/>
        </p:nvSpPr>
        <p:spPr>
          <a:xfrm>
            <a:off x="9601185" y="3188607"/>
            <a:ext cx="1389963" cy="2489200"/>
          </a:xfrm>
          <a:custGeom>
            <a:avLst/>
            <a:gdLst>
              <a:gd name="connsiteX0" fmla="*/ 694981 w 1389963"/>
              <a:gd name="connsiteY0" fmla="*/ 0 h 2489200"/>
              <a:gd name="connsiteX1" fmla="*/ 750193 w 1389963"/>
              <a:gd name="connsiteY1" fmla="*/ 88900 h 2489200"/>
              <a:gd name="connsiteX2" fmla="*/ 1389963 w 1389963"/>
              <a:gd name="connsiteY2" fmla="*/ 88900 h 2489200"/>
              <a:gd name="connsiteX3" fmla="*/ 1389963 w 1389963"/>
              <a:gd name="connsiteY3" fmla="*/ 2489200 h 2489200"/>
              <a:gd name="connsiteX4" fmla="*/ 0 w 1389963"/>
              <a:gd name="connsiteY4" fmla="*/ 2489200 h 2489200"/>
              <a:gd name="connsiteX5" fmla="*/ 0 w 1389963"/>
              <a:gd name="connsiteY5" fmla="*/ 88900 h 2489200"/>
              <a:gd name="connsiteX6" fmla="*/ 639769 w 1389963"/>
              <a:gd name="connsiteY6" fmla="*/ 88900 h 248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9963" h="2489200">
                <a:moveTo>
                  <a:pt x="694981" y="0"/>
                </a:moveTo>
                <a:lnTo>
                  <a:pt x="750193" y="88900"/>
                </a:lnTo>
                <a:lnTo>
                  <a:pt x="1389963" y="88900"/>
                </a:lnTo>
                <a:lnTo>
                  <a:pt x="1389963" y="2489200"/>
                </a:lnTo>
                <a:lnTo>
                  <a:pt x="0" y="2489200"/>
                </a:lnTo>
                <a:lnTo>
                  <a:pt x="0" y="88900"/>
                </a:lnTo>
                <a:lnTo>
                  <a:pt x="639769" y="88900"/>
                </a:lnTo>
                <a:close/>
              </a:path>
            </a:pathLst>
          </a:custGeom>
          <a:solidFill>
            <a:schemeClr val="bg1"/>
          </a:solidFill>
          <a:ln>
            <a:solidFill>
              <a:schemeClr val="bg1">
                <a:lumMod val="75000"/>
              </a:schemeClr>
            </a:solid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5" name="矩形: 圆角 74">
            <a:extLst>
              <a:ext uri="{FF2B5EF4-FFF2-40B4-BE49-F238E27FC236}">
                <a16:creationId xmlns:a16="http://schemas.microsoft.com/office/drawing/2014/main" id="{33359E75-B5F9-48A9-9CC2-42A2C2786FE2}"/>
              </a:ext>
            </a:extLst>
          </p:cNvPr>
          <p:cNvSpPr/>
          <p:nvPr/>
        </p:nvSpPr>
        <p:spPr>
          <a:xfrm>
            <a:off x="9798049" y="3522888"/>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A</a:t>
            </a:r>
            <a:endParaRPr lang="zh-CN" altLang="en-US" sz="1600" dirty="0">
              <a:solidFill>
                <a:schemeClr val="bg1">
                  <a:lumMod val="50000"/>
                </a:schemeClr>
              </a:solidFill>
              <a:latin typeface="+mn-ea"/>
            </a:endParaRPr>
          </a:p>
        </p:txBody>
      </p:sp>
      <p:sp>
        <p:nvSpPr>
          <p:cNvPr id="76" name="矩形: 圆角 75">
            <a:extLst>
              <a:ext uri="{FF2B5EF4-FFF2-40B4-BE49-F238E27FC236}">
                <a16:creationId xmlns:a16="http://schemas.microsoft.com/office/drawing/2014/main" id="{5C8CE95F-33C5-4EF1-9526-E5B594D59107}"/>
              </a:ext>
            </a:extLst>
          </p:cNvPr>
          <p:cNvSpPr/>
          <p:nvPr/>
        </p:nvSpPr>
        <p:spPr>
          <a:xfrm>
            <a:off x="9798049" y="4053304"/>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B</a:t>
            </a:r>
            <a:endParaRPr lang="zh-CN" altLang="en-US" sz="1600" dirty="0">
              <a:solidFill>
                <a:schemeClr val="bg1">
                  <a:lumMod val="50000"/>
                </a:schemeClr>
              </a:solidFill>
              <a:latin typeface="+mn-ea"/>
            </a:endParaRPr>
          </a:p>
        </p:txBody>
      </p:sp>
      <p:sp>
        <p:nvSpPr>
          <p:cNvPr id="77" name="矩形: 圆角 76">
            <a:extLst>
              <a:ext uri="{FF2B5EF4-FFF2-40B4-BE49-F238E27FC236}">
                <a16:creationId xmlns:a16="http://schemas.microsoft.com/office/drawing/2014/main" id="{E42C1489-CDF6-4771-9587-78A8B5920481}"/>
              </a:ext>
            </a:extLst>
          </p:cNvPr>
          <p:cNvSpPr/>
          <p:nvPr/>
        </p:nvSpPr>
        <p:spPr>
          <a:xfrm>
            <a:off x="9798049" y="4583720"/>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C</a:t>
            </a:r>
            <a:endParaRPr lang="zh-CN" altLang="en-US" sz="1600" dirty="0">
              <a:solidFill>
                <a:schemeClr val="bg1">
                  <a:lumMod val="50000"/>
                </a:schemeClr>
              </a:solidFill>
              <a:latin typeface="+mn-ea"/>
            </a:endParaRPr>
          </a:p>
        </p:txBody>
      </p:sp>
      <p:sp>
        <p:nvSpPr>
          <p:cNvPr id="78" name="矩形: 圆角 77">
            <a:extLst>
              <a:ext uri="{FF2B5EF4-FFF2-40B4-BE49-F238E27FC236}">
                <a16:creationId xmlns:a16="http://schemas.microsoft.com/office/drawing/2014/main" id="{53A1B356-AAA4-4A3C-8EEC-9F337C1D1F16}"/>
              </a:ext>
            </a:extLst>
          </p:cNvPr>
          <p:cNvSpPr/>
          <p:nvPr/>
        </p:nvSpPr>
        <p:spPr>
          <a:xfrm>
            <a:off x="9798049" y="5058191"/>
            <a:ext cx="996234" cy="350093"/>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lumMod val="50000"/>
                  </a:schemeClr>
                </a:solidFill>
                <a:latin typeface="+mn-ea"/>
              </a:rPr>
              <a:t>成员</a:t>
            </a:r>
            <a:r>
              <a:rPr lang="en-US" altLang="zh-CN" sz="1600" dirty="0">
                <a:solidFill>
                  <a:schemeClr val="bg1">
                    <a:lumMod val="50000"/>
                  </a:schemeClr>
                </a:solidFill>
                <a:latin typeface="+mn-ea"/>
              </a:rPr>
              <a:t>D</a:t>
            </a:r>
            <a:endParaRPr lang="zh-CN" altLang="en-US" sz="1600" dirty="0">
              <a:solidFill>
                <a:schemeClr val="bg1">
                  <a:lumMod val="50000"/>
                </a:schemeClr>
              </a:solidFill>
              <a:latin typeface="+mn-ea"/>
            </a:endParaRPr>
          </a:p>
        </p:txBody>
      </p:sp>
    </p:spTree>
    <p:extLst>
      <p:ext uri="{BB962C8B-B14F-4D97-AF65-F5344CB8AC3E}">
        <p14:creationId xmlns:p14="http://schemas.microsoft.com/office/powerpoint/2010/main" val="23473530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部门活动</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01</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46" name="平行四边形 45">
            <a:extLst>
              <a:ext uri="{FF2B5EF4-FFF2-40B4-BE49-F238E27FC236}">
                <a16:creationId xmlns:a16="http://schemas.microsoft.com/office/drawing/2014/main" id="{2A5BB7E6-AACE-4547-87BF-495FD860EE0A}"/>
              </a:ext>
            </a:extLst>
          </p:cNvPr>
          <p:cNvSpPr/>
          <p:nvPr/>
        </p:nvSpPr>
        <p:spPr>
          <a:xfrm>
            <a:off x="3541968" y="1553027"/>
            <a:ext cx="2625642" cy="1911927"/>
          </a:xfrm>
          <a:prstGeom prst="parallelogram">
            <a:avLst>
              <a:gd name="adj" fmla="val 18960"/>
            </a:avLst>
          </a:prstGeom>
          <a:gradFill>
            <a:gsLst>
              <a:gs pos="100000">
                <a:schemeClr val="accent2"/>
              </a:gs>
              <a:gs pos="0">
                <a:schemeClr val="accent1"/>
              </a:gs>
            </a:gsLst>
            <a:lin ang="2700000" scaled="0"/>
          </a:gradFill>
          <a:ln>
            <a:noFill/>
          </a:ln>
          <a:effectLst>
            <a:outerShdw blurRad="482600" dist="190500" dir="5400000" sx="95000" sy="95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3" name="平行四边形 62">
            <a:extLst>
              <a:ext uri="{FF2B5EF4-FFF2-40B4-BE49-F238E27FC236}">
                <a16:creationId xmlns:a16="http://schemas.microsoft.com/office/drawing/2014/main" id="{2D517440-B37A-4EE5-A464-FF38DD00541C}"/>
              </a:ext>
            </a:extLst>
          </p:cNvPr>
          <p:cNvSpPr/>
          <p:nvPr/>
        </p:nvSpPr>
        <p:spPr>
          <a:xfrm>
            <a:off x="8506816" y="1553027"/>
            <a:ext cx="2625642" cy="1911927"/>
          </a:xfrm>
          <a:prstGeom prst="parallelogram">
            <a:avLst>
              <a:gd name="adj" fmla="val 18960"/>
            </a:avLst>
          </a:prstGeom>
          <a:gradFill>
            <a:gsLst>
              <a:gs pos="100000">
                <a:schemeClr val="accent2"/>
              </a:gs>
              <a:gs pos="0">
                <a:schemeClr val="accent1"/>
              </a:gs>
            </a:gsLst>
            <a:lin ang="2700000" scaled="0"/>
          </a:gradFill>
          <a:ln>
            <a:noFill/>
          </a:ln>
          <a:effectLst>
            <a:outerShdw blurRad="482600" dist="190500" dir="5400000" sx="95000" sy="95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4" name="平行四边形 63">
            <a:extLst>
              <a:ext uri="{FF2B5EF4-FFF2-40B4-BE49-F238E27FC236}">
                <a16:creationId xmlns:a16="http://schemas.microsoft.com/office/drawing/2014/main" id="{BB2ADE0D-37C6-4B52-A17A-33D709711976}"/>
              </a:ext>
            </a:extLst>
          </p:cNvPr>
          <p:cNvSpPr/>
          <p:nvPr/>
        </p:nvSpPr>
        <p:spPr>
          <a:xfrm>
            <a:off x="1059544" y="3618014"/>
            <a:ext cx="2625642" cy="1911927"/>
          </a:xfrm>
          <a:prstGeom prst="parallelogram">
            <a:avLst>
              <a:gd name="adj" fmla="val 18960"/>
            </a:avLst>
          </a:prstGeom>
          <a:gradFill>
            <a:gsLst>
              <a:gs pos="100000">
                <a:schemeClr val="accent2"/>
              </a:gs>
              <a:gs pos="0">
                <a:schemeClr val="accent1"/>
              </a:gs>
            </a:gsLst>
            <a:lin ang="2700000" scaled="0"/>
          </a:gradFill>
          <a:ln>
            <a:noFill/>
          </a:ln>
          <a:effectLst>
            <a:outerShdw blurRad="482600" dist="190500" dir="5400000" sx="95000" sy="95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9" name="平行四边形 78">
            <a:extLst>
              <a:ext uri="{FF2B5EF4-FFF2-40B4-BE49-F238E27FC236}">
                <a16:creationId xmlns:a16="http://schemas.microsoft.com/office/drawing/2014/main" id="{F671591C-0B18-4681-AD1A-708567FAF96A}"/>
              </a:ext>
            </a:extLst>
          </p:cNvPr>
          <p:cNvSpPr/>
          <p:nvPr/>
        </p:nvSpPr>
        <p:spPr>
          <a:xfrm>
            <a:off x="6024392" y="3618014"/>
            <a:ext cx="2625642" cy="1911927"/>
          </a:xfrm>
          <a:prstGeom prst="parallelogram">
            <a:avLst>
              <a:gd name="adj" fmla="val 18960"/>
            </a:avLst>
          </a:prstGeom>
          <a:gradFill>
            <a:gsLst>
              <a:gs pos="100000">
                <a:schemeClr val="accent2"/>
              </a:gs>
              <a:gs pos="0">
                <a:schemeClr val="accent1"/>
              </a:gs>
            </a:gsLst>
            <a:lin ang="2700000" scaled="0"/>
          </a:gradFill>
          <a:ln>
            <a:noFill/>
          </a:ln>
          <a:effectLst>
            <a:outerShdw blurRad="482600" dist="190500" dir="5400000" sx="95000" sy="95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1" name="文本框 80">
            <a:extLst>
              <a:ext uri="{FF2B5EF4-FFF2-40B4-BE49-F238E27FC236}">
                <a16:creationId xmlns:a16="http://schemas.microsoft.com/office/drawing/2014/main" id="{DD1A651C-8CD5-471E-A41C-6F1F26C5B630}"/>
              </a:ext>
            </a:extLst>
          </p:cNvPr>
          <p:cNvSpPr txBox="1"/>
          <p:nvPr/>
        </p:nvSpPr>
        <p:spPr>
          <a:xfrm>
            <a:off x="3948581" y="2097644"/>
            <a:ext cx="2087504" cy="461665"/>
          </a:xfrm>
          <a:prstGeom prst="rect">
            <a:avLst/>
          </a:prstGeom>
          <a:noFill/>
        </p:spPr>
        <p:txBody>
          <a:bodyPr wrap="square" rtlCol="0" anchor="ctr">
            <a:spAutoFit/>
          </a:bodyPr>
          <a:lstStyle/>
          <a:p>
            <a:r>
              <a:rPr lang="zh-CN" altLang="en-US" sz="2400" i="1" dirty="0">
                <a:solidFill>
                  <a:schemeClr val="bg1"/>
                </a:solidFill>
                <a:latin typeface="+mj-ea"/>
                <a:ea typeface="+mj-ea"/>
              </a:rPr>
              <a:t>企业参观</a:t>
            </a:r>
          </a:p>
        </p:txBody>
      </p:sp>
      <p:sp>
        <p:nvSpPr>
          <p:cNvPr id="82" name="文本框 81">
            <a:extLst>
              <a:ext uri="{FF2B5EF4-FFF2-40B4-BE49-F238E27FC236}">
                <a16:creationId xmlns:a16="http://schemas.microsoft.com/office/drawing/2014/main" id="{AD422DC2-D5B0-4FAB-986A-9182D50B0F39}"/>
              </a:ext>
            </a:extLst>
          </p:cNvPr>
          <p:cNvSpPr txBox="1"/>
          <p:nvPr/>
        </p:nvSpPr>
        <p:spPr>
          <a:xfrm>
            <a:off x="3869923" y="2509424"/>
            <a:ext cx="1911445" cy="343427"/>
          </a:xfrm>
          <a:prstGeom prst="rect">
            <a:avLst/>
          </a:prstGeom>
          <a:noFill/>
        </p:spPr>
        <p:txBody>
          <a:bodyPr wrap="square" rtlCol="0" anchor="ctr">
            <a:spAutoFit/>
          </a:bodyPr>
          <a:lstStyle/>
          <a:p>
            <a:pPr>
              <a:lnSpc>
                <a:spcPct val="150000"/>
              </a:lnSpc>
            </a:pPr>
            <a:r>
              <a:rPr lang="zh-CN" altLang="en-US" sz="1200" i="1" dirty="0">
                <a:solidFill>
                  <a:schemeClr val="bg1"/>
                </a:solidFill>
                <a:latin typeface="+mn-ea"/>
              </a:rPr>
              <a:t>此处添加您的副标题文字</a:t>
            </a:r>
          </a:p>
        </p:txBody>
      </p:sp>
      <p:grpSp>
        <p:nvGrpSpPr>
          <p:cNvPr id="85" name="组合 84">
            <a:extLst>
              <a:ext uri="{FF2B5EF4-FFF2-40B4-BE49-F238E27FC236}">
                <a16:creationId xmlns:a16="http://schemas.microsoft.com/office/drawing/2014/main" id="{3B5547B1-9779-42A7-90E8-E1B3BAB5AF91}"/>
              </a:ext>
            </a:extLst>
          </p:cNvPr>
          <p:cNvGrpSpPr/>
          <p:nvPr/>
        </p:nvGrpSpPr>
        <p:grpSpPr>
          <a:xfrm>
            <a:off x="5447392" y="1433641"/>
            <a:ext cx="333656" cy="395385"/>
            <a:chOff x="10486744" y="1096724"/>
            <a:chExt cx="333656" cy="395385"/>
          </a:xfrm>
        </p:grpSpPr>
        <p:sp>
          <p:nvSpPr>
            <p:cNvPr id="86" name="箭头: 五边形 85">
              <a:extLst>
                <a:ext uri="{FF2B5EF4-FFF2-40B4-BE49-F238E27FC236}">
                  <a16:creationId xmlns:a16="http://schemas.microsoft.com/office/drawing/2014/main" id="{757D5CC9-4FDC-42C5-913D-D49AC0BAA077}"/>
                </a:ext>
              </a:extLst>
            </p:cNvPr>
            <p:cNvSpPr/>
            <p:nvPr/>
          </p:nvSpPr>
          <p:spPr>
            <a:xfrm rot="5400000">
              <a:off x="10455879" y="1127589"/>
              <a:ext cx="395385" cy="333656"/>
            </a:xfrm>
            <a:prstGeom prst="homePlate">
              <a:avLst>
                <a:gd name="adj" fmla="val 26913"/>
              </a:avLst>
            </a:prstGeom>
            <a:gradFill flip="none" rotWithShape="0">
              <a:gsLst>
                <a:gs pos="100000">
                  <a:schemeClr val="accent4"/>
                </a:gs>
                <a:gs pos="0">
                  <a:schemeClr val="accent5"/>
                </a:gs>
              </a:gsLst>
              <a:lin ang="2700000" scaled="0"/>
              <a:tileRect/>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87" name="星形: 五角 86">
              <a:extLst>
                <a:ext uri="{FF2B5EF4-FFF2-40B4-BE49-F238E27FC236}">
                  <a16:creationId xmlns:a16="http://schemas.microsoft.com/office/drawing/2014/main" id="{7987EEBF-4A55-48B5-8A9E-985686A2F5E9}"/>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文本框 87">
            <a:extLst>
              <a:ext uri="{FF2B5EF4-FFF2-40B4-BE49-F238E27FC236}">
                <a16:creationId xmlns:a16="http://schemas.microsoft.com/office/drawing/2014/main" id="{1B1DB4B7-7F1F-4D80-BB6F-95897BD332C0}"/>
              </a:ext>
            </a:extLst>
          </p:cNvPr>
          <p:cNvSpPr txBox="1"/>
          <p:nvPr/>
        </p:nvSpPr>
        <p:spPr>
          <a:xfrm>
            <a:off x="8904039" y="2097644"/>
            <a:ext cx="2087504" cy="461665"/>
          </a:xfrm>
          <a:prstGeom prst="rect">
            <a:avLst/>
          </a:prstGeom>
          <a:noFill/>
        </p:spPr>
        <p:txBody>
          <a:bodyPr wrap="square" rtlCol="0" anchor="ctr">
            <a:spAutoFit/>
          </a:bodyPr>
          <a:lstStyle/>
          <a:p>
            <a:r>
              <a:rPr lang="zh-CN" altLang="en-US" sz="2400" i="1" dirty="0">
                <a:solidFill>
                  <a:schemeClr val="bg1"/>
                </a:solidFill>
                <a:latin typeface="+mj-ea"/>
                <a:ea typeface="+mj-ea"/>
              </a:rPr>
              <a:t>客户沙龙</a:t>
            </a:r>
          </a:p>
        </p:txBody>
      </p:sp>
      <p:sp>
        <p:nvSpPr>
          <p:cNvPr id="89" name="文本框 88">
            <a:extLst>
              <a:ext uri="{FF2B5EF4-FFF2-40B4-BE49-F238E27FC236}">
                <a16:creationId xmlns:a16="http://schemas.microsoft.com/office/drawing/2014/main" id="{95815125-6209-4AE7-BF65-7EABCCEE51E7}"/>
              </a:ext>
            </a:extLst>
          </p:cNvPr>
          <p:cNvSpPr txBox="1"/>
          <p:nvPr/>
        </p:nvSpPr>
        <p:spPr>
          <a:xfrm>
            <a:off x="8825381" y="2509424"/>
            <a:ext cx="1911445" cy="343427"/>
          </a:xfrm>
          <a:prstGeom prst="rect">
            <a:avLst/>
          </a:prstGeom>
          <a:noFill/>
        </p:spPr>
        <p:txBody>
          <a:bodyPr wrap="square" rtlCol="0" anchor="ctr">
            <a:spAutoFit/>
          </a:bodyPr>
          <a:lstStyle/>
          <a:p>
            <a:pPr>
              <a:lnSpc>
                <a:spcPct val="150000"/>
              </a:lnSpc>
            </a:pPr>
            <a:r>
              <a:rPr lang="zh-CN" altLang="en-US" sz="1200" i="1" dirty="0">
                <a:solidFill>
                  <a:schemeClr val="bg1"/>
                </a:solidFill>
                <a:latin typeface="+mn-ea"/>
              </a:rPr>
              <a:t>此处添加您的副标题文字</a:t>
            </a:r>
          </a:p>
        </p:txBody>
      </p:sp>
      <p:grpSp>
        <p:nvGrpSpPr>
          <p:cNvPr id="90" name="组合 89">
            <a:extLst>
              <a:ext uri="{FF2B5EF4-FFF2-40B4-BE49-F238E27FC236}">
                <a16:creationId xmlns:a16="http://schemas.microsoft.com/office/drawing/2014/main" id="{CF549FE4-3B75-46EC-9C21-2BDA2686C410}"/>
              </a:ext>
            </a:extLst>
          </p:cNvPr>
          <p:cNvGrpSpPr/>
          <p:nvPr/>
        </p:nvGrpSpPr>
        <p:grpSpPr>
          <a:xfrm>
            <a:off x="10402850" y="1433641"/>
            <a:ext cx="333656" cy="395385"/>
            <a:chOff x="10486744" y="1096724"/>
            <a:chExt cx="333656" cy="395385"/>
          </a:xfrm>
        </p:grpSpPr>
        <p:sp>
          <p:nvSpPr>
            <p:cNvPr id="91" name="箭头: 五边形 90">
              <a:extLst>
                <a:ext uri="{FF2B5EF4-FFF2-40B4-BE49-F238E27FC236}">
                  <a16:creationId xmlns:a16="http://schemas.microsoft.com/office/drawing/2014/main" id="{E51D6957-8C62-4A77-8ABE-7E61724A799E}"/>
                </a:ext>
              </a:extLst>
            </p:cNvPr>
            <p:cNvSpPr/>
            <p:nvPr/>
          </p:nvSpPr>
          <p:spPr>
            <a:xfrm rot="5400000">
              <a:off x="10455879" y="1127589"/>
              <a:ext cx="395385" cy="333656"/>
            </a:xfrm>
            <a:prstGeom prst="homePlate">
              <a:avLst>
                <a:gd name="adj" fmla="val 26913"/>
              </a:avLst>
            </a:prstGeom>
            <a:gradFill flip="none" rotWithShape="0">
              <a:gsLst>
                <a:gs pos="100000">
                  <a:schemeClr val="accent4"/>
                </a:gs>
                <a:gs pos="0">
                  <a:schemeClr val="accent5"/>
                </a:gs>
              </a:gsLst>
              <a:lin ang="2700000" scaled="0"/>
              <a:tileRect/>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92" name="星形: 五角 91">
              <a:extLst>
                <a:ext uri="{FF2B5EF4-FFF2-40B4-BE49-F238E27FC236}">
                  <a16:creationId xmlns:a16="http://schemas.microsoft.com/office/drawing/2014/main" id="{FA438BF1-FB30-46F9-B136-A61884CEC554}"/>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文本框 92">
            <a:extLst>
              <a:ext uri="{FF2B5EF4-FFF2-40B4-BE49-F238E27FC236}">
                <a16:creationId xmlns:a16="http://schemas.microsoft.com/office/drawing/2014/main" id="{C29F237C-AFDF-4EB5-B47F-3A3CB9B97647}"/>
              </a:ext>
            </a:extLst>
          </p:cNvPr>
          <p:cNvSpPr txBox="1"/>
          <p:nvPr/>
        </p:nvSpPr>
        <p:spPr>
          <a:xfrm>
            <a:off x="1470852" y="4211579"/>
            <a:ext cx="2087504" cy="461665"/>
          </a:xfrm>
          <a:prstGeom prst="rect">
            <a:avLst/>
          </a:prstGeom>
          <a:noFill/>
        </p:spPr>
        <p:txBody>
          <a:bodyPr wrap="square" rtlCol="0" anchor="ctr">
            <a:spAutoFit/>
          </a:bodyPr>
          <a:lstStyle/>
          <a:p>
            <a:r>
              <a:rPr lang="zh-CN" altLang="en-US" sz="2400" i="1" dirty="0">
                <a:solidFill>
                  <a:schemeClr val="bg1"/>
                </a:solidFill>
                <a:latin typeface="+mj-ea"/>
                <a:ea typeface="+mj-ea"/>
              </a:rPr>
              <a:t>行业论坛</a:t>
            </a:r>
          </a:p>
        </p:txBody>
      </p:sp>
      <p:sp>
        <p:nvSpPr>
          <p:cNvPr id="94" name="文本框 93">
            <a:extLst>
              <a:ext uri="{FF2B5EF4-FFF2-40B4-BE49-F238E27FC236}">
                <a16:creationId xmlns:a16="http://schemas.microsoft.com/office/drawing/2014/main" id="{6C2DDFD0-EFF1-45CF-9B3F-296C39D58CB3}"/>
              </a:ext>
            </a:extLst>
          </p:cNvPr>
          <p:cNvSpPr txBox="1"/>
          <p:nvPr/>
        </p:nvSpPr>
        <p:spPr>
          <a:xfrm>
            <a:off x="1392194" y="4623359"/>
            <a:ext cx="1911445" cy="343427"/>
          </a:xfrm>
          <a:prstGeom prst="rect">
            <a:avLst/>
          </a:prstGeom>
          <a:noFill/>
        </p:spPr>
        <p:txBody>
          <a:bodyPr wrap="square" rtlCol="0" anchor="ctr">
            <a:spAutoFit/>
          </a:bodyPr>
          <a:lstStyle/>
          <a:p>
            <a:pPr>
              <a:lnSpc>
                <a:spcPct val="150000"/>
              </a:lnSpc>
            </a:pPr>
            <a:r>
              <a:rPr lang="zh-CN" altLang="en-US" sz="1200" i="1" dirty="0">
                <a:solidFill>
                  <a:schemeClr val="bg1"/>
                </a:solidFill>
                <a:latin typeface="+mn-ea"/>
              </a:rPr>
              <a:t>此处添加您的副标题文字</a:t>
            </a:r>
          </a:p>
        </p:txBody>
      </p:sp>
      <p:grpSp>
        <p:nvGrpSpPr>
          <p:cNvPr id="95" name="组合 94">
            <a:extLst>
              <a:ext uri="{FF2B5EF4-FFF2-40B4-BE49-F238E27FC236}">
                <a16:creationId xmlns:a16="http://schemas.microsoft.com/office/drawing/2014/main" id="{9E34C65B-086D-4EE7-BF38-8F833C244967}"/>
              </a:ext>
            </a:extLst>
          </p:cNvPr>
          <p:cNvGrpSpPr/>
          <p:nvPr/>
        </p:nvGrpSpPr>
        <p:grpSpPr>
          <a:xfrm>
            <a:off x="2969663" y="3547576"/>
            <a:ext cx="333656" cy="395385"/>
            <a:chOff x="10486744" y="1096724"/>
            <a:chExt cx="333656" cy="395385"/>
          </a:xfrm>
        </p:grpSpPr>
        <p:sp>
          <p:nvSpPr>
            <p:cNvPr id="96" name="箭头: 五边形 95">
              <a:extLst>
                <a:ext uri="{FF2B5EF4-FFF2-40B4-BE49-F238E27FC236}">
                  <a16:creationId xmlns:a16="http://schemas.microsoft.com/office/drawing/2014/main" id="{44DB91E6-38E3-4CB8-8078-21D57EC348F4}"/>
                </a:ext>
              </a:extLst>
            </p:cNvPr>
            <p:cNvSpPr/>
            <p:nvPr/>
          </p:nvSpPr>
          <p:spPr>
            <a:xfrm rot="5400000">
              <a:off x="10455879" y="1127589"/>
              <a:ext cx="395385" cy="333656"/>
            </a:xfrm>
            <a:prstGeom prst="homePlate">
              <a:avLst>
                <a:gd name="adj" fmla="val 26913"/>
              </a:avLst>
            </a:prstGeom>
            <a:gradFill flip="none" rotWithShape="0">
              <a:gsLst>
                <a:gs pos="100000">
                  <a:schemeClr val="accent4"/>
                </a:gs>
                <a:gs pos="0">
                  <a:schemeClr val="accent5"/>
                </a:gs>
              </a:gsLst>
              <a:lin ang="2700000" scaled="0"/>
              <a:tileRect/>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97" name="星形: 五角 96">
              <a:extLst>
                <a:ext uri="{FF2B5EF4-FFF2-40B4-BE49-F238E27FC236}">
                  <a16:creationId xmlns:a16="http://schemas.microsoft.com/office/drawing/2014/main" id="{B5D2024D-3515-4BA4-808E-655088C45B9C}"/>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文本框 97">
            <a:extLst>
              <a:ext uri="{FF2B5EF4-FFF2-40B4-BE49-F238E27FC236}">
                <a16:creationId xmlns:a16="http://schemas.microsoft.com/office/drawing/2014/main" id="{86BE607F-92C6-4FD3-B29D-3BDE94218A49}"/>
              </a:ext>
            </a:extLst>
          </p:cNvPr>
          <p:cNvSpPr txBox="1"/>
          <p:nvPr/>
        </p:nvSpPr>
        <p:spPr>
          <a:xfrm>
            <a:off x="6426310" y="4211579"/>
            <a:ext cx="2087504" cy="461665"/>
          </a:xfrm>
          <a:prstGeom prst="rect">
            <a:avLst/>
          </a:prstGeom>
          <a:noFill/>
        </p:spPr>
        <p:txBody>
          <a:bodyPr wrap="square" rtlCol="0" anchor="ctr">
            <a:spAutoFit/>
          </a:bodyPr>
          <a:lstStyle/>
          <a:p>
            <a:r>
              <a:rPr lang="zh-CN" altLang="en-US" sz="2400" i="1" dirty="0">
                <a:solidFill>
                  <a:schemeClr val="bg1"/>
                </a:solidFill>
                <a:latin typeface="+mj-ea"/>
                <a:ea typeface="+mj-ea"/>
              </a:rPr>
              <a:t>拓展训练</a:t>
            </a:r>
          </a:p>
        </p:txBody>
      </p:sp>
      <p:sp>
        <p:nvSpPr>
          <p:cNvPr id="99" name="文本框 98">
            <a:extLst>
              <a:ext uri="{FF2B5EF4-FFF2-40B4-BE49-F238E27FC236}">
                <a16:creationId xmlns:a16="http://schemas.microsoft.com/office/drawing/2014/main" id="{FA857F66-B003-4950-ACA9-9CA6335079C0}"/>
              </a:ext>
            </a:extLst>
          </p:cNvPr>
          <p:cNvSpPr txBox="1"/>
          <p:nvPr/>
        </p:nvSpPr>
        <p:spPr>
          <a:xfrm>
            <a:off x="6347652" y="4623359"/>
            <a:ext cx="1911445" cy="343427"/>
          </a:xfrm>
          <a:prstGeom prst="rect">
            <a:avLst/>
          </a:prstGeom>
          <a:noFill/>
        </p:spPr>
        <p:txBody>
          <a:bodyPr wrap="square" rtlCol="0" anchor="ctr">
            <a:spAutoFit/>
          </a:bodyPr>
          <a:lstStyle/>
          <a:p>
            <a:pPr>
              <a:lnSpc>
                <a:spcPct val="150000"/>
              </a:lnSpc>
            </a:pPr>
            <a:r>
              <a:rPr lang="zh-CN" altLang="en-US" sz="1200" i="1" dirty="0">
                <a:solidFill>
                  <a:schemeClr val="bg1"/>
                </a:solidFill>
                <a:latin typeface="+mn-ea"/>
              </a:rPr>
              <a:t>此处添加您的副标题文字</a:t>
            </a:r>
          </a:p>
        </p:txBody>
      </p:sp>
      <p:grpSp>
        <p:nvGrpSpPr>
          <p:cNvPr id="100" name="组合 99">
            <a:extLst>
              <a:ext uri="{FF2B5EF4-FFF2-40B4-BE49-F238E27FC236}">
                <a16:creationId xmlns:a16="http://schemas.microsoft.com/office/drawing/2014/main" id="{533B1D68-38DF-466B-969E-5AF9837C7BD9}"/>
              </a:ext>
            </a:extLst>
          </p:cNvPr>
          <p:cNvGrpSpPr/>
          <p:nvPr/>
        </p:nvGrpSpPr>
        <p:grpSpPr>
          <a:xfrm>
            <a:off x="7925121" y="3547576"/>
            <a:ext cx="333656" cy="395385"/>
            <a:chOff x="10486744" y="1096724"/>
            <a:chExt cx="333656" cy="395385"/>
          </a:xfrm>
        </p:grpSpPr>
        <p:sp>
          <p:nvSpPr>
            <p:cNvPr id="101" name="箭头: 五边形 100">
              <a:extLst>
                <a:ext uri="{FF2B5EF4-FFF2-40B4-BE49-F238E27FC236}">
                  <a16:creationId xmlns:a16="http://schemas.microsoft.com/office/drawing/2014/main" id="{8E98C22D-7E96-4CA5-811C-E31BDCF3B7D5}"/>
                </a:ext>
              </a:extLst>
            </p:cNvPr>
            <p:cNvSpPr/>
            <p:nvPr/>
          </p:nvSpPr>
          <p:spPr>
            <a:xfrm rot="5400000">
              <a:off x="10455879" y="1127589"/>
              <a:ext cx="395385" cy="333656"/>
            </a:xfrm>
            <a:prstGeom prst="homePlate">
              <a:avLst>
                <a:gd name="adj" fmla="val 26913"/>
              </a:avLst>
            </a:prstGeom>
            <a:gradFill flip="none" rotWithShape="0">
              <a:gsLst>
                <a:gs pos="100000">
                  <a:schemeClr val="accent4"/>
                </a:gs>
                <a:gs pos="0">
                  <a:schemeClr val="accent5"/>
                </a:gs>
              </a:gsLst>
              <a:lin ang="2700000" scaled="0"/>
              <a:tileRect/>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102" name="星形: 五角 101">
              <a:extLst>
                <a:ext uri="{FF2B5EF4-FFF2-40B4-BE49-F238E27FC236}">
                  <a16:creationId xmlns:a16="http://schemas.microsoft.com/office/drawing/2014/main" id="{69AAAD9F-A1AB-498D-8860-0D60CECD125E}"/>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5" name="图片 44" descr="人的手&#10;&#10;中度可信度描述已自动生成">
            <a:extLst>
              <a:ext uri="{FF2B5EF4-FFF2-40B4-BE49-F238E27FC236}">
                <a16:creationId xmlns:a16="http://schemas.microsoft.com/office/drawing/2014/main" id="{60F1500C-35A0-43E4-AAB4-A3C5C6F0602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8506816" y="3618016"/>
            <a:ext cx="2625642" cy="1911927"/>
          </a:xfrm>
          <a:custGeom>
            <a:avLst/>
            <a:gdLst>
              <a:gd name="connsiteX0" fmla="*/ 362501 w 2625642"/>
              <a:gd name="connsiteY0" fmla="*/ 0 h 1911927"/>
              <a:gd name="connsiteX1" fmla="*/ 2625642 w 2625642"/>
              <a:gd name="connsiteY1" fmla="*/ 0 h 1911927"/>
              <a:gd name="connsiteX2" fmla="*/ 2263141 w 2625642"/>
              <a:gd name="connsiteY2" fmla="*/ 1911927 h 1911927"/>
              <a:gd name="connsiteX3" fmla="*/ 0 w 2625642"/>
              <a:gd name="connsiteY3" fmla="*/ 1911927 h 1911927"/>
            </a:gdLst>
            <a:ahLst/>
            <a:cxnLst>
              <a:cxn ang="0">
                <a:pos x="connsiteX0" y="connsiteY0"/>
              </a:cxn>
              <a:cxn ang="0">
                <a:pos x="connsiteX1" y="connsiteY1"/>
              </a:cxn>
              <a:cxn ang="0">
                <a:pos x="connsiteX2" y="connsiteY2"/>
              </a:cxn>
              <a:cxn ang="0">
                <a:pos x="connsiteX3" y="connsiteY3"/>
              </a:cxn>
            </a:cxnLst>
            <a:rect l="l" t="t" r="r" b="b"/>
            <a:pathLst>
              <a:path w="2625642" h="1911927">
                <a:moveTo>
                  <a:pt x="362501" y="0"/>
                </a:moveTo>
                <a:lnTo>
                  <a:pt x="2625642" y="0"/>
                </a:lnTo>
                <a:lnTo>
                  <a:pt x="2263141" y="1911927"/>
                </a:lnTo>
                <a:lnTo>
                  <a:pt x="0" y="1911927"/>
                </a:lnTo>
                <a:close/>
              </a:path>
            </a:pathLst>
          </a:custGeom>
          <a:solidFill>
            <a:schemeClr val="bg1"/>
          </a:solidFill>
          <a:ln>
            <a:noFill/>
          </a:ln>
          <a:effectLst>
            <a:outerShdw blurRad="152400" dist="139700" dir="5400000" sx="97000" sy="97000" algn="t" rotWithShape="0">
              <a:prstClr val="black">
                <a:alpha val="24000"/>
              </a:prstClr>
            </a:outerShdw>
          </a:effectLst>
        </p:spPr>
      </p:pic>
      <p:pic>
        <p:nvPicPr>
          <p:cNvPr id="42" name="图片 41" descr="穿着白色衣服的男人&#10;&#10;描述已自动生成">
            <a:extLst>
              <a:ext uri="{FF2B5EF4-FFF2-40B4-BE49-F238E27FC236}">
                <a16:creationId xmlns:a16="http://schemas.microsoft.com/office/drawing/2014/main" id="{1765CB9E-AD2D-4BF4-B658-83C543F4A4A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541968" y="3618015"/>
            <a:ext cx="2625642" cy="1911927"/>
          </a:xfrm>
          <a:custGeom>
            <a:avLst/>
            <a:gdLst>
              <a:gd name="connsiteX0" fmla="*/ 362501 w 2625642"/>
              <a:gd name="connsiteY0" fmla="*/ 0 h 1911927"/>
              <a:gd name="connsiteX1" fmla="*/ 2625642 w 2625642"/>
              <a:gd name="connsiteY1" fmla="*/ 0 h 1911927"/>
              <a:gd name="connsiteX2" fmla="*/ 2263141 w 2625642"/>
              <a:gd name="connsiteY2" fmla="*/ 1911927 h 1911927"/>
              <a:gd name="connsiteX3" fmla="*/ 0 w 2625642"/>
              <a:gd name="connsiteY3" fmla="*/ 1911927 h 1911927"/>
            </a:gdLst>
            <a:ahLst/>
            <a:cxnLst>
              <a:cxn ang="0">
                <a:pos x="connsiteX0" y="connsiteY0"/>
              </a:cxn>
              <a:cxn ang="0">
                <a:pos x="connsiteX1" y="connsiteY1"/>
              </a:cxn>
              <a:cxn ang="0">
                <a:pos x="connsiteX2" y="connsiteY2"/>
              </a:cxn>
              <a:cxn ang="0">
                <a:pos x="connsiteX3" y="connsiteY3"/>
              </a:cxn>
            </a:cxnLst>
            <a:rect l="l" t="t" r="r" b="b"/>
            <a:pathLst>
              <a:path w="2625642" h="1911927">
                <a:moveTo>
                  <a:pt x="362501" y="0"/>
                </a:moveTo>
                <a:lnTo>
                  <a:pt x="2625642" y="0"/>
                </a:lnTo>
                <a:lnTo>
                  <a:pt x="2263141" y="1911927"/>
                </a:lnTo>
                <a:lnTo>
                  <a:pt x="0" y="1911927"/>
                </a:lnTo>
                <a:close/>
              </a:path>
            </a:pathLst>
          </a:custGeom>
          <a:solidFill>
            <a:schemeClr val="bg1"/>
          </a:solidFill>
          <a:ln>
            <a:noFill/>
          </a:ln>
          <a:effectLst>
            <a:outerShdw blurRad="152400" dist="139700" dir="5400000" sx="97000" sy="97000" algn="t" rotWithShape="0">
              <a:prstClr val="black">
                <a:alpha val="24000"/>
              </a:prstClr>
            </a:outerShdw>
          </a:effectLst>
        </p:spPr>
      </p:pic>
      <p:pic>
        <p:nvPicPr>
          <p:cNvPr id="39" name="图片 38" descr="窗户旁的沙发上&#10;&#10;中度可信度描述已自动生成">
            <a:extLst>
              <a:ext uri="{FF2B5EF4-FFF2-40B4-BE49-F238E27FC236}">
                <a16:creationId xmlns:a16="http://schemas.microsoft.com/office/drawing/2014/main" id="{1B30783B-032A-45D8-AAE1-259D8E7E8459}"/>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024392" y="1553029"/>
            <a:ext cx="2625642" cy="1911927"/>
          </a:xfrm>
          <a:custGeom>
            <a:avLst/>
            <a:gdLst>
              <a:gd name="connsiteX0" fmla="*/ 362501 w 2625642"/>
              <a:gd name="connsiteY0" fmla="*/ 0 h 1911927"/>
              <a:gd name="connsiteX1" fmla="*/ 2625642 w 2625642"/>
              <a:gd name="connsiteY1" fmla="*/ 0 h 1911927"/>
              <a:gd name="connsiteX2" fmla="*/ 2263141 w 2625642"/>
              <a:gd name="connsiteY2" fmla="*/ 1911927 h 1911927"/>
              <a:gd name="connsiteX3" fmla="*/ 0 w 2625642"/>
              <a:gd name="connsiteY3" fmla="*/ 1911927 h 1911927"/>
            </a:gdLst>
            <a:ahLst/>
            <a:cxnLst>
              <a:cxn ang="0">
                <a:pos x="connsiteX0" y="connsiteY0"/>
              </a:cxn>
              <a:cxn ang="0">
                <a:pos x="connsiteX1" y="connsiteY1"/>
              </a:cxn>
              <a:cxn ang="0">
                <a:pos x="connsiteX2" y="connsiteY2"/>
              </a:cxn>
              <a:cxn ang="0">
                <a:pos x="connsiteX3" y="connsiteY3"/>
              </a:cxn>
            </a:cxnLst>
            <a:rect l="l" t="t" r="r" b="b"/>
            <a:pathLst>
              <a:path w="2625642" h="1911927">
                <a:moveTo>
                  <a:pt x="362501" y="0"/>
                </a:moveTo>
                <a:lnTo>
                  <a:pt x="2625642" y="0"/>
                </a:lnTo>
                <a:lnTo>
                  <a:pt x="2263141" y="1911927"/>
                </a:lnTo>
                <a:lnTo>
                  <a:pt x="0" y="1911927"/>
                </a:lnTo>
                <a:close/>
              </a:path>
            </a:pathLst>
          </a:custGeom>
          <a:solidFill>
            <a:schemeClr val="bg1"/>
          </a:solidFill>
          <a:ln>
            <a:noFill/>
          </a:ln>
          <a:effectLst>
            <a:outerShdw blurRad="152400" dist="139700" dir="5400000" sx="97000" sy="97000" algn="t" rotWithShape="0">
              <a:prstClr val="black">
                <a:alpha val="24000"/>
              </a:prstClr>
            </a:outerShdw>
          </a:effectLst>
        </p:spPr>
      </p:pic>
      <p:pic>
        <p:nvPicPr>
          <p:cNvPr id="36" name="图片 35">
            <a:extLst>
              <a:ext uri="{FF2B5EF4-FFF2-40B4-BE49-F238E27FC236}">
                <a16:creationId xmlns:a16="http://schemas.microsoft.com/office/drawing/2014/main" id="{8DC45B39-1515-4869-BE36-3E7FDAFDD650}"/>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59544" y="1553029"/>
            <a:ext cx="2625642" cy="1911927"/>
          </a:xfrm>
          <a:custGeom>
            <a:avLst/>
            <a:gdLst>
              <a:gd name="connsiteX0" fmla="*/ 362501 w 2625642"/>
              <a:gd name="connsiteY0" fmla="*/ 0 h 1911927"/>
              <a:gd name="connsiteX1" fmla="*/ 2625642 w 2625642"/>
              <a:gd name="connsiteY1" fmla="*/ 0 h 1911927"/>
              <a:gd name="connsiteX2" fmla="*/ 2263141 w 2625642"/>
              <a:gd name="connsiteY2" fmla="*/ 1911927 h 1911927"/>
              <a:gd name="connsiteX3" fmla="*/ 0 w 2625642"/>
              <a:gd name="connsiteY3" fmla="*/ 1911927 h 1911927"/>
            </a:gdLst>
            <a:ahLst/>
            <a:cxnLst>
              <a:cxn ang="0">
                <a:pos x="connsiteX0" y="connsiteY0"/>
              </a:cxn>
              <a:cxn ang="0">
                <a:pos x="connsiteX1" y="connsiteY1"/>
              </a:cxn>
              <a:cxn ang="0">
                <a:pos x="connsiteX2" y="connsiteY2"/>
              </a:cxn>
              <a:cxn ang="0">
                <a:pos x="connsiteX3" y="connsiteY3"/>
              </a:cxn>
            </a:cxnLst>
            <a:rect l="l" t="t" r="r" b="b"/>
            <a:pathLst>
              <a:path w="2625642" h="1911927">
                <a:moveTo>
                  <a:pt x="362501" y="0"/>
                </a:moveTo>
                <a:lnTo>
                  <a:pt x="2625642" y="0"/>
                </a:lnTo>
                <a:lnTo>
                  <a:pt x="2263141" y="1911927"/>
                </a:lnTo>
                <a:lnTo>
                  <a:pt x="0" y="1911927"/>
                </a:lnTo>
                <a:close/>
              </a:path>
            </a:pathLst>
          </a:custGeom>
          <a:solidFill>
            <a:schemeClr val="bg1"/>
          </a:solidFill>
          <a:ln>
            <a:noFill/>
          </a:ln>
          <a:effectLst>
            <a:outerShdw blurRad="152400" dist="139700" dir="5400000" sx="97000" sy="97000" algn="t" rotWithShape="0">
              <a:prstClr val="black">
                <a:alpha val="24000"/>
              </a:prstClr>
            </a:outerShdw>
          </a:effectLst>
        </p:spPr>
      </p:pic>
    </p:spTree>
    <p:extLst>
      <p:ext uri="{BB962C8B-B14F-4D97-AF65-F5344CB8AC3E}">
        <p14:creationId xmlns:p14="http://schemas.microsoft.com/office/powerpoint/2010/main" val="3934779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descr="雪山的风景&#10;&#10;描述已自动生成">
            <a:extLst>
              <a:ext uri="{FF2B5EF4-FFF2-40B4-BE49-F238E27FC236}">
                <a16:creationId xmlns:a16="http://schemas.microsoft.com/office/drawing/2014/main" id="{83AC38A9-6E56-4599-93F8-9144453D1A9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0" name="文本框 9">
            <a:extLst>
              <a:ext uri="{FF2B5EF4-FFF2-40B4-BE49-F238E27FC236}">
                <a16:creationId xmlns:a16="http://schemas.microsoft.com/office/drawing/2014/main" id="{176222F5-B612-4055-8E59-FD154D1D87A2}"/>
              </a:ext>
            </a:extLst>
          </p:cNvPr>
          <p:cNvSpPr txBox="1"/>
          <p:nvPr/>
        </p:nvSpPr>
        <p:spPr>
          <a:xfrm>
            <a:off x="3187702" y="3972104"/>
            <a:ext cx="5816598" cy="923330"/>
          </a:xfrm>
          <a:prstGeom prst="rect">
            <a:avLst/>
          </a:prstGeom>
          <a:noFill/>
        </p:spPr>
        <p:txBody>
          <a:bodyPr wrap="square" rtlCol="0" anchor="ctr">
            <a:spAutoFit/>
          </a:bodyPr>
          <a:lstStyle/>
          <a:p>
            <a:pPr algn="ctr"/>
            <a:r>
              <a:rPr lang="zh-CN" altLang="en-US" sz="5400" dirty="0">
                <a:solidFill>
                  <a:schemeClr val="accent1"/>
                </a:solidFill>
                <a:latin typeface="+mj-ea"/>
                <a:ea typeface="+mj-ea"/>
              </a:rPr>
              <a:t>重点项目</a:t>
            </a:r>
          </a:p>
        </p:txBody>
      </p:sp>
      <p:sp>
        <p:nvSpPr>
          <p:cNvPr id="12" name="文本框 11">
            <a:extLst>
              <a:ext uri="{FF2B5EF4-FFF2-40B4-BE49-F238E27FC236}">
                <a16:creationId xmlns:a16="http://schemas.microsoft.com/office/drawing/2014/main" id="{541B4BC6-F923-4A49-B6C8-3E0D6B81016E}"/>
              </a:ext>
            </a:extLst>
          </p:cNvPr>
          <p:cNvSpPr txBox="1"/>
          <p:nvPr/>
        </p:nvSpPr>
        <p:spPr>
          <a:xfrm>
            <a:off x="1627531" y="4921250"/>
            <a:ext cx="8936938" cy="595356"/>
          </a:xfrm>
          <a:prstGeom prst="rect">
            <a:avLst/>
          </a:prstGeom>
          <a:noFill/>
        </p:spPr>
        <p:txBody>
          <a:bodyPr wrap="square" rtlCol="0">
            <a:spAutoFit/>
          </a:bodyPr>
          <a:lstStyle/>
          <a:p>
            <a:pPr algn="ctr">
              <a:lnSpc>
                <a:spcPct val="120000"/>
              </a:lnSpc>
            </a:pPr>
            <a:r>
              <a:rPr lang="zh-CN" altLang="en-US" sz="1400" dirty="0">
                <a:solidFill>
                  <a:schemeClr val="bg1">
                    <a:lumMod val="50000"/>
                  </a:schemeClr>
                </a:solidFill>
                <a:latin typeface="+mn-ea"/>
              </a:rPr>
              <a:t>请替换文字内容，点击相关标题文字请替请替换文字内容，点击相关标题文字请替换文字请替换文字内请替换文字内容，点击相关标题文字请替换文字请替换文字换文字请替换文字内请替换文字内容</a:t>
            </a:r>
          </a:p>
        </p:txBody>
      </p:sp>
      <p:grpSp>
        <p:nvGrpSpPr>
          <p:cNvPr id="17" name="组合 16">
            <a:extLst>
              <a:ext uri="{FF2B5EF4-FFF2-40B4-BE49-F238E27FC236}">
                <a16:creationId xmlns:a16="http://schemas.microsoft.com/office/drawing/2014/main" id="{A272C797-8C57-4ABE-9243-3475221A1556}"/>
              </a:ext>
            </a:extLst>
          </p:cNvPr>
          <p:cNvGrpSpPr/>
          <p:nvPr/>
        </p:nvGrpSpPr>
        <p:grpSpPr>
          <a:xfrm>
            <a:off x="2150192" y="4344869"/>
            <a:ext cx="2183683" cy="177800"/>
            <a:chOff x="2150192" y="4344869"/>
            <a:chExt cx="2183683" cy="177800"/>
          </a:xfrm>
        </p:grpSpPr>
        <p:sp>
          <p:nvSpPr>
            <p:cNvPr id="13" name="菱形 12">
              <a:extLst>
                <a:ext uri="{FF2B5EF4-FFF2-40B4-BE49-F238E27FC236}">
                  <a16:creationId xmlns:a16="http://schemas.microsoft.com/office/drawing/2014/main" id="{41F56700-9F28-4618-BA8E-04A1C66BB050}"/>
                </a:ext>
              </a:extLst>
            </p:cNvPr>
            <p:cNvSpPr/>
            <p:nvPr/>
          </p:nvSpPr>
          <p:spPr>
            <a:xfrm>
              <a:off x="4156075" y="4344869"/>
              <a:ext cx="177800" cy="177800"/>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id="{033C69D5-0146-4EA1-B112-8ED3EC9A2C8B}"/>
                </a:ext>
              </a:extLst>
            </p:cNvPr>
            <p:cNvCxnSpPr>
              <a:cxnSpLocks/>
            </p:cNvCxnSpPr>
            <p:nvPr/>
          </p:nvCxnSpPr>
          <p:spPr>
            <a:xfrm flipH="1">
              <a:off x="2150192" y="4433769"/>
              <a:ext cx="18700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AE5801CD-86D2-4C5C-837C-EAF67A3CF6B6}"/>
              </a:ext>
            </a:extLst>
          </p:cNvPr>
          <p:cNvGrpSpPr/>
          <p:nvPr/>
        </p:nvGrpSpPr>
        <p:grpSpPr>
          <a:xfrm flipH="1">
            <a:off x="7858125" y="4344869"/>
            <a:ext cx="2183683" cy="177800"/>
            <a:chOff x="2150192" y="4344869"/>
            <a:chExt cx="2183683" cy="177800"/>
          </a:xfrm>
        </p:grpSpPr>
        <p:sp>
          <p:nvSpPr>
            <p:cNvPr id="19" name="菱形 18">
              <a:extLst>
                <a:ext uri="{FF2B5EF4-FFF2-40B4-BE49-F238E27FC236}">
                  <a16:creationId xmlns:a16="http://schemas.microsoft.com/office/drawing/2014/main" id="{9631CC48-8722-4D0F-9403-D82C2FD87537}"/>
                </a:ext>
              </a:extLst>
            </p:cNvPr>
            <p:cNvSpPr/>
            <p:nvPr/>
          </p:nvSpPr>
          <p:spPr>
            <a:xfrm>
              <a:off x="4156075" y="4344869"/>
              <a:ext cx="177800" cy="177800"/>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5A5328A6-B4A9-474E-BF88-9537F94FC9C6}"/>
                </a:ext>
              </a:extLst>
            </p:cNvPr>
            <p:cNvCxnSpPr>
              <a:cxnSpLocks/>
            </p:cNvCxnSpPr>
            <p:nvPr/>
          </p:nvCxnSpPr>
          <p:spPr>
            <a:xfrm flipH="1">
              <a:off x="2150192" y="4433769"/>
              <a:ext cx="18700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2" name="矩形: 圆角 21">
            <a:extLst>
              <a:ext uri="{FF2B5EF4-FFF2-40B4-BE49-F238E27FC236}">
                <a16:creationId xmlns:a16="http://schemas.microsoft.com/office/drawing/2014/main" id="{1F059D32-54BB-406C-85A9-FA263C04E7BE}"/>
              </a:ext>
            </a:extLst>
          </p:cNvPr>
          <p:cNvSpPr/>
          <p:nvPr/>
        </p:nvSpPr>
        <p:spPr>
          <a:xfrm>
            <a:off x="3776662" y="5727329"/>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项目背景</a:t>
            </a:r>
          </a:p>
        </p:txBody>
      </p:sp>
      <p:sp>
        <p:nvSpPr>
          <p:cNvPr id="23" name="矩形: 圆角 22">
            <a:extLst>
              <a:ext uri="{FF2B5EF4-FFF2-40B4-BE49-F238E27FC236}">
                <a16:creationId xmlns:a16="http://schemas.microsoft.com/office/drawing/2014/main" id="{3E12ECE0-2B6C-4DD2-9A97-D09DD6166BAD}"/>
              </a:ext>
            </a:extLst>
          </p:cNvPr>
          <p:cNvSpPr/>
          <p:nvPr/>
        </p:nvSpPr>
        <p:spPr>
          <a:xfrm>
            <a:off x="4727911" y="5727329"/>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项目挑战</a:t>
            </a:r>
          </a:p>
        </p:txBody>
      </p:sp>
      <p:sp>
        <p:nvSpPr>
          <p:cNvPr id="24" name="矩形: 圆角 23">
            <a:extLst>
              <a:ext uri="{FF2B5EF4-FFF2-40B4-BE49-F238E27FC236}">
                <a16:creationId xmlns:a16="http://schemas.microsoft.com/office/drawing/2014/main" id="{F8D2438D-C531-48F2-B106-45856F716DA9}"/>
              </a:ext>
            </a:extLst>
          </p:cNvPr>
          <p:cNvSpPr/>
          <p:nvPr/>
        </p:nvSpPr>
        <p:spPr>
          <a:xfrm>
            <a:off x="5679160" y="5727329"/>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解决方案</a:t>
            </a:r>
          </a:p>
        </p:txBody>
      </p:sp>
      <p:sp>
        <p:nvSpPr>
          <p:cNvPr id="25" name="矩形: 圆角 24">
            <a:extLst>
              <a:ext uri="{FF2B5EF4-FFF2-40B4-BE49-F238E27FC236}">
                <a16:creationId xmlns:a16="http://schemas.microsoft.com/office/drawing/2014/main" id="{EA5DAC8A-B56A-409C-AD3C-895222995389}"/>
              </a:ext>
            </a:extLst>
          </p:cNvPr>
          <p:cNvSpPr/>
          <p:nvPr/>
        </p:nvSpPr>
        <p:spPr>
          <a:xfrm>
            <a:off x="6630410" y="5727329"/>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关键成果</a:t>
            </a:r>
          </a:p>
        </p:txBody>
      </p:sp>
      <p:sp>
        <p:nvSpPr>
          <p:cNvPr id="26" name="矩形: 圆角 25">
            <a:extLst>
              <a:ext uri="{FF2B5EF4-FFF2-40B4-BE49-F238E27FC236}">
                <a16:creationId xmlns:a16="http://schemas.microsoft.com/office/drawing/2014/main" id="{7EC1F495-464A-47D5-B63C-06A127FCB934}"/>
              </a:ext>
            </a:extLst>
          </p:cNvPr>
          <p:cNvSpPr/>
          <p:nvPr/>
        </p:nvSpPr>
        <p:spPr>
          <a:xfrm>
            <a:off x="7581659" y="5727329"/>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经验复盘</a:t>
            </a:r>
          </a:p>
        </p:txBody>
      </p:sp>
      <p:pic>
        <p:nvPicPr>
          <p:cNvPr id="27" name="图片 26" descr="高楼大厦的景色&#10;&#10;描述已自动生成">
            <a:extLst>
              <a:ext uri="{FF2B5EF4-FFF2-40B4-BE49-F238E27FC236}">
                <a16:creationId xmlns:a16="http://schemas.microsoft.com/office/drawing/2014/main" id="{C3B72ABE-F04B-4135-8962-DAD03CC9A838}"/>
              </a:ext>
            </a:extLst>
          </p:cNvPr>
          <p:cNvPicPr>
            <a:picLocks noChangeAspect="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a:xfrm>
            <a:off x="0" y="0"/>
            <a:ext cx="12192000" cy="3028950"/>
          </a:xfrm>
          <a:custGeom>
            <a:avLst/>
            <a:gdLst>
              <a:gd name="connsiteX0" fmla="*/ 0 w 12192000"/>
              <a:gd name="connsiteY0" fmla="*/ 0 h 3028950"/>
              <a:gd name="connsiteX1" fmla="*/ 12192000 w 12192000"/>
              <a:gd name="connsiteY1" fmla="*/ 0 h 3028950"/>
              <a:gd name="connsiteX2" fmla="*/ 12192000 w 12192000"/>
              <a:gd name="connsiteY2" fmla="*/ 3028950 h 3028950"/>
              <a:gd name="connsiteX3" fmla="*/ 0 w 12192000"/>
              <a:gd name="connsiteY3" fmla="*/ 3028950 h 3028950"/>
            </a:gdLst>
            <a:ahLst/>
            <a:cxnLst>
              <a:cxn ang="0">
                <a:pos x="connsiteX0" y="connsiteY0"/>
              </a:cxn>
              <a:cxn ang="0">
                <a:pos x="connsiteX1" y="connsiteY1"/>
              </a:cxn>
              <a:cxn ang="0">
                <a:pos x="connsiteX2" y="connsiteY2"/>
              </a:cxn>
              <a:cxn ang="0">
                <a:pos x="connsiteX3" y="connsiteY3"/>
              </a:cxn>
            </a:cxnLst>
            <a:rect l="l" t="t" r="r" b="b"/>
            <a:pathLst>
              <a:path w="12192000" h="3028950">
                <a:moveTo>
                  <a:pt x="0" y="0"/>
                </a:moveTo>
                <a:lnTo>
                  <a:pt x="12192000" y="0"/>
                </a:lnTo>
                <a:lnTo>
                  <a:pt x="12192000" y="3028950"/>
                </a:lnTo>
                <a:lnTo>
                  <a:pt x="0" y="3028950"/>
                </a:lnTo>
                <a:close/>
              </a:path>
            </a:pathLst>
          </a:custGeom>
        </p:spPr>
      </p:pic>
      <p:sp>
        <p:nvSpPr>
          <p:cNvPr id="28" name="矩形 27">
            <a:extLst>
              <a:ext uri="{FF2B5EF4-FFF2-40B4-BE49-F238E27FC236}">
                <a16:creationId xmlns:a16="http://schemas.microsoft.com/office/drawing/2014/main" id="{7EB1086C-DD29-4E12-B102-BA02662CF7EC}"/>
              </a:ext>
            </a:extLst>
          </p:cNvPr>
          <p:cNvSpPr/>
          <p:nvPr/>
        </p:nvSpPr>
        <p:spPr>
          <a:xfrm>
            <a:off x="0" y="2880851"/>
            <a:ext cx="12192000" cy="216310"/>
          </a:xfrm>
          <a:prstGeom prst="rect">
            <a:avLst/>
          </a:prstGeom>
          <a:solidFill>
            <a:schemeClr val="tx1">
              <a:lumMod val="75000"/>
              <a:lumOff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id="{CDA518A4-45CA-4173-9F13-2A7944E6C08D}"/>
              </a:ext>
            </a:extLst>
          </p:cNvPr>
          <p:cNvSpPr/>
          <p:nvPr/>
        </p:nvSpPr>
        <p:spPr>
          <a:xfrm>
            <a:off x="0" y="0"/>
            <a:ext cx="12192000" cy="3028950"/>
          </a:xfrm>
          <a:custGeom>
            <a:avLst/>
            <a:gdLst>
              <a:gd name="connsiteX0" fmla="*/ 0 w 12192000"/>
              <a:gd name="connsiteY0" fmla="*/ 0 h 3028950"/>
              <a:gd name="connsiteX1" fmla="*/ 12192000 w 12192000"/>
              <a:gd name="connsiteY1" fmla="*/ 0 h 3028950"/>
              <a:gd name="connsiteX2" fmla="*/ 12192000 w 12192000"/>
              <a:gd name="connsiteY2" fmla="*/ 3028950 h 3028950"/>
              <a:gd name="connsiteX3" fmla="*/ 0 w 12192000"/>
              <a:gd name="connsiteY3" fmla="*/ 3028950 h 3028950"/>
            </a:gdLst>
            <a:ahLst/>
            <a:cxnLst>
              <a:cxn ang="0">
                <a:pos x="connsiteX0" y="connsiteY0"/>
              </a:cxn>
              <a:cxn ang="0">
                <a:pos x="connsiteX1" y="connsiteY1"/>
              </a:cxn>
              <a:cxn ang="0">
                <a:pos x="connsiteX2" y="connsiteY2"/>
              </a:cxn>
              <a:cxn ang="0">
                <a:pos x="connsiteX3" y="connsiteY3"/>
              </a:cxn>
            </a:cxnLst>
            <a:rect l="l" t="t" r="r" b="b"/>
            <a:pathLst>
              <a:path w="12192000" h="3028950">
                <a:moveTo>
                  <a:pt x="0" y="0"/>
                </a:moveTo>
                <a:lnTo>
                  <a:pt x="12192000" y="0"/>
                </a:lnTo>
                <a:lnTo>
                  <a:pt x="12192000" y="3028950"/>
                </a:lnTo>
                <a:lnTo>
                  <a:pt x="0" y="3028950"/>
                </a:lnTo>
                <a:close/>
              </a:path>
            </a:pathLst>
          </a:custGeom>
          <a:gradFill>
            <a:gsLst>
              <a:gs pos="100000">
                <a:schemeClr val="accent2">
                  <a:alpha val="70000"/>
                </a:schemeClr>
              </a:gs>
              <a:gs pos="0">
                <a:schemeClr val="accent1">
                  <a:alpha val="58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矩形 30">
            <a:extLst>
              <a:ext uri="{FF2B5EF4-FFF2-40B4-BE49-F238E27FC236}">
                <a16:creationId xmlns:a16="http://schemas.microsoft.com/office/drawing/2014/main" id="{1EEA197E-6133-495B-A25F-C3815A0C5AE7}"/>
              </a:ext>
            </a:extLst>
          </p:cNvPr>
          <p:cNvSpPr/>
          <p:nvPr/>
        </p:nvSpPr>
        <p:spPr>
          <a:xfrm>
            <a:off x="4191000" y="2298700"/>
            <a:ext cx="3810000" cy="1371600"/>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1E3C20E0-4120-42E1-B17F-695F40970416}"/>
              </a:ext>
            </a:extLst>
          </p:cNvPr>
          <p:cNvSpPr txBox="1"/>
          <p:nvPr/>
        </p:nvSpPr>
        <p:spPr>
          <a:xfrm>
            <a:off x="4333877" y="2522836"/>
            <a:ext cx="3524248" cy="923330"/>
          </a:xfrm>
          <a:prstGeom prst="rect">
            <a:avLst/>
          </a:prstGeom>
          <a:noFill/>
        </p:spPr>
        <p:txBody>
          <a:bodyPr wrap="square" rtlCol="0" anchor="ctr">
            <a:spAutoFit/>
          </a:bodyPr>
          <a:lstStyle/>
          <a:p>
            <a:pPr algn="ctr"/>
            <a:r>
              <a:rPr lang="en-US" altLang="zh-CN" sz="5400" dirty="0">
                <a:solidFill>
                  <a:schemeClr val="bg1"/>
                </a:solidFill>
                <a:latin typeface="+mj-ea"/>
                <a:ea typeface="+mj-ea"/>
              </a:rPr>
              <a:t>PART 02</a:t>
            </a:r>
            <a:endParaRPr lang="zh-CN" altLang="en-US" sz="5400" dirty="0">
              <a:solidFill>
                <a:schemeClr val="bg1"/>
              </a:solidFill>
              <a:latin typeface="+mj-ea"/>
              <a:ea typeface="+mj-ea"/>
            </a:endParaRPr>
          </a:p>
        </p:txBody>
      </p:sp>
    </p:spTree>
    <p:extLst>
      <p:ext uri="{BB962C8B-B14F-4D97-AF65-F5344CB8AC3E}">
        <p14:creationId xmlns:p14="http://schemas.microsoft.com/office/powerpoint/2010/main" val="3792207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A8D0A4F4-B362-4C1A-82C9-977C965CAD9F}"/>
              </a:ext>
            </a:extLst>
          </p:cNvPr>
          <p:cNvSpPr/>
          <p:nvPr/>
        </p:nvSpPr>
        <p:spPr>
          <a:xfrm>
            <a:off x="1127124" y="1360191"/>
            <a:ext cx="9937753" cy="2558666"/>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人在切桌子上的电脑&#10;&#10;中度可信度描述已自动生成">
            <a:extLst>
              <a:ext uri="{FF2B5EF4-FFF2-40B4-BE49-F238E27FC236}">
                <a16:creationId xmlns:a16="http://schemas.microsoft.com/office/drawing/2014/main" id="{02FD1725-3D2B-4422-A9E6-C136FF71B6E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27124" y="1360192"/>
            <a:ext cx="9937752" cy="2462509"/>
          </a:xfrm>
          <a:custGeom>
            <a:avLst/>
            <a:gdLst>
              <a:gd name="connsiteX0" fmla="*/ 0 w 9937752"/>
              <a:gd name="connsiteY0" fmla="*/ 0 h 2462509"/>
              <a:gd name="connsiteX1" fmla="*/ 9937752 w 9937752"/>
              <a:gd name="connsiteY1" fmla="*/ 0 h 2462509"/>
              <a:gd name="connsiteX2" fmla="*/ 9937752 w 9937752"/>
              <a:gd name="connsiteY2" fmla="*/ 2462509 h 2462509"/>
              <a:gd name="connsiteX3" fmla="*/ 0 w 9937752"/>
              <a:gd name="connsiteY3" fmla="*/ 2462509 h 2462509"/>
            </a:gdLst>
            <a:ahLst/>
            <a:cxnLst>
              <a:cxn ang="0">
                <a:pos x="connsiteX0" y="connsiteY0"/>
              </a:cxn>
              <a:cxn ang="0">
                <a:pos x="connsiteX1" y="connsiteY1"/>
              </a:cxn>
              <a:cxn ang="0">
                <a:pos x="connsiteX2" y="connsiteY2"/>
              </a:cxn>
              <a:cxn ang="0">
                <a:pos x="connsiteX3" y="connsiteY3"/>
              </a:cxn>
            </a:cxnLst>
            <a:rect l="l" t="t" r="r" b="b"/>
            <a:pathLst>
              <a:path w="9937752" h="2462509">
                <a:moveTo>
                  <a:pt x="0" y="0"/>
                </a:moveTo>
                <a:lnTo>
                  <a:pt x="9937752" y="0"/>
                </a:lnTo>
                <a:lnTo>
                  <a:pt x="9937752" y="2462509"/>
                </a:lnTo>
                <a:lnTo>
                  <a:pt x="0" y="2462509"/>
                </a:lnTo>
                <a:close/>
              </a:path>
            </a:pathLst>
          </a:custGeom>
        </p:spPr>
      </p:pic>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项目总述</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02</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36" name="textcount">
            <a:extLst>
              <a:ext uri="{FF2B5EF4-FFF2-40B4-BE49-F238E27FC236}">
                <a16:creationId xmlns:a16="http://schemas.microsoft.com/office/drawing/2014/main" id="{C96E9B3D-91D3-4BE6-B7E4-DE8FF35BF20C}"/>
              </a:ext>
            </a:extLst>
          </p:cNvPr>
          <p:cNvSpPr txBox="1"/>
          <p:nvPr/>
        </p:nvSpPr>
        <p:spPr>
          <a:xfrm>
            <a:off x="6115050" y="4120759"/>
            <a:ext cx="4946650" cy="663451"/>
          </a:xfrm>
          <a:prstGeom prst="rect">
            <a:avLst/>
          </a:prstGeom>
          <a:noFill/>
        </p:spPr>
        <p:txBody>
          <a:bodyPr vert="horz" wrap="square" rtlCol="0">
            <a:spAutoFit/>
          </a:bodyPr>
          <a:lstStyle/>
          <a:p>
            <a:pPr algn="just">
              <a:lnSpc>
                <a:spcPct val="120000"/>
              </a:lnSpc>
            </a:pPr>
            <a:r>
              <a:rPr lang="zh-CN" altLang="en-US" sz="1050" dirty="0">
                <a:solidFill>
                  <a:schemeClr val="bg1">
                    <a:lumMod val="50000"/>
                  </a:schemeClr>
                </a:solidFill>
              </a:rPr>
              <a:t>举办线上免费直播培训活动，获取目标客户流量，通过高质量的课程，筛选有意愿和需求的客户，进一步一对一沟通，让客户主动找上门，大大降低了获客门槛和成本，也为公司探索了一条全新的营销路径。</a:t>
            </a:r>
          </a:p>
        </p:txBody>
      </p:sp>
      <p:sp>
        <p:nvSpPr>
          <p:cNvPr id="38" name="矩形 37">
            <a:extLst>
              <a:ext uri="{FF2B5EF4-FFF2-40B4-BE49-F238E27FC236}">
                <a16:creationId xmlns:a16="http://schemas.microsoft.com/office/drawing/2014/main" id="{A6B025C8-F084-4ED3-BED3-4F4729D41D3F}"/>
              </a:ext>
            </a:extLst>
          </p:cNvPr>
          <p:cNvSpPr/>
          <p:nvPr/>
        </p:nvSpPr>
        <p:spPr>
          <a:xfrm>
            <a:off x="1442064" y="3106174"/>
            <a:ext cx="4184035" cy="2635045"/>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55723CE5-45E8-4FDC-82D5-9677404B2091}"/>
              </a:ext>
            </a:extLst>
          </p:cNvPr>
          <p:cNvSpPr txBox="1"/>
          <p:nvPr/>
        </p:nvSpPr>
        <p:spPr>
          <a:xfrm>
            <a:off x="1555965" y="3438379"/>
            <a:ext cx="3081344" cy="461665"/>
          </a:xfrm>
          <a:prstGeom prst="rect">
            <a:avLst/>
          </a:prstGeom>
          <a:noFill/>
        </p:spPr>
        <p:txBody>
          <a:bodyPr wrap="square" rtlCol="0" anchor="ctr">
            <a:spAutoFit/>
          </a:bodyPr>
          <a:lstStyle/>
          <a:p>
            <a:r>
              <a:rPr lang="zh-CN" altLang="en-US" sz="2400" dirty="0">
                <a:gradFill>
                  <a:gsLst>
                    <a:gs pos="100000">
                      <a:schemeClr val="accent2"/>
                    </a:gs>
                    <a:gs pos="0">
                      <a:schemeClr val="accent1"/>
                    </a:gs>
                  </a:gsLst>
                  <a:lin ang="2700000" scaled="0"/>
                </a:gradFill>
                <a:latin typeface="+mj-ea"/>
                <a:ea typeface="+mj-ea"/>
              </a:rPr>
              <a:t>线上直播营销项目</a:t>
            </a:r>
          </a:p>
        </p:txBody>
      </p:sp>
      <p:sp>
        <p:nvSpPr>
          <p:cNvPr id="40" name="文本框 39">
            <a:extLst>
              <a:ext uri="{FF2B5EF4-FFF2-40B4-BE49-F238E27FC236}">
                <a16:creationId xmlns:a16="http://schemas.microsoft.com/office/drawing/2014/main" id="{3C42CF3B-655F-4FBA-BD1E-A81B1D666F84}"/>
              </a:ext>
            </a:extLst>
          </p:cNvPr>
          <p:cNvSpPr txBox="1"/>
          <p:nvPr/>
        </p:nvSpPr>
        <p:spPr>
          <a:xfrm>
            <a:off x="1555965" y="3809220"/>
            <a:ext cx="3652636" cy="261610"/>
          </a:xfrm>
          <a:prstGeom prst="rect">
            <a:avLst/>
          </a:prstGeom>
          <a:noFill/>
        </p:spPr>
        <p:txBody>
          <a:bodyPr wrap="square" rtlCol="0" anchor="ctr">
            <a:spAutoFit/>
          </a:bodyPr>
          <a:lstStyle/>
          <a:p>
            <a:r>
              <a:rPr lang="zh-CN" altLang="en-US" sz="1100" dirty="0">
                <a:solidFill>
                  <a:schemeClr val="bg1">
                    <a:lumMod val="50000"/>
                  </a:schemeClr>
                </a:solidFill>
                <a:latin typeface="+mj-ea"/>
                <a:ea typeface="+mj-ea"/>
              </a:rPr>
              <a:t>添加您的副标题文字说明以及简要性描述</a:t>
            </a:r>
          </a:p>
        </p:txBody>
      </p:sp>
      <p:sp>
        <p:nvSpPr>
          <p:cNvPr id="41" name="文本框 40">
            <a:extLst>
              <a:ext uri="{FF2B5EF4-FFF2-40B4-BE49-F238E27FC236}">
                <a16:creationId xmlns:a16="http://schemas.microsoft.com/office/drawing/2014/main" id="{53451106-B2E1-4E50-A794-D66529A239D5}"/>
              </a:ext>
            </a:extLst>
          </p:cNvPr>
          <p:cNvSpPr txBox="1"/>
          <p:nvPr/>
        </p:nvSpPr>
        <p:spPr>
          <a:xfrm>
            <a:off x="1555965" y="4401046"/>
            <a:ext cx="1549186" cy="1111651"/>
          </a:xfrm>
          <a:prstGeom prst="rect">
            <a:avLst/>
          </a:prstGeom>
          <a:noFill/>
        </p:spPr>
        <p:txBody>
          <a:bodyPr wrap="square" rtlCol="0" anchor="ctr">
            <a:spAutoFit/>
          </a:bodyPr>
          <a:lstStyle/>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endParaRPr lang="en-US" altLang="zh-CN" sz="900" dirty="0">
              <a:solidFill>
                <a:schemeClr val="bg1">
                  <a:lumMod val="50000"/>
                </a:schemeClr>
              </a:solidFill>
              <a:latin typeface="+mn-ea"/>
            </a:endParaRP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p:txBody>
      </p:sp>
      <p:cxnSp>
        <p:nvCxnSpPr>
          <p:cNvPr id="42" name="直接连接符 41">
            <a:extLst>
              <a:ext uri="{FF2B5EF4-FFF2-40B4-BE49-F238E27FC236}">
                <a16:creationId xmlns:a16="http://schemas.microsoft.com/office/drawing/2014/main" id="{2D9E80FA-E281-4C7E-A2C7-7EC2D381FCFB}"/>
              </a:ext>
            </a:extLst>
          </p:cNvPr>
          <p:cNvCxnSpPr>
            <a:cxnSpLocks/>
          </p:cNvCxnSpPr>
          <p:nvPr/>
        </p:nvCxnSpPr>
        <p:spPr>
          <a:xfrm>
            <a:off x="1630302" y="4258623"/>
            <a:ext cx="37862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F0A601BD-B5D5-4ABC-975D-151140770581}"/>
              </a:ext>
            </a:extLst>
          </p:cNvPr>
          <p:cNvGrpSpPr/>
          <p:nvPr/>
        </p:nvGrpSpPr>
        <p:grpSpPr>
          <a:xfrm>
            <a:off x="5053470" y="3031901"/>
            <a:ext cx="333656" cy="395385"/>
            <a:chOff x="10486744" y="1096724"/>
            <a:chExt cx="333656" cy="395385"/>
          </a:xfrm>
        </p:grpSpPr>
        <p:sp>
          <p:nvSpPr>
            <p:cNvPr id="44" name="箭头: 五边形 43">
              <a:extLst>
                <a:ext uri="{FF2B5EF4-FFF2-40B4-BE49-F238E27FC236}">
                  <a16:creationId xmlns:a16="http://schemas.microsoft.com/office/drawing/2014/main" id="{3396A808-ED54-4BD0-9831-A752BB8FB3E4}"/>
                </a:ext>
              </a:extLst>
            </p:cNvPr>
            <p:cNvSpPr/>
            <p:nvPr/>
          </p:nvSpPr>
          <p:spPr>
            <a:xfrm rot="5400000">
              <a:off x="10455879" y="1127589"/>
              <a:ext cx="395385" cy="333656"/>
            </a:xfrm>
            <a:prstGeom prst="homePlate">
              <a:avLst>
                <a:gd name="adj" fmla="val 26913"/>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45" name="星形: 五角 44">
              <a:extLst>
                <a:ext uri="{FF2B5EF4-FFF2-40B4-BE49-F238E27FC236}">
                  <a16:creationId xmlns:a16="http://schemas.microsoft.com/office/drawing/2014/main" id="{16B42686-358A-4FA3-B1FC-BC7FC3D6FD99}"/>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count">
            <a:extLst>
              <a:ext uri="{FF2B5EF4-FFF2-40B4-BE49-F238E27FC236}">
                <a16:creationId xmlns:a16="http://schemas.microsoft.com/office/drawing/2014/main" id="{42CA91BD-D740-412A-A38E-1ABE8F40658C}"/>
              </a:ext>
            </a:extLst>
          </p:cNvPr>
          <p:cNvSpPr txBox="1"/>
          <p:nvPr/>
        </p:nvSpPr>
        <p:spPr>
          <a:xfrm>
            <a:off x="6115050" y="5073259"/>
            <a:ext cx="4946650" cy="663451"/>
          </a:xfrm>
          <a:prstGeom prst="rect">
            <a:avLst/>
          </a:prstGeom>
          <a:noFill/>
        </p:spPr>
        <p:txBody>
          <a:bodyPr vert="horz" wrap="square" rtlCol="0">
            <a:spAutoFit/>
          </a:bodyPr>
          <a:lstStyle/>
          <a:p>
            <a:pPr algn="just">
              <a:lnSpc>
                <a:spcPct val="120000"/>
              </a:lnSpc>
            </a:pPr>
            <a:r>
              <a:rPr lang="zh-CN" altLang="en-US" sz="1050" dirty="0">
                <a:solidFill>
                  <a:schemeClr val="bg1">
                    <a:lumMod val="50000"/>
                  </a:schemeClr>
                </a:solidFill>
              </a:rPr>
              <a:t>举办线上免费直播培训活动，获取目标客户流量，通过高质量的课程，筛选有意愿和需求的客户，进一步一对一沟通，让客户主动找上门，大大降低了获客门槛和成本，也为公司探索了一条全新的营销路径。</a:t>
            </a:r>
          </a:p>
        </p:txBody>
      </p:sp>
      <p:sp>
        <p:nvSpPr>
          <p:cNvPr id="48" name="文本框 47">
            <a:extLst>
              <a:ext uri="{FF2B5EF4-FFF2-40B4-BE49-F238E27FC236}">
                <a16:creationId xmlns:a16="http://schemas.microsoft.com/office/drawing/2014/main" id="{A1F67B65-C45E-4752-BBDD-BB1AEDC3ADD5}"/>
              </a:ext>
            </a:extLst>
          </p:cNvPr>
          <p:cNvSpPr txBox="1"/>
          <p:nvPr/>
        </p:nvSpPr>
        <p:spPr>
          <a:xfrm>
            <a:off x="3149815" y="4401046"/>
            <a:ext cx="1549186" cy="1111651"/>
          </a:xfrm>
          <a:prstGeom prst="rect">
            <a:avLst/>
          </a:prstGeom>
          <a:noFill/>
        </p:spPr>
        <p:txBody>
          <a:bodyPr wrap="square" rtlCol="0" anchor="ctr">
            <a:spAutoFit/>
          </a:bodyPr>
          <a:lstStyle/>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endParaRPr lang="en-US" altLang="zh-CN" sz="900" dirty="0">
              <a:solidFill>
                <a:schemeClr val="bg1">
                  <a:lumMod val="50000"/>
                </a:schemeClr>
              </a:solidFill>
              <a:latin typeface="+mn-ea"/>
            </a:endParaRP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p:txBody>
      </p:sp>
    </p:spTree>
    <p:extLst>
      <p:ext uri="{BB962C8B-B14F-4D97-AF65-F5344CB8AC3E}">
        <p14:creationId xmlns:p14="http://schemas.microsoft.com/office/powerpoint/2010/main" val="37749001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755C7461-E25E-4801-8444-C40064B670EA}"/>
              </a:ext>
            </a:extLst>
          </p:cNvPr>
          <p:cNvSpPr/>
          <p:nvPr/>
        </p:nvSpPr>
        <p:spPr>
          <a:xfrm>
            <a:off x="2006600" y="2613489"/>
            <a:ext cx="3581400" cy="3200400"/>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图片包含 建筑, 窗户, 桌子, 房间&#10;&#10;描述已自动生成">
            <a:extLst>
              <a:ext uri="{FF2B5EF4-FFF2-40B4-BE49-F238E27FC236}">
                <a16:creationId xmlns:a16="http://schemas.microsoft.com/office/drawing/2014/main" id="{B0DCEC3B-0082-406A-B6AC-0D6ACCB6D7A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590675" y="1543538"/>
            <a:ext cx="3883564" cy="4165122"/>
          </a:xfrm>
          <a:custGeom>
            <a:avLst/>
            <a:gdLst>
              <a:gd name="connsiteX0" fmla="*/ 0 w 3883564"/>
              <a:gd name="connsiteY0" fmla="*/ 0 h 4165122"/>
              <a:gd name="connsiteX1" fmla="*/ 3883564 w 3883564"/>
              <a:gd name="connsiteY1" fmla="*/ 0 h 4165122"/>
              <a:gd name="connsiteX2" fmla="*/ 3883564 w 3883564"/>
              <a:gd name="connsiteY2" fmla="*/ 4165122 h 4165122"/>
              <a:gd name="connsiteX3" fmla="*/ 0 w 3883564"/>
              <a:gd name="connsiteY3" fmla="*/ 4165122 h 4165122"/>
            </a:gdLst>
            <a:ahLst/>
            <a:cxnLst>
              <a:cxn ang="0">
                <a:pos x="connsiteX0" y="connsiteY0"/>
              </a:cxn>
              <a:cxn ang="0">
                <a:pos x="connsiteX1" y="connsiteY1"/>
              </a:cxn>
              <a:cxn ang="0">
                <a:pos x="connsiteX2" y="connsiteY2"/>
              </a:cxn>
              <a:cxn ang="0">
                <a:pos x="connsiteX3" y="connsiteY3"/>
              </a:cxn>
            </a:cxnLst>
            <a:rect l="l" t="t" r="r" b="b"/>
            <a:pathLst>
              <a:path w="3883564" h="4165122">
                <a:moveTo>
                  <a:pt x="0" y="0"/>
                </a:moveTo>
                <a:lnTo>
                  <a:pt x="3883564" y="0"/>
                </a:lnTo>
                <a:lnTo>
                  <a:pt x="3883564" y="4165122"/>
                </a:lnTo>
                <a:lnTo>
                  <a:pt x="0" y="4165122"/>
                </a:lnTo>
                <a:close/>
              </a:path>
            </a:pathLst>
          </a:custGeom>
        </p:spPr>
      </p:pic>
      <p:sp>
        <p:nvSpPr>
          <p:cNvPr id="17" name="文本框 16">
            <a:extLst>
              <a:ext uri="{FF2B5EF4-FFF2-40B4-BE49-F238E27FC236}">
                <a16:creationId xmlns:a16="http://schemas.microsoft.com/office/drawing/2014/main" id="{0FC7D531-3FE8-4754-A1B8-B4AF9DFFC1E8}"/>
              </a:ext>
            </a:extLst>
          </p:cNvPr>
          <p:cNvSpPr txBox="1"/>
          <p:nvPr/>
        </p:nvSpPr>
        <p:spPr>
          <a:xfrm>
            <a:off x="6324600" y="2183446"/>
            <a:ext cx="3652636" cy="523220"/>
          </a:xfrm>
          <a:prstGeom prst="rect">
            <a:avLst/>
          </a:prstGeom>
          <a:noFill/>
        </p:spPr>
        <p:txBody>
          <a:bodyPr wrap="square" rtlCol="0" anchor="ctr">
            <a:spAutoFit/>
          </a:bodyPr>
          <a:lstStyle/>
          <a:p>
            <a:r>
              <a:rPr lang="en-US" altLang="zh-CN" sz="2800" dirty="0">
                <a:solidFill>
                  <a:schemeClr val="bg1">
                    <a:lumMod val="85000"/>
                  </a:schemeClr>
                </a:solidFill>
                <a:latin typeface="+mn-ea"/>
              </a:rPr>
              <a:t>BACKGROUND</a:t>
            </a:r>
            <a:endParaRPr lang="zh-CN" altLang="en-US" sz="2800" dirty="0">
              <a:solidFill>
                <a:schemeClr val="bg1">
                  <a:lumMod val="85000"/>
                </a:schemeClr>
              </a:solidFill>
              <a:latin typeface="+mn-ea"/>
            </a:endParaRPr>
          </a:p>
        </p:txBody>
      </p:sp>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项目背景</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02</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14" name="文本框 13">
            <a:extLst>
              <a:ext uri="{FF2B5EF4-FFF2-40B4-BE49-F238E27FC236}">
                <a16:creationId xmlns:a16="http://schemas.microsoft.com/office/drawing/2014/main" id="{FD47FD82-518C-4ECB-9AEC-6DB107B88F3F}"/>
              </a:ext>
            </a:extLst>
          </p:cNvPr>
          <p:cNvSpPr txBox="1"/>
          <p:nvPr/>
        </p:nvSpPr>
        <p:spPr>
          <a:xfrm>
            <a:off x="6324600" y="3852296"/>
            <a:ext cx="4343400" cy="1112420"/>
          </a:xfrm>
          <a:prstGeom prst="rect">
            <a:avLst/>
          </a:prstGeom>
          <a:noFill/>
        </p:spPr>
        <p:txBody>
          <a:bodyPr wrap="square" rtlCol="0">
            <a:spAutoFit/>
          </a:bodyPr>
          <a:lstStyle/>
          <a:p>
            <a:pPr>
              <a:lnSpc>
                <a:spcPct val="120000"/>
              </a:lnSpc>
            </a:pPr>
            <a:r>
              <a:rPr lang="zh-CN" altLang="en-US" sz="1400" dirty="0">
                <a:solidFill>
                  <a:schemeClr val="bg1">
                    <a:lumMod val="50000"/>
                  </a:schemeClr>
                </a:solidFill>
                <a:latin typeface="+mn-ea"/>
              </a:rPr>
              <a:t>请替换文字内容，点击相关标题文字请替请替换文字内容，点击相关标题文字请替换文字请替换文字内请替换文字内容，点击相关标题文字请替换文字请替换文字换文字请替换文字内请替换文字内容</a:t>
            </a:r>
          </a:p>
        </p:txBody>
      </p:sp>
      <p:sp>
        <p:nvSpPr>
          <p:cNvPr id="15" name="文本框 14">
            <a:extLst>
              <a:ext uri="{FF2B5EF4-FFF2-40B4-BE49-F238E27FC236}">
                <a16:creationId xmlns:a16="http://schemas.microsoft.com/office/drawing/2014/main" id="{B28927CC-E6E2-4F7A-BB81-1D4268BB4116}"/>
              </a:ext>
            </a:extLst>
          </p:cNvPr>
          <p:cNvSpPr txBox="1"/>
          <p:nvPr/>
        </p:nvSpPr>
        <p:spPr>
          <a:xfrm>
            <a:off x="6324600" y="2649356"/>
            <a:ext cx="4343400" cy="461665"/>
          </a:xfrm>
          <a:prstGeom prst="rect">
            <a:avLst/>
          </a:prstGeom>
          <a:noFill/>
        </p:spPr>
        <p:txBody>
          <a:bodyPr wrap="square" rtlCol="0" anchor="ctr">
            <a:spAutoFit/>
          </a:bodyPr>
          <a:lstStyle/>
          <a:p>
            <a:r>
              <a:rPr lang="zh-CN" altLang="en-US" sz="2400" dirty="0">
                <a:gradFill>
                  <a:gsLst>
                    <a:gs pos="100000">
                      <a:schemeClr val="accent2"/>
                    </a:gs>
                    <a:gs pos="0">
                      <a:schemeClr val="accent1"/>
                    </a:gs>
                  </a:gsLst>
                  <a:lin ang="2700000" scaled="0"/>
                </a:gradFill>
                <a:latin typeface="+mj-ea"/>
                <a:ea typeface="+mj-ea"/>
              </a:rPr>
              <a:t>客户急需一家专业供应商</a:t>
            </a:r>
          </a:p>
        </p:txBody>
      </p:sp>
      <p:sp>
        <p:nvSpPr>
          <p:cNvPr id="16" name="文本框 15">
            <a:extLst>
              <a:ext uri="{FF2B5EF4-FFF2-40B4-BE49-F238E27FC236}">
                <a16:creationId xmlns:a16="http://schemas.microsoft.com/office/drawing/2014/main" id="{D2717DF2-474D-4D34-AE72-494EE3096E35}"/>
              </a:ext>
            </a:extLst>
          </p:cNvPr>
          <p:cNvSpPr txBox="1"/>
          <p:nvPr/>
        </p:nvSpPr>
        <p:spPr>
          <a:xfrm>
            <a:off x="6324600" y="3134497"/>
            <a:ext cx="3652636" cy="261610"/>
          </a:xfrm>
          <a:prstGeom prst="rect">
            <a:avLst/>
          </a:prstGeom>
          <a:noFill/>
        </p:spPr>
        <p:txBody>
          <a:bodyPr wrap="square" rtlCol="0" anchor="ctr">
            <a:spAutoFit/>
          </a:bodyPr>
          <a:lstStyle/>
          <a:p>
            <a:r>
              <a:rPr lang="zh-CN" altLang="en-US" sz="1100" dirty="0">
                <a:solidFill>
                  <a:schemeClr val="bg1">
                    <a:lumMod val="50000"/>
                  </a:schemeClr>
                </a:solidFill>
                <a:latin typeface="+mj-ea"/>
                <a:ea typeface="+mj-ea"/>
              </a:rPr>
              <a:t>添加您的副标题文字说明以及简要性描述</a:t>
            </a:r>
          </a:p>
        </p:txBody>
      </p:sp>
      <p:cxnSp>
        <p:nvCxnSpPr>
          <p:cNvPr id="18" name="直接连接符 17">
            <a:extLst>
              <a:ext uri="{FF2B5EF4-FFF2-40B4-BE49-F238E27FC236}">
                <a16:creationId xmlns:a16="http://schemas.microsoft.com/office/drawing/2014/main" id="{86E76CD9-FA89-4E37-94AF-9B29FEDAB1E6}"/>
              </a:ext>
            </a:extLst>
          </p:cNvPr>
          <p:cNvCxnSpPr>
            <a:cxnSpLocks/>
          </p:cNvCxnSpPr>
          <p:nvPr/>
        </p:nvCxnSpPr>
        <p:spPr>
          <a:xfrm>
            <a:off x="6440427" y="3649487"/>
            <a:ext cx="399897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PA_文本框 21">
            <a:extLst>
              <a:ext uri="{FF2B5EF4-FFF2-40B4-BE49-F238E27FC236}">
                <a16:creationId xmlns:a16="http://schemas.microsoft.com/office/drawing/2014/main" id="{90461C97-7425-440E-B16A-FE652410D9CE}"/>
              </a:ext>
            </a:extLst>
          </p:cNvPr>
          <p:cNvSpPr txBox="1"/>
          <p:nvPr>
            <p:custDataLst>
              <p:tags r:id="rId1"/>
            </p:custDataLst>
          </p:nvPr>
        </p:nvSpPr>
        <p:spPr>
          <a:xfrm>
            <a:off x="6435686" y="1703821"/>
            <a:ext cx="536614" cy="422070"/>
          </a:xfrm>
          <a:custGeom>
            <a:avLst/>
            <a:gdLst/>
            <a:ahLst/>
            <a:cxnLst/>
            <a:rect l="l" t="t" r="r" b="b"/>
            <a:pathLst>
              <a:path w="115044" h="90487">
                <a:moveTo>
                  <a:pt x="106858" y="0"/>
                </a:moveTo>
                <a:lnTo>
                  <a:pt x="115044" y="17264"/>
                </a:lnTo>
                <a:cubicBezTo>
                  <a:pt x="106709" y="20042"/>
                  <a:pt x="100731" y="23912"/>
                  <a:pt x="97110" y="28873"/>
                </a:cubicBezTo>
                <a:cubicBezTo>
                  <a:pt x="93488" y="33834"/>
                  <a:pt x="91578" y="40432"/>
                  <a:pt x="91380" y="48667"/>
                </a:cubicBezTo>
                <a:lnTo>
                  <a:pt x="111621" y="48667"/>
                </a:lnTo>
                <a:lnTo>
                  <a:pt x="111621" y="90487"/>
                </a:lnTo>
                <a:lnTo>
                  <a:pt x="69800" y="90487"/>
                </a:lnTo>
                <a:lnTo>
                  <a:pt x="69800" y="60573"/>
                </a:lnTo>
                <a:cubicBezTo>
                  <a:pt x="69800" y="48369"/>
                  <a:pt x="70867" y="38794"/>
                  <a:pt x="73000" y="31849"/>
                </a:cubicBezTo>
                <a:cubicBezTo>
                  <a:pt x="75133" y="24904"/>
                  <a:pt x="79102" y="18653"/>
                  <a:pt x="84906" y="13097"/>
                </a:cubicBezTo>
                <a:cubicBezTo>
                  <a:pt x="90710" y="7541"/>
                  <a:pt x="98028" y="3175"/>
                  <a:pt x="106858" y="0"/>
                </a:cubicBezTo>
                <a:close/>
                <a:moveTo>
                  <a:pt x="37058" y="0"/>
                </a:moveTo>
                <a:lnTo>
                  <a:pt x="45243" y="17264"/>
                </a:lnTo>
                <a:cubicBezTo>
                  <a:pt x="36909" y="20042"/>
                  <a:pt x="30931" y="23912"/>
                  <a:pt x="27310" y="28873"/>
                </a:cubicBezTo>
                <a:cubicBezTo>
                  <a:pt x="23688" y="33834"/>
                  <a:pt x="21778" y="40432"/>
                  <a:pt x="21580" y="48667"/>
                </a:cubicBezTo>
                <a:lnTo>
                  <a:pt x="41820" y="48667"/>
                </a:lnTo>
                <a:lnTo>
                  <a:pt x="41820" y="90487"/>
                </a:lnTo>
                <a:lnTo>
                  <a:pt x="0" y="90487"/>
                </a:lnTo>
                <a:lnTo>
                  <a:pt x="0" y="60573"/>
                </a:lnTo>
                <a:cubicBezTo>
                  <a:pt x="0" y="48468"/>
                  <a:pt x="1066" y="38919"/>
                  <a:pt x="3199" y="31924"/>
                </a:cubicBezTo>
                <a:cubicBezTo>
                  <a:pt x="5333" y="24929"/>
                  <a:pt x="9277" y="18653"/>
                  <a:pt x="15031" y="13097"/>
                </a:cubicBezTo>
                <a:cubicBezTo>
                  <a:pt x="20786" y="7541"/>
                  <a:pt x="28128" y="3175"/>
                  <a:pt x="37058" y="0"/>
                </a:cubicBezTo>
                <a:close/>
              </a:path>
            </a:pathLst>
          </a:cu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23" name="矩形: 圆角 22">
            <a:extLst>
              <a:ext uri="{FF2B5EF4-FFF2-40B4-BE49-F238E27FC236}">
                <a16:creationId xmlns:a16="http://schemas.microsoft.com/office/drawing/2014/main" id="{C2A17F76-7CE1-4871-BEF6-49207E1B9D03}"/>
              </a:ext>
            </a:extLst>
          </p:cNvPr>
          <p:cNvSpPr/>
          <p:nvPr/>
        </p:nvSpPr>
        <p:spPr>
          <a:xfrm>
            <a:off x="6405562" y="5242018"/>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专业能力</a:t>
            </a:r>
          </a:p>
        </p:txBody>
      </p:sp>
      <p:sp>
        <p:nvSpPr>
          <p:cNvPr id="24" name="矩形: 圆角 23">
            <a:extLst>
              <a:ext uri="{FF2B5EF4-FFF2-40B4-BE49-F238E27FC236}">
                <a16:creationId xmlns:a16="http://schemas.microsoft.com/office/drawing/2014/main" id="{6104B79B-7392-4280-A2C6-371F34138FAE}"/>
              </a:ext>
            </a:extLst>
          </p:cNvPr>
          <p:cNvSpPr/>
          <p:nvPr/>
        </p:nvSpPr>
        <p:spPr>
          <a:xfrm>
            <a:off x="7472362" y="5242018"/>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相应速度</a:t>
            </a:r>
          </a:p>
        </p:txBody>
      </p:sp>
      <p:sp>
        <p:nvSpPr>
          <p:cNvPr id="25" name="矩形: 圆角 24">
            <a:extLst>
              <a:ext uri="{FF2B5EF4-FFF2-40B4-BE49-F238E27FC236}">
                <a16:creationId xmlns:a16="http://schemas.microsoft.com/office/drawing/2014/main" id="{36413D20-A68D-40C1-AF84-E72518AE7B57}"/>
              </a:ext>
            </a:extLst>
          </p:cNvPr>
          <p:cNvSpPr/>
          <p:nvPr/>
        </p:nvSpPr>
        <p:spPr>
          <a:xfrm>
            <a:off x="8539162" y="5242018"/>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服务范围</a:t>
            </a:r>
          </a:p>
        </p:txBody>
      </p:sp>
    </p:spTree>
    <p:extLst>
      <p:ext uri="{BB962C8B-B14F-4D97-AF65-F5344CB8AC3E}">
        <p14:creationId xmlns:p14="http://schemas.microsoft.com/office/powerpoint/2010/main" val="18425554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项目挑战</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02</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18" name="泪滴形 17">
            <a:extLst>
              <a:ext uri="{FF2B5EF4-FFF2-40B4-BE49-F238E27FC236}">
                <a16:creationId xmlns:a16="http://schemas.microsoft.com/office/drawing/2014/main" id="{DB4AE77D-027E-4EA8-8DD6-424BF4BF1C3A}"/>
              </a:ext>
            </a:extLst>
          </p:cNvPr>
          <p:cNvSpPr/>
          <p:nvPr/>
        </p:nvSpPr>
        <p:spPr>
          <a:xfrm rot="2700000">
            <a:off x="3571878" y="2394887"/>
            <a:ext cx="2233321" cy="2233326"/>
          </a:xfrm>
          <a:prstGeom prst="teardrop">
            <a:avLst/>
          </a:prstGeom>
          <a:noFill/>
          <a:ln w="12700">
            <a:solidFill>
              <a:schemeClr val="accent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a:extLst>
              <a:ext uri="{FF2B5EF4-FFF2-40B4-BE49-F238E27FC236}">
                <a16:creationId xmlns:a16="http://schemas.microsoft.com/office/drawing/2014/main" id="{C7D31BBA-B224-4388-86EF-49F99D12C58B}"/>
              </a:ext>
            </a:extLst>
          </p:cNvPr>
          <p:cNvSpPr/>
          <p:nvPr/>
        </p:nvSpPr>
        <p:spPr>
          <a:xfrm rot="18900000" flipH="1">
            <a:off x="6386803" y="2394887"/>
            <a:ext cx="2233321" cy="2233326"/>
          </a:xfrm>
          <a:prstGeom prst="teardrop">
            <a:avLst/>
          </a:prstGeom>
          <a:noFill/>
          <a:ln w="12700">
            <a:solidFill>
              <a:schemeClr val="accent3">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a:extLst>
              <a:ext uri="{FF2B5EF4-FFF2-40B4-BE49-F238E27FC236}">
                <a16:creationId xmlns:a16="http://schemas.microsoft.com/office/drawing/2014/main" id="{505F2017-0CA4-4675-9401-AC3EB5B61987}"/>
              </a:ext>
            </a:extLst>
          </p:cNvPr>
          <p:cNvSpPr/>
          <p:nvPr/>
        </p:nvSpPr>
        <p:spPr>
          <a:xfrm rot="2700000">
            <a:off x="3831352" y="2502365"/>
            <a:ext cx="2018366" cy="2018371"/>
          </a:xfrm>
          <a:prstGeom prst="teardrop">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a:extLst>
              <a:ext uri="{FF2B5EF4-FFF2-40B4-BE49-F238E27FC236}">
                <a16:creationId xmlns:a16="http://schemas.microsoft.com/office/drawing/2014/main" id="{171D0447-1C6D-462C-B4E1-4415BCFA7F0B}"/>
              </a:ext>
            </a:extLst>
          </p:cNvPr>
          <p:cNvSpPr/>
          <p:nvPr/>
        </p:nvSpPr>
        <p:spPr>
          <a:xfrm rot="18900000" flipH="1">
            <a:off x="6342285" y="2502365"/>
            <a:ext cx="2018366" cy="2018371"/>
          </a:xfrm>
          <a:prstGeom prst="teardrop">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泪滴形 22">
            <a:extLst>
              <a:ext uri="{FF2B5EF4-FFF2-40B4-BE49-F238E27FC236}">
                <a16:creationId xmlns:a16="http://schemas.microsoft.com/office/drawing/2014/main" id="{ABE082D9-445E-4C93-A8FD-EDD35BFF6D04}"/>
              </a:ext>
            </a:extLst>
          </p:cNvPr>
          <p:cNvSpPr/>
          <p:nvPr/>
        </p:nvSpPr>
        <p:spPr>
          <a:xfrm rot="18900000" flipH="1">
            <a:off x="6698349" y="2858431"/>
            <a:ext cx="1306236" cy="1306239"/>
          </a:xfrm>
          <a:prstGeom prst="teardrop">
            <a:avLst/>
          </a:prstGeom>
          <a:gradFill>
            <a:gsLst>
              <a:gs pos="100000">
                <a:schemeClr val="accent3"/>
              </a:gs>
              <a:gs pos="0">
                <a:schemeClr val="accent4"/>
              </a:gs>
            </a:gsLst>
            <a:lin ang="54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a:extLst>
              <a:ext uri="{FF2B5EF4-FFF2-40B4-BE49-F238E27FC236}">
                <a16:creationId xmlns:a16="http://schemas.microsoft.com/office/drawing/2014/main" id="{FA22C1B1-D763-416F-8C38-F5065EB81059}"/>
              </a:ext>
            </a:extLst>
          </p:cNvPr>
          <p:cNvSpPr/>
          <p:nvPr/>
        </p:nvSpPr>
        <p:spPr>
          <a:xfrm rot="2700000">
            <a:off x="4187416" y="2858431"/>
            <a:ext cx="1306238" cy="1306239"/>
          </a:xfrm>
          <a:prstGeom prst="teardrop">
            <a:avLst/>
          </a:prstGeom>
          <a:gradFill>
            <a:gsLst>
              <a:gs pos="0">
                <a:schemeClr val="accent1"/>
              </a:gs>
              <a:gs pos="100000">
                <a:schemeClr val="accent2"/>
              </a:gs>
            </a:gsLst>
            <a:lin ang="54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423E527D-E6E1-4205-8831-071F064AD443}"/>
              </a:ext>
            </a:extLst>
          </p:cNvPr>
          <p:cNvSpPr txBox="1"/>
          <p:nvPr/>
        </p:nvSpPr>
        <p:spPr>
          <a:xfrm>
            <a:off x="4307152" y="3280717"/>
            <a:ext cx="1171575" cy="461665"/>
          </a:xfrm>
          <a:prstGeom prst="rect">
            <a:avLst/>
          </a:prstGeom>
          <a:noFill/>
        </p:spPr>
        <p:txBody>
          <a:bodyPr wrap="square" rtlCol="0" anchor="ctr">
            <a:spAutoFit/>
          </a:bodyPr>
          <a:lstStyle/>
          <a:p>
            <a:pPr algn="ctr"/>
            <a:r>
              <a:rPr lang="zh-CN" altLang="en-US" sz="2400" dirty="0">
                <a:solidFill>
                  <a:schemeClr val="bg1"/>
                </a:solidFill>
                <a:latin typeface="+mj-ea"/>
                <a:ea typeface="+mj-ea"/>
              </a:rPr>
              <a:t>时间紧</a:t>
            </a:r>
          </a:p>
        </p:txBody>
      </p:sp>
      <p:sp>
        <p:nvSpPr>
          <p:cNvPr id="27" name="文本框 26">
            <a:extLst>
              <a:ext uri="{FF2B5EF4-FFF2-40B4-BE49-F238E27FC236}">
                <a16:creationId xmlns:a16="http://schemas.microsoft.com/office/drawing/2014/main" id="{D61B3300-1B83-4BAE-978B-C1194125D573}"/>
              </a:ext>
            </a:extLst>
          </p:cNvPr>
          <p:cNvSpPr txBox="1"/>
          <p:nvPr/>
        </p:nvSpPr>
        <p:spPr>
          <a:xfrm>
            <a:off x="6716977" y="3280717"/>
            <a:ext cx="1171575" cy="461665"/>
          </a:xfrm>
          <a:prstGeom prst="rect">
            <a:avLst/>
          </a:prstGeom>
          <a:noFill/>
        </p:spPr>
        <p:txBody>
          <a:bodyPr wrap="square" rtlCol="0" anchor="ctr">
            <a:spAutoFit/>
          </a:bodyPr>
          <a:lstStyle/>
          <a:p>
            <a:pPr algn="ctr"/>
            <a:r>
              <a:rPr lang="zh-CN" altLang="en-US" sz="2400" dirty="0">
                <a:solidFill>
                  <a:schemeClr val="bg1"/>
                </a:solidFill>
                <a:latin typeface="+mj-ea"/>
                <a:ea typeface="+mj-ea"/>
              </a:rPr>
              <a:t>任务重</a:t>
            </a:r>
          </a:p>
        </p:txBody>
      </p:sp>
      <p:sp>
        <p:nvSpPr>
          <p:cNvPr id="28" name="textcount">
            <a:extLst>
              <a:ext uri="{FF2B5EF4-FFF2-40B4-BE49-F238E27FC236}">
                <a16:creationId xmlns:a16="http://schemas.microsoft.com/office/drawing/2014/main" id="{A61BD7B3-2006-44E7-B5B1-B63918E69868}"/>
              </a:ext>
            </a:extLst>
          </p:cNvPr>
          <p:cNvSpPr txBox="1"/>
          <p:nvPr/>
        </p:nvSpPr>
        <p:spPr>
          <a:xfrm>
            <a:off x="1164760" y="2334504"/>
            <a:ext cx="1982214" cy="469552"/>
          </a:xfrm>
          <a:prstGeom prst="rect">
            <a:avLst/>
          </a:prstGeom>
          <a:noFill/>
        </p:spPr>
        <p:txBody>
          <a:bodyPr vert="horz" wrap="square" rtlCol="0">
            <a:spAutoFit/>
          </a:bodyPr>
          <a:lstStyle/>
          <a:p>
            <a:pPr algn="r">
              <a:lnSpc>
                <a:spcPct val="120000"/>
              </a:lnSpc>
            </a:pPr>
            <a:r>
              <a:rPr lang="zh-CN" altLang="en-US" sz="1050" dirty="0">
                <a:solidFill>
                  <a:schemeClr val="bg1">
                    <a:lumMod val="50000"/>
                  </a:schemeClr>
                </a:solidFill>
              </a:rPr>
              <a:t>此处添加您的副标题文字说明及简要性阐述</a:t>
            </a:r>
          </a:p>
        </p:txBody>
      </p:sp>
      <p:sp>
        <p:nvSpPr>
          <p:cNvPr id="29" name="文本框 28">
            <a:extLst>
              <a:ext uri="{FF2B5EF4-FFF2-40B4-BE49-F238E27FC236}">
                <a16:creationId xmlns:a16="http://schemas.microsoft.com/office/drawing/2014/main" id="{388B326F-D545-4928-812A-C5C7D2F369C7}"/>
              </a:ext>
            </a:extLst>
          </p:cNvPr>
          <p:cNvSpPr txBox="1"/>
          <p:nvPr/>
        </p:nvSpPr>
        <p:spPr>
          <a:xfrm>
            <a:off x="987659" y="1982487"/>
            <a:ext cx="2161207" cy="369332"/>
          </a:xfrm>
          <a:prstGeom prst="rect">
            <a:avLst/>
          </a:prstGeom>
          <a:noFill/>
        </p:spPr>
        <p:txBody>
          <a:bodyPr wrap="square" rtlCol="0" anchor="ctr">
            <a:spAutoFit/>
          </a:bodyPr>
          <a:lstStyle/>
          <a:p>
            <a:pPr algn="r"/>
            <a:r>
              <a:rPr lang="en-US" altLang="zh-CN" dirty="0">
                <a:gradFill>
                  <a:gsLst>
                    <a:gs pos="0">
                      <a:schemeClr val="accent1"/>
                    </a:gs>
                    <a:gs pos="100000">
                      <a:schemeClr val="accent2"/>
                    </a:gs>
                  </a:gsLst>
                  <a:lin ang="5400000" scaled="1"/>
                </a:gradFill>
                <a:latin typeface="+mj-ea"/>
                <a:ea typeface="+mj-ea"/>
              </a:rPr>
              <a:t>30</a:t>
            </a:r>
            <a:r>
              <a:rPr lang="zh-CN" altLang="en-US" dirty="0">
                <a:gradFill>
                  <a:gsLst>
                    <a:gs pos="0">
                      <a:schemeClr val="accent1"/>
                    </a:gs>
                    <a:gs pos="100000">
                      <a:schemeClr val="accent2"/>
                    </a:gs>
                  </a:gsLst>
                  <a:lin ang="5400000" scaled="1"/>
                </a:gradFill>
                <a:latin typeface="+mj-ea"/>
                <a:ea typeface="+mj-ea"/>
              </a:rPr>
              <a:t>天项目周期</a:t>
            </a:r>
          </a:p>
        </p:txBody>
      </p:sp>
      <p:sp>
        <p:nvSpPr>
          <p:cNvPr id="30" name="textcount">
            <a:extLst>
              <a:ext uri="{FF2B5EF4-FFF2-40B4-BE49-F238E27FC236}">
                <a16:creationId xmlns:a16="http://schemas.microsoft.com/office/drawing/2014/main" id="{F7396DC6-5E6F-4D2A-A22D-11DEAE162490}"/>
              </a:ext>
            </a:extLst>
          </p:cNvPr>
          <p:cNvSpPr txBox="1"/>
          <p:nvPr/>
        </p:nvSpPr>
        <p:spPr>
          <a:xfrm>
            <a:off x="974260" y="3487029"/>
            <a:ext cx="1982214" cy="469552"/>
          </a:xfrm>
          <a:prstGeom prst="rect">
            <a:avLst/>
          </a:prstGeom>
          <a:noFill/>
        </p:spPr>
        <p:txBody>
          <a:bodyPr vert="horz" wrap="square" rtlCol="0">
            <a:spAutoFit/>
          </a:bodyPr>
          <a:lstStyle/>
          <a:p>
            <a:pPr algn="r">
              <a:lnSpc>
                <a:spcPct val="120000"/>
              </a:lnSpc>
            </a:pPr>
            <a:r>
              <a:rPr lang="zh-CN" altLang="en-US" sz="1050" dirty="0">
                <a:solidFill>
                  <a:schemeClr val="bg1">
                    <a:lumMod val="50000"/>
                  </a:schemeClr>
                </a:solidFill>
              </a:rPr>
              <a:t>此处添加您的副标题文字说明及简要性阐述</a:t>
            </a:r>
          </a:p>
        </p:txBody>
      </p:sp>
      <p:sp>
        <p:nvSpPr>
          <p:cNvPr id="31" name="文本框 30">
            <a:extLst>
              <a:ext uri="{FF2B5EF4-FFF2-40B4-BE49-F238E27FC236}">
                <a16:creationId xmlns:a16="http://schemas.microsoft.com/office/drawing/2014/main" id="{F38CB3D7-0EF7-4CCA-A419-72C77076251D}"/>
              </a:ext>
            </a:extLst>
          </p:cNvPr>
          <p:cNvSpPr txBox="1"/>
          <p:nvPr/>
        </p:nvSpPr>
        <p:spPr>
          <a:xfrm>
            <a:off x="797159" y="3135012"/>
            <a:ext cx="2161207" cy="369332"/>
          </a:xfrm>
          <a:prstGeom prst="rect">
            <a:avLst/>
          </a:prstGeom>
          <a:noFill/>
        </p:spPr>
        <p:txBody>
          <a:bodyPr wrap="square" rtlCol="0" anchor="ctr">
            <a:spAutoFit/>
          </a:bodyPr>
          <a:lstStyle/>
          <a:p>
            <a:pPr algn="r"/>
            <a:r>
              <a:rPr lang="en-US" altLang="zh-CN" dirty="0">
                <a:gradFill>
                  <a:gsLst>
                    <a:gs pos="0">
                      <a:schemeClr val="accent1"/>
                    </a:gs>
                    <a:gs pos="100000">
                      <a:schemeClr val="accent2"/>
                    </a:gs>
                  </a:gsLst>
                  <a:lin ang="5400000" scaled="1"/>
                </a:gradFill>
                <a:latin typeface="+mj-ea"/>
                <a:ea typeface="+mj-ea"/>
              </a:rPr>
              <a:t>5</a:t>
            </a:r>
            <a:r>
              <a:rPr lang="zh-CN" altLang="en-US" dirty="0">
                <a:gradFill>
                  <a:gsLst>
                    <a:gs pos="0">
                      <a:schemeClr val="accent1"/>
                    </a:gs>
                    <a:gs pos="100000">
                      <a:schemeClr val="accent2"/>
                    </a:gs>
                  </a:gsLst>
                  <a:lin ang="5400000" scaled="1"/>
                </a:gradFill>
                <a:latin typeface="+mj-ea"/>
                <a:ea typeface="+mj-ea"/>
              </a:rPr>
              <a:t>天准备周期</a:t>
            </a:r>
          </a:p>
        </p:txBody>
      </p:sp>
      <p:sp>
        <p:nvSpPr>
          <p:cNvPr id="32" name="textcount">
            <a:extLst>
              <a:ext uri="{FF2B5EF4-FFF2-40B4-BE49-F238E27FC236}">
                <a16:creationId xmlns:a16="http://schemas.microsoft.com/office/drawing/2014/main" id="{84B83A06-3DDB-4A1C-B76A-C87D2A58DE2D}"/>
              </a:ext>
            </a:extLst>
          </p:cNvPr>
          <p:cNvSpPr txBox="1"/>
          <p:nvPr/>
        </p:nvSpPr>
        <p:spPr>
          <a:xfrm>
            <a:off x="1164760" y="4639554"/>
            <a:ext cx="1982214" cy="469552"/>
          </a:xfrm>
          <a:prstGeom prst="rect">
            <a:avLst/>
          </a:prstGeom>
          <a:noFill/>
        </p:spPr>
        <p:txBody>
          <a:bodyPr vert="horz" wrap="square" rtlCol="0">
            <a:spAutoFit/>
          </a:bodyPr>
          <a:lstStyle/>
          <a:p>
            <a:pPr algn="r">
              <a:lnSpc>
                <a:spcPct val="120000"/>
              </a:lnSpc>
            </a:pPr>
            <a:r>
              <a:rPr lang="zh-CN" altLang="en-US" sz="1050" dirty="0">
                <a:solidFill>
                  <a:schemeClr val="bg1">
                    <a:lumMod val="50000"/>
                  </a:schemeClr>
                </a:solidFill>
              </a:rPr>
              <a:t>此处添加您的副标题文字说明及简要性阐述</a:t>
            </a:r>
          </a:p>
        </p:txBody>
      </p:sp>
      <p:sp>
        <p:nvSpPr>
          <p:cNvPr id="33" name="文本框 32">
            <a:extLst>
              <a:ext uri="{FF2B5EF4-FFF2-40B4-BE49-F238E27FC236}">
                <a16:creationId xmlns:a16="http://schemas.microsoft.com/office/drawing/2014/main" id="{B36E5C4B-AADC-42A8-9E5E-890FFA46A122}"/>
              </a:ext>
            </a:extLst>
          </p:cNvPr>
          <p:cNvSpPr txBox="1"/>
          <p:nvPr/>
        </p:nvSpPr>
        <p:spPr>
          <a:xfrm>
            <a:off x="987659" y="4287537"/>
            <a:ext cx="2161207" cy="369332"/>
          </a:xfrm>
          <a:prstGeom prst="rect">
            <a:avLst/>
          </a:prstGeom>
          <a:noFill/>
        </p:spPr>
        <p:txBody>
          <a:bodyPr wrap="square" rtlCol="0" anchor="ctr">
            <a:spAutoFit/>
          </a:bodyPr>
          <a:lstStyle/>
          <a:p>
            <a:pPr algn="r"/>
            <a:r>
              <a:rPr lang="en-US" altLang="zh-CN" dirty="0">
                <a:gradFill>
                  <a:gsLst>
                    <a:gs pos="0">
                      <a:schemeClr val="accent1"/>
                    </a:gs>
                    <a:gs pos="100000">
                      <a:schemeClr val="accent2"/>
                    </a:gs>
                  </a:gsLst>
                  <a:lin ang="5400000" scaled="1"/>
                </a:gradFill>
                <a:latin typeface="+mj-ea"/>
                <a:ea typeface="+mj-ea"/>
              </a:rPr>
              <a:t>7</a:t>
            </a:r>
            <a:r>
              <a:rPr lang="zh-CN" altLang="en-US" dirty="0">
                <a:gradFill>
                  <a:gsLst>
                    <a:gs pos="0">
                      <a:schemeClr val="accent1"/>
                    </a:gs>
                    <a:gs pos="100000">
                      <a:schemeClr val="accent2"/>
                    </a:gs>
                  </a:gsLst>
                  <a:lin ang="5400000" scaled="1"/>
                </a:gradFill>
                <a:latin typeface="+mj-ea"/>
                <a:ea typeface="+mj-ea"/>
              </a:rPr>
              <a:t>个工作日落地</a:t>
            </a:r>
          </a:p>
        </p:txBody>
      </p:sp>
      <p:sp>
        <p:nvSpPr>
          <p:cNvPr id="34" name="textcount">
            <a:extLst>
              <a:ext uri="{FF2B5EF4-FFF2-40B4-BE49-F238E27FC236}">
                <a16:creationId xmlns:a16="http://schemas.microsoft.com/office/drawing/2014/main" id="{2F084032-FFAB-431B-9873-27B1C82A719B}"/>
              </a:ext>
            </a:extLst>
          </p:cNvPr>
          <p:cNvSpPr txBox="1"/>
          <p:nvPr/>
        </p:nvSpPr>
        <p:spPr>
          <a:xfrm>
            <a:off x="9065593" y="2334504"/>
            <a:ext cx="1982214" cy="469552"/>
          </a:xfrm>
          <a:prstGeom prst="rect">
            <a:avLst/>
          </a:prstGeom>
          <a:noFill/>
        </p:spPr>
        <p:txBody>
          <a:bodyPr vert="horz" wrap="square" rtlCol="0">
            <a:spAutoFit/>
          </a:bodyPr>
          <a:lstStyle/>
          <a:p>
            <a:pPr>
              <a:lnSpc>
                <a:spcPct val="120000"/>
              </a:lnSpc>
            </a:pPr>
            <a:r>
              <a:rPr lang="zh-CN" altLang="en-US" sz="1050" dirty="0">
                <a:solidFill>
                  <a:schemeClr val="bg1">
                    <a:lumMod val="50000"/>
                  </a:schemeClr>
                </a:solidFill>
              </a:rPr>
              <a:t>此处添加您的副标题文字说明及简要性阐述</a:t>
            </a:r>
          </a:p>
        </p:txBody>
      </p:sp>
      <p:sp>
        <p:nvSpPr>
          <p:cNvPr id="35" name="文本框 34">
            <a:extLst>
              <a:ext uri="{FF2B5EF4-FFF2-40B4-BE49-F238E27FC236}">
                <a16:creationId xmlns:a16="http://schemas.microsoft.com/office/drawing/2014/main" id="{B99E4DCE-3271-400A-BFE5-CDBC19E9AEF2}"/>
              </a:ext>
            </a:extLst>
          </p:cNvPr>
          <p:cNvSpPr txBox="1"/>
          <p:nvPr/>
        </p:nvSpPr>
        <p:spPr>
          <a:xfrm>
            <a:off x="9065593" y="1982487"/>
            <a:ext cx="2161207" cy="369332"/>
          </a:xfrm>
          <a:prstGeom prst="rect">
            <a:avLst/>
          </a:prstGeom>
          <a:noFill/>
        </p:spPr>
        <p:txBody>
          <a:bodyPr wrap="square" rtlCol="0" anchor="ctr">
            <a:spAutoFit/>
          </a:bodyPr>
          <a:lstStyle/>
          <a:p>
            <a:r>
              <a:rPr lang="zh-CN" altLang="en-US" dirty="0">
                <a:gradFill>
                  <a:gsLst>
                    <a:gs pos="0">
                      <a:schemeClr val="accent4"/>
                    </a:gs>
                    <a:gs pos="100000">
                      <a:schemeClr val="accent3"/>
                    </a:gs>
                  </a:gsLst>
                  <a:lin ang="5400000" scaled="1"/>
                </a:gradFill>
                <a:latin typeface="+mj-ea"/>
                <a:ea typeface="+mj-ea"/>
              </a:rPr>
              <a:t>覆盖</a:t>
            </a:r>
            <a:r>
              <a:rPr lang="en-US" altLang="zh-CN" dirty="0">
                <a:gradFill>
                  <a:gsLst>
                    <a:gs pos="0">
                      <a:schemeClr val="accent4"/>
                    </a:gs>
                    <a:gs pos="100000">
                      <a:schemeClr val="accent3"/>
                    </a:gs>
                  </a:gsLst>
                  <a:lin ang="5400000" scaled="1"/>
                </a:gradFill>
                <a:latin typeface="+mj-ea"/>
                <a:ea typeface="+mj-ea"/>
              </a:rPr>
              <a:t>1000+</a:t>
            </a:r>
            <a:r>
              <a:rPr lang="zh-CN" altLang="en-US" dirty="0">
                <a:gradFill>
                  <a:gsLst>
                    <a:gs pos="0">
                      <a:schemeClr val="accent4"/>
                    </a:gs>
                    <a:gs pos="100000">
                      <a:schemeClr val="accent3"/>
                    </a:gs>
                  </a:gsLst>
                  <a:lin ang="5400000" scaled="1"/>
                </a:gradFill>
                <a:latin typeface="+mj-ea"/>
                <a:ea typeface="+mj-ea"/>
              </a:rPr>
              <a:t>人</a:t>
            </a:r>
          </a:p>
        </p:txBody>
      </p:sp>
      <p:sp>
        <p:nvSpPr>
          <p:cNvPr id="36" name="textcount">
            <a:extLst>
              <a:ext uri="{FF2B5EF4-FFF2-40B4-BE49-F238E27FC236}">
                <a16:creationId xmlns:a16="http://schemas.microsoft.com/office/drawing/2014/main" id="{ACC33B48-7CA1-4592-97EC-484532362B18}"/>
              </a:ext>
            </a:extLst>
          </p:cNvPr>
          <p:cNvSpPr txBox="1"/>
          <p:nvPr/>
        </p:nvSpPr>
        <p:spPr>
          <a:xfrm>
            <a:off x="9246568" y="3487029"/>
            <a:ext cx="1982214" cy="469552"/>
          </a:xfrm>
          <a:prstGeom prst="rect">
            <a:avLst/>
          </a:prstGeom>
          <a:noFill/>
        </p:spPr>
        <p:txBody>
          <a:bodyPr vert="horz" wrap="square" rtlCol="0">
            <a:spAutoFit/>
          </a:bodyPr>
          <a:lstStyle/>
          <a:p>
            <a:pPr>
              <a:lnSpc>
                <a:spcPct val="120000"/>
              </a:lnSpc>
            </a:pPr>
            <a:r>
              <a:rPr lang="zh-CN" altLang="en-US" sz="1050" dirty="0">
                <a:solidFill>
                  <a:schemeClr val="bg1">
                    <a:lumMod val="50000"/>
                  </a:schemeClr>
                </a:solidFill>
              </a:rPr>
              <a:t>此处添加您的副标题文字说明及简要性阐述</a:t>
            </a:r>
          </a:p>
        </p:txBody>
      </p:sp>
      <p:sp>
        <p:nvSpPr>
          <p:cNvPr id="37" name="文本框 36">
            <a:extLst>
              <a:ext uri="{FF2B5EF4-FFF2-40B4-BE49-F238E27FC236}">
                <a16:creationId xmlns:a16="http://schemas.microsoft.com/office/drawing/2014/main" id="{A53EA0E0-1F09-4ED6-91BC-1F68CA1F3F34}"/>
              </a:ext>
            </a:extLst>
          </p:cNvPr>
          <p:cNvSpPr txBox="1"/>
          <p:nvPr/>
        </p:nvSpPr>
        <p:spPr>
          <a:xfrm>
            <a:off x="9246568" y="3135012"/>
            <a:ext cx="2161207" cy="369332"/>
          </a:xfrm>
          <a:prstGeom prst="rect">
            <a:avLst/>
          </a:prstGeom>
          <a:noFill/>
        </p:spPr>
        <p:txBody>
          <a:bodyPr wrap="square" rtlCol="0" anchor="ctr">
            <a:spAutoFit/>
          </a:bodyPr>
          <a:lstStyle/>
          <a:p>
            <a:r>
              <a:rPr lang="zh-CN" altLang="en-US" dirty="0">
                <a:gradFill>
                  <a:gsLst>
                    <a:gs pos="0">
                      <a:schemeClr val="accent4"/>
                    </a:gs>
                    <a:gs pos="100000">
                      <a:schemeClr val="accent3"/>
                    </a:gs>
                  </a:gsLst>
                  <a:lin ang="5400000" scaled="1"/>
                </a:gradFill>
                <a:latin typeface="+mj-ea"/>
                <a:ea typeface="+mj-ea"/>
              </a:rPr>
              <a:t>涵盖全公司业务</a:t>
            </a:r>
          </a:p>
        </p:txBody>
      </p:sp>
      <p:sp>
        <p:nvSpPr>
          <p:cNvPr id="38" name="textcount">
            <a:extLst>
              <a:ext uri="{FF2B5EF4-FFF2-40B4-BE49-F238E27FC236}">
                <a16:creationId xmlns:a16="http://schemas.microsoft.com/office/drawing/2014/main" id="{C0C33202-AC80-44D9-AEAE-3997B90519EA}"/>
              </a:ext>
            </a:extLst>
          </p:cNvPr>
          <p:cNvSpPr txBox="1"/>
          <p:nvPr/>
        </p:nvSpPr>
        <p:spPr>
          <a:xfrm>
            <a:off x="9065593" y="4639554"/>
            <a:ext cx="1982214" cy="469552"/>
          </a:xfrm>
          <a:prstGeom prst="rect">
            <a:avLst/>
          </a:prstGeom>
          <a:noFill/>
        </p:spPr>
        <p:txBody>
          <a:bodyPr vert="horz" wrap="square" rtlCol="0">
            <a:spAutoFit/>
          </a:bodyPr>
          <a:lstStyle/>
          <a:p>
            <a:pPr>
              <a:lnSpc>
                <a:spcPct val="120000"/>
              </a:lnSpc>
            </a:pPr>
            <a:r>
              <a:rPr lang="zh-CN" altLang="en-US" sz="1050" dirty="0">
                <a:solidFill>
                  <a:schemeClr val="bg1">
                    <a:lumMod val="50000"/>
                  </a:schemeClr>
                </a:solidFill>
              </a:rPr>
              <a:t>此处添加您的副标题文字说明及简要性阐述</a:t>
            </a:r>
          </a:p>
        </p:txBody>
      </p:sp>
      <p:sp>
        <p:nvSpPr>
          <p:cNvPr id="39" name="文本框 38">
            <a:extLst>
              <a:ext uri="{FF2B5EF4-FFF2-40B4-BE49-F238E27FC236}">
                <a16:creationId xmlns:a16="http://schemas.microsoft.com/office/drawing/2014/main" id="{9AB8E44A-32A4-4518-9AA8-34BA2250AF5D}"/>
              </a:ext>
            </a:extLst>
          </p:cNvPr>
          <p:cNvSpPr txBox="1"/>
          <p:nvPr/>
        </p:nvSpPr>
        <p:spPr>
          <a:xfrm>
            <a:off x="9065593" y="4287537"/>
            <a:ext cx="2161207" cy="369332"/>
          </a:xfrm>
          <a:prstGeom prst="rect">
            <a:avLst/>
          </a:prstGeom>
          <a:noFill/>
        </p:spPr>
        <p:txBody>
          <a:bodyPr wrap="square" rtlCol="0" anchor="ctr">
            <a:spAutoFit/>
          </a:bodyPr>
          <a:lstStyle/>
          <a:p>
            <a:r>
              <a:rPr lang="zh-CN" altLang="en-US" dirty="0">
                <a:gradFill>
                  <a:gsLst>
                    <a:gs pos="0">
                      <a:schemeClr val="accent4"/>
                    </a:gs>
                    <a:gs pos="100000">
                      <a:schemeClr val="accent3"/>
                    </a:gs>
                  </a:gsLst>
                  <a:lin ang="5400000" scaled="1"/>
                </a:gradFill>
                <a:latin typeface="+mj-ea"/>
                <a:ea typeface="+mj-ea"/>
              </a:rPr>
              <a:t>为业务结果负责</a:t>
            </a:r>
          </a:p>
        </p:txBody>
      </p:sp>
      <p:sp>
        <p:nvSpPr>
          <p:cNvPr id="40" name="椭圆 39">
            <a:extLst>
              <a:ext uri="{FF2B5EF4-FFF2-40B4-BE49-F238E27FC236}">
                <a16:creationId xmlns:a16="http://schemas.microsoft.com/office/drawing/2014/main" id="{1878276B-E53B-4047-AC77-66223B6543EE}"/>
              </a:ext>
            </a:extLst>
          </p:cNvPr>
          <p:cNvSpPr/>
          <p:nvPr/>
        </p:nvSpPr>
        <p:spPr>
          <a:xfrm>
            <a:off x="3245136" y="2056663"/>
            <a:ext cx="220980" cy="220980"/>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mj-ea"/>
                <a:ea typeface="+mj-ea"/>
              </a:rPr>
              <a:t>!</a:t>
            </a:r>
            <a:endParaRPr lang="zh-CN" altLang="en-US" sz="1400" dirty="0">
              <a:solidFill>
                <a:schemeClr val="bg1"/>
              </a:solidFill>
              <a:latin typeface="+mj-ea"/>
              <a:ea typeface="+mj-ea"/>
            </a:endParaRPr>
          </a:p>
        </p:txBody>
      </p:sp>
      <p:sp>
        <p:nvSpPr>
          <p:cNvPr id="41" name="椭圆 40">
            <a:extLst>
              <a:ext uri="{FF2B5EF4-FFF2-40B4-BE49-F238E27FC236}">
                <a16:creationId xmlns:a16="http://schemas.microsoft.com/office/drawing/2014/main" id="{67168B96-5189-4A2B-AE2B-FFAE3D622077}"/>
              </a:ext>
            </a:extLst>
          </p:cNvPr>
          <p:cNvSpPr/>
          <p:nvPr/>
        </p:nvSpPr>
        <p:spPr>
          <a:xfrm>
            <a:off x="3054636" y="3209188"/>
            <a:ext cx="220980" cy="220980"/>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mj-ea"/>
                <a:ea typeface="+mj-ea"/>
              </a:rPr>
              <a:t>!</a:t>
            </a:r>
            <a:endParaRPr lang="zh-CN" altLang="en-US" sz="1400" dirty="0">
              <a:solidFill>
                <a:schemeClr val="bg1"/>
              </a:solidFill>
              <a:latin typeface="+mj-ea"/>
              <a:ea typeface="+mj-ea"/>
            </a:endParaRPr>
          </a:p>
        </p:txBody>
      </p:sp>
      <p:sp>
        <p:nvSpPr>
          <p:cNvPr id="42" name="椭圆 41">
            <a:extLst>
              <a:ext uri="{FF2B5EF4-FFF2-40B4-BE49-F238E27FC236}">
                <a16:creationId xmlns:a16="http://schemas.microsoft.com/office/drawing/2014/main" id="{2529CC2B-72CB-4043-B3F0-8A64ACADF3B1}"/>
              </a:ext>
            </a:extLst>
          </p:cNvPr>
          <p:cNvSpPr/>
          <p:nvPr/>
        </p:nvSpPr>
        <p:spPr>
          <a:xfrm>
            <a:off x="3245136" y="4361713"/>
            <a:ext cx="220980" cy="220980"/>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mj-ea"/>
                <a:ea typeface="+mj-ea"/>
              </a:rPr>
              <a:t>!</a:t>
            </a:r>
            <a:endParaRPr lang="zh-CN" altLang="en-US" sz="1400" dirty="0">
              <a:solidFill>
                <a:schemeClr val="bg1"/>
              </a:solidFill>
              <a:latin typeface="+mj-ea"/>
              <a:ea typeface="+mj-ea"/>
            </a:endParaRPr>
          </a:p>
        </p:txBody>
      </p:sp>
      <p:sp>
        <p:nvSpPr>
          <p:cNvPr id="43" name="椭圆 42">
            <a:extLst>
              <a:ext uri="{FF2B5EF4-FFF2-40B4-BE49-F238E27FC236}">
                <a16:creationId xmlns:a16="http://schemas.microsoft.com/office/drawing/2014/main" id="{4E4CD398-7DC7-4833-862A-9FED61202F44}"/>
              </a:ext>
            </a:extLst>
          </p:cNvPr>
          <p:cNvSpPr/>
          <p:nvPr/>
        </p:nvSpPr>
        <p:spPr>
          <a:xfrm flipH="1">
            <a:off x="8725884" y="2056663"/>
            <a:ext cx="220980" cy="220980"/>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mj-ea"/>
                <a:ea typeface="+mj-ea"/>
              </a:rPr>
              <a:t>!</a:t>
            </a:r>
            <a:endParaRPr lang="zh-CN" altLang="en-US" sz="1400" dirty="0">
              <a:solidFill>
                <a:schemeClr val="bg1"/>
              </a:solidFill>
              <a:latin typeface="+mj-ea"/>
              <a:ea typeface="+mj-ea"/>
            </a:endParaRPr>
          </a:p>
        </p:txBody>
      </p:sp>
      <p:sp>
        <p:nvSpPr>
          <p:cNvPr id="44" name="椭圆 43">
            <a:extLst>
              <a:ext uri="{FF2B5EF4-FFF2-40B4-BE49-F238E27FC236}">
                <a16:creationId xmlns:a16="http://schemas.microsoft.com/office/drawing/2014/main" id="{8CFF5F4E-3098-4D51-9725-2870F24DBD22}"/>
              </a:ext>
            </a:extLst>
          </p:cNvPr>
          <p:cNvSpPr/>
          <p:nvPr/>
        </p:nvSpPr>
        <p:spPr>
          <a:xfrm flipH="1">
            <a:off x="8916384" y="3209188"/>
            <a:ext cx="220980" cy="220980"/>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mj-ea"/>
                <a:ea typeface="+mj-ea"/>
              </a:rPr>
              <a:t>!</a:t>
            </a:r>
            <a:endParaRPr lang="zh-CN" altLang="en-US" sz="1400" dirty="0">
              <a:solidFill>
                <a:schemeClr val="bg1"/>
              </a:solidFill>
              <a:latin typeface="+mj-ea"/>
              <a:ea typeface="+mj-ea"/>
            </a:endParaRPr>
          </a:p>
        </p:txBody>
      </p:sp>
      <p:sp>
        <p:nvSpPr>
          <p:cNvPr id="45" name="椭圆 44">
            <a:extLst>
              <a:ext uri="{FF2B5EF4-FFF2-40B4-BE49-F238E27FC236}">
                <a16:creationId xmlns:a16="http://schemas.microsoft.com/office/drawing/2014/main" id="{5D9E8925-18D4-4A66-951F-AC3E792BA4A8}"/>
              </a:ext>
            </a:extLst>
          </p:cNvPr>
          <p:cNvSpPr/>
          <p:nvPr/>
        </p:nvSpPr>
        <p:spPr>
          <a:xfrm flipH="1">
            <a:off x="8725884" y="4361713"/>
            <a:ext cx="220980" cy="220980"/>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mj-ea"/>
                <a:ea typeface="+mj-ea"/>
              </a:rPr>
              <a:t>!</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8147198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解决方案</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02</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7" name="矩形 6">
            <a:extLst>
              <a:ext uri="{FF2B5EF4-FFF2-40B4-BE49-F238E27FC236}">
                <a16:creationId xmlns:a16="http://schemas.microsoft.com/office/drawing/2014/main" id="{F30751AE-D645-45F0-9CF1-891DE849B8E0}"/>
              </a:ext>
            </a:extLst>
          </p:cNvPr>
          <p:cNvSpPr/>
          <p:nvPr/>
        </p:nvSpPr>
        <p:spPr>
          <a:xfrm>
            <a:off x="2110741" y="1943100"/>
            <a:ext cx="1641949" cy="1030605"/>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3A2C53D5-4B0D-4F70-94B1-975E5F5892E8}"/>
              </a:ext>
            </a:extLst>
          </p:cNvPr>
          <p:cNvSpPr/>
          <p:nvPr/>
        </p:nvSpPr>
        <p:spPr>
          <a:xfrm>
            <a:off x="4220265" y="1943100"/>
            <a:ext cx="1641949" cy="1030605"/>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6242A5A9-B42E-4A27-9CED-9A7B8EA48BDD}"/>
              </a:ext>
            </a:extLst>
          </p:cNvPr>
          <p:cNvSpPr/>
          <p:nvPr/>
        </p:nvSpPr>
        <p:spPr>
          <a:xfrm>
            <a:off x="6329788" y="1943100"/>
            <a:ext cx="1641949" cy="1030605"/>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7FB233BF-D48F-4ADD-BF8F-15D4EBD36197}"/>
              </a:ext>
            </a:extLst>
          </p:cNvPr>
          <p:cNvSpPr/>
          <p:nvPr/>
        </p:nvSpPr>
        <p:spPr>
          <a:xfrm>
            <a:off x="8439312" y="1943100"/>
            <a:ext cx="1641949" cy="1030605"/>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FA22671D-CBB0-412D-B61B-280037D82935}"/>
              </a:ext>
            </a:extLst>
          </p:cNvPr>
          <p:cNvSpPr txBox="1"/>
          <p:nvPr/>
        </p:nvSpPr>
        <p:spPr>
          <a:xfrm>
            <a:off x="5015397" y="1162401"/>
            <a:ext cx="2161207" cy="369332"/>
          </a:xfrm>
          <a:prstGeom prst="rect">
            <a:avLst/>
          </a:prstGeom>
          <a:noFill/>
        </p:spPr>
        <p:txBody>
          <a:bodyPr wrap="square" rtlCol="0" anchor="ctr">
            <a:spAutoFit/>
          </a:bodyPr>
          <a:lstStyle/>
          <a:p>
            <a:pPr algn="ctr"/>
            <a:r>
              <a:rPr lang="zh-CN" altLang="en-US" dirty="0">
                <a:solidFill>
                  <a:schemeClr val="tx1">
                    <a:lumMod val="65000"/>
                    <a:lumOff val="35000"/>
                  </a:schemeClr>
                </a:solidFill>
                <a:latin typeface="+mj-ea"/>
                <a:ea typeface="+mj-ea"/>
              </a:rPr>
              <a:t>项目难点</a:t>
            </a:r>
          </a:p>
        </p:txBody>
      </p:sp>
      <p:sp>
        <p:nvSpPr>
          <p:cNvPr id="14" name="矩形 13">
            <a:extLst>
              <a:ext uri="{FF2B5EF4-FFF2-40B4-BE49-F238E27FC236}">
                <a16:creationId xmlns:a16="http://schemas.microsoft.com/office/drawing/2014/main" id="{8780FD8C-1AF5-4CB5-9B70-92B765287C9D}"/>
              </a:ext>
            </a:extLst>
          </p:cNvPr>
          <p:cNvSpPr/>
          <p:nvPr/>
        </p:nvSpPr>
        <p:spPr>
          <a:xfrm>
            <a:off x="2110741" y="3213156"/>
            <a:ext cx="1641949" cy="2162175"/>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5" name="矩形 14">
            <a:extLst>
              <a:ext uri="{FF2B5EF4-FFF2-40B4-BE49-F238E27FC236}">
                <a16:creationId xmlns:a16="http://schemas.microsoft.com/office/drawing/2014/main" id="{12C9A372-36FE-4956-B902-1A9210FB0B8E}"/>
              </a:ext>
            </a:extLst>
          </p:cNvPr>
          <p:cNvSpPr/>
          <p:nvPr/>
        </p:nvSpPr>
        <p:spPr>
          <a:xfrm>
            <a:off x="4220265" y="3213156"/>
            <a:ext cx="1641949" cy="2162175"/>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05BA4A89-74EC-4279-A8DF-213590F2EBFA}"/>
              </a:ext>
            </a:extLst>
          </p:cNvPr>
          <p:cNvSpPr/>
          <p:nvPr/>
        </p:nvSpPr>
        <p:spPr>
          <a:xfrm>
            <a:off x="6329788" y="3213156"/>
            <a:ext cx="1641949" cy="2162175"/>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29EF057F-9A68-43B7-B5C9-2BE5990C09BA}"/>
              </a:ext>
            </a:extLst>
          </p:cNvPr>
          <p:cNvSpPr/>
          <p:nvPr/>
        </p:nvSpPr>
        <p:spPr>
          <a:xfrm>
            <a:off x="8439312" y="3213156"/>
            <a:ext cx="1641949" cy="2162175"/>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26483548-B035-4A64-9DDC-34A5229F11E1}"/>
              </a:ext>
            </a:extLst>
          </p:cNvPr>
          <p:cNvSpPr txBox="1"/>
          <p:nvPr/>
        </p:nvSpPr>
        <p:spPr>
          <a:xfrm>
            <a:off x="5015397" y="5764417"/>
            <a:ext cx="2161207" cy="369332"/>
          </a:xfrm>
          <a:prstGeom prst="rect">
            <a:avLst/>
          </a:prstGeom>
          <a:noFill/>
        </p:spPr>
        <p:txBody>
          <a:bodyPr wrap="square" rtlCol="0" anchor="ctr">
            <a:spAutoFit/>
          </a:bodyPr>
          <a:lstStyle/>
          <a:p>
            <a:pPr algn="ctr"/>
            <a:r>
              <a:rPr lang="zh-CN" altLang="en-US" dirty="0">
                <a:gradFill>
                  <a:gsLst>
                    <a:gs pos="0">
                      <a:schemeClr val="accent1"/>
                    </a:gs>
                    <a:gs pos="100000">
                      <a:schemeClr val="accent2"/>
                    </a:gs>
                  </a:gsLst>
                  <a:lin ang="5400000" scaled="1"/>
                </a:gradFill>
                <a:latin typeface="+mj-ea"/>
                <a:ea typeface="+mj-ea"/>
              </a:rPr>
              <a:t>解决方案</a:t>
            </a:r>
          </a:p>
        </p:txBody>
      </p:sp>
      <p:sp>
        <p:nvSpPr>
          <p:cNvPr id="19" name="右大括号 18">
            <a:extLst>
              <a:ext uri="{FF2B5EF4-FFF2-40B4-BE49-F238E27FC236}">
                <a16:creationId xmlns:a16="http://schemas.microsoft.com/office/drawing/2014/main" id="{AF584866-BC45-46FF-B4F8-E2DE47E705A8}"/>
              </a:ext>
            </a:extLst>
          </p:cNvPr>
          <p:cNvSpPr/>
          <p:nvPr/>
        </p:nvSpPr>
        <p:spPr>
          <a:xfrm rot="16200000">
            <a:off x="5955809" y="-2292842"/>
            <a:ext cx="280381" cy="7970522"/>
          </a:xfrm>
          <a:prstGeom prst="rightBrace">
            <a:avLst>
              <a:gd name="adj1" fmla="val 55607"/>
              <a:gd name="adj2" fmla="val 50000"/>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右大括号 19">
            <a:extLst>
              <a:ext uri="{FF2B5EF4-FFF2-40B4-BE49-F238E27FC236}">
                <a16:creationId xmlns:a16="http://schemas.microsoft.com/office/drawing/2014/main" id="{A0D44B09-AE06-4CC8-9BF1-28AA82D6EE46}"/>
              </a:ext>
            </a:extLst>
          </p:cNvPr>
          <p:cNvSpPr/>
          <p:nvPr/>
        </p:nvSpPr>
        <p:spPr>
          <a:xfrm rot="5400000" flipV="1">
            <a:off x="5955810" y="1602466"/>
            <a:ext cx="280381" cy="7970522"/>
          </a:xfrm>
          <a:prstGeom prst="rightBrace">
            <a:avLst>
              <a:gd name="adj1" fmla="val 55607"/>
              <a:gd name="adj2" fmla="val 50000"/>
            </a:avLst>
          </a:prstGeom>
          <a:ln w="254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CBA8BC67-C635-4D5D-A060-2AC4A60611ED}"/>
              </a:ext>
            </a:extLst>
          </p:cNvPr>
          <p:cNvSpPr/>
          <p:nvPr/>
        </p:nvSpPr>
        <p:spPr>
          <a:xfrm>
            <a:off x="8439312" y="3213157"/>
            <a:ext cx="1641949" cy="444444"/>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专业团队介入</a:t>
            </a:r>
          </a:p>
        </p:txBody>
      </p:sp>
      <p:sp>
        <p:nvSpPr>
          <p:cNvPr id="22" name="矩形 21">
            <a:extLst>
              <a:ext uri="{FF2B5EF4-FFF2-40B4-BE49-F238E27FC236}">
                <a16:creationId xmlns:a16="http://schemas.microsoft.com/office/drawing/2014/main" id="{B4DA9173-E93B-420B-B26F-0A34BA9B8E8D}"/>
              </a:ext>
            </a:extLst>
          </p:cNvPr>
          <p:cNvSpPr/>
          <p:nvPr/>
        </p:nvSpPr>
        <p:spPr>
          <a:xfrm>
            <a:off x="6329788" y="3213157"/>
            <a:ext cx="1641949" cy="444444"/>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专业</a:t>
            </a:r>
            <a:r>
              <a:rPr lang="en-US" altLang="zh-CN" dirty="0">
                <a:latin typeface="+mj-ea"/>
                <a:ea typeface="+mj-ea"/>
              </a:rPr>
              <a:t>BI</a:t>
            </a:r>
            <a:r>
              <a:rPr lang="zh-CN" altLang="en-US" dirty="0">
                <a:latin typeface="+mj-ea"/>
                <a:ea typeface="+mj-ea"/>
              </a:rPr>
              <a:t>工具</a:t>
            </a:r>
          </a:p>
        </p:txBody>
      </p:sp>
      <p:sp>
        <p:nvSpPr>
          <p:cNvPr id="23" name="矩形 22">
            <a:extLst>
              <a:ext uri="{FF2B5EF4-FFF2-40B4-BE49-F238E27FC236}">
                <a16:creationId xmlns:a16="http://schemas.microsoft.com/office/drawing/2014/main" id="{EE423C1C-9378-490A-ABC9-5D92B42BBEA7}"/>
              </a:ext>
            </a:extLst>
          </p:cNvPr>
          <p:cNvSpPr/>
          <p:nvPr/>
        </p:nvSpPr>
        <p:spPr>
          <a:xfrm>
            <a:off x="4220265" y="3213157"/>
            <a:ext cx="1641949" cy="444444"/>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多渠道扩散</a:t>
            </a:r>
          </a:p>
        </p:txBody>
      </p:sp>
      <p:sp>
        <p:nvSpPr>
          <p:cNvPr id="24" name="矩形 23">
            <a:extLst>
              <a:ext uri="{FF2B5EF4-FFF2-40B4-BE49-F238E27FC236}">
                <a16:creationId xmlns:a16="http://schemas.microsoft.com/office/drawing/2014/main" id="{34F16DDF-B1A2-440E-9870-B19AD6E1066D}"/>
              </a:ext>
            </a:extLst>
          </p:cNvPr>
          <p:cNvSpPr/>
          <p:nvPr/>
        </p:nvSpPr>
        <p:spPr>
          <a:xfrm>
            <a:off x="2110741" y="3213157"/>
            <a:ext cx="1641949" cy="444444"/>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搭建管理中台</a:t>
            </a:r>
          </a:p>
        </p:txBody>
      </p:sp>
      <p:sp>
        <p:nvSpPr>
          <p:cNvPr id="29" name="矩形 28">
            <a:extLst>
              <a:ext uri="{FF2B5EF4-FFF2-40B4-BE49-F238E27FC236}">
                <a16:creationId xmlns:a16="http://schemas.microsoft.com/office/drawing/2014/main" id="{813643D3-A250-4217-A6BE-3671EEE2E165}"/>
              </a:ext>
            </a:extLst>
          </p:cNvPr>
          <p:cNvSpPr/>
          <p:nvPr/>
        </p:nvSpPr>
        <p:spPr>
          <a:xfrm>
            <a:off x="2110741" y="1943100"/>
            <a:ext cx="1641949" cy="45719"/>
          </a:xfrm>
          <a:prstGeom prst="rect">
            <a:avLst/>
          </a:prstGeom>
          <a:solidFill>
            <a:schemeClr val="accent3">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EB8381CC-6408-4EF6-A9E7-F177D1D37F90}"/>
              </a:ext>
            </a:extLst>
          </p:cNvPr>
          <p:cNvSpPr/>
          <p:nvPr/>
        </p:nvSpPr>
        <p:spPr>
          <a:xfrm>
            <a:off x="4220265" y="1943100"/>
            <a:ext cx="1641949" cy="45719"/>
          </a:xfrm>
          <a:prstGeom prst="rect">
            <a:avLst/>
          </a:prstGeom>
          <a:solidFill>
            <a:schemeClr val="accent3">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9698937D-6955-490D-94CA-D1B9A43C0C0D}"/>
              </a:ext>
            </a:extLst>
          </p:cNvPr>
          <p:cNvSpPr/>
          <p:nvPr/>
        </p:nvSpPr>
        <p:spPr>
          <a:xfrm>
            <a:off x="6329788" y="1943100"/>
            <a:ext cx="1641949" cy="45719"/>
          </a:xfrm>
          <a:prstGeom prst="rect">
            <a:avLst/>
          </a:prstGeom>
          <a:solidFill>
            <a:schemeClr val="accent3">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0466350F-D23E-405C-B72B-226915FAAF17}"/>
              </a:ext>
            </a:extLst>
          </p:cNvPr>
          <p:cNvSpPr/>
          <p:nvPr/>
        </p:nvSpPr>
        <p:spPr>
          <a:xfrm>
            <a:off x="8439312" y="1943100"/>
            <a:ext cx="1641949" cy="45719"/>
          </a:xfrm>
          <a:prstGeom prst="rect">
            <a:avLst/>
          </a:prstGeom>
          <a:solidFill>
            <a:schemeClr val="accent3">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9DD5CF62-2D49-44F9-8B8B-D20B511C6A9B}"/>
              </a:ext>
            </a:extLst>
          </p:cNvPr>
          <p:cNvSpPr txBox="1"/>
          <p:nvPr/>
        </p:nvSpPr>
        <p:spPr>
          <a:xfrm>
            <a:off x="2243930" y="2135237"/>
            <a:ext cx="1375570" cy="646331"/>
          </a:xfrm>
          <a:prstGeom prst="rect">
            <a:avLst/>
          </a:prstGeom>
          <a:noFill/>
        </p:spPr>
        <p:txBody>
          <a:bodyPr wrap="square" rtlCol="0" anchor="ctr">
            <a:spAutoFit/>
          </a:bodyPr>
          <a:lstStyle/>
          <a:p>
            <a:pPr algn="ctr"/>
            <a:r>
              <a:rPr lang="zh-CN" altLang="en-US" dirty="0">
                <a:solidFill>
                  <a:schemeClr val="tx1">
                    <a:lumMod val="65000"/>
                    <a:lumOff val="35000"/>
                  </a:schemeClr>
                </a:solidFill>
                <a:latin typeface="+mj-ea"/>
                <a:ea typeface="+mj-ea"/>
              </a:rPr>
              <a:t>人员调配</a:t>
            </a:r>
            <a:endParaRPr lang="en-US" altLang="zh-CN" dirty="0">
              <a:solidFill>
                <a:schemeClr val="tx1">
                  <a:lumMod val="65000"/>
                  <a:lumOff val="35000"/>
                </a:schemeClr>
              </a:solidFill>
              <a:latin typeface="+mj-ea"/>
              <a:ea typeface="+mj-ea"/>
            </a:endParaRPr>
          </a:p>
          <a:p>
            <a:pPr algn="ctr"/>
            <a:r>
              <a:rPr lang="zh-CN" altLang="en-US" dirty="0">
                <a:solidFill>
                  <a:schemeClr val="tx1">
                    <a:lumMod val="65000"/>
                    <a:lumOff val="35000"/>
                  </a:schemeClr>
                </a:solidFill>
                <a:latin typeface="+mj-ea"/>
                <a:ea typeface="+mj-ea"/>
              </a:rPr>
              <a:t>复杂多变</a:t>
            </a:r>
          </a:p>
        </p:txBody>
      </p:sp>
      <p:sp>
        <p:nvSpPr>
          <p:cNvPr id="34" name="文本框 33">
            <a:extLst>
              <a:ext uri="{FF2B5EF4-FFF2-40B4-BE49-F238E27FC236}">
                <a16:creationId xmlns:a16="http://schemas.microsoft.com/office/drawing/2014/main" id="{8E424415-F728-40A2-A4F3-F99A22459747}"/>
              </a:ext>
            </a:extLst>
          </p:cNvPr>
          <p:cNvSpPr txBox="1"/>
          <p:nvPr/>
        </p:nvSpPr>
        <p:spPr>
          <a:xfrm>
            <a:off x="4353454" y="2135237"/>
            <a:ext cx="1375570" cy="646331"/>
          </a:xfrm>
          <a:prstGeom prst="rect">
            <a:avLst/>
          </a:prstGeom>
          <a:noFill/>
        </p:spPr>
        <p:txBody>
          <a:bodyPr wrap="square" rtlCol="0" anchor="ctr">
            <a:spAutoFit/>
          </a:bodyPr>
          <a:lstStyle/>
          <a:p>
            <a:pPr algn="ctr"/>
            <a:r>
              <a:rPr lang="zh-CN" altLang="en-US" dirty="0">
                <a:solidFill>
                  <a:schemeClr val="tx1">
                    <a:lumMod val="65000"/>
                    <a:lumOff val="35000"/>
                  </a:schemeClr>
                </a:solidFill>
                <a:latin typeface="+mj-ea"/>
                <a:ea typeface="+mj-ea"/>
              </a:rPr>
              <a:t>用户群体</a:t>
            </a:r>
            <a:endParaRPr lang="en-US" altLang="zh-CN" dirty="0">
              <a:solidFill>
                <a:schemeClr val="tx1">
                  <a:lumMod val="65000"/>
                  <a:lumOff val="35000"/>
                </a:schemeClr>
              </a:solidFill>
              <a:latin typeface="+mj-ea"/>
              <a:ea typeface="+mj-ea"/>
            </a:endParaRPr>
          </a:p>
          <a:p>
            <a:pPr algn="ctr"/>
            <a:r>
              <a:rPr lang="zh-CN" altLang="en-US" dirty="0">
                <a:solidFill>
                  <a:schemeClr val="tx1">
                    <a:lumMod val="65000"/>
                    <a:lumOff val="35000"/>
                  </a:schemeClr>
                </a:solidFill>
                <a:latin typeface="+mj-ea"/>
                <a:ea typeface="+mj-ea"/>
              </a:rPr>
              <a:t>难以触达</a:t>
            </a:r>
            <a:endParaRPr lang="en-US" altLang="zh-CN" dirty="0">
              <a:solidFill>
                <a:schemeClr val="tx1">
                  <a:lumMod val="65000"/>
                  <a:lumOff val="35000"/>
                </a:schemeClr>
              </a:solidFill>
              <a:latin typeface="+mj-ea"/>
              <a:ea typeface="+mj-ea"/>
            </a:endParaRPr>
          </a:p>
        </p:txBody>
      </p:sp>
      <p:sp>
        <p:nvSpPr>
          <p:cNvPr id="35" name="文本框 34">
            <a:extLst>
              <a:ext uri="{FF2B5EF4-FFF2-40B4-BE49-F238E27FC236}">
                <a16:creationId xmlns:a16="http://schemas.microsoft.com/office/drawing/2014/main" id="{DA734A2B-429C-4854-BD82-8397135075E2}"/>
              </a:ext>
            </a:extLst>
          </p:cNvPr>
          <p:cNvSpPr txBox="1"/>
          <p:nvPr/>
        </p:nvSpPr>
        <p:spPr>
          <a:xfrm>
            <a:off x="6462978" y="2135237"/>
            <a:ext cx="1375570" cy="646331"/>
          </a:xfrm>
          <a:prstGeom prst="rect">
            <a:avLst/>
          </a:prstGeom>
          <a:noFill/>
        </p:spPr>
        <p:txBody>
          <a:bodyPr wrap="square" rtlCol="0" anchor="ctr">
            <a:spAutoFit/>
          </a:bodyPr>
          <a:lstStyle/>
          <a:p>
            <a:pPr algn="ctr"/>
            <a:r>
              <a:rPr lang="zh-CN" altLang="en-US" dirty="0">
                <a:solidFill>
                  <a:schemeClr val="tx1">
                    <a:lumMod val="65000"/>
                    <a:lumOff val="35000"/>
                  </a:schemeClr>
                </a:solidFill>
                <a:latin typeface="+mj-ea"/>
                <a:ea typeface="+mj-ea"/>
              </a:rPr>
              <a:t>数据分析</a:t>
            </a:r>
            <a:endParaRPr lang="en-US" altLang="zh-CN" dirty="0">
              <a:solidFill>
                <a:schemeClr val="tx1">
                  <a:lumMod val="65000"/>
                  <a:lumOff val="35000"/>
                </a:schemeClr>
              </a:solidFill>
              <a:latin typeface="+mj-ea"/>
              <a:ea typeface="+mj-ea"/>
            </a:endParaRPr>
          </a:p>
          <a:p>
            <a:pPr algn="ctr"/>
            <a:r>
              <a:rPr lang="zh-CN" altLang="en-US" dirty="0">
                <a:solidFill>
                  <a:schemeClr val="tx1">
                    <a:lumMod val="65000"/>
                    <a:lumOff val="35000"/>
                  </a:schemeClr>
                </a:solidFill>
                <a:latin typeface="+mj-ea"/>
                <a:ea typeface="+mj-ea"/>
              </a:rPr>
              <a:t>要求极高</a:t>
            </a:r>
            <a:endParaRPr lang="en-US" altLang="zh-CN" dirty="0">
              <a:solidFill>
                <a:schemeClr val="tx1">
                  <a:lumMod val="65000"/>
                  <a:lumOff val="35000"/>
                </a:schemeClr>
              </a:solidFill>
              <a:latin typeface="+mj-ea"/>
              <a:ea typeface="+mj-ea"/>
            </a:endParaRPr>
          </a:p>
        </p:txBody>
      </p:sp>
      <p:sp>
        <p:nvSpPr>
          <p:cNvPr id="36" name="文本框 35">
            <a:extLst>
              <a:ext uri="{FF2B5EF4-FFF2-40B4-BE49-F238E27FC236}">
                <a16:creationId xmlns:a16="http://schemas.microsoft.com/office/drawing/2014/main" id="{3E176457-87CB-4897-9AF4-AED259931613}"/>
              </a:ext>
            </a:extLst>
          </p:cNvPr>
          <p:cNvSpPr txBox="1"/>
          <p:nvPr/>
        </p:nvSpPr>
        <p:spPr>
          <a:xfrm>
            <a:off x="8572501" y="2135237"/>
            <a:ext cx="1375570" cy="646331"/>
          </a:xfrm>
          <a:prstGeom prst="rect">
            <a:avLst/>
          </a:prstGeom>
          <a:noFill/>
        </p:spPr>
        <p:txBody>
          <a:bodyPr wrap="square" rtlCol="0" anchor="ctr">
            <a:spAutoFit/>
          </a:bodyPr>
          <a:lstStyle/>
          <a:p>
            <a:pPr algn="ctr"/>
            <a:r>
              <a:rPr lang="zh-CN" altLang="en-US" dirty="0">
                <a:solidFill>
                  <a:schemeClr val="tx1">
                    <a:lumMod val="65000"/>
                    <a:lumOff val="35000"/>
                  </a:schemeClr>
                </a:solidFill>
                <a:latin typeface="+mj-ea"/>
                <a:ea typeface="+mj-ea"/>
              </a:rPr>
              <a:t>结果导向</a:t>
            </a:r>
            <a:endParaRPr lang="en-US" altLang="zh-CN" dirty="0">
              <a:solidFill>
                <a:schemeClr val="tx1">
                  <a:lumMod val="65000"/>
                  <a:lumOff val="35000"/>
                </a:schemeClr>
              </a:solidFill>
              <a:latin typeface="+mj-ea"/>
              <a:ea typeface="+mj-ea"/>
            </a:endParaRPr>
          </a:p>
          <a:p>
            <a:pPr algn="ctr"/>
            <a:r>
              <a:rPr lang="zh-CN" altLang="en-US" dirty="0">
                <a:solidFill>
                  <a:schemeClr val="tx1">
                    <a:lumMod val="65000"/>
                    <a:lumOff val="35000"/>
                  </a:schemeClr>
                </a:solidFill>
                <a:latin typeface="+mj-ea"/>
                <a:ea typeface="+mj-ea"/>
              </a:rPr>
              <a:t>要求严格</a:t>
            </a:r>
          </a:p>
        </p:txBody>
      </p:sp>
      <p:sp>
        <p:nvSpPr>
          <p:cNvPr id="37" name="textcount">
            <a:extLst>
              <a:ext uri="{FF2B5EF4-FFF2-40B4-BE49-F238E27FC236}">
                <a16:creationId xmlns:a16="http://schemas.microsoft.com/office/drawing/2014/main" id="{AC379B6C-414A-4859-A84B-7952D75F43B6}"/>
              </a:ext>
            </a:extLst>
          </p:cNvPr>
          <p:cNvSpPr txBox="1"/>
          <p:nvPr/>
        </p:nvSpPr>
        <p:spPr>
          <a:xfrm>
            <a:off x="2219693" y="3848241"/>
            <a:ext cx="1424045"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此处添加您的副标题文字说明及简要阐述</a:t>
            </a:r>
          </a:p>
        </p:txBody>
      </p:sp>
      <p:sp>
        <p:nvSpPr>
          <p:cNvPr id="38" name="textcount">
            <a:extLst>
              <a:ext uri="{FF2B5EF4-FFF2-40B4-BE49-F238E27FC236}">
                <a16:creationId xmlns:a16="http://schemas.microsoft.com/office/drawing/2014/main" id="{352C23A6-3BA9-4525-BD68-3103C2410BE3}"/>
              </a:ext>
            </a:extLst>
          </p:cNvPr>
          <p:cNvSpPr txBox="1"/>
          <p:nvPr/>
        </p:nvSpPr>
        <p:spPr>
          <a:xfrm>
            <a:off x="2219693" y="4473081"/>
            <a:ext cx="1424045"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此处添加您的副标题文字说明及简要阐述</a:t>
            </a:r>
          </a:p>
        </p:txBody>
      </p:sp>
      <p:sp>
        <p:nvSpPr>
          <p:cNvPr id="39" name="textcount">
            <a:extLst>
              <a:ext uri="{FF2B5EF4-FFF2-40B4-BE49-F238E27FC236}">
                <a16:creationId xmlns:a16="http://schemas.microsoft.com/office/drawing/2014/main" id="{B7AD7F73-41FC-44E6-A1B2-B4CD3D770CFE}"/>
              </a:ext>
            </a:extLst>
          </p:cNvPr>
          <p:cNvSpPr txBox="1"/>
          <p:nvPr/>
        </p:nvSpPr>
        <p:spPr>
          <a:xfrm>
            <a:off x="4329217" y="3848241"/>
            <a:ext cx="1424045"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此处添加您的副标题文字说明及简要阐述</a:t>
            </a:r>
          </a:p>
        </p:txBody>
      </p:sp>
      <p:sp>
        <p:nvSpPr>
          <p:cNvPr id="40" name="textcount">
            <a:extLst>
              <a:ext uri="{FF2B5EF4-FFF2-40B4-BE49-F238E27FC236}">
                <a16:creationId xmlns:a16="http://schemas.microsoft.com/office/drawing/2014/main" id="{2FC2C7EC-7848-4D3B-8735-224899C42D45}"/>
              </a:ext>
            </a:extLst>
          </p:cNvPr>
          <p:cNvSpPr txBox="1"/>
          <p:nvPr/>
        </p:nvSpPr>
        <p:spPr>
          <a:xfrm>
            <a:off x="4329217" y="4473081"/>
            <a:ext cx="1424045"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此处添加您的副标题文字说明及简要阐述</a:t>
            </a:r>
          </a:p>
        </p:txBody>
      </p:sp>
      <p:sp>
        <p:nvSpPr>
          <p:cNvPr id="41" name="textcount">
            <a:extLst>
              <a:ext uri="{FF2B5EF4-FFF2-40B4-BE49-F238E27FC236}">
                <a16:creationId xmlns:a16="http://schemas.microsoft.com/office/drawing/2014/main" id="{AA05D851-3071-40ED-AB84-32B5E28C0EF5}"/>
              </a:ext>
            </a:extLst>
          </p:cNvPr>
          <p:cNvSpPr txBox="1"/>
          <p:nvPr/>
        </p:nvSpPr>
        <p:spPr>
          <a:xfrm>
            <a:off x="6438741" y="3848241"/>
            <a:ext cx="1424045"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此处添加您的副标题文字说明及简要阐述</a:t>
            </a:r>
          </a:p>
        </p:txBody>
      </p:sp>
      <p:sp>
        <p:nvSpPr>
          <p:cNvPr id="42" name="textcount">
            <a:extLst>
              <a:ext uri="{FF2B5EF4-FFF2-40B4-BE49-F238E27FC236}">
                <a16:creationId xmlns:a16="http://schemas.microsoft.com/office/drawing/2014/main" id="{98ADFFE3-9850-4189-B650-40C12C38F1F1}"/>
              </a:ext>
            </a:extLst>
          </p:cNvPr>
          <p:cNvSpPr txBox="1"/>
          <p:nvPr/>
        </p:nvSpPr>
        <p:spPr>
          <a:xfrm>
            <a:off x="6438741" y="4473081"/>
            <a:ext cx="1424045"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此处添加您的副标题文字说明及简要阐述</a:t>
            </a:r>
          </a:p>
        </p:txBody>
      </p:sp>
      <p:sp>
        <p:nvSpPr>
          <p:cNvPr id="43" name="textcount">
            <a:extLst>
              <a:ext uri="{FF2B5EF4-FFF2-40B4-BE49-F238E27FC236}">
                <a16:creationId xmlns:a16="http://schemas.microsoft.com/office/drawing/2014/main" id="{7DEC3BA8-CE99-4A9F-B1B5-78DFDE15D26E}"/>
              </a:ext>
            </a:extLst>
          </p:cNvPr>
          <p:cNvSpPr txBox="1"/>
          <p:nvPr/>
        </p:nvSpPr>
        <p:spPr>
          <a:xfrm>
            <a:off x="8548264" y="3848241"/>
            <a:ext cx="1424045"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此处添加您的副标题文字说明及简要阐述</a:t>
            </a:r>
          </a:p>
        </p:txBody>
      </p:sp>
      <p:sp>
        <p:nvSpPr>
          <p:cNvPr id="44" name="textcount">
            <a:extLst>
              <a:ext uri="{FF2B5EF4-FFF2-40B4-BE49-F238E27FC236}">
                <a16:creationId xmlns:a16="http://schemas.microsoft.com/office/drawing/2014/main" id="{1B388069-C738-46D2-B7B0-3F0F9C7B9A70}"/>
              </a:ext>
            </a:extLst>
          </p:cNvPr>
          <p:cNvSpPr txBox="1"/>
          <p:nvPr/>
        </p:nvSpPr>
        <p:spPr>
          <a:xfrm>
            <a:off x="8548264" y="4473081"/>
            <a:ext cx="1424045"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此处添加您的副标题文字说明及简要阐述</a:t>
            </a:r>
          </a:p>
        </p:txBody>
      </p:sp>
      <p:sp>
        <p:nvSpPr>
          <p:cNvPr id="45" name="Freeform 25">
            <a:extLst>
              <a:ext uri="{FF2B5EF4-FFF2-40B4-BE49-F238E27FC236}">
                <a16:creationId xmlns:a16="http://schemas.microsoft.com/office/drawing/2014/main" id="{73261342-C18B-4856-A0AF-45D32F0BA0E0}"/>
              </a:ext>
            </a:extLst>
          </p:cNvPr>
          <p:cNvSpPr>
            <a:spLocks/>
          </p:cNvSpPr>
          <p:nvPr/>
        </p:nvSpPr>
        <p:spPr bwMode="auto">
          <a:xfrm rot="10800000">
            <a:off x="9143425" y="2807176"/>
            <a:ext cx="233722" cy="479839"/>
          </a:xfrm>
          <a:custGeom>
            <a:avLst/>
            <a:gdLst>
              <a:gd name="T0" fmla="*/ 264 w 264"/>
              <a:gd name="T1" fmla="*/ 228 h 542"/>
              <a:gd name="T2" fmla="*/ 184 w 264"/>
              <a:gd name="T3" fmla="*/ 228 h 542"/>
              <a:gd name="T4" fmla="*/ 132 w 264"/>
              <a:gd name="T5" fmla="*/ 542 h 542"/>
              <a:gd name="T6" fmla="*/ 80 w 264"/>
              <a:gd name="T7" fmla="*/ 228 h 542"/>
              <a:gd name="T8" fmla="*/ 0 w 264"/>
              <a:gd name="T9" fmla="*/ 228 h 542"/>
              <a:gd name="T10" fmla="*/ 132 w 264"/>
              <a:gd name="T11" fmla="*/ 0 h 542"/>
              <a:gd name="T12" fmla="*/ 264 w 264"/>
              <a:gd name="T13" fmla="*/ 228 h 542"/>
            </a:gdLst>
            <a:ahLst/>
            <a:cxnLst>
              <a:cxn ang="0">
                <a:pos x="T0" y="T1"/>
              </a:cxn>
              <a:cxn ang="0">
                <a:pos x="T2" y="T3"/>
              </a:cxn>
              <a:cxn ang="0">
                <a:pos x="T4" y="T5"/>
              </a:cxn>
              <a:cxn ang="0">
                <a:pos x="T6" y="T7"/>
              </a:cxn>
              <a:cxn ang="0">
                <a:pos x="T8" y="T9"/>
              </a:cxn>
              <a:cxn ang="0">
                <a:pos x="T10" y="T11"/>
              </a:cxn>
              <a:cxn ang="0">
                <a:pos x="T12" y="T13"/>
              </a:cxn>
            </a:cxnLst>
            <a:rect l="0" t="0" r="r" b="b"/>
            <a:pathLst>
              <a:path w="264" h="542">
                <a:moveTo>
                  <a:pt x="264" y="228"/>
                </a:moveTo>
                <a:lnTo>
                  <a:pt x="184" y="228"/>
                </a:lnTo>
                <a:lnTo>
                  <a:pt x="132" y="542"/>
                </a:lnTo>
                <a:lnTo>
                  <a:pt x="80" y="228"/>
                </a:lnTo>
                <a:lnTo>
                  <a:pt x="0" y="228"/>
                </a:lnTo>
                <a:lnTo>
                  <a:pt x="132" y="0"/>
                </a:lnTo>
                <a:lnTo>
                  <a:pt x="264" y="228"/>
                </a:lnTo>
                <a:close/>
              </a:path>
            </a:pathLst>
          </a:custGeom>
          <a:gradFill>
            <a:gsLst>
              <a:gs pos="100000">
                <a:schemeClr val="accent3"/>
              </a:gs>
              <a:gs pos="0">
                <a:schemeClr val="accent4"/>
              </a:gs>
            </a:gsLst>
            <a:lin ang="54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6" name="Freeform 25">
            <a:extLst>
              <a:ext uri="{FF2B5EF4-FFF2-40B4-BE49-F238E27FC236}">
                <a16:creationId xmlns:a16="http://schemas.microsoft.com/office/drawing/2014/main" id="{09A24128-7290-46A9-8E30-4341BD031FD2}"/>
              </a:ext>
            </a:extLst>
          </p:cNvPr>
          <p:cNvSpPr>
            <a:spLocks/>
          </p:cNvSpPr>
          <p:nvPr/>
        </p:nvSpPr>
        <p:spPr bwMode="auto">
          <a:xfrm rot="10800000">
            <a:off x="7033901" y="2807176"/>
            <a:ext cx="233722" cy="479839"/>
          </a:xfrm>
          <a:custGeom>
            <a:avLst/>
            <a:gdLst>
              <a:gd name="T0" fmla="*/ 264 w 264"/>
              <a:gd name="T1" fmla="*/ 228 h 542"/>
              <a:gd name="T2" fmla="*/ 184 w 264"/>
              <a:gd name="T3" fmla="*/ 228 h 542"/>
              <a:gd name="T4" fmla="*/ 132 w 264"/>
              <a:gd name="T5" fmla="*/ 542 h 542"/>
              <a:gd name="T6" fmla="*/ 80 w 264"/>
              <a:gd name="T7" fmla="*/ 228 h 542"/>
              <a:gd name="T8" fmla="*/ 0 w 264"/>
              <a:gd name="T9" fmla="*/ 228 h 542"/>
              <a:gd name="T10" fmla="*/ 132 w 264"/>
              <a:gd name="T11" fmla="*/ 0 h 542"/>
              <a:gd name="T12" fmla="*/ 264 w 264"/>
              <a:gd name="T13" fmla="*/ 228 h 542"/>
            </a:gdLst>
            <a:ahLst/>
            <a:cxnLst>
              <a:cxn ang="0">
                <a:pos x="T0" y="T1"/>
              </a:cxn>
              <a:cxn ang="0">
                <a:pos x="T2" y="T3"/>
              </a:cxn>
              <a:cxn ang="0">
                <a:pos x="T4" y="T5"/>
              </a:cxn>
              <a:cxn ang="0">
                <a:pos x="T6" y="T7"/>
              </a:cxn>
              <a:cxn ang="0">
                <a:pos x="T8" y="T9"/>
              </a:cxn>
              <a:cxn ang="0">
                <a:pos x="T10" y="T11"/>
              </a:cxn>
              <a:cxn ang="0">
                <a:pos x="T12" y="T13"/>
              </a:cxn>
            </a:cxnLst>
            <a:rect l="0" t="0" r="r" b="b"/>
            <a:pathLst>
              <a:path w="264" h="542">
                <a:moveTo>
                  <a:pt x="264" y="228"/>
                </a:moveTo>
                <a:lnTo>
                  <a:pt x="184" y="228"/>
                </a:lnTo>
                <a:lnTo>
                  <a:pt x="132" y="542"/>
                </a:lnTo>
                <a:lnTo>
                  <a:pt x="80" y="228"/>
                </a:lnTo>
                <a:lnTo>
                  <a:pt x="0" y="228"/>
                </a:lnTo>
                <a:lnTo>
                  <a:pt x="132" y="0"/>
                </a:lnTo>
                <a:lnTo>
                  <a:pt x="264" y="228"/>
                </a:lnTo>
                <a:close/>
              </a:path>
            </a:pathLst>
          </a:custGeom>
          <a:gradFill>
            <a:gsLst>
              <a:gs pos="100000">
                <a:schemeClr val="accent3"/>
              </a:gs>
              <a:gs pos="0">
                <a:schemeClr val="accent4"/>
              </a:gs>
            </a:gsLst>
            <a:lin ang="54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7" name="Freeform 25">
            <a:extLst>
              <a:ext uri="{FF2B5EF4-FFF2-40B4-BE49-F238E27FC236}">
                <a16:creationId xmlns:a16="http://schemas.microsoft.com/office/drawing/2014/main" id="{177FFAF8-CC73-4941-AC3E-D9EC440A6635}"/>
              </a:ext>
            </a:extLst>
          </p:cNvPr>
          <p:cNvSpPr>
            <a:spLocks/>
          </p:cNvSpPr>
          <p:nvPr/>
        </p:nvSpPr>
        <p:spPr bwMode="auto">
          <a:xfrm rot="10800000">
            <a:off x="4924377" y="2807176"/>
            <a:ext cx="233722" cy="479839"/>
          </a:xfrm>
          <a:custGeom>
            <a:avLst/>
            <a:gdLst>
              <a:gd name="T0" fmla="*/ 264 w 264"/>
              <a:gd name="T1" fmla="*/ 228 h 542"/>
              <a:gd name="T2" fmla="*/ 184 w 264"/>
              <a:gd name="T3" fmla="*/ 228 h 542"/>
              <a:gd name="T4" fmla="*/ 132 w 264"/>
              <a:gd name="T5" fmla="*/ 542 h 542"/>
              <a:gd name="T6" fmla="*/ 80 w 264"/>
              <a:gd name="T7" fmla="*/ 228 h 542"/>
              <a:gd name="T8" fmla="*/ 0 w 264"/>
              <a:gd name="T9" fmla="*/ 228 h 542"/>
              <a:gd name="T10" fmla="*/ 132 w 264"/>
              <a:gd name="T11" fmla="*/ 0 h 542"/>
              <a:gd name="T12" fmla="*/ 264 w 264"/>
              <a:gd name="T13" fmla="*/ 228 h 542"/>
            </a:gdLst>
            <a:ahLst/>
            <a:cxnLst>
              <a:cxn ang="0">
                <a:pos x="T0" y="T1"/>
              </a:cxn>
              <a:cxn ang="0">
                <a:pos x="T2" y="T3"/>
              </a:cxn>
              <a:cxn ang="0">
                <a:pos x="T4" y="T5"/>
              </a:cxn>
              <a:cxn ang="0">
                <a:pos x="T6" y="T7"/>
              </a:cxn>
              <a:cxn ang="0">
                <a:pos x="T8" y="T9"/>
              </a:cxn>
              <a:cxn ang="0">
                <a:pos x="T10" y="T11"/>
              </a:cxn>
              <a:cxn ang="0">
                <a:pos x="T12" y="T13"/>
              </a:cxn>
            </a:cxnLst>
            <a:rect l="0" t="0" r="r" b="b"/>
            <a:pathLst>
              <a:path w="264" h="542">
                <a:moveTo>
                  <a:pt x="264" y="228"/>
                </a:moveTo>
                <a:lnTo>
                  <a:pt x="184" y="228"/>
                </a:lnTo>
                <a:lnTo>
                  <a:pt x="132" y="542"/>
                </a:lnTo>
                <a:lnTo>
                  <a:pt x="80" y="228"/>
                </a:lnTo>
                <a:lnTo>
                  <a:pt x="0" y="228"/>
                </a:lnTo>
                <a:lnTo>
                  <a:pt x="132" y="0"/>
                </a:lnTo>
                <a:lnTo>
                  <a:pt x="264" y="228"/>
                </a:lnTo>
                <a:close/>
              </a:path>
            </a:pathLst>
          </a:custGeom>
          <a:gradFill>
            <a:gsLst>
              <a:gs pos="100000">
                <a:schemeClr val="accent3"/>
              </a:gs>
              <a:gs pos="0">
                <a:schemeClr val="accent4"/>
              </a:gs>
            </a:gsLst>
            <a:lin ang="54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8" name="Freeform 25">
            <a:extLst>
              <a:ext uri="{FF2B5EF4-FFF2-40B4-BE49-F238E27FC236}">
                <a16:creationId xmlns:a16="http://schemas.microsoft.com/office/drawing/2014/main" id="{97C429A1-628F-4AEC-845C-AE317F6E4425}"/>
              </a:ext>
            </a:extLst>
          </p:cNvPr>
          <p:cNvSpPr>
            <a:spLocks/>
          </p:cNvSpPr>
          <p:nvPr/>
        </p:nvSpPr>
        <p:spPr bwMode="auto">
          <a:xfrm rot="10800000">
            <a:off x="2814853" y="2807176"/>
            <a:ext cx="233722" cy="479839"/>
          </a:xfrm>
          <a:custGeom>
            <a:avLst/>
            <a:gdLst>
              <a:gd name="T0" fmla="*/ 264 w 264"/>
              <a:gd name="T1" fmla="*/ 228 h 542"/>
              <a:gd name="T2" fmla="*/ 184 w 264"/>
              <a:gd name="T3" fmla="*/ 228 h 542"/>
              <a:gd name="T4" fmla="*/ 132 w 264"/>
              <a:gd name="T5" fmla="*/ 542 h 542"/>
              <a:gd name="T6" fmla="*/ 80 w 264"/>
              <a:gd name="T7" fmla="*/ 228 h 542"/>
              <a:gd name="T8" fmla="*/ 0 w 264"/>
              <a:gd name="T9" fmla="*/ 228 h 542"/>
              <a:gd name="T10" fmla="*/ 132 w 264"/>
              <a:gd name="T11" fmla="*/ 0 h 542"/>
              <a:gd name="T12" fmla="*/ 264 w 264"/>
              <a:gd name="T13" fmla="*/ 228 h 542"/>
            </a:gdLst>
            <a:ahLst/>
            <a:cxnLst>
              <a:cxn ang="0">
                <a:pos x="T0" y="T1"/>
              </a:cxn>
              <a:cxn ang="0">
                <a:pos x="T2" y="T3"/>
              </a:cxn>
              <a:cxn ang="0">
                <a:pos x="T4" y="T5"/>
              </a:cxn>
              <a:cxn ang="0">
                <a:pos x="T6" y="T7"/>
              </a:cxn>
              <a:cxn ang="0">
                <a:pos x="T8" y="T9"/>
              </a:cxn>
              <a:cxn ang="0">
                <a:pos x="T10" y="T11"/>
              </a:cxn>
              <a:cxn ang="0">
                <a:pos x="T12" y="T13"/>
              </a:cxn>
            </a:cxnLst>
            <a:rect l="0" t="0" r="r" b="b"/>
            <a:pathLst>
              <a:path w="264" h="542">
                <a:moveTo>
                  <a:pt x="264" y="228"/>
                </a:moveTo>
                <a:lnTo>
                  <a:pt x="184" y="228"/>
                </a:lnTo>
                <a:lnTo>
                  <a:pt x="132" y="542"/>
                </a:lnTo>
                <a:lnTo>
                  <a:pt x="80" y="228"/>
                </a:lnTo>
                <a:lnTo>
                  <a:pt x="0" y="228"/>
                </a:lnTo>
                <a:lnTo>
                  <a:pt x="132" y="0"/>
                </a:lnTo>
                <a:lnTo>
                  <a:pt x="264" y="228"/>
                </a:lnTo>
                <a:close/>
              </a:path>
            </a:pathLst>
          </a:custGeom>
          <a:gradFill>
            <a:gsLst>
              <a:gs pos="100000">
                <a:schemeClr val="accent3"/>
              </a:gs>
              <a:gs pos="0">
                <a:schemeClr val="accent4"/>
              </a:gs>
            </a:gsLst>
            <a:lin ang="54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41670664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项目流程</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02</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72" name="椭圆 71">
            <a:extLst>
              <a:ext uri="{FF2B5EF4-FFF2-40B4-BE49-F238E27FC236}">
                <a16:creationId xmlns:a16="http://schemas.microsoft.com/office/drawing/2014/main" id="{51B9A361-F342-42DD-8006-D9F344655A18}"/>
              </a:ext>
            </a:extLst>
          </p:cNvPr>
          <p:cNvSpPr/>
          <p:nvPr/>
        </p:nvSpPr>
        <p:spPr>
          <a:xfrm>
            <a:off x="9296400" y="3170072"/>
            <a:ext cx="1695450" cy="1695450"/>
          </a:xfrm>
          <a:prstGeom prst="ellipse">
            <a:avLst/>
          </a:prstGeom>
          <a:gradFill>
            <a:gsLst>
              <a:gs pos="0">
                <a:schemeClr val="accent1">
                  <a:alpha val="22000"/>
                </a:schemeClr>
              </a:gs>
              <a:gs pos="100000">
                <a:schemeClr val="accent1">
                  <a:alpha val="0"/>
                </a:schemeClr>
              </a:gs>
            </a:gsLst>
            <a:lin ang="5400000" scaled="1"/>
          </a:gradFill>
          <a:ln w="12700" cap="flat" cmpd="sng" algn="ctr">
            <a:gradFill>
              <a:gsLst>
                <a:gs pos="0">
                  <a:schemeClr val="accent1"/>
                </a:gs>
                <a:gs pos="100000">
                  <a:schemeClr val="accent1">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a:extLst>
              <a:ext uri="{FF2B5EF4-FFF2-40B4-BE49-F238E27FC236}">
                <a16:creationId xmlns:a16="http://schemas.microsoft.com/office/drawing/2014/main" id="{731C9B07-A291-49A6-88F8-6CBAA4B27F9B}"/>
              </a:ext>
            </a:extLst>
          </p:cNvPr>
          <p:cNvSpPr/>
          <p:nvPr/>
        </p:nvSpPr>
        <p:spPr>
          <a:xfrm rot="3208502">
            <a:off x="1466850" y="2663658"/>
            <a:ext cx="1708152" cy="2360771"/>
          </a:xfrm>
          <a:custGeom>
            <a:avLst/>
            <a:gdLst>
              <a:gd name="connsiteX0" fmla="*/ 854076 w 1708152"/>
              <a:gd name="connsiteY0" fmla="*/ 0 h 2360771"/>
              <a:gd name="connsiteX1" fmla="*/ 1238886 w 1708152"/>
              <a:gd name="connsiteY1" fmla="*/ 384810 h 2360771"/>
              <a:gd name="connsiteX2" fmla="*/ 1046481 w 1708152"/>
              <a:gd name="connsiteY2" fmla="*/ 384810 h 2360771"/>
              <a:gd name="connsiteX3" fmla="*/ 1046481 w 1708152"/>
              <a:gd name="connsiteY3" fmla="*/ 676266 h 2360771"/>
              <a:gd name="connsiteX4" fmla="*/ 1186521 w 1708152"/>
              <a:gd name="connsiteY4" fmla="*/ 719737 h 2360771"/>
              <a:gd name="connsiteX5" fmla="*/ 1708152 w 1708152"/>
              <a:gd name="connsiteY5" fmla="*/ 1506695 h 2360771"/>
              <a:gd name="connsiteX6" fmla="*/ 854076 w 1708152"/>
              <a:gd name="connsiteY6" fmla="*/ 2360771 h 2360771"/>
              <a:gd name="connsiteX7" fmla="*/ 0 w 1708152"/>
              <a:gd name="connsiteY7" fmla="*/ 1506695 h 2360771"/>
              <a:gd name="connsiteX8" fmla="*/ 521631 w 1708152"/>
              <a:gd name="connsiteY8" fmla="*/ 719737 h 2360771"/>
              <a:gd name="connsiteX9" fmla="*/ 661671 w 1708152"/>
              <a:gd name="connsiteY9" fmla="*/ 676266 h 2360771"/>
              <a:gd name="connsiteX10" fmla="*/ 661671 w 1708152"/>
              <a:gd name="connsiteY10" fmla="*/ 384810 h 2360771"/>
              <a:gd name="connsiteX11" fmla="*/ 469266 w 1708152"/>
              <a:gd name="connsiteY11" fmla="*/ 384810 h 236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8152" h="2360771">
                <a:moveTo>
                  <a:pt x="854076" y="0"/>
                </a:moveTo>
                <a:lnTo>
                  <a:pt x="1238886" y="384810"/>
                </a:lnTo>
                <a:lnTo>
                  <a:pt x="1046481" y="384810"/>
                </a:lnTo>
                <a:lnTo>
                  <a:pt x="1046481" y="676266"/>
                </a:lnTo>
                <a:lnTo>
                  <a:pt x="1186521" y="719737"/>
                </a:lnTo>
                <a:cubicBezTo>
                  <a:pt x="1493062" y="849393"/>
                  <a:pt x="1708152" y="1152925"/>
                  <a:pt x="1708152" y="1506695"/>
                </a:cubicBezTo>
                <a:cubicBezTo>
                  <a:pt x="1708152" y="1978388"/>
                  <a:pt x="1325769" y="2360771"/>
                  <a:pt x="854076" y="2360771"/>
                </a:cubicBezTo>
                <a:cubicBezTo>
                  <a:pt x="382383" y="2360771"/>
                  <a:pt x="0" y="1978388"/>
                  <a:pt x="0" y="1506695"/>
                </a:cubicBezTo>
                <a:cubicBezTo>
                  <a:pt x="0" y="1152925"/>
                  <a:pt x="215090" y="849393"/>
                  <a:pt x="521631" y="719737"/>
                </a:cubicBezTo>
                <a:lnTo>
                  <a:pt x="661671" y="676266"/>
                </a:lnTo>
                <a:lnTo>
                  <a:pt x="661671" y="384810"/>
                </a:lnTo>
                <a:lnTo>
                  <a:pt x="469266" y="384810"/>
                </a:lnTo>
                <a:close/>
              </a:path>
            </a:pathLst>
          </a:custGeom>
          <a:gradFill>
            <a:gsLst>
              <a:gs pos="0">
                <a:schemeClr val="accent1">
                  <a:alpha val="22000"/>
                </a:schemeClr>
              </a:gs>
              <a:gs pos="100000">
                <a:schemeClr val="accent1">
                  <a:alpha val="0"/>
                </a:schemeClr>
              </a:gs>
            </a:gsLst>
            <a:lin ang="5400000" scaled="1"/>
          </a:gradFill>
          <a:ln w="12700" cap="flat" cmpd="sng" algn="ctr">
            <a:gradFill>
              <a:gsLst>
                <a:gs pos="0">
                  <a:schemeClr val="accent1"/>
                </a:gs>
                <a:gs pos="100000">
                  <a:schemeClr val="accent1">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 name="任意多边形: 形状 73">
            <a:extLst>
              <a:ext uri="{FF2B5EF4-FFF2-40B4-BE49-F238E27FC236}">
                <a16:creationId xmlns:a16="http://schemas.microsoft.com/office/drawing/2014/main" id="{9D3053E7-7831-43B8-A6F2-DA48087F873B}"/>
              </a:ext>
            </a:extLst>
          </p:cNvPr>
          <p:cNvSpPr/>
          <p:nvPr/>
        </p:nvSpPr>
        <p:spPr>
          <a:xfrm rot="3208502">
            <a:off x="5514975" y="2663658"/>
            <a:ext cx="1708152" cy="2360771"/>
          </a:xfrm>
          <a:custGeom>
            <a:avLst/>
            <a:gdLst>
              <a:gd name="connsiteX0" fmla="*/ 854076 w 1708152"/>
              <a:gd name="connsiteY0" fmla="*/ 0 h 2360771"/>
              <a:gd name="connsiteX1" fmla="*/ 1238886 w 1708152"/>
              <a:gd name="connsiteY1" fmla="*/ 384810 h 2360771"/>
              <a:gd name="connsiteX2" fmla="*/ 1046481 w 1708152"/>
              <a:gd name="connsiteY2" fmla="*/ 384810 h 2360771"/>
              <a:gd name="connsiteX3" fmla="*/ 1046481 w 1708152"/>
              <a:gd name="connsiteY3" fmla="*/ 676266 h 2360771"/>
              <a:gd name="connsiteX4" fmla="*/ 1186521 w 1708152"/>
              <a:gd name="connsiteY4" fmla="*/ 719737 h 2360771"/>
              <a:gd name="connsiteX5" fmla="*/ 1708152 w 1708152"/>
              <a:gd name="connsiteY5" fmla="*/ 1506695 h 2360771"/>
              <a:gd name="connsiteX6" fmla="*/ 854076 w 1708152"/>
              <a:gd name="connsiteY6" fmla="*/ 2360771 h 2360771"/>
              <a:gd name="connsiteX7" fmla="*/ 0 w 1708152"/>
              <a:gd name="connsiteY7" fmla="*/ 1506695 h 2360771"/>
              <a:gd name="connsiteX8" fmla="*/ 521631 w 1708152"/>
              <a:gd name="connsiteY8" fmla="*/ 719737 h 2360771"/>
              <a:gd name="connsiteX9" fmla="*/ 661671 w 1708152"/>
              <a:gd name="connsiteY9" fmla="*/ 676266 h 2360771"/>
              <a:gd name="connsiteX10" fmla="*/ 661671 w 1708152"/>
              <a:gd name="connsiteY10" fmla="*/ 384810 h 2360771"/>
              <a:gd name="connsiteX11" fmla="*/ 469266 w 1708152"/>
              <a:gd name="connsiteY11" fmla="*/ 384810 h 236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8152" h="2360771">
                <a:moveTo>
                  <a:pt x="854076" y="0"/>
                </a:moveTo>
                <a:lnTo>
                  <a:pt x="1238886" y="384810"/>
                </a:lnTo>
                <a:lnTo>
                  <a:pt x="1046481" y="384810"/>
                </a:lnTo>
                <a:lnTo>
                  <a:pt x="1046481" y="676266"/>
                </a:lnTo>
                <a:lnTo>
                  <a:pt x="1186521" y="719737"/>
                </a:lnTo>
                <a:cubicBezTo>
                  <a:pt x="1493062" y="849393"/>
                  <a:pt x="1708152" y="1152925"/>
                  <a:pt x="1708152" y="1506695"/>
                </a:cubicBezTo>
                <a:cubicBezTo>
                  <a:pt x="1708152" y="1978388"/>
                  <a:pt x="1325769" y="2360771"/>
                  <a:pt x="854076" y="2360771"/>
                </a:cubicBezTo>
                <a:cubicBezTo>
                  <a:pt x="382383" y="2360771"/>
                  <a:pt x="0" y="1978388"/>
                  <a:pt x="0" y="1506695"/>
                </a:cubicBezTo>
                <a:cubicBezTo>
                  <a:pt x="0" y="1152925"/>
                  <a:pt x="215090" y="849393"/>
                  <a:pt x="521631" y="719737"/>
                </a:cubicBezTo>
                <a:lnTo>
                  <a:pt x="661671" y="676266"/>
                </a:lnTo>
                <a:lnTo>
                  <a:pt x="661671" y="384810"/>
                </a:lnTo>
                <a:lnTo>
                  <a:pt x="469266" y="384810"/>
                </a:lnTo>
                <a:close/>
              </a:path>
            </a:pathLst>
          </a:custGeom>
          <a:gradFill>
            <a:gsLst>
              <a:gs pos="0">
                <a:schemeClr val="accent1">
                  <a:alpha val="22000"/>
                </a:schemeClr>
              </a:gs>
              <a:gs pos="100000">
                <a:schemeClr val="accent1">
                  <a:alpha val="0"/>
                </a:schemeClr>
              </a:gs>
            </a:gsLst>
            <a:lin ang="5400000" scaled="1"/>
          </a:gradFill>
          <a:ln w="12700" cap="flat" cmpd="sng" algn="ctr">
            <a:gradFill>
              <a:gsLst>
                <a:gs pos="0">
                  <a:schemeClr val="accent1"/>
                </a:gs>
                <a:gs pos="100000">
                  <a:schemeClr val="accent1">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 name="任意多边形: 形状 74">
            <a:extLst>
              <a:ext uri="{FF2B5EF4-FFF2-40B4-BE49-F238E27FC236}">
                <a16:creationId xmlns:a16="http://schemas.microsoft.com/office/drawing/2014/main" id="{01C23E56-2C62-46F5-BDD1-B5DEC0AEFFBD}"/>
              </a:ext>
            </a:extLst>
          </p:cNvPr>
          <p:cNvSpPr/>
          <p:nvPr/>
        </p:nvSpPr>
        <p:spPr>
          <a:xfrm rot="18391498" flipV="1">
            <a:off x="3490914" y="1585755"/>
            <a:ext cx="1708152" cy="2360771"/>
          </a:xfrm>
          <a:custGeom>
            <a:avLst/>
            <a:gdLst>
              <a:gd name="connsiteX0" fmla="*/ 854076 w 1708152"/>
              <a:gd name="connsiteY0" fmla="*/ 0 h 2360771"/>
              <a:gd name="connsiteX1" fmla="*/ 1238886 w 1708152"/>
              <a:gd name="connsiteY1" fmla="*/ 384810 h 2360771"/>
              <a:gd name="connsiteX2" fmla="*/ 1046481 w 1708152"/>
              <a:gd name="connsiteY2" fmla="*/ 384810 h 2360771"/>
              <a:gd name="connsiteX3" fmla="*/ 1046481 w 1708152"/>
              <a:gd name="connsiteY3" fmla="*/ 676266 h 2360771"/>
              <a:gd name="connsiteX4" fmla="*/ 1186521 w 1708152"/>
              <a:gd name="connsiteY4" fmla="*/ 719737 h 2360771"/>
              <a:gd name="connsiteX5" fmla="*/ 1708152 w 1708152"/>
              <a:gd name="connsiteY5" fmla="*/ 1506695 h 2360771"/>
              <a:gd name="connsiteX6" fmla="*/ 854076 w 1708152"/>
              <a:gd name="connsiteY6" fmla="*/ 2360771 h 2360771"/>
              <a:gd name="connsiteX7" fmla="*/ 0 w 1708152"/>
              <a:gd name="connsiteY7" fmla="*/ 1506695 h 2360771"/>
              <a:gd name="connsiteX8" fmla="*/ 521631 w 1708152"/>
              <a:gd name="connsiteY8" fmla="*/ 719737 h 2360771"/>
              <a:gd name="connsiteX9" fmla="*/ 661671 w 1708152"/>
              <a:gd name="connsiteY9" fmla="*/ 676266 h 2360771"/>
              <a:gd name="connsiteX10" fmla="*/ 661671 w 1708152"/>
              <a:gd name="connsiteY10" fmla="*/ 384810 h 2360771"/>
              <a:gd name="connsiteX11" fmla="*/ 469266 w 1708152"/>
              <a:gd name="connsiteY11" fmla="*/ 384810 h 236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8152" h="2360771">
                <a:moveTo>
                  <a:pt x="854076" y="0"/>
                </a:moveTo>
                <a:lnTo>
                  <a:pt x="1238886" y="384810"/>
                </a:lnTo>
                <a:lnTo>
                  <a:pt x="1046481" y="384810"/>
                </a:lnTo>
                <a:lnTo>
                  <a:pt x="1046481" y="676266"/>
                </a:lnTo>
                <a:lnTo>
                  <a:pt x="1186521" y="719737"/>
                </a:lnTo>
                <a:cubicBezTo>
                  <a:pt x="1493062" y="849393"/>
                  <a:pt x="1708152" y="1152925"/>
                  <a:pt x="1708152" y="1506695"/>
                </a:cubicBezTo>
                <a:cubicBezTo>
                  <a:pt x="1708152" y="1978388"/>
                  <a:pt x="1325769" y="2360771"/>
                  <a:pt x="854076" y="2360771"/>
                </a:cubicBezTo>
                <a:cubicBezTo>
                  <a:pt x="382383" y="2360771"/>
                  <a:pt x="0" y="1978388"/>
                  <a:pt x="0" y="1506695"/>
                </a:cubicBezTo>
                <a:cubicBezTo>
                  <a:pt x="0" y="1152925"/>
                  <a:pt x="215090" y="849393"/>
                  <a:pt x="521631" y="719737"/>
                </a:cubicBezTo>
                <a:lnTo>
                  <a:pt x="661671" y="676266"/>
                </a:lnTo>
                <a:lnTo>
                  <a:pt x="661671" y="384810"/>
                </a:lnTo>
                <a:lnTo>
                  <a:pt x="469266" y="384810"/>
                </a:lnTo>
                <a:close/>
              </a:path>
            </a:pathLst>
          </a:custGeom>
          <a:gradFill>
            <a:gsLst>
              <a:gs pos="0">
                <a:schemeClr val="accent3">
                  <a:alpha val="20000"/>
                </a:schemeClr>
              </a:gs>
              <a:gs pos="100000">
                <a:schemeClr val="accent4">
                  <a:alpha val="0"/>
                </a:schemeClr>
              </a:gs>
            </a:gsLst>
            <a:lin ang="5400000" scaled="1"/>
          </a:gradFill>
          <a:ln w="12700" cap="flat" cmpd="sng" algn="ctr">
            <a:gradFill>
              <a:gsLst>
                <a:gs pos="0">
                  <a:schemeClr val="accent3"/>
                </a:gs>
                <a:gs pos="100000">
                  <a:schemeClr val="accent4">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 name="任意多边形: 形状 75">
            <a:extLst>
              <a:ext uri="{FF2B5EF4-FFF2-40B4-BE49-F238E27FC236}">
                <a16:creationId xmlns:a16="http://schemas.microsoft.com/office/drawing/2014/main" id="{CD2C5BDF-C58B-447D-B818-DC8BB567E7A7}"/>
              </a:ext>
            </a:extLst>
          </p:cNvPr>
          <p:cNvSpPr/>
          <p:nvPr/>
        </p:nvSpPr>
        <p:spPr>
          <a:xfrm rot="18391498" flipV="1">
            <a:off x="7539036" y="1585755"/>
            <a:ext cx="1708152" cy="2360771"/>
          </a:xfrm>
          <a:custGeom>
            <a:avLst/>
            <a:gdLst>
              <a:gd name="connsiteX0" fmla="*/ 854076 w 1708152"/>
              <a:gd name="connsiteY0" fmla="*/ 0 h 2360771"/>
              <a:gd name="connsiteX1" fmla="*/ 1238886 w 1708152"/>
              <a:gd name="connsiteY1" fmla="*/ 384810 h 2360771"/>
              <a:gd name="connsiteX2" fmla="*/ 1046481 w 1708152"/>
              <a:gd name="connsiteY2" fmla="*/ 384810 h 2360771"/>
              <a:gd name="connsiteX3" fmla="*/ 1046481 w 1708152"/>
              <a:gd name="connsiteY3" fmla="*/ 676266 h 2360771"/>
              <a:gd name="connsiteX4" fmla="*/ 1186521 w 1708152"/>
              <a:gd name="connsiteY4" fmla="*/ 719737 h 2360771"/>
              <a:gd name="connsiteX5" fmla="*/ 1708152 w 1708152"/>
              <a:gd name="connsiteY5" fmla="*/ 1506695 h 2360771"/>
              <a:gd name="connsiteX6" fmla="*/ 854076 w 1708152"/>
              <a:gd name="connsiteY6" fmla="*/ 2360771 h 2360771"/>
              <a:gd name="connsiteX7" fmla="*/ 0 w 1708152"/>
              <a:gd name="connsiteY7" fmla="*/ 1506695 h 2360771"/>
              <a:gd name="connsiteX8" fmla="*/ 521631 w 1708152"/>
              <a:gd name="connsiteY8" fmla="*/ 719737 h 2360771"/>
              <a:gd name="connsiteX9" fmla="*/ 661671 w 1708152"/>
              <a:gd name="connsiteY9" fmla="*/ 676266 h 2360771"/>
              <a:gd name="connsiteX10" fmla="*/ 661671 w 1708152"/>
              <a:gd name="connsiteY10" fmla="*/ 384810 h 2360771"/>
              <a:gd name="connsiteX11" fmla="*/ 469266 w 1708152"/>
              <a:gd name="connsiteY11" fmla="*/ 384810 h 236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8152" h="2360771">
                <a:moveTo>
                  <a:pt x="854076" y="0"/>
                </a:moveTo>
                <a:lnTo>
                  <a:pt x="1238886" y="384810"/>
                </a:lnTo>
                <a:lnTo>
                  <a:pt x="1046481" y="384810"/>
                </a:lnTo>
                <a:lnTo>
                  <a:pt x="1046481" y="676266"/>
                </a:lnTo>
                <a:lnTo>
                  <a:pt x="1186521" y="719737"/>
                </a:lnTo>
                <a:cubicBezTo>
                  <a:pt x="1493062" y="849393"/>
                  <a:pt x="1708152" y="1152925"/>
                  <a:pt x="1708152" y="1506695"/>
                </a:cubicBezTo>
                <a:cubicBezTo>
                  <a:pt x="1708152" y="1978388"/>
                  <a:pt x="1325769" y="2360771"/>
                  <a:pt x="854076" y="2360771"/>
                </a:cubicBezTo>
                <a:cubicBezTo>
                  <a:pt x="382383" y="2360771"/>
                  <a:pt x="0" y="1978388"/>
                  <a:pt x="0" y="1506695"/>
                </a:cubicBezTo>
                <a:cubicBezTo>
                  <a:pt x="0" y="1152925"/>
                  <a:pt x="215090" y="849393"/>
                  <a:pt x="521631" y="719737"/>
                </a:cubicBezTo>
                <a:lnTo>
                  <a:pt x="661671" y="676266"/>
                </a:lnTo>
                <a:lnTo>
                  <a:pt x="661671" y="384810"/>
                </a:lnTo>
                <a:lnTo>
                  <a:pt x="469266" y="384810"/>
                </a:lnTo>
                <a:close/>
              </a:path>
            </a:pathLst>
          </a:custGeom>
          <a:gradFill>
            <a:gsLst>
              <a:gs pos="0">
                <a:schemeClr val="accent3">
                  <a:alpha val="20000"/>
                </a:schemeClr>
              </a:gs>
              <a:gs pos="100000">
                <a:schemeClr val="accent4">
                  <a:alpha val="0"/>
                </a:schemeClr>
              </a:gs>
            </a:gsLst>
            <a:lin ang="5400000" scaled="1"/>
          </a:gradFill>
          <a:ln w="12700" cap="flat" cmpd="sng" algn="ctr">
            <a:gradFill>
              <a:gsLst>
                <a:gs pos="0">
                  <a:schemeClr val="accent3"/>
                </a:gs>
                <a:gs pos="100000">
                  <a:schemeClr val="accent4">
                    <a:alpha val="0"/>
                  </a:schemeClr>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77" name="组合 76">
            <a:extLst>
              <a:ext uri="{FF2B5EF4-FFF2-40B4-BE49-F238E27FC236}">
                <a16:creationId xmlns:a16="http://schemas.microsoft.com/office/drawing/2014/main" id="{9FECCDEA-C878-4779-80FF-EE4FF1D405EA}"/>
              </a:ext>
            </a:extLst>
          </p:cNvPr>
          <p:cNvGrpSpPr/>
          <p:nvPr/>
        </p:nvGrpSpPr>
        <p:grpSpPr>
          <a:xfrm>
            <a:off x="1303171" y="3273093"/>
            <a:ext cx="1489407" cy="1489407"/>
            <a:chOff x="1493672" y="3225468"/>
            <a:chExt cx="1489407" cy="1489407"/>
          </a:xfrm>
        </p:grpSpPr>
        <p:sp>
          <p:nvSpPr>
            <p:cNvPr id="78" name="椭圆 77">
              <a:extLst>
                <a:ext uri="{FF2B5EF4-FFF2-40B4-BE49-F238E27FC236}">
                  <a16:creationId xmlns:a16="http://schemas.microsoft.com/office/drawing/2014/main" id="{42F1980C-9C9E-4805-A594-9DFA7A26F8B9}"/>
                </a:ext>
              </a:extLst>
            </p:cNvPr>
            <p:cNvSpPr/>
            <p:nvPr/>
          </p:nvSpPr>
          <p:spPr>
            <a:xfrm>
              <a:off x="1493672" y="3225468"/>
              <a:ext cx="1489407" cy="1489407"/>
            </a:xfrm>
            <a:prstGeom prst="ellipse">
              <a:avLst/>
            </a:prstGeom>
            <a:solidFill>
              <a:schemeClr val="bg1"/>
            </a:solidFill>
            <a:ln>
              <a:noFill/>
            </a:ln>
            <a:effectLst>
              <a:outerShdw blurRad="152400" dist="139700" dir="5400000" sx="97000" sy="97000" algn="t"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D0FC7C75-D52C-4EF0-95B2-066955A7B7A5}"/>
                </a:ext>
              </a:extLst>
            </p:cNvPr>
            <p:cNvSpPr/>
            <p:nvPr/>
          </p:nvSpPr>
          <p:spPr>
            <a:xfrm>
              <a:off x="1579758" y="3311554"/>
              <a:ext cx="1317235" cy="1317235"/>
            </a:xfrm>
            <a:prstGeom prst="ellipse">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0" name="椭圆 79">
              <a:extLst>
                <a:ext uri="{FF2B5EF4-FFF2-40B4-BE49-F238E27FC236}">
                  <a16:creationId xmlns:a16="http://schemas.microsoft.com/office/drawing/2014/main" id="{FA136B37-F9CB-43DF-94CD-DEDD06EBCF40}"/>
                </a:ext>
              </a:extLst>
            </p:cNvPr>
            <p:cNvSpPr/>
            <p:nvPr/>
          </p:nvSpPr>
          <p:spPr>
            <a:xfrm>
              <a:off x="1638270" y="3370066"/>
              <a:ext cx="1200211" cy="1200211"/>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1" name="组合 80">
            <a:extLst>
              <a:ext uri="{FF2B5EF4-FFF2-40B4-BE49-F238E27FC236}">
                <a16:creationId xmlns:a16="http://schemas.microsoft.com/office/drawing/2014/main" id="{8617EC64-F827-4664-A03B-D88E6541E5ED}"/>
              </a:ext>
            </a:extLst>
          </p:cNvPr>
          <p:cNvGrpSpPr/>
          <p:nvPr/>
        </p:nvGrpSpPr>
        <p:grpSpPr>
          <a:xfrm>
            <a:off x="3327234" y="1863393"/>
            <a:ext cx="1489407" cy="1489407"/>
            <a:chOff x="3422485" y="1815768"/>
            <a:chExt cx="1489407" cy="1489407"/>
          </a:xfrm>
        </p:grpSpPr>
        <p:sp>
          <p:nvSpPr>
            <p:cNvPr id="82" name="椭圆 81">
              <a:extLst>
                <a:ext uri="{FF2B5EF4-FFF2-40B4-BE49-F238E27FC236}">
                  <a16:creationId xmlns:a16="http://schemas.microsoft.com/office/drawing/2014/main" id="{E624A452-EDCA-40FC-A787-B36F5DED8579}"/>
                </a:ext>
              </a:extLst>
            </p:cNvPr>
            <p:cNvSpPr/>
            <p:nvPr/>
          </p:nvSpPr>
          <p:spPr>
            <a:xfrm>
              <a:off x="3422485" y="1815768"/>
              <a:ext cx="1489407" cy="1489407"/>
            </a:xfrm>
            <a:prstGeom prst="ellipse">
              <a:avLst/>
            </a:prstGeom>
            <a:solidFill>
              <a:schemeClr val="bg1"/>
            </a:solidFill>
            <a:ln>
              <a:noFill/>
            </a:ln>
            <a:effectLst>
              <a:outerShdw blurRad="152400" dist="139700" dir="5400000" sx="97000" sy="97000" algn="t" rotWithShape="0">
                <a:schemeClr val="accent3">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04623835-BB25-4595-A053-4275F73F8361}"/>
                </a:ext>
              </a:extLst>
            </p:cNvPr>
            <p:cNvSpPr/>
            <p:nvPr/>
          </p:nvSpPr>
          <p:spPr>
            <a:xfrm>
              <a:off x="3508571" y="1901854"/>
              <a:ext cx="1317235" cy="1317235"/>
            </a:xfrm>
            <a:prstGeom prst="ellipse">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4" name="椭圆 83">
              <a:extLst>
                <a:ext uri="{FF2B5EF4-FFF2-40B4-BE49-F238E27FC236}">
                  <a16:creationId xmlns:a16="http://schemas.microsoft.com/office/drawing/2014/main" id="{0800700F-AE8C-4552-9C7A-28202BAE5BE3}"/>
                </a:ext>
              </a:extLst>
            </p:cNvPr>
            <p:cNvSpPr/>
            <p:nvPr/>
          </p:nvSpPr>
          <p:spPr>
            <a:xfrm>
              <a:off x="3567083" y="1960366"/>
              <a:ext cx="1200211" cy="1200211"/>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5" name="组合 84">
            <a:extLst>
              <a:ext uri="{FF2B5EF4-FFF2-40B4-BE49-F238E27FC236}">
                <a16:creationId xmlns:a16="http://schemas.microsoft.com/office/drawing/2014/main" id="{F3194946-95AB-442E-956B-A24C770EF7EC}"/>
              </a:ext>
            </a:extLst>
          </p:cNvPr>
          <p:cNvGrpSpPr/>
          <p:nvPr/>
        </p:nvGrpSpPr>
        <p:grpSpPr>
          <a:xfrm>
            <a:off x="5351297" y="3273093"/>
            <a:ext cx="1489407" cy="1489407"/>
            <a:chOff x="5351298" y="3225468"/>
            <a:chExt cx="1489407" cy="1489407"/>
          </a:xfrm>
        </p:grpSpPr>
        <p:sp>
          <p:nvSpPr>
            <p:cNvPr id="86" name="椭圆 85">
              <a:extLst>
                <a:ext uri="{FF2B5EF4-FFF2-40B4-BE49-F238E27FC236}">
                  <a16:creationId xmlns:a16="http://schemas.microsoft.com/office/drawing/2014/main" id="{31CDC45C-D577-4B38-B342-D2305CE9BADC}"/>
                </a:ext>
              </a:extLst>
            </p:cNvPr>
            <p:cNvSpPr/>
            <p:nvPr/>
          </p:nvSpPr>
          <p:spPr>
            <a:xfrm>
              <a:off x="5351298" y="3225468"/>
              <a:ext cx="1489407" cy="1489407"/>
            </a:xfrm>
            <a:prstGeom prst="ellipse">
              <a:avLst/>
            </a:prstGeom>
            <a:solidFill>
              <a:schemeClr val="bg1"/>
            </a:solidFill>
            <a:ln>
              <a:noFill/>
            </a:ln>
            <a:effectLst>
              <a:outerShdw blurRad="152400" dist="139700" dir="5400000" sx="97000" sy="97000" algn="t"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EE56A087-6FDF-4453-B9CB-5F24DEC6641C}"/>
                </a:ext>
              </a:extLst>
            </p:cNvPr>
            <p:cNvSpPr/>
            <p:nvPr/>
          </p:nvSpPr>
          <p:spPr>
            <a:xfrm>
              <a:off x="5437384" y="3311554"/>
              <a:ext cx="1317235" cy="1317235"/>
            </a:xfrm>
            <a:prstGeom prst="ellipse">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8" name="椭圆 87">
              <a:extLst>
                <a:ext uri="{FF2B5EF4-FFF2-40B4-BE49-F238E27FC236}">
                  <a16:creationId xmlns:a16="http://schemas.microsoft.com/office/drawing/2014/main" id="{F49A0107-263D-4033-81AC-F1513A3C8701}"/>
                </a:ext>
              </a:extLst>
            </p:cNvPr>
            <p:cNvSpPr/>
            <p:nvPr/>
          </p:nvSpPr>
          <p:spPr>
            <a:xfrm>
              <a:off x="5495896" y="3370066"/>
              <a:ext cx="1200211" cy="1200211"/>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9" name="组合 88">
            <a:extLst>
              <a:ext uri="{FF2B5EF4-FFF2-40B4-BE49-F238E27FC236}">
                <a16:creationId xmlns:a16="http://schemas.microsoft.com/office/drawing/2014/main" id="{8C5595DC-900D-463B-A157-472D7693B5E8}"/>
              </a:ext>
            </a:extLst>
          </p:cNvPr>
          <p:cNvGrpSpPr/>
          <p:nvPr/>
        </p:nvGrpSpPr>
        <p:grpSpPr>
          <a:xfrm>
            <a:off x="7375360" y="1863393"/>
            <a:ext cx="1489407" cy="1489407"/>
            <a:chOff x="7280111" y="1815768"/>
            <a:chExt cx="1489407" cy="1489407"/>
          </a:xfrm>
        </p:grpSpPr>
        <p:sp>
          <p:nvSpPr>
            <p:cNvPr id="90" name="椭圆 89">
              <a:extLst>
                <a:ext uri="{FF2B5EF4-FFF2-40B4-BE49-F238E27FC236}">
                  <a16:creationId xmlns:a16="http://schemas.microsoft.com/office/drawing/2014/main" id="{38593E7E-1067-4FD0-B24D-EA5B358FE173}"/>
                </a:ext>
              </a:extLst>
            </p:cNvPr>
            <p:cNvSpPr/>
            <p:nvPr/>
          </p:nvSpPr>
          <p:spPr>
            <a:xfrm>
              <a:off x="7280111" y="1815768"/>
              <a:ext cx="1489407" cy="1489407"/>
            </a:xfrm>
            <a:prstGeom prst="ellipse">
              <a:avLst/>
            </a:prstGeom>
            <a:solidFill>
              <a:schemeClr val="bg1"/>
            </a:solidFill>
            <a:ln>
              <a:noFill/>
            </a:ln>
            <a:effectLst>
              <a:outerShdw blurRad="152400" dist="139700" dir="5400000" sx="97000" sy="97000" algn="t" rotWithShape="0">
                <a:schemeClr val="accent3">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A4721F16-3C70-406E-A6C5-0B0FC3961370}"/>
                </a:ext>
              </a:extLst>
            </p:cNvPr>
            <p:cNvSpPr/>
            <p:nvPr/>
          </p:nvSpPr>
          <p:spPr>
            <a:xfrm>
              <a:off x="7366197" y="1901854"/>
              <a:ext cx="1317235" cy="1317235"/>
            </a:xfrm>
            <a:prstGeom prst="ellipse">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2" name="椭圆 91">
              <a:extLst>
                <a:ext uri="{FF2B5EF4-FFF2-40B4-BE49-F238E27FC236}">
                  <a16:creationId xmlns:a16="http://schemas.microsoft.com/office/drawing/2014/main" id="{1963A1EA-83D2-46C3-B0EB-253C0E8DF021}"/>
                </a:ext>
              </a:extLst>
            </p:cNvPr>
            <p:cNvSpPr/>
            <p:nvPr/>
          </p:nvSpPr>
          <p:spPr>
            <a:xfrm>
              <a:off x="7424709" y="1960366"/>
              <a:ext cx="1200211" cy="1200211"/>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3" name="组合 92">
            <a:extLst>
              <a:ext uri="{FF2B5EF4-FFF2-40B4-BE49-F238E27FC236}">
                <a16:creationId xmlns:a16="http://schemas.microsoft.com/office/drawing/2014/main" id="{5270C93C-E247-4D62-A5D8-C2875ABD846A}"/>
              </a:ext>
            </a:extLst>
          </p:cNvPr>
          <p:cNvGrpSpPr/>
          <p:nvPr/>
        </p:nvGrpSpPr>
        <p:grpSpPr>
          <a:xfrm>
            <a:off x="9399422" y="3273093"/>
            <a:ext cx="1489407" cy="1489407"/>
            <a:chOff x="9208922" y="3225468"/>
            <a:chExt cx="1489407" cy="1489407"/>
          </a:xfrm>
        </p:grpSpPr>
        <p:sp>
          <p:nvSpPr>
            <p:cNvPr id="94" name="椭圆 93">
              <a:extLst>
                <a:ext uri="{FF2B5EF4-FFF2-40B4-BE49-F238E27FC236}">
                  <a16:creationId xmlns:a16="http://schemas.microsoft.com/office/drawing/2014/main" id="{A7026FDC-C264-4357-ADCC-BB1EE889AB41}"/>
                </a:ext>
              </a:extLst>
            </p:cNvPr>
            <p:cNvSpPr/>
            <p:nvPr/>
          </p:nvSpPr>
          <p:spPr>
            <a:xfrm>
              <a:off x="9208922" y="3225468"/>
              <a:ext cx="1489407" cy="1489407"/>
            </a:xfrm>
            <a:prstGeom prst="ellipse">
              <a:avLst/>
            </a:prstGeom>
            <a:solidFill>
              <a:schemeClr val="bg1"/>
            </a:solidFill>
            <a:ln>
              <a:noFill/>
            </a:ln>
            <a:effectLst>
              <a:outerShdw blurRad="152400" dist="139700" dir="5400000" sx="97000" sy="97000" algn="t"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65416631-BA59-4045-B7AD-086DF0CCF7AC}"/>
                </a:ext>
              </a:extLst>
            </p:cNvPr>
            <p:cNvSpPr/>
            <p:nvPr/>
          </p:nvSpPr>
          <p:spPr>
            <a:xfrm>
              <a:off x="9295008" y="3311554"/>
              <a:ext cx="1317235" cy="1317235"/>
            </a:xfrm>
            <a:prstGeom prst="ellipse">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6" name="椭圆 95">
              <a:extLst>
                <a:ext uri="{FF2B5EF4-FFF2-40B4-BE49-F238E27FC236}">
                  <a16:creationId xmlns:a16="http://schemas.microsoft.com/office/drawing/2014/main" id="{A42251B1-B899-41DC-BA21-C415EA9226B3}"/>
                </a:ext>
              </a:extLst>
            </p:cNvPr>
            <p:cNvSpPr/>
            <p:nvPr/>
          </p:nvSpPr>
          <p:spPr>
            <a:xfrm>
              <a:off x="9353520" y="3370066"/>
              <a:ext cx="1200211" cy="1200211"/>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97" name="textcount">
            <a:extLst>
              <a:ext uri="{FF2B5EF4-FFF2-40B4-BE49-F238E27FC236}">
                <a16:creationId xmlns:a16="http://schemas.microsoft.com/office/drawing/2014/main" id="{02321B7C-67D7-46D6-B83C-80A48DA694FB}"/>
              </a:ext>
            </a:extLst>
          </p:cNvPr>
          <p:cNvSpPr txBox="1"/>
          <p:nvPr/>
        </p:nvSpPr>
        <p:spPr>
          <a:xfrm>
            <a:off x="1077155" y="2515479"/>
            <a:ext cx="1982214"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此处添加您的副标题文字说明及简要性阐述</a:t>
            </a:r>
          </a:p>
        </p:txBody>
      </p:sp>
      <p:sp>
        <p:nvSpPr>
          <p:cNvPr id="98" name="文本框 97">
            <a:extLst>
              <a:ext uri="{FF2B5EF4-FFF2-40B4-BE49-F238E27FC236}">
                <a16:creationId xmlns:a16="http://schemas.microsoft.com/office/drawing/2014/main" id="{3FF1D0BD-D229-45B2-978F-9DA862D6F54C}"/>
              </a:ext>
            </a:extLst>
          </p:cNvPr>
          <p:cNvSpPr txBox="1"/>
          <p:nvPr/>
        </p:nvSpPr>
        <p:spPr>
          <a:xfrm>
            <a:off x="1460000" y="2163462"/>
            <a:ext cx="1216526" cy="369332"/>
          </a:xfrm>
          <a:prstGeom prst="rect">
            <a:avLst/>
          </a:prstGeom>
          <a:noFill/>
        </p:spPr>
        <p:txBody>
          <a:bodyPr wrap="square" rtlCol="0" anchor="ctr">
            <a:spAutoFit/>
          </a:bodyPr>
          <a:lstStyle/>
          <a:p>
            <a:pPr algn="ctr"/>
            <a:r>
              <a:rPr lang="zh-CN" altLang="en-US" dirty="0">
                <a:gradFill>
                  <a:gsLst>
                    <a:gs pos="0">
                      <a:schemeClr val="accent1"/>
                    </a:gs>
                    <a:gs pos="100000">
                      <a:schemeClr val="accent2"/>
                    </a:gs>
                  </a:gsLst>
                  <a:lin ang="5400000" scaled="1"/>
                </a:gradFill>
                <a:latin typeface="+mj-ea"/>
                <a:ea typeface="+mj-ea"/>
              </a:rPr>
              <a:t>前期调研</a:t>
            </a:r>
          </a:p>
        </p:txBody>
      </p:sp>
      <p:sp>
        <p:nvSpPr>
          <p:cNvPr id="105" name="textcount">
            <a:extLst>
              <a:ext uri="{FF2B5EF4-FFF2-40B4-BE49-F238E27FC236}">
                <a16:creationId xmlns:a16="http://schemas.microsoft.com/office/drawing/2014/main" id="{F1815A1E-4934-41E8-BAB2-07052D3BF2D3}"/>
              </a:ext>
            </a:extLst>
          </p:cNvPr>
          <p:cNvSpPr txBox="1"/>
          <p:nvPr/>
        </p:nvSpPr>
        <p:spPr>
          <a:xfrm>
            <a:off x="5113050" y="2515479"/>
            <a:ext cx="1982214"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此处添加您的副标题文字说明及简要性阐述</a:t>
            </a:r>
          </a:p>
        </p:txBody>
      </p:sp>
      <p:sp>
        <p:nvSpPr>
          <p:cNvPr id="106" name="文本框 105">
            <a:extLst>
              <a:ext uri="{FF2B5EF4-FFF2-40B4-BE49-F238E27FC236}">
                <a16:creationId xmlns:a16="http://schemas.microsoft.com/office/drawing/2014/main" id="{AE2BFAC5-A000-4182-B073-4FCFCD150FE1}"/>
              </a:ext>
            </a:extLst>
          </p:cNvPr>
          <p:cNvSpPr txBox="1"/>
          <p:nvPr/>
        </p:nvSpPr>
        <p:spPr>
          <a:xfrm>
            <a:off x="5495895" y="2163462"/>
            <a:ext cx="1216526" cy="369332"/>
          </a:xfrm>
          <a:prstGeom prst="rect">
            <a:avLst/>
          </a:prstGeom>
          <a:noFill/>
        </p:spPr>
        <p:txBody>
          <a:bodyPr wrap="square" rtlCol="0" anchor="ctr">
            <a:spAutoFit/>
          </a:bodyPr>
          <a:lstStyle/>
          <a:p>
            <a:pPr algn="ctr"/>
            <a:r>
              <a:rPr lang="zh-CN" altLang="en-US" dirty="0">
                <a:gradFill>
                  <a:gsLst>
                    <a:gs pos="0">
                      <a:schemeClr val="accent1"/>
                    </a:gs>
                    <a:gs pos="100000">
                      <a:schemeClr val="accent2"/>
                    </a:gs>
                  </a:gsLst>
                  <a:lin ang="5400000" scaled="1"/>
                </a:gradFill>
                <a:latin typeface="+mj-ea"/>
                <a:ea typeface="+mj-ea"/>
              </a:rPr>
              <a:t>初步成果</a:t>
            </a:r>
          </a:p>
        </p:txBody>
      </p:sp>
      <p:sp>
        <p:nvSpPr>
          <p:cNvPr id="107" name="textcount">
            <a:extLst>
              <a:ext uri="{FF2B5EF4-FFF2-40B4-BE49-F238E27FC236}">
                <a16:creationId xmlns:a16="http://schemas.microsoft.com/office/drawing/2014/main" id="{7B04C62B-C7A9-4560-8A49-327FA6941240}"/>
              </a:ext>
            </a:extLst>
          </p:cNvPr>
          <p:cNvSpPr txBox="1"/>
          <p:nvPr/>
        </p:nvSpPr>
        <p:spPr>
          <a:xfrm>
            <a:off x="9161175" y="2515479"/>
            <a:ext cx="1982214"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此处添加您的副标题文字说明及简要性阐述</a:t>
            </a:r>
          </a:p>
        </p:txBody>
      </p:sp>
      <p:sp>
        <p:nvSpPr>
          <p:cNvPr id="108" name="文本框 107">
            <a:extLst>
              <a:ext uri="{FF2B5EF4-FFF2-40B4-BE49-F238E27FC236}">
                <a16:creationId xmlns:a16="http://schemas.microsoft.com/office/drawing/2014/main" id="{563DF403-55E6-4E94-9DAA-266D099E27FE}"/>
              </a:ext>
            </a:extLst>
          </p:cNvPr>
          <p:cNvSpPr txBox="1"/>
          <p:nvPr/>
        </p:nvSpPr>
        <p:spPr>
          <a:xfrm>
            <a:off x="9544020" y="2163462"/>
            <a:ext cx="1216526" cy="369332"/>
          </a:xfrm>
          <a:prstGeom prst="rect">
            <a:avLst/>
          </a:prstGeom>
          <a:noFill/>
        </p:spPr>
        <p:txBody>
          <a:bodyPr wrap="square" rtlCol="0" anchor="ctr">
            <a:spAutoFit/>
          </a:bodyPr>
          <a:lstStyle/>
          <a:p>
            <a:pPr algn="ctr"/>
            <a:r>
              <a:rPr lang="zh-CN" altLang="en-US" dirty="0">
                <a:gradFill>
                  <a:gsLst>
                    <a:gs pos="0">
                      <a:schemeClr val="accent1"/>
                    </a:gs>
                    <a:gs pos="100000">
                      <a:schemeClr val="accent2"/>
                    </a:gs>
                  </a:gsLst>
                  <a:lin ang="5400000" scaled="1"/>
                </a:gradFill>
                <a:latin typeface="+mj-ea"/>
                <a:ea typeface="+mj-ea"/>
              </a:rPr>
              <a:t>总结复盘</a:t>
            </a:r>
          </a:p>
        </p:txBody>
      </p:sp>
      <p:sp>
        <p:nvSpPr>
          <p:cNvPr id="109" name="textcount">
            <a:extLst>
              <a:ext uri="{FF2B5EF4-FFF2-40B4-BE49-F238E27FC236}">
                <a16:creationId xmlns:a16="http://schemas.microsoft.com/office/drawing/2014/main" id="{14379815-EAD7-473F-A14B-C2BBD9E73DCB}"/>
              </a:ext>
            </a:extLst>
          </p:cNvPr>
          <p:cNvSpPr txBox="1"/>
          <p:nvPr/>
        </p:nvSpPr>
        <p:spPr>
          <a:xfrm>
            <a:off x="3083815" y="4029178"/>
            <a:ext cx="1982214"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此处添加您的副标题文字说明及简要性阐述</a:t>
            </a:r>
          </a:p>
        </p:txBody>
      </p:sp>
      <p:sp>
        <p:nvSpPr>
          <p:cNvPr id="110" name="文本框 109">
            <a:extLst>
              <a:ext uri="{FF2B5EF4-FFF2-40B4-BE49-F238E27FC236}">
                <a16:creationId xmlns:a16="http://schemas.microsoft.com/office/drawing/2014/main" id="{6609A187-92A9-437F-A333-3FACB9E4C6B3}"/>
              </a:ext>
            </a:extLst>
          </p:cNvPr>
          <p:cNvSpPr txBox="1"/>
          <p:nvPr/>
        </p:nvSpPr>
        <p:spPr>
          <a:xfrm>
            <a:off x="3466660" y="3677161"/>
            <a:ext cx="1216526" cy="369332"/>
          </a:xfrm>
          <a:prstGeom prst="rect">
            <a:avLst/>
          </a:prstGeom>
          <a:noFill/>
        </p:spPr>
        <p:txBody>
          <a:bodyPr wrap="square" rtlCol="0" anchor="ctr">
            <a:spAutoFit/>
          </a:bodyPr>
          <a:lstStyle/>
          <a:p>
            <a:pPr algn="ctr"/>
            <a:r>
              <a:rPr lang="zh-CN" altLang="en-US" dirty="0">
                <a:gradFill>
                  <a:gsLst>
                    <a:gs pos="0">
                      <a:schemeClr val="accent4"/>
                    </a:gs>
                    <a:gs pos="100000">
                      <a:schemeClr val="accent3"/>
                    </a:gs>
                  </a:gsLst>
                  <a:lin ang="5400000" scaled="1"/>
                </a:gradFill>
                <a:latin typeface="+mj-ea"/>
                <a:ea typeface="+mj-ea"/>
              </a:rPr>
              <a:t>沟通立项</a:t>
            </a:r>
          </a:p>
        </p:txBody>
      </p:sp>
      <p:sp>
        <p:nvSpPr>
          <p:cNvPr id="111" name="textcount">
            <a:extLst>
              <a:ext uri="{FF2B5EF4-FFF2-40B4-BE49-F238E27FC236}">
                <a16:creationId xmlns:a16="http://schemas.microsoft.com/office/drawing/2014/main" id="{277559D1-D7BD-459F-8CF2-730D0D7CBFF8}"/>
              </a:ext>
            </a:extLst>
          </p:cNvPr>
          <p:cNvSpPr txBox="1"/>
          <p:nvPr/>
        </p:nvSpPr>
        <p:spPr>
          <a:xfrm>
            <a:off x="7119710" y="4029178"/>
            <a:ext cx="1982214"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此处添加您的副标题文字说明及简要性阐述</a:t>
            </a:r>
          </a:p>
        </p:txBody>
      </p:sp>
      <p:sp>
        <p:nvSpPr>
          <p:cNvPr id="112" name="文本框 111">
            <a:extLst>
              <a:ext uri="{FF2B5EF4-FFF2-40B4-BE49-F238E27FC236}">
                <a16:creationId xmlns:a16="http://schemas.microsoft.com/office/drawing/2014/main" id="{275FEB4B-0D37-4B15-80D0-85F22FFEAB5C}"/>
              </a:ext>
            </a:extLst>
          </p:cNvPr>
          <p:cNvSpPr txBox="1"/>
          <p:nvPr/>
        </p:nvSpPr>
        <p:spPr>
          <a:xfrm>
            <a:off x="7502555" y="3677161"/>
            <a:ext cx="1216526" cy="369332"/>
          </a:xfrm>
          <a:prstGeom prst="rect">
            <a:avLst/>
          </a:prstGeom>
          <a:noFill/>
        </p:spPr>
        <p:txBody>
          <a:bodyPr wrap="square" rtlCol="0" anchor="ctr">
            <a:spAutoFit/>
          </a:bodyPr>
          <a:lstStyle/>
          <a:p>
            <a:pPr algn="ctr"/>
            <a:r>
              <a:rPr lang="zh-CN" altLang="en-US" dirty="0">
                <a:gradFill>
                  <a:gsLst>
                    <a:gs pos="0">
                      <a:schemeClr val="accent4"/>
                    </a:gs>
                    <a:gs pos="100000">
                      <a:schemeClr val="accent3"/>
                    </a:gs>
                  </a:gsLst>
                  <a:lin ang="5400000" scaled="1"/>
                </a:gradFill>
                <a:latin typeface="+mj-ea"/>
                <a:ea typeface="+mj-ea"/>
              </a:rPr>
              <a:t>二次反馈</a:t>
            </a:r>
          </a:p>
        </p:txBody>
      </p:sp>
      <p:grpSp>
        <p:nvGrpSpPr>
          <p:cNvPr id="113" name="图形 6">
            <a:extLst>
              <a:ext uri="{FF2B5EF4-FFF2-40B4-BE49-F238E27FC236}">
                <a16:creationId xmlns:a16="http://schemas.microsoft.com/office/drawing/2014/main" id="{C9150CEF-4AD6-41B8-8319-D4C5B8E4F3B1}"/>
              </a:ext>
            </a:extLst>
          </p:cNvPr>
          <p:cNvGrpSpPr/>
          <p:nvPr/>
        </p:nvGrpSpPr>
        <p:grpSpPr>
          <a:xfrm>
            <a:off x="9812647" y="3717335"/>
            <a:ext cx="640352" cy="640354"/>
            <a:chOff x="2193425" y="796974"/>
            <a:chExt cx="994960" cy="994961"/>
          </a:xfrm>
          <a:solidFill>
            <a:schemeClr val="bg1"/>
          </a:solidFill>
        </p:grpSpPr>
        <p:sp>
          <p:nvSpPr>
            <p:cNvPr id="114" name="任意多边形: 形状 113">
              <a:extLst>
                <a:ext uri="{FF2B5EF4-FFF2-40B4-BE49-F238E27FC236}">
                  <a16:creationId xmlns:a16="http://schemas.microsoft.com/office/drawing/2014/main" id="{A524A808-57BE-4C1A-8ECA-111B07B1EECE}"/>
                </a:ext>
              </a:extLst>
            </p:cNvPr>
            <p:cNvSpPr/>
            <p:nvPr/>
          </p:nvSpPr>
          <p:spPr>
            <a:xfrm>
              <a:off x="2771144" y="1631458"/>
              <a:ext cx="96286" cy="96286"/>
            </a:xfrm>
            <a:custGeom>
              <a:avLst/>
              <a:gdLst>
                <a:gd name="connsiteX0" fmla="*/ 64191 w 96286"/>
                <a:gd name="connsiteY0" fmla="*/ 0 h 96286"/>
                <a:gd name="connsiteX1" fmla="*/ 32096 w 96286"/>
                <a:gd name="connsiteY1" fmla="*/ 0 h 96286"/>
                <a:gd name="connsiteX2" fmla="*/ 0 w 96286"/>
                <a:gd name="connsiteY2" fmla="*/ 32096 h 96286"/>
                <a:gd name="connsiteX3" fmla="*/ 0 w 96286"/>
                <a:gd name="connsiteY3" fmla="*/ 64191 h 96286"/>
                <a:gd name="connsiteX4" fmla="*/ 32096 w 96286"/>
                <a:gd name="connsiteY4" fmla="*/ 96287 h 96286"/>
                <a:gd name="connsiteX5" fmla="*/ 64191 w 96286"/>
                <a:gd name="connsiteY5" fmla="*/ 96287 h 96286"/>
                <a:gd name="connsiteX6" fmla="*/ 96287 w 96286"/>
                <a:gd name="connsiteY6" fmla="*/ 64191 h 96286"/>
                <a:gd name="connsiteX7" fmla="*/ 96287 w 96286"/>
                <a:gd name="connsiteY7" fmla="*/ 32096 h 96286"/>
                <a:gd name="connsiteX8" fmla="*/ 64191 w 96286"/>
                <a:gd name="connsiteY8" fmla="*/ 0 h 96286"/>
                <a:gd name="connsiteX9" fmla="*/ 64191 w 96286"/>
                <a:gd name="connsiteY9" fmla="*/ 64191 h 96286"/>
                <a:gd name="connsiteX10" fmla="*/ 32096 w 96286"/>
                <a:gd name="connsiteY10" fmla="*/ 64191 h 96286"/>
                <a:gd name="connsiteX11" fmla="*/ 32096 w 96286"/>
                <a:gd name="connsiteY11" fmla="*/ 32096 h 96286"/>
                <a:gd name="connsiteX12" fmla="*/ 64191 w 96286"/>
                <a:gd name="connsiteY12" fmla="*/ 32096 h 9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86" h="96286">
                  <a:moveTo>
                    <a:pt x="64191" y="0"/>
                  </a:moveTo>
                  <a:lnTo>
                    <a:pt x="32096" y="0"/>
                  </a:lnTo>
                  <a:cubicBezTo>
                    <a:pt x="14395" y="0"/>
                    <a:pt x="0" y="14395"/>
                    <a:pt x="0" y="32096"/>
                  </a:cubicBezTo>
                  <a:lnTo>
                    <a:pt x="0" y="64191"/>
                  </a:lnTo>
                  <a:cubicBezTo>
                    <a:pt x="0" y="81892"/>
                    <a:pt x="14395" y="96287"/>
                    <a:pt x="32096" y="96287"/>
                  </a:cubicBezTo>
                  <a:lnTo>
                    <a:pt x="64191" y="96287"/>
                  </a:lnTo>
                  <a:cubicBezTo>
                    <a:pt x="81892" y="96287"/>
                    <a:pt x="96287" y="81892"/>
                    <a:pt x="96287" y="64191"/>
                  </a:cubicBezTo>
                  <a:lnTo>
                    <a:pt x="96287" y="32096"/>
                  </a:lnTo>
                  <a:cubicBezTo>
                    <a:pt x="96287" y="14395"/>
                    <a:pt x="81892" y="0"/>
                    <a:pt x="64191" y="0"/>
                  </a:cubicBezTo>
                  <a:close/>
                  <a:moveTo>
                    <a:pt x="64191" y="64191"/>
                  </a:moveTo>
                  <a:lnTo>
                    <a:pt x="32096" y="64191"/>
                  </a:lnTo>
                  <a:lnTo>
                    <a:pt x="32096" y="32096"/>
                  </a:lnTo>
                  <a:lnTo>
                    <a:pt x="64191" y="32096"/>
                  </a:lnTo>
                  <a:close/>
                </a:path>
              </a:pathLst>
            </a:custGeom>
            <a:grpFill/>
            <a:ln w="159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95844038-A45C-431D-A791-F3570689611F}"/>
                </a:ext>
              </a:extLst>
            </p:cNvPr>
            <p:cNvSpPr/>
            <p:nvPr/>
          </p:nvSpPr>
          <p:spPr>
            <a:xfrm>
              <a:off x="2899526" y="1631458"/>
              <a:ext cx="96286" cy="96286"/>
            </a:xfrm>
            <a:custGeom>
              <a:avLst/>
              <a:gdLst>
                <a:gd name="connsiteX0" fmla="*/ 64191 w 96286"/>
                <a:gd name="connsiteY0" fmla="*/ 0 h 96286"/>
                <a:gd name="connsiteX1" fmla="*/ 32096 w 96286"/>
                <a:gd name="connsiteY1" fmla="*/ 0 h 96286"/>
                <a:gd name="connsiteX2" fmla="*/ 0 w 96286"/>
                <a:gd name="connsiteY2" fmla="*/ 32096 h 96286"/>
                <a:gd name="connsiteX3" fmla="*/ 0 w 96286"/>
                <a:gd name="connsiteY3" fmla="*/ 64191 h 96286"/>
                <a:gd name="connsiteX4" fmla="*/ 32096 w 96286"/>
                <a:gd name="connsiteY4" fmla="*/ 96287 h 96286"/>
                <a:gd name="connsiteX5" fmla="*/ 64191 w 96286"/>
                <a:gd name="connsiteY5" fmla="*/ 96287 h 96286"/>
                <a:gd name="connsiteX6" fmla="*/ 96287 w 96286"/>
                <a:gd name="connsiteY6" fmla="*/ 64191 h 96286"/>
                <a:gd name="connsiteX7" fmla="*/ 96287 w 96286"/>
                <a:gd name="connsiteY7" fmla="*/ 32096 h 96286"/>
                <a:gd name="connsiteX8" fmla="*/ 64191 w 96286"/>
                <a:gd name="connsiteY8" fmla="*/ 0 h 96286"/>
                <a:gd name="connsiteX9" fmla="*/ 64191 w 96286"/>
                <a:gd name="connsiteY9" fmla="*/ 64191 h 96286"/>
                <a:gd name="connsiteX10" fmla="*/ 32096 w 96286"/>
                <a:gd name="connsiteY10" fmla="*/ 64191 h 96286"/>
                <a:gd name="connsiteX11" fmla="*/ 32096 w 96286"/>
                <a:gd name="connsiteY11" fmla="*/ 32096 h 96286"/>
                <a:gd name="connsiteX12" fmla="*/ 64191 w 96286"/>
                <a:gd name="connsiteY12" fmla="*/ 32096 h 9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86" h="96286">
                  <a:moveTo>
                    <a:pt x="64191" y="0"/>
                  </a:moveTo>
                  <a:lnTo>
                    <a:pt x="32096" y="0"/>
                  </a:lnTo>
                  <a:cubicBezTo>
                    <a:pt x="14395" y="0"/>
                    <a:pt x="0" y="14395"/>
                    <a:pt x="0" y="32096"/>
                  </a:cubicBezTo>
                  <a:lnTo>
                    <a:pt x="0" y="64191"/>
                  </a:lnTo>
                  <a:cubicBezTo>
                    <a:pt x="0" y="81892"/>
                    <a:pt x="14395" y="96287"/>
                    <a:pt x="32096" y="96287"/>
                  </a:cubicBezTo>
                  <a:lnTo>
                    <a:pt x="64191" y="96287"/>
                  </a:lnTo>
                  <a:cubicBezTo>
                    <a:pt x="81892" y="96287"/>
                    <a:pt x="96287" y="81892"/>
                    <a:pt x="96287" y="64191"/>
                  </a:cubicBezTo>
                  <a:lnTo>
                    <a:pt x="96287" y="32096"/>
                  </a:lnTo>
                  <a:cubicBezTo>
                    <a:pt x="96287" y="14395"/>
                    <a:pt x="81892" y="0"/>
                    <a:pt x="64191" y="0"/>
                  </a:cubicBezTo>
                  <a:close/>
                  <a:moveTo>
                    <a:pt x="64191" y="64191"/>
                  </a:moveTo>
                  <a:lnTo>
                    <a:pt x="32096" y="64191"/>
                  </a:lnTo>
                  <a:lnTo>
                    <a:pt x="32096" y="32096"/>
                  </a:lnTo>
                  <a:lnTo>
                    <a:pt x="64191" y="32096"/>
                  </a:lnTo>
                  <a:close/>
                </a:path>
              </a:pathLst>
            </a:custGeom>
            <a:grpFill/>
            <a:ln w="159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5A3D630C-5625-4825-9155-1A61170FDA0A}"/>
                </a:ext>
              </a:extLst>
            </p:cNvPr>
            <p:cNvSpPr/>
            <p:nvPr/>
          </p:nvSpPr>
          <p:spPr>
            <a:xfrm>
              <a:off x="3027908" y="1631458"/>
              <a:ext cx="96286" cy="96286"/>
            </a:xfrm>
            <a:custGeom>
              <a:avLst/>
              <a:gdLst>
                <a:gd name="connsiteX0" fmla="*/ 64191 w 96286"/>
                <a:gd name="connsiteY0" fmla="*/ 0 h 96286"/>
                <a:gd name="connsiteX1" fmla="*/ 32096 w 96286"/>
                <a:gd name="connsiteY1" fmla="*/ 0 h 96286"/>
                <a:gd name="connsiteX2" fmla="*/ 0 w 96286"/>
                <a:gd name="connsiteY2" fmla="*/ 32096 h 96286"/>
                <a:gd name="connsiteX3" fmla="*/ 0 w 96286"/>
                <a:gd name="connsiteY3" fmla="*/ 64191 h 96286"/>
                <a:gd name="connsiteX4" fmla="*/ 32096 w 96286"/>
                <a:gd name="connsiteY4" fmla="*/ 96287 h 96286"/>
                <a:gd name="connsiteX5" fmla="*/ 64191 w 96286"/>
                <a:gd name="connsiteY5" fmla="*/ 96287 h 96286"/>
                <a:gd name="connsiteX6" fmla="*/ 96287 w 96286"/>
                <a:gd name="connsiteY6" fmla="*/ 64191 h 96286"/>
                <a:gd name="connsiteX7" fmla="*/ 96287 w 96286"/>
                <a:gd name="connsiteY7" fmla="*/ 32096 h 96286"/>
                <a:gd name="connsiteX8" fmla="*/ 64191 w 96286"/>
                <a:gd name="connsiteY8" fmla="*/ 0 h 96286"/>
                <a:gd name="connsiteX9" fmla="*/ 64191 w 96286"/>
                <a:gd name="connsiteY9" fmla="*/ 64191 h 96286"/>
                <a:gd name="connsiteX10" fmla="*/ 32096 w 96286"/>
                <a:gd name="connsiteY10" fmla="*/ 64191 h 96286"/>
                <a:gd name="connsiteX11" fmla="*/ 32096 w 96286"/>
                <a:gd name="connsiteY11" fmla="*/ 32096 h 96286"/>
                <a:gd name="connsiteX12" fmla="*/ 64191 w 96286"/>
                <a:gd name="connsiteY12" fmla="*/ 32096 h 9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86" h="96286">
                  <a:moveTo>
                    <a:pt x="64191" y="0"/>
                  </a:moveTo>
                  <a:lnTo>
                    <a:pt x="32096" y="0"/>
                  </a:lnTo>
                  <a:cubicBezTo>
                    <a:pt x="14395" y="0"/>
                    <a:pt x="0" y="14395"/>
                    <a:pt x="0" y="32096"/>
                  </a:cubicBezTo>
                  <a:lnTo>
                    <a:pt x="0" y="64191"/>
                  </a:lnTo>
                  <a:cubicBezTo>
                    <a:pt x="0" y="81892"/>
                    <a:pt x="14395" y="96287"/>
                    <a:pt x="32096" y="96287"/>
                  </a:cubicBezTo>
                  <a:lnTo>
                    <a:pt x="64191" y="96287"/>
                  </a:lnTo>
                  <a:cubicBezTo>
                    <a:pt x="81892" y="96287"/>
                    <a:pt x="96287" y="81892"/>
                    <a:pt x="96287" y="64191"/>
                  </a:cubicBezTo>
                  <a:lnTo>
                    <a:pt x="96287" y="32096"/>
                  </a:lnTo>
                  <a:cubicBezTo>
                    <a:pt x="96287" y="14395"/>
                    <a:pt x="81892" y="0"/>
                    <a:pt x="64191" y="0"/>
                  </a:cubicBezTo>
                  <a:close/>
                  <a:moveTo>
                    <a:pt x="64191" y="64191"/>
                  </a:moveTo>
                  <a:lnTo>
                    <a:pt x="32096" y="64191"/>
                  </a:lnTo>
                  <a:lnTo>
                    <a:pt x="32096" y="32096"/>
                  </a:lnTo>
                  <a:lnTo>
                    <a:pt x="64191" y="32096"/>
                  </a:lnTo>
                  <a:close/>
                </a:path>
              </a:pathLst>
            </a:custGeom>
            <a:grpFill/>
            <a:ln w="159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B725B6EB-9DBE-4C6E-9E75-410332481B45}"/>
                </a:ext>
              </a:extLst>
            </p:cNvPr>
            <p:cNvSpPr/>
            <p:nvPr/>
          </p:nvSpPr>
          <p:spPr>
            <a:xfrm>
              <a:off x="2771144" y="1503076"/>
              <a:ext cx="96286" cy="96286"/>
            </a:xfrm>
            <a:custGeom>
              <a:avLst/>
              <a:gdLst>
                <a:gd name="connsiteX0" fmla="*/ 64191 w 96286"/>
                <a:gd name="connsiteY0" fmla="*/ 0 h 96286"/>
                <a:gd name="connsiteX1" fmla="*/ 32096 w 96286"/>
                <a:gd name="connsiteY1" fmla="*/ 0 h 96286"/>
                <a:gd name="connsiteX2" fmla="*/ 0 w 96286"/>
                <a:gd name="connsiteY2" fmla="*/ 32096 h 96286"/>
                <a:gd name="connsiteX3" fmla="*/ 0 w 96286"/>
                <a:gd name="connsiteY3" fmla="*/ 64191 h 96286"/>
                <a:gd name="connsiteX4" fmla="*/ 32096 w 96286"/>
                <a:gd name="connsiteY4" fmla="*/ 96287 h 96286"/>
                <a:gd name="connsiteX5" fmla="*/ 64191 w 96286"/>
                <a:gd name="connsiteY5" fmla="*/ 96287 h 96286"/>
                <a:gd name="connsiteX6" fmla="*/ 96287 w 96286"/>
                <a:gd name="connsiteY6" fmla="*/ 64191 h 96286"/>
                <a:gd name="connsiteX7" fmla="*/ 96287 w 96286"/>
                <a:gd name="connsiteY7" fmla="*/ 32096 h 96286"/>
                <a:gd name="connsiteX8" fmla="*/ 64191 w 96286"/>
                <a:gd name="connsiteY8" fmla="*/ 0 h 96286"/>
                <a:gd name="connsiteX9" fmla="*/ 64191 w 96286"/>
                <a:gd name="connsiteY9" fmla="*/ 64191 h 96286"/>
                <a:gd name="connsiteX10" fmla="*/ 32096 w 96286"/>
                <a:gd name="connsiteY10" fmla="*/ 64191 h 96286"/>
                <a:gd name="connsiteX11" fmla="*/ 32096 w 96286"/>
                <a:gd name="connsiteY11" fmla="*/ 32096 h 96286"/>
                <a:gd name="connsiteX12" fmla="*/ 64191 w 96286"/>
                <a:gd name="connsiteY12" fmla="*/ 32096 h 9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86" h="96286">
                  <a:moveTo>
                    <a:pt x="64191" y="0"/>
                  </a:moveTo>
                  <a:lnTo>
                    <a:pt x="32096" y="0"/>
                  </a:lnTo>
                  <a:cubicBezTo>
                    <a:pt x="14395" y="0"/>
                    <a:pt x="0" y="14395"/>
                    <a:pt x="0" y="32096"/>
                  </a:cubicBezTo>
                  <a:lnTo>
                    <a:pt x="0" y="64191"/>
                  </a:lnTo>
                  <a:cubicBezTo>
                    <a:pt x="0" y="81892"/>
                    <a:pt x="14395" y="96287"/>
                    <a:pt x="32096" y="96287"/>
                  </a:cubicBezTo>
                  <a:lnTo>
                    <a:pt x="64191" y="96287"/>
                  </a:lnTo>
                  <a:cubicBezTo>
                    <a:pt x="81892" y="96287"/>
                    <a:pt x="96287" y="81892"/>
                    <a:pt x="96287" y="64191"/>
                  </a:cubicBezTo>
                  <a:lnTo>
                    <a:pt x="96287" y="32096"/>
                  </a:lnTo>
                  <a:cubicBezTo>
                    <a:pt x="96287" y="14395"/>
                    <a:pt x="81892" y="0"/>
                    <a:pt x="64191" y="0"/>
                  </a:cubicBezTo>
                  <a:close/>
                  <a:moveTo>
                    <a:pt x="64191" y="64191"/>
                  </a:moveTo>
                  <a:lnTo>
                    <a:pt x="32096" y="64191"/>
                  </a:lnTo>
                  <a:lnTo>
                    <a:pt x="32096" y="32096"/>
                  </a:lnTo>
                  <a:lnTo>
                    <a:pt x="64191" y="32096"/>
                  </a:lnTo>
                  <a:close/>
                </a:path>
              </a:pathLst>
            </a:custGeom>
            <a:grpFill/>
            <a:ln w="159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8D55CE92-DA9E-4B72-9939-DDFD6899D3F0}"/>
                </a:ext>
              </a:extLst>
            </p:cNvPr>
            <p:cNvSpPr/>
            <p:nvPr/>
          </p:nvSpPr>
          <p:spPr>
            <a:xfrm>
              <a:off x="2899526" y="1503076"/>
              <a:ext cx="96286" cy="96286"/>
            </a:xfrm>
            <a:custGeom>
              <a:avLst/>
              <a:gdLst>
                <a:gd name="connsiteX0" fmla="*/ 64191 w 96286"/>
                <a:gd name="connsiteY0" fmla="*/ 0 h 96286"/>
                <a:gd name="connsiteX1" fmla="*/ 32096 w 96286"/>
                <a:gd name="connsiteY1" fmla="*/ 0 h 96286"/>
                <a:gd name="connsiteX2" fmla="*/ 0 w 96286"/>
                <a:gd name="connsiteY2" fmla="*/ 32096 h 96286"/>
                <a:gd name="connsiteX3" fmla="*/ 0 w 96286"/>
                <a:gd name="connsiteY3" fmla="*/ 64191 h 96286"/>
                <a:gd name="connsiteX4" fmla="*/ 32096 w 96286"/>
                <a:gd name="connsiteY4" fmla="*/ 96287 h 96286"/>
                <a:gd name="connsiteX5" fmla="*/ 64191 w 96286"/>
                <a:gd name="connsiteY5" fmla="*/ 96287 h 96286"/>
                <a:gd name="connsiteX6" fmla="*/ 96287 w 96286"/>
                <a:gd name="connsiteY6" fmla="*/ 64191 h 96286"/>
                <a:gd name="connsiteX7" fmla="*/ 96287 w 96286"/>
                <a:gd name="connsiteY7" fmla="*/ 32096 h 96286"/>
                <a:gd name="connsiteX8" fmla="*/ 64191 w 96286"/>
                <a:gd name="connsiteY8" fmla="*/ 0 h 96286"/>
                <a:gd name="connsiteX9" fmla="*/ 64191 w 96286"/>
                <a:gd name="connsiteY9" fmla="*/ 64191 h 96286"/>
                <a:gd name="connsiteX10" fmla="*/ 32096 w 96286"/>
                <a:gd name="connsiteY10" fmla="*/ 64191 h 96286"/>
                <a:gd name="connsiteX11" fmla="*/ 32096 w 96286"/>
                <a:gd name="connsiteY11" fmla="*/ 32096 h 96286"/>
                <a:gd name="connsiteX12" fmla="*/ 64191 w 96286"/>
                <a:gd name="connsiteY12" fmla="*/ 32096 h 9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86" h="96286">
                  <a:moveTo>
                    <a:pt x="64191" y="0"/>
                  </a:moveTo>
                  <a:lnTo>
                    <a:pt x="32096" y="0"/>
                  </a:lnTo>
                  <a:cubicBezTo>
                    <a:pt x="14395" y="0"/>
                    <a:pt x="0" y="14395"/>
                    <a:pt x="0" y="32096"/>
                  </a:cubicBezTo>
                  <a:lnTo>
                    <a:pt x="0" y="64191"/>
                  </a:lnTo>
                  <a:cubicBezTo>
                    <a:pt x="0" y="81892"/>
                    <a:pt x="14395" y="96287"/>
                    <a:pt x="32096" y="96287"/>
                  </a:cubicBezTo>
                  <a:lnTo>
                    <a:pt x="64191" y="96287"/>
                  </a:lnTo>
                  <a:cubicBezTo>
                    <a:pt x="81892" y="96287"/>
                    <a:pt x="96287" y="81892"/>
                    <a:pt x="96287" y="64191"/>
                  </a:cubicBezTo>
                  <a:lnTo>
                    <a:pt x="96287" y="32096"/>
                  </a:lnTo>
                  <a:cubicBezTo>
                    <a:pt x="96287" y="14395"/>
                    <a:pt x="81892" y="0"/>
                    <a:pt x="64191" y="0"/>
                  </a:cubicBezTo>
                  <a:close/>
                  <a:moveTo>
                    <a:pt x="64191" y="64191"/>
                  </a:moveTo>
                  <a:lnTo>
                    <a:pt x="32096" y="64191"/>
                  </a:lnTo>
                  <a:lnTo>
                    <a:pt x="32096" y="32096"/>
                  </a:lnTo>
                  <a:lnTo>
                    <a:pt x="64191" y="32096"/>
                  </a:lnTo>
                  <a:close/>
                </a:path>
              </a:pathLst>
            </a:custGeom>
            <a:grpFill/>
            <a:ln w="159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8BF987AD-9502-46BC-A234-0B861B8B6587}"/>
                </a:ext>
              </a:extLst>
            </p:cNvPr>
            <p:cNvSpPr/>
            <p:nvPr/>
          </p:nvSpPr>
          <p:spPr>
            <a:xfrm>
              <a:off x="3027908" y="1503076"/>
              <a:ext cx="96286" cy="96286"/>
            </a:xfrm>
            <a:custGeom>
              <a:avLst/>
              <a:gdLst>
                <a:gd name="connsiteX0" fmla="*/ 64191 w 96286"/>
                <a:gd name="connsiteY0" fmla="*/ 0 h 96286"/>
                <a:gd name="connsiteX1" fmla="*/ 32096 w 96286"/>
                <a:gd name="connsiteY1" fmla="*/ 0 h 96286"/>
                <a:gd name="connsiteX2" fmla="*/ 0 w 96286"/>
                <a:gd name="connsiteY2" fmla="*/ 32096 h 96286"/>
                <a:gd name="connsiteX3" fmla="*/ 0 w 96286"/>
                <a:gd name="connsiteY3" fmla="*/ 64191 h 96286"/>
                <a:gd name="connsiteX4" fmla="*/ 32096 w 96286"/>
                <a:gd name="connsiteY4" fmla="*/ 96287 h 96286"/>
                <a:gd name="connsiteX5" fmla="*/ 64191 w 96286"/>
                <a:gd name="connsiteY5" fmla="*/ 96287 h 96286"/>
                <a:gd name="connsiteX6" fmla="*/ 96287 w 96286"/>
                <a:gd name="connsiteY6" fmla="*/ 64191 h 96286"/>
                <a:gd name="connsiteX7" fmla="*/ 96287 w 96286"/>
                <a:gd name="connsiteY7" fmla="*/ 32096 h 96286"/>
                <a:gd name="connsiteX8" fmla="*/ 64191 w 96286"/>
                <a:gd name="connsiteY8" fmla="*/ 0 h 96286"/>
                <a:gd name="connsiteX9" fmla="*/ 64191 w 96286"/>
                <a:gd name="connsiteY9" fmla="*/ 64191 h 96286"/>
                <a:gd name="connsiteX10" fmla="*/ 32096 w 96286"/>
                <a:gd name="connsiteY10" fmla="*/ 64191 h 96286"/>
                <a:gd name="connsiteX11" fmla="*/ 32096 w 96286"/>
                <a:gd name="connsiteY11" fmla="*/ 32096 h 96286"/>
                <a:gd name="connsiteX12" fmla="*/ 64191 w 96286"/>
                <a:gd name="connsiteY12" fmla="*/ 32096 h 9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86" h="96286">
                  <a:moveTo>
                    <a:pt x="64191" y="0"/>
                  </a:moveTo>
                  <a:lnTo>
                    <a:pt x="32096" y="0"/>
                  </a:lnTo>
                  <a:cubicBezTo>
                    <a:pt x="14395" y="0"/>
                    <a:pt x="0" y="14395"/>
                    <a:pt x="0" y="32096"/>
                  </a:cubicBezTo>
                  <a:lnTo>
                    <a:pt x="0" y="64191"/>
                  </a:lnTo>
                  <a:cubicBezTo>
                    <a:pt x="0" y="81892"/>
                    <a:pt x="14395" y="96287"/>
                    <a:pt x="32096" y="96287"/>
                  </a:cubicBezTo>
                  <a:lnTo>
                    <a:pt x="64191" y="96287"/>
                  </a:lnTo>
                  <a:cubicBezTo>
                    <a:pt x="81892" y="96287"/>
                    <a:pt x="96287" y="81892"/>
                    <a:pt x="96287" y="64191"/>
                  </a:cubicBezTo>
                  <a:lnTo>
                    <a:pt x="96287" y="32096"/>
                  </a:lnTo>
                  <a:cubicBezTo>
                    <a:pt x="96287" y="14395"/>
                    <a:pt x="81892" y="0"/>
                    <a:pt x="64191" y="0"/>
                  </a:cubicBezTo>
                  <a:close/>
                  <a:moveTo>
                    <a:pt x="64191" y="64191"/>
                  </a:moveTo>
                  <a:lnTo>
                    <a:pt x="32096" y="64191"/>
                  </a:lnTo>
                  <a:lnTo>
                    <a:pt x="32096" y="32096"/>
                  </a:lnTo>
                  <a:lnTo>
                    <a:pt x="64191" y="32096"/>
                  </a:lnTo>
                  <a:close/>
                </a:path>
              </a:pathLst>
            </a:custGeom>
            <a:grpFill/>
            <a:ln w="159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1EC94D66-921C-41E8-8361-569FD9954B4E}"/>
                </a:ext>
              </a:extLst>
            </p:cNvPr>
            <p:cNvSpPr/>
            <p:nvPr/>
          </p:nvSpPr>
          <p:spPr>
            <a:xfrm>
              <a:off x="2771144" y="1374694"/>
              <a:ext cx="96286" cy="96286"/>
            </a:xfrm>
            <a:custGeom>
              <a:avLst/>
              <a:gdLst>
                <a:gd name="connsiteX0" fmla="*/ 64191 w 96286"/>
                <a:gd name="connsiteY0" fmla="*/ 0 h 96286"/>
                <a:gd name="connsiteX1" fmla="*/ 32096 w 96286"/>
                <a:gd name="connsiteY1" fmla="*/ 0 h 96286"/>
                <a:gd name="connsiteX2" fmla="*/ 0 w 96286"/>
                <a:gd name="connsiteY2" fmla="*/ 32096 h 96286"/>
                <a:gd name="connsiteX3" fmla="*/ 0 w 96286"/>
                <a:gd name="connsiteY3" fmla="*/ 64191 h 96286"/>
                <a:gd name="connsiteX4" fmla="*/ 32096 w 96286"/>
                <a:gd name="connsiteY4" fmla="*/ 96287 h 96286"/>
                <a:gd name="connsiteX5" fmla="*/ 64191 w 96286"/>
                <a:gd name="connsiteY5" fmla="*/ 96287 h 96286"/>
                <a:gd name="connsiteX6" fmla="*/ 96287 w 96286"/>
                <a:gd name="connsiteY6" fmla="*/ 64191 h 96286"/>
                <a:gd name="connsiteX7" fmla="*/ 96287 w 96286"/>
                <a:gd name="connsiteY7" fmla="*/ 32096 h 96286"/>
                <a:gd name="connsiteX8" fmla="*/ 64191 w 96286"/>
                <a:gd name="connsiteY8" fmla="*/ 0 h 96286"/>
                <a:gd name="connsiteX9" fmla="*/ 64191 w 96286"/>
                <a:gd name="connsiteY9" fmla="*/ 64191 h 96286"/>
                <a:gd name="connsiteX10" fmla="*/ 32096 w 96286"/>
                <a:gd name="connsiteY10" fmla="*/ 64191 h 96286"/>
                <a:gd name="connsiteX11" fmla="*/ 32096 w 96286"/>
                <a:gd name="connsiteY11" fmla="*/ 32096 h 96286"/>
                <a:gd name="connsiteX12" fmla="*/ 64191 w 96286"/>
                <a:gd name="connsiteY12" fmla="*/ 32096 h 9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86" h="96286">
                  <a:moveTo>
                    <a:pt x="64191" y="0"/>
                  </a:moveTo>
                  <a:lnTo>
                    <a:pt x="32096" y="0"/>
                  </a:lnTo>
                  <a:cubicBezTo>
                    <a:pt x="14395" y="0"/>
                    <a:pt x="0" y="14395"/>
                    <a:pt x="0" y="32096"/>
                  </a:cubicBezTo>
                  <a:lnTo>
                    <a:pt x="0" y="64191"/>
                  </a:lnTo>
                  <a:cubicBezTo>
                    <a:pt x="0" y="81892"/>
                    <a:pt x="14395" y="96287"/>
                    <a:pt x="32096" y="96287"/>
                  </a:cubicBezTo>
                  <a:lnTo>
                    <a:pt x="64191" y="96287"/>
                  </a:lnTo>
                  <a:cubicBezTo>
                    <a:pt x="81892" y="96287"/>
                    <a:pt x="96287" y="81892"/>
                    <a:pt x="96287" y="64191"/>
                  </a:cubicBezTo>
                  <a:lnTo>
                    <a:pt x="96287" y="32096"/>
                  </a:lnTo>
                  <a:cubicBezTo>
                    <a:pt x="96287" y="14395"/>
                    <a:pt x="81892" y="0"/>
                    <a:pt x="64191" y="0"/>
                  </a:cubicBezTo>
                  <a:close/>
                  <a:moveTo>
                    <a:pt x="64191" y="64191"/>
                  </a:moveTo>
                  <a:lnTo>
                    <a:pt x="32096" y="64191"/>
                  </a:lnTo>
                  <a:lnTo>
                    <a:pt x="32096" y="32096"/>
                  </a:lnTo>
                  <a:lnTo>
                    <a:pt x="64191" y="32096"/>
                  </a:lnTo>
                  <a:close/>
                </a:path>
              </a:pathLst>
            </a:custGeom>
            <a:grpFill/>
            <a:ln w="159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002840B1-E67A-4A88-82AF-D2AD5AD8E63C}"/>
                </a:ext>
              </a:extLst>
            </p:cNvPr>
            <p:cNvSpPr/>
            <p:nvPr/>
          </p:nvSpPr>
          <p:spPr>
            <a:xfrm>
              <a:off x="2899526" y="1374694"/>
              <a:ext cx="96286" cy="96286"/>
            </a:xfrm>
            <a:custGeom>
              <a:avLst/>
              <a:gdLst>
                <a:gd name="connsiteX0" fmla="*/ 64191 w 96286"/>
                <a:gd name="connsiteY0" fmla="*/ 0 h 96286"/>
                <a:gd name="connsiteX1" fmla="*/ 32096 w 96286"/>
                <a:gd name="connsiteY1" fmla="*/ 0 h 96286"/>
                <a:gd name="connsiteX2" fmla="*/ 0 w 96286"/>
                <a:gd name="connsiteY2" fmla="*/ 32096 h 96286"/>
                <a:gd name="connsiteX3" fmla="*/ 0 w 96286"/>
                <a:gd name="connsiteY3" fmla="*/ 64191 h 96286"/>
                <a:gd name="connsiteX4" fmla="*/ 32096 w 96286"/>
                <a:gd name="connsiteY4" fmla="*/ 96287 h 96286"/>
                <a:gd name="connsiteX5" fmla="*/ 64191 w 96286"/>
                <a:gd name="connsiteY5" fmla="*/ 96287 h 96286"/>
                <a:gd name="connsiteX6" fmla="*/ 96287 w 96286"/>
                <a:gd name="connsiteY6" fmla="*/ 64191 h 96286"/>
                <a:gd name="connsiteX7" fmla="*/ 96287 w 96286"/>
                <a:gd name="connsiteY7" fmla="*/ 32096 h 96286"/>
                <a:gd name="connsiteX8" fmla="*/ 64191 w 96286"/>
                <a:gd name="connsiteY8" fmla="*/ 0 h 96286"/>
                <a:gd name="connsiteX9" fmla="*/ 64191 w 96286"/>
                <a:gd name="connsiteY9" fmla="*/ 64191 h 96286"/>
                <a:gd name="connsiteX10" fmla="*/ 32096 w 96286"/>
                <a:gd name="connsiteY10" fmla="*/ 64191 h 96286"/>
                <a:gd name="connsiteX11" fmla="*/ 32096 w 96286"/>
                <a:gd name="connsiteY11" fmla="*/ 32096 h 96286"/>
                <a:gd name="connsiteX12" fmla="*/ 64191 w 96286"/>
                <a:gd name="connsiteY12" fmla="*/ 32096 h 9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86" h="96286">
                  <a:moveTo>
                    <a:pt x="64191" y="0"/>
                  </a:moveTo>
                  <a:lnTo>
                    <a:pt x="32096" y="0"/>
                  </a:lnTo>
                  <a:cubicBezTo>
                    <a:pt x="14395" y="0"/>
                    <a:pt x="0" y="14395"/>
                    <a:pt x="0" y="32096"/>
                  </a:cubicBezTo>
                  <a:lnTo>
                    <a:pt x="0" y="64191"/>
                  </a:lnTo>
                  <a:cubicBezTo>
                    <a:pt x="0" y="81892"/>
                    <a:pt x="14395" y="96287"/>
                    <a:pt x="32096" y="96287"/>
                  </a:cubicBezTo>
                  <a:lnTo>
                    <a:pt x="64191" y="96287"/>
                  </a:lnTo>
                  <a:cubicBezTo>
                    <a:pt x="81892" y="96287"/>
                    <a:pt x="96287" y="81892"/>
                    <a:pt x="96287" y="64191"/>
                  </a:cubicBezTo>
                  <a:lnTo>
                    <a:pt x="96287" y="32096"/>
                  </a:lnTo>
                  <a:cubicBezTo>
                    <a:pt x="96287" y="14395"/>
                    <a:pt x="81892" y="0"/>
                    <a:pt x="64191" y="0"/>
                  </a:cubicBezTo>
                  <a:close/>
                  <a:moveTo>
                    <a:pt x="64191" y="64191"/>
                  </a:moveTo>
                  <a:lnTo>
                    <a:pt x="32096" y="64191"/>
                  </a:lnTo>
                  <a:lnTo>
                    <a:pt x="32096" y="32096"/>
                  </a:lnTo>
                  <a:lnTo>
                    <a:pt x="64191" y="32096"/>
                  </a:lnTo>
                  <a:close/>
                </a:path>
              </a:pathLst>
            </a:custGeom>
            <a:grpFill/>
            <a:ln w="159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50725C06-0572-4455-8254-82254DE5AACE}"/>
                </a:ext>
              </a:extLst>
            </p:cNvPr>
            <p:cNvSpPr/>
            <p:nvPr/>
          </p:nvSpPr>
          <p:spPr>
            <a:xfrm>
              <a:off x="3027908" y="1374694"/>
              <a:ext cx="96286" cy="96286"/>
            </a:xfrm>
            <a:custGeom>
              <a:avLst/>
              <a:gdLst>
                <a:gd name="connsiteX0" fmla="*/ 64191 w 96286"/>
                <a:gd name="connsiteY0" fmla="*/ 0 h 96286"/>
                <a:gd name="connsiteX1" fmla="*/ 32096 w 96286"/>
                <a:gd name="connsiteY1" fmla="*/ 0 h 96286"/>
                <a:gd name="connsiteX2" fmla="*/ 0 w 96286"/>
                <a:gd name="connsiteY2" fmla="*/ 32096 h 96286"/>
                <a:gd name="connsiteX3" fmla="*/ 0 w 96286"/>
                <a:gd name="connsiteY3" fmla="*/ 64191 h 96286"/>
                <a:gd name="connsiteX4" fmla="*/ 32096 w 96286"/>
                <a:gd name="connsiteY4" fmla="*/ 96287 h 96286"/>
                <a:gd name="connsiteX5" fmla="*/ 64191 w 96286"/>
                <a:gd name="connsiteY5" fmla="*/ 96287 h 96286"/>
                <a:gd name="connsiteX6" fmla="*/ 96287 w 96286"/>
                <a:gd name="connsiteY6" fmla="*/ 64191 h 96286"/>
                <a:gd name="connsiteX7" fmla="*/ 96287 w 96286"/>
                <a:gd name="connsiteY7" fmla="*/ 32096 h 96286"/>
                <a:gd name="connsiteX8" fmla="*/ 64191 w 96286"/>
                <a:gd name="connsiteY8" fmla="*/ 0 h 96286"/>
                <a:gd name="connsiteX9" fmla="*/ 64191 w 96286"/>
                <a:gd name="connsiteY9" fmla="*/ 64191 h 96286"/>
                <a:gd name="connsiteX10" fmla="*/ 32096 w 96286"/>
                <a:gd name="connsiteY10" fmla="*/ 64191 h 96286"/>
                <a:gd name="connsiteX11" fmla="*/ 32096 w 96286"/>
                <a:gd name="connsiteY11" fmla="*/ 32096 h 96286"/>
                <a:gd name="connsiteX12" fmla="*/ 64191 w 96286"/>
                <a:gd name="connsiteY12" fmla="*/ 32096 h 9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286" h="96286">
                  <a:moveTo>
                    <a:pt x="64191" y="0"/>
                  </a:moveTo>
                  <a:lnTo>
                    <a:pt x="32096" y="0"/>
                  </a:lnTo>
                  <a:cubicBezTo>
                    <a:pt x="14395" y="0"/>
                    <a:pt x="0" y="14395"/>
                    <a:pt x="0" y="32096"/>
                  </a:cubicBezTo>
                  <a:lnTo>
                    <a:pt x="0" y="64191"/>
                  </a:lnTo>
                  <a:cubicBezTo>
                    <a:pt x="0" y="81892"/>
                    <a:pt x="14395" y="96287"/>
                    <a:pt x="32096" y="96287"/>
                  </a:cubicBezTo>
                  <a:lnTo>
                    <a:pt x="64191" y="96287"/>
                  </a:lnTo>
                  <a:cubicBezTo>
                    <a:pt x="81892" y="96287"/>
                    <a:pt x="96287" y="81892"/>
                    <a:pt x="96287" y="64191"/>
                  </a:cubicBezTo>
                  <a:lnTo>
                    <a:pt x="96287" y="32096"/>
                  </a:lnTo>
                  <a:cubicBezTo>
                    <a:pt x="96287" y="14395"/>
                    <a:pt x="81892" y="0"/>
                    <a:pt x="64191" y="0"/>
                  </a:cubicBezTo>
                  <a:close/>
                  <a:moveTo>
                    <a:pt x="64191" y="64191"/>
                  </a:moveTo>
                  <a:lnTo>
                    <a:pt x="32096" y="64191"/>
                  </a:lnTo>
                  <a:lnTo>
                    <a:pt x="32096" y="32096"/>
                  </a:lnTo>
                  <a:lnTo>
                    <a:pt x="64191" y="32096"/>
                  </a:lnTo>
                  <a:close/>
                </a:path>
              </a:pathLst>
            </a:custGeom>
            <a:grpFill/>
            <a:ln w="159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97D6F8CC-F677-4FFC-937F-3B9DC7CBCF24}"/>
                </a:ext>
              </a:extLst>
            </p:cNvPr>
            <p:cNvSpPr/>
            <p:nvPr/>
          </p:nvSpPr>
          <p:spPr>
            <a:xfrm>
              <a:off x="2193425" y="796974"/>
              <a:ext cx="994960" cy="994961"/>
            </a:xfrm>
            <a:custGeom>
              <a:avLst/>
              <a:gdLst>
                <a:gd name="connsiteX0" fmla="*/ 914722 w 994960"/>
                <a:gd name="connsiteY0" fmla="*/ 320955 h 994961"/>
                <a:gd name="connsiteX1" fmla="*/ 706101 w 994960"/>
                <a:gd name="connsiteY1" fmla="*/ 320955 h 994961"/>
                <a:gd name="connsiteX2" fmla="*/ 706101 w 994960"/>
                <a:gd name="connsiteY2" fmla="*/ 80239 h 994961"/>
                <a:gd name="connsiteX3" fmla="*/ 625862 w 994960"/>
                <a:gd name="connsiteY3" fmla="*/ 0 h 994961"/>
                <a:gd name="connsiteX4" fmla="*/ 80239 w 994960"/>
                <a:gd name="connsiteY4" fmla="*/ 0 h 994961"/>
                <a:gd name="connsiteX5" fmla="*/ 0 w 994960"/>
                <a:gd name="connsiteY5" fmla="*/ 80239 h 994961"/>
                <a:gd name="connsiteX6" fmla="*/ 0 w 994960"/>
                <a:gd name="connsiteY6" fmla="*/ 353051 h 994961"/>
                <a:gd name="connsiteX7" fmla="*/ 128382 w 994960"/>
                <a:gd name="connsiteY7" fmla="*/ 353051 h 994961"/>
                <a:gd name="connsiteX8" fmla="*/ 128382 w 994960"/>
                <a:gd name="connsiteY8" fmla="*/ 754245 h 994961"/>
                <a:gd name="connsiteX9" fmla="*/ 208621 w 994960"/>
                <a:gd name="connsiteY9" fmla="*/ 834484 h 994961"/>
                <a:gd name="connsiteX10" fmla="*/ 513528 w 994960"/>
                <a:gd name="connsiteY10" fmla="*/ 834484 h 994961"/>
                <a:gd name="connsiteX11" fmla="*/ 513528 w 994960"/>
                <a:gd name="connsiteY11" fmla="*/ 914723 h 994961"/>
                <a:gd name="connsiteX12" fmla="*/ 593767 w 994960"/>
                <a:gd name="connsiteY12" fmla="*/ 994962 h 994961"/>
                <a:gd name="connsiteX13" fmla="*/ 914722 w 994960"/>
                <a:gd name="connsiteY13" fmla="*/ 994962 h 994961"/>
                <a:gd name="connsiteX14" fmla="*/ 994961 w 994960"/>
                <a:gd name="connsiteY14" fmla="*/ 914723 h 994961"/>
                <a:gd name="connsiteX15" fmla="*/ 994961 w 994960"/>
                <a:gd name="connsiteY15" fmla="*/ 401194 h 994961"/>
                <a:gd name="connsiteX16" fmla="*/ 914722 w 994960"/>
                <a:gd name="connsiteY16" fmla="*/ 320955 h 994961"/>
                <a:gd name="connsiteX17" fmla="*/ 128382 w 994960"/>
                <a:gd name="connsiteY17" fmla="*/ 320955 h 994961"/>
                <a:gd name="connsiteX18" fmla="*/ 32096 w 994960"/>
                <a:gd name="connsiteY18" fmla="*/ 320955 h 994961"/>
                <a:gd name="connsiteX19" fmla="*/ 32096 w 994960"/>
                <a:gd name="connsiteY19" fmla="*/ 80239 h 994961"/>
                <a:gd name="connsiteX20" fmla="*/ 80239 w 994960"/>
                <a:gd name="connsiteY20" fmla="*/ 32096 h 994961"/>
                <a:gd name="connsiteX21" fmla="*/ 128382 w 994960"/>
                <a:gd name="connsiteY21" fmla="*/ 80239 h 994961"/>
                <a:gd name="connsiteX22" fmla="*/ 272395 w 994960"/>
                <a:gd name="connsiteY22" fmla="*/ 802388 h 994961"/>
                <a:gd name="connsiteX23" fmla="*/ 288860 w 994960"/>
                <a:gd name="connsiteY23" fmla="*/ 754245 h 994961"/>
                <a:gd name="connsiteX24" fmla="*/ 288860 w 994960"/>
                <a:gd name="connsiteY24" fmla="*/ 706102 h 994961"/>
                <a:gd name="connsiteX25" fmla="*/ 513528 w 994960"/>
                <a:gd name="connsiteY25" fmla="*/ 706102 h 994961"/>
                <a:gd name="connsiteX26" fmla="*/ 513528 w 994960"/>
                <a:gd name="connsiteY26" fmla="*/ 802388 h 994961"/>
                <a:gd name="connsiteX27" fmla="*/ 513528 w 994960"/>
                <a:gd name="connsiteY27" fmla="*/ 401194 h 994961"/>
                <a:gd name="connsiteX28" fmla="*/ 513528 w 994960"/>
                <a:gd name="connsiteY28" fmla="*/ 674006 h 994961"/>
                <a:gd name="connsiteX29" fmla="*/ 256764 w 994960"/>
                <a:gd name="connsiteY29" fmla="*/ 674006 h 994961"/>
                <a:gd name="connsiteX30" fmla="*/ 256764 w 994960"/>
                <a:gd name="connsiteY30" fmla="*/ 754245 h 994961"/>
                <a:gd name="connsiteX31" fmla="*/ 208621 w 994960"/>
                <a:gd name="connsiteY31" fmla="*/ 802388 h 994961"/>
                <a:gd name="connsiteX32" fmla="*/ 160478 w 994960"/>
                <a:gd name="connsiteY32" fmla="*/ 754245 h 994961"/>
                <a:gd name="connsiteX33" fmla="*/ 160478 w 994960"/>
                <a:gd name="connsiteY33" fmla="*/ 80239 h 994961"/>
                <a:gd name="connsiteX34" fmla="*/ 144013 w 994960"/>
                <a:gd name="connsiteY34" fmla="*/ 32096 h 994961"/>
                <a:gd name="connsiteX35" fmla="*/ 625862 w 994960"/>
                <a:gd name="connsiteY35" fmla="*/ 32096 h 994961"/>
                <a:gd name="connsiteX36" fmla="*/ 674006 w 994960"/>
                <a:gd name="connsiteY36" fmla="*/ 80239 h 994961"/>
                <a:gd name="connsiteX37" fmla="*/ 674006 w 994960"/>
                <a:gd name="connsiteY37" fmla="*/ 320955 h 994961"/>
                <a:gd name="connsiteX38" fmla="*/ 593767 w 994960"/>
                <a:gd name="connsiteY38" fmla="*/ 320955 h 994961"/>
                <a:gd name="connsiteX39" fmla="*/ 513528 w 994960"/>
                <a:gd name="connsiteY39" fmla="*/ 401194 h 994961"/>
                <a:gd name="connsiteX40" fmla="*/ 962865 w 994960"/>
                <a:gd name="connsiteY40" fmla="*/ 914723 h 994961"/>
                <a:gd name="connsiteX41" fmla="*/ 914722 w 994960"/>
                <a:gd name="connsiteY41" fmla="*/ 962866 h 994961"/>
                <a:gd name="connsiteX42" fmla="*/ 593767 w 994960"/>
                <a:gd name="connsiteY42" fmla="*/ 962866 h 994961"/>
                <a:gd name="connsiteX43" fmla="*/ 545624 w 994960"/>
                <a:gd name="connsiteY43" fmla="*/ 914723 h 994961"/>
                <a:gd name="connsiteX44" fmla="*/ 545624 w 994960"/>
                <a:gd name="connsiteY44" fmla="*/ 401194 h 994961"/>
                <a:gd name="connsiteX45" fmla="*/ 593767 w 994960"/>
                <a:gd name="connsiteY45" fmla="*/ 353051 h 994961"/>
                <a:gd name="connsiteX46" fmla="*/ 914722 w 994960"/>
                <a:gd name="connsiteY46" fmla="*/ 353051 h 994961"/>
                <a:gd name="connsiteX47" fmla="*/ 962865 w 994960"/>
                <a:gd name="connsiteY47" fmla="*/ 401194 h 9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94960" h="994961">
                  <a:moveTo>
                    <a:pt x="914722" y="320955"/>
                  </a:moveTo>
                  <a:lnTo>
                    <a:pt x="706101" y="320955"/>
                  </a:lnTo>
                  <a:lnTo>
                    <a:pt x="706101" y="80239"/>
                  </a:lnTo>
                  <a:cubicBezTo>
                    <a:pt x="706101" y="35995"/>
                    <a:pt x="670106" y="0"/>
                    <a:pt x="625862" y="0"/>
                  </a:cubicBezTo>
                  <a:lnTo>
                    <a:pt x="80239" y="0"/>
                  </a:lnTo>
                  <a:cubicBezTo>
                    <a:pt x="35995" y="0"/>
                    <a:pt x="0" y="35995"/>
                    <a:pt x="0" y="80239"/>
                  </a:cubicBezTo>
                  <a:lnTo>
                    <a:pt x="0" y="353051"/>
                  </a:lnTo>
                  <a:lnTo>
                    <a:pt x="128382" y="353051"/>
                  </a:lnTo>
                  <a:lnTo>
                    <a:pt x="128382" y="754245"/>
                  </a:lnTo>
                  <a:cubicBezTo>
                    <a:pt x="128382" y="798489"/>
                    <a:pt x="164377" y="834484"/>
                    <a:pt x="208621" y="834484"/>
                  </a:cubicBezTo>
                  <a:lnTo>
                    <a:pt x="513528" y="834484"/>
                  </a:lnTo>
                  <a:lnTo>
                    <a:pt x="513528" y="914723"/>
                  </a:lnTo>
                  <a:cubicBezTo>
                    <a:pt x="513528" y="958966"/>
                    <a:pt x="549523" y="994962"/>
                    <a:pt x="593767" y="994962"/>
                  </a:cubicBezTo>
                  <a:lnTo>
                    <a:pt x="914722" y="994962"/>
                  </a:lnTo>
                  <a:cubicBezTo>
                    <a:pt x="958965" y="994962"/>
                    <a:pt x="994961" y="958966"/>
                    <a:pt x="994961" y="914723"/>
                  </a:cubicBezTo>
                  <a:lnTo>
                    <a:pt x="994961" y="401194"/>
                  </a:lnTo>
                  <a:cubicBezTo>
                    <a:pt x="994961" y="356950"/>
                    <a:pt x="958965" y="320955"/>
                    <a:pt x="914722" y="320955"/>
                  </a:cubicBezTo>
                  <a:close/>
                  <a:moveTo>
                    <a:pt x="128382" y="320955"/>
                  </a:moveTo>
                  <a:lnTo>
                    <a:pt x="32096" y="320955"/>
                  </a:lnTo>
                  <a:lnTo>
                    <a:pt x="32096" y="80239"/>
                  </a:lnTo>
                  <a:cubicBezTo>
                    <a:pt x="32096" y="53696"/>
                    <a:pt x="53696" y="32096"/>
                    <a:pt x="80239" y="32096"/>
                  </a:cubicBezTo>
                  <a:cubicBezTo>
                    <a:pt x="106782" y="32096"/>
                    <a:pt x="128382" y="53696"/>
                    <a:pt x="128382" y="80239"/>
                  </a:cubicBezTo>
                  <a:close/>
                  <a:moveTo>
                    <a:pt x="272395" y="802388"/>
                  </a:moveTo>
                  <a:cubicBezTo>
                    <a:pt x="282585" y="788940"/>
                    <a:pt x="288860" y="772379"/>
                    <a:pt x="288860" y="754245"/>
                  </a:cubicBezTo>
                  <a:lnTo>
                    <a:pt x="288860" y="706102"/>
                  </a:lnTo>
                  <a:lnTo>
                    <a:pt x="513528" y="706102"/>
                  </a:lnTo>
                  <a:lnTo>
                    <a:pt x="513528" y="802388"/>
                  </a:lnTo>
                  <a:close/>
                  <a:moveTo>
                    <a:pt x="513528" y="401194"/>
                  </a:moveTo>
                  <a:lnTo>
                    <a:pt x="513528" y="674006"/>
                  </a:lnTo>
                  <a:lnTo>
                    <a:pt x="256764" y="674006"/>
                  </a:lnTo>
                  <a:lnTo>
                    <a:pt x="256764" y="754245"/>
                  </a:lnTo>
                  <a:cubicBezTo>
                    <a:pt x="256764" y="780788"/>
                    <a:pt x="235164" y="802388"/>
                    <a:pt x="208621" y="802388"/>
                  </a:cubicBezTo>
                  <a:cubicBezTo>
                    <a:pt x="182078" y="802388"/>
                    <a:pt x="160478" y="780788"/>
                    <a:pt x="160478" y="754245"/>
                  </a:cubicBezTo>
                  <a:lnTo>
                    <a:pt x="160478" y="80239"/>
                  </a:lnTo>
                  <a:cubicBezTo>
                    <a:pt x="160478" y="62105"/>
                    <a:pt x="154203" y="45544"/>
                    <a:pt x="144013" y="32096"/>
                  </a:cubicBezTo>
                  <a:lnTo>
                    <a:pt x="625862" y="32096"/>
                  </a:lnTo>
                  <a:cubicBezTo>
                    <a:pt x="652405" y="32096"/>
                    <a:pt x="674006" y="53696"/>
                    <a:pt x="674006" y="80239"/>
                  </a:cubicBezTo>
                  <a:lnTo>
                    <a:pt x="674006" y="320955"/>
                  </a:lnTo>
                  <a:lnTo>
                    <a:pt x="593767" y="320955"/>
                  </a:lnTo>
                  <a:cubicBezTo>
                    <a:pt x="549523" y="320955"/>
                    <a:pt x="513528" y="356950"/>
                    <a:pt x="513528" y="401194"/>
                  </a:cubicBezTo>
                  <a:close/>
                  <a:moveTo>
                    <a:pt x="962865" y="914723"/>
                  </a:moveTo>
                  <a:cubicBezTo>
                    <a:pt x="962865" y="941266"/>
                    <a:pt x="941265" y="962866"/>
                    <a:pt x="914722" y="962866"/>
                  </a:cubicBezTo>
                  <a:lnTo>
                    <a:pt x="593767" y="962866"/>
                  </a:lnTo>
                  <a:cubicBezTo>
                    <a:pt x="567224" y="962866"/>
                    <a:pt x="545624" y="941266"/>
                    <a:pt x="545624" y="914723"/>
                  </a:cubicBezTo>
                  <a:lnTo>
                    <a:pt x="545624" y="401194"/>
                  </a:lnTo>
                  <a:cubicBezTo>
                    <a:pt x="545624" y="374651"/>
                    <a:pt x="567224" y="353051"/>
                    <a:pt x="593767" y="353051"/>
                  </a:cubicBezTo>
                  <a:lnTo>
                    <a:pt x="914722" y="353051"/>
                  </a:lnTo>
                  <a:cubicBezTo>
                    <a:pt x="941265" y="353051"/>
                    <a:pt x="962865" y="374651"/>
                    <a:pt x="962865" y="401194"/>
                  </a:cubicBezTo>
                  <a:close/>
                </a:path>
              </a:pathLst>
            </a:custGeom>
            <a:grpFill/>
            <a:ln w="159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49D234EB-988E-437C-9C20-11460E73008F}"/>
                </a:ext>
              </a:extLst>
            </p:cNvPr>
            <p:cNvSpPr/>
            <p:nvPr/>
          </p:nvSpPr>
          <p:spPr>
            <a:xfrm>
              <a:off x="2771144" y="1182121"/>
              <a:ext cx="353050" cy="160477"/>
            </a:xfrm>
            <a:custGeom>
              <a:avLst/>
              <a:gdLst>
                <a:gd name="connsiteX0" fmla="*/ 0 w 353050"/>
                <a:gd name="connsiteY0" fmla="*/ 160478 h 160477"/>
                <a:gd name="connsiteX1" fmla="*/ 353051 w 353050"/>
                <a:gd name="connsiteY1" fmla="*/ 160478 h 160477"/>
                <a:gd name="connsiteX2" fmla="*/ 353051 w 353050"/>
                <a:gd name="connsiteY2" fmla="*/ 0 h 160477"/>
                <a:gd name="connsiteX3" fmla="*/ 0 w 353050"/>
                <a:gd name="connsiteY3" fmla="*/ 0 h 160477"/>
                <a:gd name="connsiteX4" fmla="*/ 32096 w 353050"/>
                <a:gd name="connsiteY4" fmla="*/ 32096 h 160477"/>
                <a:gd name="connsiteX5" fmla="*/ 320955 w 353050"/>
                <a:gd name="connsiteY5" fmla="*/ 32096 h 160477"/>
                <a:gd name="connsiteX6" fmla="*/ 320955 w 353050"/>
                <a:gd name="connsiteY6" fmla="*/ 128382 h 160477"/>
                <a:gd name="connsiteX7" fmla="*/ 32096 w 353050"/>
                <a:gd name="connsiteY7" fmla="*/ 128382 h 16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050" h="160477">
                  <a:moveTo>
                    <a:pt x="0" y="160478"/>
                  </a:moveTo>
                  <a:lnTo>
                    <a:pt x="353051" y="160478"/>
                  </a:lnTo>
                  <a:lnTo>
                    <a:pt x="353051" y="0"/>
                  </a:lnTo>
                  <a:lnTo>
                    <a:pt x="0" y="0"/>
                  </a:lnTo>
                  <a:close/>
                  <a:moveTo>
                    <a:pt x="32096" y="32096"/>
                  </a:moveTo>
                  <a:lnTo>
                    <a:pt x="320955" y="32096"/>
                  </a:lnTo>
                  <a:lnTo>
                    <a:pt x="320955" y="128382"/>
                  </a:lnTo>
                  <a:lnTo>
                    <a:pt x="32096" y="128382"/>
                  </a:lnTo>
                  <a:close/>
                </a:path>
              </a:pathLst>
            </a:custGeom>
            <a:grpFill/>
            <a:ln w="159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BB81115B-CF06-4BE8-9391-C8F4E5C7D918}"/>
                </a:ext>
              </a:extLst>
            </p:cNvPr>
            <p:cNvSpPr/>
            <p:nvPr/>
          </p:nvSpPr>
          <p:spPr>
            <a:xfrm>
              <a:off x="2594619" y="861165"/>
              <a:ext cx="176525" cy="176525"/>
            </a:xfrm>
            <a:custGeom>
              <a:avLst/>
              <a:gdLst>
                <a:gd name="connsiteX0" fmla="*/ 16048 w 176525"/>
                <a:gd name="connsiteY0" fmla="*/ 0 h 176525"/>
                <a:gd name="connsiteX1" fmla="*/ 0 w 176525"/>
                <a:gd name="connsiteY1" fmla="*/ 0 h 176525"/>
                <a:gd name="connsiteX2" fmla="*/ 0 w 176525"/>
                <a:gd name="connsiteY2" fmla="*/ 176525 h 176525"/>
                <a:gd name="connsiteX3" fmla="*/ 176525 w 176525"/>
                <a:gd name="connsiteY3" fmla="*/ 176525 h 176525"/>
                <a:gd name="connsiteX4" fmla="*/ 176525 w 176525"/>
                <a:gd name="connsiteY4" fmla="*/ 160478 h 176525"/>
                <a:gd name="connsiteX5" fmla="*/ 16048 w 176525"/>
                <a:gd name="connsiteY5" fmla="*/ 0 h 176525"/>
                <a:gd name="connsiteX6" fmla="*/ 32096 w 176525"/>
                <a:gd name="connsiteY6" fmla="*/ 144430 h 176525"/>
                <a:gd name="connsiteX7" fmla="*/ 32096 w 176525"/>
                <a:gd name="connsiteY7" fmla="*/ 33090 h 176525"/>
                <a:gd name="connsiteX8" fmla="*/ 143435 w 176525"/>
                <a:gd name="connsiteY8" fmla="*/ 144430 h 17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525" h="176525">
                  <a:moveTo>
                    <a:pt x="16048" y="0"/>
                  </a:moveTo>
                  <a:lnTo>
                    <a:pt x="0" y="0"/>
                  </a:lnTo>
                  <a:lnTo>
                    <a:pt x="0" y="176525"/>
                  </a:lnTo>
                  <a:lnTo>
                    <a:pt x="176525" y="176525"/>
                  </a:lnTo>
                  <a:lnTo>
                    <a:pt x="176525" y="160478"/>
                  </a:lnTo>
                  <a:cubicBezTo>
                    <a:pt x="176525" y="71990"/>
                    <a:pt x="104535" y="0"/>
                    <a:pt x="16048" y="0"/>
                  </a:cubicBezTo>
                  <a:close/>
                  <a:moveTo>
                    <a:pt x="32096" y="144430"/>
                  </a:moveTo>
                  <a:lnTo>
                    <a:pt x="32096" y="33090"/>
                  </a:lnTo>
                  <a:cubicBezTo>
                    <a:pt x="90076" y="40360"/>
                    <a:pt x="136165" y="86449"/>
                    <a:pt x="143435" y="144430"/>
                  </a:cubicBezTo>
                  <a:close/>
                </a:path>
              </a:pathLst>
            </a:custGeom>
            <a:grpFill/>
            <a:ln w="159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628D665E-7101-4817-ABEA-5341A6523B71}"/>
                </a:ext>
              </a:extLst>
            </p:cNvPr>
            <p:cNvSpPr/>
            <p:nvPr/>
          </p:nvSpPr>
          <p:spPr>
            <a:xfrm>
              <a:off x="2385998" y="925356"/>
              <a:ext cx="320955" cy="320955"/>
            </a:xfrm>
            <a:custGeom>
              <a:avLst/>
              <a:gdLst>
                <a:gd name="connsiteX0" fmla="*/ 176525 w 320955"/>
                <a:gd name="connsiteY0" fmla="*/ 0 h 320955"/>
                <a:gd name="connsiteX1" fmla="*/ 160478 w 320955"/>
                <a:gd name="connsiteY1" fmla="*/ 0 h 320955"/>
                <a:gd name="connsiteX2" fmla="*/ 0 w 320955"/>
                <a:gd name="connsiteY2" fmla="*/ 160478 h 320955"/>
                <a:gd name="connsiteX3" fmla="*/ 160478 w 320955"/>
                <a:gd name="connsiteY3" fmla="*/ 320955 h 320955"/>
                <a:gd name="connsiteX4" fmla="*/ 320955 w 320955"/>
                <a:gd name="connsiteY4" fmla="*/ 160478 h 320955"/>
                <a:gd name="connsiteX5" fmla="*/ 320955 w 320955"/>
                <a:gd name="connsiteY5" fmla="*/ 144430 h 320955"/>
                <a:gd name="connsiteX6" fmla="*/ 176525 w 320955"/>
                <a:gd name="connsiteY6" fmla="*/ 144430 h 320955"/>
                <a:gd name="connsiteX7" fmla="*/ 144430 w 320955"/>
                <a:gd name="connsiteY7" fmla="*/ 33090 h 320955"/>
                <a:gd name="connsiteX8" fmla="*/ 144430 w 320955"/>
                <a:gd name="connsiteY8" fmla="*/ 153834 h 320955"/>
                <a:gd name="connsiteX9" fmla="*/ 59184 w 320955"/>
                <a:gd name="connsiteY9" fmla="*/ 239080 h 320955"/>
                <a:gd name="connsiteX10" fmla="*/ 32096 w 320955"/>
                <a:gd name="connsiteY10" fmla="*/ 160478 h 320955"/>
                <a:gd name="connsiteX11" fmla="*/ 144430 w 320955"/>
                <a:gd name="connsiteY11" fmla="*/ 33090 h 320955"/>
                <a:gd name="connsiteX12" fmla="*/ 287865 w 320955"/>
                <a:gd name="connsiteY12" fmla="*/ 176525 h 320955"/>
                <a:gd name="connsiteX13" fmla="*/ 160478 w 320955"/>
                <a:gd name="connsiteY13" fmla="*/ 288860 h 320955"/>
                <a:gd name="connsiteX14" fmla="*/ 81876 w 320955"/>
                <a:gd name="connsiteY14" fmla="*/ 261771 h 320955"/>
                <a:gd name="connsiteX15" fmla="*/ 167121 w 320955"/>
                <a:gd name="connsiteY15" fmla="*/ 176525 h 320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0955" h="320955">
                  <a:moveTo>
                    <a:pt x="176525" y="0"/>
                  </a:moveTo>
                  <a:lnTo>
                    <a:pt x="160478" y="0"/>
                  </a:lnTo>
                  <a:cubicBezTo>
                    <a:pt x="71990" y="0"/>
                    <a:pt x="0" y="71990"/>
                    <a:pt x="0" y="160478"/>
                  </a:cubicBezTo>
                  <a:cubicBezTo>
                    <a:pt x="0" y="248965"/>
                    <a:pt x="71990" y="320955"/>
                    <a:pt x="160478" y="320955"/>
                  </a:cubicBezTo>
                  <a:cubicBezTo>
                    <a:pt x="248965" y="320955"/>
                    <a:pt x="320955" y="248965"/>
                    <a:pt x="320955" y="160478"/>
                  </a:cubicBezTo>
                  <a:lnTo>
                    <a:pt x="320955" y="144430"/>
                  </a:lnTo>
                  <a:lnTo>
                    <a:pt x="176525" y="144430"/>
                  </a:lnTo>
                  <a:close/>
                  <a:moveTo>
                    <a:pt x="144430" y="33090"/>
                  </a:moveTo>
                  <a:lnTo>
                    <a:pt x="144430" y="153834"/>
                  </a:lnTo>
                  <a:lnTo>
                    <a:pt x="59184" y="239080"/>
                  </a:lnTo>
                  <a:cubicBezTo>
                    <a:pt x="42270" y="217319"/>
                    <a:pt x="32096" y="190102"/>
                    <a:pt x="32096" y="160478"/>
                  </a:cubicBezTo>
                  <a:cubicBezTo>
                    <a:pt x="32096" y="95131"/>
                    <a:pt x="81186" y="41018"/>
                    <a:pt x="144430" y="33090"/>
                  </a:cubicBezTo>
                  <a:close/>
                  <a:moveTo>
                    <a:pt x="287865" y="176525"/>
                  </a:moveTo>
                  <a:cubicBezTo>
                    <a:pt x="279937" y="239770"/>
                    <a:pt x="225824" y="288860"/>
                    <a:pt x="160478" y="288860"/>
                  </a:cubicBezTo>
                  <a:cubicBezTo>
                    <a:pt x="130853" y="288860"/>
                    <a:pt x="103636" y="278686"/>
                    <a:pt x="81876" y="261771"/>
                  </a:cubicBezTo>
                  <a:lnTo>
                    <a:pt x="167121" y="176525"/>
                  </a:lnTo>
                  <a:close/>
                </a:path>
              </a:pathLst>
            </a:custGeom>
            <a:grpFill/>
            <a:ln w="159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8175F844-CFB9-4EDB-83CD-11476BF9D691}"/>
                </a:ext>
              </a:extLst>
            </p:cNvPr>
            <p:cNvSpPr/>
            <p:nvPr/>
          </p:nvSpPr>
          <p:spPr>
            <a:xfrm>
              <a:off x="2803240" y="861165"/>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CA4D8A40-9B01-4BDC-8A1E-77BB7A0C1696}"/>
                </a:ext>
              </a:extLst>
            </p:cNvPr>
            <p:cNvSpPr/>
            <p:nvPr/>
          </p:nvSpPr>
          <p:spPr>
            <a:xfrm>
              <a:off x="2803240" y="925356"/>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73E317DE-9B3B-4C9A-BC0D-3EB168328603}"/>
                </a:ext>
              </a:extLst>
            </p:cNvPr>
            <p:cNvSpPr/>
            <p:nvPr/>
          </p:nvSpPr>
          <p:spPr>
            <a:xfrm>
              <a:off x="2803240" y="989547"/>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9A4645B5-D864-40D4-9C39-2468ECCC9554}"/>
                </a:ext>
              </a:extLst>
            </p:cNvPr>
            <p:cNvSpPr/>
            <p:nvPr/>
          </p:nvSpPr>
          <p:spPr>
            <a:xfrm>
              <a:off x="2385998" y="1278407"/>
              <a:ext cx="288859" cy="32095"/>
            </a:xfrm>
            <a:custGeom>
              <a:avLst/>
              <a:gdLst>
                <a:gd name="connsiteX0" fmla="*/ 0 w 288859"/>
                <a:gd name="connsiteY0" fmla="*/ 0 h 32095"/>
                <a:gd name="connsiteX1" fmla="*/ 288860 w 288859"/>
                <a:gd name="connsiteY1" fmla="*/ 0 h 32095"/>
                <a:gd name="connsiteX2" fmla="*/ 288860 w 288859"/>
                <a:gd name="connsiteY2" fmla="*/ 32096 h 32095"/>
                <a:gd name="connsiteX3" fmla="*/ 0 w 288859"/>
                <a:gd name="connsiteY3" fmla="*/ 32096 h 32095"/>
              </a:gdLst>
              <a:ahLst/>
              <a:cxnLst>
                <a:cxn ang="0">
                  <a:pos x="connsiteX0" y="connsiteY0"/>
                </a:cxn>
                <a:cxn ang="0">
                  <a:pos x="connsiteX1" y="connsiteY1"/>
                </a:cxn>
                <a:cxn ang="0">
                  <a:pos x="connsiteX2" y="connsiteY2"/>
                </a:cxn>
                <a:cxn ang="0">
                  <a:pos x="connsiteX3" y="connsiteY3"/>
                </a:cxn>
              </a:cxnLst>
              <a:rect l="l" t="t" r="r" b="b"/>
              <a:pathLst>
                <a:path w="288859" h="32095">
                  <a:moveTo>
                    <a:pt x="0" y="0"/>
                  </a:moveTo>
                  <a:lnTo>
                    <a:pt x="288860" y="0"/>
                  </a:lnTo>
                  <a:lnTo>
                    <a:pt x="288860" y="32096"/>
                  </a:lnTo>
                  <a:lnTo>
                    <a:pt x="0" y="32096"/>
                  </a:lnTo>
                  <a:close/>
                </a:path>
              </a:pathLst>
            </a:custGeom>
            <a:grpFill/>
            <a:ln w="159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89EFB2D9-A4D2-4D54-A4AC-50FBDEDCD44B}"/>
                </a:ext>
              </a:extLst>
            </p:cNvPr>
            <p:cNvSpPr/>
            <p:nvPr/>
          </p:nvSpPr>
          <p:spPr>
            <a:xfrm>
              <a:off x="2385998" y="1342598"/>
              <a:ext cx="288859" cy="32095"/>
            </a:xfrm>
            <a:custGeom>
              <a:avLst/>
              <a:gdLst>
                <a:gd name="connsiteX0" fmla="*/ 0 w 288859"/>
                <a:gd name="connsiteY0" fmla="*/ 0 h 32095"/>
                <a:gd name="connsiteX1" fmla="*/ 288860 w 288859"/>
                <a:gd name="connsiteY1" fmla="*/ 0 h 32095"/>
                <a:gd name="connsiteX2" fmla="*/ 288860 w 288859"/>
                <a:gd name="connsiteY2" fmla="*/ 32096 h 32095"/>
                <a:gd name="connsiteX3" fmla="*/ 0 w 288859"/>
                <a:gd name="connsiteY3" fmla="*/ 32096 h 32095"/>
              </a:gdLst>
              <a:ahLst/>
              <a:cxnLst>
                <a:cxn ang="0">
                  <a:pos x="connsiteX0" y="connsiteY0"/>
                </a:cxn>
                <a:cxn ang="0">
                  <a:pos x="connsiteX1" y="connsiteY1"/>
                </a:cxn>
                <a:cxn ang="0">
                  <a:pos x="connsiteX2" y="connsiteY2"/>
                </a:cxn>
                <a:cxn ang="0">
                  <a:pos x="connsiteX3" y="connsiteY3"/>
                </a:cxn>
              </a:cxnLst>
              <a:rect l="l" t="t" r="r" b="b"/>
              <a:pathLst>
                <a:path w="288859" h="32095">
                  <a:moveTo>
                    <a:pt x="0" y="0"/>
                  </a:moveTo>
                  <a:lnTo>
                    <a:pt x="288860" y="0"/>
                  </a:lnTo>
                  <a:lnTo>
                    <a:pt x="288860" y="32096"/>
                  </a:lnTo>
                  <a:lnTo>
                    <a:pt x="0" y="32096"/>
                  </a:lnTo>
                  <a:close/>
                </a:path>
              </a:pathLst>
            </a:custGeom>
            <a:grpFill/>
            <a:ln w="159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175084FD-03E8-4674-94E3-82375FDFB356}"/>
                </a:ext>
              </a:extLst>
            </p:cNvPr>
            <p:cNvSpPr/>
            <p:nvPr/>
          </p:nvSpPr>
          <p:spPr>
            <a:xfrm>
              <a:off x="2642762" y="1406789"/>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2460E8D7-CCBE-4133-86E9-762B42383941}"/>
                </a:ext>
              </a:extLst>
            </p:cNvPr>
            <p:cNvSpPr/>
            <p:nvPr/>
          </p:nvSpPr>
          <p:spPr>
            <a:xfrm>
              <a:off x="2578571" y="1406789"/>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75E10AC4-3118-4678-A936-8D05913FF1B7}"/>
                </a:ext>
              </a:extLst>
            </p:cNvPr>
            <p:cNvSpPr/>
            <p:nvPr/>
          </p:nvSpPr>
          <p:spPr>
            <a:xfrm>
              <a:off x="2514380" y="1406789"/>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08D0B9F9-BC5D-4B3A-9A6D-F6D09B5CE0C2}"/>
                </a:ext>
              </a:extLst>
            </p:cNvPr>
            <p:cNvSpPr/>
            <p:nvPr/>
          </p:nvSpPr>
          <p:spPr>
            <a:xfrm>
              <a:off x="2385998" y="1406789"/>
              <a:ext cx="96286" cy="32095"/>
            </a:xfrm>
            <a:custGeom>
              <a:avLst/>
              <a:gdLst>
                <a:gd name="connsiteX0" fmla="*/ 0 w 96286"/>
                <a:gd name="connsiteY0" fmla="*/ 0 h 32095"/>
                <a:gd name="connsiteX1" fmla="*/ 96287 w 96286"/>
                <a:gd name="connsiteY1" fmla="*/ 0 h 32095"/>
                <a:gd name="connsiteX2" fmla="*/ 96287 w 96286"/>
                <a:gd name="connsiteY2" fmla="*/ 32096 h 32095"/>
                <a:gd name="connsiteX3" fmla="*/ 0 w 96286"/>
                <a:gd name="connsiteY3" fmla="*/ 32096 h 32095"/>
              </a:gdLst>
              <a:ahLst/>
              <a:cxnLst>
                <a:cxn ang="0">
                  <a:pos x="connsiteX0" y="connsiteY0"/>
                </a:cxn>
                <a:cxn ang="0">
                  <a:pos x="connsiteX1" y="connsiteY1"/>
                </a:cxn>
                <a:cxn ang="0">
                  <a:pos x="connsiteX2" y="connsiteY2"/>
                </a:cxn>
                <a:cxn ang="0">
                  <a:pos x="connsiteX3" y="connsiteY3"/>
                </a:cxn>
              </a:cxnLst>
              <a:rect l="l" t="t" r="r" b="b"/>
              <a:pathLst>
                <a:path w="96286" h="32095">
                  <a:moveTo>
                    <a:pt x="0" y="0"/>
                  </a:moveTo>
                  <a:lnTo>
                    <a:pt x="96287" y="0"/>
                  </a:lnTo>
                  <a:lnTo>
                    <a:pt x="96287" y="32096"/>
                  </a:lnTo>
                  <a:lnTo>
                    <a:pt x="0" y="32096"/>
                  </a:lnTo>
                  <a:close/>
                </a:path>
              </a:pathLst>
            </a:custGeom>
            <a:grpFill/>
            <a:ln w="159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F030B4DE-3F3B-42EA-8D01-A6CD79D7897F}"/>
                </a:ext>
              </a:extLst>
            </p:cNvPr>
            <p:cNvSpPr/>
            <p:nvPr/>
          </p:nvSpPr>
          <p:spPr>
            <a:xfrm>
              <a:off x="2257616" y="1053739"/>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7A97AE91-C707-41B1-9B96-ADE1442B5249}"/>
                </a:ext>
              </a:extLst>
            </p:cNvPr>
            <p:cNvSpPr/>
            <p:nvPr/>
          </p:nvSpPr>
          <p:spPr>
            <a:xfrm>
              <a:off x="2257616" y="989547"/>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34954EF1-C778-48F4-AFF1-704EB9A62591}"/>
                </a:ext>
              </a:extLst>
            </p:cNvPr>
            <p:cNvSpPr/>
            <p:nvPr/>
          </p:nvSpPr>
          <p:spPr>
            <a:xfrm>
              <a:off x="2257616" y="925356"/>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grpSp>
      <p:grpSp>
        <p:nvGrpSpPr>
          <p:cNvPr id="139" name="图形 56">
            <a:extLst>
              <a:ext uri="{FF2B5EF4-FFF2-40B4-BE49-F238E27FC236}">
                <a16:creationId xmlns:a16="http://schemas.microsoft.com/office/drawing/2014/main" id="{8F2D4836-9065-47B8-9CE5-E69FD6A8E8AB}"/>
              </a:ext>
            </a:extLst>
          </p:cNvPr>
          <p:cNvGrpSpPr/>
          <p:nvPr/>
        </p:nvGrpSpPr>
        <p:grpSpPr>
          <a:xfrm>
            <a:off x="1704200" y="3674122"/>
            <a:ext cx="687348" cy="687348"/>
            <a:chOff x="4935768" y="5016979"/>
            <a:chExt cx="987582" cy="987582"/>
          </a:xfrm>
          <a:solidFill>
            <a:schemeClr val="bg1"/>
          </a:solidFill>
        </p:grpSpPr>
        <p:sp>
          <p:nvSpPr>
            <p:cNvPr id="140" name="任意多边形: 形状 139">
              <a:extLst>
                <a:ext uri="{FF2B5EF4-FFF2-40B4-BE49-F238E27FC236}">
                  <a16:creationId xmlns:a16="http://schemas.microsoft.com/office/drawing/2014/main" id="{A5D9B910-4D0E-4CDF-91AA-741FB2C0BF93}"/>
                </a:ext>
              </a:extLst>
            </p:cNvPr>
            <p:cNvSpPr/>
            <p:nvPr/>
          </p:nvSpPr>
          <p:spPr>
            <a:xfrm>
              <a:off x="5043784" y="5485046"/>
              <a:ext cx="799324" cy="504083"/>
            </a:xfrm>
            <a:custGeom>
              <a:avLst/>
              <a:gdLst>
                <a:gd name="connsiteX0" fmla="*/ 589463 w 799324"/>
                <a:gd name="connsiteY0" fmla="*/ 139913 h 504083"/>
                <a:gd name="connsiteX1" fmla="*/ 614153 w 799324"/>
                <a:gd name="connsiteY1" fmla="*/ 158414 h 504083"/>
                <a:gd name="connsiteX2" fmla="*/ 678963 w 799324"/>
                <a:gd name="connsiteY2" fmla="*/ 72016 h 504083"/>
                <a:gd name="connsiteX3" fmla="*/ 678963 w 799324"/>
                <a:gd name="connsiteY3" fmla="*/ 426929 h 504083"/>
                <a:gd name="connsiteX4" fmla="*/ 632670 w 799324"/>
                <a:gd name="connsiteY4" fmla="*/ 473222 h 504083"/>
                <a:gd name="connsiteX5" fmla="*/ 77155 w 799324"/>
                <a:gd name="connsiteY5" fmla="*/ 473222 h 504083"/>
                <a:gd name="connsiteX6" fmla="*/ 30862 w 799324"/>
                <a:gd name="connsiteY6" fmla="*/ 426929 h 504083"/>
                <a:gd name="connsiteX7" fmla="*/ 30862 w 799324"/>
                <a:gd name="connsiteY7" fmla="*/ 41154 h 504083"/>
                <a:gd name="connsiteX8" fmla="*/ 0 w 799324"/>
                <a:gd name="connsiteY8" fmla="*/ 41154 h 504083"/>
                <a:gd name="connsiteX9" fmla="*/ 0 w 799324"/>
                <a:gd name="connsiteY9" fmla="*/ 426929 h 504083"/>
                <a:gd name="connsiteX10" fmla="*/ 77155 w 799324"/>
                <a:gd name="connsiteY10" fmla="*/ 504083 h 504083"/>
                <a:gd name="connsiteX11" fmla="*/ 632670 w 799324"/>
                <a:gd name="connsiteY11" fmla="*/ 504083 h 504083"/>
                <a:gd name="connsiteX12" fmla="*/ 709825 w 799324"/>
                <a:gd name="connsiteY12" fmla="*/ 426929 h 504083"/>
                <a:gd name="connsiteX13" fmla="*/ 709825 w 799324"/>
                <a:gd name="connsiteY13" fmla="*/ 72016 h 504083"/>
                <a:gd name="connsiteX14" fmla="*/ 774635 w 799324"/>
                <a:gd name="connsiteY14" fmla="*/ 158414 h 504083"/>
                <a:gd name="connsiteX15" fmla="*/ 799324 w 799324"/>
                <a:gd name="connsiteY15" fmla="*/ 139913 h 504083"/>
                <a:gd name="connsiteX16" fmla="*/ 694394 w 799324"/>
                <a:gd name="connsiteY16" fmla="*/ 0 h 504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9324" h="504083">
                  <a:moveTo>
                    <a:pt x="589463" y="139913"/>
                  </a:moveTo>
                  <a:lnTo>
                    <a:pt x="614153" y="158414"/>
                  </a:lnTo>
                  <a:lnTo>
                    <a:pt x="678963" y="72016"/>
                  </a:lnTo>
                  <a:lnTo>
                    <a:pt x="678963" y="426929"/>
                  </a:lnTo>
                  <a:cubicBezTo>
                    <a:pt x="678963" y="452451"/>
                    <a:pt x="658193" y="473222"/>
                    <a:pt x="632670" y="473222"/>
                  </a:cubicBezTo>
                  <a:lnTo>
                    <a:pt x="77155" y="473222"/>
                  </a:lnTo>
                  <a:cubicBezTo>
                    <a:pt x="51632" y="473222"/>
                    <a:pt x="30862" y="452451"/>
                    <a:pt x="30862" y="426929"/>
                  </a:cubicBezTo>
                  <a:lnTo>
                    <a:pt x="30862" y="41154"/>
                  </a:lnTo>
                  <a:lnTo>
                    <a:pt x="0" y="41154"/>
                  </a:lnTo>
                  <a:lnTo>
                    <a:pt x="0" y="426929"/>
                  </a:lnTo>
                  <a:cubicBezTo>
                    <a:pt x="0" y="469472"/>
                    <a:pt x="34612" y="504083"/>
                    <a:pt x="77155" y="504083"/>
                  </a:cubicBezTo>
                  <a:lnTo>
                    <a:pt x="632670" y="504083"/>
                  </a:lnTo>
                  <a:cubicBezTo>
                    <a:pt x="675213" y="504083"/>
                    <a:pt x="709825" y="469472"/>
                    <a:pt x="709825" y="426929"/>
                  </a:cubicBezTo>
                  <a:lnTo>
                    <a:pt x="709825" y="72016"/>
                  </a:lnTo>
                  <a:lnTo>
                    <a:pt x="774635" y="158414"/>
                  </a:lnTo>
                  <a:lnTo>
                    <a:pt x="799324" y="139913"/>
                  </a:lnTo>
                  <a:lnTo>
                    <a:pt x="694394" y="0"/>
                  </a:lnTo>
                  <a:close/>
                </a:path>
              </a:pathLst>
            </a:custGeom>
            <a:grpFill/>
            <a:ln w="15329"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1A9B7DE5-6352-4D3D-953D-E4EB460A6E07}"/>
                </a:ext>
              </a:extLst>
            </p:cNvPr>
            <p:cNvSpPr/>
            <p:nvPr/>
          </p:nvSpPr>
          <p:spPr>
            <a:xfrm>
              <a:off x="4954285" y="5032409"/>
              <a:ext cx="953633" cy="527399"/>
            </a:xfrm>
            <a:custGeom>
              <a:avLst/>
              <a:gdLst>
                <a:gd name="connsiteX0" fmla="*/ 872745 w 953633"/>
                <a:gd name="connsiteY0" fmla="*/ 46293 h 527399"/>
                <a:gd name="connsiteX1" fmla="*/ 815542 w 953633"/>
                <a:gd name="connsiteY1" fmla="*/ 69979 h 527399"/>
                <a:gd name="connsiteX2" fmla="*/ 799324 w 953633"/>
                <a:gd name="connsiteY2" fmla="*/ 86197 h 527399"/>
                <a:gd name="connsiteX3" fmla="*/ 799324 w 953633"/>
                <a:gd name="connsiteY3" fmla="*/ 77155 h 527399"/>
                <a:gd name="connsiteX4" fmla="*/ 722169 w 953633"/>
                <a:gd name="connsiteY4" fmla="*/ 0 h 527399"/>
                <a:gd name="connsiteX5" fmla="*/ 166654 w 953633"/>
                <a:gd name="connsiteY5" fmla="*/ 0 h 527399"/>
                <a:gd name="connsiteX6" fmla="*/ 89500 w 953633"/>
                <a:gd name="connsiteY6" fmla="*/ 77155 h 527399"/>
                <a:gd name="connsiteX7" fmla="*/ 89500 w 953633"/>
                <a:gd name="connsiteY7" fmla="*/ 385774 h 527399"/>
                <a:gd name="connsiteX8" fmla="*/ 24690 w 953633"/>
                <a:gd name="connsiteY8" fmla="*/ 299361 h 527399"/>
                <a:gd name="connsiteX9" fmla="*/ 0 w 953633"/>
                <a:gd name="connsiteY9" fmla="*/ 317878 h 527399"/>
                <a:gd name="connsiteX10" fmla="*/ 104931 w 953633"/>
                <a:gd name="connsiteY10" fmla="*/ 457791 h 527399"/>
                <a:gd name="connsiteX11" fmla="*/ 209861 w 953633"/>
                <a:gd name="connsiteY11" fmla="*/ 317878 h 527399"/>
                <a:gd name="connsiteX12" fmla="*/ 185172 w 953633"/>
                <a:gd name="connsiteY12" fmla="*/ 299361 h 527399"/>
                <a:gd name="connsiteX13" fmla="*/ 120362 w 953633"/>
                <a:gd name="connsiteY13" fmla="*/ 385774 h 527399"/>
                <a:gd name="connsiteX14" fmla="*/ 120362 w 953633"/>
                <a:gd name="connsiteY14" fmla="*/ 77155 h 527399"/>
                <a:gd name="connsiteX15" fmla="*/ 166654 w 953633"/>
                <a:gd name="connsiteY15" fmla="*/ 30862 h 527399"/>
                <a:gd name="connsiteX16" fmla="*/ 722169 w 953633"/>
                <a:gd name="connsiteY16" fmla="*/ 30862 h 527399"/>
                <a:gd name="connsiteX17" fmla="*/ 768462 w 953633"/>
                <a:gd name="connsiteY17" fmla="*/ 77155 h 527399"/>
                <a:gd name="connsiteX18" fmla="*/ 768462 w 953633"/>
                <a:gd name="connsiteY18" fmla="*/ 117059 h 527399"/>
                <a:gd name="connsiteX19" fmla="*/ 491600 w 953633"/>
                <a:gd name="connsiteY19" fmla="*/ 393922 h 527399"/>
                <a:gd name="connsiteX20" fmla="*/ 472527 w 953633"/>
                <a:gd name="connsiteY20" fmla="*/ 527400 h 527399"/>
                <a:gd name="connsiteX21" fmla="*/ 606005 w 953633"/>
                <a:gd name="connsiteY21" fmla="*/ 508327 h 527399"/>
                <a:gd name="connsiteX22" fmla="*/ 768462 w 953633"/>
                <a:gd name="connsiteY22" fmla="*/ 345870 h 527399"/>
                <a:gd name="connsiteX23" fmla="*/ 768462 w 953633"/>
                <a:gd name="connsiteY23" fmla="*/ 416636 h 527399"/>
                <a:gd name="connsiteX24" fmla="*/ 799324 w 953633"/>
                <a:gd name="connsiteY24" fmla="*/ 416636 h 527399"/>
                <a:gd name="connsiteX25" fmla="*/ 799324 w 953633"/>
                <a:gd name="connsiteY25" fmla="*/ 315008 h 527399"/>
                <a:gd name="connsiteX26" fmla="*/ 929947 w 953633"/>
                <a:gd name="connsiteY26" fmla="*/ 184385 h 527399"/>
                <a:gd name="connsiteX27" fmla="*/ 953634 w 953633"/>
                <a:gd name="connsiteY27" fmla="*/ 127182 h 527399"/>
                <a:gd name="connsiteX28" fmla="*/ 872745 w 953633"/>
                <a:gd name="connsiteY28" fmla="*/ 46293 h 527399"/>
                <a:gd name="connsiteX29" fmla="*/ 783893 w 953633"/>
                <a:gd name="connsiteY29" fmla="*/ 145267 h 527399"/>
                <a:gd name="connsiteX30" fmla="*/ 808367 w 953633"/>
                <a:gd name="connsiteY30" fmla="*/ 169741 h 527399"/>
                <a:gd name="connsiteX31" fmla="*/ 552429 w 953633"/>
                <a:gd name="connsiteY31" fmla="*/ 425679 h 527399"/>
                <a:gd name="connsiteX32" fmla="*/ 527955 w 953633"/>
                <a:gd name="connsiteY32" fmla="*/ 401205 h 527399"/>
                <a:gd name="connsiteX33" fmla="*/ 508898 w 953633"/>
                <a:gd name="connsiteY33" fmla="*/ 491029 h 527399"/>
                <a:gd name="connsiteX34" fmla="*/ 517045 w 953633"/>
                <a:gd name="connsiteY34" fmla="*/ 433934 h 527399"/>
                <a:gd name="connsiteX35" fmla="*/ 565993 w 953633"/>
                <a:gd name="connsiteY35" fmla="*/ 482881 h 527399"/>
                <a:gd name="connsiteX36" fmla="*/ 598722 w 953633"/>
                <a:gd name="connsiteY36" fmla="*/ 471972 h 527399"/>
                <a:gd name="connsiteX37" fmla="*/ 574248 w 953633"/>
                <a:gd name="connsiteY37" fmla="*/ 447498 h 527399"/>
                <a:gd name="connsiteX38" fmla="*/ 830186 w 953633"/>
                <a:gd name="connsiteY38" fmla="*/ 191560 h 527399"/>
                <a:gd name="connsiteX39" fmla="*/ 854660 w 953633"/>
                <a:gd name="connsiteY39" fmla="*/ 216034 h 527399"/>
                <a:gd name="connsiteX40" fmla="*/ 908128 w 953633"/>
                <a:gd name="connsiteY40" fmla="*/ 162565 h 527399"/>
                <a:gd name="connsiteX41" fmla="*/ 876479 w 953633"/>
                <a:gd name="connsiteY41" fmla="*/ 194214 h 527399"/>
                <a:gd name="connsiteX42" fmla="*/ 805713 w 953633"/>
                <a:gd name="connsiteY42" fmla="*/ 123448 h 527399"/>
                <a:gd name="connsiteX43" fmla="*/ 837362 w 953633"/>
                <a:gd name="connsiteY43" fmla="*/ 91799 h 527399"/>
                <a:gd name="connsiteX44" fmla="*/ 872745 w 953633"/>
                <a:gd name="connsiteY44" fmla="*/ 77155 h 527399"/>
                <a:gd name="connsiteX45" fmla="*/ 922772 w 953633"/>
                <a:gd name="connsiteY45" fmla="*/ 127182 h 527399"/>
                <a:gd name="connsiteX46" fmla="*/ 908128 w 953633"/>
                <a:gd name="connsiteY46" fmla="*/ 162565 h 527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53633" h="527399">
                  <a:moveTo>
                    <a:pt x="872745" y="46293"/>
                  </a:moveTo>
                  <a:cubicBezTo>
                    <a:pt x="851141" y="46293"/>
                    <a:pt x="830819" y="54703"/>
                    <a:pt x="815542" y="69979"/>
                  </a:cubicBezTo>
                  <a:lnTo>
                    <a:pt x="799324" y="86197"/>
                  </a:lnTo>
                  <a:lnTo>
                    <a:pt x="799324" y="77155"/>
                  </a:lnTo>
                  <a:cubicBezTo>
                    <a:pt x="799324" y="34612"/>
                    <a:pt x="764713" y="0"/>
                    <a:pt x="722169" y="0"/>
                  </a:cubicBezTo>
                  <a:lnTo>
                    <a:pt x="166654" y="0"/>
                  </a:lnTo>
                  <a:cubicBezTo>
                    <a:pt x="124111" y="0"/>
                    <a:pt x="89500" y="34612"/>
                    <a:pt x="89500" y="77155"/>
                  </a:cubicBezTo>
                  <a:lnTo>
                    <a:pt x="89500" y="385774"/>
                  </a:lnTo>
                  <a:lnTo>
                    <a:pt x="24690" y="299361"/>
                  </a:lnTo>
                  <a:lnTo>
                    <a:pt x="0" y="317878"/>
                  </a:lnTo>
                  <a:lnTo>
                    <a:pt x="104931" y="457791"/>
                  </a:lnTo>
                  <a:lnTo>
                    <a:pt x="209861" y="317878"/>
                  </a:lnTo>
                  <a:lnTo>
                    <a:pt x="185172" y="299361"/>
                  </a:lnTo>
                  <a:lnTo>
                    <a:pt x="120362" y="385774"/>
                  </a:lnTo>
                  <a:lnTo>
                    <a:pt x="120362" y="77155"/>
                  </a:lnTo>
                  <a:cubicBezTo>
                    <a:pt x="120362" y="51632"/>
                    <a:pt x="141132" y="30862"/>
                    <a:pt x="166654" y="30862"/>
                  </a:cubicBezTo>
                  <a:lnTo>
                    <a:pt x="722169" y="30862"/>
                  </a:lnTo>
                  <a:cubicBezTo>
                    <a:pt x="747692" y="30862"/>
                    <a:pt x="768462" y="51632"/>
                    <a:pt x="768462" y="77155"/>
                  </a:cubicBezTo>
                  <a:lnTo>
                    <a:pt x="768462" y="117059"/>
                  </a:lnTo>
                  <a:lnTo>
                    <a:pt x="491600" y="393922"/>
                  </a:lnTo>
                  <a:lnTo>
                    <a:pt x="472527" y="527400"/>
                  </a:lnTo>
                  <a:lnTo>
                    <a:pt x="606005" y="508327"/>
                  </a:lnTo>
                  <a:lnTo>
                    <a:pt x="768462" y="345870"/>
                  </a:lnTo>
                  <a:lnTo>
                    <a:pt x="768462" y="416636"/>
                  </a:lnTo>
                  <a:lnTo>
                    <a:pt x="799324" y="416636"/>
                  </a:lnTo>
                  <a:lnTo>
                    <a:pt x="799324" y="315008"/>
                  </a:lnTo>
                  <a:lnTo>
                    <a:pt x="929947" y="184385"/>
                  </a:lnTo>
                  <a:cubicBezTo>
                    <a:pt x="945224" y="169108"/>
                    <a:pt x="953634" y="148801"/>
                    <a:pt x="953634" y="127182"/>
                  </a:cubicBezTo>
                  <a:cubicBezTo>
                    <a:pt x="953634" y="82587"/>
                    <a:pt x="917340" y="46293"/>
                    <a:pt x="872745" y="46293"/>
                  </a:cubicBezTo>
                  <a:close/>
                  <a:moveTo>
                    <a:pt x="783893" y="145267"/>
                  </a:moveTo>
                  <a:lnTo>
                    <a:pt x="808367" y="169741"/>
                  </a:lnTo>
                  <a:lnTo>
                    <a:pt x="552429" y="425679"/>
                  </a:lnTo>
                  <a:lnTo>
                    <a:pt x="527955" y="401205"/>
                  </a:lnTo>
                  <a:close/>
                  <a:moveTo>
                    <a:pt x="508898" y="491029"/>
                  </a:moveTo>
                  <a:lnTo>
                    <a:pt x="517045" y="433934"/>
                  </a:lnTo>
                  <a:lnTo>
                    <a:pt x="565993" y="482881"/>
                  </a:lnTo>
                  <a:close/>
                  <a:moveTo>
                    <a:pt x="598722" y="471972"/>
                  </a:moveTo>
                  <a:lnTo>
                    <a:pt x="574248" y="447498"/>
                  </a:lnTo>
                  <a:lnTo>
                    <a:pt x="830186" y="191560"/>
                  </a:lnTo>
                  <a:lnTo>
                    <a:pt x="854660" y="216034"/>
                  </a:lnTo>
                  <a:close/>
                  <a:moveTo>
                    <a:pt x="908128" y="162565"/>
                  </a:moveTo>
                  <a:lnTo>
                    <a:pt x="876479" y="194214"/>
                  </a:lnTo>
                  <a:lnTo>
                    <a:pt x="805713" y="123448"/>
                  </a:lnTo>
                  <a:lnTo>
                    <a:pt x="837362" y="91799"/>
                  </a:lnTo>
                  <a:cubicBezTo>
                    <a:pt x="846805" y="82355"/>
                    <a:pt x="859382" y="77155"/>
                    <a:pt x="872745" y="77155"/>
                  </a:cubicBezTo>
                  <a:cubicBezTo>
                    <a:pt x="900335" y="77155"/>
                    <a:pt x="922772" y="99591"/>
                    <a:pt x="922772" y="127182"/>
                  </a:cubicBezTo>
                  <a:cubicBezTo>
                    <a:pt x="922772" y="140545"/>
                    <a:pt x="917572" y="153122"/>
                    <a:pt x="908128" y="162565"/>
                  </a:cubicBezTo>
                  <a:close/>
                </a:path>
              </a:pathLst>
            </a:custGeom>
            <a:grpFill/>
            <a:ln w="15329"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35F42F62-F359-4A53-859C-BD1355EDF44F}"/>
                </a:ext>
              </a:extLst>
            </p:cNvPr>
            <p:cNvSpPr/>
            <p:nvPr/>
          </p:nvSpPr>
          <p:spPr>
            <a:xfrm>
              <a:off x="5105508" y="5711372"/>
              <a:ext cx="308619" cy="216033"/>
            </a:xfrm>
            <a:custGeom>
              <a:avLst/>
              <a:gdLst>
                <a:gd name="connsiteX0" fmla="*/ 0 w 308619"/>
                <a:gd name="connsiteY0" fmla="*/ 169741 h 216033"/>
                <a:gd name="connsiteX1" fmla="*/ 46293 w 308619"/>
                <a:gd name="connsiteY1" fmla="*/ 216034 h 216033"/>
                <a:gd name="connsiteX2" fmla="*/ 262326 w 308619"/>
                <a:gd name="connsiteY2" fmla="*/ 216034 h 216033"/>
                <a:gd name="connsiteX3" fmla="*/ 308619 w 308619"/>
                <a:gd name="connsiteY3" fmla="*/ 169741 h 216033"/>
                <a:gd name="connsiteX4" fmla="*/ 308619 w 308619"/>
                <a:gd name="connsiteY4" fmla="*/ 46293 h 216033"/>
                <a:gd name="connsiteX5" fmla="*/ 262326 w 308619"/>
                <a:gd name="connsiteY5" fmla="*/ 0 h 216033"/>
                <a:gd name="connsiteX6" fmla="*/ 46293 w 308619"/>
                <a:gd name="connsiteY6" fmla="*/ 0 h 216033"/>
                <a:gd name="connsiteX7" fmla="*/ 0 w 308619"/>
                <a:gd name="connsiteY7" fmla="*/ 46293 h 216033"/>
                <a:gd name="connsiteX8" fmla="*/ 30862 w 308619"/>
                <a:gd name="connsiteY8" fmla="*/ 46293 h 216033"/>
                <a:gd name="connsiteX9" fmla="*/ 46293 w 308619"/>
                <a:gd name="connsiteY9" fmla="*/ 30862 h 216033"/>
                <a:gd name="connsiteX10" fmla="*/ 262326 w 308619"/>
                <a:gd name="connsiteY10" fmla="*/ 30862 h 216033"/>
                <a:gd name="connsiteX11" fmla="*/ 277757 w 308619"/>
                <a:gd name="connsiteY11" fmla="*/ 46293 h 216033"/>
                <a:gd name="connsiteX12" fmla="*/ 277757 w 308619"/>
                <a:gd name="connsiteY12" fmla="*/ 169741 h 216033"/>
                <a:gd name="connsiteX13" fmla="*/ 262326 w 308619"/>
                <a:gd name="connsiteY13" fmla="*/ 185172 h 216033"/>
                <a:gd name="connsiteX14" fmla="*/ 46293 w 308619"/>
                <a:gd name="connsiteY14" fmla="*/ 185172 h 216033"/>
                <a:gd name="connsiteX15" fmla="*/ 30862 w 308619"/>
                <a:gd name="connsiteY15" fmla="*/ 169741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619" h="216033">
                  <a:moveTo>
                    <a:pt x="0" y="169741"/>
                  </a:moveTo>
                  <a:cubicBezTo>
                    <a:pt x="0" y="195263"/>
                    <a:pt x="20770" y="216034"/>
                    <a:pt x="46293" y="216034"/>
                  </a:cubicBezTo>
                  <a:lnTo>
                    <a:pt x="262326" y="216034"/>
                  </a:lnTo>
                  <a:cubicBezTo>
                    <a:pt x="287849" y="216034"/>
                    <a:pt x="308619" y="195263"/>
                    <a:pt x="308619" y="169741"/>
                  </a:cubicBezTo>
                  <a:lnTo>
                    <a:pt x="308619" y="46293"/>
                  </a:lnTo>
                  <a:cubicBezTo>
                    <a:pt x="308619" y="20770"/>
                    <a:pt x="287849" y="0"/>
                    <a:pt x="262326" y="0"/>
                  </a:cubicBezTo>
                  <a:lnTo>
                    <a:pt x="46293" y="0"/>
                  </a:lnTo>
                  <a:cubicBezTo>
                    <a:pt x="20770" y="0"/>
                    <a:pt x="0" y="20770"/>
                    <a:pt x="0" y="46293"/>
                  </a:cubicBezTo>
                  <a:close/>
                  <a:moveTo>
                    <a:pt x="30862" y="46293"/>
                  </a:moveTo>
                  <a:cubicBezTo>
                    <a:pt x="30862" y="37775"/>
                    <a:pt x="37775" y="30862"/>
                    <a:pt x="46293" y="30862"/>
                  </a:cubicBezTo>
                  <a:lnTo>
                    <a:pt x="262326" y="30862"/>
                  </a:lnTo>
                  <a:cubicBezTo>
                    <a:pt x="270844" y="30862"/>
                    <a:pt x="277757" y="37775"/>
                    <a:pt x="277757" y="46293"/>
                  </a:cubicBezTo>
                  <a:lnTo>
                    <a:pt x="277757" y="169741"/>
                  </a:lnTo>
                  <a:cubicBezTo>
                    <a:pt x="277757" y="178259"/>
                    <a:pt x="270844" y="185172"/>
                    <a:pt x="262326" y="185172"/>
                  </a:cubicBezTo>
                  <a:lnTo>
                    <a:pt x="46293" y="185172"/>
                  </a:lnTo>
                  <a:cubicBezTo>
                    <a:pt x="37775" y="185172"/>
                    <a:pt x="30862" y="178259"/>
                    <a:pt x="30862" y="169741"/>
                  </a:cubicBezTo>
                  <a:close/>
                </a:path>
              </a:pathLst>
            </a:custGeom>
            <a:grpFill/>
            <a:ln w="15329"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6F4193B1-ED5B-4C49-8C6F-63FB14131BBF}"/>
                </a:ext>
              </a:extLst>
            </p:cNvPr>
            <p:cNvSpPr/>
            <p:nvPr/>
          </p:nvSpPr>
          <p:spPr>
            <a:xfrm>
              <a:off x="5105508" y="5464477"/>
              <a:ext cx="308619" cy="216033"/>
            </a:xfrm>
            <a:custGeom>
              <a:avLst/>
              <a:gdLst>
                <a:gd name="connsiteX0" fmla="*/ 0 w 308619"/>
                <a:gd name="connsiteY0" fmla="*/ 46293 h 216033"/>
                <a:gd name="connsiteX1" fmla="*/ 0 w 308619"/>
                <a:gd name="connsiteY1" fmla="*/ 169741 h 216033"/>
                <a:gd name="connsiteX2" fmla="*/ 46293 w 308619"/>
                <a:gd name="connsiteY2" fmla="*/ 216034 h 216033"/>
                <a:gd name="connsiteX3" fmla="*/ 262326 w 308619"/>
                <a:gd name="connsiteY3" fmla="*/ 216034 h 216033"/>
                <a:gd name="connsiteX4" fmla="*/ 308619 w 308619"/>
                <a:gd name="connsiteY4" fmla="*/ 169741 h 216033"/>
                <a:gd name="connsiteX5" fmla="*/ 308619 w 308619"/>
                <a:gd name="connsiteY5" fmla="*/ 46293 h 216033"/>
                <a:gd name="connsiteX6" fmla="*/ 262326 w 308619"/>
                <a:gd name="connsiteY6" fmla="*/ 0 h 216033"/>
                <a:gd name="connsiteX7" fmla="*/ 46293 w 308619"/>
                <a:gd name="connsiteY7" fmla="*/ 0 h 216033"/>
                <a:gd name="connsiteX8" fmla="*/ 0 w 308619"/>
                <a:gd name="connsiteY8" fmla="*/ 46293 h 216033"/>
                <a:gd name="connsiteX9" fmla="*/ 277757 w 308619"/>
                <a:gd name="connsiteY9" fmla="*/ 46293 h 216033"/>
                <a:gd name="connsiteX10" fmla="*/ 277757 w 308619"/>
                <a:gd name="connsiteY10" fmla="*/ 169741 h 216033"/>
                <a:gd name="connsiteX11" fmla="*/ 262326 w 308619"/>
                <a:gd name="connsiteY11" fmla="*/ 185172 h 216033"/>
                <a:gd name="connsiteX12" fmla="*/ 46293 w 308619"/>
                <a:gd name="connsiteY12" fmla="*/ 185172 h 216033"/>
                <a:gd name="connsiteX13" fmla="*/ 30862 w 308619"/>
                <a:gd name="connsiteY13" fmla="*/ 169741 h 216033"/>
                <a:gd name="connsiteX14" fmla="*/ 30862 w 308619"/>
                <a:gd name="connsiteY14" fmla="*/ 46293 h 216033"/>
                <a:gd name="connsiteX15" fmla="*/ 46293 w 308619"/>
                <a:gd name="connsiteY15" fmla="*/ 30862 h 216033"/>
                <a:gd name="connsiteX16" fmla="*/ 262326 w 308619"/>
                <a:gd name="connsiteY16" fmla="*/ 30862 h 216033"/>
                <a:gd name="connsiteX17" fmla="*/ 277757 w 308619"/>
                <a:gd name="connsiteY17" fmla="*/ 46293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8619" h="216033">
                  <a:moveTo>
                    <a:pt x="0" y="46293"/>
                  </a:moveTo>
                  <a:lnTo>
                    <a:pt x="0" y="169741"/>
                  </a:lnTo>
                  <a:cubicBezTo>
                    <a:pt x="0" y="195263"/>
                    <a:pt x="20770" y="216034"/>
                    <a:pt x="46293" y="216034"/>
                  </a:cubicBezTo>
                  <a:lnTo>
                    <a:pt x="262326" y="216034"/>
                  </a:lnTo>
                  <a:cubicBezTo>
                    <a:pt x="287849" y="216034"/>
                    <a:pt x="308619" y="195263"/>
                    <a:pt x="308619" y="169741"/>
                  </a:cubicBezTo>
                  <a:lnTo>
                    <a:pt x="308619" y="46293"/>
                  </a:lnTo>
                  <a:cubicBezTo>
                    <a:pt x="308619" y="20770"/>
                    <a:pt x="287849" y="0"/>
                    <a:pt x="262326" y="0"/>
                  </a:cubicBezTo>
                  <a:lnTo>
                    <a:pt x="46293" y="0"/>
                  </a:lnTo>
                  <a:cubicBezTo>
                    <a:pt x="20770" y="0"/>
                    <a:pt x="0" y="20770"/>
                    <a:pt x="0" y="46293"/>
                  </a:cubicBezTo>
                  <a:close/>
                  <a:moveTo>
                    <a:pt x="277757" y="46293"/>
                  </a:moveTo>
                  <a:lnTo>
                    <a:pt x="277757" y="169741"/>
                  </a:lnTo>
                  <a:cubicBezTo>
                    <a:pt x="277757" y="178259"/>
                    <a:pt x="270844" y="185172"/>
                    <a:pt x="262326" y="185172"/>
                  </a:cubicBezTo>
                  <a:lnTo>
                    <a:pt x="46293" y="185172"/>
                  </a:lnTo>
                  <a:cubicBezTo>
                    <a:pt x="37775" y="185172"/>
                    <a:pt x="30862" y="178259"/>
                    <a:pt x="30862" y="169741"/>
                  </a:cubicBezTo>
                  <a:lnTo>
                    <a:pt x="30862" y="46293"/>
                  </a:lnTo>
                  <a:cubicBezTo>
                    <a:pt x="30862" y="37775"/>
                    <a:pt x="37775" y="30862"/>
                    <a:pt x="46293" y="30862"/>
                  </a:cubicBezTo>
                  <a:lnTo>
                    <a:pt x="262326" y="30862"/>
                  </a:lnTo>
                  <a:cubicBezTo>
                    <a:pt x="270844" y="30862"/>
                    <a:pt x="277757" y="37775"/>
                    <a:pt x="277757" y="46293"/>
                  </a:cubicBezTo>
                  <a:close/>
                </a:path>
              </a:pathLst>
            </a:custGeom>
            <a:grpFill/>
            <a:ln w="15329"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5EFCA39C-9B59-43DB-8B6F-EAD29E574F6F}"/>
                </a:ext>
              </a:extLst>
            </p:cNvPr>
            <p:cNvSpPr/>
            <p:nvPr/>
          </p:nvSpPr>
          <p:spPr>
            <a:xfrm>
              <a:off x="5444989" y="5896544"/>
              <a:ext cx="246895" cy="30861"/>
            </a:xfrm>
            <a:custGeom>
              <a:avLst/>
              <a:gdLst>
                <a:gd name="connsiteX0" fmla="*/ 0 w 246895"/>
                <a:gd name="connsiteY0" fmla="*/ 0 h 30861"/>
                <a:gd name="connsiteX1" fmla="*/ 246896 w 246895"/>
                <a:gd name="connsiteY1" fmla="*/ 0 h 30861"/>
                <a:gd name="connsiteX2" fmla="*/ 246896 w 246895"/>
                <a:gd name="connsiteY2" fmla="*/ 30862 h 30861"/>
                <a:gd name="connsiteX3" fmla="*/ 0 w 24689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246895" h="30861">
                  <a:moveTo>
                    <a:pt x="0" y="0"/>
                  </a:moveTo>
                  <a:lnTo>
                    <a:pt x="246896" y="0"/>
                  </a:lnTo>
                  <a:lnTo>
                    <a:pt x="246896" y="30862"/>
                  </a:lnTo>
                  <a:lnTo>
                    <a:pt x="0" y="30862"/>
                  </a:lnTo>
                  <a:close/>
                </a:path>
              </a:pathLst>
            </a:custGeom>
            <a:grpFill/>
            <a:ln w="15329"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A76D3941-9562-4693-9ADE-9EF7D7C92CF4}"/>
                </a:ext>
              </a:extLst>
            </p:cNvPr>
            <p:cNvSpPr/>
            <p:nvPr/>
          </p:nvSpPr>
          <p:spPr>
            <a:xfrm>
              <a:off x="5661023" y="5834820"/>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90CC7C82-5EC9-4A88-81DD-892FFA3024FF}"/>
                </a:ext>
              </a:extLst>
            </p:cNvPr>
            <p:cNvSpPr/>
            <p:nvPr/>
          </p:nvSpPr>
          <p:spPr>
            <a:xfrm>
              <a:off x="5444989" y="5834820"/>
              <a:ext cx="185171" cy="30861"/>
            </a:xfrm>
            <a:custGeom>
              <a:avLst/>
              <a:gdLst>
                <a:gd name="connsiteX0" fmla="*/ 0 w 185171"/>
                <a:gd name="connsiteY0" fmla="*/ 0 h 30861"/>
                <a:gd name="connsiteX1" fmla="*/ 185172 w 185171"/>
                <a:gd name="connsiteY1" fmla="*/ 0 h 30861"/>
                <a:gd name="connsiteX2" fmla="*/ 185172 w 185171"/>
                <a:gd name="connsiteY2" fmla="*/ 30862 h 30861"/>
                <a:gd name="connsiteX3" fmla="*/ 0 w 18517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85171" h="30861">
                  <a:moveTo>
                    <a:pt x="0" y="0"/>
                  </a:moveTo>
                  <a:lnTo>
                    <a:pt x="185172" y="0"/>
                  </a:lnTo>
                  <a:lnTo>
                    <a:pt x="185172" y="30862"/>
                  </a:lnTo>
                  <a:lnTo>
                    <a:pt x="0" y="30862"/>
                  </a:lnTo>
                  <a:close/>
                </a:path>
              </a:pathLst>
            </a:custGeom>
            <a:grpFill/>
            <a:ln w="15329"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3C32705E-8769-457B-811B-480C26D9DB90}"/>
                </a:ext>
              </a:extLst>
            </p:cNvPr>
            <p:cNvSpPr/>
            <p:nvPr/>
          </p:nvSpPr>
          <p:spPr>
            <a:xfrm>
              <a:off x="5444989" y="5773096"/>
              <a:ext cx="246895" cy="30861"/>
            </a:xfrm>
            <a:custGeom>
              <a:avLst/>
              <a:gdLst>
                <a:gd name="connsiteX0" fmla="*/ 0 w 246895"/>
                <a:gd name="connsiteY0" fmla="*/ 0 h 30861"/>
                <a:gd name="connsiteX1" fmla="*/ 246896 w 246895"/>
                <a:gd name="connsiteY1" fmla="*/ 0 h 30861"/>
                <a:gd name="connsiteX2" fmla="*/ 246896 w 246895"/>
                <a:gd name="connsiteY2" fmla="*/ 30862 h 30861"/>
                <a:gd name="connsiteX3" fmla="*/ 0 w 24689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246895" h="30861">
                  <a:moveTo>
                    <a:pt x="0" y="0"/>
                  </a:moveTo>
                  <a:lnTo>
                    <a:pt x="246896" y="0"/>
                  </a:lnTo>
                  <a:lnTo>
                    <a:pt x="246896" y="30862"/>
                  </a:lnTo>
                  <a:lnTo>
                    <a:pt x="0" y="30862"/>
                  </a:lnTo>
                  <a:close/>
                </a:path>
              </a:pathLst>
            </a:custGeom>
            <a:grpFill/>
            <a:ln w="15329"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1BBDC43A-74D4-4968-8F56-A3A066F06FC6}"/>
                </a:ext>
              </a:extLst>
            </p:cNvPr>
            <p:cNvSpPr/>
            <p:nvPr/>
          </p:nvSpPr>
          <p:spPr>
            <a:xfrm>
              <a:off x="5444989" y="5711372"/>
              <a:ext cx="246895" cy="30861"/>
            </a:xfrm>
            <a:custGeom>
              <a:avLst/>
              <a:gdLst>
                <a:gd name="connsiteX0" fmla="*/ 0 w 246895"/>
                <a:gd name="connsiteY0" fmla="*/ 0 h 30861"/>
                <a:gd name="connsiteX1" fmla="*/ 246896 w 246895"/>
                <a:gd name="connsiteY1" fmla="*/ 0 h 30861"/>
                <a:gd name="connsiteX2" fmla="*/ 246896 w 246895"/>
                <a:gd name="connsiteY2" fmla="*/ 30862 h 30861"/>
                <a:gd name="connsiteX3" fmla="*/ 0 w 24689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246895" h="30861">
                  <a:moveTo>
                    <a:pt x="0" y="0"/>
                  </a:moveTo>
                  <a:lnTo>
                    <a:pt x="246896" y="0"/>
                  </a:lnTo>
                  <a:lnTo>
                    <a:pt x="246896" y="30862"/>
                  </a:lnTo>
                  <a:lnTo>
                    <a:pt x="0" y="30862"/>
                  </a:lnTo>
                  <a:close/>
                </a:path>
              </a:pathLst>
            </a:custGeom>
            <a:grpFill/>
            <a:ln w="15329"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4B5F0EAA-41F6-451A-BCD4-BD07F6079C84}"/>
                </a:ext>
              </a:extLst>
            </p:cNvPr>
            <p:cNvSpPr/>
            <p:nvPr/>
          </p:nvSpPr>
          <p:spPr>
            <a:xfrm>
              <a:off x="5444989" y="5649648"/>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017BEB04-160D-42CC-B628-4ED0B2AE6F59}"/>
                </a:ext>
              </a:extLst>
            </p:cNvPr>
            <p:cNvSpPr/>
            <p:nvPr/>
          </p:nvSpPr>
          <p:spPr>
            <a:xfrm>
              <a:off x="5444989" y="5587924"/>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B060E049-D9C7-49AA-8362-1BCC1D5AFCD0}"/>
                </a:ext>
              </a:extLst>
            </p:cNvPr>
            <p:cNvSpPr/>
            <p:nvPr/>
          </p:nvSpPr>
          <p:spPr>
            <a:xfrm>
              <a:off x="5105508" y="509413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E90EAA3A-70C1-4312-B72A-28BF2C23D3DA}"/>
                </a:ext>
              </a:extLst>
            </p:cNvPr>
            <p:cNvSpPr/>
            <p:nvPr/>
          </p:nvSpPr>
          <p:spPr>
            <a:xfrm>
              <a:off x="5167232" y="509413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4F5F7A82-F07C-43C1-9659-299CE09E30AD}"/>
                </a:ext>
              </a:extLst>
            </p:cNvPr>
            <p:cNvSpPr/>
            <p:nvPr/>
          </p:nvSpPr>
          <p:spPr>
            <a:xfrm>
              <a:off x="5228956" y="509413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8A431CED-8C3B-4622-906F-07805011378F}"/>
                </a:ext>
              </a:extLst>
            </p:cNvPr>
            <p:cNvSpPr/>
            <p:nvPr/>
          </p:nvSpPr>
          <p:spPr>
            <a:xfrm>
              <a:off x="5105508" y="5155857"/>
              <a:ext cx="401205" cy="30861"/>
            </a:xfrm>
            <a:custGeom>
              <a:avLst/>
              <a:gdLst>
                <a:gd name="connsiteX0" fmla="*/ 0 w 401205"/>
                <a:gd name="connsiteY0" fmla="*/ 0 h 30861"/>
                <a:gd name="connsiteX1" fmla="*/ 401205 w 401205"/>
                <a:gd name="connsiteY1" fmla="*/ 0 h 30861"/>
                <a:gd name="connsiteX2" fmla="*/ 401205 w 401205"/>
                <a:gd name="connsiteY2" fmla="*/ 30862 h 30861"/>
                <a:gd name="connsiteX3" fmla="*/ 0 w 40120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401205" h="30861">
                  <a:moveTo>
                    <a:pt x="0" y="0"/>
                  </a:moveTo>
                  <a:lnTo>
                    <a:pt x="401205" y="0"/>
                  </a:lnTo>
                  <a:lnTo>
                    <a:pt x="401205" y="30862"/>
                  </a:lnTo>
                  <a:lnTo>
                    <a:pt x="0" y="30862"/>
                  </a:lnTo>
                  <a:close/>
                </a:path>
              </a:pathLst>
            </a:custGeom>
            <a:grpFill/>
            <a:ln w="15329"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65C5A8FD-90F9-46CF-9549-FE077ECA9865}"/>
                </a:ext>
              </a:extLst>
            </p:cNvPr>
            <p:cNvSpPr/>
            <p:nvPr/>
          </p:nvSpPr>
          <p:spPr>
            <a:xfrm>
              <a:off x="5475851" y="521758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BAF849F6-9971-4F0D-A680-C12125437147}"/>
                </a:ext>
              </a:extLst>
            </p:cNvPr>
            <p:cNvSpPr/>
            <p:nvPr/>
          </p:nvSpPr>
          <p:spPr>
            <a:xfrm>
              <a:off x="5105508" y="5217581"/>
              <a:ext cx="339481" cy="30861"/>
            </a:xfrm>
            <a:custGeom>
              <a:avLst/>
              <a:gdLst>
                <a:gd name="connsiteX0" fmla="*/ 0 w 339481"/>
                <a:gd name="connsiteY0" fmla="*/ 0 h 30861"/>
                <a:gd name="connsiteX1" fmla="*/ 339481 w 339481"/>
                <a:gd name="connsiteY1" fmla="*/ 0 h 30861"/>
                <a:gd name="connsiteX2" fmla="*/ 339481 w 339481"/>
                <a:gd name="connsiteY2" fmla="*/ 30862 h 30861"/>
                <a:gd name="connsiteX3" fmla="*/ 0 w 33948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39481" h="30861">
                  <a:moveTo>
                    <a:pt x="0" y="0"/>
                  </a:moveTo>
                  <a:lnTo>
                    <a:pt x="339481" y="0"/>
                  </a:lnTo>
                  <a:lnTo>
                    <a:pt x="339481" y="30862"/>
                  </a:lnTo>
                  <a:lnTo>
                    <a:pt x="0" y="30862"/>
                  </a:lnTo>
                  <a:close/>
                </a:path>
              </a:pathLst>
            </a:custGeom>
            <a:grpFill/>
            <a:ln w="15329"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ECC72CB5-E754-4FBB-94F5-2C393AF83C97}"/>
                </a:ext>
              </a:extLst>
            </p:cNvPr>
            <p:cNvSpPr/>
            <p:nvPr/>
          </p:nvSpPr>
          <p:spPr>
            <a:xfrm>
              <a:off x="5105508" y="5279305"/>
              <a:ext cx="401205" cy="30861"/>
            </a:xfrm>
            <a:custGeom>
              <a:avLst/>
              <a:gdLst>
                <a:gd name="connsiteX0" fmla="*/ 0 w 401205"/>
                <a:gd name="connsiteY0" fmla="*/ 0 h 30861"/>
                <a:gd name="connsiteX1" fmla="*/ 401205 w 401205"/>
                <a:gd name="connsiteY1" fmla="*/ 0 h 30861"/>
                <a:gd name="connsiteX2" fmla="*/ 401205 w 401205"/>
                <a:gd name="connsiteY2" fmla="*/ 30862 h 30861"/>
                <a:gd name="connsiteX3" fmla="*/ 0 w 40120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401205" h="30861">
                  <a:moveTo>
                    <a:pt x="0" y="0"/>
                  </a:moveTo>
                  <a:lnTo>
                    <a:pt x="401205" y="0"/>
                  </a:lnTo>
                  <a:lnTo>
                    <a:pt x="401205" y="30862"/>
                  </a:lnTo>
                  <a:lnTo>
                    <a:pt x="0" y="30862"/>
                  </a:lnTo>
                  <a:close/>
                </a:path>
              </a:pathLst>
            </a:custGeom>
            <a:grpFill/>
            <a:ln w="15329"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D3FD3D09-06FD-4B8F-AABB-D6A99A9D23DF}"/>
                </a:ext>
              </a:extLst>
            </p:cNvPr>
            <p:cNvSpPr/>
            <p:nvPr/>
          </p:nvSpPr>
          <p:spPr>
            <a:xfrm>
              <a:off x="5198094" y="534102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7AF049D2-2004-49EA-A613-51CA4228B073}"/>
                </a:ext>
              </a:extLst>
            </p:cNvPr>
            <p:cNvSpPr/>
            <p:nvPr/>
          </p:nvSpPr>
          <p:spPr>
            <a:xfrm>
              <a:off x="5259818" y="534102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4946D8FD-128F-453E-BF25-27463B1C92AB}"/>
                </a:ext>
              </a:extLst>
            </p:cNvPr>
            <p:cNvSpPr/>
            <p:nvPr/>
          </p:nvSpPr>
          <p:spPr>
            <a:xfrm>
              <a:off x="5321542" y="534102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grpSp>
      <p:grpSp>
        <p:nvGrpSpPr>
          <p:cNvPr id="161" name="图形 48">
            <a:extLst>
              <a:ext uri="{FF2B5EF4-FFF2-40B4-BE49-F238E27FC236}">
                <a16:creationId xmlns:a16="http://schemas.microsoft.com/office/drawing/2014/main" id="{EC873A82-B543-4E79-B67C-682C839DDA96}"/>
              </a:ext>
            </a:extLst>
          </p:cNvPr>
          <p:cNvGrpSpPr/>
          <p:nvPr/>
        </p:nvGrpSpPr>
        <p:grpSpPr>
          <a:xfrm>
            <a:off x="3722670" y="2209556"/>
            <a:ext cx="712170" cy="712170"/>
            <a:chOff x="10267297" y="3629132"/>
            <a:chExt cx="987582" cy="987582"/>
          </a:xfrm>
          <a:solidFill>
            <a:schemeClr val="bg1"/>
          </a:solidFill>
        </p:grpSpPr>
        <p:sp>
          <p:nvSpPr>
            <p:cNvPr id="162" name="任意多边形: 形状 161">
              <a:extLst>
                <a:ext uri="{FF2B5EF4-FFF2-40B4-BE49-F238E27FC236}">
                  <a16:creationId xmlns:a16="http://schemas.microsoft.com/office/drawing/2014/main" id="{A03F8488-7D18-4755-9E79-9D8F7111A0A7}"/>
                </a:ext>
              </a:extLst>
            </p:cNvPr>
            <p:cNvSpPr/>
            <p:nvPr/>
          </p:nvSpPr>
          <p:spPr>
            <a:xfrm>
              <a:off x="10282727" y="3644562"/>
              <a:ext cx="956720" cy="956720"/>
            </a:xfrm>
            <a:custGeom>
              <a:avLst/>
              <a:gdLst>
                <a:gd name="connsiteX0" fmla="*/ 879565 w 956720"/>
                <a:gd name="connsiteY0" fmla="*/ 822023 h 956720"/>
                <a:gd name="connsiteX1" fmla="*/ 879565 w 956720"/>
                <a:gd name="connsiteY1" fmla="*/ 586377 h 956720"/>
                <a:gd name="connsiteX2" fmla="*/ 709825 w 956720"/>
                <a:gd name="connsiteY2" fmla="*/ 416636 h 956720"/>
                <a:gd name="connsiteX3" fmla="*/ 622902 w 956720"/>
                <a:gd name="connsiteY3" fmla="*/ 440847 h 956720"/>
                <a:gd name="connsiteX4" fmla="*/ 549574 w 956720"/>
                <a:gd name="connsiteY4" fmla="*/ 410309 h 956720"/>
                <a:gd name="connsiteX5" fmla="*/ 540084 w 956720"/>
                <a:gd name="connsiteY5" fmla="*/ 396067 h 956720"/>
                <a:gd name="connsiteX6" fmla="*/ 540084 w 956720"/>
                <a:gd name="connsiteY6" fmla="*/ 385774 h 956720"/>
                <a:gd name="connsiteX7" fmla="*/ 570946 w 956720"/>
                <a:gd name="connsiteY7" fmla="*/ 385774 h 956720"/>
                <a:gd name="connsiteX8" fmla="*/ 570946 w 956720"/>
                <a:gd name="connsiteY8" fmla="*/ 317214 h 956720"/>
                <a:gd name="connsiteX9" fmla="*/ 648101 w 956720"/>
                <a:gd name="connsiteY9" fmla="*/ 169741 h 956720"/>
                <a:gd name="connsiteX10" fmla="*/ 478360 w 956720"/>
                <a:gd name="connsiteY10" fmla="*/ 0 h 956720"/>
                <a:gd name="connsiteX11" fmla="*/ 308619 w 956720"/>
                <a:gd name="connsiteY11" fmla="*/ 169741 h 956720"/>
                <a:gd name="connsiteX12" fmla="*/ 385774 w 956720"/>
                <a:gd name="connsiteY12" fmla="*/ 317214 h 956720"/>
                <a:gd name="connsiteX13" fmla="*/ 385774 w 956720"/>
                <a:gd name="connsiteY13" fmla="*/ 385774 h 956720"/>
                <a:gd name="connsiteX14" fmla="*/ 416636 w 956720"/>
                <a:gd name="connsiteY14" fmla="*/ 385774 h 956720"/>
                <a:gd name="connsiteX15" fmla="*/ 416636 w 956720"/>
                <a:gd name="connsiteY15" fmla="*/ 396067 h 956720"/>
                <a:gd name="connsiteX16" fmla="*/ 407131 w 956720"/>
                <a:gd name="connsiteY16" fmla="*/ 410309 h 956720"/>
                <a:gd name="connsiteX17" fmla="*/ 339173 w 956720"/>
                <a:gd name="connsiteY17" fmla="*/ 438641 h 956720"/>
                <a:gd name="connsiteX18" fmla="*/ 259364 w 956720"/>
                <a:gd name="connsiteY18" fmla="*/ 416636 h 956720"/>
                <a:gd name="connsiteX19" fmla="*/ 148153 w 956720"/>
                <a:gd name="connsiteY19" fmla="*/ 462698 h 956720"/>
                <a:gd name="connsiteX20" fmla="*/ 146286 w 956720"/>
                <a:gd name="connsiteY20" fmla="*/ 464565 h 956720"/>
                <a:gd name="connsiteX21" fmla="*/ 77155 w 956720"/>
                <a:gd name="connsiteY21" fmla="*/ 557413 h 956720"/>
                <a:gd name="connsiteX22" fmla="*/ 77155 w 956720"/>
                <a:gd name="connsiteY22" fmla="*/ 617239 h 956720"/>
                <a:gd name="connsiteX23" fmla="*/ 185172 w 956720"/>
                <a:gd name="connsiteY23" fmla="*/ 752538 h 956720"/>
                <a:gd name="connsiteX24" fmla="*/ 185172 w 956720"/>
                <a:gd name="connsiteY24" fmla="*/ 766410 h 956720"/>
                <a:gd name="connsiteX25" fmla="*/ 175666 w 956720"/>
                <a:gd name="connsiteY25" fmla="*/ 780653 h 956720"/>
                <a:gd name="connsiteX26" fmla="*/ 80719 w 956720"/>
                <a:gd name="connsiteY26" fmla="*/ 820218 h 956720"/>
                <a:gd name="connsiteX27" fmla="*/ 0 w 956720"/>
                <a:gd name="connsiteY27" fmla="*/ 941289 h 956720"/>
                <a:gd name="connsiteX28" fmla="*/ 0 w 956720"/>
                <a:gd name="connsiteY28" fmla="*/ 956720 h 956720"/>
                <a:gd name="connsiteX29" fmla="*/ 462929 w 956720"/>
                <a:gd name="connsiteY29" fmla="*/ 956720 h 956720"/>
                <a:gd name="connsiteX30" fmla="*/ 493791 w 956720"/>
                <a:gd name="connsiteY30" fmla="*/ 956720 h 956720"/>
                <a:gd name="connsiteX31" fmla="*/ 956720 w 956720"/>
                <a:gd name="connsiteY31" fmla="*/ 956720 h 956720"/>
                <a:gd name="connsiteX32" fmla="*/ 956720 w 956720"/>
                <a:gd name="connsiteY32" fmla="*/ 941289 h 956720"/>
                <a:gd name="connsiteX33" fmla="*/ 879565 w 956720"/>
                <a:gd name="connsiteY33" fmla="*/ 822023 h 956720"/>
                <a:gd name="connsiteX34" fmla="*/ 848703 w 956720"/>
                <a:gd name="connsiteY34" fmla="*/ 586377 h 956720"/>
                <a:gd name="connsiteX35" fmla="*/ 848703 w 956720"/>
                <a:gd name="connsiteY35" fmla="*/ 808845 h 956720"/>
                <a:gd name="connsiteX36" fmla="*/ 781039 w 956720"/>
                <a:gd name="connsiteY36" fmla="*/ 780653 h 956720"/>
                <a:gd name="connsiteX37" fmla="*/ 771548 w 956720"/>
                <a:gd name="connsiteY37" fmla="*/ 766410 h 956720"/>
                <a:gd name="connsiteX38" fmla="*/ 771548 w 956720"/>
                <a:gd name="connsiteY38" fmla="*/ 751735 h 956720"/>
                <a:gd name="connsiteX39" fmla="*/ 817841 w 956720"/>
                <a:gd name="connsiteY39" fmla="*/ 643086 h 956720"/>
                <a:gd name="connsiteX40" fmla="*/ 817841 w 956720"/>
                <a:gd name="connsiteY40" fmla="*/ 575251 h 956720"/>
                <a:gd name="connsiteX41" fmla="*/ 709825 w 956720"/>
                <a:gd name="connsiteY41" fmla="*/ 539251 h 956720"/>
                <a:gd name="connsiteX42" fmla="*/ 601808 w 956720"/>
                <a:gd name="connsiteY42" fmla="*/ 575251 h 956720"/>
                <a:gd name="connsiteX43" fmla="*/ 601808 w 956720"/>
                <a:gd name="connsiteY43" fmla="*/ 643086 h 956720"/>
                <a:gd name="connsiteX44" fmla="*/ 648101 w 956720"/>
                <a:gd name="connsiteY44" fmla="*/ 751735 h 956720"/>
                <a:gd name="connsiteX45" fmla="*/ 648101 w 956720"/>
                <a:gd name="connsiteY45" fmla="*/ 766410 h 956720"/>
                <a:gd name="connsiteX46" fmla="*/ 638595 w 956720"/>
                <a:gd name="connsiteY46" fmla="*/ 780653 h 956720"/>
                <a:gd name="connsiteX47" fmla="*/ 570946 w 956720"/>
                <a:gd name="connsiteY47" fmla="*/ 808845 h 956720"/>
                <a:gd name="connsiteX48" fmla="*/ 570946 w 956720"/>
                <a:gd name="connsiteY48" fmla="*/ 586377 h 956720"/>
                <a:gd name="connsiteX49" fmla="*/ 709825 w 956720"/>
                <a:gd name="connsiteY49" fmla="*/ 447498 h 956720"/>
                <a:gd name="connsiteX50" fmla="*/ 848703 w 956720"/>
                <a:gd name="connsiteY50" fmla="*/ 586377 h 956720"/>
                <a:gd name="connsiteX51" fmla="*/ 762012 w 956720"/>
                <a:gd name="connsiteY51" fmla="*/ 833272 h 956720"/>
                <a:gd name="connsiteX52" fmla="*/ 657637 w 956720"/>
                <a:gd name="connsiteY52" fmla="*/ 833272 h 956720"/>
                <a:gd name="connsiteX53" fmla="*/ 646419 w 956720"/>
                <a:gd name="connsiteY53" fmla="*/ 810820 h 956720"/>
                <a:gd name="connsiteX54" fmla="*/ 650477 w 956720"/>
                <a:gd name="connsiteY54" fmla="*/ 809138 h 956720"/>
                <a:gd name="connsiteX55" fmla="*/ 678268 w 956720"/>
                <a:gd name="connsiteY55" fmla="*/ 774203 h 956720"/>
                <a:gd name="connsiteX56" fmla="*/ 704964 w 956720"/>
                <a:gd name="connsiteY56" fmla="*/ 786192 h 956720"/>
                <a:gd name="connsiteX57" fmla="*/ 709825 w 956720"/>
                <a:gd name="connsiteY57" fmla="*/ 787813 h 956720"/>
                <a:gd name="connsiteX58" fmla="*/ 714701 w 956720"/>
                <a:gd name="connsiteY58" fmla="*/ 786192 h 956720"/>
                <a:gd name="connsiteX59" fmla="*/ 741396 w 956720"/>
                <a:gd name="connsiteY59" fmla="*/ 774203 h 956720"/>
                <a:gd name="connsiteX60" fmla="*/ 769172 w 956720"/>
                <a:gd name="connsiteY60" fmla="*/ 809138 h 956720"/>
                <a:gd name="connsiteX61" fmla="*/ 773230 w 956720"/>
                <a:gd name="connsiteY61" fmla="*/ 810836 h 956720"/>
                <a:gd name="connsiteX62" fmla="*/ 746581 w 956720"/>
                <a:gd name="connsiteY62" fmla="*/ 864134 h 956720"/>
                <a:gd name="connsiteX63" fmla="*/ 715719 w 956720"/>
                <a:gd name="connsiteY63" fmla="*/ 925858 h 956720"/>
                <a:gd name="connsiteX64" fmla="*/ 703930 w 956720"/>
                <a:gd name="connsiteY64" fmla="*/ 925858 h 956720"/>
                <a:gd name="connsiteX65" fmla="*/ 673068 w 956720"/>
                <a:gd name="connsiteY65" fmla="*/ 864134 h 956720"/>
                <a:gd name="connsiteX66" fmla="*/ 709825 w 956720"/>
                <a:gd name="connsiteY66" fmla="*/ 755161 h 956720"/>
                <a:gd name="connsiteX67" fmla="*/ 632670 w 956720"/>
                <a:gd name="connsiteY67" fmla="*/ 643086 h 956720"/>
                <a:gd name="connsiteX68" fmla="*/ 632670 w 956720"/>
                <a:gd name="connsiteY68" fmla="*/ 597487 h 956720"/>
                <a:gd name="connsiteX69" fmla="*/ 709825 w 956720"/>
                <a:gd name="connsiteY69" fmla="*/ 571764 h 956720"/>
                <a:gd name="connsiteX70" fmla="*/ 786979 w 956720"/>
                <a:gd name="connsiteY70" fmla="*/ 597487 h 956720"/>
                <a:gd name="connsiteX71" fmla="*/ 786979 w 956720"/>
                <a:gd name="connsiteY71" fmla="*/ 643086 h 956720"/>
                <a:gd name="connsiteX72" fmla="*/ 709825 w 956720"/>
                <a:gd name="connsiteY72" fmla="*/ 755161 h 956720"/>
                <a:gd name="connsiteX73" fmla="*/ 416636 w 956720"/>
                <a:gd name="connsiteY73" fmla="*/ 354912 h 956720"/>
                <a:gd name="connsiteX74" fmla="*/ 416636 w 956720"/>
                <a:gd name="connsiteY74" fmla="*/ 324050 h 956720"/>
                <a:gd name="connsiteX75" fmla="*/ 540084 w 956720"/>
                <a:gd name="connsiteY75" fmla="*/ 324050 h 956720"/>
                <a:gd name="connsiteX76" fmla="*/ 540084 w 956720"/>
                <a:gd name="connsiteY76" fmla="*/ 354912 h 956720"/>
                <a:gd name="connsiteX77" fmla="*/ 469410 w 956720"/>
                <a:gd name="connsiteY77" fmla="*/ 200603 h 956720"/>
                <a:gd name="connsiteX78" fmla="*/ 487310 w 956720"/>
                <a:gd name="connsiteY78" fmla="*/ 200603 h 956720"/>
                <a:gd name="connsiteX79" fmla="*/ 479595 w 956720"/>
                <a:gd name="connsiteY79" fmla="*/ 293188 h 956720"/>
                <a:gd name="connsiteX80" fmla="*/ 477126 w 956720"/>
                <a:gd name="connsiteY80" fmla="*/ 293188 h 956720"/>
                <a:gd name="connsiteX81" fmla="*/ 339481 w 956720"/>
                <a:gd name="connsiteY81" fmla="*/ 169741 h 956720"/>
                <a:gd name="connsiteX82" fmla="*/ 478360 w 956720"/>
                <a:gd name="connsiteY82" fmla="*/ 30862 h 956720"/>
                <a:gd name="connsiteX83" fmla="*/ 617239 w 956720"/>
                <a:gd name="connsiteY83" fmla="*/ 169741 h 956720"/>
                <a:gd name="connsiteX84" fmla="*/ 550824 w 956720"/>
                <a:gd name="connsiteY84" fmla="*/ 293188 h 956720"/>
                <a:gd name="connsiteX85" fmla="*/ 510565 w 956720"/>
                <a:gd name="connsiteY85" fmla="*/ 293188 h 956720"/>
                <a:gd name="connsiteX86" fmla="*/ 518280 w 956720"/>
                <a:gd name="connsiteY86" fmla="*/ 200603 h 956720"/>
                <a:gd name="connsiteX87" fmla="*/ 540084 w 956720"/>
                <a:gd name="connsiteY87" fmla="*/ 200603 h 956720"/>
                <a:gd name="connsiteX88" fmla="*/ 586377 w 956720"/>
                <a:gd name="connsiteY88" fmla="*/ 154310 h 956720"/>
                <a:gd name="connsiteX89" fmla="*/ 540084 w 956720"/>
                <a:gd name="connsiteY89" fmla="*/ 108017 h 956720"/>
                <a:gd name="connsiteX90" fmla="*/ 537615 w 956720"/>
                <a:gd name="connsiteY90" fmla="*/ 108017 h 956720"/>
                <a:gd name="connsiteX91" fmla="*/ 491476 w 956720"/>
                <a:gd name="connsiteY91" fmla="*/ 150467 h 956720"/>
                <a:gd name="connsiteX92" fmla="*/ 489887 w 956720"/>
                <a:gd name="connsiteY92" fmla="*/ 169741 h 956720"/>
                <a:gd name="connsiteX93" fmla="*/ 466849 w 956720"/>
                <a:gd name="connsiteY93" fmla="*/ 169741 h 956720"/>
                <a:gd name="connsiteX94" fmla="*/ 465244 w 956720"/>
                <a:gd name="connsiteY94" fmla="*/ 150467 h 956720"/>
                <a:gd name="connsiteX95" fmla="*/ 419105 w 956720"/>
                <a:gd name="connsiteY95" fmla="*/ 108017 h 956720"/>
                <a:gd name="connsiteX96" fmla="*/ 416636 w 956720"/>
                <a:gd name="connsiteY96" fmla="*/ 108017 h 956720"/>
                <a:gd name="connsiteX97" fmla="*/ 370343 w 956720"/>
                <a:gd name="connsiteY97" fmla="*/ 154310 h 956720"/>
                <a:gd name="connsiteX98" fmla="*/ 416636 w 956720"/>
                <a:gd name="connsiteY98" fmla="*/ 200603 h 956720"/>
                <a:gd name="connsiteX99" fmla="*/ 438440 w 956720"/>
                <a:gd name="connsiteY99" fmla="*/ 200603 h 956720"/>
                <a:gd name="connsiteX100" fmla="*/ 446156 w 956720"/>
                <a:gd name="connsiteY100" fmla="*/ 293188 h 956720"/>
                <a:gd name="connsiteX101" fmla="*/ 405896 w 956720"/>
                <a:gd name="connsiteY101" fmla="*/ 293188 h 956720"/>
                <a:gd name="connsiteX102" fmla="*/ 339481 w 956720"/>
                <a:gd name="connsiteY102" fmla="*/ 169741 h 956720"/>
                <a:gd name="connsiteX103" fmla="*/ 520841 w 956720"/>
                <a:gd name="connsiteY103" fmla="*/ 169741 h 956720"/>
                <a:gd name="connsiteX104" fmla="*/ 522230 w 956720"/>
                <a:gd name="connsiteY104" fmla="*/ 153029 h 956720"/>
                <a:gd name="connsiteX105" fmla="*/ 537615 w 956720"/>
                <a:gd name="connsiteY105" fmla="*/ 138879 h 956720"/>
                <a:gd name="connsiteX106" fmla="*/ 540084 w 956720"/>
                <a:gd name="connsiteY106" fmla="*/ 138879 h 956720"/>
                <a:gd name="connsiteX107" fmla="*/ 555515 w 956720"/>
                <a:gd name="connsiteY107" fmla="*/ 154310 h 956720"/>
                <a:gd name="connsiteX108" fmla="*/ 540084 w 956720"/>
                <a:gd name="connsiteY108" fmla="*/ 169741 h 956720"/>
                <a:gd name="connsiteX109" fmla="*/ 435879 w 956720"/>
                <a:gd name="connsiteY109" fmla="*/ 169741 h 956720"/>
                <a:gd name="connsiteX110" fmla="*/ 416636 w 956720"/>
                <a:gd name="connsiteY110" fmla="*/ 169741 h 956720"/>
                <a:gd name="connsiteX111" fmla="*/ 401205 w 956720"/>
                <a:gd name="connsiteY111" fmla="*/ 154310 h 956720"/>
                <a:gd name="connsiteX112" fmla="*/ 416636 w 956720"/>
                <a:gd name="connsiteY112" fmla="*/ 138879 h 956720"/>
                <a:gd name="connsiteX113" fmla="*/ 419105 w 956720"/>
                <a:gd name="connsiteY113" fmla="*/ 138879 h 956720"/>
                <a:gd name="connsiteX114" fmla="*/ 434490 w 956720"/>
                <a:gd name="connsiteY114" fmla="*/ 153029 h 956720"/>
                <a:gd name="connsiteX115" fmla="*/ 509222 w 956720"/>
                <a:gd name="connsiteY115" fmla="*/ 385774 h 956720"/>
                <a:gd name="connsiteX116" fmla="*/ 509222 w 956720"/>
                <a:gd name="connsiteY116" fmla="*/ 396067 h 956720"/>
                <a:gd name="connsiteX117" fmla="*/ 515595 w 956720"/>
                <a:gd name="connsiteY117" fmla="*/ 419306 h 956720"/>
                <a:gd name="connsiteX118" fmla="*/ 478360 w 956720"/>
                <a:gd name="connsiteY118" fmla="*/ 456541 h 956720"/>
                <a:gd name="connsiteX119" fmla="*/ 441125 w 956720"/>
                <a:gd name="connsiteY119" fmla="*/ 419306 h 956720"/>
                <a:gd name="connsiteX120" fmla="*/ 447498 w 956720"/>
                <a:gd name="connsiteY120" fmla="*/ 396067 h 956720"/>
                <a:gd name="connsiteX121" fmla="*/ 447498 w 956720"/>
                <a:gd name="connsiteY121" fmla="*/ 385774 h 956720"/>
                <a:gd name="connsiteX122" fmla="*/ 417577 w 956720"/>
                <a:gd name="connsiteY122" fmla="*/ 439381 h 956720"/>
                <a:gd name="connsiteX123" fmla="*/ 478360 w 956720"/>
                <a:gd name="connsiteY123" fmla="*/ 500179 h 956720"/>
                <a:gd name="connsiteX124" fmla="*/ 539143 w 956720"/>
                <a:gd name="connsiteY124" fmla="*/ 439381 h 956720"/>
                <a:gd name="connsiteX125" fmla="*/ 594293 w 956720"/>
                <a:gd name="connsiteY125" fmla="*/ 462358 h 956720"/>
                <a:gd name="connsiteX126" fmla="*/ 543016 w 956720"/>
                <a:gd name="connsiteY126" fmla="*/ 555499 h 956720"/>
                <a:gd name="connsiteX127" fmla="*/ 415448 w 956720"/>
                <a:gd name="connsiteY127" fmla="*/ 555499 h 956720"/>
                <a:gd name="connsiteX128" fmla="*/ 367674 w 956720"/>
                <a:gd name="connsiteY128" fmla="*/ 460167 h 956720"/>
                <a:gd name="connsiteX129" fmla="*/ 108017 w 956720"/>
                <a:gd name="connsiteY129" fmla="*/ 617239 h 956720"/>
                <a:gd name="connsiteX130" fmla="*/ 108017 w 956720"/>
                <a:gd name="connsiteY130" fmla="*/ 557413 h 956720"/>
                <a:gd name="connsiteX131" fmla="*/ 158059 w 956720"/>
                <a:gd name="connsiteY131" fmla="*/ 493328 h 956720"/>
                <a:gd name="connsiteX132" fmla="*/ 162210 w 956720"/>
                <a:gd name="connsiteY132" fmla="*/ 492310 h 956720"/>
                <a:gd name="connsiteX133" fmla="*/ 169972 w 956720"/>
                <a:gd name="connsiteY133" fmla="*/ 484532 h 956720"/>
                <a:gd name="connsiteX134" fmla="*/ 259364 w 956720"/>
                <a:gd name="connsiteY134" fmla="*/ 447498 h 956720"/>
                <a:gd name="connsiteX135" fmla="*/ 385774 w 956720"/>
                <a:gd name="connsiteY135" fmla="*/ 573909 h 956720"/>
                <a:gd name="connsiteX136" fmla="*/ 385774 w 956720"/>
                <a:gd name="connsiteY136" fmla="*/ 617239 h 956720"/>
                <a:gd name="connsiteX137" fmla="*/ 342228 w 956720"/>
                <a:gd name="connsiteY137" fmla="*/ 703529 h 956720"/>
                <a:gd name="connsiteX138" fmla="*/ 354912 w 956720"/>
                <a:gd name="connsiteY138" fmla="*/ 643101 h 956720"/>
                <a:gd name="connsiteX139" fmla="*/ 354912 w 956720"/>
                <a:gd name="connsiteY139" fmla="*/ 570946 h 956720"/>
                <a:gd name="connsiteX140" fmla="*/ 321412 w 956720"/>
                <a:gd name="connsiteY140" fmla="*/ 570946 h 956720"/>
                <a:gd name="connsiteX141" fmla="*/ 257805 w 956720"/>
                <a:gd name="connsiteY141" fmla="*/ 544605 h 956720"/>
                <a:gd name="connsiteX142" fmla="*/ 246896 w 956720"/>
                <a:gd name="connsiteY142" fmla="*/ 533695 h 956720"/>
                <a:gd name="connsiteX143" fmla="*/ 235986 w 956720"/>
                <a:gd name="connsiteY143" fmla="*/ 544605 h 956720"/>
                <a:gd name="connsiteX144" fmla="*/ 172379 w 956720"/>
                <a:gd name="connsiteY144" fmla="*/ 570946 h 956720"/>
                <a:gd name="connsiteX145" fmla="*/ 138879 w 956720"/>
                <a:gd name="connsiteY145" fmla="*/ 570946 h 956720"/>
                <a:gd name="connsiteX146" fmla="*/ 138879 w 956720"/>
                <a:gd name="connsiteY146" fmla="*/ 643101 h 956720"/>
                <a:gd name="connsiteX147" fmla="*/ 151563 w 956720"/>
                <a:gd name="connsiteY147" fmla="*/ 703529 h 956720"/>
                <a:gd name="connsiteX148" fmla="*/ 108017 w 956720"/>
                <a:gd name="connsiteY148" fmla="*/ 617239 h 956720"/>
                <a:gd name="connsiteX149" fmla="*/ 307678 w 956720"/>
                <a:gd name="connsiteY149" fmla="*/ 809725 h 956720"/>
                <a:gd name="connsiteX150" fmla="*/ 315949 w 956720"/>
                <a:gd name="connsiteY150" fmla="*/ 813166 h 956720"/>
                <a:gd name="connsiteX151" fmla="*/ 299947 w 956720"/>
                <a:gd name="connsiteY151" fmla="*/ 869196 h 956720"/>
                <a:gd name="connsiteX152" fmla="*/ 270397 w 956720"/>
                <a:gd name="connsiteY152" fmla="*/ 847021 h 956720"/>
                <a:gd name="connsiteX153" fmla="*/ 284130 w 956720"/>
                <a:gd name="connsiteY153" fmla="*/ 789649 h 956720"/>
                <a:gd name="connsiteX154" fmla="*/ 246896 w 956720"/>
                <a:gd name="connsiteY154" fmla="*/ 826884 h 956720"/>
                <a:gd name="connsiteX155" fmla="*/ 209661 w 956720"/>
                <a:gd name="connsiteY155" fmla="*/ 789649 h 956720"/>
                <a:gd name="connsiteX156" fmla="*/ 215324 w 956720"/>
                <a:gd name="connsiteY156" fmla="*/ 774203 h 956720"/>
                <a:gd name="connsiteX157" fmla="*/ 242019 w 956720"/>
                <a:gd name="connsiteY157" fmla="*/ 786192 h 956720"/>
                <a:gd name="connsiteX158" fmla="*/ 246896 w 956720"/>
                <a:gd name="connsiteY158" fmla="*/ 787813 h 956720"/>
                <a:gd name="connsiteX159" fmla="*/ 251772 w 956720"/>
                <a:gd name="connsiteY159" fmla="*/ 786192 h 956720"/>
                <a:gd name="connsiteX160" fmla="*/ 278467 w 956720"/>
                <a:gd name="connsiteY160" fmla="*/ 774203 h 956720"/>
                <a:gd name="connsiteX161" fmla="*/ 284130 w 956720"/>
                <a:gd name="connsiteY161" fmla="*/ 789649 h 956720"/>
                <a:gd name="connsiteX162" fmla="*/ 324050 w 956720"/>
                <a:gd name="connsiteY162" fmla="*/ 643101 h 956720"/>
                <a:gd name="connsiteX163" fmla="*/ 246896 w 956720"/>
                <a:gd name="connsiteY163" fmla="*/ 755176 h 956720"/>
                <a:gd name="connsiteX164" fmla="*/ 169741 w 956720"/>
                <a:gd name="connsiteY164" fmla="*/ 643101 h 956720"/>
                <a:gd name="connsiteX165" fmla="*/ 169741 w 956720"/>
                <a:gd name="connsiteY165" fmla="*/ 601808 h 956720"/>
                <a:gd name="connsiteX166" fmla="*/ 172379 w 956720"/>
                <a:gd name="connsiteY166" fmla="*/ 601808 h 956720"/>
                <a:gd name="connsiteX167" fmla="*/ 246896 w 956720"/>
                <a:gd name="connsiteY167" fmla="*/ 576115 h 956720"/>
                <a:gd name="connsiteX168" fmla="*/ 321412 w 956720"/>
                <a:gd name="connsiteY168" fmla="*/ 601808 h 956720"/>
                <a:gd name="connsiteX169" fmla="*/ 324050 w 956720"/>
                <a:gd name="connsiteY169" fmla="*/ 601808 h 956720"/>
                <a:gd name="connsiteX170" fmla="*/ 223410 w 956720"/>
                <a:gd name="connsiteY170" fmla="*/ 847037 h 956720"/>
                <a:gd name="connsiteX171" fmla="*/ 193859 w 956720"/>
                <a:gd name="connsiteY171" fmla="*/ 869211 h 956720"/>
                <a:gd name="connsiteX172" fmla="*/ 177842 w 956720"/>
                <a:gd name="connsiteY172" fmla="*/ 813181 h 956720"/>
                <a:gd name="connsiteX173" fmla="*/ 186113 w 956720"/>
                <a:gd name="connsiteY173" fmla="*/ 809740 h 956720"/>
                <a:gd name="connsiteX174" fmla="*/ 32050 w 956720"/>
                <a:gd name="connsiteY174" fmla="*/ 925858 h 956720"/>
                <a:gd name="connsiteX175" fmla="*/ 92586 w 956720"/>
                <a:gd name="connsiteY175" fmla="*/ 848703 h 956720"/>
                <a:gd name="connsiteX176" fmla="*/ 149171 w 956720"/>
                <a:gd name="connsiteY176" fmla="*/ 825125 h 956720"/>
                <a:gd name="connsiteX177" fmla="*/ 176499 w 956720"/>
                <a:gd name="connsiteY177" fmla="*/ 920797 h 956720"/>
                <a:gd name="connsiteX178" fmla="*/ 246896 w 956720"/>
                <a:gd name="connsiteY178" fmla="*/ 867992 h 956720"/>
                <a:gd name="connsiteX179" fmla="*/ 317292 w 956720"/>
                <a:gd name="connsiteY179" fmla="*/ 920797 h 956720"/>
                <a:gd name="connsiteX180" fmla="*/ 344620 w 956720"/>
                <a:gd name="connsiteY180" fmla="*/ 825125 h 956720"/>
                <a:gd name="connsiteX181" fmla="*/ 401205 w 956720"/>
                <a:gd name="connsiteY181" fmla="*/ 848703 h 956720"/>
                <a:gd name="connsiteX182" fmla="*/ 461741 w 956720"/>
                <a:gd name="connsiteY182" fmla="*/ 925858 h 956720"/>
                <a:gd name="connsiteX183" fmla="*/ 413087 w 956720"/>
                <a:gd name="connsiteY183" fmla="*/ 820218 h 956720"/>
                <a:gd name="connsiteX184" fmla="*/ 318125 w 956720"/>
                <a:gd name="connsiteY184" fmla="*/ 780653 h 956720"/>
                <a:gd name="connsiteX185" fmla="*/ 308619 w 956720"/>
                <a:gd name="connsiteY185" fmla="*/ 766410 h 956720"/>
                <a:gd name="connsiteX186" fmla="*/ 308619 w 956720"/>
                <a:gd name="connsiteY186" fmla="*/ 752538 h 956720"/>
                <a:gd name="connsiteX187" fmla="*/ 416636 w 956720"/>
                <a:gd name="connsiteY187" fmla="*/ 617239 h 956720"/>
                <a:gd name="connsiteX188" fmla="*/ 416636 w 956720"/>
                <a:gd name="connsiteY188" fmla="*/ 586377 h 956720"/>
                <a:gd name="connsiteX189" fmla="*/ 540084 w 956720"/>
                <a:gd name="connsiteY189" fmla="*/ 586377 h 956720"/>
                <a:gd name="connsiteX190" fmla="*/ 540084 w 956720"/>
                <a:gd name="connsiteY190" fmla="*/ 822023 h 956720"/>
                <a:gd name="connsiteX191" fmla="*/ 478360 w 956720"/>
                <a:gd name="connsiteY191" fmla="*/ 880044 h 956720"/>
                <a:gd name="connsiteX192" fmla="*/ 413087 w 956720"/>
                <a:gd name="connsiteY192" fmla="*/ 820218 h 956720"/>
                <a:gd name="connsiteX193" fmla="*/ 555515 w 956720"/>
                <a:gd name="connsiteY193" fmla="*/ 848703 h 956720"/>
                <a:gd name="connsiteX194" fmla="*/ 617856 w 956720"/>
                <a:gd name="connsiteY194" fmla="*/ 822718 h 956720"/>
                <a:gd name="connsiteX195" fmla="*/ 669426 w 956720"/>
                <a:gd name="connsiteY195" fmla="*/ 925858 h 956720"/>
                <a:gd name="connsiteX196" fmla="*/ 494979 w 956720"/>
                <a:gd name="connsiteY196" fmla="*/ 925858 h 956720"/>
                <a:gd name="connsiteX197" fmla="*/ 555515 w 956720"/>
                <a:gd name="connsiteY197" fmla="*/ 848703 h 956720"/>
                <a:gd name="connsiteX198" fmla="*/ 750223 w 956720"/>
                <a:gd name="connsiteY198" fmla="*/ 925858 h 956720"/>
                <a:gd name="connsiteX199" fmla="*/ 801793 w 956720"/>
                <a:gd name="connsiteY199" fmla="*/ 822718 h 956720"/>
                <a:gd name="connsiteX200" fmla="*/ 864134 w 956720"/>
                <a:gd name="connsiteY200" fmla="*/ 848703 h 956720"/>
                <a:gd name="connsiteX201" fmla="*/ 924670 w 956720"/>
                <a:gd name="connsiteY201" fmla="*/ 925858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956720" h="956720">
                  <a:moveTo>
                    <a:pt x="879565" y="822023"/>
                  </a:moveTo>
                  <a:lnTo>
                    <a:pt x="879565" y="586377"/>
                  </a:lnTo>
                  <a:cubicBezTo>
                    <a:pt x="879565" y="492788"/>
                    <a:pt x="803413" y="416636"/>
                    <a:pt x="709825" y="416636"/>
                  </a:cubicBezTo>
                  <a:cubicBezTo>
                    <a:pt x="678037" y="416636"/>
                    <a:pt x="648363" y="425586"/>
                    <a:pt x="622902" y="440847"/>
                  </a:cubicBezTo>
                  <a:lnTo>
                    <a:pt x="549574" y="410309"/>
                  </a:lnTo>
                  <a:cubicBezTo>
                    <a:pt x="543818" y="407902"/>
                    <a:pt x="540084" y="402301"/>
                    <a:pt x="540084" y="396067"/>
                  </a:cubicBezTo>
                  <a:lnTo>
                    <a:pt x="540084" y="385774"/>
                  </a:lnTo>
                  <a:lnTo>
                    <a:pt x="570946" y="385774"/>
                  </a:lnTo>
                  <a:lnTo>
                    <a:pt x="570946" y="317214"/>
                  </a:lnTo>
                  <a:cubicBezTo>
                    <a:pt x="618087" y="286059"/>
                    <a:pt x="648101" y="229196"/>
                    <a:pt x="648101" y="169741"/>
                  </a:cubicBezTo>
                  <a:cubicBezTo>
                    <a:pt x="648101" y="76152"/>
                    <a:pt x="571949" y="0"/>
                    <a:pt x="478360" y="0"/>
                  </a:cubicBezTo>
                  <a:cubicBezTo>
                    <a:pt x="384771" y="0"/>
                    <a:pt x="308619" y="76152"/>
                    <a:pt x="308619" y="169741"/>
                  </a:cubicBezTo>
                  <a:cubicBezTo>
                    <a:pt x="308619" y="229196"/>
                    <a:pt x="338633" y="286059"/>
                    <a:pt x="385774" y="317214"/>
                  </a:cubicBezTo>
                  <a:lnTo>
                    <a:pt x="385774" y="385774"/>
                  </a:lnTo>
                  <a:lnTo>
                    <a:pt x="416636" y="385774"/>
                  </a:lnTo>
                  <a:lnTo>
                    <a:pt x="416636" y="396067"/>
                  </a:lnTo>
                  <a:cubicBezTo>
                    <a:pt x="416636" y="402301"/>
                    <a:pt x="412902" y="407902"/>
                    <a:pt x="407131" y="410309"/>
                  </a:cubicBezTo>
                  <a:lnTo>
                    <a:pt x="339173" y="438641"/>
                  </a:lnTo>
                  <a:cubicBezTo>
                    <a:pt x="315733" y="424753"/>
                    <a:pt x="288513" y="416636"/>
                    <a:pt x="259364" y="416636"/>
                  </a:cubicBezTo>
                  <a:cubicBezTo>
                    <a:pt x="217361" y="416636"/>
                    <a:pt x="177873" y="433008"/>
                    <a:pt x="148153" y="462698"/>
                  </a:cubicBezTo>
                  <a:lnTo>
                    <a:pt x="146286" y="464565"/>
                  </a:lnTo>
                  <a:cubicBezTo>
                    <a:pt x="105363" y="476786"/>
                    <a:pt x="77155" y="514345"/>
                    <a:pt x="77155" y="557413"/>
                  </a:cubicBezTo>
                  <a:lnTo>
                    <a:pt x="77155" y="617239"/>
                  </a:lnTo>
                  <a:cubicBezTo>
                    <a:pt x="77155" y="682388"/>
                    <a:pt x="122260" y="738264"/>
                    <a:pt x="185172" y="752538"/>
                  </a:cubicBezTo>
                  <a:lnTo>
                    <a:pt x="185172" y="766410"/>
                  </a:lnTo>
                  <a:cubicBezTo>
                    <a:pt x="185172" y="772644"/>
                    <a:pt x="181437" y="778245"/>
                    <a:pt x="175666" y="780653"/>
                  </a:cubicBezTo>
                  <a:lnTo>
                    <a:pt x="80719" y="820218"/>
                  </a:lnTo>
                  <a:cubicBezTo>
                    <a:pt x="31680" y="840648"/>
                    <a:pt x="0" y="888176"/>
                    <a:pt x="0" y="941289"/>
                  </a:cubicBezTo>
                  <a:lnTo>
                    <a:pt x="0" y="956720"/>
                  </a:lnTo>
                  <a:lnTo>
                    <a:pt x="462929" y="956720"/>
                  </a:lnTo>
                  <a:lnTo>
                    <a:pt x="493791" y="956720"/>
                  </a:lnTo>
                  <a:lnTo>
                    <a:pt x="956720" y="956720"/>
                  </a:lnTo>
                  <a:lnTo>
                    <a:pt x="956720" y="941289"/>
                  </a:lnTo>
                  <a:cubicBezTo>
                    <a:pt x="956720" y="889518"/>
                    <a:pt x="926491" y="843256"/>
                    <a:pt x="879565" y="822023"/>
                  </a:cubicBezTo>
                  <a:close/>
                  <a:moveTo>
                    <a:pt x="848703" y="586377"/>
                  </a:moveTo>
                  <a:lnTo>
                    <a:pt x="848703" y="808845"/>
                  </a:lnTo>
                  <a:lnTo>
                    <a:pt x="781039" y="780653"/>
                  </a:lnTo>
                  <a:cubicBezTo>
                    <a:pt x="775283" y="778245"/>
                    <a:pt x="771548" y="772644"/>
                    <a:pt x="771548" y="766410"/>
                  </a:cubicBezTo>
                  <a:lnTo>
                    <a:pt x="771548" y="751735"/>
                  </a:lnTo>
                  <a:cubicBezTo>
                    <a:pt x="800451" y="723944"/>
                    <a:pt x="817841" y="685120"/>
                    <a:pt x="817841" y="643086"/>
                  </a:cubicBezTo>
                  <a:lnTo>
                    <a:pt x="817841" y="575251"/>
                  </a:lnTo>
                  <a:lnTo>
                    <a:pt x="709825" y="539251"/>
                  </a:lnTo>
                  <a:lnTo>
                    <a:pt x="601808" y="575251"/>
                  </a:lnTo>
                  <a:lnTo>
                    <a:pt x="601808" y="643086"/>
                  </a:lnTo>
                  <a:cubicBezTo>
                    <a:pt x="601808" y="685120"/>
                    <a:pt x="619198" y="723929"/>
                    <a:pt x="648101" y="751735"/>
                  </a:cubicBezTo>
                  <a:lnTo>
                    <a:pt x="648101" y="766410"/>
                  </a:lnTo>
                  <a:cubicBezTo>
                    <a:pt x="648101" y="772644"/>
                    <a:pt x="644366" y="778245"/>
                    <a:pt x="638595" y="780653"/>
                  </a:cubicBezTo>
                  <a:lnTo>
                    <a:pt x="570946" y="808845"/>
                  </a:lnTo>
                  <a:lnTo>
                    <a:pt x="570946" y="586377"/>
                  </a:lnTo>
                  <a:cubicBezTo>
                    <a:pt x="570946" y="509793"/>
                    <a:pt x="633256" y="447498"/>
                    <a:pt x="709825" y="447498"/>
                  </a:cubicBezTo>
                  <a:cubicBezTo>
                    <a:pt x="786393" y="447498"/>
                    <a:pt x="848703" y="509793"/>
                    <a:pt x="848703" y="586377"/>
                  </a:cubicBezTo>
                  <a:close/>
                  <a:moveTo>
                    <a:pt x="762012" y="833272"/>
                  </a:moveTo>
                  <a:lnTo>
                    <a:pt x="657637" y="833272"/>
                  </a:lnTo>
                  <a:lnTo>
                    <a:pt x="646419" y="810820"/>
                  </a:lnTo>
                  <a:lnTo>
                    <a:pt x="650477" y="809138"/>
                  </a:lnTo>
                  <a:cubicBezTo>
                    <a:pt x="665353" y="802950"/>
                    <a:pt x="675630" y="789695"/>
                    <a:pt x="678268" y="774203"/>
                  </a:cubicBezTo>
                  <a:cubicBezTo>
                    <a:pt x="686663" y="778955"/>
                    <a:pt x="695536" y="783045"/>
                    <a:pt x="704964" y="786192"/>
                  </a:cubicBezTo>
                  <a:lnTo>
                    <a:pt x="709825" y="787813"/>
                  </a:lnTo>
                  <a:lnTo>
                    <a:pt x="714701" y="786192"/>
                  </a:lnTo>
                  <a:cubicBezTo>
                    <a:pt x="724114" y="783060"/>
                    <a:pt x="732986" y="778955"/>
                    <a:pt x="741396" y="774203"/>
                  </a:cubicBezTo>
                  <a:cubicBezTo>
                    <a:pt x="744020" y="789695"/>
                    <a:pt x="754312" y="802950"/>
                    <a:pt x="769172" y="809138"/>
                  </a:cubicBezTo>
                  <a:lnTo>
                    <a:pt x="773230" y="810836"/>
                  </a:lnTo>
                  <a:close/>
                  <a:moveTo>
                    <a:pt x="746581" y="864134"/>
                  </a:moveTo>
                  <a:lnTo>
                    <a:pt x="715719" y="925858"/>
                  </a:lnTo>
                  <a:lnTo>
                    <a:pt x="703930" y="925858"/>
                  </a:lnTo>
                  <a:lnTo>
                    <a:pt x="673068" y="864134"/>
                  </a:lnTo>
                  <a:close/>
                  <a:moveTo>
                    <a:pt x="709825" y="755161"/>
                  </a:moveTo>
                  <a:cubicBezTo>
                    <a:pt x="663470" y="737477"/>
                    <a:pt x="632670" y="693082"/>
                    <a:pt x="632670" y="643086"/>
                  </a:cubicBezTo>
                  <a:lnTo>
                    <a:pt x="632670" y="597487"/>
                  </a:lnTo>
                  <a:lnTo>
                    <a:pt x="709825" y="571764"/>
                  </a:lnTo>
                  <a:lnTo>
                    <a:pt x="786979" y="597487"/>
                  </a:lnTo>
                  <a:lnTo>
                    <a:pt x="786979" y="643086"/>
                  </a:lnTo>
                  <a:cubicBezTo>
                    <a:pt x="786979" y="693082"/>
                    <a:pt x="756179" y="737477"/>
                    <a:pt x="709825" y="755161"/>
                  </a:cubicBezTo>
                  <a:close/>
                  <a:moveTo>
                    <a:pt x="416636" y="354912"/>
                  </a:moveTo>
                  <a:lnTo>
                    <a:pt x="416636" y="324050"/>
                  </a:lnTo>
                  <a:lnTo>
                    <a:pt x="540084" y="324050"/>
                  </a:lnTo>
                  <a:lnTo>
                    <a:pt x="540084" y="354912"/>
                  </a:lnTo>
                  <a:close/>
                  <a:moveTo>
                    <a:pt x="469410" y="200603"/>
                  </a:moveTo>
                  <a:lnTo>
                    <a:pt x="487310" y="200603"/>
                  </a:lnTo>
                  <a:lnTo>
                    <a:pt x="479595" y="293188"/>
                  </a:lnTo>
                  <a:lnTo>
                    <a:pt x="477126" y="293188"/>
                  </a:lnTo>
                  <a:close/>
                  <a:moveTo>
                    <a:pt x="339481" y="169741"/>
                  </a:moveTo>
                  <a:cubicBezTo>
                    <a:pt x="339481" y="93157"/>
                    <a:pt x="401792" y="30862"/>
                    <a:pt x="478360" y="30862"/>
                  </a:cubicBezTo>
                  <a:cubicBezTo>
                    <a:pt x="554929" y="30862"/>
                    <a:pt x="617239" y="93157"/>
                    <a:pt x="617239" y="169741"/>
                  </a:cubicBezTo>
                  <a:cubicBezTo>
                    <a:pt x="617239" y="219459"/>
                    <a:pt x="590620" y="268437"/>
                    <a:pt x="550824" y="293188"/>
                  </a:cubicBezTo>
                  <a:lnTo>
                    <a:pt x="510565" y="293188"/>
                  </a:lnTo>
                  <a:lnTo>
                    <a:pt x="518280" y="200603"/>
                  </a:lnTo>
                  <a:lnTo>
                    <a:pt x="540084" y="200603"/>
                  </a:lnTo>
                  <a:cubicBezTo>
                    <a:pt x="565607" y="200603"/>
                    <a:pt x="586377" y="179833"/>
                    <a:pt x="586377" y="154310"/>
                  </a:cubicBezTo>
                  <a:cubicBezTo>
                    <a:pt x="586377" y="128787"/>
                    <a:pt x="565607" y="108017"/>
                    <a:pt x="540084" y="108017"/>
                  </a:cubicBezTo>
                  <a:lnTo>
                    <a:pt x="537615" y="108017"/>
                  </a:lnTo>
                  <a:cubicBezTo>
                    <a:pt x="513728" y="108017"/>
                    <a:pt x="493467" y="126657"/>
                    <a:pt x="491476" y="150467"/>
                  </a:cubicBezTo>
                  <a:lnTo>
                    <a:pt x="489887" y="169741"/>
                  </a:lnTo>
                  <a:lnTo>
                    <a:pt x="466849" y="169741"/>
                  </a:lnTo>
                  <a:lnTo>
                    <a:pt x="465244" y="150467"/>
                  </a:lnTo>
                  <a:cubicBezTo>
                    <a:pt x="463253" y="126657"/>
                    <a:pt x="442992" y="108017"/>
                    <a:pt x="419105" y="108017"/>
                  </a:cubicBezTo>
                  <a:lnTo>
                    <a:pt x="416636" y="108017"/>
                  </a:lnTo>
                  <a:cubicBezTo>
                    <a:pt x="391113" y="108017"/>
                    <a:pt x="370343" y="128787"/>
                    <a:pt x="370343" y="154310"/>
                  </a:cubicBezTo>
                  <a:cubicBezTo>
                    <a:pt x="370343" y="179833"/>
                    <a:pt x="391113" y="200603"/>
                    <a:pt x="416636" y="200603"/>
                  </a:cubicBezTo>
                  <a:lnTo>
                    <a:pt x="438440" y="200603"/>
                  </a:lnTo>
                  <a:lnTo>
                    <a:pt x="446156" y="293188"/>
                  </a:lnTo>
                  <a:lnTo>
                    <a:pt x="405896" y="293188"/>
                  </a:lnTo>
                  <a:cubicBezTo>
                    <a:pt x="366100" y="268437"/>
                    <a:pt x="339481" y="219459"/>
                    <a:pt x="339481" y="169741"/>
                  </a:cubicBezTo>
                  <a:close/>
                  <a:moveTo>
                    <a:pt x="520841" y="169741"/>
                  </a:moveTo>
                  <a:lnTo>
                    <a:pt x="522230" y="153029"/>
                  </a:lnTo>
                  <a:cubicBezTo>
                    <a:pt x="522909" y="145082"/>
                    <a:pt x="529653" y="138879"/>
                    <a:pt x="537615" y="138879"/>
                  </a:cubicBezTo>
                  <a:lnTo>
                    <a:pt x="540084" y="138879"/>
                  </a:lnTo>
                  <a:cubicBezTo>
                    <a:pt x="548586" y="138879"/>
                    <a:pt x="555515" y="145792"/>
                    <a:pt x="555515" y="154310"/>
                  </a:cubicBezTo>
                  <a:cubicBezTo>
                    <a:pt x="555515" y="162828"/>
                    <a:pt x="548586" y="169741"/>
                    <a:pt x="540084" y="169741"/>
                  </a:cubicBezTo>
                  <a:close/>
                  <a:moveTo>
                    <a:pt x="435879" y="169741"/>
                  </a:moveTo>
                  <a:lnTo>
                    <a:pt x="416636" y="169741"/>
                  </a:lnTo>
                  <a:cubicBezTo>
                    <a:pt x="408134" y="169741"/>
                    <a:pt x="401205" y="162828"/>
                    <a:pt x="401205" y="154310"/>
                  </a:cubicBezTo>
                  <a:cubicBezTo>
                    <a:pt x="401205" y="145792"/>
                    <a:pt x="408134" y="138879"/>
                    <a:pt x="416636" y="138879"/>
                  </a:cubicBezTo>
                  <a:lnTo>
                    <a:pt x="419105" y="138879"/>
                  </a:lnTo>
                  <a:cubicBezTo>
                    <a:pt x="427068" y="138879"/>
                    <a:pt x="433826" y="145082"/>
                    <a:pt x="434490" y="153029"/>
                  </a:cubicBezTo>
                  <a:close/>
                  <a:moveTo>
                    <a:pt x="509222" y="385774"/>
                  </a:moveTo>
                  <a:lnTo>
                    <a:pt x="509222" y="396067"/>
                  </a:lnTo>
                  <a:cubicBezTo>
                    <a:pt x="509222" y="404461"/>
                    <a:pt x="511567" y="412393"/>
                    <a:pt x="515595" y="419306"/>
                  </a:cubicBezTo>
                  <a:lnTo>
                    <a:pt x="478360" y="456541"/>
                  </a:lnTo>
                  <a:lnTo>
                    <a:pt x="441125" y="419306"/>
                  </a:lnTo>
                  <a:cubicBezTo>
                    <a:pt x="445153" y="412393"/>
                    <a:pt x="447498" y="404461"/>
                    <a:pt x="447498" y="396067"/>
                  </a:cubicBezTo>
                  <a:lnTo>
                    <a:pt x="447498" y="385774"/>
                  </a:lnTo>
                  <a:close/>
                  <a:moveTo>
                    <a:pt x="417577" y="439381"/>
                  </a:moveTo>
                  <a:lnTo>
                    <a:pt x="478360" y="500179"/>
                  </a:lnTo>
                  <a:lnTo>
                    <a:pt x="539143" y="439381"/>
                  </a:lnTo>
                  <a:lnTo>
                    <a:pt x="594293" y="462358"/>
                  </a:lnTo>
                  <a:cubicBezTo>
                    <a:pt x="568199" y="486677"/>
                    <a:pt x="549759" y="519021"/>
                    <a:pt x="543016" y="555499"/>
                  </a:cubicBezTo>
                  <a:lnTo>
                    <a:pt x="415448" y="555499"/>
                  </a:lnTo>
                  <a:cubicBezTo>
                    <a:pt x="411066" y="518156"/>
                    <a:pt x="393567" y="484841"/>
                    <a:pt x="367674" y="460167"/>
                  </a:cubicBezTo>
                  <a:close/>
                  <a:moveTo>
                    <a:pt x="108017" y="617239"/>
                  </a:moveTo>
                  <a:lnTo>
                    <a:pt x="108017" y="557413"/>
                  </a:lnTo>
                  <a:cubicBezTo>
                    <a:pt x="108017" y="527045"/>
                    <a:pt x="128586" y="500689"/>
                    <a:pt x="158059" y="493328"/>
                  </a:cubicBezTo>
                  <a:lnTo>
                    <a:pt x="162210" y="492310"/>
                  </a:lnTo>
                  <a:lnTo>
                    <a:pt x="169972" y="484532"/>
                  </a:lnTo>
                  <a:cubicBezTo>
                    <a:pt x="193844" y="460661"/>
                    <a:pt x="225601" y="447498"/>
                    <a:pt x="259364" y="447498"/>
                  </a:cubicBezTo>
                  <a:cubicBezTo>
                    <a:pt x="329065" y="447498"/>
                    <a:pt x="385774" y="504207"/>
                    <a:pt x="385774" y="573909"/>
                  </a:cubicBezTo>
                  <a:lnTo>
                    <a:pt x="385774" y="617239"/>
                  </a:lnTo>
                  <a:cubicBezTo>
                    <a:pt x="385774" y="652298"/>
                    <a:pt x="368769" y="683669"/>
                    <a:pt x="342228" y="703529"/>
                  </a:cubicBezTo>
                  <a:cubicBezTo>
                    <a:pt x="350391" y="684873"/>
                    <a:pt x="354912" y="664411"/>
                    <a:pt x="354912" y="643101"/>
                  </a:cubicBezTo>
                  <a:lnTo>
                    <a:pt x="354912" y="570946"/>
                  </a:lnTo>
                  <a:lnTo>
                    <a:pt x="321412" y="570946"/>
                  </a:lnTo>
                  <a:cubicBezTo>
                    <a:pt x="297386" y="570946"/>
                    <a:pt x="274795" y="561595"/>
                    <a:pt x="257805" y="544605"/>
                  </a:cubicBezTo>
                  <a:lnTo>
                    <a:pt x="246896" y="533695"/>
                  </a:lnTo>
                  <a:lnTo>
                    <a:pt x="235986" y="544605"/>
                  </a:lnTo>
                  <a:cubicBezTo>
                    <a:pt x="218996" y="561595"/>
                    <a:pt x="196405" y="570946"/>
                    <a:pt x="172379" y="570946"/>
                  </a:cubicBezTo>
                  <a:lnTo>
                    <a:pt x="138879" y="570946"/>
                  </a:lnTo>
                  <a:lnTo>
                    <a:pt x="138879" y="643101"/>
                  </a:lnTo>
                  <a:cubicBezTo>
                    <a:pt x="138879" y="664411"/>
                    <a:pt x="143400" y="684873"/>
                    <a:pt x="151563" y="703529"/>
                  </a:cubicBezTo>
                  <a:cubicBezTo>
                    <a:pt x="125022" y="683685"/>
                    <a:pt x="108017" y="652313"/>
                    <a:pt x="108017" y="617239"/>
                  </a:cubicBezTo>
                  <a:close/>
                  <a:moveTo>
                    <a:pt x="307678" y="809725"/>
                  </a:moveTo>
                  <a:lnTo>
                    <a:pt x="315949" y="813166"/>
                  </a:lnTo>
                  <a:lnTo>
                    <a:pt x="299947" y="869196"/>
                  </a:lnTo>
                  <a:lnTo>
                    <a:pt x="270397" y="847021"/>
                  </a:lnTo>
                  <a:close/>
                  <a:moveTo>
                    <a:pt x="284130" y="789649"/>
                  </a:moveTo>
                  <a:lnTo>
                    <a:pt x="246896" y="826884"/>
                  </a:lnTo>
                  <a:lnTo>
                    <a:pt x="209661" y="789649"/>
                  </a:lnTo>
                  <a:cubicBezTo>
                    <a:pt x="212423" y="784912"/>
                    <a:pt x="214382" y="779727"/>
                    <a:pt x="215324" y="774203"/>
                  </a:cubicBezTo>
                  <a:cubicBezTo>
                    <a:pt x="223718" y="778955"/>
                    <a:pt x="232591" y="783045"/>
                    <a:pt x="242019" y="786192"/>
                  </a:cubicBezTo>
                  <a:lnTo>
                    <a:pt x="246896" y="787813"/>
                  </a:lnTo>
                  <a:lnTo>
                    <a:pt x="251772" y="786192"/>
                  </a:lnTo>
                  <a:cubicBezTo>
                    <a:pt x="261185" y="783060"/>
                    <a:pt x="270057" y="778955"/>
                    <a:pt x="278467" y="774203"/>
                  </a:cubicBezTo>
                  <a:cubicBezTo>
                    <a:pt x="279409" y="779727"/>
                    <a:pt x="281368" y="784912"/>
                    <a:pt x="284130" y="789649"/>
                  </a:cubicBezTo>
                  <a:close/>
                  <a:moveTo>
                    <a:pt x="324050" y="643101"/>
                  </a:moveTo>
                  <a:cubicBezTo>
                    <a:pt x="324050" y="693082"/>
                    <a:pt x="293250" y="737477"/>
                    <a:pt x="246896" y="755176"/>
                  </a:cubicBezTo>
                  <a:cubicBezTo>
                    <a:pt x="200541" y="737492"/>
                    <a:pt x="169741" y="693097"/>
                    <a:pt x="169741" y="643101"/>
                  </a:cubicBezTo>
                  <a:lnTo>
                    <a:pt x="169741" y="601808"/>
                  </a:lnTo>
                  <a:lnTo>
                    <a:pt x="172379" y="601808"/>
                  </a:lnTo>
                  <a:cubicBezTo>
                    <a:pt x="199738" y="601808"/>
                    <a:pt x="225709" y="592765"/>
                    <a:pt x="246896" y="576115"/>
                  </a:cubicBezTo>
                  <a:cubicBezTo>
                    <a:pt x="268082" y="592765"/>
                    <a:pt x="294053" y="601808"/>
                    <a:pt x="321412" y="601808"/>
                  </a:cubicBezTo>
                  <a:lnTo>
                    <a:pt x="324050" y="601808"/>
                  </a:lnTo>
                  <a:close/>
                  <a:moveTo>
                    <a:pt x="223410" y="847037"/>
                  </a:moveTo>
                  <a:lnTo>
                    <a:pt x="193859" y="869211"/>
                  </a:lnTo>
                  <a:lnTo>
                    <a:pt x="177842" y="813181"/>
                  </a:lnTo>
                  <a:lnTo>
                    <a:pt x="186113" y="809740"/>
                  </a:lnTo>
                  <a:close/>
                  <a:moveTo>
                    <a:pt x="32050" y="925858"/>
                  </a:moveTo>
                  <a:cubicBezTo>
                    <a:pt x="37312" y="891648"/>
                    <a:pt x="59918" y="862313"/>
                    <a:pt x="92586" y="848703"/>
                  </a:cubicBezTo>
                  <a:lnTo>
                    <a:pt x="149171" y="825125"/>
                  </a:lnTo>
                  <a:lnTo>
                    <a:pt x="176499" y="920797"/>
                  </a:lnTo>
                  <a:lnTo>
                    <a:pt x="246896" y="867992"/>
                  </a:lnTo>
                  <a:lnTo>
                    <a:pt x="317292" y="920797"/>
                  </a:lnTo>
                  <a:lnTo>
                    <a:pt x="344620" y="825125"/>
                  </a:lnTo>
                  <a:lnTo>
                    <a:pt x="401205" y="848703"/>
                  </a:lnTo>
                  <a:cubicBezTo>
                    <a:pt x="433873" y="862313"/>
                    <a:pt x="456479" y="891648"/>
                    <a:pt x="461741" y="925858"/>
                  </a:cubicBezTo>
                  <a:close/>
                  <a:moveTo>
                    <a:pt x="413087" y="820218"/>
                  </a:moveTo>
                  <a:lnTo>
                    <a:pt x="318125" y="780653"/>
                  </a:lnTo>
                  <a:cubicBezTo>
                    <a:pt x="312354" y="778245"/>
                    <a:pt x="308619" y="772644"/>
                    <a:pt x="308619" y="766410"/>
                  </a:cubicBezTo>
                  <a:lnTo>
                    <a:pt x="308619" y="752538"/>
                  </a:lnTo>
                  <a:cubicBezTo>
                    <a:pt x="371531" y="738264"/>
                    <a:pt x="416636" y="682373"/>
                    <a:pt x="416636" y="617239"/>
                  </a:cubicBezTo>
                  <a:lnTo>
                    <a:pt x="416636" y="586377"/>
                  </a:lnTo>
                  <a:lnTo>
                    <a:pt x="540084" y="586377"/>
                  </a:lnTo>
                  <a:lnTo>
                    <a:pt x="540084" y="822023"/>
                  </a:lnTo>
                  <a:cubicBezTo>
                    <a:pt x="513033" y="834260"/>
                    <a:pt x="491677" y="854845"/>
                    <a:pt x="478360" y="880044"/>
                  </a:cubicBezTo>
                  <a:cubicBezTo>
                    <a:pt x="464441" y="853703"/>
                    <a:pt x="441881" y="832208"/>
                    <a:pt x="413087" y="820218"/>
                  </a:cubicBezTo>
                  <a:close/>
                  <a:moveTo>
                    <a:pt x="555515" y="848703"/>
                  </a:moveTo>
                  <a:lnTo>
                    <a:pt x="617856" y="822718"/>
                  </a:lnTo>
                  <a:lnTo>
                    <a:pt x="669426" y="925858"/>
                  </a:lnTo>
                  <a:lnTo>
                    <a:pt x="494979" y="925858"/>
                  </a:lnTo>
                  <a:cubicBezTo>
                    <a:pt x="500241" y="891648"/>
                    <a:pt x="522848" y="862313"/>
                    <a:pt x="555515" y="848703"/>
                  </a:cubicBezTo>
                  <a:close/>
                  <a:moveTo>
                    <a:pt x="750223" y="925858"/>
                  </a:moveTo>
                  <a:lnTo>
                    <a:pt x="801793" y="822718"/>
                  </a:lnTo>
                  <a:lnTo>
                    <a:pt x="864134" y="848703"/>
                  </a:lnTo>
                  <a:cubicBezTo>
                    <a:pt x="896802" y="862313"/>
                    <a:pt x="919408" y="891648"/>
                    <a:pt x="924670" y="925858"/>
                  </a:cubicBezTo>
                  <a:close/>
                </a:path>
              </a:pathLst>
            </a:custGeom>
            <a:grpFill/>
            <a:ln w="15329"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2AB64BE4-C272-4AD5-A0A3-C17967142A41}"/>
                </a:ext>
              </a:extLst>
            </p:cNvPr>
            <p:cNvSpPr/>
            <p:nvPr/>
          </p:nvSpPr>
          <p:spPr>
            <a:xfrm>
              <a:off x="10961690" y="3798872"/>
              <a:ext cx="92585" cy="30861"/>
            </a:xfrm>
            <a:custGeom>
              <a:avLst/>
              <a:gdLst>
                <a:gd name="connsiteX0" fmla="*/ 0 w 92585"/>
                <a:gd name="connsiteY0" fmla="*/ 0 h 30861"/>
                <a:gd name="connsiteX1" fmla="*/ 92586 w 92585"/>
                <a:gd name="connsiteY1" fmla="*/ 0 h 30861"/>
                <a:gd name="connsiteX2" fmla="*/ 92586 w 92585"/>
                <a:gd name="connsiteY2" fmla="*/ 30862 h 30861"/>
                <a:gd name="connsiteX3" fmla="*/ 0 w 9258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92585" h="30861">
                  <a:moveTo>
                    <a:pt x="0" y="0"/>
                  </a:moveTo>
                  <a:lnTo>
                    <a:pt x="92586" y="0"/>
                  </a:lnTo>
                  <a:lnTo>
                    <a:pt x="92586" y="30862"/>
                  </a:lnTo>
                  <a:lnTo>
                    <a:pt x="0" y="30862"/>
                  </a:lnTo>
                  <a:close/>
                </a:path>
              </a:pathLst>
            </a:custGeom>
            <a:grpFill/>
            <a:ln w="15329"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6EA913B3-59E8-436A-B262-580197F0BA19}"/>
                </a:ext>
              </a:extLst>
            </p:cNvPr>
            <p:cNvSpPr/>
            <p:nvPr/>
          </p:nvSpPr>
          <p:spPr>
            <a:xfrm rot="-1800044">
              <a:off x="10928565" y="3675363"/>
              <a:ext cx="92583" cy="30861"/>
            </a:xfrm>
            <a:custGeom>
              <a:avLst/>
              <a:gdLst>
                <a:gd name="connsiteX0" fmla="*/ 0 w 92583"/>
                <a:gd name="connsiteY0" fmla="*/ 0 h 30861"/>
                <a:gd name="connsiteX1" fmla="*/ 92584 w 92583"/>
                <a:gd name="connsiteY1" fmla="*/ 0 h 30861"/>
                <a:gd name="connsiteX2" fmla="*/ 92584 w 92583"/>
                <a:gd name="connsiteY2" fmla="*/ 30861 h 30861"/>
                <a:gd name="connsiteX3" fmla="*/ 0 w 92583"/>
                <a:gd name="connsiteY3" fmla="*/ 30861 h 30861"/>
              </a:gdLst>
              <a:ahLst/>
              <a:cxnLst>
                <a:cxn ang="0">
                  <a:pos x="connsiteX0" y="connsiteY0"/>
                </a:cxn>
                <a:cxn ang="0">
                  <a:pos x="connsiteX1" y="connsiteY1"/>
                </a:cxn>
                <a:cxn ang="0">
                  <a:pos x="connsiteX2" y="connsiteY2"/>
                </a:cxn>
                <a:cxn ang="0">
                  <a:pos x="connsiteX3" y="connsiteY3"/>
                </a:cxn>
              </a:cxnLst>
              <a:rect l="l" t="t" r="r" b="b"/>
              <a:pathLst>
                <a:path w="92583" h="30861">
                  <a:moveTo>
                    <a:pt x="0" y="0"/>
                  </a:moveTo>
                  <a:lnTo>
                    <a:pt x="92584" y="0"/>
                  </a:lnTo>
                  <a:lnTo>
                    <a:pt x="92584" y="30861"/>
                  </a:lnTo>
                  <a:lnTo>
                    <a:pt x="0" y="30861"/>
                  </a:lnTo>
                  <a:close/>
                </a:path>
              </a:pathLst>
            </a:custGeom>
            <a:grpFill/>
            <a:ln w="15329"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77D30FEF-F54A-4706-BDB7-4BB314887122}"/>
                </a:ext>
              </a:extLst>
            </p:cNvPr>
            <p:cNvSpPr/>
            <p:nvPr/>
          </p:nvSpPr>
          <p:spPr>
            <a:xfrm rot="-3599956">
              <a:off x="10531838" y="3644581"/>
              <a:ext cx="30861" cy="92583"/>
            </a:xfrm>
            <a:custGeom>
              <a:avLst/>
              <a:gdLst>
                <a:gd name="connsiteX0" fmla="*/ 0 w 30861"/>
                <a:gd name="connsiteY0" fmla="*/ 0 h 92583"/>
                <a:gd name="connsiteX1" fmla="*/ 30861 w 30861"/>
                <a:gd name="connsiteY1" fmla="*/ 0 h 92583"/>
                <a:gd name="connsiteX2" fmla="*/ 30861 w 30861"/>
                <a:gd name="connsiteY2" fmla="*/ 92584 h 92583"/>
                <a:gd name="connsiteX3" fmla="*/ 0 w 30861"/>
                <a:gd name="connsiteY3" fmla="*/ 92584 h 92583"/>
              </a:gdLst>
              <a:ahLst/>
              <a:cxnLst>
                <a:cxn ang="0">
                  <a:pos x="connsiteX0" y="connsiteY0"/>
                </a:cxn>
                <a:cxn ang="0">
                  <a:pos x="connsiteX1" y="connsiteY1"/>
                </a:cxn>
                <a:cxn ang="0">
                  <a:pos x="connsiteX2" y="connsiteY2"/>
                </a:cxn>
                <a:cxn ang="0">
                  <a:pos x="connsiteX3" y="connsiteY3"/>
                </a:cxn>
              </a:cxnLst>
              <a:rect l="l" t="t" r="r" b="b"/>
              <a:pathLst>
                <a:path w="30861" h="92583">
                  <a:moveTo>
                    <a:pt x="0" y="0"/>
                  </a:moveTo>
                  <a:lnTo>
                    <a:pt x="30861" y="0"/>
                  </a:lnTo>
                  <a:lnTo>
                    <a:pt x="30861" y="92584"/>
                  </a:lnTo>
                  <a:lnTo>
                    <a:pt x="0" y="92584"/>
                  </a:lnTo>
                  <a:close/>
                </a:path>
              </a:pathLst>
            </a:custGeom>
            <a:grpFill/>
            <a:ln w="15329"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239B9DC8-FBB3-45C9-8485-860089F1A6D7}"/>
                </a:ext>
              </a:extLst>
            </p:cNvPr>
            <p:cNvSpPr/>
            <p:nvPr/>
          </p:nvSpPr>
          <p:spPr>
            <a:xfrm>
              <a:off x="10467899" y="3798872"/>
              <a:ext cx="92585" cy="30861"/>
            </a:xfrm>
            <a:custGeom>
              <a:avLst/>
              <a:gdLst>
                <a:gd name="connsiteX0" fmla="*/ 0 w 92585"/>
                <a:gd name="connsiteY0" fmla="*/ 0 h 30861"/>
                <a:gd name="connsiteX1" fmla="*/ 92586 w 92585"/>
                <a:gd name="connsiteY1" fmla="*/ 0 h 30861"/>
                <a:gd name="connsiteX2" fmla="*/ 92586 w 92585"/>
                <a:gd name="connsiteY2" fmla="*/ 30862 h 30861"/>
                <a:gd name="connsiteX3" fmla="*/ 0 w 9258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92585" h="30861">
                  <a:moveTo>
                    <a:pt x="0" y="0"/>
                  </a:moveTo>
                  <a:lnTo>
                    <a:pt x="92586" y="0"/>
                  </a:lnTo>
                  <a:lnTo>
                    <a:pt x="92586" y="30862"/>
                  </a:lnTo>
                  <a:lnTo>
                    <a:pt x="0" y="30862"/>
                  </a:lnTo>
                  <a:close/>
                </a:path>
              </a:pathLst>
            </a:custGeom>
            <a:grpFill/>
            <a:ln w="15329"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C336FD83-2648-4E8A-918D-1749A75562E1}"/>
                </a:ext>
              </a:extLst>
            </p:cNvPr>
            <p:cNvSpPr/>
            <p:nvPr/>
          </p:nvSpPr>
          <p:spPr>
            <a:xfrm rot="-1800044">
              <a:off x="10500966" y="3922313"/>
              <a:ext cx="92583" cy="30861"/>
            </a:xfrm>
            <a:custGeom>
              <a:avLst/>
              <a:gdLst>
                <a:gd name="connsiteX0" fmla="*/ 0 w 92583"/>
                <a:gd name="connsiteY0" fmla="*/ 0 h 30861"/>
                <a:gd name="connsiteX1" fmla="*/ 92584 w 92583"/>
                <a:gd name="connsiteY1" fmla="*/ 0 h 30861"/>
                <a:gd name="connsiteX2" fmla="*/ 92584 w 92583"/>
                <a:gd name="connsiteY2" fmla="*/ 30861 h 30861"/>
                <a:gd name="connsiteX3" fmla="*/ 0 w 92583"/>
                <a:gd name="connsiteY3" fmla="*/ 30861 h 30861"/>
              </a:gdLst>
              <a:ahLst/>
              <a:cxnLst>
                <a:cxn ang="0">
                  <a:pos x="connsiteX0" y="connsiteY0"/>
                </a:cxn>
                <a:cxn ang="0">
                  <a:pos x="connsiteX1" y="connsiteY1"/>
                </a:cxn>
                <a:cxn ang="0">
                  <a:pos x="connsiteX2" y="connsiteY2"/>
                </a:cxn>
                <a:cxn ang="0">
                  <a:pos x="connsiteX3" y="connsiteY3"/>
                </a:cxn>
              </a:cxnLst>
              <a:rect l="l" t="t" r="r" b="b"/>
              <a:pathLst>
                <a:path w="92583" h="30861">
                  <a:moveTo>
                    <a:pt x="0" y="0"/>
                  </a:moveTo>
                  <a:lnTo>
                    <a:pt x="92584" y="0"/>
                  </a:lnTo>
                  <a:lnTo>
                    <a:pt x="92584" y="30861"/>
                  </a:lnTo>
                  <a:lnTo>
                    <a:pt x="0" y="30861"/>
                  </a:lnTo>
                  <a:close/>
                </a:path>
              </a:pathLst>
            </a:custGeom>
            <a:grpFill/>
            <a:ln w="15329"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981C0FC4-BE36-41CA-9CF3-5AD569C6BCBE}"/>
                </a:ext>
              </a:extLst>
            </p:cNvPr>
            <p:cNvSpPr/>
            <p:nvPr/>
          </p:nvSpPr>
          <p:spPr>
            <a:xfrm rot="-3599956">
              <a:off x="10959468" y="3891485"/>
              <a:ext cx="30861" cy="92583"/>
            </a:xfrm>
            <a:custGeom>
              <a:avLst/>
              <a:gdLst>
                <a:gd name="connsiteX0" fmla="*/ 0 w 30861"/>
                <a:gd name="connsiteY0" fmla="*/ 0 h 92583"/>
                <a:gd name="connsiteX1" fmla="*/ 30861 w 30861"/>
                <a:gd name="connsiteY1" fmla="*/ 0 h 92583"/>
                <a:gd name="connsiteX2" fmla="*/ 30861 w 30861"/>
                <a:gd name="connsiteY2" fmla="*/ 92584 h 92583"/>
                <a:gd name="connsiteX3" fmla="*/ 0 w 30861"/>
                <a:gd name="connsiteY3" fmla="*/ 92584 h 92583"/>
              </a:gdLst>
              <a:ahLst/>
              <a:cxnLst>
                <a:cxn ang="0">
                  <a:pos x="connsiteX0" y="connsiteY0"/>
                </a:cxn>
                <a:cxn ang="0">
                  <a:pos x="connsiteX1" y="connsiteY1"/>
                </a:cxn>
                <a:cxn ang="0">
                  <a:pos x="connsiteX2" y="connsiteY2"/>
                </a:cxn>
                <a:cxn ang="0">
                  <a:pos x="connsiteX3" y="connsiteY3"/>
                </a:cxn>
              </a:cxnLst>
              <a:rect l="l" t="t" r="r" b="b"/>
              <a:pathLst>
                <a:path w="30861" h="92583">
                  <a:moveTo>
                    <a:pt x="0" y="0"/>
                  </a:moveTo>
                  <a:lnTo>
                    <a:pt x="30861" y="0"/>
                  </a:lnTo>
                  <a:lnTo>
                    <a:pt x="30861" y="92584"/>
                  </a:lnTo>
                  <a:lnTo>
                    <a:pt x="0" y="92584"/>
                  </a:lnTo>
                  <a:close/>
                </a:path>
              </a:pathLst>
            </a:custGeom>
            <a:grpFill/>
            <a:ln w="15329" cap="flat">
              <a:noFill/>
              <a:prstDash val="solid"/>
              <a:miter/>
            </a:ln>
          </p:spPr>
          <p:txBody>
            <a:bodyPr rtlCol="0" anchor="ctr"/>
            <a:lstStyle/>
            <a:p>
              <a:endParaRPr lang="zh-CN" altLang="en-US"/>
            </a:p>
          </p:txBody>
        </p:sp>
      </p:grpSp>
      <p:grpSp>
        <p:nvGrpSpPr>
          <p:cNvPr id="169" name="图形 12">
            <a:extLst>
              <a:ext uri="{FF2B5EF4-FFF2-40B4-BE49-F238E27FC236}">
                <a16:creationId xmlns:a16="http://schemas.microsoft.com/office/drawing/2014/main" id="{F3827FA2-1680-41A5-A9FB-96844E7C5054}"/>
              </a:ext>
            </a:extLst>
          </p:cNvPr>
          <p:cNvGrpSpPr/>
          <p:nvPr/>
        </p:nvGrpSpPr>
        <p:grpSpPr>
          <a:xfrm>
            <a:off x="5777220" y="3675175"/>
            <a:ext cx="653874" cy="653874"/>
            <a:chOff x="7644561" y="818148"/>
            <a:chExt cx="1020698" cy="1020698"/>
          </a:xfrm>
          <a:solidFill>
            <a:schemeClr val="bg1"/>
          </a:solidFill>
        </p:grpSpPr>
        <p:sp>
          <p:nvSpPr>
            <p:cNvPr id="170" name="任意多边形: 形状 169">
              <a:extLst>
                <a:ext uri="{FF2B5EF4-FFF2-40B4-BE49-F238E27FC236}">
                  <a16:creationId xmlns:a16="http://schemas.microsoft.com/office/drawing/2014/main" id="{E0F7E8AD-4AD2-4A6B-B78B-20ED5EA803C3}"/>
                </a:ext>
              </a:extLst>
            </p:cNvPr>
            <p:cNvSpPr/>
            <p:nvPr/>
          </p:nvSpPr>
          <p:spPr>
            <a:xfrm>
              <a:off x="8270150" y="1442860"/>
              <a:ext cx="181968" cy="181968"/>
            </a:xfrm>
            <a:custGeom>
              <a:avLst/>
              <a:gdLst>
                <a:gd name="connsiteX0" fmla="*/ 115240 w 181968"/>
                <a:gd name="connsiteY0" fmla="*/ 149042 h 181968"/>
                <a:gd name="connsiteX1" fmla="*/ 32926 w 181968"/>
                <a:gd name="connsiteY1" fmla="*/ 66728 h 181968"/>
                <a:gd name="connsiteX2" fmla="*/ 48207 w 181968"/>
                <a:gd name="connsiteY2" fmla="*/ 19099 h 181968"/>
                <a:gd name="connsiteX3" fmla="*/ 21383 w 181968"/>
                <a:gd name="connsiteY3" fmla="*/ 0 h 181968"/>
                <a:gd name="connsiteX4" fmla="*/ 0 w 181968"/>
                <a:gd name="connsiteY4" fmla="*/ 66728 h 181968"/>
                <a:gd name="connsiteX5" fmla="*/ 115240 w 181968"/>
                <a:gd name="connsiteY5" fmla="*/ 181968 h 181968"/>
                <a:gd name="connsiteX6" fmla="*/ 181968 w 181968"/>
                <a:gd name="connsiteY6" fmla="*/ 160585 h 181968"/>
                <a:gd name="connsiteX7" fmla="*/ 162869 w 181968"/>
                <a:gd name="connsiteY7" fmla="*/ 133761 h 181968"/>
                <a:gd name="connsiteX8" fmla="*/ 115240 w 181968"/>
                <a:gd name="connsiteY8" fmla="*/ 149042 h 181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968" h="181968">
                  <a:moveTo>
                    <a:pt x="115240" y="149042"/>
                  </a:moveTo>
                  <a:cubicBezTo>
                    <a:pt x="69854" y="149042"/>
                    <a:pt x="32926" y="112114"/>
                    <a:pt x="32926" y="66728"/>
                  </a:cubicBezTo>
                  <a:cubicBezTo>
                    <a:pt x="32926" y="49607"/>
                    <a:pt x="38206" y="33144"/>
                    <a:pt x="48207" y="19099"/>
                  </a:cubicBezTo>
                  <a:lnTo>
                    <a:pt x="21383" y="0"/>
                  </a:lnTo>
                  <a:cubicBezTo>
                    <a:pt x="7396" y="19663"/>
                    <a:pt x="0" y="42725"/>
                    <a:pt x="0" y="66728"/>
                  </a:cubicBezTo>
                  <a:cubicBezTo>
                    <a:pt x="0" y="130256"/>
                    <a:pt x="51712" y="181968"/>
                    <a:pt x="115240" y="181968"/>
                  </a:cubicBezTo>
                  <a:cubicBezTo>
                    <a:pt x="139243" y="181968"/>
                    <a:pt x="162305" y="174572"/>
                    <a:pt x="181968" y="160585"/>
                  </a:cubicBezTo>
                  <a:lnTo>
                    <a:pt x="162869" y="133761"/>
                  </a:lnTo>
                  <a:cubicBezTo>
                    <a:pt x="148824" y="143762"/>
                    <a:pt x="132362" y="149042"/>
                    <a:pt x="115240" y="149042"/>
                  </a:cubicBezTo>
                  <a:close/>
                </a:path>
              </a:pathLst>
            </a:custGeom>
            <a:grpFill/>
            <a:ln w="205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B5FBC071-D005-47B0-898E-A3C8F17615AA}"/>
                </a:ext>
              </a:extLst>
            </p:cNvPr>
            <p:cNvSpPr/>
            <p:nvPr/>
          </p:nvSpPr>
          <p:spPr>
            <a:xfrm>
              <a:off x="7644561" y="818148"/>
              <a:ext cx="1020698" cy="1020698"/>
            </a:xfrm>
            <a:custGeom>
              <a:avLst/>
              <a:gdLst>
                <a:gd name="connsiteX0" fmla="*/ 872532 w 1020698"/>
                <a:gd name="connsiteY0" fmla="*/ 362183 h 1020698"/>
                <a:gd name="connsiteX1" fmla="*/ 872532 w 1020698"/>
                <a:gd name="connsiteY1" fmla="*/ 312795 h 1020698"/>
                <a:gd name="connsiteX2" fmla="*/ 806681 w 1020698"/>
                <a:gd name="connsiteY2" fmla="*/ 246943 h 1020698"/>
                <a:gd name="connsiteX3" fmla="*/ 806681 w 1020698"/>
                <a:gd name="connsiteY3" fmla="*/ 181092 h 1020698"/>
                <a:gd name="connsiteX4" fmla="*/ 757292 w 1020698"/>
                <a:gd name="connsiteY4" fmla="*/ 181092 h 1020698"/>
                <a:gd name="connsiteX5" fmla="*/ 757292 w 1020698"/>
                <a:gd name="connsiteY5" fmla="*/ 148166 h 1020698"/>
                <a:gd name="connsiteX6" fmla="*/ 790218 w 1020698"/>
                <a:gd name="connsiteY6" fmla="*/ 148166 h 1020698"/>
                <a:gd name="connsiteX7" fmla="*/ 790218 w 1020698"/>
                <a:gd name="connsiteY7" fmla="*/ 49389 h 1020698"/>
                <a:gd name="connsiteX8" fmla="*/ 691441 w 1020698"/>
                <a:gd name="connsiteY8" fmla="*/ 49389 h 1020698"/>
                <a:gd name="connsiteX9" fmla="*/ 691441 w 1020698"/>
                <a:gd name="connsiteY9" fmla="*/ 148166 h 1020698"/>
                <a:gd name="connsiteX10" fmla="*/ 724366 w 1020698"/>
                <a:gd name="connsiteY10" fmla="*/ 148166 h 1020698"/>
                <a:gd name="connsiteX11" fmla="*/ 724366 w 1020698"/>
                <a:gd name="connsiteY11" fmla="*/ 181092 h 1020698"/>
                <a:gd name="connsiteX12" fmla="*/ 674978 w 1020698"/>
                <a:gd name="connsiteY12" fmla="*/ 181092 h 1020698"/>
                <a:gd name="connsiteX13" fmla="*/ 674978 w 1020698"/>
                <a:gd name="connsiteY13" fmla="*/ 362183 h 1020698"/>
                <a:gd name="connsiteX14" fmla="*/ 642052 w 1020698"/>
                <a:gd name="connsiteY14" fmla="*/ 362183 h 1020698"/>
                <a:gd name="connsiteX15" fmla="*/ 642052 w 1020698"/>
                <a:gd name="connsiteY15" fmla="*/ 272329 h 1020698"/>
                <a:gd name="connsiteX16" fmla="*/ 587021 w 1020698"/>
                <a:gd name="connsiteY16" fmla="*/ 207370 h 1020698"/>
                <a:gd name="connsiteX17" fmla="*/ 543275 w 1020698"/>
                <a:gd name="connsiteY17" fmla="*/ 200071 h 1020698"/>
                <a:gd name="connsiteX18" fmla="*/ 543275 w 1020698"/>
                <a:gd name="connsiteY18" fmla="*/ 181092 h 1020698"/>
                <a:gd name="connsiteX19" fmla="*/ 542769 w 1020698"/>
                <a:gd name="connsiteY19" fmla="*/ 181092 h 1020698"/>
                <a:gd name="connsiteX20" fmla="*/ 576201 w 1020698"/>
                <a:gd name="connsiteY20" fmla="*/ 115240 h 1020698"/>
                <a:gd name="connsiteX21" fmla="*/ 576201 w 1020698"/>
                <a:gd name="connsiteY21" fmla="*/ 82314 h 1020698"/>
                <a:gd name="connsiteX22" fmla="*/ 493886 w 1020698"/>
                <a:gd name="connsiteY22" fmla="*/ 0 h 1020698"/>
                <a:gd name="connsiteX23" fmla="*/ 411572 w 1020698"/>
                <a:gd name="connsiteY23" fmla="*/ 82314 h 1020698"/>
                <a:gd name="connsiteX24" fmla="*/ 411572 w 1020698"/>
                <a:gd name="connsiteY24" fmla="*/ 115240 h 1020698"/>
                <a:gd name="connsiteX25" fmla="*/ 445004 w 1020698"/>
                <a:gd name="connsiteY25" fmla="*/ 181092 h 1020698"/>
                <a:gd name="connsiteX26" fmla="*/ 444498 w 1020698"/>
                <a:gd name="connsiteY26" fmla="*/ 181092 h 1020698"/>
                <a:gd name="connsiteX27" fmla="*/ 444498 w 1020698"/>
                <a:gd name="connsiteY27" fmla="*/ 200071 h 1020698"/>
                <a:gd name="connsiteX28" fmla="*/ 400752 w 1020698"/>
                <a:gd name="connsiteY28" fmla="*/ 207370 h 1020698"/>
                <a:gd name="connsiteX29" fmla="*/ 345720 w 1020698"/>
                <a:gd name="connsiteY29" fmla="*/ 272329 h 1020698"/>
                <a:gd name="connsiteX30" fmla="*/ 345720 w 1020698"/>
                <a:gd name="connsiteY30" fmla="*/ 362183 h 1020698"/>
                <a:gd name="connsiteX31" fmla="*/ 329257 w 1020698"/>
                <a:gd name="connsiteY31" fmla="*/ 362183 h 1020698"/>
                <a:gd name="connsiteX32" fmla="*/ 329257 w 1020698"/>
                <a:gd name="connsiteY32" fmla="*/ 272329 h 1020698"/>
                <a:gd name="connsiteX33" fmla="*/ 274226 w 1020698"/>
                <a:gd name="connsiteY33" fmla="*/ 207370 h 1020698"/>
                <a:gd name="connsiteX34" fmla="*/ 230480 w 1020698"/>
                <a:gd name="connsiteY34" fmla="*/ 200071 h 1020698"/>
                <a:gd name="connsiteX35" fmla="*/ 230480 w 1020698"/>
                <a:gd name="connsiteY35" fmla="*/ 181092 h 1020698"/>
                <a:gd name="connsiteX36" fmla="*/ 229974 w 1020698"/>
                <a:gd name="connsiteY36" fmla="*/ 181092 h 1020698"/>
                <a:gd name="connsiteX37" fmla="*/ 263406 w 1020698"/>
                <a:gd name="connsiteY37" fmla="*/ 115240 h 1020698"/>
                <a:gd name="connsiteX38" fmla="*/ 263406 w 1020698"/>
                <a:gd name="connsiteY38" fmla="*/ 82314 h 1020698"/>
                <a:gd name="connsiteX39" fmla="*/ 181092 w 1020698"/>
                <a:gd name="connsiteY39" fmla="*/ 0 h 1020698"/>
                <a:gd name="connsiteX40" fmla="*/ 98777 w 1020698"/>
                <a:gd name="connsiteY40" fmla="*/ 82314 h 1020698"/>
                <a:gd name="connsiteX41" fmla="*/ 98777 w 1020698"/>
                <a:gd name="connsiteY41" fmla="*/ 115240 h 1020698"/>
                <a:gd name="connsiteX42" fmla="*/ 132209 w 1020698"/>
                <a:gd name="connsiteY42" fmla="*/ 181092 h 1020698"/>
                <a:gd name="connsiteX43" fmla="*/ 131703 w 1020698"/>
                <a:gd name="connsiteY43" fmla="*/ 181092 h 1020698"/>
                <a:gd name="connsiteX44" fmla="*/ 131703 w 1020698"/>
                <a:gd name="connsiteY44" fmla="*/ 200071 h 1020698"/>
                <a:gd name="connsiteX45" fmla="*/ 87957 w 1020698"/>
                <a:gd name="connsiteY45" fmla="*/ 207370 h 1020698"/>
                <a:gd name="connsiteX46" fmla="*/ 32926 w 1020698"/>
                <a:gd name="connsiteY46" fmla="*/ 272329 h 1020698"/>
                <a:gd name="connsiteX47" fmla="*/ 32926 w 1020698"/>
                <a:gd name="connsiteY47" fmla="*/ 362183 h 1020698"/>
                <a:gd name="connsiteX48" fmla="*/ 0 w 1020698"/>
                <a:gd name="connsiteY48" fmla="*/ 362183 h 1020698"/>
                <a:gd name="connsiteX49" fmla="*/ 0 w 1020698"/>
                <a:gd name="connsiteY49" fmla="*/ 1020698 h 1020698"/>
                <a:gd name="connsiteX50" fmla="*/ 1020698 w 1020698"/>
                <a:gd name="connsiteY50" fmla="*/ 1020698 h 1020698"/>
                <a:gd name="connsiteX51" fmla="*/ 1020698 w 1020698"/>
                <a:gd name="connsiteY51" fmla="*/ 362183 h 1020698"/>
                <a:gd name="connsiteX52" fmla="*/ 724366 w 1020698"/>
                <a:gd name="connsiteY52" fmla="*/ 82314 h 1020698"/>
                <a:gd name="connsiteX53" fmla="*/ 757292 w 1020698"/>
                <a:gd name="connsiteY53" fmla="*/ 82314 h 1020698"/>
                <a:gd name="connsiteX54" fmla="*/ 757292 w 1020698"/>
                <a:gd name="connsiteY54" fmla="*/ 115240 h 1020698"/>
                <a:gd name="connsiteX55" fmla="*/ 724366 w 1020698"/>
                <a:gd name="connsiteY55" fmla="*/ 115240 h 1020698"/>
                <a:gd name="connsiteX56" fmla="*/ 773755 w 1020698"/>
                <a:gd name="connsiteY56" fmla="*/ 214017 h 1020698"/>
                <a:gd name="connsiteX57" fmla="*/ 773755 w 1020698"/>
                <a:gd name="connsiteY57" fmla="*/ 246943 h 1020698"/>
                <a:gd name="connsiteX58" fmla="*/ 707903 w 1020698"/>
                <a:gd name="connsiteY58" fmla="*/ 246943 h 1020698"/>
                <a:gd name="connsiteX59" fmla="*/ 707903 w 1020698"/>
                <a:gd name="connsiteY59" fmla="*/ 214017 h 1020698"/>
                <a:gd name="connsiteX60" fmla="*/ 868071 w 1020698"/>
                <a:gd name="connsiteY60" fmla="*/ 615847 h 1020698"/>
                <a:gd name="connsiteX61" fmla="*/ 884268 w 1020698"/>
                <a:gd name="connsiteY61" fmla="*/ 654930 h 1020698"/>
                <a:gd name="connsiteX62" fmla="*/ 886824 w 1020698"/>
                <a:gd name="connsiteY62" fmla="*/ 664987 h 1020698"/>
                <a:gd name="connsiteX63" fmla="*/ 921921 w 1020698"/>
                <a:gd name="connsiteY63" fmla="*/ 671996 h 1020698"/>
                <a:gd name="connsiteX64" fmla="*/ 921921 w 1020698"/>
                <a:gd name="connsiteY64" fmla="*/ 710869 h 1020698"/>
                <a:gd name="connsiteX65" fmla="*/ 886824 w 1020698"/>
                <a:gd name="connsiteY65" fmla="*/ 717880 h 1020698"/>
                <a:gd name="connsiteX66" fmla="*/ 884268 w 1020698"/>
                <a:gd name="connsiteY66" fmla="*/ 727935 h 1020698"/>
                <a:gd name="connsiteX67" fmla="*/ 868071 w 1020698"/>
                <a:gd name="connsiteY67" fmla="*/ 767020 h 1020698"/>
                <a:gd name="connsiteX68" fmla="*/ 862774 w 1020698"/>
                <a:gd name="connsiteY68" fmla="*/ 775926 h 1020698"/>
                <a:gd name="connsiteX69" fmla="*/ 882620 w 1020698"/>
                <a:gd name="connsiteY69" fmla="*/ 805740 h 1020698"/>
                <a:gd name="connsiteX70" fmla="*/ 855145 w 1020698"/>
                <a:gd name="connsiteY70" fmla="*/ 833217 h 1020698"/>
                <a:gd name="connsiteX71" fmla="*/ 825331 w 1020698"/>
                <a:gd name="connsiteY71" fmla="*/ 813361 h 1020698"/>
                <a:gd name="connsiteX72" fmla="*/ 816423 w 1020698"/>
                <a:gd name="connsiteY72" fmla="*/ 818666 h 1020698"/>
                <a:gd name="connsiteX73" fmla="*/ 777340 w 1020698"/>
                <a:gd name="connsiteY73" fmla="*/ 834863 h 1020698"/>
                <a:gd name="connsiteX74" fmla="*/ 767283 w 1020698"/>
                <a:gd name="connsiteY74" fmla="*/ 837421 h 1020698"/>
                <a:gd name="connsiteX75" fmla="*/ 760274 w 1020698"/>
                <a:gd name="connsiteY75" fmla="*/ 872532 h 1020698"/>
                <a:gd name="connsiteX76" fmla="*/ 721401 w 1020698"/>
                <a:gd name="connsiteY76" fmla="*/ 872532 h 1020698"/>
                <a:gd name="connsiteX77" fmla="*/ 714390 w 1020698"/>
                <a:gd name="connsiteY77" fmla="*/ 837435 h 1020698"/>
                <a:gd name="connsiteX78" fmla="*/ 704335 w 1020698"/>
                <a:gd name="connsiteY78" fmla="*/ 834880 h 1020698"/>
                <a:gd name="connsiteX79" fmla="*/ 665250 w 1020698"/>
                <a:gd name="connsiteY79" fmla="*/ 818682 h 1020698"/>
                <a:gd name="connsiteX80" fmla="*/ 656344 w 1020698"/>
                <a:gd name="connsiteY80" fmla="*/ 813385 h 1020698"/>
                <a:gd name="connsiteX81" fmla="*/ 626530 w 1020698"/>
                <a:gd name="connsiteY81" fmla="*/ 833231 h 1020698"/>
                <a:gd name="connsiteX82" fmla="*/ 599053 w 1020698"/>
                <a:gd name="connsiteY82" fmla="*/ 805757 h 1020698"/>
                <a:gd name="connsiteX83" fmla="*/ 618909 w 1020698"/>
                <a:gd name="connsiteY83" fmla="*/ 775942 h 1020698"/>
                <a:gd name="connsiteX84" fmla="*/ 613604 w 1020698"/>
                <a:gd name="connsiteY84" fmla="*/ 767034 h 1020698"/>
                <a:gd name="connsiteX85" fmla="*/ 597407 w 1020698"/>
                <a:gd name="connsiteY85" fmla="*/ 727951 h 1020698"/>
                <a:gd name="connsiteX86" fmla="*/ 594851 w 1020698"/>
                <a:gd name="connsiteY86" fmla="*/ 717894 h 1020698"/>
                <a:gd name="connsiteX87" fmla="*/ 559738 w 1020698"/>
                <a:gd name="connsiteY87" fmla="*/ 710885 h 1020698"/>
                <a:gd name="connsiteX88" fmla="*/ 559738 w 1020698"/>
                <a:gd name="connsiteY88" fmla="*/ 672012 h 1020698"/>
                <a:gd name="connsiteX89" fmla="*/ 594834 w 1020698"/>
                <a:gd name="connsiteY89" fmla="*/ 665001 h 1020698"/>
                <a:gd name="connsiteX90" fmla="*/ 597390 w 1020698"/>
                <a:gd name="connsiteY90" fmla="*/ 654947 h 1020698"/>
                <a:gd name="connsiteX91" fmla="*/ 613588 w 1020698"/>
                <a:gd name="connsiteY91" fmla="*/ 615862 h 1020698"/>
                <a:gd name="connsiteX92" fmla="*/ 618885 w 1020698"/>
                <a:gd name="connsiteY92" fmla="*/ 606955 h 1020698"/>
                <a:gd name="connsiteX93" fmla="*/ 599039 w 1020698"/>
                <a:gd name="connsiteY93" fmla="*/ 577141 h 1020698"/>
                <a:gd name="connsiteX94" fmla="*/ 626513 w 1020698"/>
                <a:gd name="connsiteY94" fmla="*/ 549664 h 1020698"/>
                <a:gd name="connsiteX95" fmla="*/ 656329 w 1020698"/>
                <a:gd name="connsiteY95" fmla="*/ 569521 h 1020698"/>
                <a:gd name="connsiteX96" fmla="*/ 665236 w 1020698"/>
                <a:gd name="connsiteY96" fmla="*/ 564216 h 1020698"/>
                <a:gd name="connsiteX97" fmla="*/ 674978 w 1020698"/>
                <a:gd name="connsiteY97" fmla="*/ 559328 h 1020698"/>
                <a:gd name="connsiteX98" fmla="*/ 674978 w 1020698"/>
                <a:gd name="connsiteY98" fmla="*/ 647551 h 1020698"/>
                <a:gd name="connsiteX99" fmla="*/ 740829 w 1020698"/>
                <a:gd name="connsiteY99" fmla="*/ 735364 h 1020698"/>
                <a:gd name="connsiteX100" fmla="*/ 806681 w 1020698"/>
                <a:gd name="connsiteY100" fmla="*/ 647551 h 1020698"/>
                <a:gd name="connsiteX101" fmla="*/ 806681 w 1020698"/>
                <a:gd name="connsiteY101" fmla="*/ 642213 h 1020698"/>
                <a:gd name="connsiteX102" fmla="*/ 823144 w 1020698"/>
                <a:gd name="connsiteY102" fmla="*/ 691457 h 1020698"/>
                <a:gd name="connsiteX103" fmla="*/ 807862 w 1020698"/>
                <a:gd name="connsiteY103" fmla="*/ 739084 h 1020698"/>
                <a:gd name="connsiteX104" fmla="*/ 834686 w 1020698"/>
                <a:gd name="connsiteY104" fmla="*/ 758185 h 1020698"/>
                <a:gd name="connsiteX105" fmla="*/ 856069 w 1020698"/>
                <a:gd name="connsiteY105" fmla="*/ 691441 h 1020698"/>
                <a:gd name="connsiteX106" fmla="*/ 806681 w 1020698"/>
                <a:gd name="connsiteY106" fmla="*/ 597141 h 1020698"/>
                <a:gd name="connsiteX107" fmla="*/ 806681 w 1020698"/>
                <a:gd name="connsiteY107" fmla="*/ 559312 h 1020698"/>
                <a:gd name="connsiteX108" fmla="*/ 816423 w 1020698"/>
                <a:gd name="connsiteY108" fmla="*/ 564199 h 1020698"/>
                <a:gd name="connsiteX109" fmla="*/ 825331 w 1020698"/>
                <a:gd name="connsiteY109" fmla="*/ 569496 h 1020698"/>
                <a:gd name="connsiteX110" fmla="*/ 855145 w 1020698"/>
                <a:gd name="connsiteY110" fmla="*/ 549650 h 1020698"/>
                <a:gd name="connsiteX111" fmla="*/ 882620 w 1020698"/>
                <a:gd name="connsiteY111" fmla="*/ 577125 h 1020698"/>
                <a:gd name="connsiteX112" fmla="*/ 862774 w 1020698"/>
                <a:gd name="connsiteY112" fmla="*/ 606941 h 1020698"/>
                <a:gd name="connsiteX113" fmla="*/ 707903 w 1020698"/>
                <a:gd name="connsiteY113" fmla="*/ 609126 h 1020698"/>
                <a:gd name="connsiteX114" fmla="*/ 773755 w 1020698"/>
                <a:gd name="connsiteY114" fmla="*/ 609126 h 1020698"/>
                <a:gd name="connsiteX115" fmla="*/ 773755 w 1020698"/>
                <a:gd name="connsiteY115" fmla="*/ 636570 h 1020698"/>
                <a:gd name="connsiteX116" fmla="*/ 740829 w 1020698"/>
                <a:gd name="connsiteY116" fmla="*/ 680460 h 1020698"/>
                <a:gd name="connsiteX117" fmla="*/ 707903 w 1020698"/>
                <a:gd name="connsiteY117" fmla="*/ 636570 h 1020698"/>
                <a:gd name="connsiteX118" fmla="*/ 773755 w 1020698"/>
                <a:gd name="connsiteY118" fmla="*/ 576201 h 1020698"/>
                <a:gd name="connsiteX119" fmla="*/ 707903 w 1020698"/>
                <a:gd name="connsiteY119" fmla="*/ 576201 h 1020698"/>
                <a:gd name="connsiteX120" fmla="*/ 707903 w 1020698"/>
                <a:gd name="connsiteY120" fmla="*/ 279869 h 1020698"/>
                <a:gd name="connsiteX121" fmla="*/ 773755 w 1020698"/>
                <a:gd name="connsiteY121" fmla="*/ 279869 h 1020698"/>
                <a:gd name="connsiteX122" fmla="*/ 444498 w 1020698"/>
                <a:gd name="connsiteY122" fmla="*/ 82314 h 1020698"/>
                <a:gd name="connsiteX123" fmla="*/ 493886 w 1020698"/>
                <a:gd name="connsiteY123" fmla="*/ 32926 h 1020698"/>
                <a:gd name="connsiteX124" fmla="*/ 543275 w 1020698"/>
                <a:gd name="connsiteY124" fmla="*/ 82314 h 1020698"/>
                <a:gd name="connsiteX125" fmla="*/ 543275 w 1020698"/>
                <a:gd name="connsiteY125" fmla="*/ 115240 h 1020698"/>
                <a:gd name="connsiteX126" fmla="*/ 493886 w 1020698"/>
                <a:gd name="connsiteY126" fmla="*/ 164629 h 1020698"/>
                <a:gd name="connsiteX127" fmla="*/ 444498 w 1020698"/>
                <a:gd name="connsiteY127" fmla="*/ 115240 h 1020698"/>
                <a:gd name="connsiteX128" fmla="*/ 378646 w 1020698"/>
                <a:gd name="connsiteY128" fmla="*/ 272329 h 1020698"/>
                <a:gd name="connsiteX129" fmla="*/ 406153 w 1020698"/>
                <a:gd name="connsiteY129" fmla="*/ 239846 h 1020698"/>
                <a:gd name="connsiteX130" fmla="*/ 477423 w 1020698"/>
                <a:gd name="connsiteY130" fmla="*/ 227963 h 1020698"/>
                <a:gd name="connsiteX131" fmla="*/ 477423 w 1020698"/>
                <a:gd name="connsiteY131" fmla="*/ 195890 h 1020698"/>
                <a:gd name="connsiteX132" fmla="*/ 493886 w 1020698"/>
                <a:gd name="connsiteY132" fmla="*/ 197554 h 1020698"/>
                <a:gd name="connsiteX133" fmla="*/ 510349 w 1020698"/>
                <a:gd name="connsiteY133" fmla="*/ 195890 h 1020698"/>
                <a:gd name="connsiteX134" fmla="*/ 510349 w 1020698"/>
                <a:gd name="connsiteY134" fmla="*/ 227963 h 1020698"/>
                <a:gd name="connsiteX135" fmla="*/ 581619 w 1020698"/>
                <a:gd name="connsiteY135" fmla="*/ 239829 h 1020698"/>
                <a:gd name="connsiteX136" fmla="*/ 609126 w 1020698"/>
                <a:gd name="connsiteY136" fmla="*/ 272329 h 1020698"/>
                <a:gd name="connsiteX137" fmla="*/ 609126 w 1020698"/>
                <a:gd name="connsiteY137" fmla="*/ 362183 h 1020698"/>
                <a:gd name="connsiteX138" fmla="*/ 378646 w 1020698"/>
                <a:gd name="connsiteY138" fmla="*/ 362183 h 1020698"/>
                <a:gd name="connsiteX139" fmla="*/ 131703 w 1020698"/>
                <a:gd name="connsiteY139" fmla="*/ 82314 h 1020698"/>
                <a:gd name="connsiteX140" fmla="*/ 181092 w 1020698"/>
                <a:gd name="connsiteY140" fmla="*/ 32926 h 1020698"/>
                <a:gd name="connsiteX141" fmla="*/ 230480 w 1020698"/>
                <a:gd name="connsiteY141" fmla="*/ 82314 h 1020698"/>
                <a:gd name="connsiteX142" fmla="*/ 230480 w 1020698"/>
                <a:gd name="connsiteY142" fmla="*/ 115240 h 1020698"/>
                <a:gd name="connsiteX143" fmla="*/ 181092 w 1020698"/>
                <a:gd name="connsiteY143" fmla="*/ 164629 h 1020698"/>
                <a:gd name="connsiteX144" fmla="*/ 131703 w 1020698"/>
                <a:gd name="connsiteY144" fmla="*/ 115240 h 1020698"/>
                <a:gd name="connsiteX145" fmla="*/ 65851 w 1020698"/>
                <a:gd name="connsiteY145" fmla="*/ 272329 h 1020698"/>
                <a:gd name="connsiteX146" fmla="*/ 93359 w 1020698"/>
                <a:gd name="connsiteY146" fmla="*/ 239846 h 1020698"/>
                <a:gd name="connsiteX147" fmla="*/ 164629 w 1020698"/>
                <a:gd name="connsiteY147" fmla="*/ 227963 h 1020698"/>
                <a:gd name="connsiteX148" fmla="*/ 164629 w 1020698"/>
                <a:gd name="connsiteY148" fmla="*/ 195890 h 1020698"/>
                <a:gd name="connsiteX149" fmla="*/ 181092 w 1020698"/>
                <a:gd name="connsiteY149" fmla="*/ 197554 h 1020698"/>
                <a:gd name="connsiteX150" fmla="*/ 197554 w 1020698"/>
                <a:gd name="connsiteY150" fmla="*/ 195890 h 1020698"/>
                <a:gd name="connsiteX151" fmla="*/ 197554 w 1020698"/>
                <a:gd name="connsiteY151" fmla="*/ 227963 h 1020698"/>
                <a:gd name="connsiteX152" fmla="*/ 268824 w 1020698"/>
                <a:gd name="connsiteY152" fmla="*/ 239829 h 1020698"/>
                <a:gd name="connsiteX153" fmla="*/ 296332 w 1020698"/>
                <a:gd name="connsiteY153" fmla="*/ 272329 h 1020698"/>
                <a:gd name="connsiteX154" fmla="*/ 296332 w 1020698"/>
                <a:gd name="connsiteY154" fmla="*/ 362183 h 1020698"/>
                <a:gd name="connsiteX155" fmla="*/ 65851 w 1020698"/>
                <a:gd name="connsiteY155" fmla="*/ 362183 h 1020698"/>
                <a:gd name="connsiteX156" fmla="*/ 987772 w 1020698"/>
                <a:gd name="connsiteY156" fmla="*/ 987772 h 1020698"/>
                <a:gd name="connsiteX157" fmla="*/ 32926 w 1020698"/>
                <a:gd name="connsiteY157" fmla="*/ 987772 h 1020698"/>
                <a:gd name="connsiteX158" fmla="*/ 32926 w 1020698"/>
                <a:gd name="connsiteY158" fmla="*/ 395109 h 1020698"/>
                <a:gd name="connsiteX159" fmla="*/ 674978 w 1020698"/>
                <a:gd name="connsiteY159" fmla="*/ 395109 h 1020698"/>
                <a:gd name="connsiteX160" fmla="*/ 674978 w 1020698"/>
                <a:gd name="connsiteY160" fmla="*/ 523009 h 1020698"/>
                <a:gd name="connsiteX161" fmla="*/ 657574 w 1020698"/>
                <a:gd name="connsiteY161" fmla="*/ 530800 h 1020698"/>
                <a:gd name="connsiteX162" fmla="*/ 622292 w 1020698"/>
                <a:gd name="connsiteY162" fmla="*/ 507287 h 1020698"/>
                <a:gd name="connsiteX163" fmla="*/ 556659 w 1020698"/>
                <a:gd name="connsiteY163" fmla="*/ 572920 h 1020698"/>
                <a:gd name="connsiteX164" fmla="*/ 580189 w 1020698"/>
                <a:gd name="connsiteY164" fmla="*/ 608202 h 1020698"/>
                <a:gd name="connsiteX165" fmla="*/ 568362 w 1020698"/>
                <a:gd name="connsiteY165" fmla="*/ 636697 h 1020698"/>
                <a:gd name="connsiteX166" fmla="*/ 526812 w 1020698"/>
                <a:gd name="connsiteY166" fmla="*/ 645034 h 1020698"/>
                <a:gd name="connsiteX167" fmla="*/ 526812 w 1020698"/>
                <a:gd name="connsiteY167" fmla="*/ 737864 h 1020698"/>
                <a:gd name="connsiteX168" fmla="*/ 568362 w 1020698"/>
                <a:gd name="connsiteY168" fmla="*/ 746198 h 1020698"/>
                <a:gd name="connsiteX169" fmla="*/ 580189 w 1020698"/>
                <a:gd name="connsiteY169" fmla="*/ 774695 h 1020698"/>
                <a:gd name="connsiteX170" fmla="*/ 556659 w 1020698"/>
                <a:gd name="connsiteY170" fmla="*/ 809977 h 1020698"/>
                <a:gd name="connsiteX171" fmla="*/ 622292 w 1020698"/>
                <a:gd name="connsiteY171" fmla="*/ 875611 h 1020698"/>
                <a:gd name="connsiteX172" fmla="*/ 657574 w 1020698"/>
                <a:gd name="connsiteY172" fmla="*/ 852083 h 1020698"/>
                <a:gd name="connsiteX173" fmla="*/ 686072 w 1020698"/>
                <a:gd name="connsiteY173" fmla="*/ 863908 h 1020698"/>
                <a:gd name="connsiteX174" fmla="*/ 694422 w 1020698"/>
                <a:gd name="connsiteY174" fmla="*/ 905458 h 1020698"/>
                <a:gd name="connsiteX175" fmla="*/ 787252 w 1020698"/>
                <a:gd name="connsiteY175" fmla="*/ 905458 h 1020698"/>
                <a:gd name="connsiteX176" fmla="*/ 795587 w 1020698"/>
                <a:gd name="connsiteY176" fmla="*/ 863908 h 1020698"/>
                <a:gd name="connsiteX177" fmla="*/ 824084 w 1020698"/>
                <a:gd name="connsiteY177" fmla="*/ 852083 h 1020698"/>
                <a:gd name="connsiteX178" fmla="*/ 859366 w 1020698"/>
                <a:gd name="connsiteY178" fmla="*/ 875611 h 1020698"/>
                <a:gd name="connsiteX179" fmla="*/ 924999 w 1020698"/>
                <a:gd name="connsiteY179" fmla="*/ 809977 h 1020698"/>
                <a:gd name="connsiteX180" fmla="*/ 901472 w 1020698"/>
                <a:gd name="connsiteY180" fmla="*/ 774695 h 1020698"/>
                <a:gd name="connsiteX181" fmla="*/ 913296 w 1020698"/>
                <a:gd name="connsiteY181" fmla="*/ 746198 h 1020698"/>
                <a:gd name="connsiteX182" fmla="*/ 954847 w 1020698"/>
                <a:gd name="connsiteY182" fmla="*/ 737847 h 1020698"/>
                <a:gd name="connsiteX183" fmla="*/ 954847 w 1020698"/>
                <a:gd name="connsiteY183" fmla="*/ 645017 h 1020698"/>
                <a:gd name="connsiteX184" fmla="*/ 913296 w 1020698"/>
                <a:gd name="connsiteY184" fmla="*/ 636683 h 1020698"/>
                <a:gd name="connsiteX185" fmla="*/ 901472 w 1020698"/>
                <a:gd name="connsiteY185" fmla="*/ 608186 h 1020698"/>
                <a:gd name="connsiteX186" fmla="*/ 924999 w 1020698"/>
                <a:gd name="connsiteY186" fmla="*/ 572904 h 1020698"/>
                <a:gd name="connsiteX187" fmla="*/ 859366 w 1020698"/>
                <a:gd name="connsiteY187" fmla="*/ 507270 h 1020698"/>
                <a:gd name="connsiteX188" fmla="*/ 824084 w 1020698"/>
                <a:gd name="connsiteY188" fmla="*/ 530784 h 1020698"/>
                <a:gd name="connsiteX189" fmla="*/ 806681 w 1020698"/>
                <a:gd name="connsiteY189" fmla="*/ 522995 h 1020698"/>
                <a:gd name="connsiteX190" fmla="*/ 806681 w 1020698"/>
                <a:gd name="connsiteY190" fmla="*/ 279869 h 1020698"/>
                <a:gd name="connsiteX191" fmla="*/ 839606 w 1020698"/>
                <a:gd name="connsiteY191" fmla="*/ 312795 h 1020698"/>
                <a:gd name="connsiteX192" fmla="*/ 839606 w 1020698"/>
                <a:gd name="connsiteY192" fmla="*/ 428035 h 1020698"/>
                <a:gd name="connsiteX193" fmla="*/ 888995 w 1020698"/>
                <a:gd name="connsiteY193" fmla="*/ 477423 h 1020698"/>
                <a:gd name="connsiteX194" fmla="*/ 921921 w 1020698"/>
                <a:gd name="connsiteY194" fmla="*/ 477423 h 1020698"/>
                <a:gd name="connsiteX195" fmla="*/ 921921 w 1020698"/>
                <a:gd name="connsiteY195" fmla="*/ 444498 h 1020698"/>
                <a:gd name="connsiteX196" fmla="*/ 888995 w 1020698"/>
                <a:gd name="connsiteY196" fmla="*/ 444498 h 1020698"/>
                <a:gd name="connsiteX197" fmla="*/ 872532 w 1020698"/>
                <a:gd name="connsiteY197" fmla="*/ 428035 h 1020698"/>
                <a:gd name="connsiteX198" fmla="*/ 872532 w 1020698"/>
                <a:gd name="connsiteY198" fmla="*/ 395109 h 1020698"/>
                <a:gd name="connsiteX199" fmla="*/ 987772 w 1020698"/>
                <a:gd name="connsiteY199" fmla="*/ 395109 h 102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020698" h="1020698">
                  <a:moveTo>
                    <a:pt x="872532" y="362183"/>
                  </a:moveTo>
                  <a:lnTo>
                    <a:pt x="872532" y="312795"/>
                  </a:lnTo>
                  <a:cubicBezTo>
                    <a:pt x="872532" y="276477"/>
                    <a:pt x="842998" y="246943"/>
                    <a:pt x="806681" y="246943"/>
                  </a:cubicBezTo>
                  <a:lnTo>
                    <a:pt x="806681" y="181092"/>
                  </a:lnTo>
                  <a:lnTo>
                    <a:pt x="757292" y="181092"/>
                  </a:lnTo>
                  <a:lnTo>
                    <a:pt x="757292" y="148166"/>
                  </a:lnTo>
                  <a:lnTo>
                    <a:pt x="790218" y="148166"/>
                  </a:lnTo>
                  <a:lnTo>
                    <a:pt x="790218" y="49389"/>
                  </a:lnTo>
                  <a:lnTo>
                    <a:pt x="691441" y="49389"/>
                  </a:lnTo>
                  <a:lnTo>
                    <a:pt x="691441" y="148166"/>
                  </a:lnTo>
                  <a:lnTo>
                    <a:pt x="724366" y="148166"/>
                  </a:lnTo>
                  <a:lnTo>
                    <a:pt x="724366" y="181092"/>
                  </a:lnTo>
                  <a:lnTo>
                    <a:pt x="674978" y="181092"/>
                  </a:lnTo>
                  <a:lnTo>
                    <a:pt x="674978" y="362183"/>
                  </a:lnTo>
                  <a:lnTo>
                    <a:pt x="642052" y="362183"/>
                  </a:lnTo>
                  <a:lnTo>
                    <a:pt x="642052" y="272329"/>
                  </a:lnTo>
                  <a:cubicBezTo>
                    <a:pt x="642052" y="240014"/>
                    <a:pt x="618926" y="212684"/>
                    <a:pt x="587021" y="207370"/>
                  </a:cubicBezTo>
                  <a:lnTo>
                    <a:pt x="543275" y="200071"/>
                  </a:lnTo>
                  <a:lnTo>
                    <a:pt x="543275" y="181092"/>
                  </a:lnTo>
                  <a:lnTo>
                    <a:pt x="542769" y="181092"/>
                  </a:lnTo>
                  <a:cubicBezTo>
                    <a:pt x="562929" y="166076"/>
                    <a:pt x="576201" y="142258"/>
                    <a:pt x="576201" y="115240"/>
                  </a:cubicBezTo>
                  <a:lnTo>
                    <a:pt x="576201" y="82314"/>
                  </a:lnTo>
                  <a:cubicBezTo>
                    <a:pt x="576201" y="36929"/>
                    <a:pt x="539272" y="0"/>
                    <a:pt x="493886" y="0"/>
                  </a:cubicBezTo>
                  <a:cubicBezTo>
                    <a:pt x="448500" y="0"/>
                    <a:pt x="411572" y="36929"/>
                    <a:pt x="411572" y="82314"/>
                  </a:cubicBezTo>
                  <a:lnTo>
                    <a:pt x="411572" y="115240"/>
                  </a:lnTo>
                  <a:cubicBezTo>
                    <a:pt x="411572" y="142258"/>
                    <a:pt x="424843" y="166076"/>
                    <a:pt x="445004" y="181092"/>
                  </a:cubicBezTo>
                  <a:lnTo>
                    <a:pt x="444498" y="181092"/>
                  </a:lnTo>
                  <a:lnTo>
                    <a:pt x="444498" y="200071"/>
                  </a:lnTo>
                  <a:lnTo>
                    <a:pt x="400752" y="207370"/>
                  </a:lnTo>
                  <a:cubicBezTo>
                    <a:pt x="368847" y="212667"/>
                    <a:pt x="345720" y="239998"/>
                    <a:pt x="345720" y="272329"/>
                  </a:cubicBezTo>
                  <a:lnTo>
                    <a:pt x="345720" y="362183"/>
                  </a:lnTo>
                  <a:lnTo>
                    <a:pt x="329257" y="362183"/>
                  </a:lnTo>
                  <a:lnTo>
                    <a:pt x="329257" y="272329"/>
                  </a:lnTo>
                  <a:cubicBezTo>
                    <a:pt x="329257" y="240014"/>
                    <a:pt x="306131" y="212684"/>
                    <a:pt x="274226" y="207370"/>
                  </a:cubicBezTo>
                  <a:lnTo>
                    <a:pt x="230480" y="200071"/>
                  </a:lnTo>
                  <a:lnTo>
                    <a:pt x="230480" y="181092"/>
                  </a:lnTo>
                  <a:lnTo>
                    <a:pt x="229974" y="181092"/>
                  </a:lnTo>
                  <a:cubicBezTo>
                    <a:pt x="250135" y="166076"/>
                    <a:pt x="263406" y="142258"/>
                    <a:pt x="263406" y="115240"/>
                  </a:cubicBezTo>
                  <a:lnTo>
                    <a:pt x="263406" y="82314"/>
                  </a:lnTo>
                  <a:cubicBezTo>
                    <a:pt x="263406" y="36929"/>
                    <a:pt x="226478" y="0"/>
                    <a:pt x="181092" y="0"/>
                  </a:cubicBezTo>
                  <a:cubicBezTo>
                    <a:pt x="135706" y="0"/>
                    <a:pt x="98777" y="36929"/>
                    <a:pt x="98777" y="82314"/>
                  </a:cubicBezTo>
                  <a:lnTo>
                    <a:pt x="98777" y="115240"/>
                  </a:lnTo>
                  <a:cubicBezTo>
                    <a:pt x="98777" y="142258"/>
                    <a:pt x="112049" y="166076"/>
                    <a:pt x="132209" y="181092"/>
                  </a:cubicBezTo>
                  <a:lnTo>
                    <a:pt x="131703" y="181092"/>
                  </a:lnTo>
                  <a:lnTo>
                    <a:pt x="131703" y="200071"/>
                  </a:lnTo>
                  <a:lnTo>
                    <a:pt x="87957" y="207370"/>
                  </a:lnTo>
                  <a:cubicBezTo>
                    <a:pt x="56053" y="212667"/>
                    <a:pt x="32926" y="239998"/>
                    <a:pt x="32926" y="272329"/>
                  </a:cubicBezTo>
                  <a:lnTo>
                    <a:pt x="32926" y="362183"/>
                  </a:lnTo>
                  <a:lnTo>
                    <a:pt x="0" y="362183"/>
                  </a:lnTo>
                  <a:lnTo>
                    <a:pt x="0" y="1020698"/>
                  </a:lnTo>
                  <a:lnTo>
                    <a:pt x="1020698" y="1020698"/>
                  </a:lnTo>
                  <a:lnTo>
                    <a:pt x="1020698" y="362183"/>
                  </a:lnTo>
                  <a:close/>
                  <a:moveTo>
                    <a:pt x="724366" y="82314"/>
                  </a:moveTo>
                  <a:lnTo>
                    <a:pt x="757292" y="82314"/>
                  </a:lnTo>
                  <a:lnTo>
                    <a:pt x="757292" y="115240"/>
                  </a:lnTo>
                  <a:lnTo>
                    <a:pt x="724366" y="115240"/>
                  </a:lnTo>
                  <a:close/>
                  <a:moveTo>
                    <a:pt x="773755" y="214017"/>
                  </a:moveTo>
                  <a:lnTo>
                    <a:pt x="773755" y="246943"/>
                  </a:lnTo>
                  <a:lnTo>
                    <a:pt x="707903" y="246943"/>
                  </a:lnTo>
                  <a:lnTo>
                    <a:pt x="707903" y="214017"/>
                  </a:lnTo>
                  <a:close/>
                  <a:moveTo>
                    <a:pt x="868071" y="615847"/>
                  </a:moveTo>
                  <a:cubicBezTo>
                    <a:pt x="875298" y="627976"/>
                    <a:pt x="880764" y="641128"/>
                    <a:pt x="884268" y="654930"/>
                  </a:cubicBezTo>
                  <a:lnTo>
                    <a:pt x="886824" y="664987"/>
                  </a:lnTo>
                  <a:lnTo>
                    <a:pt x="921921" y="671996"/>
                  </a:lnTo>
                  <a:lnTo>
                    <a:pt x="921921" y="710869"/>
                  </a:lnTo>
                  <a:lnTo>
                    <a:pt x="886824" y="717880"/>
                  </a:lnTo>
                  <a:lnTo>
                    <a:pt x="884268" y="727935"/>
                  </a:lnTo>
                  <a:cubicBezTo>
                    <a:pt x="880747" y="741737"/>
                    <a:pt x="875298" y="754889"/>
                    <a:pt x="868071" y="767020"/>
                  </a:cubicBezTo>
                  <a:lnTo>
                    <a:pt x="862774" y="775926"/>
                  </a:lnTo>
                  <a:lnTo>
                    <a:pt x="882620" y="805740"/>
                  </a:lnTo>
                  <a:lnTo>
                    <a:pt x="855145" y="833217"/>
                  </a:lnTo>
                  <a:lnTo>
                    <a:pt x="825331" y="813361"/>
                  </a:lnTo>
                  <a:lnTo>
                    <a:pt x="816423" y="818666"/>
                  </a:lnTo>
                  <a:cubicBezTo>
                    <a:pt x="804294" y="825893"/>
                    <a:pt x="791142" y="831359"/>
                    <a:pt x="777340" y="834863"/>
                  </a:cubicBezTo>
                  <a:lnTo>
                    <a:pt x="767283" y="837421"/>
                  </a:lnTo>
                  <a:lnTo>
                    <a:pt x="760274" y="872532"/>
                  </a:lnTo>
                  <a:lnTo>
                    <a:pt x="721401" y="872532"/>
                  </a:lnTo>
                  <a:lnTo>
                    <a:pt x="714390" y="837435"/>
                  </a:lnTo>
                  <a:lnTo>
                    <a:pt x="704335" y="834880"/>
                  </a:lnTo>
                  <a:cubicBezTo>
                    <a:pt x="690533" y="831359"/>
                    <a:pt x="677381" y="825909"/>
                    <a:pt x="665250" y="818682"/>
                  </a:cubicBezTo>
                  <a:lnTo>
                    <a:pt x="656344" y="813385"/>
                  </a:lnTo>
                  <a:lnTo>
                    <a:pt x="626530" y="833231"/>
                  </a:lnTo>
                  <a:lnTo>
                    <a:pt x="599053" y="805757"/>
                  </a:lnTo>
                  <a:lnTo>
                    <a:pt x="618909" y="775942"/>
                  </a:lnTo>
                  <a:lnTo>
                    <a:pt x="613604" y="767034"/>
                  </a:lnTo>
                  <a:cubicBezTo>
                    <a:pt x="606377" y="754905"/>
                    <a:pt x="600911" y="741753"/>
                    <a:pt x="597407" y="727951"/>
                  </a:cubicBezTo>
                  <a:lnTo>
                    <a:pt x="594851" y="717894"/>
                  </a:lnTo>
                  <a:lnTo>
                    <a:pt x="559738" y="710885"/>
                  </a:lnTo>
                  <a:lnTo>
                    <a:pt x="559738" y="672012"/>
                  </a:lnTo>
                  <a:lnTo>
                    <a:pt x="594834" y="665001"/>
                  </a:lnTo>
                  <a:lnTo>
                    <a:pt x="597390" y="654947"/>
                  </a:lnTo>
                  <a:cubicBezTo>
                    <a:pt x="600911" y="641144"/>
                    <a:pt x="606361" y="627993"/>
                    <a:pt x="613588" y="615862"/>
                  </a:cubicBezTo>
                  <a:lnTo>
                    <a:pt x="618885" y="606955"/>
                  </a:lnTo>
                  <a:lnTo>
                    <a:pt x="599039" y="577141"/>
                  </a:lnTo>
                  <a:lnTo>
                    <a:pt x="626513" y="549664"/>
                  </a:lnTo>
                  <a:lnTo>
                    <a:pt x="656329" y="569521"/>
                  </a:lnTo>
                  <a:lnTo>
                    <a:pt x="665236" y="564216"/>
                  </a:lnTo>
                  <a:cubicBezTo>
                    <a:pt x="668362" y="562357"/>
                    <a:pt x="671714" y="560960"/>
                    <a:pt x="674978" y="559328"/>
                  </a:cubicBezTo>
                  <a:lnTo>
                    <a:pt x="674978" y="647551"/>
                  </a:lnTo>
                  <a:lnTo>
                    <a:pt x="740829" y="735364"/>
                  </a:lnTo>
                  <a:lnTo>
                    <a:pt x="806681" y="647551"/>
                  </a:lnTo>
                  <a:lnTo>
                    <a:pt x="806681" y="642213"/>
                  </a:lnTo>
                  <a:cubicBezTo>
                    <a:pt x="817155" y="656255"/>
                    <a:pt x="823144" y="673467"/>
                    <a:pt x="823144" y="691457"/>
                  </a:cubicBezTo>
                  <a:cubicBezTo>
                    <a:pt x="823144" y="708578"/>
                    <a:pt x="817863" y="725041"/>
                    <a:pt x="807862" y="739084"/>
                  </a:cubicBezTo>
                  <a:lnTo>
                    <a:pt x="834686" y="758185"/>
                  </a:lnTo>
                  <a:cubicBezTo>
                    <a:pt x="848673" y="738506"/>
                    <a:pt x="856069" y="715443"/>
                    <a:pt x="856069" y="691441"/>
                  </a:cubicBezTo>
                  <a:cubicBezTo>
                    <a:pt x="856069" y="653757"/>
                    <a:pt x="837283" y="618580"/>
                    <a:pt x="806681" y="597141"/>
                  </a:cubicBezTo>
                  <a:lnTo>
                    <a:pt x="806681" y="559312"/>
                  </a:lnTo>
                  <a:cubicBezTo>
                    <a:pt x="809944" y="560944"/>
                    <a:pt x="813297" y="562343"/>
                    <a:pt x="816423" y="564199"/>
                  </a:cubicBezTo>
                  <a:lnTo>
                    <a:pt x="825331" y="569496"/>
                  </a:lnTo>
                  <a:lnTo>
                    <a:pt x="855145" y="549650"/>
                  </a:lnTo>
                  <a:lnTo>
                    <a:pt x="882620" y="577125"/>
                  </a:lnTo>
                  <a:lnTo>
                    <a:pt x="862774" y="606941"/>
                  </a:lnTo>
                  <a:close/>
                  <a:moveTo>
                    <a:pt x="707903" y="609126"/>
                  </a:moveTo>
                  <a:lnTo>
                    <a:pt x="773755" y="609126"/>
                  </a:lnTo>
                  <a:lnTo>
                    <a:pt x="773755" y="636570"/>
                  </a:lnTo>
                  <a:lnTo>
                    <a:pt x="740829" y="680460"/>
                  </a:lnTo>
                  <a:lnTo>
                    <a:pt x="707903" y="636570"/>
                  </a:lnTo>
                  <a:close/>
                  <a:moveTo>
                    <a:pt x="773755" y="576201"/>
                  </a:moveTo>
                  <a:lnTo>
                    <a:pt x="707903" y="576201"/>
                  </a:lnTo>
                  <a:lnTo>
                    <a:pt x="707903" y="279869"/>
                  </a:lnTo>
                  <a:lnTo>
                    <a:pt x="773755" y="279869"/>
                  </a:lnTo>
                  <a:close/>
                  <a:moveTo>
                    <a:pt x="444498" y="82314"/>
                  </a:moveTo>
                  <a:cubicBezTo>
                    <a:pt x="444498" y="55088"/>
                    <a:pt x="466661" y="32926"/>
                    <a:pt x="493886" y="32926"/>
                  </a:cubicBezTo>
                  <a:cubicBezTo>
                    <a:pt x="521112" y="32926"/>
                    <a:pt x="543275" y="55088"/>
                    <a:pt x="543275" y="82314"/>
                  </a:cubicBezTo>
                  <a:lnTo>
                    <a:pt x="543275" y="115240"/>
                  </a:lnTo>
                  <a:cubicBezTo>
                    <a:pt x="543275" y="142467"/>
                    <a:pt x="521112" y="164629"/>
                    <a:pt x="493886" y="164629"/>
                  </a:cubicBezTo>
                  <a:cubicBezTo>
                    <a:pt x="466661" y="164629"/>
                    <a:pt x="444498" y="142467"/>
                    <a:pt x="444498" y="115240"/>
                  </a:cubicBezTo>
                  <a:close/>
                  <a:moveTo>
                    <a:pt x="378646" y="272329"/>
                  </a:moveTo>
                  <a:cubicBezTo>
                    <a:pt x="378646" y="256162"/>
                    <a:pt x="390222" y="242498"/>
                    <a:pt x="406153" y="239846"/>
                  </a:cubicBezTo>
                  <a:lnTo>
                    <a:pt x="477423" y="227963"/>
                  </a:lnTo>
                  <a:lnTo>
                    <a:pt x="477423" y="195890"/>
                  </a:lnTo>
                  <a:cubicBezTo>
                    <a:pt x="482745" y="196976"/>
                    <a:pt x="488260" y="197554"/>
                    <a:pt x="493886" y="197554"/>
                  </a:cubicBezTo>
                  <a:cubicBezTo>
                    <a:pt x="499512" y="197554"/>
                    <a:pt x="505027" y="196976"/>
                    <a:pt x="510349" y="195890"/>
                  </a:cubicBezTo>
                  <a:lnTo>
                    <a:pt x="510349" y="227963"/>
                  </a:lnTo>
                  <a:lnTo>
                    <a:pt x="581619" y="239829"/>
                  </a:lnTo>
                  <a:cubicBezTo>
                    <a:pt x="597551" y="242498"/>
                    <a:pt x="609126" y="256162"/>
                    <a:pt x="609126" y="272329"/>
                  </a:cubicBezTo>
                  <a:lnTo>
                    <a:pt x="609126" y="362183"/>
                  </a:lnTo>
                  <a:lnTo>
                    <a:pt x="378646" y="362183"/>
                  </a:lnTo>
                  <a:close/>
                  <a:moveTo>
                    <a:pt x="131703" y="82314"/>
                  </a:moveTo>
                  <a:cubicBezTo>
                    <a:pt x="131703" y="55088"/>
                    <a:pt x="153865" y="32926"/>
                    <a:pt x="181092" y="32926"/>
                  </a:cubicBezTo>
                  <a:cubicBezTo>
                    <a:pt x="208317" y="32926"/>
                    <a:pt x="230480" y="55088"/>
                    <a:pt x="230480" y="82314"/>
                  </a:cubicBezTo>
                  <a:lnTo>
                    <a:pt x="230480" y="115240"/>
                  </a:lnTo>
                  <a:cubicBezTo>
                    <a:pt x="230480" y="142467"/>
                    <a:pt x="208317" y="164629"/>
                    <a:pt x="181092" y="164629"/>
                  </a:cubicBezTo>
                  <a:cubicBezTo>
                    <a:pt x="153865" y="164629"/>
                    <a:pt x="131703" y="142467"/>
                    <a:pt x="131703" y="115240"/>
                  </a:cubicBezTo>
                  <a:close/>
                  <a:moveTo>
                    <a:pt x="65851" y="272329"/>
                  </a:moveTo>
                  <a:cubicBezTo>
                    <a:pt x="65851" y="256162"/>
                    <a:pt x="77427" y="242498"/>
                    <a:pt x="93359" y="239846"/>
                  </a:cubicBezTo>
                  <a:lnTo>
                    <a:pt x="164629" y="227963"/>
                  </a:lnTo>
                  <a:lnTo>
                    <a:pt x="164629" y="195890"/>
                  </a:lnTo>
                  <a:cubicBezTo>
                    <a:pt x="169950" y="196976"/>
                    <a:pt x="175465" y="197554"/>
                    <a:pt x="181092" y="197554"/>
                  </a:cubicBezTo>
                  <a:cubicBezTo>
                    <a:pt x="186719" y="197554"/>
                    <a:pt x="192233" y="196976"/>
                    <a:pt x="197554" y="195890"/>
                  </a:cubicBezTo>
                  <a:lnTo>
                    <a:pt x="197554" y="227963"/>
                  </a:lnTo>
                  <a:lnTo>
                    <a:pt x="268824" y="239829"/>
                  </a:lnTo>
                  <a:cubicBezTo>
                    <a:pt x="284756" y="242498"/>
                    <a:pt x="296332" y="256162"/>
                    <a:pt x="296332" y="272329"/>
                  </a:cubicBezTo>
                  <a:lnTo>
                    <a:pt x="296332" y="362183"/>
                  </a:lnTo>
                  <a:lnTo>
                    <a:pt x="65851" y="362183"/>
                  </a:lnTo>
                  <a:close/>
                  <a:moveTo>
                    <a:pt x="987772" y="987772"/>
                  </a:moveTo>
                  <a:lnTo>
                    <a:pt x="32926" y="987772"/>
                  </a:lnTo>
                  <a:lnTo>
                    <a:pt x="32926" y="395109"/>
                  </a:lnTo>
                  <a:lnTo>
                    <a:pt x="674978" y="395109"/>
                  </a:lnTo>
                  <a:lnTo>
                    <a:pt x="674978" y="523009"/>
                  </a:lnTo>
                  <a:cubicBezTo>
                    <a:pt x="669053" y="525332"/>
                    <a:pt x="663225" y="527866"/>
                    <a:pt x="657574" y="530800"/>
                  </a:cubicBezTo>
                  <a:lnTo>
                    <a:pt x="622292" y="507287"/>
                  </a:lnTo>
                  <a:lnTo>
                    <a:pt x="556659" y="572920"/>
                  </a:lnTo>
                  <a:lnTo>
                    <a:pt x="580189" y="608202"/>
                  </a:lnTo>
                  <a:cubicBezTo>
                    <a:pt x="575445" y="617341"/>
                    <a:pt x="571490" y="626875"/>
                    <a:pt x="568362" y="636697"/>
                  </a:cubicBezTo>
                  <a:lnTo>
                    <a:pt x="526812" y="645034"/>
                  </a:lnTo>
                  <a:lnTo>
                    <a:pt x="526812" y="737864"/>
                  </a:lnTo>
                  <a:lnTo>
                    <a:pt x="568362" y="746198"/>
                  </a:lnTo>
                  <a:cubicBezTo>
                    <a:pt x="571474" y="756039"/>
                    <a:pt x="575445" y="765571"/>
                    <a:pt x="580189" y="774695"/>
                  </a:cubicBezTo>
                  <a:lnTo>
                    <a:pt x="556659" y="809977"/>
                  </a:lnTo>
                  <a:lnTo>
                    <a:pt x="622292" y="875611"/>
                  </a:lnTo>
                  <a:lnTo>
                    <a:pt x="657574" y="852083"/>
                  </a:lnTo>
                  <a:cubicBezTo>
                    <a:pt x="666713" y="856825"/>
                    <a:pt x="676247" y="860780"/>
                    <a:pt x="686072" y="863908"/>
                  </a:cubicBezTo>
                  <a:lnTo>
                    <a:pt x="694422" y="905458"/>
                  </a:lnTo>
                  <a:lnTo>
                    <a:pt x="787252" y="905458"/>
                  </a:lnTo>
                  <a:lnTo>
                    <a:pt x="795587" y="863908"/>
                  </a:lnTo>
                  <a:cubicBezTo>
                    <a:pt x="805427" y="860796"/>
                    <a:pt x="814959" y="856825"/>
                    <a:pt x="824084" y="852083"/>
                  </a:cubicBezTo>
                  <a:lnTo>
                    <a:pt x="859366" y="875611"/>
                  </a:lnTo>
                  <a:lnTo>
                    <a:pt x="924999" y="809977"/>
                  </a:lnTo>
                  <a:lnTo>
                    <a:pt x="901472" y="774695"/>
                  </a:lnTo>
                  <a:cubicBezTo>
                    <a:pt x="906213" y="765556"/>
                    <a:pt x="910168" y="756022"/>
                    <a:pt x="913296" y="746198"/>
                  </a:cubicBezTo>
                  <a:lnTo>
                    <a:pt x="954847" y="737847"/>
                  </a:lnTo>
                  <a:lnTo>
                    <a:pt x="954847" y="645017"/>
                  </a:lnTo>
                  <a:lnTo>
                    <a:pt x="913296" y="636683"/>
                  </a:lnTo>
                  <a:cubicBezTo>
                    <a:pt x="910185" y="626842"/>
                    <a:pt x="906213" y="617310"/>
                    <a:pt x="901472" y="608186"/>
                  </a:cubicBezTo>
                  <a:lnTo>
                    <a:pt x="924999" y="572904"/>
                  </a:lnTo>
                  <a:lnTo>
                    <a:pt x="859366" y="507270"/>
                  </a:lnTo>
                  <a:lnTo>
                    <a:pt x="824084" y="530784"/>
                  </a:lnTo>
                  <a:cubicBezTo>
                    <a:pt x="818433" y="527849"/>
                    <a:pt x="812605" y="525301"/>
                    <a:pt x="806681" y="522995"/>
                  </a:cubicBezTo>
                  <a:lnTo>
                    <a:pt x="806681" y="279869"/>
                  </a:lnTo>
                  <a:cubicBezTo>
                    <a:pt x="824839" y="279869"/>
                    <a:pt x="839606" y="294636"/>
                    <a:pt x="839606" y="312795"/>
                  </a:cubicBezTo>
                  <a:lnTo>
                    <a:pt x="839606" y="428035"/>
                  </a:lnTo>
                  <a:cubicBezTo>
                    <a:pt x="839606" y="455260"/>
                    <a:pt x="861770" y="477423"/>
                    <a:pt x="888995" y="477423"/>
                  </a:cubicBezTo>
                  <a:lnTo>
                    <a:pt x="921921" y="477423"/>
                  </a:lnTo>
                  <a:lnTo>
                    <a:pt x="921921" y="444498"/>
                  </a:lnTo>
                  <a:lnTo>
                    <a:pt x="888995" y="444498"/>
                  </a:lnTo>
                  <a:cubicBezTo>
                    <a:pt x="879912" y="444498"/>
                    <a:pt x="872532" y="437102"/>
                    <a:pt x="872532" y="428035"/>
                  </a:cubicBezTo>
                  <a:lnTo>
                    <a:pt x="872532" y="395109"/>
                  </a:lnTo>
                  <a:lnTo>
                    <a:pt x="987772" y="395109"/>
                  </a:lnTo>
                  <a:close/>
                </a:path>
              </a:pathLst>
            </a:custGeom>
            <a:grpFill/>
            <a:ln w="205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0BE6B9F7-0667-463B-A80C-7BC214CD79C5}"/>
                </a:ext>
              </a:extLst>
            </p:cNvPr>
            <p:cNvSpPr/>
            <p:nvPr/>
          </p:nvSpPr>
          <p:spPr>
            <a:xfrm>
              <a:off x="8138447" y="1262645"/>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57CB9C5B-9127-4267-BCEE-F9F52B05E9A6}"/>
                </a:ext>
              </a:extLst>
            </p:cNvPr>
            <p:cNvSpPr/>
            <p:nvPr/>
          </p:nvSpPr>
          <p:spPr>
            <a:xfrm>
              <a:off x="8072595" y="1262645"/>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82232A2A-E6E3-4FEF-8E71-3B6F06483FB9}"/>
                </a:ext>
              </a:extLst>
            </p:cNvPr>
            <p:cNvSpPr/>
            <p:nvPr/>
          </p:nvSpPr>
          <p:spPr>
            <a:xfrm>
              <a:off x="8006744" y="1262645"/>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6AB9247C-7A4D-49AE-9D4C-06E87FC32CEC}"/>
                </a:ext>
              </a:extLst>
            </p:cNvPr>
            <p:cNvSpPr/>
            <p:nvPr/>
          </p:nvSpPr>
          <p:spPr>
            <a:xfrm>
              <a:off x="7710412" y="1328497"/>
              <a:ext cx="460960" cy="166573"/>
            </a:xfrm>
            <a:custGeom>
              <a:avLst/>
              <a:gdLst>
                <a:gd name="connsiteX0" fmla="*/ 330231 w 460960"/>
                <a:gd name="connsiteY0" fmla="*/ 166573 h 166573"/>
                <a:gd name="connsiteX1" fmla="*/ 372359 w 460960"/>
                <a:gd name="connsiteY1" fmla="*/ 82314 h 166573"/>
                <a:gd name="connsiteX2" fmla="*/ 460960 w 460960"/>
                <a:gd name="connsiteY2" fmla="*/ 82314 h 166573"/>
                <a:gd name="connsiteX3" fmla="*/ 460960 w 460960"/>
                <a:gd name="connsiteY3" fmla="*/ 49389 h 166573"/>
                <a:gd name="connsiteX4" fmla="*/ 352007 w 460960"/>
                <a:gd name="connsiteY4" fmla="*/ 49389 h 166573"/>
                <a:gd name="connsiteX5" fmla="*/ 328284 w 460960"/>
                <a:gd name="connsiteY5" fmla="*/ 96833 h 166573"/>
                <a:gd name="connsiteX6" fmla="*/ 272956 w 460960"/>
                <a:gd name="connsiteY6" fmla="*/ 0 h 166573"/>
                <a:gd name="connsiteX7" fmla="*/ 0 w 460960"/>
                <a:gd name="connsiteY7" fmla="*/ 0 h 166573"/>
                <a:gd name="connsiteX8" fmla="*/ 0 w 460960"/>
                <a:gd name="connsiteY8" fmla="*/ 32926 h 166573"/>
                <a:gd name="connsiteX9" fmla="*/ 253855 w 460960"/>
                <a:gd name="connsiteY9" fmla="*/ 32926 h 166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0960" h="166573">
                  <a:moveTo>
                    <a:pt x="330231" y="166573"/>
                  </a:moveTo>
                  <a:lnTo>
                    <a:pt x="372359" y="82314"/>
                  </a:lnTo>
                  <a:lnTo>
                    <a:pt x="460960" y="82314"/>
                  </a:lnTo>
                  <a:lnTo>
                    <a:pt x="460960" y="49389"/>
                  </a:lnTo>
                  <a:lnTo>
                    <a:pt x="352007" y="49389"/>
                  </a:lnTo>
                  <a:lnTo>
                    <a:pt x="328284" y="96833"/>
                  </a:lnTo>
                  <a:lnTo>
                    <a:pt x="272956" y="0"/>
                  </a:lnTo>
                  <a:lnTo>
                    <a:pt x="0" y="0"/>
                  </a:lnTo>
                  <a:lnTo>
                    <a:pt x="0" y="32926"/>
                  </a:lnTo>
                  <a:lnTo>
                    <a:pt x="253855" y="32926"/>
                  </a:lnTo>
                  <a:close/>
                </a:path>
              </a:pathLst>
            </a:custGeom>
            <a:grpFill/>
            <a:ln w="205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D59050BA-02F7-42A2-9C85-0CEA7F2A1BC5}"/>
                </a:ext>
              </a:extLst>
            </p:cNvPr>
            <p:cNvSpPr/>
            <p:nvPr/>
          </p:nvSpPr>
          <p:spPr>
            <a:xfrm>
              <a:off x="7710412" y="1394348"/>
              <a:ext cx="246943" cy="32925"/>
            </a:xfrm>
            <a:custGeom>
              <a:avLst/>
              <a:gdLst>
                <a:gd name="connsiteX0" fmla="*/ 0 w 246943"/>
                <a:gd name="connsiteY0" fmla="*/ 0 h 32925"/>
                <a:gd name="connsiteX1" fmla="*/ 246943 w 246943"/>
                <a:gd name="connsiteY1" fmla="*/ 0 h 32925"/>
                <a:gd name="connsiteX2" fmla="*/ 246943 w 246943"/>
                <a:gd name="connsiteY2" fmla="*/ 32926 h 32925"/>
                <a:gd name="connsiteX3" fmla="*/ 0 w 246943"/>
                <a:gd name="connsiteY3" fmla="*/ 32926 h 32925"/>
              </a:gdLst>
              <a:ahLst/>
              <a:cxnLst>
                <a:cxn ang="0">
                  <a:pos x="connsiteX0" y="connsiteY0"/>
                </a:cxn>
                <a:cxn ang="0">
                  <a:pos x="connsiteX1" y="connsiteY1"/>
                </a:cxn>
                <a:cxn ang="0">
                  <a:pos x="connsiteX2" y="connsiteY2"/>
                </a:cxn>
                <a:cxn ang="0">
                  <a:pos x="connsiteX3" y="connsiteY3"/>
                </a:cxn>
              </a:cxnLst>
              <a:rect l="l" t="t" r="r" b="b"/>
              <a:pathLst>
                <a:path w="246943" h="32925">
                  <a:moveTo>
                    <a:pt x="0" y="0"/>
                  </a:moveTo>
                  <a:lnTo>
                    <a:pt x="246943" y="0"/>
                  </a:lnTo>
                  <a:lnTo>
                    <a:pt x="246943" y="32926"/>
                  </a:lnTo>
                  <a:lnTo>
                    <a:pt x="0" y="32926"/>
                  </a:lnTo>
                  <a:close/>
                </a:path>
              </a:pathLst>
            </a:custGeom>
            <a:grpFill/>
            <a:ln w="205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73316FB1-CAA4-4A77-9BCC-307F4EF24B03}"/>
                </a:ext>
              </a:extLst>
            </p:cNvPr>
            <p:cNvSpPr/>
            <p:nvPr/>
          </p:nvSpPr>
          <p:spPr>
            <a:xfrm>
              <a:off x="7710412" y="1460199"/>
              <a:ext cx="246943" cy="32925"/>
            </a:xfrm>
            <a:custGeom>
              <a:avLst/>
              <a:gdLst>
                <a:gd name="connsiteX0" fmla="*/ 0 w 246943"/>
                <a:gd name="connsiteY0" fmla="*/ 0 h 32925"/>
                <a:gd name="connsiteX1" fmla="*/ 246943 w 246943"/>
                <a:gd name="connsiteY1" fmla="*/ 0 h 32925"/>
                <a:gd name="connsiteX2" fmla="*/ 246943 w 246943"/>
                <a:gd name="connsiteY2" fmla="*/ 32926 h 32925"/>
                <a:gd name="connsiteX3" fmla="*/ 0 w 246943"/>
                <a:gd name="connsiteY3" fmla="*/ 32926 h 32925"/>
              </a:gdLst>
              <a:ahLst/>
              <a:cxnLst>
                <a:cxn ang="0">
                  <a:pos x="connsiteX0" y="connsiteY0"/>
                </a:cxn>
                <a:cxn ang="0">
                  <a:pos x="connsiteX1" y="connsiteY1"/>
                </a:cxn>
                <a:cxn ang="0">
                  <a:pos x="connsiteX2" y="connsiteY2"/>
                </a:cxn>
                <a:cxn ang="0">
                  <a:pos x="connsiteX3" y="connsiteY3"/>
                </a:cxn>
              </a:cxnLst>
              <a:rect l="l" t="t" r="r" b="b"/>
              <a:pathLst>
                <a:path w="246943" h="32925">
                  <a:moveTo>
                    <a:pt x="0" y="0"/>
                  </a:moveTo>
                  <a:lnTo>
                    <a:pt x="246943" y="0"/>
                  </a:lnTo>
                  <a:lnTo>
                    <a:pt x="246943" y="32926"/>
                  </a:lnTo>
                  <a:lnTo>
                    <a:pt x="0" y="32926"/>
                  </a:lnTo>
                  <a:close/>
                </a:path>
              </a:pathLst>
            </a:custGeom>
            <a:grpFill/>
            <a:ln w="205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06673873-B35D-4D34-B35F-9318D0CBD8F1}"/>
                </a:ext>
              </a:extLst>
            </p:cNvPr>
            <p:cNvSpPr/>
            <p:nvPr/>
          </p:nvSpPr>
          <p:spPr>
            <a:xfrm>
              <a:off x="7759801" y="1526051"/>
              <a:ext cx="362183" cy="246943"/>
            </a:xfrm>
            <a:custGeom>
              <a:avLst/>
              <a:gdLst>
                <a:gd name="connsiteX0" fmla="*/ 329257 w 362183"/>
                <a:gd name="connsiteY0" fmla="*/ 131703 h 246943"/>
                <a:gd name="connsiteX1" fmla="*/ 296332 w 362183"/>
                <a:gd name="connsiteY1" fmla="*/ 131703 h 246943"/>
                <a:gd name="connsiteX2" fmla="*/ 296332 w 362183"/>
                <a:gd name="connsiteY2" fmla="*/ 214017 h 246943"/>
                <a:gd name="connsiteX3" fmla="*/ 263406 w 362183"/>
                <a:gd name="connsiteY3" fmla="*/ 214017 h 246943"/>
                <a:gd name="connsiteX4" fmla="*/ 263406 w 362183"/>
                <a:gd name="connsiteY4" fmla="*/ 82314 h 246943"/>
                <a:gd name="connsiteX5" fmla="*/ 230480 w 362183"/>
                <a:gd name="connsiteY5" fmla="*/ 82314 h 246943"/>
                <a:gd name="connsiteX6" fmla="*/ 230480 w 362183"/>
                <a:gd name="connsiteY6" fmla="*/ 214017 h 246943"/>
                <a:gd name="connsiteX7" fmla="*/ 197554 w 362183"/>
                <a:gd name="connsiteY7" fmla="*/ 214017 h 246943"/>
                <a:gd name="connsiteX8" fmla="*/ 197554 w 362183"/>
                <a:gd name="connsiteY8" fmla="*/ 0 h 246943"/>
                <a:gd name="connsiteX9" fmla="*/ 164629 w 362183"/>
                <a:gd name="connsiteY9" fmla="*/ 0 h 246943"/>
                <a:gd name="connsiteX10" fmla="*/ 164629 w 362183"/>
                <a:gd name="connsiteY10" fmla="*/ 214017 h 246943"/>
                <a:gd name="connsiteX11" fmla="*/ 131703 w 362183"/>
                <a:gd name="connsiteY11" fmla="*/ 214017 h 246943"/>
                <a:gd name="connsiteX12" fmla="*/ 131703 w 362183"/>
                <a:gd name="connsiteY12" fmla="*/ 82314 h 246943"/>
                <a:gd name="connsiteX13" fmla="*/ 98777 w 362183"/>
                <a:gd name="connsiteY13" fmla="*/ 82314 h 246943"/>
                <a:gd name="connsiteX14" fmla="*/ 98777 w 362183"/>
                <a:gd name="connsiteY14" fmla="*/ 214017 h 246943"/>
                <a:gd name="connsiteX15" fmla="*/ 65851 w 362183"/>
                <a:gd name="connsiteY15" fmla="*/ 214017 h 246943"/>
                <a:gd name="connsiteX16" fmla="*/ 65851 w 362183"/>
                <a:gd name="connsiteY16" fmla="*/ 131703 h 246943"/>
                <a:gd name="connsiteX17" fmla="*/ 32926 w 362183"/>
                <a:gd name="connsiteY17" fmla="*/ 131703 h 246943"/>
                <a:gd name="connsiteX18" fmla="*/ 32926 w 362183"/>
                <a:gd name="connsiteY18" fmla="*/ 214017 h 246943"/>
                <a:gd name="connsiteX19" fmla="*/ 0 w 362183"/>
                <a:gd name="connsiteY19" fmla="*/ 214017 h 246943"/>
                <a:gd name="connsiteX20" fmla="*/ 0 w 362183"/>
                <a:gd name="connsiteY20" fmla="*/ 246943 h 246943"/>
                <a:gd name="connsiteX21" fmla="*/ 362183 w 362183"/>
                <a:gd name="connsiteY21" fmla="*/ 246943 h 246943"/>
                <a:gd name="connsiteX22" fmla="*/ 362183 w 362183"/>
                <a:gd name="connsiteY22" fmla="*/ 214017 h 246943"/>
                <a:gd name="connsiteX23" fmla="*/ 329257 w 362183"/>
                <a:gd name="connsiteY23" fmla="*/ 214017 h 246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2183" h="246943">
                  <a:moveTo>
                    <a:pt x="329257" y="131703"/>
                  </a:moveTo>
                  <a:lnTo>
                    <a:pt x="296332" y="131703"/>
                  </a:lnTo>
                  <a:lnTo>
                    <a:pt x="296332" y="214017"/>
                  </a:lnTo>
                  <a:lnTo>
                    <a:pt x="263406" y="214017"/>
                  </a:lnTo>
                  <a:lnTo>
                    <a:pt x="263406" y="82314"/>
                  </a:lnTo>
                  <a:lnTo>
                    <a:pt x="230480" y="82314"/>
                  </a:lnTo>
                  <a:lnTo>
                    <a:pt x="230480" y="214017"/>
                  </a:lnTo>
                  <a:lnTo>
                    <a:pt x="197554" y="214017"/>
                  </a:lnTo>
                  <a:lnTo>
                    <a:pt x="197554" y="0"/>
                  </a:lnTo>
                  <a:lnTo>
                    <a:pt x="164629" y="0"/>
                  </a:lnTo>
                  <a:lnTo>
                    <a:pt x="164629" y="214017"/>
                  </a:lnTo>
                  <a:lnTo>
                    <a:pt x="131703" y="214017"/>
                  </a:lnTo>
                  <a:lnTo>
                    <a:pt x="131703" y="82314"/>
                  </a:lnTo>
                  <a:lnTo>
                    <a:pt x="98777" y="82314"/>
                  </a:lnTo>
                  <a:lnTo>
                    <a:pt x="98777" y="214017"/>
                  </a:lnTo>
                  <a:lnTo>
                    <a:pt x="65851" y="214017"/>
                  </a:lnTo>
                  <a:lnTo>
                    <a:pt x="65851" y="131703"/>
                  </a:lnTo>
                  <a:lnTo>
                    <a:pt x="32926" y="131703"/>
                  </a:lnTo>
                  <a:lnTo>
                    <a:pt x="32926" y="214017"/>
                  </a:lnTo>
                  <a:lnTo>
                    <a:pt x="0" y="214017"/>
                  </a:lnTo>
                  <a:lnTo>
                    <a:pt x="0" y="246943"/>
                  </a:lnTo>
                  <a:lnTo>
                    <a:pt x="362183" y="246943"/>
                  </a:lnTo>
                  <a:lnTo>
                    <a:pt x="362183" y="214017"/>
                  </a:lnTo>
                  <a:lnTo>
                    <a:pt x="329257" y="214017"/>
                  </a:lnTo>
                  <a:close/>
                </a:path>
              </a:pathLst>
            </a:custGeom>
            <a:grpFill/>
            <a:ln w="205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2AAC4D8C-EF62-4F90-8990-96C640264C42}"/>
                </a:ext>
              </a:extLst>
            </p:cNvPr>
            <p:cNvSpPr/>
            <p:nvPr/>
          </p:nvSpPr>
          <p:spPr>
            <a:xfrm>
              <a:off x="8566481" y="1740068"/>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40E5EFB1-C9AF-4C75-B1B0-ABE221AC90AD}"/>
                </a:ext>
              </a:extLst>
            </p:cNvPr>
            <p:cNvSpPr/>
            <p:nvPr/>
          </p:nvSpPr>
          <p:spPr>
            <a:xfrm>
              <a:off x="8500630" y="1740068"/>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6DD043BE-1517-464A-901A-74B13DB52CB4}"/>
                </a:ext>
              </a:extLst>
            </p:cNvPr>
            <p:cNvSpPr/>
            <p:nvPr/>
          </p:nvSpPr>
          <p:spPr>
            <a:xfrm>
              <a:off x="8434778" y="1740068"/>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grpSp>
      <p:grpSp>
        <p:nvGrpSpPr>
          <p:cNvPr id="182" name="图形 30">
            <a:extLst>
              <a:ext uri="{FF2B5EF4-FFF2-40B4-BE49-F238E27FC236}">
                <a16:creationId xmlns:a16="http://schemas.microsoft.com/office/drawing/2014/main" id="{A50B4F9B-57F9-4F9C-89A5-EE2EB4648826}"/>
              </a:ext>
            </a:extLst>
          </p:cNvPr>
          <p:cNvGrpSpPr/>
          <p:nvPr/>
        </p:nvGrpSpPr>
        <p:grpSpPr>
          <a:xfrm>
            <a:off x="7793295" y="2292140"/>
            <a:ext cx="634416" cy="634416"/>
            <a:chOff x="9017168" y="2218484"/>
            <a:chExt cx="1020698" cy="1020698"/>
          </a:xfrm>
          <a:solidFill>
            <a:schemeClr val="bg1"/>
          </a:solidFill>
        </p:grpSpPr>
        <p:sp>
          <p:nvSpPr>
            <p:cNvPr id="183" name="任意多边形: 形状 182">
              <a:extLst>
                <a:ext uri="{FF2B5EF4-FFF2-40B4-BE49-F238E27FC236}">
                  <a16:creationId xmlns:a16="http://schemas.microsoft.com/office/drawing/2014/main" id="{511A6FFF-9C5E-4763-937C-B37C22C73330}"/>
                </a:ext>
              </a:extLst>
            </p:cNvPr>
            <p:cNvSpPr/>
            <p:nvPr/>
          </p:nvSpPr>
          <p:spPr>
            <a:xfrm>
              <a:off x="9017168" y="2300798"/>
              <a:ext cx="1020698" cy="823143"/>
            </a:xfrm>
            <a:custGeom>
              <a:avLst/>
              <a:gdLst>
                <a:gd name="connsiteX0" fmla="*/ 953118 w 1020698"/>
                <a:gd name="connsiteY0" fmla="*/ 484321 h 823143"/>
                <a:gd name="connsiteX1" fmla="*/ 839606 w 1020698"/>
                <a:gd name="connsiteY1" fmla="*/ 463677 h 823143"/>
                <a:gd name="connsiteX2" fmla="*/ 839606 w 1020698"/>
                <a:gd name="connsiteY2" fmla="*/ 431901 h 823143"/>
                <a:gd name="connsiteX3" fmla="*/ 879558 w 1020698"/>
                <a:gd name="connsiteY3" fmla="*/ 377938 h 823143"/>
                <a:gd name="connsiteX4" fmla="*/ 954847 w 1020698"/>
                <a:gd name="connsiteY4" fmla="*/ 296332 h 823143"/>
                <a:gd name="connsiteX5" fmla="*/ 954847 w 1020698"/>
                <a:gd name="connsiteY5" fmla="*/ 214017 h 823143"/>
                <a:gd name="connsiteX6" fmla="*/ 757292 w 1020698"/>
                <a:gd name="connsiteY6" fmla="*/ 16463 h 823143"/>
                <a:gd name="connsiteX7" fmla="*/ 559738 w 1020698"/>
                <a:gd name="connsiteY7" fmla="*/ 214017 h 823143"/>
                <a:gd name="connsiteX8" fmla="*/ 559738 w 1020698"/>
                <a:gd name="connsiteY8" fmla="*/ 296332 h 823143"/>
                <a:gd name="connsiteX9" fmla="*/ 635026 w 1020698"/>
                <a:gd name="connsiteY9" fmla="*/ 377938 h 823143"/>
                <a:gd name="connsiteX10" fmla="*/ 674978 w 1020698"/>
                <a:gd name="connsiteY10" fmla="*/ 431901 h 823143"/>
                <a:gd name="connsiteX11" fmla="*/ 674978 w 1020698"/>
                <a:gd name="connsiteY11" fmla="*/ 463677 h 823143"/>
                <a:gd name="connsiteX12" fmla="*/ 561450 w 1020698"/>
                <a:gd name="connsiteY12" fmla="*/ 484321 h 823143"/>
                <a:gd name="connsiteX13" fmla="*/ 510333 w 1020698"/>
                <a:gd name="connsiteY13" fmla="*/ 516337 h 823143"/>
                <a:gd name="connsiteX14" fmla="*/ 459215 w 1020698"/>
                <a:gd name="connsiteY14" fmla="*/ 484321 h 823143"/>
                <a:gd name="connsiteX15" fmla="*/ 345720 w 1020698"/>
                <a:gd name="connsiteY15" fmla="*/ 463677 h 823143"/>
                <a:gd name="connsiteX16" fmla="*/ 345720 w 1020698"/>
                <a:gd name="connsiteY16" fmla="*/ 431901 h 823143"/>
                <a:gd name="connsiteX17" fmla="*/ 385672 w 1020698"/>
                <a:gd name="connsiteY17" fmla="*/ 377938 h 823143"/>
                <a:gd name="connsiteX18" fmla="*/ 460960 w 1020698"/>
                <a:gd name="connsiteY18" fmla="*/ 296332 h 823143"/>
                <a:gd name="connsiteX19" fmla="*/ 460960 w 1020698"/>
                <a:gd name="connsiteY19" fmla="*/ 150835 h 823143"/>
                <a:gd name="connsiteX20" fmla="*/ 404145 w 1020698"/>
                <a:gd name="connsiteY20" fmla="*/ 68070 h 823143"/>
                <a:gd name="connsiteX21" fmla="*/ 392047 w 1020698"/>
                <a:gd name="connsiteY21" fmla="*/ 55972 h 823143"/>
                <a:gd name="connsiteX22" fmla="*/ 256920 w 1020698"/>
                <a:gd name="connsiteY22" fmla="*/ 0 h 823143"/>
                <a:gd name="connsiteX23" fmla="*/ 65851 w 1020698"/>
                <a:gd name="connsiteY23" fmla="*/ 191068 h 823143"/>
                <a:gd name="connsiteX24" fmla="*/ 65851 w 1020698"/>
                <a:gd name="connsiteY24" fmla="*/ 296332 h 823143"/>
                <a:gd name="connsiteX25" fmla="*/ 141140 w 1020698"/>
                <a:gd name="connsiteY25" fmla="*/ 377938 h 823143"/>
                <a:gd name="connsiteX26" fmla="*/ 181092 w 1020698"/>
                <a:gd name="connsiteY26" fmla="*/ 431901 h 823143"/>
                <a:gd name="connsiteX27" fmla="*/ 181092 w 1020698"/>
                <a:gd name="connsiteY27" fmla="*/ 463677 h 823143"/>
                <a:gd name="connsiteX28" fmla="*/ 67564 w 1020698"/>
                <a:gd name="connsiteY28" fmla="*/ 484321 h 823143"/>
                <a:gd name="connsiteX29" fmla="*/ 0 w 1020698"/>
                <a:gd name="connsiteY29" fmla="*/ 565300 h 823143"/>
                <a:gd name="connsiteX30" fmla="*/ 0 w 1020698"/>
                <a:gd name="connsiteY30" fmla="*/ 823144 h 823143"/>
                <a:gd name="connsiteX31" fmla="*/ 1020698 w 1020698"/>
                <a:gd name="connsiteY31" fmla="*/ 823144 h 823143"/>
                <a:gd name="connsiteX32" fmla="*/ 1020698 w 1020698"/>
                <a:gd name="connsiteY32" fmla="*/ 565300 h 823143"/>
                <a:gd name="connsiteX33" fmla="*/ 953118 w 1020698"/>
                <a:gd name="connsiteY33" fmla="*/ 484321 h 823143"/>
                <a:gd name="connsiteX34" fmla="*/ 772590 w 1020698"/>
                <a:gd name="connsiteY34" fmla="*/ 702261 h 823143"/>
                <a:gd name="connsiteX35" fmla="*/ 757292 w 1020698"/>
                <a:gd name="connsiteY35" fmla="*/ 717551 h 823143"/>
                <a:gd name="connsiteX36" fmla="*/ 741994 w 1020698"/>
                <a:gd name="connsiteY36" fmla="*/ 702261 h 823143"/>
                <a:gd name="connsiteX37" fmla="*/ 754775 w 1020698"/>
                <a:gd name="connsiteY37" fmla="*/ 625589 h 823143"/>
                <a:gd name="connsiteX38" fmla="*/ 759809 w 1020698"/>
                <a:gd name="connsiteY38" fmla="*/ 625589 h 823143"/>
                <a:gd name="connsiteX39" fmla="*/ 687325 w 1020698"/>
                <a:gd name="connsiteY39" fmla="*/ 494907 h 823143"/>
                <a:gd name="connsiteX40" fmla="*/ 730412 w 1020698"/>
                <a:gd name="connsiteY40" fmla="*/ 527221 h 823143"/>
                <a:gd name="connsiteX41" fmla="*/ 686601 w 1020698"/>
                <a:gd name="connsiteY41" fmla="*/ 562269 h 823143"/>
                <a:gd name="connsiteX42" fmla="*/ 675717 w 1020698"/>
                <a:gd name="connsiteY42" fmla="*/ 497014 h 823143"/>
                <a:gd name="connsiteX43" fmla="*/ 764945 w 1020698"/>
                <a:gd name="connsiteY43" fmla="*/ 592663 h 823143"/>
                <a:gd name="connsiteX44" fmla="*/ 749639 w 1020698"/>
                <a:gd name="connsiteY44" fmla="*/ 592663 h 823143"/>
                <a:gd name="connsiteX45" fmla="*/ 732830 w 1020698"/>
                <a:gd name="connsiteY45" fmla="*/ 567463 h 823143"/>
                <a:gd name="connsiteX46" fmla="*/ 757292 w 1020698"/>
                <a:gd name="connsiteY46" fmla="*/ 547897 h 823143"/>
                <a:gd name="connsiteX47" fmla="*/ 781737 w 1020698"/>
                <a:gd name="connsiteY47" fmla="*/ 567463 h 823143"/>
                <a:gd name="connsiteX48" fmla="*/ 784174 w 1020698"/>
                <a:gd name="connsiteY48" fmla="*/ 527221 h 823143"/>
                <a:gd name="connsiteX49" fmla="*/ 827259 w 1020698"/>
                <a:gd name="connsiteY49" fmla="*/ 494907 h 823143"/>
                <a:gd name="connsiteX50" fmla="*/ 838868 w 1020698"/>
                <a:gd name="connsiteY50" fmla="*/ 497014 h 823143"/>
                <a:gd name="connsiteX51" fmla="*/ 827984 w 1020698"/>
                <a:gd name="connsiteY51" fmla="*/ 562269 h 823143"/>
                <a:gd name="connsiteX52" fmla="*/ 888287 w 1020698"/>
                <a:gd name="connsiteY52" fmla="*/ 342907 h 823143"/>
                <a:gd name="connsiteX53" fmla="*/ 888995 w 1020698"/>
                <a:gd name="connsiteY53" fmla="*/ 329257 h 823143"/>
                <a:gd name="connsiteX54" fmla="*/ 888995 w 1020698"/>
                <a:gd name="connsiteY54" fmla="*/ 249974 h 823143"/>
                <a:gd name="connsiteX55" fmla="*/ 921921 w 1020698"/>
                <a:gd name="connsiteY55" fmla="*/ 296332 h 823143"/>
                <a:gd name="connsiteX56" fmla="*/ 888287 w 1020698"/>
                <a:gd name="connsiteY56" fmla="*/ 342907 h 823143"/>
                <a:gd name="connsiteX57" fmla="*/ 757292 w 1020698"/>
                <a:gd name="connsiteY57" fmla="*/ 49389 h 823143"/>
                <a:gd name="connsiteX58" fmla="*/ 921921 w 1020698"/>
                <a:gd name="connsiteY58" fmla="*/ 214017 h 823143"/>
                <a:gd name="connsiteX59" fmla="*/ 921921 w 1020698"/>
                <a:gd name="connsiteY59" fmla="*/ 230906 h 823143"/>
                <a:gd name="connsiteX60" fmla="*/ 888995 w 1020698"/>
                <a:gd name="connsiteY60" fmla="*/ 215697 h 823143"/>
                <a:gd name="connsiteX61" fmla="*/ 888995 w 1020698"/>
                <a:gd name="connsiteY61" fmla="*/ 181092 h 823143"/>
                <a:gd name="connsiteX62" fmla="*/ 856069 w 1020698"/>
                <a:gd name="connsiteY62" fmla="*/ 181092 h 823143"/>
                <a:gd name="connsiteX63" fmla="*/ 856069 w 1020698"/>
                <a:gd name="connsiteY63" fmla="*/ 230480 h 823143"/>
                <a:gd name="connsiteX64" fmla="*/ 847379 w 1020698"/>
                <a:gd name="connsiteY64" fmla="*/ 230480 h 823143"/>
                <a:gd name="connsiteX65" fmla="*/ 715283 w 1020698"/>
                <a:gd name="connsiteY65" fmla="*/ 199283 h 823143"/>
                <a:gd name="connsiteX66" fmla="*/ 704664 w 1020698"/>
                <a:gd name="connsiteY66" fmla="*/ 193986 h 823143"/>
                <a:gd name="connsiteX67" fmla="*/ 686617 w 1020698"/>
                <a:gd name="connsiteY67" fmla="*/ 212023 h 823143"/>
                <a:gd name="connsiteX68" fmla="*/ 658515 w 1020698"/>
                <a:gd name="connsiteY68" fmla="*/ 227980 h 823143"/>
                <a:gd name="connsiteX69" fmla="*/ 658515 w 1020698"/>
                <a:gd name="connsiteY69" fmla="*/ 181092 h 823143"/>
                <a:gd name="connsiteX70" fmla="*/ 625589 w 1020698"/>
                <a:gd name="connsiteY70" fmla="*/ 181092 h 823143"/>
                <a:gd name="connsiteX71" fmla="*/ 625589 w 1020698"/>
                <a:gd name="connsiteY71" fmla="*/ 215682 h 823143"/>
                <a:gd name="connsiteX72" fmla="*/ 592663 w 1020698"/>
                <a:gd name="connsiteY72" fmla="*/ 230890 h 823143"/>
                <a:gd name="connsiteX73" fmla="*/ 592663 w 1020698"/>
                <a:gd name="connsiteY73" fmla="*/ 214017 h 823143"/>
                <a:gd name="connsiteX74" fmla="*/ 757292 w 1020698"/>
                <a:gd name="connsiteY74" fmla="*/ 49389 h 823143"/>
                <a:gd name="connsiteX75" fmla="*/ 592663 w 1020698"/>
                <a:gd name="connsiteY75" fmla="*/ 296332 h 823143"/>
                <a:gd name="connsiteX76" fmla="*/ 625589 w 1020698"/>
                <a:gd name="connsiteY76" fmla="*/ 249974 h 823143"/>
                <a:gd name="connsiteX77" fmla="*/ 625589 w 1020698"/>
                <a:gd name="connsiteY77" fmla="*/ 329257 h 823143"/>
                <a:gd name="connsiteX78" fmla="*/ 626297 w 1020698"/>
                <a:gd name="connsiteY78" fmla="*/ 342907 h 823143"/>
                <a:gd name="connsiteX79" fmla="*/ 592663 w 1020698"/>
                <a:gd name="connsiteY79" fmla="*/ 296332 h 823143"/>
                <a:gd name="connsiteX80" fmla="*/ 658515 w 1020698"/>
                <a:gd name="connsiteY80" fmla="*/ 329257 h 823143"/>
                <a:gd name="connsiteX81" fmla="*/ 658515 w 1020698"/>
                <a:gd name="connsiteY81" fmla="*/ 261879 h 823143"/>
                <a:gd name="connsiteX82" fmla="*/ 709898 w 1020698"/>
                <a:gd name="connsiteY82" fmla="*/ 235304 h 823143"/>
                <a:gd name="connsiteX83" fmla="*/ 711311 w 1020698"/>
                <a:gd name="connsiteY83" fmla="*/ 233888 h 823143"/>
                <a:gd name="connsiteX84" fmla="*/ 847379 w 1020698"/>
                <a:gd name="connsiteY84" fmla="*/ 263406 h 823143"/>
                <a:gd name="connsiteX85" fmla="*/ 856069 w 1020698"/>
                <a:gd name="connsiteY85" fmla="*/ 263406 h 823143"/>
                <a:gd name="connsiteX86" fmla="*/ 856069 w 1020698"/>
                <a:gd name="connsiteY86" fmla="*/ 329257 h 823143"/>
                <a:gd name="connsiteX87" fmla="*/ 757292 w 1020698"/>
                <a:gd name="connsiteY87" fmla="*/ 428035 h 823143"/>
                <a:gd name="connsiteX88" fmla="*/ 658515 w 1020698"/>
                <a:gd name="connsiteY88" fmla="*/ 329257 h 823143"/>
                <a:gd name="connsiteX89" fmla="*/ 757292 w 1020698"/>
                <a:gd name="connsiteY89" fmla="*/ 460960 h 823143"/>
                <a:gd name="connsiteX90" fmla="*/ 806681 w 1020698"/>
                <a:gd name="connsiteY90" fmla="*/ 451266 h 823143"/>
                <a:gd name="connsiteX91" fmla="*/ 806681 w 1020698"/>
                <a:gd name="connsiteY91" fmla="*/ 469192 h 823143"/>
                <a:gd name="connsiteX92" fmla="*/ 757292 w 1020698"/>
                <a:gd name="connsiteY92" fmla="*/ 506233 h 823143"/>
                <a:gd name="connsiteX93" fmla="*/ 707903 w 1020698"/>
                <a:gd name="connsiteY93" fmla="*/ 469192 h 823143"/>
                <a:gd name="connsiteX94" fmla="*/ 707903 w 1020698"/>
                <a:gd name="connsiteY94" fmla="*/ 451266 h 823143"/>
                <a:gd name="connsiteX95" fmla="*/ 757292 w 1020698"/>
                <a:gd name="connsiteY95" fmla="*/ 460960 h 823143"/>
                <a:gd name="connsiteX96" fmla="*/ 278704 w 1020698"/>
                <a:gd name="connsiteY96" fmla="*/ 702261 h 823143"/>
                <a:gd name="connsiteX97" fmla="*/ 263406 w 1020698"/>
                <a:gd name="connsiteY97" fmla="*/ 717551 h 823143"/>
                <a:gd name="connsiteX98" fmla="*/ 248108 w 1020698"/>
                <a:gd name="connsiteY98" fmla="*/ 702261 h 823143"/>
                <a:gd name="connsiteX99" fmla="*/ 260889 w 1020698"/>
                <a:gd name="connsiteY99" fmla="*/ 625589 h 823143"/>
                <a:gd name="connsiteX100" fmla="*/ 265923 w 1020698"/>
                <a:gd name="connsiteY100" fmla="*/ 625589 h 823143"/>
                <a:gd name="connsiteX101" fmla="*/ 193439 w 1020698"/>
                <a:gd name="connsiteY101" fmla="*/ 494907 h 823143"/>
                <a:gd name="connsiteX102" fmla="*/ 236526 w 1020698"/>
                <a:gd name="connsiteY102" fmla="*/ 527221 h 823143"/>
                <a:gd name="connsiteX103" fmla="*/ 192715 w 1020698"/>
                <a:gd name="connsiteY103" fmla="*/ 562269 h 823143"/>
                <a:gd name="connsiteX104" fmla="*/ 181831 w 1020698"/>
                <a:gd name="connsiteY104" fmla="*/ 497014 h 823143"/>
                <a:gd name="connsiteX105" fmla="*/ 271059 w 1020698"/>
                <a:gd name="connsiteY105" fmla="*/ 592663 h 823143"/>
                <a:gd name="connsiteX106" fmla="*/ 255753 w 1020698"/>
                <a:gd name="connsiteY106" fmla="*/ 592663 h 823143"/>
                <a:gd name="connsiteX107" fmla="*/ 238944 w 1020698"/>
                <a:gd name="connsiteY107" fmla="*/ 567463 h 823143"/>
                <a:gd name="connsiteX108" fmla="*/ 263406 w 1020698"/>
                <a:gd name="connsiteY108" fmla="*/ 547897 h 823143"/>
                <a:gd name="connsiteX109" fmla="*/ 287851 w 1020698"/>
                <a:gd name="connsiteY109" fmla="*/ 567463 h 823143"/>
                <a:gd name="connsiteX110" fmla="*/ 290288 w 1020698"/>
                <a:gd name="connsiteY110" fmla="*/ 527221 h 823143"/>
                <a:gd name="connsiteX111" fmla="*/ 333373 w 1020698"/>
                <a:gd name="connsiteY111" fmla="*/ 494907 h 823143"/>
                <a:gd name="connsiteX112" fmla="*/ 344982 w 1020698"/>
                <a:gd name="connsiteY112" fmla="*/ 497014 h 823143"/>
                <a:gd name="connsiteX113" fmla="*/ 334098 w 1020698"/>
                <a:gd name="connsiteY113" fmla="*/ 562269 h 823143"/>
                <a:gd name="connsiteX114" fmla="*/ 394401 w 1020698"/>
                <a:gd name="connsiteY114" fmla="*/ 342907 h 823143"/>
                <a:gd name="connsiteX115" fmla="*/ 395109 w 1020698"/>
                <a:gd name="connsiteY115" fmla="*/ 329257 h 823143"/>
                <a:gd name="connsiteX116" fmla="*/ 395109 w 1020698"/>
                <a:gd name="connsiteY116" fmla="*/ 249974 h 823143"/>
                <a:gd name="connsiteX117" fmla="*/ 428035 w 1020698"/>
                <a:gd name="connsiteY117" fmla="*/ 296332 h 823143"/>
                <a:gd name="connsiteX118" fmla="*/ 394401 w 1020698"/>
                <a:gd name="connsiteY118" fmla="*/ 342907 h 823143"/>
                <a:gd name="connsiteX119" fmla="*/ 256920 w 1020698"/>
                <a:gd name="connsiteY119" fmla="*/ 32926 h 823143"/>
                <a:gd name="connsiteX120" fmla="*/ 368750 w 1020698"/>
                <a:gd name="connsiteY120" fmla="*/ 79236 h 823143"/>
                <a:gd name="connsiteX121" fmla="*/ 386219 w 1020698"/>
                <a:gd name="connsiteY121" fmla="*/ 96703 h 823143"/>
                <a:gd name="connsiteX122" fmla="*/ 389909 w 1020698"/>
                <a:gd name="connsiteY122" fmla="*/ 97925 h 823143"/>
                <a:gd name="connsiteX123" fmla="*/ 428035 w 1020698"/>
                <a:gd name="connsiteY123" fmla="*/ 150835 h 823143"/>
                <a:gd name="connsiteX124" fmla="*/ 428035 w 1020698"/>
                <a:gd name="connsiteY124" fmla="*/ 230890 h 823143"/>
                <a:gd name="connsiteX125" fmla="*/ 395109 w 1020698"/>
                <a:gd name="connsiteY125" fmla="*/ 215682 h 823143"/>
                <a:gd name="connsiteX126" fmla="*/ 395109 w 1020698"/>
                <a:gd name="connsiteY126" fmla="*/ 181092 h 823143"/>
                <a:gd name="connsiteX127" fmla="*/ 362183 w 1020698"/>
                <a:gd name="connsiteY127" fmla="*/ 181092 h 823143"/>
                <a:gd name="connsiteX128" fmla="*/ 362183 w 1020698"/>
                <a:gd name="connsiteY128" fmla="*/ 194363 h 823143"/>
                <a:gd name="connsiteX129" fmla="*/ 313188 w 1020698"/>
                <a:gd name="connsiteY129" fmla="*/ 230248 h 823143"/>
                <a:gd name="connsiteX130" fmla="*/ 328405 w 1020698"/>
                <a:gd name="connsiteY130" fmla="*/ 202771 h 823143"/>
                <a:gd name="connsiteX131" fmla="*/ 297184 w 1020698"/>
                <a:gd name="connsiteY131" fmla="*/ 192354 h 823143"/>
                <a:gd name="connsiteX132" fmla="*/ 247353 w 1020698"/>
                <a:gd name="connsiteY132" fmla="*/ 230248 h 823143"/>
                <a:gd name="connsiteX133" fmla="*/ 262570 w 1020698"/>
                <a:gd name="connsiteY133" fmla="*/ 202771 h 823143"/>
                <a:gd name="connsiteX134" fmla="*/ 231357 w 1020698"/>
                <a:gd name="connsiteY134" fmla="*/ 192354 h 823143"/>
                <a:gd name="connsiteX135" fmla="*/ 178423 w 1020698"/>
                <a:gd name="connsiteY135" fmla="*/ 230480 h 823143"/>
                <a:gd name="connsiteX136" fmla="*/ 164629 w 1020698"/>
                <a:gd name="connsiteY136" fmla="*/ 230480 h 823143"/>
                <a:gd name="connsiteX137" fmla="*/ 164629 w 1020698"/>
                <a:gd name="connsiteY137" fmla="*/ 181092 h 823143"/>
                <a:gd name="connsiteX138" fmla="*/ 131703 w 1020698"/>
                <a:gd name="connsiteY138" fmla="*/ 181092 h 823143"/>
                <a:gd name="connsiteX139" fmla="*/ 131703 w 1020698"/>
                <a:gd name="connsiteY139" fmla="*/ 215682 h 823143"/>
                <a:gd name="connsiteX140" fmla="*/ 98777 w 1020698"/>
                <a:gd name="connsiteY140" fmla="*/ 230890 h 823143"/>
                <a:gd name="connsiteX141" fmla="*/ 98777 w 1020698"/>
                <a:gd name="connsiteY141" fmla="*/ 191068 h 823143"/>
                <a:gd name="connsiteX142" fmla="*/ 256920 w 1020698"/>
                <a:gd name="connsiteY142" fmla="*/ 32926 h 823143"/>
                <a:gd name="connsiteX143" fmla="*/ 98777 w 1020698"/>
                <a:gd name="connsiteY143" fmla="*/ 296332 h 823143"/>
                <a:gd name="connsiteX144" fmla="*/ 131703 w 1020698"/>
                <a:gd name="connsiteY144" fmla="*/ 249974 h 823143"/>
                <a:gd name="connsiteX145" fmla="*/ 131703 w 1020698"/>
                <a:gd name="connsiteY145" fmla="*/ 329257 h 823143"/>
                <a:gd name="connsiteX146" fmla="*/ 132410 w 1020698"/>
                <a:gd name="connsiteY146" fmla="*/ 342907 h 823143"/>
                <a:gd name="connsiteX147" fmla="*/ 98777 w 1020698"/>
                <a:gd name="connsiteY147" fmla="*/ 296332 h 823143"/>
                <a:gd name="connsiteX148" fmla="*/ 164629 w 1020698"/>
                <a:gd name="connsiteY148" fmla="*/ 329257 h 823143"/>
                <a:gd name="connsiteX149" fmla="*/ 164629 w 1020698"/>
                <a:gd name="connsiteY149" fmla="*/ 263406 h 823143"/>
                <a:gd name="connsiteX150" fmla="*/ 178423 w 1020698"/>
                <a:gd name="connsiteY150" fmla="*/ 263406 h 823143"/>
                <a:gd name="connsiteX151" fmla="*/ 230480 w 1020698"/>
                <a:gd name="connsiteY151" fmla="*/ 246534 h 823143"/>
                <a:gd name="connsiteX152" fmla="*/ 230480 w 1020698"/>
                <a:gd name="connsiteY152" fmla="*/ 263406 h 823143"/>
                <a:gd name="connsiteX153" fmla="*/ 244274 w 1020698"/>
                <a:gd name="connsiteY153" fmla="*/ 263406 h 823143"/>
                <a:gd name="connsiteX154" fmla="*/ 296332 w 1020698"/>
                <a:gd name="connsiteY154" fmla="*/ 246534 h 823143"/>
                <a:gd name="connsiteX155" fmla="*/ 296332 w 1020698"/>
                <a:gd name="connsiteY155" fmla="*/ 263406 h 823143"/>
                <a:gd name="connsiteX156" fmla="*/ 310126 w 1020698"/>
                <a:gd name="connsiteY156" fmla="*/ 263406 h 823143"/>
                <a:gd name="connsiteX157" fmla="*/ 362183 w 1020698"/>
                <a:gd name="connsiteY157" fmla="*/ 246534 h 823143"/>
                <a:gd name="connsiteX158" fmla="*/ 362183 w 1020698"/>
                <a:gd name="connsiteY158" fmla="*/ 329257 h 823143"/>
                <a:gd name="connsiteX159" fmla="*/ 263406 w 1020698"/>
                <a:gd name="connsiteY159" fmla="*/ 428035 h 823143"/>
                <a:gd name="connsiteX160" fmla="*/ 164629 w 1020698"/>
                <a:gd name="connsiteY160" fmla="*/ 329257 h 823143"/>
                <a:gd name="connsiteX161" fmla="*/ 263406 w 1020698"/>
                <a:gd name="connsiteY161" fmla="*/ 460960 h 823143"/>
                <a:gd name="connsiteX162" fmla="*/ 312795 w 1020698"/>
                <a:gd name="connsiteY162" fmla="*/ 451266 h 823143"/>
                <a:gd name="connsiteX163" fmla="*/ 312795 w 1020698"/>
                <a:gd name="connsiteY163" fmla="*/ 469192 h 823143"/>
                <a:gd name="connsiteX164" fmla="*/ 263406 w 1020698"/>
                <a:gd name="connsiteY164" fmla="*/ 506233 h 823143"/>
                <a:gd name="connsiteX165" fmla="*/ 214017 w 1020698"/>
                <a:gd name="connsiteY165" fmla="*/ 469192 h 823143"/>
                <a:gd name="connsiteX166" fmla="*/ 214017 w 1020698"/>
                <a:gd name="connsiteY166" fmla="*/ 451266 h 823143"/>
                <a:gd name="connsiteX167" fmla="*/ 263406 w 1020698"/>
                <a:gd name="connsiteY167" fmla="*/ 460960 h 823143"/>
                <a:gd name="connsiteX168" fmla="*/ 32926 w 1020698"/>
                <a:gd name="connsiteY168" fmla="*/ 565300 h 823143"/>
                <a:gd name="connsiteX169" fmla="*/ 73472 w 1020698"/>
                <a:gd name="connsiteY169" fmla="*/ 516708 h 823143"/>
                <a:gd name="connsiteX170" fmla="*/ 149452 w 1020698"/>
                <a:gd name="connsiteY170" fmla="*/ 502906 h 823143"/>
                <a:gd name="connsiteX171" fmla="*/ 169468 w 1020698"/>
                <a:gd name="connsiteY171" fmla="*/ 623058 h 823143"/>
                <a:gd name="connsiteX172" fmla="*/ 213141 w 1020698"/>
                <a:gd name="connsiteY172" fmla="*/ 588122 h 823143"/>
                <a:gd name="connsiteX173" fmla="*/ 229645 w 1020698"/>
                <a:gd name="connsiteY173" fmla="*/ 612863 h 823143"/>
                <a:gd name="connsiteX174" fmla="*/ 212853 w 1020698"/>
                <a:gd name="connsiteY174" fmla="*/ 713571 h 823143"/>
                <a:gd name="connsiteX175" fmla="*/ 263406 w 1020698"/>
                <a:gd name="connsiteY175" fmla="*/ 764110 h 823143"/>
                <a:gd name="connsiteX176" fmla="*/ 313959 w 1020698"/>
                <a:gd name="connsiteY176" fmla="*/ 713546 h 823143"/>
                <a:gd name="connsiteX177" fmla="*/ 297167 w 1020698"/>
                <a:gd name="connsiteY177" fmla="*/ 612849 h 823143"/>
                <a:gd name="connsiteX178" fmla="*/ 313671 w 1020698"/>
                <a:gd name="connsiteY178" fmla="*/ 588105 h 823143"/>
                <a:gd name="connsiteX179" fmla="*/ 357343 w 1020698"/>
                <a:gd name="connsiteY179" fmla="*/ 623041 h 823143"/>
                <a:gd name="connsiteX180" fmla="*/ 377360 w 1020698"/>
                <a:gd name="connsiteY180" fmla="*/ 502889 h 823143"/>
                <a:gd name="connsiteX181" fmla="*/ 453324 w 1020698"/>
                <a:gd name="connsiteY181" fmla="*/ 516683 h 823143"/>
                <a:gd name="connsiteX182" fmla="*/ 493886 w 1020698"/>
                <a:gd name="connsiteY182" fmla="*/ 565300 h 823143"/>
                <a:gd name="connsiteX183" fmla="*/ 493886 w 1020698"/>
                <a:gd name="connsiteY183" fmla="*/ 632720 h 823143"/>
                <a:gd name="connsiteX184" fmla="*/ 514465 w 1020698"/>
                <a:gd name="connsiteY184" fmla="*/ 627398 h 823143"/>
                <a:gd name="connsiteX185" fmla="*/ 526812 w 1020698"/>
                <a:gd name="connsiteY185" fmla="*/ 625589 h 823143"/>
                <a:gd name="connsiteX186" fmla="*/ 576201 w 1020698"/>
                <a:gd name="connsiteY186" fmla="*/ 674978 h 823143"/>
                <a:gd name="connsiteX187" fmla="*/ 526812 w 1020698"/>
                <a:gd name="connsiteY187" fmla="*/ 724366 h 823143"/>
                <a:gd name="connsiteX188" fmla="*/ 514465 w 1020698"/>
                <a:gd name="connsiteY188" fmla="*/ 722574 h 823143"/>
                <a:gd name="connsiteX189" fmla="*/ 493886 w 1020698"/>
                <a:gd name="connsiteY189" fmla="*/ 717236 h 823143"/>
                <a:gd name="connsiteX190" fmla="*/ 493886 w 1020698"/>
                <a:gd name="connsiteY190" fmla="*/ 790218 h 823143"/>
                <a:gd name="connsiteX191" fmla="*/ 32926 w 1020698"/>
                <a:gd name="connsiteY191" fmla="*/ 790218 h 823143"/>
                <a:gd name="connsiteX192" fmla="*/ 987772 w 1020698"/>
                <a:gd name="connsiteY192" fmla="*/ 790218 h 823143"/>
                <a:gd name="connsiteX193" fmla="*/ 526812 w 1020698"/>
                <a:gd name="connsiteY193" fmla="*/ 790218 h 823143"/>
                <a:gd name="connsiteX194" fmla="*/ 526812 w 1020698"/>
                <a:gd name="connsiteY194" fmla="*/ 757292 h 823143"/>
                <a:gd name="connsiteX195" fmla="*/ 609126 w 1020698"/>
                <a:gd name="connsiteY195" fmla="*/ 674978 h 823143"/>
                <a:gd name="connsiteX196" fmla="*/ 526812 w 1020698"/>
                <a:gd name="connsiteY196" fmla="*/ 592663 h 823143"/>
                <a:gd name="connsiteX197" fmla="*/ 526812 w 1020698"/>
                <a:gd name="connsiteY197" fmla="*/ 565300 h 823143"/>
                <a:gd name="connsiteX198" fmla="*/ 567358 w 1020698"/>
                <a:gd name="connsiteY198" fmla="*/ 516708 h 823143"/>
                <a:gd name="connsiteX199" fmla="*/ 643338 w 1020698"/>
                <a:gd name="connsiteY199" fmla="*/ 502906 h 823143"/>
                <a:gd name="connsiteX200" fmla="*/ 663355 w 1020698"/>
                <a:gd name="connsiteY200" fmla="*/ 623058 h 823143"/>
                <a:gd name="connsiteX201" fmla="*/ 707027 w 1020698"/>
                <a:gd name="connsiteY201" fmla="*/ 588122 h 823143"/>
                <a:gd name="connsiteX202" fmla="*/ 723531 w 1020698"/>
                <a:gd name="connsiteY202" fmla="*/ 612863 h 823143"/>
                <a:gd name="connsiteX203" fmla="*/ 706739 w 1020698"/>
                <a:gd name="connsiteY203" fmla="*/ 713571 h 823143"/>
                <a:gd name="connsiteX204" fmla="*/ 757292 w 1020698"/>
                <a:gd name="connsiteY204" fmla="*/ 764110 h 823143"/>
                <a:gd name="connsiteX205" fmla="*/ 807845 w 1020698"/>
                <a:gd name="connsiteY205" fmla="*/ 713546 h 823143"/>
                <a:gd name="connsiteX206" fmla="*/ 791053 w 1020698"/>
                <a:gd name="connsiteY206" fmla="*/ 612849 h 823143"/>
                <a:gd name="connsiteX207" fmla="*/ 807557 w 1020698"/>
                <a:gd name="connsiteY207" fmla="*/ 588105 h 823143"/>
                <a:gd name="connsiteX208" fmla="*/ 851229 w 1020698"/>
                <a:gd name="connsiteY208" fmla="*/ 623041 h 823143"/>
                <a:gd name="connsiteX209" fmla="*/ 871246 w 1020698"/>
                <a:gd name="connsiteY209" fmla="*/ 502889 h 823143"/>
                <a:gd name="connsiteX210" fmla="*/ 947210 w 1020698"/>
                <a:gd name="connsiteY210" fmla="*/ 516683 h 823143"/>
                <a:gd name="connsiteX211" fmla="*/ 987772 w 1020698"/>
                <a:gd name="connsiteY211" fmla="*/ 565300 h 823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020698" h="823143">
                  <a:moveTo>
                    <a:pt x="953118" y="484321"/>
                  </a:moveTo>
                  <a:lnTo>
                    <a:pt x="839606" y="463677"/>
                  </a:lnTo>
                  <a:lnTo>
                    <a:pt x="839606" y="431901"/>
                  </a:lnTo>
                  <a:cubicBezTo>
                    <a:pt x="857203" y="417762"/>
                    <a:pt x="871053" y="399208"/>
                    <a:pt x="879558" y="377938"/>
                  </a:cubicBezTo>
                  <a:cubicBezTo>
                    <a:pt x="921608" y="374298"/>
                    <a:pt x="954847" y="339314"/>
                    <a:pt x="954847" y="296332"/>
                  </a:cubicBezTo>
                  <a:lnTo>
                    <a:pt x="954847" y="214017"/>
                  </a:lnTo>
                  <a:cubicBezTo>
                    <a:pt x="954847" y="105079"/>
                    <a:pt x="866231" y="16463"/>
                    <a:pt x="757292" y="16463"/>
                  </a:cubicBezTo>
                  <a:cubicBezTo>
                    <a:pt x="648355" y="16463"/>
                    <a:pt x="559738" y="105079"/>
                    <a:pt x="559738" y="214017"/>
                  </a:cubicBezTo>
                  <a:lnTo>
                    <a:pt x="559738" y="296332"/>
                  </a:lnTo>
                  <a:cubicBezTo>
                    <a:pt x="559738" y="339314"/>
                    <a:pt x="592976" y="374298"/>
                    <a:pt x="635026" y="377938"/>
                  </a:cubicBezTo>
                  <a:cubicBezTo>
                    <a:pt x="643515" y="399225"/>
                    <a:pt x="657381" y="417762"/>
                    <a:pt x="674978" y="431901"/>
                  </a:cubicBezTo>
                  <a:lnTo>
                    <a:pt x="674978" y="463677"/>
                  </a:lnTo>
                  <a:lnTo>
                    <a:pt x="561450" y="484321"/>
                  </a:lnTo>
                  <a:cubicBezTo>
                    <a:pt x="540260" y="488186"/>
                    <a:pt x="522431" y="500076"/>
                    <a:pt x="510333" y="516337"/>
                  </a:cubicBezTo>
                  <a:cubicBezTo>
                    <a:pt x="498234" y="500076"/>
                    <a:pt x="480405" y="488171"/>
                    <a:pt x="459215" y="484321"/>
                  </a:cubicBezTo>
                  <a:lnTo>
                    <a:pt x="345720" y="463677"/>
                  </a:lnTo>
                  <a:lnTo>
                    <a:pt x="345720" y="431901"/>
                  </a:lnTo>
                  <a:cubicBezTo>
                    <a:pt x="363317" y="417762"/>
                    <a:pt x="377166" y="399208"/>
                    <a:pt x="385672" y="377938"/>
                  </a:cubicBezTo>
                  <a:cubicBezTo>
                    <a:pt x="427722" y="374298"/>
                    <a:pt x="460960" y="339314"/>
                    <a:pt x="460960" y="296332"/>
                  </a:cubicBezTo>
                  <a:lnTo>
                    <a:pt x="460960" y="150835"/>
                  </a:lnTo>
                  <a:cubicBezTo>
                    <a:pt x="460960" y="113970"/>
                    <a:pt x="438291" y="81213"/>
                    <a:pt x="404145" y="68070"/>
                  </a:cubicBezTo>
                  <a:lnTo>
                    <a:pt x="392047" y="55972"/>
                  </a:lnTo>
                  <a:cubicBezTo>
                    <a:pt x="355946" y="19871"/>
                    <a:pt x="307971" y="0"/>
                    <a:pt x="256920" y="0"/>
                  </a:cubicBezTo>
                  <a:cubicBezTo>
                    <a:pt x="151574" y="0"/>
                    <a:pt x="65851" y="85723"/>
                    <a:pt x="65851" y="191068"/>
                  </a:cubicBezTo>
                  <a:lnTo>
                    <a:pt x="65851" y="296332"/>
                  </a:lnTo>
                  <a:cubicBezTo>
                    <a:pt x="65851" y="339314"/>
                    <a:pt x="99091" y="374298"/>
                    <a:pt x="141140" y="377938"/>
                  </a:cubicBezTo>
                  <a:cubicBezTo>
                    <a:pt x="149629" y="399225"/>
                    <a:pt x="163495" y="417762"/>
                    <a:pt x="181092" y="431901"/>
                  </a:cubicBezTo>
                  <a:lnTo>
                    <a:pt x="181092" y="463677"/>
                  </a:lnTo>
                  <a:lnTo>
                    <a:pt x="67564" y="484321"/>
                  </a:lnTo>
                  <a:cubicBezTo>
                    <a:pt x="28432" y="491466"/>
                    <a:pt x="0" y="525509"/>
                    <a:pt x="0" y="565300"/>
                  </a:cubicBezTo>
                  <a:lnTo>
                    <a:pt x="0" y="823144"/>
                  </a:lnTo>
                  <a:lnTo>
                    <a:pt x="1020698" y="823144"/>
                  </a:lnTo>
                  <a:lnTo>
                    <a:pt x="1020698" y="565300"/>
                  </a:lnTo>
                  <a:cubicBezTo>
                    <a:pt x="1020698" y="525509"/>
                    <a:pt x="992267" y="491466"/>
                    <a:pt x="953118" y="484321"/>
                  </a:cubicBezTo>
                  <a:close/>
                  <a:moveTo>
                    <a:pt x="772590" y="702261"/>
                  </a:moveTo>
                  <a:lnTo>
                    <a:pt x="757292" y="717551"/>
                  </a:lnTo>
                  <a:lnTo>
                    <a:pt x="741994" y="702261"/>
                  </a:lnTo>
                  <a:lnTo>
                    <a:pt x="754775" y="625589"/>
                  </a:lnTo>
                  <a:lnTo>
                    <a:pt x="759809" y="625589"/>
                  </a:lnTo>
                  <a:close/>
                  <a:moveTo>
                    <a:pt x="687325" y="494907"/>
                  </a:moveTo>
                  <a:lnTo>
                    <a:pt x="730412" y="527221"/>
                  </a:lnTo>
                  <a:lnTo>
                    <a:pt x="686601" y="562269"/>
                  </a:lnTo>
                  <a:lnTo>
                    <a:pt x="675717" y="497014"/>
                  </a:lnTo>
                  <a:close/>
                  <a:moveTo>
                    <a:pt x="764945" y="592663"/>
                  </a:moveTo>
                  <a:lnTo>
                    <a:pt x="749639" y="592663"/>
                  </a:lnTo>
                  <a:lnTo>
                    <a:pt x="732830" y="567463"/>
                  </a:lnTo>
                  <a:lnTo>
                    <a:pt x="757292" y="547897"/>
                  </a:lnTo>
                  <a:lnTo>
                    <a:pt x="781737" y="567463"/>
                  </a:lnTo>
                  <a:close/>
                  <a:moveTo>
                    <a:pt x="784174" y="527221"/>
                  </a:moveTo>
                  <a:lnTo>
                    <a:pt x="827259" y="494907"/>
                  </a:lnTo>
                  <a:lnTo>
                    <a:pt x="838868" y="497014"/>
                  </a:lnTo>
                  <a:lnTo>
                    <a:pt x="827984" y="562269"/>
                  </a:lnTo>
                  <a:close/>
                  <a:moveTo>
                    <a:pt x="888287" y="342907"/>
                  </a:moveTo>
                  <a:cubicBezTo>
                    <a:pt x="888746" y="338429"/>
                    <a:pt x="888995" y="333863"/>
                    <a:pt x="888995" y="329257"/>
                  </a:cubicBezTo>
                  <a:lnTo>
                    <a:pt x="888995" y="249974"/>
                  </a:lnTo>
                  <a:cubicBezTo>
                    <a:pt x="908111" y="256790"/>
                    <a:pt x="921921" y="274901"/>
                    <a:pt x="921921" y="296332"/>
                  </a:cubicBezTo>
                  <a:cubicBezTo>
                    <a:pt x="921921" y="318028"/>
                    <a:pt x="907765" y="336283"/>
                    <a:pt x="888287" y="342907"/>
                  </a:cubicBezTo>
                  <a:close/>
                  <a:moveTo>
                    <a:pt x="757292" y="49389"/>
                  </a:moveTo>
                  <a:cubicBezTo>
                    <a:pt x="848070" y="49389"/>
                    <a:pt x="921921" y="123238"/>
                    <a:pt x="921921" y="214017"/>
                  </a:cubicBezTo>
                  <a:lnTo>
                    <a:pt x="921921" y="230906"/>
                  </a:lnTo>
                  <a:cubicBezTo>
                    <a:pt x="912306" y="223632"/>
                    <a:pt x="901229" y="218180"/>
                    <a:pt x="888995" y="215697"/>
                  </a:cubicBezTo>
                  <a:lnTo>
                    <a:pt x="888995" y="181092"/>
                  </a:lnTo>
                  <a:lnTo>
                    <a:pt x="856069" y="181092"/>
                  </a:lnTo>
                  <a:lnTo>
                    <a:pt x="856069" y="230480"/>
                  </a:lnTo>
                  <a:lnTo>
                    <a:pt x="847379" y="230480"/>
                  </a:lnTo>
                  <a:cubicBezTo>
                    <a:pt x="801760" y="230480"/>
                    <a:pt x="756070" y="219701"/>
                    <a:pt x="715283" y="199283"/>
                  </a:cubicBezTo>
                  <a:lnTo>
                    <a:pt x="704664" y="193986"/>
                  </a:lnTo>
                  <a:lnTo>
                    <a:pt x="686617" y="212023"/>
                  </a:lnTo>
                  <a:cubicBezTo>
                    <a:pt x="678844" y="219798"/>
                    <a:pt x="669020" y="225095"/>
                    <a:pt x="658515" y="227980"/>
                  </a:cubicBezTo>
                  <a:lnTo>
                    <a:pt x="658515" y="181092"/>
                  </a:lnTo>
                  <a:lnTo>
                    <a:pt x="625589" y="181092"/>
                  </a:lnTo>
                  <a:lnTo>
                    <a:pt x="625589" y="215682"/>
                  </a:lnTo>
                  <a:cubicBezTo>
                    <a:pt x="613355" y="218180"/>
                    <a:pt x="602278" y="223615"/>
                    <a:pt x="592663" y="230890"/>
                  </a:cubicBezTo>
                  <a:lnTo>
                    <a:pt x="592663" y="214017"/>
                  </a:lnTo>
                  <a:cubicBezTo>
                    <a:pt x="592663" y="123238"/>
                    <a:pt x="666514" y="49389"/>
                    <a:pt x="757292" y="49389"/>
                  </a:cubicBezTo>
                  <a:close/>
                  <a:moveTo>
                    <a:pt x="592663" y="296332"/>
                  </a:moveTo>
                  <a:cubicBezTo>
                    <a:pt x="592663" y="274901"/>
                    <a:pt x="606474" y="256790"/>
                    <a:pt x="625589" y="249974"/>
                  </a:cubicBezTo>
                  <a:lnTo>
                    <a:pt x="625589" y="329257"/>
                  </a:lnTo>
                  <a:cubicBezTo>
                    <a:pt x="625589" y="333863"/>
                    <a:pt x="625838" y="338429"/>
                    <a:pt x="626297" y="342907"/>
                  </a:cubicBezTo>
                  <a:cubicBezTo>
                    <a:pt x="606819" y="336283"/>
                    <a:pt x="592663" y="318028"/>
                    <a:pt x="592663" y="296332"/>
                  </a:cubicBezTo>
                  <a:close/>
                  <a:moveTo>
                    <a:pt x="658515" y="329257"/>
                  </a:moveTo>
                  <a:lnTo>
                    <a:pt x="658515" y="261879"/>
                  </a:lnTo>
                  <a:cubicBezTo>
                    <a:pt x="677807" y="258471"/>
                    <a:pt x="695949" y="249250"/>
                    <a:pt x="709898" y="235304"/>
                  </a:cubicBezTo>
                  <a:lnTo>
                    <a:pt x="711311" y="233888"/>
                  </a:lnTo>
                  <a:cubicBezTo>
                    <a:pt x="753868" y="253230"/>
                    <a:pt x="800651" y="263406"/>
                    <a:pt x="847379" y="263406"/>
                  </a:cubicBezTo>
                  <a:lnTo>
                    <a:pt x="856069" y="263406"/>
                  </a:lnTo>
                  <a:lnTo>
                    <a:pt x="856069" y="329257"/>
                  </a:lnTo>
                  <a:cubicBezTo>
                    <a:pt x="856069" y="383735"/>
                    <a:pt x="811770" y="428035"/>
                    <a:pt x="757292" y="428035"/>
                  </a:cubicBezTo>
                  <a:cubicBezTo>
                    <a:pt x="702814" y="428035"/>
                    <a:pt x="658515" y="383735"/>
                    <a:pt x="658515" y="329257"/>
                  </a:cubicBezTo>
                  <a:close/>
                  <a:moveTo>
                    <a:pt x="757292" y="460960"/>
                  </a:moveTo>
                  <a:cubicBezTo>
                    <a:pt x="774759" y="460960"/>
                    <a:pt x="791424" y="457472"/>
                    <a:pt x="806681" y="451266"/>
                  </a:cubicBezTo>
                  <a:lnTo>
                    <a:pt x="806681" y="469192"/>
                  </a:lnTo>
                  <a:lnTo>
                    <a:pt x="757292" y="506233"/>
                  </a:lnTo>
                  <a:lnTo>
                    <a:pt x="707903" y="469192"/>
                  </a:lnTo>
                  <a:lnTo>
                    <a:pt x="707903" y="451266"/>
                  </a:lnTo>
                  <a:cubicBezTo>
                    <a:pt x="723160" y="457472"/>
                    <a:pt x="739825" y="460960"/>
                    <a:pt x="757292" y="460960"/>
                  </a:cubicBezTo>
                  <a:close/>
                  <a:moveTo>
                    <a:pt x="278704" y="702261"/>
                  </a:moveTo>
                  <a:lnTo>
                    <a:pt x="263406" y="717551"/>
                  </a:lnTo>
                  <a:lnTo>
                    <a:pt x="248108" y="702261"/>
                  </a:lnTo>
                  <a:lnTo>
                    <a:pt x="260889" y="625589"/>
                  </a:lnTo>
                  <a:lnTo>
                    <a:pt x="265923" y="625589"/>
                  </a:lnTo>
                  <a:close/>
                  <a:moveTo>
                    <a:pt x="193439" y="494907"/>
                  </a:moveTo>
                  <a:lnTo>
                    <a:pt x="236526" y="527221"/>
                  </a:lnTo>
                  <a:lnTo>
                    <a:pt x="192715" y="562269"/>
                  </a:lnTo>
                  <a:lnTo>
                    <a:pt x="181831" y="497014"/>
                  </a:lnTo>
                  <a:close/>
                  <a:moveTo>
                    <a:pt x="271059" y="592663"/>
                  </a:moveTo>
                  <a:lnTo>
                    <a:pt x="255753" y="592663"/>
                  </a:lnTo>
                  <a:lnTo>
                    <a:pt x="238944" y="567463"/>
                  </a:lnTo>
                  <a:lnTo>
                    <a:pt x="263406" y="547897"/>
                  </a:lnTo>
                  <a:lnTo>
                    <a:pt x="287851" y="567463"/>
                  </a:lnTo>
                  <a:close/>
                  <a:moveTo>
                    <a:pt x="290288" y="527221"/>
                  </a:moveTo>
                  <a:lnTo>
                    <a:pt x="333373" y="494907"/>
                  </a:lnTo>
                  <a:lnTo>
                    <a:pt x="344982" y="497014"/>
                  </a:lnTo>
                  <a:lnTo>
                    <a:pt x="334098" y="562269"/>
                  </a:lnTo>
                  <a:close/>
                  <a:moveTo>
                    <a:pt x="394401" y="342907"/>
                  </a:moveTo>
                  <a:cubicBezTo>
                    <a:pt x="394860" y="338429"/>
                    <a:pt x="395109" y="333863"/>
                    <a:pt x="395109" y="329257"/>
                  </a:cubicBezTo>
                  <a:lnTo>
                    <a:pt x="395109" y="249974"/>
                  </a:lnTo>
                  <a:cubicBezTo>
                    <a:pt x="414224" y="256790"/>
                    <a:pt x="428035" y="274901"/>
                    <a:pt x="428035" y="296332"/>
                  </a:cubicBezTo>
                  <a:cubicBezTo>
                    <a:pt x="428035" y="318028"/>
                    <a:pt x="413879" y="336283"/>
                    <a:pt x="394401" y="342907"/>
                  </a:cubicBezTo>
                  <a:close/>
                  <a:moveTo>
                    <a:pt x="256920" y="32926"/>
                  </a:moveTo>
                  <a:cubicBezTo>
                    <a:pt x="299161" y="32926"/>
                    <a:pt x="338888" y="49373"/>
                    <a:pt x="368750" y="79236"/>
                  </a:cubicBezTo>
                  <a:lnTo>
                    <a:pt x="386219" y="96703"/>
                  </a:lnTo>
                  <a:lnTo>
                    <a:pt x="389909" y="97925"/>
                  </a:lnTo>
                  <a:cubicBezTo>
                    <a:pt x="412706" y="105546"/>
                    <a:pt x="428035" y="126799"/>
                    <a:pt x="428035" y="150835"/>
                  </a:cubicBezTo>
                  <a:lnTo>
                    <a:pt x="428035" y="230890"/>
                  </a:lnTo>
                  <a:cubicBezTo>
                    <a:pt x="418420" y="223615"/>
                    <a:pt x="407343" y="218166"/>
                    <a:pt x="395109" y="215682"/>
                  </a:cubicBezTo>
                  <a:lnTo>
                    <a:pt x="395109" y="181092"/>
                  </a:lnTo>
                  <a:lnTo>
                    <a:pt x="362183" y="181092"/>
                  </a:lnTo>
                  <a:lnTo>
                    <a:pt x="362183" y="194363"/>
                  </a:lnTo>
                  <a:cubicBezTo>
                    <a:pt x="354361" y="215054"/>
                    <a:pt x="335215" y="229034"/>
                    <a:pt x="313188" y="230248"/>
                  </a:cubicBezTo>
                  <a:cubicBezTo>
                    <a:pt x="319676" y="222185"/>
                    <a:pt x="324981" y="213030"/>
                    <a:pt x="328405" y="202771"/>
                  </a:cubicBezTo>
                  <a:lnTo>
                    <a:pt x="297184" y="192354"/>
                  </a:lnTo>
                  <a:cubicBezTo>
                    <a:pt x="289893" y="214178"/>
                    <a:pt x="270086" y="228984"/>
                    <a:pt x="247353" y="230248"/>
                  </a:cubicBezTo>
                  <a:cubicBezTo>
                    <a:pt x="253841" y="222185"/>
                    <a:pt x="259146" y="213030"/>
                    <a:pt x="262570" y="202771"/>
                  </a:cubicBezTo>
                  <a:lnTo>
                    <a:pt x="231357" y="192354"/>
                  </a:lnTo>
                  <a:cubicBezTo>
                    <a:pt x="223712" y="215151"/>
                    <a:pt x="202458" y="230480"/>
                    <a:pt x="178423" y="230480"/>
                  </a:cubicBezTo>
                  <a:lnTo>
                    <a:pt x="164629" y="230480"/>
                  </a:lnTo>
                  <a:lnTo>
                    <a:pt x="164629" y="181092"/>
                  </a:lnTo>
                  <a:lnTo>
                    <a:pt x="131703" y="181092"/>
                  </a:lnTo>
                  <a:lnTo>
                    <a:pt x="131703" y="215682"/>
                  </a:lnTo>
                  <a:cubicBezTo>
                    <a:pt x="119468" y="218180"/>
                    <a:pt x="108391" y="223615"/>
                    <a:pt x="98777" y="230890"/>
                  </a:cubicBezTo>
                  <a:lnTo>
                    <a:pt x="98777" y="191068"/>
                  </a:lnTo>
                  <a:cubicBezTo>
                    <a:pt x="98777" y="103882"/>
                    <a:pt x="169733" y="32926"/>
                    <a:pt x="256920" y="32926"/>
                  </a:cubicBezTo>
                  <a:close/>
                  <a:moveTo>
                    <a:pt x="98777" y="296332"/>
                  </a:moveTo>
                  <a:cubicBezTo>
                    <a:pt x="98777" y="274901"/>
                    <a:pt x="112587" y="256790"/>
                    <a:pt x="131703" y="249974"/>
                  </a:cubicBezTo>
                  <a:lnTo>
                    <a:pt x="131703" y="329257"/>
                  </a:lnTo>
                  <a:cubicBezTo>
                    <a:pt x="131703" y="333863"/>
                    <a:pt x="131952" y="338429"/>
                    <a:pt x="132410" y="342907"/>
                  </a:cubicBezTo>
                  <a:cubicBezTo>
                    <a:pt x="112933" y="336283"/>
                    <a:pt x="98777" y="318028"/>
                    <a:pt x="98777" y="296332"/>
                  </a:cubicBezTo>
                  <a:close/>
                  <a:moveTo>
                    <a:pt x="164629" y="329257"/>
                  </a:moveTo>
                  <a:lnTo>
                    <a:pt x="164629" y="263406"/>
                  </a:lnTo>
                  <a:lnTo>
                    <a:pt x="178423" y="263406"/>
                  </a:lnTo>
                  <a:cubicBezTo>
                    <a:pt x="197619" y="263406"/>
                    <a:pt x="215697" y="257249"/>
                    <a:pt x="230480" y="246534"/>
                  </a:cubicBezTo>
                  <a:lnTo>
                    <a:pt x="230480" y="263406"/>
                  </a:lnTo>
                  <a:lnTo>
                    <a:pt x="244274" y="263406"/>
                  </a:lnTo>
                  <a:cubicBezTo>
                    <a:pt x="263470" y="263406"/>
                    <a:pt x="281548" y="257249"/>
                    <a:pt x="296332" y="246534"/>
                  </a:cubicBezTo>
                  <a:lnTo>
                    <a:pt x="296332" y="263406"/>
                  </a:lnTo>
                  <a:lnTo>
                    <a:pt x="310126" y="263406"/>
                  </a:lnTo>
                  <a:cubicBezTo>
                    <a:pt x="329321" y="263406"/>
                    <a:pt x="347400" y="257249"/>
                    <a:pt x="362183" y="246534"/>
                  </a:cubicBezTo>
                  <a:lnTo>
                    <a:pt x="362183" y="329257"/>
                  </a:lnTo>
                  <a:cubicBezTo>
                    <a:pt x="362183" y="383735"/>
                    <a:pt x="317884" y="428035"/>
                    <a:pt x="263406" y="428035"/>
                  </a:cubicBezTo>
                  <a:cubicBezTo>
                    <a:pt x="208928" y="428035"/>
                    <a:pt x="164629" y="383735"/>
                    <a:pt x="164629" y="329257"/>
                  </a:cubicBezTo>
                  <a:close/>
                  <a:moveTo>
                    <a:pt x="263406" y="460960"/>
                  </a:moveTo>
                  <a:cubicBezTo>
                    <a:pt x="280873" y="460960"/>
                    <a:pt x="297538" y="457472"/>
                    <a:pt x="312795" y="451266"/>
                  </a:cubicBezTo>
                  <a:lnTo>
                    <a:pt x="312795" y="469192"/>
                  </a:lnTo>
                  <a:lnTo>
                    <a:pt x="263406" y="506233"/>
                  </a:lnTo>
                  <a:lnTo>
                    <a:pt x="214017" y="469192"/>
                  </a:lnTo>
                  <a:lnTo>
                    <a:pt x="214017" y="451266"/>
                  </a:lnTo>
                  <a:cubicBezTo>
                    <a:pt x="229274" y="457472"/>
                    <a:pt x="245939" y="460960"/>
                    <a:pt x="263406" y="460960"/>
                  </a:cubicBezTo>
                  <a:close/>
                  <a:moveTo>
                    <a:pt x="32926" y="565300"/>
                  </a:moveTo>
                  <a:cubicBezTo>
                    <a:pt x="32926" y="541433"/>
                    <a:pt x="49984" y="521000"/>
                    <a:pt x="73472" y="516708"/>
                  </a:cubicBezTo>
                  <a:lnTo>
                    <a:pt x="149452" y="502906"/>
                  </a:lnTo>
                  <a:lnTo>
                    <a:pt x="169468" y="623058"/>
                  </a:lnTo>
                  <a:lnTo>
                    <a:pt x="213141" y="588122"/>
                  </a:lnTo>
                  <a:lnTo>
                    <a:pt x="229645" y="612863"/>
                  </a:lnTo>
                  <a:lnTo>
                    <a:pt x="212853" y="713571"/>
                  </a:lnTo>
                  <a:lnTo>
                    <a:pt x="263406" y="764110"/>
                  </a:lnTo>
                  <a:lnTo>
                    <a:pt x="313959" y="713546"/>
                  </a:lnTo>
                  <a:lnTo>
                    <a:pt x="297167" y="612849"/>
                  </a:lnTo>
                  <a:lnTo>
                    <a:pt x="313671" y="588105"/>
                  </a:lnTo>
                  <a:lnTo>
                    <a:pt x="357343" y="623041"/>
                  </a:lnTo>
                  <a:lnTo>
                    <a:pt x="377360" y="502889"/>
                  </a:lnTo>
                  <a:lnTo>
                    <a:pt x="453324" y="516683"/>
                  </a:lnTo>
                  <a:cubicBezTo>
                    <a:pt x="476829" y="520984"/>
                    <a:pt x="493886" y="541433"/>
                    <a:pt x="493886" y="565300"/>
                  </a:cubicBezTo>
                  <a:lnTo>
                    <a:pt x="493886" y="632720"/>
                  </a:lnTo>
                  <a:lnTo>
                    <a:pt x="514465" y="627398"/>
                  </a:lnTo>
                  <a:cubicBezTo>
                    <a:pt x="519239" y="626167"/>
                    <a:pt x="523155" y="625589"/>
                    <a:pt x="526812" y="625589"/>
                  </a:cubicBezTo>
                  <a:cubicBezTo>
                    <a:pt x="554037" y="625589"/>
                    <a:pt x="576201" y="647752"/>
                    <a:pt x="576201" y="674978"/>
                  </a:cubicBezTo>
                  <a:cubicBezTo>
                    <a:pt x="576201" y="702203"/>
                    <a:pt x="554037" y="724366"/>
                    <a:pt x="526812" y="724366"/>
                  </a:cubicBezTo>
                  <a:cubicBezTo>
                    <a:pt x="523155" y="724366"/>
                    <a:pt x="519239" y="723788"/>
                    <a:pt x="514465" y="722574"/>
                  </a:cubicBezTo>
                  <a:lnTo>
                    <a:pt x="493886" y="717236"/>
                  </a:lnTo>
                  <a:lnTo>
                    <a:pt x="493886" y="790218"/>
                  </a:lnTo>
                  <a:lnTo>
                    <a:pt x="32926" y="790218"/>
                  </a:lnTo>
                  <a:close/>
                  <a:moveTo>
                    <a:pt x="987772" y="790218"/>
                  </a:moveTo>
                  <a:lnTo>
                    <a:pt x="526812" y="790218"/>
                  </a:lnTo>
                  <a:lnTo>
                    <a:pt x="526812" y="757292"/>
                  </a:lnTo>
                  <a:cubicBezTo>
                    <a:pt x="572198" y="757292"/>
                    <a:pt x="609126" y="720364"/>
                    <a:pt x="609126" y="674978"/>
                  </a:cubicBezTo>
                  <a:cubicBezTo>
                    <a:pt x="609126" y="629592"/>
                    <a:pt x="572198" y="592663"/>
                    <a:pt x="526812" y="592663"/>
                  </a:cubicBezTo>
                  <a:lnTo>
                    <a:pt x="526812" y="565300"/>
                  </a:lnTo>
                  <a:cubicBezTo>
                    <a:pt x="526812" y="541433"/>
                    <a:pt x="543869" y="521000"/>
                    <a:pt x="567358" y="516708"/>
                  </a:cubicBezTo>
                  <a:lnTo>
                    <a:pt x="643338" y="502906"/>
                  </a:lnTo>
                  <a:lnTo>
                    <a:pt x="663355" y="623058"/>
                  </a:lnTo>
                  <a:lnTo>
                    <a:pt x="707027" y="588122"/>
                  </a:lnTo>
                  <a:lnTo>
                    <a:pt x="723531" y="612863"/>
                  </a:lnTo>
                  <a:lnTo>
                    <a:pt x="706739" y="713571"/>
                  </a:lnTo>
                  <a:lnTo>
                    <a:pt x="757292" y="764110"/>
                  </a:lnTo>
                  <a:lnTo>
                    <a:pt x="807845" y="713546"/>
                  </a:lnTo>
                  <a:lnTo>
                    <a:pt x="791053" y="612849"/>
                  </a:lnTo>
                  <a:lnTo>
                    <a:pt x="807557" y="588105"/>
                  </a:lnTo>
                  <a:lnTo>
                    <a:pt x="851229" y="623041"/>
                  </a:lnTo>
                  <a:lnTo>
                    <a:pt x="871246" y="502889"/>
                  </a:lnTo>
                  <a:lnTo>
                    <a:pt x="947210" y="516683"/>
                  </a:lnTo>
                  <a:cubicBezTo>
                    <a:pt x="970715" y="520984"/>
                    <a:pt x="987772" y="541433"/>
                    <a:pt x="987772" y="565300"/>
                  </a:cubicBezTo>
                  <a:close/>
                </a:path>
              </a:pathLst>
            </a:custGeom>
            <a:grpFill/>
            <a:ln w="205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9AEABA7D-1CDE-4EAA-A137-427870A7A94B}"/>
                </a:ext>
              </a:extLst>
            </p:cNvPr>
            <p:cNvSpPr/>
            <p:nvPr/>
          </p:nvSpPr>
          <p:spPr>
            <a:xfrm>
              <a:off x="9017168" y="3206256"/>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9248F66D-C865-40DB-A690-2F2E69ADC458}"/>
                </a:ext>
              </a:extLst>
            </p:cNvPr>
            <p:cNvSpPr/>
            <p:nvPr/>
          </p:nvSpPr>
          <p:spPr>
            <a:xfrm>
              <a:off x="9083019" y="3206256"/>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FA0C23DE-CAE7-4262-8C53-CA0D0FD81CE5}"/>
                </a:ext>
              </a:extLst>
            </p:cNvPr>
            <p:cNvSpPr/>
            <p:nvPr/>
          </p:nvSpPr>
          <p:spPr>
            <a:xfrm>
              <a:off x="9148870" y="3206256"/>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101BA0E5-2F6B-493D-8A1A-6CBD1FFA0B99}"/>
                </a:ext>
              </a:extLst>
            </p:cNvPr>
            <p:cNvSpPr/>
            <p:nvPr/>
          </p:nvSpPr>
          <p:spPr>
            <a:xfrm>
              <a:off x="9214722" y="3146987"/>
              <a:ext cx="395108" cy="92194"/>
            </a:xfrm>
            <a:custGeom>
              <a:avLst/>
              <a:gdLst>
                <a:gd name="connsiteX0" fmla="*/ 299628 w 395108"/>
                <a:gd name="connsiteY0" fmla="*/ 19760 h 92194"/>
                <a:gd name="connsiteX1" fmla="*/ 329257 w 395108"/>
                <a:gd name="connsiteY1" fmla="*/ 59268 h 92194"/>
                <a:gd name="connsiteX2" fmla="*/ 0 w 395108"/>
                <a:gd name="connsiteY2" fmla="*/ 59268 h 92194"/>
                <a:gd name="connsiteX3" fmla="*/ 0 w 395108"/>
                <a:gd name="connsiteY3" fmla="*/ 92194 h 92194"/>
                <a:gd name="connsiteX4" fmla="*/ 395109 w 395108"/>
                <a:gd name="connsiteY4" fmla="*/ 92194 h 92194"/>
                <a:gd name="connsiteX5" fmla="*/ 325961 w 395108"/>
                <a:gd name="connsiteY5" fmla="*/ 0 h 9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108" h="92194">
                  <a:moveTo>
                    <a:pt x="299628" y="19760"/>
                  </a:moveTo>
                  <a:lnTo>
                    <a:pt x="329257" y="59268"/>
                  </a:lnTo>
                  <a:lnTo>
                    <a:pt x="0" y="59268"/>
                  </a:lnTo>
                  <a:lnTo>
                    <a:pt x="0" y="92194"/>
                  </a:lnTo>
                  <a:lnTo>
                    <a:pt x="395109" y="92194"/>
                  </a:lnTo>
                  <a:lnTo>
                    <a:pt x="325961" y="0"/>
                  </a:lnTo>
                  <a:close/>
                </a:path>
              </a:pathLst>
            </a:custGeom>
            <a:grpFill/>
            <a:ln w="205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C17D8773-88BA-4D1F-9F36-AD4261B7B6A2}"/>
                </a:ext>
              </a:extLst>
            </p:cNvPr>
            <p:cNvSpPr/>
            <p:nvPr/>
          </p:nvSpPr>
          <p:spPr>
            <a:xfrm>
              <a:off x="10004940" y="2218484"/>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082B2F42-A056-462D-9291-D4E981F3AA85}"/>
                </a:ext>
              </a:extLst>
            </p:cNvPr>
            <p:cNvSpPr/>
            <p:nvPr/>
          </p:nvSpPr>
          <p:spPr>
            <a:xfrm>
              <a:off x="9939088" y="2218484"/>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5A3C65D0-5B7C-4E6F-B938-CD37D64C433A}"/>
                </a:ext>
              </a:extLst>
            </p:cNvPr>
            <p:cNvSpPr/>
            <p:nvPr/>
          </p:nvSpPr>
          <p:spPr>
            <a:xfrm>
              <a:off x="9873237" y="2218484"/>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9E9F2BF4-6301-4CD3-90CB-BC2EFB636B71}"/>
                </a:ext>
              </a:extLst>
            </p:cNvPr>
            <p:cNvSpPr/>
            <p:nvPr/>
          </p:nvSpPr>
          <p:spPr>
            <a:xfrm>
              <a:off x="9445202" y="2218484"/>
              <a:ext cx="395108" cy="92193"/>
            </a:xfrm>
            <a:custGeom>
              <a:avLst/>
              <a:gdLst>
                <a:gd name="connsiteX0" fmla="*/ 95481 w 395108"/>
                <a:gd name="connsiteY0" fmla="*/ 72435 h 92193"/>
                <a:gd name="connsiteX1" fmla="*/ 65851 w 395108"/>
                <a:gd name="connsiteY1" fmla="*/ 32926 h 92193"/>
                <a:gd name="connsiteX2" fmla="*/ 395109 w 395108"/>
                <a:gd name="connsiteY2" fmla="*/ 32926 h 92193"/>
                <a:gd name="connsiteX3" fmla="*/ 395109 w 395108"/>
                <a:gd name="connsiteY3" fmla="*/ 0 h 92193"/>
                <a:gd name="connsiteX4" fmla="*/ 0 w 395108"/>
                <a:gd name="connsiteY4" fmla="*/ 0 h 92193"/>
                <a:gd name="connsiteX5" fmla="*/ 69148 w 395108"/>
                <a:gd name="connsiteY5" fmla="*/ 92194 h 92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108" h="92193">
                  <a:moveTo>
                    <a:pt x="95481" y="72435"/>
                  </a:moveTo>
                  <a:lnTo>
                    <a:pt x="65851" y="32926"/>
                  </a:lnTo>
                  <a:lnTo>
                    <a:pt x="395109" y="32926"/>
                  </a:lnTo>
                  <a:lnTo>
                    <a:pt x="395109" y="0"/>
                  </a:lnTo>
                  <a:lnTo>
                    <a:pt x="0" y="0"/>
                  </a:lnTo>
                  <a:lnTo>
                    <a:pt x="69148" y="92194"/>
                  </a:lnTo>
                  <a:close/>
                </a:path>
              </a:pathLst>
            </a:custGeom>
            <a:grpFill/>
            <a:ln w="205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2267995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15" name="图片 14" descr="图片包含 桌子, 用, 笔记本, 电脑&#10;&#10;描述已自动生成">
            <a:extLst>
              <a:ext uri="{FF2B5EF4-FFF2-40B4-BE49-F238E27FC236}">
                <a16:creationId xmlns:a16="http://schemas.microsoft.com/office/drawing/2014/main" id="{55DDEBEF-C563-4B7C-AF99-8E2D97445004}"/>
              </a:ext>
            </a:extLst>
          </p:cNvPr>
          <p:cNvPicPr>
            <a:picLocks noChangeAspect="1"/>
          </p:cNvPicPr>
          <p:nvPr/>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10" name="矩形 9">
            <a:extLst>
              <a:ext uri="{FF2B5EF4-FFF2-40B4-BE49-F238E27FC236}">
                <a16:creationId xmlns:a16="http://schemas.microsoft.com/office/drawing/2014/main" id="{2AD55BEC-3E46-414E-A016-26B49BEE8DEA}"/>
              </a:ext>
            </a:extLst>
          </p:cNvPr>
          <p:cNvSpPr/>
          <p:nvPr/>
        </p:nvSpPr>
        <p:spPr>
          <a:xfrm>
            <a:off x="727586" y="4821665"/>
            <a:ext cx="7138219" cy="398398"/>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97C5AF0-3F23-481F-A75A-F64F6D7FAF7F}"/>
              </a:ext>
            </a:extLst>
          </p:cNvPr>
          <p:cNvSpPr/>
          <p:nvPr/>
        </p:nvSpPr>
        <p:spPr>
          <a:xfrm>
            <a:off x="727586" y="1411548"/>
            <a:ext cx="7138219" cy="3313471"/>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F5CBB836-16B2-474B-A75B-FB6238A68D67}"/>
              </a:ext>
            </a:extLst>
          </p:cNvPr>
          <p:cNvSpPr txBox="1"/>
          <p:nvPr/>
        </p:nvSpPr>
        <p:spPr>
          <a:xfrm>
            <a:off x="1111044" y="2788381"/>
            <a:ext cx="6666272" cy="830997"/>
          </a:xfrm>
          <a:prstGeom prst="rect">
            <a:avLst/>
          </a:prstGeom>
          <a:noFill/>
        </p:spPr>
        <p:txBody>
          <a:bodyPr wrap="square" rtlCol="0">
            <a:spAutoFit/>
          </a:bodyPr>
          <a:lstStyle/>
          <a:p>
            <a:r>
              <a:rPr lang="zh-CN" altLang="en-US" sz="4800" dirty="0">
                <a:solidFill>
                  <a:schemeClr val="bg1"/>
                </a:solidFill>
                <a:latin typeface="+mj-ea"/>
                <a:ea typeface="+mj-ea"/>
              </a:rPr>
              <a:t>部门工作总结汇报</a:t>
            </a:r>
            <a:r>
              <a:rPr lang="en-US" altLang="zh-CN" sz="4800" dirty="0">
                <a:solidFill>
                  <a:schemeClr val="bg1"/>
                </a:solidFill>
                <a:latin typeface="+mj-ea"/>
                <a:ea typeface="+mj-ea"/>
              </a:rPr>
              <a:t>PPT</a:t>
            </a:r>
            <a:endParaRPr lang="zh-CN" altLang="en-US" sz="4800" dirty="0">
              <a:solidFill>
                <a:schemeClr val="bg1"/>
              </a:solidFill>
              <a:latin typeface="+mj-ea"/>
              <a:ea typeface="+mj-ea"/>
            </a:endParaRPr>
          </a:p>
        </p:txBody>
      </p:sp>
      <p:sp>
        <p:nvSpPr>
          <p:cNvPr id="5" name="文本框 4">
            <a:extLst>
              <a:ext uri="{FF2B5EF4-FFF2-40B4-BE49-F238E27FC236}">
                <a16:creationId xmlns:a16="http://schemas.microsoft.com/office/drawing/2014/main" id="{9190D425-BED1-48BB-8C14-2421D934CDF4}"/>
              </a:ext>
            </a:extLst>
          </p:cNvPr>
          <p:cNvSpPr txBox="1"/>
          <p:nvPr/>
        </p:nvSpPr>
        <p:spPr>
          <a:xfrm>
            <a:off x="1111044" y="4820809"/>
            <a:ext cx="2254456" cy="400110"/>
          </a:xfrm>
          <a:prstGeom prst="rect">
            <a:avLst/>
          </a:prstGeom>
          <a:noFill/>
        </p:spPr>
        <p:txBody>
          <a:bodyPr wrap="square" rtlCol="0">
            <a:spAutoFit/>
          </a:bodyPr>
          <a:lstStyle/>
          <a:p>
            <a:r>
              <a:rPr lang="zh-CN" altLang="en-US" sz="2000" dirty="0">
                <a:solidFill>
                  <a:schemeClr val="bg1"/>
                </a:solidFill>
                <a:latin typeface="+mj-ea"/>
                <a:ea typeface="+mj-ea"/>
              </a:rPr>
              <a:t>汇报人：高小定</a:t>
            </a:r>
          </a:p>
        </p:txBody>
      </p:sp>
      <p:sp>
        <p:nvSpPr>
          <p:cNvPr id="7" name="文本框 6">
            <a:extLst>
              <a:ext uri="{FF2B5EF4-FFF2-40B4-BE49-F238E27FC236}">
                <a16:creationId xmlns:a16="http://schemas.microsoft.com/office/drawing/2014/main" id="{D09B3DCD-6B94-4EBA-BB82-BB20C1D29132}"/>
              </a:ext>
            </a:extLst>
          </p:cNvPr>
          <p:cNvSpPr txBox="1"/>
          <p:nvPr/>
        </p:nvSpPr>
        <p:spPr>
          <a:xfrm>
            <a:off x="1111044" y="3582022"/>
            <a:ext cx="4041059" cy="400110"/>
          </a:xfrm>
          <a:prstGeom prst="rect">
            <a:avLst/>
          </a:prstGeom>
          <a:noFill/>
        </p:spPr>
        <p:txBody>
          <a:bodyPr wrap="square" rtlCol="0">
            <a:spAutoFit/>
          </a:bodyPr>
          <a:lstStyle/>
          <a:p>
            <a:r>
              <a:rPr lang="en-US" altLang="zh-CN" sz="2000" dirty="0">
                <a:solidFill>
                  <a:schemeClr val="bg1"/>
                </a:solidFill>
              </a:rPr>
              <a:t>WORK SUMMARY REPORT</a:t>
            </a:r>
            <a:endParaRPr lang="zh-CN" altLang="en-US" sz="2000" dirty="0">
              <a:solidFill>
                <a:schemeClr val="bg1"/>
              </a:solidFill>
            </a:endParaRPr>
          </a:p>
        </p:txBody>
      </p:sp>
      <p:sp>
        <p:nvSpPr>
          <p:cNvPr id="8" name="文本框 7">
            <a:extLst>
              <a:ext uri="{FF2B5EF4-FFF2-40B4-BE49-F238E27FC236}">
                <a16:creationId xmlns:a16="http://schemas.microsoft.com/office/drawing/2014/main" id="{A142887E-9DCD-4AFC-990A-50FF0332EC76}"/>
              </a:ext>
            </a:extLst>
          </p:cNvPr>
          <p:cNvSpPr txBox="1"/>
          <p:nvPr/>
        </p:nvSpPr>
        <p:spPr>
          <a:xfrm>
            <a:off x="1111044" y="1883814"/>
            <a:ext cx="5966031" cy="1107996"/>
          </a:xfrm>
          <a:prstGeom prst="rect">
            <a:avLst/>
          </a:prstGeom>
          <a:noFill/>
        </p:spPr>
        <p:txBody>
          <a:bodyPr wrap="square" rtlCol="0">
            <a:spAutoFit/>
          </a:bodyPr>
          <a:lstStyle/>
          <a:p>
            <a:r>
              <a:rPr lang="en-US" altLang="zh-CN" sz="6600" dirty="0">
                <a:solidFill>
                  <a:schemeClr val="bg1"/>
                </a:solidFill>
                <a:latin typeface="+mn-ea"/>
              </a:rPr>
              <a:t>2021</a:t>
            </a:r>
            <a:r>
              <a:rPr lang="zh-CN" altLang="en-US" sz="4400" dirty="0">
                <a:solidFill>
                  <a:schemeClr val="bg1"/>
                </a:solidFill>
                <a:latin typeface="+mn-ea"/>
              </a:rPr>
              <a:t>超实用</a:t>
            </a:r>
            <a:endParaRPr lang="zh-CN" altLang="en-US" sz="6600" dirty="0">
              <a:solidFill>
                <a:schemeClr val="bg1"/>
              </a:solidFill>
              <a:latin typeface="+mn-ea"/>
            </a:endParaRPr>
          </a:p>
        </p:txBody>
      </p:sp>
      <p:sp>
        <p:nvSpPr>
          <p:cNvPr id="11" name="矩形 10">
            <a:extLst>
              <a:ext uri="{FF2B5EF4-FFF2-40B4-BE49-F238E27FC236}">
                <a16:creationId xmlns:a16="http://schemas.microsoft.com/office/drawing/2014/main" id="{0DAD4F73-4112-448D-BA9A-CB27509782FB}"/>
              </a:ext>
            </a:extLst>
          </p:cNvPr>
          <p:cNvSpPr/>
          <p:nvPr/>
        </p:nvSpPr>
        <p:spPr>
          <a:xfrm>
            <a:off x="727586" y="1295728"/>
            <a:ext cx="713821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图文框 5">
            <a:extLst>
              <a:ext uri="{FF2B5EF4-FFF2-40B4-BE49-F238E27FC236}">
                <a16:creationId xmlns:a16="http://schemas.microsoft.com/office/drawing/2014/main" id="{47B4A116-86B6-4472-81A3-915404012567}"/>
              </a:ext>
            </a:extLst>
          </p:cNvPr>
          <p:cNvSpPr/>
          <p:nvPr/>
        </p:nvSpPr>
        <p:spPr>
          <a:xfrm>
            <a:off x="0" y="0"/>
            <a:ext cx="12192000" cy="6858000"/>
          </a:xfrm>
          <a:prstGeom prst="frame">
            <a:avLst>
              <a:gd name="adj1" fmla="val 1759"/>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8D36FDEB-4962-4A11-A9D3-52839D1F87B7}"/>
              </a:ext>
            </a:extLst>
          </p:cNvPr>
          <p:cNvSpPr txBox="1"/>
          <p:nvPr/>
        </p:nvSpPr>
        <p:spPr>
          <a:xfrm>
            <a:off x="6362700" y="5810531"/>
            <a:ext cx="5394222" cy="620426"/>
          </a:xfrm>
          <a:prstGeom prst="rect">
            <a:avLst/>
          </a:prstGeom>
          <a:noFill/>
        </p:spPr>
        <p:txBody>
          <a:bodyPr wrap="square" rtlCol="0">
            <a:spAutoFit/>
          </a:bodyPr>
          <a:lstStyle/>
          <a:p>
            <a:pPr algn="r">
              <a:lnSpc>
                <a:spcPct val="150000"/>
              </a:lnSpc>
            </a:pPr>
            <a:r>
              <a:rPr lang="zh-CN" altLang="en-US" sz="1200" dirty="0">
                <a:solidFill>
                  <a:schemeClr val="bg1">
                    <a:alpha val="68000"/>
                  </a:schemeClr>
                </a:solidFill>
              </a:rPr>
              <a:t>此处添加您的副标题文字说明解释文字内容此处添加您的副标题文字说明解释文字内容处添加您的副标题文字说明添加您的</a:t>
            </a:r>
          </a:p>
        </p:txBody>
      </p:sp>
      <p:cxnSp>
        <p:nvCxnSpPr>
          <p:cNvPr id="16" name="直接连接符 15">
            <a:extLst>
              <a:ext uri="{FF2B5EF4-FFF2-40B4-BE49-F238E27FC236}">
                <a16:creationId xmlns:a16="http://schemas.microsoft.com/office/drawing/2014/main" id="{BF5538EA-4EB0-435E-BB2C-044DF5A98004}"/>
              </a:ext>
            </a:extLst>
          </p:cNvPr>
          <p:cNvCxnSpPr/>
          <p:nvPr/>
        </p:nvCxnSpPr>
        <p:spPr>
          <a:xfrm>
            <a:off x="1231900" y="4292600"/>
            <a:ext cx="4445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42416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解决方案</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02</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pic>
        <p:nvPicPr>
          <p:cNvPr id="49" name="图片 48">
            <a:extLst>
              <a:ext uri="{FF2B5EF4-FFF2-40B4-BE49-F238E27FC236}">
                <a16:creationId xmlns:a16="http://schemas.microsoft.com/office/drawing/2014/main" id="{161BEFB8-58C8-4277-87A6-E41CA961ADEF}"/>
              </a:ext>
            </a:extLst>
          </p:cNvPr>
          <p:cNvPicPr>
            <a:picLocks noChangeAspect="1"/>
          </p:cNvPicPr>
          <p:nvPr/>
        </p:nvPicPr>
        <p:blipFill rotWithShape="1">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a:xfrm>
            <a:off x="4238627" y="2643744"/>
            <a:ext cx="3714748" cy="3786674"/>
          </a:xfrm>
          <a:prstGeom prst="rect">
            <a:avLst/>
          </a:prstGeom>
        </p:spPr>
      </p:pic>
      <p:sp>
        <p:nvSpPr>
          <p:cNvPr id="50" name="文本框 49">
            <a:extLst>
              <a:ext uri="{FF2B5EF4-FFF2-40B4-BE49-F238E27FC236}">
                <a16:creationId xmlns:a16="http://schemas.microsoft.com/office/drawing/2014/main" id="{527F4E94-3CBB-4820-97D1-E5B053C7949B}"/>
              </a:ext>
            </a:extLst>
          </p:cNvPr>
          <p:cNvSpPr txBox="1"/>
          <p:nvPr/>
        </p:nvSpPr>
        <p:spPr>
          <a:xfrm>
            <a:off x="4371977" y="3531121"/>
            <a:ext cx="3448048" cy="1384995"/>
          </a:xfrm>
          <a:prstGeom prst="rect">
            <a:avLst/>
          </a:prstGeom>
          <a:noFill/>
        </p:spPr>
        <p:txBody>
          <a:bodyPr wrap="square" rtlCol="0" anchor="ctr">
            <a:spAutoFit/>
          </a:bodyPr>
          <a:lstStyle>
            <a:defPPr>
              <a:defRPr lang="zh-CN"/>
            </a:defPPr>
            <a:lvl1pPr algn="ctr">
              <a:defRPr>
                <a:gradFill>
                  <a:gsLst>
                    <a:gs pos="0">
                      <a:schemeClr val="accent1"/>
                    </a:gs>
                    <a:gs pos="100000">
                      <a:schemeClr val="accent2"/>
                    </a:gs>
                  </a:gsLst>
                  <a:lin ang="5400000" scaled="1"/>
                </a:gradFill>
                <a:latin typeface="+mj-ea"/>
                <a:ea typeface="+mj-ea"/>
              </a:defRPr>
            </a:lvl1pPr>
          </a:lstStyle>
          <a:p>
            <a:r>
              <a:rPr lang="zh-CN" altLang="en-US" sz="2800" dirty="0"/>
              <a:t>四大解决方案</a:t>
            </a:r>
            <a:endParaRPr lang="en-US" altLang="zh-CN" sz="2800" dirty="0"/>
          </a:p>
          <a:p>
            <a:r>
              <a:rPr lang="zh-CN" altLang="en-US" sz="2800" dirty="0"/>
              <a:t>优势互补 </a:t>
            </a:r>
            <a:endParaRPr lang="en-US" altLang="zh-CN" sz="2800" dirty="0"/>
          </a:p>
          <a:p>
            <a:r>
              <a:rPr lang="zh-CN" altLang="en-US" sz="2800" dirty="0"/>
              <a:t>确保项目平稳落地</a:t>
            </a:r>
          </a:p>
        </p:txBody>
      </p:sp>
      <p:sp>
        <p:nvSpPr>
          <p:cNvPr id="51" name="椭圆 50">
            <a:extLst>
              <a:ext uri="{FF2B5EF4-FFF2-40B4-BE49-F238E27FC236}">
                <a16:creationId xmlns:a16="http://schemas.microsoft.com/office/drawing/2014/main" id="{65DA073E-B856-4855-9F7E-170AD99B42EB}"/>
              </a:ext>
            </a:extLst>
          </p:cNvPr>
          <p:cNvSpPr/>
          <p:nvPr/>
        </p:nvSpPr>
        <p:spPr>
          <a:xfrm>
            <a:off x="1209677" y="4966223"/>
            <a:ext cx="9772648" cy="370389"/>
          </a:xfrm>
          <a:prstGeom prst="ellipse">
            <a:avLst/>
          </a:prstGeom>
          <a:gradFill>
            <a:gsLst>
              <a:gs pos="19000">
                <a:schemeClr val="accent1">
                  <a:alpha val="0"/>
                </a:schemeClr>
              </a:gs>
              <a:gs pos="100000">
                <a:schemeClr val="accent1">
                  <a:alpha val="40000"/>
                </a:schemeClr>
              </a:gs>
            </a:gsLst>
            <a:lin ang="5400000" scaled="1"/>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D6AE0F4E-0970-456B-B95E-F0A49705A2DA}"/>
              </a:ext>
            </a:extLst>
          </p:cNvPr>
          <p:cNvSpPr/>
          <p:nvPr/>
        </p:nvSpPr>
        <p:spPr>
          <a:xfrm>
            <a:off x="3914777" y="5375798"/>
            <a:ext cx="4362448" cy="253477"/>
          </a:xfrm>
          <a:prstGeom prst="ellipse">
            <a:avLst/>
          </a:prstGeom>
          <a:gradFill>
            <a:gsLst>
              <a:gs pos="19000">
                <a:schemeClr val="accent1">
                  <a:alpha val="0"/>
                </a:schemeClr>
              </a:gs>
              <a:gs pos="100000">
                <a:schemeClr val="accent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a:extLst>
              <a:ext uri="{FF2B5EF4-FFF2-40B4-BE49-F238E27FC236}">
                <a16:creationId xmlns:a16="http://schemas.microsoft.com/office/drawing/2014/main" id="{03A62534-0190-4A39-A035-F054537D2839}"/>
              </a:ext>
            </a:extLst>
          </p:cNvPr>
          <p:cNvCxnSpPr>
            <a:cxnSpLocks/>
          </p:cNvCxnSpPr>
          <p:nvPr/>
        </p:nvCxnSpPr>
        <p:spPr>
          <a:xfrm>
            <a:off x="3624263" y="2981325"/>
            <a:ext cx="0" cy="1354282"/>
          </a:xfrm>
          <a:prstGeom prst="line">
            <a:avLst/>
          </a:prstGeom>
          <a:ln w="25400">
            <a:gradFill>
              <a:gsLst>
                <a:gs pos="0">
                  <a:schemeClr val="accent3"/>
                </a:gs>
                <a:gs pos="100000">
                  <a:schemeClr val="accent3">
                    <a:alpha val="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E0F8FBAC-8E87-4EAA-A502-EB6B0B8FF377}"/>
              </a:ext>
            </a:extLst>
          </p:cNvPr>
          <p:cNvCxnSpPr>
            <a:cxnSpLocks/>
          </p:cNvCxnSpPr>
          <p:nvPr/>
        </p:nvCxnSpPr>
        <p:spPr>
          <a:xfrm>
            <a:off x="8567738" y="2981325"/>
            <a:ext cx="0" cy="1354282"/>
          </a:xfrm>
          <a:prstGeom prst="line">
            <a:avLst/>
          </a:prstGeom>
          <a:ln w="25400">
            <a:gradFill>
              <a:gsLst>
                <a:gs pos="0">
                  <a:schemeClr val="accent3"/>
                </a:gs>
                <a:gs pos="100000">
                  <a:schemeClr val="accent3">
                    <a:alpha val="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EC1E60BA-AE24-4832-A1AF-5B978691FC5F}"/>
              </a:ext>
            </a:extLst>
          </p:cNvPr>
          <p:cNvCxnSpPr>
            <a:cxnSpLocks/>
          </p:cNvCxnSpPr>
          <p:nvPr/>
        </p:nvCxnSpPr>
        <p:spPr>
          <a:xfrm>
            <a:off x="1833563" y="3541568"/>
            <a:ext cx="0" cy="1354282"/>
          </a:xfrm>
          <a:prstGeom prst="line">
            <a:avLst/>
          </a:prstGeom>
          <a:ln w="25400">
            <a:gradFill>
              <a:gsLst>
                <a:gs pos="0">
                  <a:schemeClr val="accent3"/>
                </a:gs>
                <a:gs pos="100000">
                  <a:schemeClr val="accent3">
                    <a:alpha val="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9721D8EF-6D7F-4606-B964-7F2C1B3FFA18}"/>
              </a:ext>
            </a:extLst>
          </p:cNvPr>
          <p:cNvCxnSpPr>
            <a:cxnSpLocks/>
          </p:cNvCxnSpPr>
          <p:nvPr/>
        </p:nvCxnSpPr>
        <p:spPr>
          <a:xfrm>
            <a:off x="10358438" y="3541568"/>
            <a:ext cx="0" cy="1354282"/>
          </a:xfrm>
          <a:prstGeom prst="line">
            <a:avLst/>
          </a:prstGeom>
          <a:ln w="25400">
            <a:gradFill>
              <a:gsLst>
                <a:gs pos="0">
                  <a:schemeClr val="accent3"/>
                </a:gs>
                <a:gs pos="100000">
                  <a:schemeClr val="accent3">
                    <a:alpha val="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28" name="椭圆 27">
            <a:extLst>
              <a:ext uri="{FF2B5EF4-FFF2-40B4-BE49-F238E27FC236}">
                <a16:creationId xmlns:a16="http://schemas.microsoft.com/office/drawing/2014/main" id="{2EC86E53-E927-4903-99FF-39C8D24DDC50}"/>
              </a:ext>
            </a:extLst>
          </p:cNvPr>
          <p:cNvSpPr/>
          <p:nvPr/>
        </p:nvSpPr>
        <p:spPr>
          <a:xfrm>
            <a:off x="1445696" y="1887058"/>
            <a:ext cx="744290" cy="744290"/>
          </a:xfrm>
          <a:prstGeom prst="ellipse">
            <a:avLst/>
          </a:prstGeom>
          <a:gradFill>
            <a:gsLst>
              <a:gs pos="100000">
                <a:schemeClr val="accent3"/>
              </a:gs>
              <a:gs pos="0">
                <a:schemeClr val="accent4"/>
              </a:gs>
            </a:gsLst>
            <a:lin ang="2700000" scaled="0"/>
          </a:gradFill>
          <a:ln w="508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dirty="0">
                <a:latin typeface="+mj-ea"/>
                <a:ea typeface="+mj-ea"/>
              </a:rPr>
              <a:t>中台</a:t>
            </a:r>
          </a:p>
        </p:txBody>
      </p:sp>
      <p:sp>
        <p:nvSpPr>
          <p:cNvPr id="64" name="椭圆 63">
            <a:extLst>
              <a:ext uri="{FF2B5EF4-FFF2-40B4-BE49-F238E27FC236}">
                <a16:creationId xmlns:a16="http://schemas.microsoft.com/office/drawing/2014/main" id="{3CDB624A-F52C-4ABE-BB54-6DE8F3EAA90D}"/>
              </a:ext>
            </a:extLst>
          </p:cNvPr>
          <p:cNvSpPr/>
          <p:nvPr/>
        </p:nvSpPr>
        <p:spPr>
          <a:xfrm>
            <a:off x="3252118" y="1391758"/>
            <a:ext cx="744290" cy="744290"/>
          </a:xfrm>
          <a:prstGeom prst="ellipse">
            <a:avLst/>
          </a:prstGeom>
          <a:gradFill>
            <a:gsLst>
              <a:gs pos="100000">
                <a:schemeClr val="accent3"/>
              </a:gs>
              <a:gs pos="0">
                <a:schemeClr val="accent4"/>
              </a:gs>
            </a:gsLst>
            <a:lin ang="2700000" scaled="0"/>
          </a:gradFill>
          <a:ln w="508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dirty="0">
                <a:latin typeface="+mj-ea"/>
                <a:ea typeface="+mj-ea"/>
              </a:rPr>
              <a:t>渠道</a:t>
            </a:r>
          </a:p>
        </p:txBody>
      </p:sp>
      <p:sp>
        <p:nvSpPr>
          <p:cNvPr id="65" name="椭圆 64">
            <a:extLst>
              <a:ext uri="{FF2B5EF4-FFF2-40B4-BE49-F238E27FC236}">
                <a16:creationId xmlns:a16="http://schemas.microsoft.com/office/drawing/2014/main" id="{F86A6068-F16C-4DE7-91EB-0CF01B3DECA4}"/>
              </a:ext>
            </a:extLst>
          </p:cNvPr>
          <p:cNvSpPr/>
          <p:nvPr/>
        </p:nvSpPr>
        <p:spPr>
          <a:xfrm>
            <a:off x="8195593" y="1391758"/>
            <a:ext cx="744290" cy="744290"/>
          </a:xfrm>
          <a:prstGeom prst="ellipse">
            <a:avLst/>
          </a:prstGeom>
          <a:gradFill>
            <a:gsLst>
              <a:gs pos="100000">
                <a:schemeClr val="accent3"/>
              </a:gs>
              <a:gs pos="0">
                <a:schemeClr val="accent4"/>
              </a:gs>
            </a:gsLst>
            <a:lin ang="2700000" scaled="0"/>
          </a:gradFill>
          <a:ln w="508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dirty="0">
                <a:latin typeface="+mj-ea"/>
                <a:ea typeface="+mj-ea"/>
              </a:rPr>
              <a:t>工具</a:t>
            </a:r>
          </a:p>
        </p:txBody>
      </p:sp>
      <p:sp>
        <p:nvSpPr>
          <p:cNvPr id="66" name="椭圆 65">
            <a:extLst>
              <a:ext uri="{FF2B5EF4-FFF2-40B4-BE49-F238E27FC236}">
                <a16:creationId xmlns:a16="http://schemas.microsoft.com/office/drawing/2014/main" id="{D682820F-23A4-4369-AB0E-6F2A1334157E}"/>
              </a:ext>
            </a:extLst>
          </p:cNvPr>
          <p:cNvSpPr/>
          <p:nvPr/>
        </p:nvSpPr>
        <p:spPr>
          <a:xfrm>
            <a:off x="9986293" y="1887058"/>
            <a:ext cx="744290" cy="744290"/>
          </a:xfrm>
          <a:prstGeom prst="ellipse">
            <a:avLst/>
          </a:prstGeom>
          <a:gradFill>
            <a:gsLst>
              <a:gs pos="100000">
                <a:schemeClr val="accent3"/>
              </a:gs>
              <a:gs pos="0">
                <a:schemeClr val="accent4"/>
              </a:gs>
            </a:gsLst>
            <a:lin ang="2700000" scaled="0"/>
          </a:gradFill>
          <a:ln w="508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dirty="0">
                <a:latin typeface="+mj-ea"/>
                <a:ea typeface="+mj-ea"/>
              </a:rPr>
              <a:t>团队</a:t>
            </a:r>
          </a:p>
        </p:txBody>
      </p:sp>
      <p:sp>
        <p:nvSpPr>
          <p:cNvPr id="68" name="textcount">
            <a:extLst>
              <a:ext uri="{FF2B5EF4-FFF2-40B4-BE49-F238E27FC236}">
                <a16:creationId xmlns:a16="http://schemas.microsoft.com/office/drawing/2014/main" id="{4DB260FE-A8EC-405C-85A7-813C83486108}"/>
              </a:ext>
            </a:extLst>
          </p:cNvPr>
          <p:cNvSpPr txBox="1"/>
          <p:nvPr/>
        </p:nvSpPr>
        <p:spPr>
          <a:xfrm>
            <a:off x="857247" y="2967638"/>
            <a:ext cx="1952628"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此处添加您的副标题文字说明及简要阐述</a:t>
            </a:r>
          </a:p>
        </p:txBody>
      </p:sp>
      <p:sp>
        <p:nvSpPr>
          <p:cNvPr id="69" name="textcount">
            <a:extLst>
              <a:ext uri="{FF2B5EF4-FFF2-40B4-BE49-F238E27FC236}">
                <a16:creationId xmlns:a16="http://schemas.microsoft.com/office/drawing/2014/main" id="{E5FBDEE4-BC01-4585-8586-5AF7C4E0DFD8}"/>
              </a:ext>
            </a:extLst>
          </p:cNvPr>
          <p:cNvSpPr txBox="1"/>
          <p:nvPr/>
        </p:nvSpPr>
        <p:spPr>
          <a:xfrm>
            <a:off x="1121538" y="2631348"/>
            <a:ext cx="1424045" cy="371705"/>
          </a:xfrm>
          <a:prstGeom prst="rect">
            <a:avLst/>
          </a:prstGeom>
          <a:noFill/>
        </p:spPr>
        <p:txBody>
          <a:bodyPr vert="horz" wrap="square" rtlCol="0">
            <a:spAutoFit/>
          </a:bodyPr>
          <a:lstStyle/>
          <a:p>
            <a:pPr algn="ctr">
              <a:lnSpc>
                <a:spcPct val="120000"/>
              </a:lnSpc>
            </a:pPr>
            <a:r>
              <a:rPr lang="zh-CN" altLang="en-US" sz="1600" dirty="0">
                <a:gradFill>
                  <a:gsLst>
                    <a:gs pos="0">
                      <a:schemeClr val="accent1"/>
                    </a:gs>
                    <a:gs pos="100000">
                      <a:schemeClr val="accent2"/>
                    </a:gs>
                  </a:gsLst>
                  <a:lin ang="5400000" scaled="1"/>
                </a:gradFill>
                <a:latin typeface="+mj-ea"/>
                <a:ea typeface="+mj-ea"/>
              </a:rPr>
              <a:t>搭建管理中台</a:t>
            </a:r>
          </a:p>
        </p:txBody>
      </p:sp>
      <p:sp>
        <p:nvSpPr>
          <p:cNvPr id="70" name="textcount">
            <a:extLst>
              <a:ext uri="{FF2B5EF4-FFF2-40B4-BE49-F238E27FC236}">
                <a16:creationId xmlns:a16="http://schemas.microsoft.com/office/drawing/2014/main" id="{BD49548B-1F08-4BAF-9214-C92A8190BF3C}"/>
              </a:ext>
            </a:extLst>
          </p:cNvPr>
          <p:cNvSpPr txBox="1"/>
          <p:nvPr/>
        </p:nvSpPr>
        <p:spPr>
          <a:xfrm>
            <a:off x="2643260" y="2472338"/>
            <a:ext cx="1952628"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此处添加您的副标题文字说明及简要阐述</a:t>
            </a:r>
          </a:p>
        </p:txBody>
      </p:sp>
      <p:sp>
        <p:nvSpPr>
          <p:cNvPr id="71" name="textcount">
            <a:extLst>
              <a:ext uri="{FF2B5EF4-FFF2-40B4-BE49-F238E27FC236}">
                <a16:creationId xmlns:a16="http://schemas.microsoft.com/office/drawing/2014/main" id="{7162D08C-67EC-423C-AD1D-21AF8BE82C38}"/>
              </a:ext>
            </a:extLst>
          </p:cNvPr>
          <p:cNvSpPr txBox="1"/>
          <p:nvPr/>
        </p:nvSpPr>
        <p:spPr>
          <a:xfrm>
            <a:off x="2907551" y="2136048"/>
            <a:ext cx="1424045" cy="371705"/>
          </a:xfrm>
          <a:prstGeom prst="rect">
            <a:avLst/>
          </a:prstGeom>
          <a:noFill/>
        </p:spPr>
        <p:txBody>
          <a:bodyPr vert="horz" wrap="square" rtlCol="0">
            <a:spAutoFit/>
          </a:bodyPr>
          <a:lstStyle/>
          <a:p>
            <a:pPr algn="ctr">
              <a:lnSpc>
                <a:spcPct val="120000"/>
              </a:lnSpc>
            </a:pPr>
            <a:r>
              <a:rPr lang="zh-CN" altLang="en-US" sz="1600" dirty="0">
                <a:gradFill>
                  <a:gsLst>
                    <a:gs pos="0">
                      <a:schemeClr val="accent1"/>
                    </a:gs>
                    <a:gs pos="100000">
                      <a:schemeClr val="accent2"/>
                    </a:gs>
                  </a:gsLst>
                  <a:lin ang="5400000" scaled="1"/>
                </a:gradFill>
                <a:latin typeface="+mj-ea"/>
                <a:ea typeface="+mj-ea"/>
              </a:rPr>
              <a:t>多渠道扩散</a:t>
            </a:r>
          </a:p>
        </p:txBody>
      </p:sp>
      <p:sp>
        <p:nvSpPr>
          <p:cNvPr id="72" name="textcount">
            <a:extLst>
              <a:ext uri="{FF2B5EF4-FFF2-40B4-BE49-F238E27FC236}">
                <a16:creationId xmlns:a16="http://schemas.microsoft.com/office/drawing/2014/main" id="{F53F3AD9-081C-4041-9C9A-2267B1D12D27}"/>
              </a:ext>
            </a:extLst>
          </p:cNvPr>
          <p:cNvSpPr txBox="1"/>
          <p:nvPr/>
        </p:nvSpPr>
        <p:spPr>
          <a:xfrm>
            <a:off x="7596114" y="2472338"/>
            <a:ext cx="1952628"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此处添加您的副标题文字说明及简要阐述</a:t>
            </a:r>
          </a:p>
        </p:txBody>
      </p:sp>
      <p:sp>
        <p:nvSpPr>
          <p:cNvPr id="73" name="textcount">
            <a:extLst>
              <a:ext uri="{FF2B5EF4-FFF2-40B4-BE49-F238E27FC236}">
                <a16:creationId xmlns:a16="http://schemas.microsoft.com/office/drawing/2014/main" id="{0C95BB73-4B28-4958-8EBB-671745F7A6A4}"/>
              </a:ext>
            </a:extLst>
          </p:cNvPr>
          <p:cNvSpPr txBox="1"/>
          <p:nvPr/>
        </p:nvSpPr>
        <p:spPr>
          <a:xfrm>
            <a:off x="7860405" y="2136048"/>
            <a:ext cx="1424045" cy="371705"/>
          </a:xfrm>
          <a:prstGeom prst="rect">
            <a:avLst/>
          </a:prstGeom>
          <a:noFill/>
        </p:spPr>
        <p:txBody>
          <a:bodyPr vert="horz" wrap="square" rtlCol="0">
            <a:spAutoFit/>
          </a:bodyPr>
          <a:lstStyle/>
          <a:p>
            <a:pPr algn="ctr">
              <a:lnSpc>
                <a:spcPct val="120000"/>
              </a:lnSpc>
            </a:pPr>
            <a:r>
              <a:rPr lang="zh-CN" altLang="en-US" sz="1600" dirty="0">
                <a:gradFill>
                  <a:gsLst>
                    <a:gs pos="0">
                      <a:schemeClr val="accent1"/>
                    </a:gs>
                    <a:gs pos="100000">
                      <a:schemeClr val="accent2"/>
                    </a:gs>
                  </a:gsLst>
                  <a:lin ang="5400000" scaled="1"/>
                </a:gradFill>
                <a:latin typeface="+mj-ea"/>
                <a:ea typeface="+mj-ea"/>
              </a:rPr>
              <a:t>专业</a:t>
            </a:r>
            <a:r>
              <a:rPr lang="en-US" altLang="zh-CN" sz="1600" dirty="0">
                <a:gradFill>
                  <a:gsLst>
                    <a:gs pos="0">
                      <a:schemeClr val="accent1"/>
                    </a:gs>
                    <a:gs pos="100000">
                      <a:schemeClr val="accent2"/>
                    </a:gs>
                  </a:gsLst>
                  <a:lin ang="5400000" scaled="1"/>
                </a:gradFill>
                <a:latin typeface="+mj-ea"/>
                <a:ea typeface="+mj-ea"/>
              </a:rPr>
              <a:t>BI</a:t>
            </a:r>
            <a:r>
              <a:rPr lang="zh-CN" altLang="en-US" sz="1600" dirty="0">
                <a:gradFill>
                  <a:gsLst>
                    <a:gs pos="0">
                      <a:schemeClr val="accent1"/>
                    </a:gs>
                    <a:gs pos="100000">
                      <a:schemeClr val="accent2"/>
                    </a:gs>
                  </a:gsLst>
                  <a:lin ang="5400000" scaled="1"/>
                </a:gradFill>
                <a:latin typeface="+mj-ea"/>
                <a:ea typeface="+mj-ea"/>
              </a:rPr>
              <a:t>工具</a:t>
            </a:r>
          </a:p>
        </p:txBody>
      </p:sp>
      <p:sp>
        <p:nvSpPr>
          <p:cNvPr id="74" name="textcount">
            <a:extLst>
              <a:ext uri="{FF2B5EF4-FFF2-40B4-BE49-F238E27FC236}">
                <a16:creationId xmlns:a16="http://schemas.microsoft.com/office/drawing/2014/main" id="{B175F26A-935B-4662-A315-BCD61CC80A62}"/>
              </a:ext>
            </a:extLst>
          </p:cNvPr>
          <p:cNvSpPr txBox="1"/>
          <p:nvPr/>
        </p:nvSpPr>
        <p:spPr>
          <a:xfrm>
            <a:off x="9387559" y="2967638"/>
            <a:ext cx="1952628"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此处添加您的副标题文字说明及简要阐述</a:t>
            </a:r>
          </a:p>
        </p:txBody>
      </p:sp>
      <p:sp>
        <p:nvSpPr>
          <p:cNvPr id="75" name="textcount">
            <a:extLst>
              <a:ext uri="{FF2B5EF4-FFF2-40B4-BE49-F238E27FC236}">
                <a16:creationId xmlns:a16="http://schemas.microsoft.com/office/drawing/2014/main" id="{F58F3621-173C-49BB-9B49-00863D87ACA8}"/>
              </a:ext>
            </a:extLst>
          </p:cNvPr>
          <p:cNvSpPr txBox="1"/>
          <p:nvPr/>
        </p:nvSpPr>
        <p:spPr>
          <a:xfrm>
            <a:off x="9651850" y="2631348"/>
            <a:ext cx="1424045" cy="371705"/>
          </a:xfrm>
          <a:prstGeom prst="rect">
            <a:avLst/>
          </a:prstGeom>
          <a:noFill/>
        </p:spPr>
        <p:txBody>
          <a:bodyPr vert="horz" wrap="square" rtlCol="0">
            <a:spAutoFit/>
          </a:bodyPr>
          <a:lstStyle/>
          <a:p>
            <a:pPr algn="ctr">
              <a:lnSpc>
                <a:spcPct val="120000"/>
              </a:lnSpc>
            </a:pPr>
            <a:r>
              <a:rPr lang="zh-CN" altLang="en-US" sz="1600" dirty="0">
                <a:gradFill>
                  <a:gsLst>
                    <a:gs pos="0">
                      <a:schemeClr val="accent1"/>
                    </a:gs>
                    <a:gs pos="100000">
                      <a:schemeClr val="accent2"/>
                    </a:gs>
                  </a:gsLst>
                  <a:lin ang="5400000" scaled="1"/>
                </a:gradFill>
                <a:latin typeface="+mj-ea"/>
                <a:ea typeface="+mj-ea"/>
              </a:rPr>
              <a:t>专业团队介入</a:t>
            </a:r>
          </a:p>
        </p:txBody>
      </p:sp>
    </p:spTree>
    <p:extLst>
      <p:ext uri="{BB962C8B-B14F-4D97-AF65-F5344CB8AC3E}">
        <p14:creationId xmlns:p14="http://schemas.microsoft.com/office/powerpoint/2010/main" val="38229599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图片包含 游戏机&#10;&#10;描述已自动生成">
            <a:extLst>
              <a:ext uri="{FF2B5EF4-FFF2-40B4-BE49-F238E27FC236}">
                <a16:creationId xmlns:a16="http://schemas.microsoft.com/office/drawing/2014/main" id="{0105A1D1-CA60-4AC8-A704-99ED010FED1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27125" y="1438276"/>
            <a:ext cx="4674236" cy="1800225"/>
          </a:xfrm>
          <a:custGeom>
            <a:avLst/>
            <a:gdLst>
              <a:gd name="connsiteX0" fmla="*/ 0 w 4674236"/>
              <a:gd name="connsiteY0" fmla="*/ 0 h 1800225"/>
              <a:gd name="connsiteX1" fmla="*/ 4674236 w 4674236"/>
              <a:gd name="connsiteY1" fmla="*/ 0 h 1800225"/>
              <a:gd name="connsiteX2" fmla="*/ 4674236 w 4674236"/>
              <a:gd name="connsiteY2" fmla="*/ 1800225 h 1800225"/>
              <a:gd name="connsiteX3" fmla="*/ 0 w 4674236"/>
              <a:gd name="connsiteY3" fmla="*/ 1800225 h 1800225"/>
            </a:gdLst>
            <a:ahLst/>
            <a:cxnLst>
              <a:cxn ang="0">
                <a:pos x="connsiteX0" y="connsiteY0"/>
              </a:cxn>
              <a:cxn ang="0">
                <a:pos x="connsiteX1" y="connsiteY1"/>
              </a:cxn>
              <a:cxn ang="0">
                <a:pos x="connsiteX2" y="connsiteY2"/>
              </a:cxn>
              <a:cxn ang="0">
                <a:pos x="connsiteX3" y="connsiteY3"/>
              </a:cxn>
            </a:cxnLst>
            <a:rect l="l" t="t" r="r" b="b"/>
            <a:pathLst>
              <a:path w="4674236" h="1800225">
                <a:moveTo>
                  <a:pt x="0" y="0"/>
                </a:moveTo>
                <a:lnTo>
                  <a:pt x="4674236" y="0"/>
                </a:lnTo>
                <a:lnTo>
                  <a:pt x="4674236" y="1800225"/>
                </a:lnTo>
                <a:lnTo>
                  <a:pt x="0" y="1800225"/>
                </a:lnTo>
                <a:close/>
              </a:path>
            </a:pathLst>
          </a:custGeom>
          <a:solidFill>
            <a:schemeClr val="bg1"/>
          </a:solidFill>
          <a:ln>
            <a:noFill/>
          </a:ln>
          <a:effectLst>
            <a:outerShdw blurRad="152400" dist="139700" dir="5400000" sx="97000" sy="97000" algn="t" rotWithShape="0">
              <a:schemeClr val="accent1">
                <a:alpha val="24000"/>
              </a:schemeClr>
            </a:outerShdw>
          </a:effectLst>
        </p:spPr>
      </p:pic>
      <p:sp>
        <p:nvSpPr>
          <p:cNvPr id="9" name="矩形 8">
            <a:extLst>
              <a:ext uri="{FF2B5EF4-FFF2-40B4-BE49-F238E27FC236}">
                <a16:creationId xmlns:a16="http://schemas.microsoft.com/office/drawing/2014/main" id="{640EA139-F93A-4269-BC08-C787BD5B3D41}"/>
              </a:ext>
            </a:extLst>
          </p:cNvPr>
          <p:cNvSpPr/>
          <p:nvPr/>
        </p:nvSpPr>
        <p:spPr>
          <a:xfrm>
            <a:off x="6015991" y="1438275"/>
            <a:ext cx="5048884" cy="4583114"/>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关键成果</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02</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graphicFrame>
        <p:nvGraphicFramePr>
          <p:cNvPr id="8" name="图表 7">
            <a:extLst>
              <a:ext uri="{FF2B5EF4-FFF2-40B4-BE49-F238E27FC236}">
                <a16:creationId xmlns:a16="http://schemas.microsoft.com/office/drawing/2014/main" id="{5E3B5886-5FBD-4DCB-8909-ED69A78FA3AE}"/>
              </a:ext>
            </a:extLst>
          </p:cNvPr>
          <p:cNvGraphicFramePr/>
          <p:nvPr>
            <p:extLst>
              <p:ext uri="{D42A27DB-BD31-4B8C-83A1-F6EECF244321}">
                <p14:modId xmlns:p14="http://schemas.microsoft.com/office/powerpoint/2010/main" val="3069728049"/>
              </p:ext>
            </p:extLst>
          </p:nvPr>
        </p:nvGraphicFramePr>
        <p:xfrm>
          <a:off x="6230620" y="1918642"/>
          <a:ext cx="4619625" cy="3922111"/>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count">
            <a:extLst>
              <a:ext uri="{FF2B5EF4-FFF2-40B4-BE49-F238E27FC236}">
                <a16:creationId xmlns:a16="http://schemas.microsoft.com/office/drawing/2014/main" id="{1F93BC97-DFC6-4BC6-92F1-888D61385438}"/>
              </a:ext>
            </a:extLst>
          </p:cNvPr>
          <p:cNvSpPr txBox="1"/>
          <p:nvPr/>
        </p:nvSpPr>
        <p:spPr>
          <a:xfrm>
            <a:off x="7536813" y="1555858"/>
            <a:ext cx="2007238" cy="371705"/>
          </a:xfrm>
          <a:prstGeom prst="rect">
            <a:avLst/>
          </a:prstGeom>
          <a:noFill/>
        </p:spPr>
        <p:txBody>
          <a:bodyPr vert="horz" wrap="square" rtlCol="0">
            <a:spAutoFit/>
          </a:bodyPr>
          <a:lstStyle/>
          <a:p>
            <a:pPr algn="ctr">
              <a:lnSpc>
                <a:spcPct val="120000"/>
              </a:lnSpc>
            </a:pPr>
            <a:r>
              <a:rPr lang="zh-CN" altLang="en-US" sz="1600" dirty="0">
                <a:gradFill>
                  <a:gsLst>
                    <a:gs pos="0">
                      <a:schemeClr val="accent1"/>
                    </a:gs>
                    <a:gs pos="100000">
                      <a:schemeClr val="accent2"/>
                    </a:gs>
                  </a:gsLst>
                  <a:lin ang="5400000" scaled="1"/>
                </a:gradFill>
                <a:latin typeface="+mj-ea"/>
                <a:ea typeface="+mj-ea"/>
              </a:rPr>
              <a:t>各渠道数据分析</a:t>
            </a:r>
          </a:p>
        </p:txBody>
      </p:sp>
      <p:sp>
        <p:nvSpPr>
          <p:cNvPr id="13" name="矩形 12">
            <a:extLst>
              <a:ext uri="{FF2B5EF4-FFF2-40B4-BE49-F238E27FC236}">
                <a16:creationId xmlns:a16="http://schemas.microsoft.com/office/drawing/2014/main" id="{2DA6FEE9-74EF-4A8A-BBCD-A0E9DBFDA4F7}"/>
              </a:ext>
            </a:extLst>
          </p:cNvPr>
          <p:cNvSpPr/>
          <p:nvPr/>
        </p:nvSpPr>
        <p:spPr>
          <a:xfrm>
            <a:off x="1127125" y="3418612"/>
            <a:ext cx="4674236" cy="1483587"/>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4" name="矩形 13">
            <a:extLst>
              <a:ext uri="{FF2B5EF4-FFF2-40B4-BE49-F238E27FC236}">
                <a16:creationId xmlns:a16="http://schemas.microsoft.com/office/drawing/2014/main" id="{D0D0F22F-33CD-496B-BF3A-BE06866A4097}"/>
              </a:ext>
            </a:extLst>
          </p:cNvPr>
          <p:cNvSpPr/>
          <p:nvPr/>
        </p:nvSpPr>
        <p:spPr>
          <a:xfrm>
            <a:off x="1127126" y="5046528"/>
            <a:ext cx="1443731" cy="974860"/>
          </a:xfrm>
          <a:prstGeom prst="rect">
            <a:avLst/>
          </a:prstGeom>
          <a:solidFill>
            <a:schemeClr val="bg1"/>
          </a:solidFill>
          <a:ln>
            <a:noFill/>
          </a:ln>
          <a:effectLst>
            <a:outerShdw blurRad="152400" dist="139700" dir="5400000" sx="97000" sy="97000" algn="t"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47D91373-4D32-4F97-8C39-38E03666FE10}"/>
              </a:ext>
            </a:extLst>
          </p:cNvPr>
          <p:cNvSpPr/>
          <p:nvPr/>
        </p:nvSpPr>
        <p:spPr>
          <a:xfrm>
            <a:off x="2742379" y="5046528"/>
            <a:ext cx="1443731" cy="974860"/>
          </a:xfrm>
          <a:prstGeom prst="rect">
            <a:avLst/>
          </a:prstGeom>
          <a:solidFill>
            <a:schemeClr val="bg1"/>
          </a:solidFill>
          <a:ln>
            <a:noFill/>
          </a:ln>
          <a:effectLst>
            <a:outerShdw blurRad="152400" dist="139700" dir="5400000" sx="97000" sy="97000" algn="t"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2A75C811-C1EB-49C6-ACDB-F8A9B161807E}"/>
              </a:ext>
            </a:extLst>
          </p:cNvPr>
          <p:cNvSpPr/>
          <p:nvPr/>
        </p:nvSpPr>
        <p:spPr>
          <a:xfrm>
            <a:off x="4357631" y="5046528"/>
            <a:ext cx="1443731" cy="974860"/>
          </a:xfrm>
          <a:prstGeom prst="rect">
            <a:avLst/>
          </a:prstGeom>
          <a:solidFill>
            <a:schemeClr val="bg1"/>
          </a:solidFill>
          <a:ln>
            <a:noFill/>
          </a:ln>
          <a:effectLst>
            <a:outerShdw blurRad="152400" dist="139700" dir="5400000" sx="97000" sy="97000" algn="t"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60CC14E2-32D7-47EA-80F6-753CCE521C34}"/>
              </a:ext>
            </a:extLst>
          </p:cNvPr>
          <p:cNvSpPr txBox="1"/>
          <p:nvPr/>
        </p:nvSpPr>
        <p:spPr>
          <a:xfrm>
            <a:off x="1219200" y="4311474"/>
            <a:ext cx="4343400" cy="487506"/>
          </a:xfrm>
          <a:prstGeom prst="rect">
            <a:avLst/>
          </a:prstGeom>
          <a:noFill/>
        </p:spPr>
        <p:txBody>
          <a:bodyPr wrap="square" rtlCol="0">
            <a:spAutoFit/>
          </a:bodyPr>
          <a:lstStyle/>
          <a:p>
            <a:pPr>
              <a:lnSpc>
                <a:spcPct val="120000"/>
              </a:lnSpc>
            </a:pPr>
            <a:r>
              <a:rPr lang="zh-CN" altLang="en-US" sz="1100" dirty="0">
                <a:solidFill>
                  <a:schemeClr val="bg1"/>
                </a:solidFill>
                <a:latin typeface="+mn-ea"/>
              </a:rPr>
              <a:t>请替换文字内容，点击相关标题文字请替请替换文字内容，点击相关标题文字请替换文字请替换文字内请替换文字内容</a:t>
            </a:r>
          </a:p>
        </p:txBody>
      </p:sp>
      <p:sp>
        <p:nvSpPr>
          <p:cNvPr id="19" name="文本框 18">
            <a:extLst>
              <a:ext uri="{FF2B5EF4-FFF2-40B4-BE49-F238E27FC236}">
                <a16:creationId xmlns:a16="http://schemas.microsoft.com/office/drawing/2014/main" id="{D4C6D437-9BA4-4067-B501-947649A385A2}"/>
              </a:ext>
            </a:extLst>
          </p:cNvPr>
          <p:cNvSpPr txBox="1"/>
          <p:nvPr/>
        </p:nvSpPr>
        <p:spPr>
          <a:xfrm>
            <a:off x="1219200" y="3548516"/>
            <a:ext cx="4343400" cy="461665"/>
          </a:xfrm>
          <a:prstGeom prst="rect">
            <a:avLst/>
          </a:prstGeom>
          <a:noFill/>
        </p:spPr>
        <p:txBody>
          <a:bodyPr wrap="square" rtlCol="0" anchor="ctr">
            <a:spAutoFit/>
          </a:bodyPr>
          <a:lstStyle/>
          <a:p>
            <a:r>
              <a:rPr lang="zh-CN" altLang="en-US" sz="2400" dirty="0">
                <a:solidFill>
                  <a:schemeClr val="bg1"/>
                </a:solidFill>
                <a:latin typeface="+mj-ea"/>
                <a:ea typeface="+mj-ea"/>
              </a:rPr>
              <a:t>累计转化销售额</a:t>
            </a:r>
            <a:r>
              <a:rPr lang="en-US" altLang="zh-CN" sz="2400" dirty="0">
                <a:solidFill>
                  <a:schemeClr val="bg1"/>
                </a:solidFill>
                <a:latin typeface="+mj-ea"/>
                <a:ea typeface="+mj-ea"/>
              </a:rPr>
              <a:t>200w+</a:t>
            </a:r>
            <a:endParaRPr lang="zh-CN" altLang="en-US" sz="2400" dirty="0">
              <a:solidFill>
                <a:schemeClr val="bg1"/>
              </a:solidFill>
              <a:latin typeface="+mj-ea"/>
              <a:ea typeface="+mj-ea"/>
            </a:endParaRPr>
          </a:p>
        </p:txBody>
      </p:sp>
      <p:sp>
        <p:nvSpPr>
          <p:cNvPr id="20" name="文本框 19">
            <a:extLst>
              <a:ext uri="{FF2B5EF4-FFF2-40B4-BE49-F238E27FC236}">
                <a16:creationId xmlns:a16="http://schemas.microsoft.com/office/drawing/2014/main" id="{8A7B0C04-B0F1-4DC9-844F-D7B5647096B1}"/>
              </a:ext>
            </a:extLst>
          </p:cNvPr>
          <p:cNvSpPr txBox="1"/>
          <p:nvPr/>
        </p:nvSpPr>
        <p:spPr>
          <a:xfrm>
            <a:off x="1219200" y="4033657"/>
            <a:ext cx="3652636" cy="261610"/>
          </a:xfrm>
          <a:prstGeom prst="rect">
            <a:avLst/>
          </a:prstGeom>
          <a:noFill/>
        </p:spPr>
        <p:txBody>
          <a:bodyPr wrap="square" rtlCol="0" anchor="ctr">
            <a:spAutoFit/>
          </a:bodyPr>
          <a:lstStyle/>
          <a:p>
            <a:r>
              <a:rPr lang="zh-CN" altLang="en-US" sz="1100" dirty="0">
                <a:solidFill>
                  <a:schemeClr val="bg1"/>
                </a:solidFill>
                <a:latin typeface="+mj-ea"/>
                <a:ea typeface="+mj-ea"/>
              </a:rPr>
              <a:t>添加您的副标题文字说明以及简要性描述</a:t>
            </a:r>
          </a:p>
        </p:txBody>
      </p:sp>
      <p:grpSp>
        <p:nvGrpSpPr>
          <p:cNvPr id="21" name="组合 20">
            <a:extLst>
              <a:ext uri="{FF2B5EF4-FFF2-40B4-BE49-F238E27FC236}">
                <a16:creationId xmlns:a16="http://schemas.microsoft.com/office/drawing/2014/main" id="{B7D28DDB-1B7B-4E60-BA5A-803874E26A32}"/>
              </a:ext>
            </a:extLst>
          </p:cNvPr>
          <p:cNvGrpSpPr/>
          <p:nvPr/>
        </p:nvGrpSpPr>
        <p:grpSpPr>
          <a:xfrm>
            <a:off x="5053470" y="3336701"/>
            <a:ext cx="333656" cy="395385"/>
            <a:chOff x="10486744" y="1096724"/>
            <a:chExt cx="333656" cy="395385"/>
          </a:xfrm>
        </p:grpSpPr>
        <p:sp>
          <p:nvSpPr>
            <p:cNvPr id="22" name="箭头: 五边形 21">
              <a:extLst>
                <a:ext uri="{FF2B5EF4-FFF2-40B4-BE49-F238E27FC236}">
                  <a16:creationId xmlns:a16="http://schemas.microsoft.com/office/drawing/2014/main" id="{5BB22858-7C94-41FE-803B-3628993ECC05}"/>
                </a:ext>
              </a:extLst>
            </p:cNvPr>
            <p:cNvSpPr/>
            <p:nvPr/>
          </p:nvSpPr>
          <p:spPr>
            <a:xfrm rot="5400000">
              <a:off x="10455879" y="1127589"/>
              <a:ext cx="395385" cy="333656"/>
            </a:xfrm>
            <a:prstGeom prst="homePlate">
              <a:avLst>
                <a:gd name="adj" fmla="val 26913"/>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23" name="星形: 五角 22">
              <a:extLst>
                <a:ext uri="{FF2B5EF4-FFF2-40B4-BE49-F238E27FC236}">
                  <a16:creationId xmlns:a16="http://schemas.microsoft.com/office/drawing/2014/main" id="{E140029B-C871-4DA0-93D2-A2ABED9B6A65}"/>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a:extLst>
              <a:ext uri="{FF2B5EF4-FFF2-40B4-BE49-F238E27FC236}">
                <a16:creationId xmlns:a16="http://schemas.microsoft.com/office/drawing/2014/main" id="{5965BD5A-4526-43EE-9740-176B02AE2099}"/>
              </a:ext>
            </a:extLst>
          </p:cNvPr>
          <p:cNvSpPr/>
          <p:nvPr/>
        </p:nvSpPr>
        <p:spPr>
          <a:xfrm>
            <a:off x="4357631" y="5046528"/>
            <a:ext cx="1443731" cy="49347"/>
          </a:xfrm>
          <a:prstGeom prst="rect">
            <a:avLst/>
          </a:prstGeom>
          <a:solidFill>
            <a:schemeClr val="accent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7378E197-81CB-40D3-9B08-1B10FD9A295C}"/>
              </a:ext>
            </a:extLst>
          </p:cNvPr>
          <p:cNvSpPr/>
          <p:nvPr/>
        </p:nvSpPr>
        <p:spPr>
          <a:xfrm>
            <a:off x="2742379" y="5046528"/>
            <a:ext cx="1443731" cy="49347"/>
          </a:xfrm>
          <a:prstGeom prst="rect">
            <a:avLst/>
          </a:prstGeom>
          <a:solidFill>
            <a:schemeClr val="accent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0A1662EC-7612-4D68-BC65-5D1291F27DA3}"/>
              </a:ext>
            </a:extLst>
          </p:cNvPr>
          <p:cNvSpPr/>
          <p:nvPr/>
        </p:nvSpPr>
        <p:spPr>
          <a:xfrm>
            <a:off x="1127126" y="5046528"/>
            <a:ext cx="1443731" cy="49347"/>
          </a:xfrm>
          <a:prstGeom prst="rect">
            <a:avLst/>
          </a:prstGeom>
          <a:solidFill>
            <a:schemeClr val="accent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count">
            <a:extLst>
              <a:ext uri="{FF2B5EF4-FFF2-40B4-BE49-F238E27FC236}">
                <a16:creationId xmlns:a16="http://schemas.microsoft.com/office/drawing/2014/main" id="{17D2475E-B9FB-4E78-BA48-E28AFECBA88D}"/>
              </a:ext>
            </a:extLst>
          </p:cNvPr>
          <p:cNvSpPr txBox="1"/>
          <p:nvPr/>
        </p:nvSpPr>
        <p:spPr>
          <a:xfrm>
            <a:off x="1493319" y="5609238"/>
            <a:ext cx="711344" cy="301878"/>
          </a:xfrm>
          <a:prstGeom prst="rect">
            <a:avLst/>
          </a:prstGeom>
          <a:noFill/>
        </p:spPr>
        <p:txBody>
          <a:bodyPr vert="horz" wrap="square" rtlCol="0">
            <a:spAutoFit/>
          </a:bodyPr>
          <a:lstStyle/>
          <a:p>
            <a:pPr algn="ctr">
              <a:lnSpc>
                <a:spcPct val="120000"/>
              </a:lnSpc>
            </a:pPr>
            <a:r>
              <a:rPr lang="zh-CN" altLang="en-US" sz="1200" dirty="0">
                <a:solidFill>
                  <a:schemeClr val="bg1">
                    <a:lumMod val="50000"/>
                  </a:schemeClr>
                </a:solidFill>
                <a:latin typeface="+mj-ea"/>
                <a:ea typeface="+mj-ea"/>
              </a:rPr>
              <a:t>转化率</a:t>
            </a:r>
          </a:p>
        </p:txBody>
      </p:sp>
      <p:sp>
        <p:nvSpPr>
          <p:cNvPr id="33" name="textcount">
            <a:extLst>
              <a:ext uri="{FF2B5EF4-FFF2-40B4-BE49-F238E27FC236}">
                <a16:creationId xmlns:a16="http://schemas.microsoft.com/office/drawing/2014/main" id="{317000A0-716D-495C-BA4A-D9AE34DDFE9E}"/>
              </a:ext>
            </a:extLst>
          </p:cNvPr>
          <p:cNvSpPr txBox="1"/>
          <p:nvPr/>
        </p:nvSpPr>
        <p:spPr>
          <a:xfrm>
            <a:off x="1315144" y="5114198"/>
            <a:ext cx="1067695" cy="514051"/>
          </a:xfrm>
          <a:prstGeom prst="rect">
            <a:avLst/>
          </a:prstGeom>
          <a:noFill/>
        </p:spPr>
        <p:txBody>
          <a:bodyPr vert="horz" wrap="square" rtlCol="0">
            <a:spAutoFit/>
          </a:bodyPr>
          <a:lstStyle/>
          <a:p>
            <a:pPr algn="ctr">
              <a:lnSpc>
                <a:spcPct val="120000"/>
              </a:lnSpc>
            </a:pPr>
            <a:r>
              <a:rPr lang="en-US" altLang="zh-CN" sz="2400" dirty="0">
                <a:gradFill>
                  <a:gsLst>
                    <a:gs pos="0">
                      <a:schemeClr val="accent1"/>
                    </a:gs>
                    <a:gs pos="100000">
                      <a:schemeClr val="accent2"/>
                    </a:gs>
                  </a:gsLst>
                  <a:lin ang="5400000" scaled="1"/>
                </a:gradFill>
                <a:latin typeface="+mj-ea"/>
                <a:ea typeface="+mj-ea"/>
              </a:rPr>
              <a:t>85%</a:t>
            </a:r>
            <a:endParaRPr lang="zh-CN" altLang="en-US" sz="2400" dirty="0">
              <a:gradFill>
                <a:gsLst>
                  <a:gs pos="0">
                    <a:schemeClr val="accent1"/>
                  </a:gs>
                  <a:gs pos="100000">
                    <a:schemeClr val="accent2"/>
                  </a:gs>
                </a:gsLst>
                <a:lin ang="5400000" scaled="1"/>
              </a:gradFill>
              <a:latin typeface="+mj-ea"/>
              <a:ea typeface="+mj-ea"/>
            </a:endParaRPr>
          </a:p>
        </p:txBody>
      </p:sp>
      <p:sp>
        <p:nvSpPr>
          <p:cNvPr id="34" name="textcount">
            <a:extLst>
              <a:ext uri="{FF2B5EF4-FFF2-40B4-BE49-F238E27FC236}">
                <a16:creationId xmlns:a16="http://schemas.microsoft.com/office/drawing/2014/main" id="{F26F37D2-29E8-41F3-9EC9-6D8912ECB78A}"/>
              </a:ext>
            </a:extLst>
          </p:cNvPr>
          <p:cNvSpPr txBox="1"/>
          <p:nvPr/>
        </p:nvSpPr>
        <p:spPr>
          <a:xfrm>
            <a:off x="3108572" y="5609238"/>
            <a:ext cx="711344" cy="301878"/>
          </a:xfrm>
          <a:prstGeom prst="rect">
            <a:avLst/>
          </a:prstGeom>
          <a:noFill/>
        </p:spPr>
        <p:txBody>
          <a:bodyPr vert="horz" wrap="square" rtlCol="0">
            <a:spAutoFit/>
          </a:bodyPr>
          <a:lstStyle/>
          <a:p>
            <a:pPr algn="ctr">
              <a:lnSpc>
                <a:spcPct val="120000"/>
              </a:lnSpc>
            </a:pPr>
            <a:r>
              <a:rPr lang="zh-CN" altLang="en-US" sz="1200" dirty="0">
                <a:solidFill>
                  <a:schemeClr val="bg1">
                    <a:lumMod val="50000"/>
                  </a:schemeClr>
                </a:solidFill>
                <a:latin typeface="+mj-ea"/>
                <a:ea typeface="+mj-ea"/>
              </a:rPr>
              <a:t>曝光量</a:t>
            </a:r>
          </a:p>
        </p:txBody>
      </p:sp>
      <p:sp>
        <p:nvSpPr>
          <p:cNvPr id="35" name="textcount">
            <a:extLst>
              <a:ext uri="{FF2B5EF4-FFF2-40B4-BE49-F238E27FC236}">
                <a16:creationId xmlns:a16="http://schemas.microsoft.com/office/drawing/2014/main" id="{560A9BAC-FABC-4570-A6B8-43352693A8A3}"/>
              </a:ext>
            </a:extLst>
          </p:cNvPr>
          <p:cNvSpPr txBox="1"/>
          <p:nvPr/>
        </p:nvSpPr>
        <p:spPr>
          <a:xfrm>
            <a:off x="2704833" y="5114198"/>
            <a:ext cx="1518824" cy="514051"/>
          </a:xfrm>
          <a:prstGeom prst="rect">
            <a:avLst/>
          </a:prstGeom>
          <a:noFill/>
        </p:spPr>
        <p:txBody>
          <a:bodyPr vert="horz" wrap="square" rtlCol="0">
            <a:spAutoFit/>
          </a:bodyPr>
          <a:lstStyle/>
          <a:p>
            <a:pPr algn="ctr">
              <a:lnSpc>
                <a:spcPct val="120000"/>
              </a:lnSpc>
            </a:pPr>
            <a:r>
              <a:rPr lang="en-US" altLang="zh-CN" sz="2400" dirty="0">
                <a:gradFill>
                  <a:gsLst>
                    <a:gs pos="0">
                      <a:schemeClr val="accent1"/>
                    </a:gs>
                    <a:gs pos="100000">
                      <a:schemeClr val="accent2"/>
                    </a:gs>
                  </a:gsLst>
                  <a:lin ang="5400000" scaled="1"/>
                </a:gradFill>
                <a:latin typeface="+mj-ea"/>
                <a:ea typeface="+mj-ea"/>
              </a:rPr>
              <a:t>2000w</a:t>
            </a:r>
            <a:endParaRPr lang="zh-CN" altLang="en-US" sz="2400" dirty="0">
              <a:gradFill>
                <a:gsLst>
                  <a:gs pos="0">
                    <a:schemeClr val="accent1"/>
                  </a:gs>
                  <a:gs pos="100000">
                    <a:schemeClr val="accent2"/>
                  </a:gs>
                </a:gsLst>
                <a:lin ang="5400000" scaled="1"/>
              </a:gradFill>
              <a:latin typeface="+mj-ea"/>
              <a:ea typeface="+mj-ea"/>
            </a:endParaRPr>
          </a:p>
        </p:txBody>
      </p:sp>
      <p:sp>
        <p:nvSpPr>
          <p:cNvPr id="36" name="textcount">
            <a:extLst>
              <a:ext uri="{FF2B5EF4-FFF2-40B4-BE49-F238E27FC236}">
                <a16:creationId xmlns:a16="http://schemas.microsoft.com/office/drawing/2014/main" id="{B17BA3CF-C664-4CDA-A221-FC75557E01D0}"/>
              </a:ext>
            </a:extLst>
          </p:cNvPr>
          <p:cNvSpPr txBox="1"/>
          <p:nvPr/>
        </p:nvSpPr>
        <p:spPr>
          <a:xfrm>
            <a:off x="4532892" y="5609238"/>
            <a:ext cx="1093208" cy="301878"/>
          </a:xfrm>
          <a:prstGeom prst="rect">
            <a:avLst/>
          </a:prstGeom>
          <a:noFill/>
        </p:spPr>
        <p:txBody>
          <a:bodyPr vert="horz" wrap="square" rtlCol="0">
            <a:spAutoFit/>
          </a:bodyPr>
          <a:lstStyle/>
          <a:p>
            <a:pPr algn="ctr">
              <a:lnSpc>
                <a:spcPct val="120000"/>
              </a:lnSpc>
            </a:pPr>
            <a:r>
              <a:rPr lang="zh-CN" altLang="en-US" sz="1200" dirty="0">
                <a:solidFill>
                  <a:schemeClr val="bg1">
                    <a:lumMod val="50000"/>
                  </a:schemeClr>
                </a:solidFill>
                <a:latin typeface="+mj-ea"/>
                <a:ea typeface="+mj-ea"/>
              </a:rPr>
              <a:t>大客户获取</a:t>
            </a:r>
          </a:p>
        </p:txBody>
      </p:sp>
      <p:sp>
        <p:nvSpPr>
          <p:cNvPr id="37" name="textcount">
            <a:extLst>
              <a:ext uri="{FF2B5EF4-FFF2-40B4-BE49-F238E27FC236}">
                <a16:creationId xmlns:a16="http://schemas.microsoft.com/office/drawing/2014/main" id="{DFC88481-6F0E-4A56-AA4E-3519D4540810}"/>
              </a:ext>
            </a:extLst>
          </p:cNvPr>
          <p:cNvSpPr txBox="1"/>
          <p:nvPr/>
        </p:nvSpPr>
        <p:spPr>
          <a:xfrm>
            <a:off x="4450343" y="5114198"/>
            <a:ext cx="1258308" cy="514051"/>
          </a:xfrm>
          <a:prstGeom prst="rect">
            <a:avLst/>
          </a:prstGeom>
          <a:noFill/>
        </p:spPr>
        <p:txBody>
          <a:bodyPr vert="horz" wrap="square" rtlCol="0">
            <a:spAutoFit/>
          </a:bodyPr>
          <a:lstStyle/>
          <a:p>
            <a:pPr algn="ctr">
              <a:lnSpc>
                <a:spcPct val="120000"/>
              </a:lnSpc>
            </a:pPr>
            <a:r>
              <a:rPr lang="en-US" altLang="zh-CN" sz="2400" dirty="0">
                <a:gradFill>
                  <a:gsLst>
                    <a:gs pos="0">
                      <a:schemeClr val="accent1"/>
                    </a:gs>
                    <a:gs pos="100000">
                      <a:schemeClr val="accent2"/>
                    </a:gs>
                  </a:gsLst>
                  <a:lin ang="5400000" scaled="1"/>
                </a:gradFill>
                <a:latin typeface="+mj-ea"/>
                <a:ea typeface="+mj-ea"/>
              </a:rPr>
              <a:t>100+</a:t>
            </a:r>
            <a:endParaRPr lang="zh-CN" altLang="en-US" sz="2400" dirty="0">
              <a:gradFill>
                <a:gsLst>
                  <a:gs pos="0">
                    <a:schemeClr val="accent1"/>
                  </a:gs>
                  <a:gs pos="100000">
                    <a:schemeClr val="accent2"/>
                  </a:gs>
                </a:gsLst>
                <a:lin ang="5400000" scaled="1"/>
              </a:gradFill>
              <a:latin typeface="+mj-ea"/>
              <a:ea typeface="+mj-ea"/>
            </a:endParaRPr>
          </a:p>
        </p:txBody>
      </p:sp>
    </p:spTree>
    <p:extLst>
      <p:ext uri="{BB962C8B-B14F-4D97-AF65-F5344CB8AC3E}">
        <p14:creationId xmlns:p14="http://schemas.microsoft.com/office/powerpoint/2010/main" val="31573850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descr="雪山的风景&#10;&#10;描述已自动生成">
            <a:extLst>
              <a:ext uri="{FF2B5EF4-FFF2-40B4-BE49-F238E27FC236}">
                <a16:creationId xmlns:a16="http://schemas.microsoft.com/office/drawing/2014/main" id="{83AC38A9-6E56-4599-93F8-9144453D1A9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0" name="文本框 9">
            <a:extLst>
              <a:ext uri="{FF2B5EF4-FFF2-40B4-BE49-F238E27FC236}">
                <a16:creationId xmlns:a16="http://schemas.microsoft.com/office/drawing/2014/main" id="{176222F5-B612-4055-8E59-FD154D1D87A2}"/>
              </a:ext>
            </a:extLst>
          </p:cNvPr>
          <p:cNvSpPr txBox="1"/>
          <p:nvPr/>
        </p:nvSpPr>
        <p:spPr>
          <a:xfrm>
            <a:off x="3187702" y="3972104"/>
            <a:ext cx="5816598" cy="923330"/>
          </a:xfrm>
          <a:prstGeom prst="rect">
            <a:avLst/>
          </a:prstGeom>
          <a:noFill/>
        </p:spPr>
        <p:txBody>
          <a:bodyPr wrap="square" rtlCol="0" anchor="ctr">
            <a:spAutoFit/>
          </a:bodyPr>
          <a:lstStyle/>
          <a:p>
            <a:pPr algn="ctr"/>
            <a:r>
              <a:rPr lang="zh-CN" altLang="en-US" sz="5400" dirty="0">
                <a:solidFill>
                  <a:schemeClr val="accent1"/>
                </a:solidFill>
                <a:latin typeface="+mj-ea"/>
                <a:ea typeface="+mj-ea"/>
              </a:rPr>
              <a:t>经验复盘</a:t>
            </a:r>
          </a:p>
        </p:txBody>
      </p:sp>
      <p:sp>
        <p:nvSpPr>
          <p:cNvPr id="12" name="文本框 11">
            <a:extLst>
              <a:ext uri="{FF2B5EF4-FFF2-40B4-BE49-F238E27FC236}">
                <a16:creationId xmlns:a16="http://schemas.microsoft.com/office/drawing/2014/main" id="{541B4BC6-F923-4A49-B6C8-3E0D6B81016E}"/>
              </a:ext>
            </a:extLst>
          </p:cNvPr>
          <p:cNvSpPr txBox="1"/>
          <p:nvPr/>
        </p:nvSpPr>
        <p:spPr>
          <a:xfrm>
            <a:off x="1627531" y="4921250"/>
            <a:ext cx="8936938" cy="595356"/>
          </a:xfrm>
          <a:prstGeom prst="rect">
            <a:avLst/>
          </a:prstGeom>
          <a:noFill/>
        </p:spPr>
        <p:txBody>
          <a:bodyPr wrap="square" rtlCol="0">
            <a:spAutoFit/>
          </a:bodyPr>
          <a:lstStyle/>
          <a:p>
            <a:pPr algn="ctr">
              <a:lnSpc>
                <a:spcPct val="120000"/>
              </a:lnSpc>
            </a:pPr>
            <a:r>
              <a:rPr lang="zh-CN" altLang="en-US" sz="1400" dirty="0">
                <a:solidFill>
                  <a:schemeClr val="bg1">
                    <a:lumMod val="50000"/>
                  </a:schemeClr>
                </a:solidFill>
                <a:latin typeface="+mn-ea"/>
              </a:rPr>
              <a:t>请替换文字内容，点击相关标题文字请替请替换文字内容，点击相关标题文字请替换文字请替换文字内请替换文字内容，点击相关标题文字请替换文字请替换文字换文字请替换文字内请替换文字内容</a:t>
            </a:r>
          </a:p>
        </p:txBody>
      </p:sp>
      <p:grpSp>
        <p:nvGrpSpPr>
          <p:cNvPr id="17" name="组合 16">
            <a:extLst>
              <a:ext uri="{FF2B5EF4-FFF2-40B4-BE49-F238E27FC236}">
                <a16:creationId xmlns:a16="http://schemas.microsoft.com/office/drawing/2014/main" id="{A272C797-8C57-4ABE-9243-3475221A1556}"/>
              </a:ext>
            </a:extLst>
          </p:cNvPr>
          <p:cNvGrpSpPr/>
          <p:nvPr/>
        </p:nvGrpSpPr>
        <p:grpSpPr>
          <a:xfrm>
            <a:off x="2150192" y="4344869"/>
            <a:ext cx="2183683" cy="177800"/>
            <a:chOff x="2150192" y="4344869"/>
            <a:chExt cx="2183683" cy="177800"/>
          </a:xfrm>
        </p:grpSpPr>
        <p:sp>
          <p:nvSpPr>
            <p:cNvPr id="13" name="菱形 12">
              <a:extLst>
                <a:ext uri="{FF2B5EF4-FFF2-40B4-BE49-F238E27FC236}">
                  <a16:creationId xmlns:a16="http://schemas.microsoft.com/office/drawing/2014/main" id="{41F56700-9F28-4618-BA8E-04A1C66BB050}"/>
                </a:ext>
              </a:extLst>
            </p:cNvPr>
            <p:cNvSpPr/>
            <p:nvPr/>
          </p:nvSpPr>
          <p:spPr>
            <a:xfrm>
              <a:off x="4156075" y="4344869"/>
              <a:ext cx="177800" cy="177800"/>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id="{033C69D5-0146-4EA1-B112-8ED3EC9A2C8B}"/>
                </a:ext>
              </a:extLst>
            </p:cNvPr>
            <p:cNvCxnSpPr>
              <a:cxnSpLocks/>
            </p:cNvCxnSpPr>
            <p:nvPr/>
          </p:nvCxnSpPr>
          <p:spPr>
            <a:xfrm flipH="1">
              <a:off x="2150192" y="4433769"/>
              <a:ext cx="18700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AE5801CD-86D2-4C5C-837C-EAF67A3CF6B6}"/>
              </a:ext>
            </a:extLst>
          </p:cNvPr>
          <p:cNvGrpSpPr/>
          <p:nvPr/>
        </p:nvGrpSpPr>
        <p:grpSpPr>
          <a:xfrm flipH="1">
            <a:off x="7858125" y="4344869"/>
            <a:ext cx="2183683" cy="177800"/>
            <a:chOff x="2150192" y="4344869"/>
            <a:chExt cx="2183683" cy="177800"/>
          </a:xfrm>
        </p:grpSpPr>
        <p:sp>
          <p:nvSpPr>
            <p:cNvPr id="19" name="菱形 18">
              <a:extLst>
                <a:ext uri="{FF2B5EF4-FFF2-40B4-BE49-F238E27FC236}">
                  <a16:creationId xmlns:a16="http://schemas.microsoft.com/office/drawing/2014/main" id="{9631CC48-8722-4D0F-9403-D82C2FD87537}"/>
                </a:ext>
              </a:extLst>
            </p:cNvPr>
            <p:cNvSpPr/>
            <p:nvPr/>
          </p:nvSpPr>
          <p:spPr>
            <a:xfrm>
              <a:off x="4156075" y="4344869"/>
              <a:ext cx="177800" cy="177800"/>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5A5328A6-B4A9-474E-BF88-9537F94FC9C6}"/>
                </a:ext>
              </a:extLst>
            </p:cNvPr>
            <p:cNvCxnSpPr>
              <a:cxnSpLocks/>
            </p:cNvCxnSpPr>
            <p:nvPr/>
          </p:nvCxnSpPr>
          <p:spPr>
            <a:xfrm flipH="1">
              <a:off x="2150192" y="4433769"/>
              <a:ext cx="18700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矩形: 圆角 22">
            <a:extLst>
              <a:ext uri="{FF2B5EF4-FFF2-40B4-BE49-F238E27FC236}">
                <a16:creationId xmlns:a16="http://schemas.microsoft.com/office/drawing/2014/main" id="{3E12ECE0-2B6C-4DD2-9A97-D09DD6166BAD}"/>
              </a:ext>
            </a:extLst>
          </p:cNvPr>
          <p:cNvSpPr/>
          <p:nvPr/>
        </p:nvSpPr>
        <p:spPr>
          <a:xfrm>
            <a:off x="4727911" y="5727329"/>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项目挑战</a:t>
            </a:r>
          </a:p>
        </p:txBody>
      </p:sp>
      <p:sp>
        <p:nvSpPr>
          <p:cNvPr id="24" name="矩形: 圆角 23">
            <a:extLst>
              <a:ext uri="{FF2B5EF4-FFF2-40B4-BE49-F238E27FC236}">
                <a16:creationId xmlns:a16="http://schemas.microsoft.com/office/drawing/2014/main" id="{F8D2438D-C531-48F2-B106-45856F716DA9}"/>
              </a:ext>
            </a:extLst>
          </p:cNvPr>
          <p:cNvSpPr/>
          <p:nvPr/>
        </p:nvSpPr>
        <p:spPr>
          <a:xfrm>
            <a:off x="5679160" y="5727329"/>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解决方案</a:t>
            </a:r>
          </a:p>
        </p:txBody>
      </p:sp>
      <p:sp>
        <p:nvSpPr>
          <p:cNvPr id="25" name="矩形: 圆角 24">
            <a:extLst>
              <a:ext uri="{FF2B5EF4-FFF2-40B4-BE49-F238E27FC236}">
                <a16:creationId xmlns:a16="http://schemas.microsoft.com/office/drawing/2014/main" id="{EA5DAC8A-B56A-409C-AD3C-895222995389}"/>
              </a:ext>
            </a:extLst>
          </p:cNvPr>
          <p:cNvSpPr/>
          <p:nvPr/>
        </p:nvSpPr>
        <p:spPr>
          <a:xfrm>
            <a:off x="6630410" y="5727329"/>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关键成果</a:t>
            </a:r>
          </a:p>
        </p:txBody>
      </p:sp>
      <p:pic>
        <p:nvPicPr>
          <p:cNvPr id="22" name="图片 21" descr="高楼大厦的景色&#10;&#10;描述已自动生成">
            <a:extLst>
              <a:ext uri="{FF2B5EF4-FFF2-40B4-BE49-F238E27FC236}">
                <a16:creationId xmlns:a16="http://schemas.microsoft.com/office/drawing/2014/main" id="{CB0E944E-AF66-4637-8129-DE0E49421505}"/>
              </a:ext>
            </a:extLst>
          </p:cNvPr>
          <p:cNvPicPr>
            <a:picLocks noChangeAspect="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a:xfrm>
            <a:off x="0" y="0"/>
            <a:ext cx="12192000" cy="3028950"/>
          </a:xfrm>
          <a:custGeom>
            <a:avLst/>
            <a:gdLst>
              <a:gd name="connsiteX0" fmla="*/ 0 w 12192000"/>
              <a:gd name="connsiteY0" fmla="*/ 0 h 3028950"/>
              <a:gd name="connsiteX1" fmla="*/ 12192000 w 12192000"/>
              <a:gd name="connsiteY1" fmla="*/ 0 h 3028950"/>
              <a:gd name="connsiteX2" fmla="*/ 12192000 w 12192000"/>
              <a:gd name="connsiteY2" fmla="*/ 3028950 h 3028950"/>
              <a:gd name="connsiteX3" fmla="*/ 0 w 12192000"/>
              <a:gd name="connsiteY3" fmla="*/ 3028950 h 3028950"/>
            </a:gdLst>
            <a:ahLst/>
            <a:cxnLst>
              <a:cxn ang="0">
                <a:pos x="connsiteX0" y="connsiteY0"/>
              </a:cxn>
              <a:cxn ang="0">
                <a:pos x="connsiteX1" y="connsiteY1"/>
              </a:cxn>
              <a:cxn ang="0">
                <a:pos x="connsiteX2" y="connsiteY2"/>
              </a:cxn>
              <a:cxn ang="0">
                <a:pos x="connsiteX3" y="connsiteY3"/>
              </a:cxn>
            </a:cxnLst>
            <a:rect l="l" t="t" r="r" b="b"/>
            <a:pathLst>
              <a:path w="12192000" h="3028950">
                <a:moveTo>
                  <a:pt x="0" y="0"/>
                </a:moveTo>
                <a:lnTo>
                  <a:pt x="12192000" y="0"/>
                </a:lnTo>
                <a:lnTo>
                  <a:pt x="12192000" y="3028950"/>
                </a:lnTo>
                <a:lnTo>
                  <a:pt x="0" y="3028950"/>
                </a:lnTo>
                <a:close/>
              </a:path>
            </a:pathLst>
          </a:custGeom>
        </p:spPr>
      </p:pic>
      <p:sp>
        <p:nvSpPr>
          <p:cNvPr id="26" name="矩形 25">
            <a:extLst>
              <a:ext uri="{FF2B5EF4-FFF2-40B4-BE49-F238E27FC236}">
                <a16:creationId xmlns:a16="http://schemas.microsoft.com/office/drawing/2014/main" id="{B4F252AD-25FC-4DF4-9D50-579506909B7E}"/>
              </a:ext>
            </a:extLst>
          </p:cNvPr>
          <p:cNvSpPr/>
          <p:nvPr/>
        </p:nvSpPr>
        <p:spPr>
          <a:xfrm>
            <a:off x="0" y="2880851"/>
            <a:ext cx="12192000" cy="216310"/>
          </a:xfrm>
          <a:prstGeom prst="rect">
            <a:avLst/>
          </a:prstGeom>
          <a:solidFill>
            <a:schemeClr val="tx1">
              <a:lumMod val="75000"/>
              <a:lumOff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9E2162F9-642E-4CB5-8EE8-88A5905A9F14}"/>
              </a:ext>
            </a:extLst>
          </p:cNvPr>
          <p:cNvSpPr/>
          <p:nvPr/>
        </p:nvSpPr>
        <p:spPr>
          <a:xfrm>
            <a:off x="0" y="0"/>
            <a:ext cx="12192000" cy="3028950"/>
          </a:xfrm>
          <a:custGeom>
            <a:avLst/>
            <a:gdLst>
              <a:gd name="connsiteX0" fmla="*/ 0 w 12192000"/>
              <a:gd name="connsiteY0" fmla="*/ 0 h 3028950"/>
              <a:gd name="connsiteX1" fmla="*/ 12192000 w 12192000"/>
              <a:gd name="connsiteY1" fmla="*/ 0 h 3028950"/>
              <a:gd name="connsiteX2" fmla="*/ 12192000 w 12192000"/>
              <a:gd name="connsiteY2" fmla="*/ 3028950 h 3028950"/>
              <a:gd name="connsiteX3" fmla="*/ 0 w 12192000"/>
              <a:gd name="connsiteY3" fmla="*/ 3028950 h 3028950"/>
            </a:gdLst>
            <a:ahLst/>
            <a:cxnLst>
              <a:cxn ang="0">
                <a:pos x="connsiteX0" y="connsiteY0"/>
              </a:cxn>
              <a:cxn ang="0">
                <a:pos x="connsiteX1" y="connsiteY1"/>
              </a:cxn>
              <a:cxn ang="0">
                <a:pos x="connsiteX2" y="connsiteY2"/>
              </a:cxn>
              <a:cxn ang="0">
                <a:pos x="connsiteX3" y="connsiteY3"/>
              </a:cxn>
            </a:cxnLst>
            <a:rect l="l" t="t" r="r" b="b"/>
            <a:pathLst>
              <a:path w="12192000" h="3028950">
                <a:moveTo>
                  <a:pt x="0" y="0"/>
                </a:moveTo>
                <a:lnTo>
                  <a:pt x="12192000" y="0"/>
                </a:lnTo>
                <a:lnTo>
                  <a:pt x="12192000" y="3028950"/>
                </a:lnTo>
                <a:lnTo>
                  <a:pt x="0" y="3028950"/>
                </a:lnTo>
                <a:close/>
              </a:path>
            </a:pathLst>
          </a:custGeom>
          <a:gradFill>
            <a:gsLst>
              <a:gs pos="100000">
                <a:schemeClr val="accent2">
                  <a:alpha val="70000"/>
                </a:schemeClr>
              </a:gs>
              <a:gs pos="0">
                <a:schemeClr val="accent1">
                  <a:alpha val="58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矩形 27">
            <a:extLst>
              <a:ext uri="{FF2B5EF4-FFF2-40B4-BE49-F238E27FC236}">
                <a16:creationId xmlns:a16="http://schemas.microsoft.com/office/drawing/2014/main" id="{4F202AAE-7E78-41F6-B0F8-0D78234272DE}"/>
              </a:ext>
            </a:extLst>
          </p:cNvPr>
          <p:cNvSpPr/>
          <p:nvPr/>
        </p:nvSpPr>
        <p:spPr>
          <a:xfrm>
            <a:off x="4191000" y="2298700"/>
            <a:ext cx="3810000" cy="1371600"/>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8A783837-0AFE-4C94-BC74-6607943DBB71}"/>
              </a:ext>
            </a:extLst>
          </p:cNvPr>
          <p:cNvSpPr txBox="1"/>
          <p:nvPr/>
        </p:nvSpPr>
        <p:spPr>
          <a:xfrm>
            <a:off x="4333877" y="2522836"/>
            <a:ext cx="3524248" cy="923330"/>
          </a:xfrm>
          <a:prstGeom prst="rect">
            <a:avLst/>
          </a:prstGeom>
          <a:noFill/>
        </p:spPr>
        <p:txBody>
          <a:bodyPr wrap="square" rtlCol="0" anchor="ctr">
            <a:spAutoFit/>
          </a:bodyPr>
          <a:lstStyle/>
          <a:p>
            <a:pPr algn="ctr"/>
            <a:r>
              <a:rPr lang="en-US" altLang="zh-CN" sz="5400" dirty="0">
                <a:solidFill>
                  <a:schemeClr val="bg1"/>
                </a:solidFill>
                <a:latin typeface="+mj-ea"/>
                <a:ea typeface="+mj-ea"/>
              </a:rPr>
              <a:t>PART 03</a:t>
            </a:r>
            <a:endParaRPr lang="zh-CN" altLang="en-US" sz="5400" dirty="0">
              <a:solidFill>
                <a:schemeClr val="bg1"/>
              </a:solidFill>
              <a:latin typeface="+mj-ea"/>
              <a:ea typeface="+mj-ea"/>
            </a:endParaRPr>
          </a:p>
        </p:txBody>
      </p:sp>
    </p:spTree>
    <p:extLst>
      <p:ext uri="{BB962C8B-B14F-4D97-AF65-F5344CB8AC3E}">
        <p14:creationId xmlns:p14="http://schemas.microsoft.com/office/powerpoint/2010/main" val="37419777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1E103864-2B11-4607-836E-4D7961F2AEF9}"/>
              </a:ext>
            </a:extLst>
          </p:cNvPr>
          <p:cNvSpPr/>
          <p:nvPr/>
        </p:nvSpPr>
        <p:spPr>
          <a:xfrm>
            <a:off x="3233256" y="1775407"/>
            <a:ext cx="7831619" cy="3987874"/>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经验复盘</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03</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grpSp>
        <p:nvGrpSpPr>
          <p:cNvPr id="7" name="组合 6">
            <a:extLst>
              <a:ext uri="{FF2B5EF4-FFF2-40B4-BE49-F238E27FC236}">
                <a16:creationId xmlns:a16="http://schemas.microsoft.com/office/drawing/2014/main" id="{9F3C36B4-5512-4C31-8910-BBFC311550BB}"/>
              </a:ext>
            </a:extLst>
          </p:cNvPr>
          <p:cNvGrpSpPr/>
          <p:nvPr/>
        </p:nvGrpSpPr>
        <p:grpSpPr>
          <a:xfrm>
            <a:off x="903733" y="1360191"/>
            <a:ext cx="5059268" cy="4296915"/>
            <a:chOff x="270985" y="1484422"/>
            <a:chExt cx="5605379" cy="4760736"/>
          </a:xfrm>
          <a:solidFill>
            <a:schemeClr val="accent1">
              <a:lumMod val="50000"/>
            </a:schemeClr>
          </a:solidFill>
          <a:effectLst>
            <a:outerShdw blurRad="50800" dist="38100" dir="5400000" algn="t" rotWithShape="0">
              <a:schemeClr val="accent1">
                <a:alpha val="40000"/>
              </a:schemeClr>
            </a:outerShdw>
          </a:effectLst>
        </p:grpSpPr>
        <p:sp>
          <p:nvSpPr>
            <p:cNvPr id="18" name="939439.625287.753.55.1255">
              <a:hlinkClick r:id="" action="ppaction://macro?name=Slide1.939439.625287.753.55.1255_click" highlightClick="1"/>
              <a:hlinkHover r:id="" action="ppaction://noaction" highlightClick="1"/>
              <a:extLst>
                <a:ext uri="{FF2B5EF4-FFF2-40B4-BE49-F238E27FC236}">
                  <a16:creationId xmlns:a16="http://schemas.microsoft.com/office/drawing/2014/main" id="{F95A1A5C-C769-429F-8C3C-05D54ED002AB}"/>
                </a:ext>
              </a:extLst>
            </p:cNvPr>
            <p:cNvSpPr>
              <a:spLocks noChangeAspect="1"/>
            </p:cNvSpPr>
            <p:nvPr/>
          </p:nvSpPr>
          <p:spPr bwMode="auto">
            <a:xfrm rot="180000">
              <a:off x="4276820" y="5714918"/>
              <a:ext cx="88882" cy="56786"/>
            </a:xfrm>
            <a:custGeom>
              <a:avLst/>
              <a:gdLst>
                <a:gd name="T0" fmla="*/ 4 w 59"/>
                <a:gd name="T1" fmla="*/ 11 h 42"/>
                <a:gd name="T2" fmla="*/ 26 w 59"/>
                <a:gd name="T3" fmla="*/ 17 h 42"/>
                <a:gd name="T4" fmla="*/ 48 w 59"/>
                <a:gd name="T5" fmla="*/ 0 h 42"/>
                <a:gd name="T6" fmla="*/ 58 w 59"/>
                <a:gd name="T7" fmla="*/ 30 h 42"/>
                <a:gd name="T8" fmla="*/ 35 w 59"/>
                <a:gd name="T9" fmla="*/ 41 h 42"/>
                <a:gd name="T10" fmla="*/ 5 w 59"/>
                <a:gd name="T11" fmla="*/ 39 h 42"/>
                <a:gd name="T12" fmla="*/ 0 w 59"/>
                <a:gd name="T13" fmla="*/ 17 h 42"/>
                <a:gd name="T14" fmla="*/ 4 w 59"/>
                <a:gd name="T15" fmla="*/ 11 h 42"/>
                <a:gd name="T16" fmla="*/ 4 w 59"/>
                <a:gd name="T17" fmla="*/ 11 h 42"/>
                <a:gd name="T18" fmla="*/ 4 w 59"/>
                <a:gd name="T1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2">
                  <a:moveTo>
                    <a:pt x="4" y="11"/>
                  </a:moveTo>
                  <a:lnTo>
                    <a:pt x="26" y="17"/>
                  </a:lnTo>
                  <a:lnTo>
                    <a:pt x="48" y="0"/>
                  </a:lnTo>
                  <a:lnTo>
                    <a:pt x="58" y="30"/>
                  </a:lnTo>
                  <a:lnTo>
                    <a:pt x="35" y="41"/>
                  </a:lnTo>
                  <a:lnTo>
                    <a:pt x="5" y="39"/>
                  </a:lnTo>
                  <a:lnTo>
                    <a:pt x="0" y="17"/>
                  </a:lnTo>
                  <a:lnTo>
                    <a:pt x="4" y="11"/>
                  </a:lnTo>
                  <a:lnTo>
                    <a:pt x="4" y="11"/>
                  </a:lnTo>
                  <a:lnTo>
                    <a:pt x="4" y="11"/>
                  </a:lnTo>
                </a:path>
              </a:pathLst>
            </a:custGeom>
            <a:solidFill>
              <a:schemeClr val="accent1">
                <a:lumMod val="50000"/>
              </a:schemeClr>
            </a:solidFill>
            <a:ln w="3175" cap="flat" cmpd="sng">
              <a:solidFill>
                <a:schemeClr val="bg1"/>
              </a:solidFill>
              <a:prstDash val="solid"/>
              <a:round/>
              <a:headEnd type="none" w="med" len="med"/>
              <a:tailEnd type="none" w="med" len="med"/>
            </a:ln>
            <a:effectLst/>
          </p:spPr>
          <p:txBody>
            <a:bodyPr lIns="0" tIns="0" rIns="0" bIns="0" anchor="b"/>
            <a:lstStyle/>
            <a:p>
              <a:endParaRPr lang="zh-CN" altLang="en-US"/>
            </a:p>
          </p:txBody>
        </p:sp>
        <p:sp>
          <p:nvSpPr>
            <p:cNvPr id="19" name="海南">
              <a:hlinkClick r:id="" action="ppaction://macro?name=Slide1.海南_click" highlightClick="1"/>
              <a:hlinkHover r:id="" action="ppaction://noaction" highlightClick="1"/>
              <a:extLst>
                <a:ext uri="{FF2B5EF4-FFF2-40B4-BE49-F238E27FC236}">
                  <a16:creationId xmlns:a16="http://schemas.microsoft.com/office/drawing/2014/main" id="{64A6B65F-4E23-462A-BB7E-8273A8B168D9}"/>
                </a:ext>
              </a:extLst>
            </p:cNvPr>
            <p:cNvSpPr>
              <a:spLocks noChangeAspect="1"/>
            </p:cNvSpPr>
            <p:nvPr/>
          </p:nvSpPr>
          <p:spPr bwMode="auto">
            <a:xfrm rot="180000">
              <a:off x="3658965" y="6058573"/>
              <a:ext cx="278660" cy="186585"/>
            </a:xfrm>
            <a:custGeom>
              <a:avLst/>
              <a:gdLst>
                <a:gd name="T0" fmla="*/ 181 w 182"/>
                <a:gd name="T1" fmla="*/ 29 h 166"/>
                <a:gd name="T2" fmla="*/ 148 w 182"/>
                <a:gd name="T3" fmla="*/ 86 h 166"/>
                <a:gd name="T4" fmla="*/ 148 w 182"/>
                <a:gd name="T5" fmla="*/ 112 h 166"/>
                <a:gd name="T6" fmla="*/ 83 w 182"/>
                <a:gd name="T7" fmla="*/ 165 h 166"/>
                <a:gd name="T8" fmla="*/ 14 w 182"/>
                <a:gd name="T9" fmla="*/ 142 h 166"/>
                <a:gd name="T10" fmla="*/ 0 w 182"/>
                <a:gd name="T11" fmla="*/ 93 h 166"/>
                <a:gd name="T12" fmla="*/ 4 w 182"/>
                <a:gd name="T13" fmla="*/ 72 h 166"/>
                <a:gd name="T14" fmla="*/ 41 w 182"/>
                <a:gd name="T15" fmla="*/ 34 h 166"/>
                <a:gd name="T16" fmla="*/ 54 w 182"/>
                <a:gd name="T17" fmla="*/ 24 h 166"/>
                <a:gd name="T18" fmla="*/ 114 w 182"/>
                <a:gd name="T19" fmla="*/ 12 h 166"/>
                <a:gd name="T20" fmla="*/ 142 w 182"/>
                <a:gd name="T21" fmla="*/ 10 h 166"/>
                <a:gd name="T22" fmla="*/ 152 w 182"/>
                <a:gd name="T23" fmla="*/ 0 h 166"/>
                <a:gd name="T24" fmla="*/ 171 w 182"/>
                <a:gd name="T25" fmla="*/ 5 h 166"/>
                <a:gd name="T26" fmla="*/ 181 w 182"/>
                <a:gd name="T27" fmla="*/ 29 h 166"/>
                <a:gd name="T28" fmla="*/ 181 w 182"/>
                <a:gd name="T29" fmla="*/ 29 h 166"/>
                <a:gd name="T30" fmla="*/ 181 w 182"/>
                <a:gd name="T31" fmla="*/ 2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166">
                  <a:moveTo>
                    <a:pt x="181" y="29"/>
                  </a:moveTo>
                  <a:lnTo>
                    <a:pt x="148" y="86"/>
                  </a:lnTo>
                  <a:lnTo>
                    <a:pt x="148" y="112"/>
                  </a:lnTo>
                  <a:lnTo>
                    <a:pt x="83" y="165"/>
                  </a:lnTo>
                  <a:lnTo>
                    <a:pt x="14" y="142"/>
                  </a:lnTo>
                  <a:lnTo>
                    <a:pt x="0" y="93"/>
                  </a:lnTo>
                  <a:lnTo>
                    <a:pt x="4" y="72"/>
                  </a:lnTo>
                  <a:lnTo>
                    <a:pt x="41" y="34"/>
                  </a:lnTo>
                  <a:lnTo>
                    <a:pt x="54" y="24"/>
                  </a:lnTo>
                  <a:lnTo>
                    <a:pt x="114" y="12"/>
                  </a:lnTo>
                  <a:lnTo>
                    <a:pt x="142" y="10"/>
                  </a:lnTo>
                  <a:lnTo>
                    <a:pt x="152" y="0"/>
                  </a:lnTo>
                  <a:lnTo>
                    <a:pt x="171" y="5"/>
                  </a:lnTo>
                  <a:lnTo>
                    <a:pt x="181" y="29"/>
                  </a:lnTo>
                  <a:lnTo>
                    <a:pt x="181" y="29"/>
                  </a:lnTo>
                  <a:lnTo>
                    <a:pt x="181" y="29"/>
                  </a:lnTo>
                </a:path>
              </a:pathLst>
            </a:custGeom>
            <a:solidFill>
              <a:schemeClr val="accent1">
                <a:lumMod val="50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20" name="上海">
              <a:hlinkClick r:id="" action="ppaction://macro?name=Slide1.上海_click" highlightClick="1"/>
              <a:hlinkHover r:id="" action="ppaction://noaction" highlightClick="1"/>
              <a:extLst>
                <a:ext uri="{FF2B5EF4-FFF2-40B4-BE49-F238E27FC236}">
                  <a16:creationId xmlns:a16="http://schemas.microsoft.com/office/drawing/2014/main" id="{E09218D1-3EE4-4F88-8E54-3CFA241F99AD}"/>
                </a:ext>
              </a:extLst>
            </p:cNvPr>
            <p:cNvSpPr>
              <a:spLocks noChangeAspect="1"/>
            </p:cNvSpPr>
            <p:nvPr/>
          </p:nvSpPr>
          <p:spPr bwMode="auto">
            <a:xfrm rot="180000">
              <a:off x="4978147" y="4422167"/>
              <a:ext cx="88882" cy="113573"/>
            </a:xfrm>
            <a:custGeom>
              <a:avLst/>
              <a:gdLst>
                <a:gd name="T0" fmla="*/ 25 w 62"/>
                <a:gd name="T1" fmla="*/ 64 h 65"/>
                <a:gd name="T2" fmla="*/ 0 w 62"/>
                <a:gd name="T3" fmla="*/ 42 h 65"/>
                <a:gd name="T4" fmla="*/ 11 w 62"/>
                <a:gd name="T5" fmla="*/ 27 h 65"/>
                <a:gd name="T6" fmla="*/ 21 w 62"/>
                <a:gd name="T7" fmla="*/ 0 h 65"/>
                <a:gd name="T8" fmla="*/ 49 w 62"/>
                <a:gd name="T9" fmla="*/ 11 h 65"/>
                <a:gd name="T10" fmla="*/ 61 w 62"/>
                <a:gd name="T11" fmla="*/ 29 h 65"/>
                <a:gd name="T12" fmla="*/ 52 w 62"/>
                <a:gd name="T13" fmla="*/ 43 h 65"/>
                <a:gd name="T14" fmla="*/ 25 w 62"/>
                <a:gd name="T15" fmla="*/ 64 h 65"/>
                <a:gd name="T16" fmla="*/ 25 w 62"/>
                <a:gd name="T17"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5">
                  <a:moveTo>
                    <a:pt x="25" y="64"/>
                  </a:moveTo>
                  <a:lnTo>
                    <a:pt x="0" y="42"/>
                  </a:lnTo>
                  <a:lnTo>
                    <a:pt x="11" y="27"/>
                  </a:lnTo>
                  <a:lnTo>
                    <a:pt x="21" y="0"/>
                  </a:lnTo>
                  <a:lnTo>
                    <a:pt x="49" y="11"/>
                  </a:lnTo>
                  <a:lnTo>
                    <a:pt x="61" y="29"/>
                  </a:lnTo>
                  <a:lnTo>
                    <a:pt x="52" y="43"/>
                  </a:lnTo>
                  <a:lnTo>
                    <a:pt x="25" y="64"/>
                  </a:lnTo>
                  <a:lnTo>
                    <a:pt x="25" y="64"/>
                  </a:lnTo>
                </a:path>
              </a:pathLst>
            </a:custGeom>
            <a:solidFill>
              <a:schemeClr val="accent1"/>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21" name="河南">
              <a:hlinkClick r:id="" action="ppaction://macro?name=Slide1.河南_click" highlightClick="1"/>
              <a:hlinkHover r:id="" action="ppaction://noaction" highlightClick="1"/>
              <a:extLst>
                <a:ext uri="{FF2B5EF4-FFF2-40B4-BE49-F238E27FC236}">
                  <a16:creationId xmlns:a16="http://schemas.microsoft.com/office/drawing/2014/main" id="{66388836-B402-4181-B499-73589DC32C04}"/>
                </a:ext>
              </a:extLst>
            </p:cNvPr>
            <p:cNvSpPr>
              <a:spLocks noChangeAspect="1"/>
            </p:cNvSpPr>
            <p:nvPr/>
          </p:nvSpPr>
          <p:spPr bwMode="auto">
            <a:xfrm rot="180000">
              <a:off x="3811828" y="3888905"/>
              <a:ext cx="658215" cy="630061"/>
            </a:xfrm>
            <a:custGeom>
              <a:avLst/>
              <a:gdLst>
                <a:gd name="T0" fmla="*/ 50 w 426"/>
                <a:gd name="T1" fmla="*/ 268 h 385"/>
                <a:gd name="T2" fmla="*/ 111 w 426"/>
                <a:gd name="T3" fmla="*/ 322 h 385"/>
                <a:gd name="T4" fmla="*/ 162 w 426"/>
                <a:gd name="T5" fmla="*/ 333 h 385"/>
                <a:gd name="T6" fmla="*/ 208 w 426"/>
                <a:gd name="T7" fmla="*/ 326 h 385"/>
                <a:gd name="T8" fmla="*/ 222 w 426"/>
                <a:gd name="T9" fmla="*/ 333 h 385"/>
                <a:gd name="T10" fmla="*/ 238 w 426"/>
                <a:gd name="T11" fmla="*/ 323 h 385"/>
                <a:gd name="T12" fmla="*/ 249 w 426"/>
                <a:gd name="T13" fmla="*/ 335 h 385"/>
                <a:gd name="T14" fmla="*/ 256 w 426"/>
                <a:gd name="T15" fmla="*/ 354 h 385"/>
                <a:gd name="T16" fmla="*/ 278 w 426"/>
                <a:gd name="T17" fmla="*/ 366 h 385"/>
                <a:gd name="T18" fmla="*/ 307 w 426"/>
                <a:gd name="T19" fmla="*/ 366 h 385"/>
                <a:gd name="T20" fmla="*/ 329 w 426"/>
                <a:gd name="T21" fmla="*/ 384 h 385"/>
                <a:gd name="T22" fmla="*/ 349 w 426"/>
                <a:gd name="T23" fmla="*/ 375 h 385"/>
                <a:gd name="T24" fmla="*/ 364 w 426"/>
                <a:gd name="T25" fmla="*/ 384 h 385"/>
                <a:gd name="T26" fmla="*/ 377 w 426"/>
                <a:gd name="T27" fmla="*/ 359 h 385"/>
                <a:gd name="T28" fmla="*/ 396 w 426"/>
                <a:gd name="T29" fmla="*/ 350 h 385"/>
                <a:gd name="T30" fmla="*/ 399 w 426"/>
                <a:gd name="T31" fmla="*/ 329 h 385"/>
                <a:gd name="T32" fmla="*/ 393 w 426"/>
                <a:gd name="T33" fmla="*/ 292 h 385"/>
                <a:gd name="T34" fmla="*/ 389 w 426"/>
                <a:gd name="T35" fmla="*/ 288 h 385"/>
                <a:gd name="T36" fmla="*/ 370 w 426"/>
                <a:gd name="T37" fmla="*/ 307 h 385"/>
                <a:gd name="T38" fmla="*/ 342 w 426"/>
                <a:gd name="T39" fmla="*/ 285 h 385"/>
                <a:gd name="T40" fmla="*/ 321 w 426"/>
                <a:gd name="T41" fmla="*/ 259 h 385"/>
                <a:gd name="T42" fmla="*/ 342 w 426"/>
                <a:gd name="T43" fmla="*/ 244 h 385"/>
                <a:gd name="T44" fmla="*/ 348 w 426"/>
                <a:gd name="T45" fmla="*/ 219 h 385"/>
                <a:gd name="T46" fmla="*/ 360 w 426"/>
                <a:gd name="T47" fmla="*/ 209 h 385"/>
                <a:gd name="T48" fmla="*/ 358 w 426"/>
                <a:gd name="T49" fmla="*/ 174 h 385"/>
                <a:gd name="T50" fmla="*/ 367 w 426"/>
                <a:gd name="T51" fmla="*/ 168 h 385"/>
                <a:gd name="T52" fmla="*/ 384 w 426"/>
                <a:gd name="T53" fmla="*/ 178 h 385"/>
                <a:gd name="T54" fmla="*/ 396 w 426"/>
                <a:gd name="T55" fmla="*/ 192 h 385"/>
                <a:gd name="T56" fmla="*/ 417 w 426"/>
                <a:gd name="T57" fmla="*/ 178 h 385"/>
                <a:gd name="T58" fmla="*/ 425 w 426"/>
                <a:gd name="T59" fmla="*/ 169 h 385"/>
                <a:gd name="T60" fmla="*/ 421 w 426"/>
                <a:gd name="T61" fmla="*/ 152 h 385"/>
                <a:gd name="T62" fmla="*/ 396 w 426"/>
                <a:gd name="T63" fmla="*/ 137 h 385"/>
                <a:gd name="T64" fmla="*/ 391 w 426"/>
                <a:gd name="T65" fmla="*/ 120 h 385"/>
                <a:gd name="T66" fmla="*/ 344 w 426"/>
                <a:gd name="T67" fmla="*/ 126 h 385"/>
                <a:gd name="T68" fmla="*/ 315 w 426"/>
                <a:gd name="T69" fmla="*/ 101 h 385"/>
                <a:gd name="T70" fmla="*/ 302 w 426"/>
                <a:gd name="T71" fmla="*/ 96 h 385"/>
                <a:gd name="T72" fmla="*/ 302 w 426"/>
                <a:gd name="T73" fmla="*/ 80 h 385"/>
                <a:gd name="T74" fmla="*/ 366 w 426"/>
                <a:gd name="T75" fmla="*/ 7 h 385"/>
                <a:gd name="T76" fmla="*/ 342 w 426"/>
                <a:gd name="T77" fmla="*/ 13 h 385"/>
                <a:gd name="T78" fmla="*/ 328 w 426"/>
                <a:gd name="T79" fmla="*/ 24 h 385"/>
                <a:gd name="T80" fmla="*/ 321 w 426"/>
                <a:gd name="T81" fmla="*/ 15 h 385"/>
                <a:gd name="T82" fmla="*/ 321 w 426"/>
                <a:gd name="T83" fmla="*/ 4 h 385"/>
                <a:gd name="T84" fmla="*/ 310 w 426"/>
                <a:gd name="T85" fmla="*/ 0 h 385"/>
                <a:gd name="T86" fmla="*/ 281 w 426"/>
                <a:gd name="T87" fmla="*/ 12 h 385"/>
                <a:gd name="T88" fmla="*/ 208 w 426"/>
                <a:gd name="T89" fmla="*/ 2 h 385"/>
                <a:gd name="T90" fmla="*/ 203 w 426"/>
                <a:gd name="T91" fmla="*/ 63 h 385"/>
                <a:gd name="T92" fmla="*/ 168 w 426"/>
                <a:gd name="T93" fmla="*/ 91 h 385"/>
                <a:gd name="T94" fmla="*/ 120 w 426"/>
                <a:gd name="T95" fmla="*/ 101 h 385"/>
                <a:gd name="T96" fmla="*/ 54 w 426"/>
                <a:gd name="T97" fmla="*/ 147 h 385"/>
                <a:gd name="T98" fmla="*/ 0 w 426"/>
                <a:gd name="T99" fmla="*/ 161 h 385"/>
                <a:gd name="T100" fmla="*/ 0 w 426"/>
                <a:gd name="T101" fmla="*/ 171 h 385"/>
                <a:gd name="T102" fmla="*/ 50 w 426"/>
                <a:gd name="T103" fmla="*/ 246 h 385"/>
                <a:gd name="T104" fmla="*/ 50 w 426"/>
                <a:gd name="T105" fmla="*/ 268 h 385"/>
                <a:gd name="T106" fmla="*/ 50 w 426"/>
                <a:gd name="T107" fmla="*/ 26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6" h="385">
                  <a:moveTo>
                    <a:pt x="50" y="268"/>
                  </a:moveTo>
                  <a:lnTo>
                    <a:pt x="111" y="322"/>
                  </a:lnTo>
                  <a:lnTo>
                    <a:pt x="162" y="333"/>
                  </a:lnTo>
                  <a:lnTo>
                    <a:pt x="208" y="326"/>
                  </a:lnTo>
                  <a:lnTo>
                    <a:pt x="222" y="333"/>
                  </a:lnTo>
                  <a:lnTo>
                    <a:pt x="238" y="323"/>
                  </a:lnTo>
                  <a:lnTo>
                    <a:pt x="249" y="335"/>
                  </a:lnTo>
                  <a:lnTo>
                    <a:pt x="256" y="354"/>
                  </a:lnTo>
                  <a:lnTo>
                    <a:pt x="278" y="366"/>
                  </a:lnTo>
                  <a:lnTo>
                    <a:pt x="307" y="366"/>
                  </a:lnTo>
                  <a:lnTo>
                    <a:pt x="329" y="384"/>
                  </a:lnTo>
                  <a:lnTo>
                    <a:pt x="349" y="375"/>
                  </a:lnTo>
                  <a:lnTo>
                    <a:pt x="364" y="384"/>
                  </a:lnTo>
                  <a:lnTo>
                    <a:pt x="377" y="359"/>
                  </a:lnTo>
                  <a:lnTo>
                    <a:pt x="396" y="350"/>
                  </a:lnTo>
                  <a:lnTo>
                    <a:pt x="399" y="329"/>
                  </a:lnTo>
                  <a:lnTo>
                    <a:pt x="393" y="292"/>
                  </a:lnTo>
                  <a:lnTo>
                    <a:pt x="389" y="288"/>
                  </a:lnTo>
                  <a:lnTo>
                    <a:pt x="370" y="307"/>
                  </a:lnTo>
                  <a:lnTo>
                    <a:pt x="342" y="285"/>
                  </a:lnTo>
                  <a:lnTo>
                    <a:pt x="321" y="259"/>
                  </a:lnTo>
                  <a:lnTo>
                    <a:pt x="342" y="244"/>
                  </a:lnTo>
                  <a:lnTo>
                    <a:pt x="348" y="219"/>
                  </a:lnTo>
                  <a:lnTo>
                    <a:pt x="360" y="209"/>
                  </a:lnTo>
                  <a:lnTo>
                    <a:pt x="358" y="174"/>
                  </a:lnTo>
                  <a:lnTo>
                    <a:pt x="367" y="168"/>
                  </a:lnTo>
                  <a:lnTo>
                    <a:pt x="384" y="178"/>
                  </a:lnTo>
                  <a:lnTo>
                    <a:pt x="396" y="192"/>
                  </a:lnTo>
                  <a:lnTo>
                    <a:pt x="417" y="178"/>
                  </a:lnTo>
                  <a:lnTo>
                    <a:pt x="425" y="169"/>
                  </a:lnTo>
                  <a:lnTo>
                    <a:pt x="421" y="152"/>
                  </a:lnTo>
                  <a:lnTo>
                    <a:pt x="396" y="137"/>
                  </a:lnTo>
                  <a:lnTo>
                    <a:pt x="391" y="120"/>
                  </a:lnTo>
                  <a:lnTo>
                    <a:pt x="344" y="126"/>
                  </a:lnTo>
                  <a:lnTo>
                    <a:pt x="315" y="101"/>
                  </a:lnTo>
                  <a:lnTo>
                    <a:pt x="302" y="96"/>
                  </a:lnTo>
                  <a:lnTo>
                    <a:pt x="302" y="80"/>
                  </a:lnTo>
                  <a:lnTo>
                    <a:pt x="366" y="7"/>
                  </a:lnTo>
                  <a:lnTo>
                    <a:pt x="342" y="13"/>
                  </a:lnTo>
                  <a:lnTo>
                    <a:pt x="328" y="24"/>
                  </a:lnTo>
                  <a:lnTo>
                    <a:pt x="321" y="15"/>
                  </a:lnTo>
                  <a:lnTo>
                    <a:pt x="321" y="4"/>
                  </a:lnTo>
                  <a:lnTo>
                    <a:pt x="310" y="0"/>
                  </a:lnTo>
                  <a:lnTo>
                    <a:pt x="281" y="12"/>
                  </a:lnTo>
                  <a:lnTo>
                    <a:pt x="208" y="2"/>
                  </a:lnTo>
                  <a:lnTo>
                    <a:pt x="203" y="63"/>
                  </a:lnTo>
                  <a:lnTo>
                    <a:pt x="168" y="91"/>
                  </a:lnTo>
                  <a:lnTo>
                    <a:pt x="120" y="101"/>
                  </a:lnTo>
                  <a:lnTo>
                    <a:pt x="54" y="147"/>
                  </a:lnTo>
                  <a:lnTo>
                    <a:pt x="0" y="161"/>
                  </a:lnTo>
                  <a:lnTo>
                    <a:pt x="0" y="171"/>
                  </a:lnTo>
                  <a:lnTo>
                    <a:pt x="50" y="246"/>
                  </a:lnTo>
                  <a:lnTo>
                    <a:pt x="50" y="268"/>
                  </a:lnTo>
                  <a:lnTo>
                    <a:pt x="50" y="268"/>
                  </a:lnTo>
                </a:path>
              </a:pathLst>
            </a:custGeom>
            <a:solidFill>
              <a:schemeClr val="accent1"/>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22" name="台湾">
              <a:hlinkClick r:id="" action="ppaction://macro?name=Slide1.台湾_click" highlightClick="1"/>
              <a:hlinkHover r:id="" action="ppaction://noaction" highlightClick="1"/>
              <a:extLst>
                <a:ext uri="{FF2B5EF4-FFF2-40B4-BE49-F238E27FC236}">
                  <a16:creationId xmlns:a16="http://schemas.microsoft.com/office/drawing/2014/main" id="{9263366F-EC79-4DF7-B95F-D99A174481B5}"/>
                </a:ext>
              </a:extLst>
            </p:cNvPr>
            <p:cNvSpPr>
              <a:spLocks noChangeAspect="1"/>
            </p:cNvSpPr>
            <p:nvPr/>
          </p:nvSpPr>
          <p:spPr bwMode="auto">
            <a:xfrm rot="180000">
              <a:off x="4975835" y="5252523"/>
              <a:ext cx="151343" cy="470517"/>
            </a:xfrm>
            <a:custGeom>
              <a:avLst/>
              <a:gdLst>
                <a:gd name="T0" fmla="*/ 26 w 106"/>
                <a:gd name="T1" fmla="*/ 37 h 289"/>
                <a:gd name="T2" fmla="*/ 29 w 106"/>
                <a:gd name="T3" fmla="*/ 34 h 289"/>
                <a:gd name="T4" fmla="*/ 38 w 106"/>
                <a:gd name="T5" fmla="*/ 17 h 289"/>
                <a:gd name="T6" fmla="*/ 61 w 106"/>
                <a:gd name="T7" fmla="*/ 1 h 289"/>
                <a:gd name="T8" fmla="*/ 67 w 106"/>
                <a:gd name="T9" fmla="*/ 1 h 289"/>
                <a:gd name="T10" fmla="*/ 82 w 106"/>
                <a:gd name="T11" fmla="*/ 5 h 289"/>
                <a:gd name="T12" fmla="*/ 87 w 106"/>
                <a:gd name="T13" fmla="*/ 10 h 289"/>
                <a:gd name="T14" fmla="*/ 97 w 106"/>
                <a:gd name="T15" fmla="*/ 17 h 289"/>
                <a:gd name="T16" fmla="*/ 100 w 106"/>
                <a:gd name="T17" fmla="*/ 29 h 289"/>
                <a:gd name="T18" fmla="*/ 91 w 106"/>
                <a:gd name="T19" fmla="*/ 39 h 289"/>
                <a:gd name="T20" fmla="*/ 91 w 106"/>
                <a:gd name="T21" fmla="*/ 54 h 289"/>
                <a:gd name="T22" fmla="*/ 101 w 106"/>
                <a:gd name="T23" fmla="*/ 73 h 289"/>
                <a:gd name="T24" fmla="*/ 91 w 106"/>
                <a:gd name="T25" fmla="*/ 95 h 289"/>
                <a:gd name="T26" fmla="*/ 96 w 106"/>
                <a:gd name="T27" fmla="*/ 109 h 289"/>
                <a:gd name="T28" fmla="*/ 96 w 106"/>
                <a:gd name="T29" fmla="*/ 118 h 289"/>
                <a:gd name="T30" fmla="*/ 100 w 106"/>
                <a:gd name="T31" fmla="*/ 141 h 289"/>
                <a:gd name="T32" fmla="*/ 104 w 106"/>
                <a:gd name="T33" fmla="*/ 161 h 289"/>
                <a:gd name="T34" fmla="*/ 103 w 106"/>
                <a:gd name="T35" fmla="*/ 178 h 289"/>
                <a:gd name="T36" fmla="*/ 100 w 106"/>
                <a:gd name="T37" fmla="*/ 185 h 289"/>
                <a:gd name="T38" fmla="*/ 97 w 106"/>
                <a:gd name="T39" fmla="*/ 192 h 289"/>
                <a:gd name="T40" fmla="*/ 96 w 106"/>
                <a:gd name="T41" fmla="*/ 196 h 289"/>
                <a:gd name="T42" fmla="*/ 95 w 106"/>
                <a:gd name="T43" fmla="*/ 210 h 289"/>
                <a:gd name="T44" fmla="*/ 90 w 106"/>
                <a:gd name="T45" fmla="*/ 215 h 289"/>
                <a:gd name="T46" fmla="*/ 85 w 106"/>
                <a:gd name="T47" fmla="*/ 227 h 289"/>
                <a:gd name="T48" fmla="*/ 81 w 106"/>
                <a:gd name="T49" fmla="*/ 229 h 289"/>
                <a:gd name="T50" fmla="*/ 78 w 106"/>
                <a:gd name="T51" fmla="*/ 232 h 289"/>
                <a:gd name="T52" fmla="*/ 76 w 106"/>
                <a:gd name="T53" fmla="*/ 253 h 289"/>
                <a:gd name="T54" fmla="*/ 70 w 106"/>
                <a:gd name="T55" fmla="*/ 263 h 289"/>
                <a:gd name="T56" fmla="*/ 73 w 106"/>
                <a:gd name="T57" fmla="*/ 280 h 289"/>
                <a:gd name="T58" fmla="*/ 76 w 106"/>
                <a:gd name="T59" fmla="*/ 284 h 289"/>
                <a:gd name="T60" fmla="*/ 72 w 106"/>
                <a:gd name="T61" fmla="*/ 283 h 289"/>
                <a:gd name="T62" fmla="*/ 65 w 106"/>
                <a:gd name="T63" fmla="*/ 281 h 289"/>
                <a:gd name="T64" fmla="*/ 63 w 106"/>
                <a:gd name="T65" fmla="*/ 285 h 289"/>
                <a:gd name="T66" fmla="*/ 62 w 106"/>
                <a:gd name="T67" fmla="*/ 286 h 289"/>
                <a:gd name="T68" fmla="*/ 57 w 106"/>
                <a:gd name="T69" fmla="*/ 287 h 289"/>
                <a:gd name="T70" fmla="*/ 57 w 106"/>
                <a:gd name="T71" fmla="*/ 281 h 289"/>
                <a:gd name="T72" fmla="*/ 52 w 106"/>
                <a:gd name="T73" fmla="*/ 274 h 289"/>
                <a:gd name="T74" fmla="*/ 51 w 106"/>
                <a:gd name="T75" fmla="*/ 262 h 289"/>
                <a:gd name="T76" fmla="*/ 40 w 106"/>
                <a:gd name="T77" fmla="*/ 256 h 289"/>
                <a:gd name="T78" fmla="*/ 33 w 106"/>
                <a:gd name="T79" fmla="*/ 251 h 289"/>
                <a:gd name="T80" fmla="*/ 28 w 106"/>
                <a:gd name="T81" fmla="*/ 240 h 289"/>
                <a:gd name="T82" fmla="*/ 25 w 106"/>
                <a:gd name="T83" fmla="*/ 234 h 289"/>
                <a:gd name="T84" fmla="*/ 19 w 106"/>
                <a:gd name="T85" fmla="*/ 229 h 289"/>
                <a:gd name="T86" fmla="*/ 13 w 106"/>
                <a:gd name="T87" fmla="*/ 213 h 289"/>
                <a:gd name="T88" fmla="*/ 6 w 106"/>
                <a:gd name="T89" fmla="*/ 203 h 289"/>
                <a:gd name="T90" fmla="*/ 7 w 106"/>
                <a:gd name="T91" fmla="*/ 185 h 289"/>
                <a:gd name="T92" fmla="*/ 9 w 106"/>
                <a:gd name="T93" fmla="*/ 182 h 289"/>
                <a:gd name="T94" fmla="*/ 5 w 106"/>
                <a:gd name="T95" fmla="*/ 173 h 289"/>
                <a:gd name="T96" fmla="*/ 1 w 106"/>
                <a:gd name="T97" fmla="*/ 166 h 289"/>
                <a:gd name="T98" fmla="*/ 0 w 106"/>
                <a:gd name="T99" fmla="*/ 157 h 289"/>
                <a:gd name="T100" fmla="*/ 4 w 106"/>
                <a:gd name="T101" fmla="*/ 154 h 289"/>
                <a:gd name="T102" fmla="*/ 4 w 106"/>
                <a:gd name="T103" fmla="*/ 153 h 289"/>
                <a:gd name="T104" fmla="*/ 6 w 106"/>
                <a:gd name="T105" fmla="*/ 141 h 289"/>
                <a:gd name="T106" fmla="*/ 5 w 106"/>
                <a:gd name="T107" fmla="*/ 137 h 289"/>
                <a:gd name="T108" fmla="*/ 5 w 106"/>
                <a:gd name="T109" fmla="*/ 133 h 289"/>
                <a:gd name="T110" fmla="*/ 5 w 106"/>
                <a:gd name="T111" fmla="*/ 100 h 289"/>
                <a:gd name="T112" fmla="*/ 6 w 106"/>
                <a:gd name="T113" fmla="*/ 95 h 289"/>
                <a:gd name="T114" fmla="*/ 9 w 106"/>
                <a:gd name="T115" fmla="*/ 92 h 289"/>
                <a:gd name="T116" fmla="*/ 14 w 106"/>
                <a:gd name="T117" fmla="*/ 75 h 289"/>
                <a:gd name="T118" fmla="*/ 24 w 106"/>
                <a:gd name="T119" fmla="*/ 49 h 289"/>
                <a:gd name="T120" fmla="*/ 24 w 106"/>
                <a:gd name="T121" fmla="*/ 41 h 289"/>
                <a:gd name="T122" fmla="*/ 23 w 106"/>
                <a:gd name="T123" fmla="*/ 4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6" h="289">
                  <a:moveTo>
                    <a:pt x="23" y="40"/>
                  </a:moveTo>
                  <a:lnTo>
                    <a:pt x="23" y="41"/>
                  </a:lnTo>
                  <a:lnTo>
                    <a:pt x="23" y="41"/>
                  </a:lnTo>
                  <a:lnTo>
                    <a:pt x="23" y="41"/>
                  </a:lnTo>
                  <a:lnTo>
                    <a:pt x="23" y="41"/>
                  </a:lnTo>
                  <a:lnTo>
                    <a:pt x="23" y="41"/>
                  </a:lnTo>
                  <a:lnTo>
                    <a:pt x="23" y="41"/>
                  </a:lnTo>
                  <a:lnTo>
                    <a:pt x="23" y="41"/>
                  </a:lnTo>
                  <a:lnTo>
                    <a:pt x="24" y="39"/>
                  </a:lnTo>
                  <a:lnTo>
                    <a:pt x="24" y="39"/>
                  </a:lnTo>
                  <a:lnTo>
                    <a:pt x="24" y="39"/>
                  </a:lnTo>
                  <a:lnTo>
                    <a:pt x="24" y="39"/>
                  </a:lnTo>
                  <a:lnTo>
                    <a:pt x="24" y="39"/>
                  </a:lnTo>
                  <a:lnTo>
                    <a:pt x="24" y="39"/>
                  </a:lnTo>
                  <a:lnTo>
                    <a:pt x="24" y="39"/>
                  </a:lnTo>
                  <a:lnTo>
                    <a:pt x="24" y="39"/>
                  </a:lnTo>
                  <a:lnTo>
                    <a:pt x="26" y="37"/>
                  </a:lnTo>
                  <a:lnTo>
                    <a:pt x="26" y="37"/>
                  </a:lnTo>
                  <a:lnTo>
                    <a:pt x="26" y="37"/>
                  </a:lnTo>
                  <a:lnTo>
                    <a:pt x="26" y="37"/>
                  </a:lnTo>
                  <a:lnTo>
                    <a:pt x="26" y="37"/>
                  </a:lnTo>
                  <a:lnTo>
                    <a:pt x="26" y="37"/>
                  </a:lnTo>
                  <a:lnTo>
                    <a:pt x="26" y="37"/>
                  </a:lnTo>
                  <a:lnTo>
                    <a:pt x="26" y="37"/>
                  </a:lnTo>
                  <a:lnTo>
                    <a:pt x="28" y="36"/>
                  </a:lnTo>
                  <a:lnTo>
                    <a:pt x="28" y="36"/>
                  </a:lnTo>
                  <a:lnTo>
                    <a:pt x="28" y="36"/>
                  </a:lnTo>
                  <a:lnTo>
                    <a:pt x="28" y="36"/>
                  </a:lnTo>
                  <a:lnTo>
                    <a:pt x="28" y="36"/>
                  </a:lnTo>
                  <a:lnTo>
                    <a:pt x="28" y="36"/>
                  </a:lnTo>
                  <a:lnTo>
                    <a:pt x="28" y="36"/>
                  </a:lnTo>
                  <a:lnTo>
                    <a:pt x="28" y="36"/>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30" y="33"/>
                  </a:lnTo>
                  <a:lnTo>
                    <a:pt x="30" y="33"/>
                  </a:lnTo>
                  <a:lnTo>
                    <a:pt x="30" y="33"/>
                  </a:lnTo>
                  <a:lnTo>
                    <a:pt x="30" y="33"/>
                  </a:lnTo>
                  <a:lnTo>
                    <a:pt x="30" y="33"/>
                  </a:lnTo>
                  <a:lnTo>
                    <a:pt x="30" y="33"/>
                  </a:lnTo>
                  <a:lnTo>
                    <a:pt x="30" y="33"/>
                  </a:lnTo>
                  <a:lnTo>
                    <a:pt x="30" y="33"/>
                  </a:lnTo>
                  <a:lnTo>
                    <a:pt x="31" y="31"/>
                  </a:lnTo>
                  <a:lnTo>
                    <a:pt x="31" y="31"/>
                  </a:lnTo>
                  <a:lnTo>
                    <a:pt x="31" y="31"/>
                  </a:lnTo>
                  <a:lnTo>
                    <a:pt x="31" y="31"/>
                  </a:lnTo>
                  <a:lnTo>
                    <a:pt x="32" y="31"/>
                  </a:lnTo>
                  <a:lnTo>
                    <a:pt x="32" y="31"/>
                  </a:lnTo>
                  <a:lnTo>
                    <a:pt x="32" y="31"/>
                  </a:lnTo>
                  <a:lnTo>
                    <a:pt x="32" y="31"/>
                  </a:lnTo>
                  <a:lnTo>
                    <a:pt x="34" y="29"/>
                  </a:lnTo>
                  <a:lnTo>
                    <a:pt x="34" y="29"/>
                  </a:lnTo>
                  <a:lnTo>
                    <a:pt x="34" y="27"/>
                  </a:lnTo>
                  <a:lnTo>
                    <a:pt x="34" y="24"/>
                  </a:lnTo>
                  <a:lnTo>
                    <a:pt x="36" y="22"/>
                  </a:lnTo>
                  <a:lnTo>
                    <a:pt x="36" y="21"/>
                  </a:lnTo>
                  <a:lnTo>
                    <a:pt x="38" y="19"/>
                  </a:lnTo>
                  <a:lnTo>
                    <a:pt x="38" y="17"/>
                  </a:lnTo>
                  <a:lnTo>
                    <a:pt x="39" y="15"/>
                  </a:lnTo>
                  <a:lnTo>
                    <a:pt x="39" y="15"/>
                  </a:lnTo>
                  <a:lnTo>
                    <a:pt x="42" y="13"/>
                  </a:lnTo>
                  <a:lnTo>
                    <a:pt x="42" y="11"/>
                  </a:lnTo>
                  <a:lnTo>
                    <a:pt x="44" y="9"/>
                  </a:lnTo>
                  <a:lnTo>
                    <a:pt x="44" y="9"/>
                  </a:lnTo>
                  <a:lnTo>
                    <a:pt x="46" y="7"/>
                  </a:lnTo>
                  <a:lnTo>
                    <a:pt x="47" y="5"/>
                  </a:lnTo>
                  <a:lnTo>
                    <a:pt x="49" y="3"/>
                  </a:lnTo>
                  <a:lnTo>
                    <a:pt x="49" y="3"/>
                  </a:lnTo>
                  <a:lnTo>
                    <a:pt x="50" y="3"/>
                  </a:lnTo>
                  <a:lnTo>
                    <a:pt x="50" y="3"/>
                  </a:lnTo>
                  <a:lnTo>
                    <a:pt x="52" y="3"/>
                  </a:lnTo>
                  <a:lnTo>
                    <a:pt x="52" y="3"/>
                  </a:lnTo>
                  <a:lnTo>
                    <a:pt x="54" y="3"/>
                  </a:lnTo>
                  <a:lnTo>
                    <a:pt x="54" y="3"/>
                  </a:lnTo>
                  <a:lnTo>
                    <a:pt x="57" y="1"/>
                  </a:lnTo>
                  <a:lnTo>
                    <a:pt x="57" y="1"/>
                  </a:lnTo>
                  <a:lnTo>
                    <a:pt x="57" y="1"/>
                  </a:lnTo>
                  <a:lnTo>
                    <a:pt x="57" y="1"/>
                  </a:lnTo>
                  <a:lnTo>
                    <a:pt x="58" y="1"/>
                  </a:lnTo>
                  <a:lnTo>
                    <a:pt x="58" y="1"/>
                  </a:lnTo>
                  <a:lnTo>
                    <a:pt x="61" y="1"/>
                  </a:lnTo>
                  <a:lnTo>
                    <a:pt x="61" y="1"/>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4" y="0"/>
                  </a:lnTo>
                  <a:lnTo>
                    <a:pt x="64" y="1"/>
                  </a:lnTo>
                  <a:lnTo>
                    <a:pt x="64" y="1"/>
                  </a:lnTo>
                  <a:lnTo>
                    <a:pt x="64" y="1"/>
                  </a:lnTo>
                  <a:lnTo>
                    <a:pt x="67" y="1"/>
                  </a:lnTo>
                  <a:lnTo>
                    <a:pt x="67" y="1"/>
                  </a:lnTo>
                  <a:lnTo>
                    <a:pt x="67" y="1"/>
                  </a:lnTo>
                  <a:lnTo>
                    <a:pt x="67" y="1"/>
                  </a:lnTo>
                  <a:lnTo>
                    <a:pt x="68" y="1"/>
                  </a:lnTo>
                  <a:lnTo>
                    <a:pt x="68" y="1"/>
                  </a:lnTo>
                  <a:lnTo>
                    <a:pt x="68" y="1"/>
                  </a:lnTo>
                  <a:lnTo>
                    <a:pt x="68" y="1"/>
                  </a:lnTo>
                  <a:lnTo>
                    <a:pt x="71" y="1"/>
                  </a:lnTo>
                  <a:lnTo>
                    <a:pt x="71" y="1"/>
                  </a:lnTo>
                  <a:lnTo>
                    <a:pt x="73" y="1"/>
                  </a:lnTo>
                  <a:lnTo>
                    <a:pt x="73" y="1"/>
                  </a:lnTo>
                  <a:lnTo>
                    <a:pt x="75" y="0"/>
                  </a:lnTo>
                  <a:lnTo>
                    <a:pt x="75" y="3"/>
                  </a:lnTo>
                  <a:lnTo>
                    <a:pt x="75" y="3"/>
                  </a:lnTo>
                  <a:lnTo>
                    <a:pt x="75" y="3"/>
                  </a:lnTo>
                  <a:lnTo>
                    <a:pt x="76" y="3"/>
                  </a:lnTo>
                  <a:lnTo>
                    <a:pt x="76" y="3"/>
                  </a:lnTo>
                  <a:lnTo>
                    <a:pt x="76" y="3"/>
                  </a:lnTo>
                  <a:lnTo>
                    <a:pt x="76" y="3"/>
                  </a:lnTo>
                  <a:lnTo>
                    <a:pt x="78" y="3"/>
                  </a:lnTo>
                  <a:lnTo>
                    <a:pt x="78" y="5"/>
                  </a:lnTo>
                  <a:lnTo>
                    <a:pt x="78" y="5"/>
                  </a:lnTo>
                  <a:lnTo>
                    <a:pt x="78" y="5"/>
                  </a:lnTo>
                  <a:lnTo>
                    <a:pt x="81" y="5"/>
                  </a:lnTo>
                  <a:lnTo>
                    <a:pt x="81" y="5"/>
                  </a:lnTo>
                  <a:lnTo>
                    <a:pt x="82" y="5"/>
                  </a:lnTo>
                  <a:lnTo>
                    <a:pt x="82" y="5"/>
                  </a:lnTo>
                  <a:lnTo>
                    <a:pt x="84" y="5"/>
                  </a:lnTo>
                  <a:lnTo>
                    <a:pt x="84" y="7"/>
                  </a:lnTo>
                  <a:lnTo>
                    <a:pt x="84" y="7"/>
                  </a:lnTo>
                  <a:lnTo>
                    <a:pt x="84" y="7"/>
                  </a:lnTo>
                  <a:lnTo>
                    <a:pt x="84" y="7"/>
                  </a:lnTo>
                  <a:lnTo>
                    <a:pt x="84" y="7"/>
                  </a:lnTo>
                  <a:lnTo>
                    <a:pt x="84" y="7"/>
                  </a:lnTo>
                  <a:lnTo>
                    <a:pt x="84" y="7"/>
                  </a:lnTo>
                  <a:lnTo>
                    <a:pt x="85" y="7"/>
                  </a:lnTo>
                  <a:lnTo>
                    <a:pt x="85" y="7"/>
                  </a:lnTo>
                  <a:lnTo>
                    <a:pt x="85" y="7"/>
                  </a:lnTo>
                  <a:lnTo>
                    <a:pt x="85" y="7"/>
                  </a:lnTo>
                  <a:lnTo>
                    <a:pt x="85" y="7"/>
                  </a:lnTo>
                  <a:lnTo>
                    <a:pt x="85" y="7"/>
                  </a:lnTo>
                  <a:lnTo>
                    <a:pt x="85" y="7"/>
                  </a:lnTo>
                  <a:lnTo>
                    <a:pt x="85" y="7"/>
                  </a:lnTo>
                  <a:lnTo>
                    <a:pt x="87" y="7"/>
                  </a:lnTo>
                  <a:lnTo>
                    <a:pt x="87" y="9"/>
                  </a:lnTo>
                  <a:lnTo>
                    <a:pt x="87" y="9"/>
                  </a:lnTo>
                  <a:lnTo>
                    <a:pt x="87" y="9"/>
                  </a:lnTo>
                  <a:lnTo>
                    <a:pt x="87" y="9"/>
                  </a:lnTo>
                  <a:lnTo>
                    <a:pt x="87" y="10"/>
                  </a:lnTo>
                  <a:lnTo>
                    <a:pt x="87" y="10"/>
                  </a:lnTo>
                  <a:lnTo>
                    <a:pt x="87" y="10"/>
                  </a:lnTo>
                  <a:lnTo>
                    <a:pt x="90" y="10"/>
                  </a:lnTo>
                  <a:lnTo>
                    <a:pt x="90" y="13"/>
                  </a:lnTo>
                  <a:lnTo>
                    <a:pt x="90" y="13"/>
                  </a:lnTo>
                  <a:lnTo>
                    <a:pt x="90" y="13"/>
                  </a:lnTo>
                  <a:lnTo>
                    <a:pt x="92" y="13"/>
                  </a:lnTo>
                  <a:lnTo>
                    <a:pt x="92" y="13"/>
                  </a:lnTo>
                  <a:lnTo>
                    <a:pt x="92" y="13"/>
                  </a:lnTo>
                  <a:lnTo>
                    <a:pt x="92" y="13"/>
                  </a:lnTo>
                  <a:lnTo>
                    <a:pt x="94" y="13"/>
                  </a:lnTo>
                  <a:lnTo>
                    <a:pt x="94" y="15"/>
                  </a:lnTo>
                  <a:lnTo>
                    <a:pt x="94" y="15"/>
                  </a:lnTo>
                  <a:lnTo>
                    <a:pt x="94" y="15"/>
                  </a:lnTo>
                  <a:lnTo>
                    <a:pt x="94" y="15"/>
                  </a:lnTo>
                  <a:lnTo>
                    <a:pt x="94" y="15"/>
                  </a:lnTo>
                  <a:lnTo>
                    <a:pt x="94" y="15"/>
                  </a:lnTo>
                  <a:lnTo>
                    <a:pt x="94" y="15"/>
                  </a:lnTo>
                  <a:lnTo>
                    <a:pt x="96" y="15"/>
                  </a:lnTo>
                  <a:lnTo>
                    <a:pt x="96" y="17"/>
                  </a:lnTo>
                  <a:lnTo>
                    <a:pt x="96" y="17"/>
                  </a:lnTo>
                  <a:lnTo>
                    <a:pt x="96" y="17"/>
                  </a:lnTo>
                  <a:lnTo>
                    <a:pt x="97" y="17"/>
                  </a:lnTo>
                  <a:lnTo>
                    <a:pt x="97" y="17"/>
                  </a:lnTo>
                  <a:lnTo>
                    <a:pt x="97" y="17"/>
                  </a:lnTo>
                  <a:lnTo>
                    <a:pt x="97" y="17"/>
                  </a:lnTo>
                  <a:lnTo>
                    <a:pt x="100" y="17"/>
                  </a:lnTo>
                  <a:lnTo>
                    <a:pt x="100" y="20"/>
                  </a:lnTo>
                  <a:lnTo>
                    <a:pt x="100" y="20"/>
                  </a:lnTo>
                  <a:lnTo>
                    <a:pt x="100" y="20"/>
                  </a:lnTo>
                  <a:lnTo>
                    <a:pt x="100" y="20"/>
                  </a:lnTo>
                  <a:lnTo>
                    <a:pt x="100" y="22"/>
                  </a:lnTo>
                  <a:lnTo>
                    <a:pt x="100" y="22"/>
                  </a:lnTo>
                  <a:lnTo>
                    <a:pt x="100" y="22"/>
                  </a:lnTo>
                  <a:lnTo>
                    <a:pt x="100" y="22"/>
                  </a:lnTo>
                  <a:lnTo>
                    <a:pt x="100" y="24"/>
                  </a:lnTo>
                  <a:lnTo>
                    <a:pt x="100" y="24"/>
                  </a:lnTo>
                  <a:lnTo>
                    <a:pt x="100" y="24"/>
                  </a:lnTo>
                  <a:lnTo>
                    <a:pt x="100" y="24"/>
                  </a:lnTo>
                  <a:lnTo>
                    <a:pt x="100" y="25"/>
                  </a:lnTo>
                  <a:lnTo>
                    <a:pt x="100" y="25"/>
                  </a:lnTo>
                  <a:lnTo>
                    <a:pt x="100" y="25"/>
                  </a:lnTo>
                  <a:lnTo>
                    <a:pt x="102" y="25"/>
                  </a:lnTo>
                  <a:lnTo>
                    <a:pt x="100" y="27"/>
                  </a:lnTo>
                  <a:lnTo>
                    <a:pt x="100" y="27"/>
                  </a:lnTo>
                  <a:lnTo>
                    <a:pt x="100" y="27"/>
                  </a:lnTo>
                  <a:lnTo>
                    <a:pt x="100" y="27"/>
                  </a:lnTo>
                  <a:lnTo>
                    <a:pt x="100" y="29"/>
                  </a:lnTo>
                  <a:lnTo>
                    <a:pt x="100" y="29"/>
                  </a:lnTo>
                  <a:lnTo>
                    <a:pt x="100" y="29"/>
                  </a:lnTo>
                  <a:lnTo>
                    <a:pt x="100" y="29"/>
                  </a:lnTo>
                  <a:lnTo>
                    <a:pt x="98" y="32"/>
                  </a:lnTo>
                  <a:lnTo>
                    <a:pt x="98" y="32"/>
                  </a:lnTo>
                  <a:lnTo>
                    <a:pt x="98" y="32"/>
                  </a:lnTo>
                  <a:lnTo>
                    <a:pt x="98" y="32"/>
                  </a:lnTo>
                  <a:lnTo>
                    <a:pt x="98" y="32"/>
                  </a:lnTo>
                  <a:lnTo>
                    <a:pt x="98" y="32"/>
                  </a:lnTo>
                  <a:lnTo>
                    <a:pt x="98" y="32"/>
                  </a:lnTo>
                  <a:lnTo>
                    <a:pt x="98" y="32"/>
                  </a:lnTo>
                  <a:lnTo>
                    <a:pt x="96" y="34"/>
                  </a:lnTo>
                  <a:lnTo>
                    <a:pt x="96" y="34"/>
                  </a:lnTo>
                  <a:lnTo>
                    <a:pt x="96" y="34"/>
                  </a:lnTo>
                  <a:lnTo>
                    <a:pt x="96" y="34"/>
                  </a:lnTo>
                  <a:lnTo>
                    <a:pt x="93" y="36"/>
                  </a:lnTo>
                  <a:lnTo>
                    <a:pt x="93" y="36"/>
                  </a:lnTo>
                  <a:lnTo>
                    <a:pt x="93" y="36"/>
                  </a:lnTo>
                  <a:lnTo>
                    <a:pt x="93" y="36"/>
                  </a:lnTo>
                  <a:lnTo>
                    <a:pt x="91" y="38"/>
                  </a:lnTo>
                  <a:lnTo>
                    <a:pt x="91" y="38"/>
                  </a:lnTo>
                  <a:lnTo>
                    <a:pt x="91" y="38"/>
                  </a:lnTo>
                  <a:lnTo>
                    <a:pt x="91" y="38"/>
                  </a:lnTo>
                  <a:lnTo>
                    <a:pt x="91" y="39"/>
                  </a:lnTo>
                  <a:lnTo>
                    <a:pt x="91" y="39"/>
                  </a:lnTo>
                  <a:lnTo>
                    <a:pt x="91" y="39"/>
                  </a:lnTo>
                  <a:lnTo>
                    <a:pt x="91" y="39"/>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4"/>
                  </a:lnTo>
                  <a:lnTo>
                    <a:pt x="90" y="46"/>
                  </a:lnTo>
                  <a:lnTo>
                    <a:pt x="90" y="48"/>
                  </a:lnTo>
                  <a:lnTo>
                    <a:pt x="91" y="48"/>
                  </a:lnTo>
                  <a:lnTo>
                    <a:pt x="91" y="50"/>
                  </a:lnTo>
                  <a:lnTo>
                    <a:pt x="91" y="52"/>
                  </a:lnTo>
                  <a:lnTo>
                    <a:pt x="91" y="54"/>
                  </a:lnTo>
                  <a:lnTo>
                    <a:pt x="93" y="54"/>
                  </a:lnTo>
                  <a:lnTo>
                    <a:pt x="93" y="56"/>
                  </a:lnTo>
                  <a:lnTo>
                    <a:pt x="93" y="58"/>
                  </a:lnTo>
                  <a:lnTo>
                    <a:pt x="93" y="61"/>
                  </a:lnTo>
                  <a:lnTo>
                    <a:pt x="96" y="61"/>
                  </a:lnTo>
                  <a:lnTo>
                    <a:pt x="96" y="63"/>
                  </a:lnTo>
                  <a:lnTo>
                    <a:pt x="96" y="63"/>
                  </a:lnTo>
                  <a:lnTo>
                    <a:pt x="96" y="65"/>
                  </a:lnTo>
                  <a:lnTo>
                    <a:pt x="98" y="65"/>
                  </a:lnTo>
                  <a:lnTo>
                    <a:pt x="98" y="68"/>
                  </a:lnTo>
                  <a:lnTo>
                    <a:pt x="98" y="68"/>
                  </a:lnTo>
                  <a:lnTo>
                    <a:pt x="98" y="68"/>
                  </a:lnTo>
                  <a:lnTo>
                    <a:pt x="99" y="68"/>
                  </a:lnTo>
                  <a:lnTo>
                    <a:pt x="99" y="70"/>
                  </a:lnTo>
                  <a:lnTo>
                    <a:pt x="99" y="70"/>
                  </a:lnTo>
                  <a:lnTo>
                    <a:pt x="99" y="70"/>
                  </a:lnTo>
                  <a:lnTo>
                    <a:pt x="100" y="70"/>
                  </a:lnTo>
                  <a:lnTo>
                    <a:pt x="100" y="72"/>
                  </a:lnTo>
                  <a:lnTo>
                    <a:pt x="100" y="72"/>
                  </a:lnTo>
                  <a:lnTo>
                    <a:pt x="100" y="72"/>
                  </a:lnTo>
                  <a:lnTo>
                    <a:pt x="101" y="72"/>
                  </a:lnTo>
                  <a:lnTo>
                    <a:pt x="101" y="73"/>
                  </a:lnTo>
                  <a:lnTo>
                    <a:pt x="101" y="73"/>
                  </a:lnTo>
                  <a:lnTo>
                    <a:pt x="101" y="73"/>
                  </a:lnTo>
                  <a:lnTo>
                    <a:pt x="103" y="73"/>
                  </a:lnTo>
                  <a:lnTo>
                    <a:pt x="101" y="75"/>
                  </a:lnTo>
                  <a:lnTo>
                    <a:pt x="100" y="75"/>
                  </a:lnTo>
                  <a:lnTo>
                    <a:pt x="98" y="77"/>
                  </a:lnTo>
                  <a:lnTo>
                    <a:pt x="98" y="77"/>
                  </a:lnTo>
                  <a:lnTo>
                    <a:pt x="96" y="79"/>
                  </a:lnTo>
                  <a:lnTo>
                    <a:pt x="96" y="79"/>
                  </a:lnTo>
                  <a:lnTo>
                    <a:pt x="95" y="80"/>
                  </a:lnTo>
                  <a:lnTo>
                    <a:pt x="95" y="80"/>
                  </a:lnTo>
                  <a:lnTo>
                    <a:pt x="92" y="82"/>
                  </a:lnTo>
                  <a:lnTo>
                    <a:pt x="92" y="82"/>
                  </a:lnTo>
                  <a:lnTo>
                    <a:pt x="92" y="85"/>
                  </a:lnTo>
                  <a:lnTo>
                    <a:pt x="92" y="85"/>
                  </a:lnTo>
                  <a:lnTo>
                    <a:pt x="91" y="87"/>
                  </a:lnTo>
                  <a:lnTo>
                    <a:pt x="91" y="87"/>
                  </a:lnTo>
                  <a:lnTo>
                    <a:pt x="91" y="89"/>
                  </a:lnTo>
                  <a:lnTo>
                    <a:pt x="91" y="89"/>
                  </a:lnTo>
                  <a:lnTo>
                    <a:pt x="91" y="91"/>
                  </a:lnTo>
                  <a:lnTo>
                    <a:pt x="91" y="91"/>
                  </a:lnTo>
                  <a:lnTo>
                    <a:pt x="91" y="93"/>
                  </a:lnTo>
                  <a:lnTo>
                    <a:pt x="91" y="93"/>
                  </a:lnTo>
                  <a:lnTo>
                    <a:pt x="91" y="95"/>
                  </a:lnTo>
                  <a:lnTo>
                    <a:pt x="91" y="95"/>
                  </a:lnTo>
                  <a:lnTo>
                    <a:pt x="91" y="95"/>
                  </a:lnTo>
                  <a:lnTo>
                    <a:pt x="92" y="95"/>
                  </a:lnTo>
                  <a:lnTo>
                    <a:pt x="92" y="97"/>
                  </a:lnTo>
                  <a:lnTo>
                    <a:pt x="92" y="97"/>
                  </a:lnTo>
                  <a:lnTo>
                    <a:pt x="92" y="98"/>
                  </a:lnTo>
                  <a:lnTo>
                    <a:pt x="92" y="98"/>
                  </a:lnTo>
                  <a:lnTo>
                    <a:pt x="92" y="100"/>
                  </a:lnTo>
                  <a:lnTo>
                    <a:pt x="92" y="100"/>
                  </a:lnTo>
                  <a:lnTo>
                    <a:pt x="92" y="100"/>
                  </a:lnTo>
                  <a:lnTo>
                    <a:pt x="95" y="100"/>
                  </a:lnTo>
                  <a:lnTo>
                    <a:pt x="95" y="102"/>
                  </a:lnTo>
                  <a:lnTo>
                    <a:pt x="95" y="102"/>
                  </a:lnTo>
                  <a:lnTo>
                    <a:pt x="95" y="102"/>
                  </a:lnTo>
                  <a:lnTo>
                    <a:pt x="96" y="102"/>
                  </a:lnTo>
                  <a:lnTo>
                    <a:pt x="96" y="104"/>
                  </a:lnTo>
                  <a:lnTo>
                    <a:pt x="96" y="104"/>
                  </a:lnTo>
                  <a:lnTo>
                    <a:pt x="96" y="104"/>
                  </a:lnTo>
                  <a:lnTo>
                    <a:pt x="96" y="104"/>
                  </a:lnTo>
                  <a:lnTo>
                    <a:pt x="96" y="106"/>
                  </a:lnTo>
                  <a:lnTo>
                    <a:pt x="96" y="106"/>
                  </a:lnTo>
                  <a:lnTo>
                    <a:pt x="96" y="106"/>
                  </a:lnTo>
                  <a:lnTo>
                    <a:pt x="96" y="106"/>
                  </a:lnTo>
                  <a:lnTo>
                    <a:pt x="96" y="109"/>
                  </a:lnTo>
                  <a:lnTo>
                    <a:pt x="96" y="109"/>
                  </a:lnTo>
                  <a:lnTo>
                    <a:pt x="96" y="109"/>
                  </a:lnTo>
                  <a:lnTo>
                    <a:pt x="98" y="109"/>
                  </a:lnTo>
                  <a:lnTo>
                    <a:pt x="97" y="111"/>
                  </a:lnTo>
                  <a:lnTo>
                    <a:pt x="97" y="111"/>
                  </a:lnTo>
                  <a:lnTo>
                    <a:pt x="97" y="111"/>
                  </a:lnTo>
                  <a:lnTo>
                    <a:pt x="97" y="111"/>
                  </a:lnTo>
                  <a:lnTo>
                    <a:pt x="97" y="113"/>
                  </a:lnTo>
                  <a:lnTo>
                    <a:pt x="97" y="113"/>
                  </a:lnTo>
                  <a:lnTo>
                    <a:pt x="97" y="113"/>
                  </a:lnTo>
                  <a:lnTo>
                    <a:pt x="97" y="113"/>
                  </a:lnTo>
                  <a:lnTo>
                    <a:pt x="97" y="115"/>
                  </a:lnTo>
                  <a:lnTo>
                    <a:pt x="97" y="115"/>
                  </a:lnTo>
                  <a:lnTo>
                    <a:pt x="97" y="115"/>
                  </a:lnTo>
                  <a:lnTo>
                    <a:pt x="97" y="115"/>
                  </a:lnTo>
                  <a:lnTo>
                    <a:pt x="97" y="116"/>
                  </a:lnTo>
                  <a:lnTo>
                    <a:pt x="97" y="116"/>
                  </a:lnTo>
                  <a:lnTo>
                    <a:pt x="97" y="116"/>
                  </a:lnTo>
                  <a:lnTo>
                    <a:pt x="97" y="116"/>
                  </a:lnTo>
                  <a:lnTo>
                    <a:pt x="96" y="118"/>
                  </a:lnTo>
                  <a:lnTo>
                    <a:pt x="96" y="118"/>
                  </a:lnTo>
                  <a:lnTo>
                    <a:pt x="96" y="118"/>
                  </a:lnTo>
                  <a:lnTo>
                    <a:pt x="96" y="118"/>
                  </a:lnTo>
                  <a:lnTo>
                    <a:pt x="96" y="118"/>
                  </a:lnTo>
                  <a:lnTo>
                    <a:pt x="96" y="118"/>
                  </a:lnTo>
                  <a:lnTo>
                    <a:pt x="96" y="118"/>
                  </a:lnTo>
                  <a:lnTo>
                    <a:pt x="96" y="118"/>
                  </a:lnTo>
                  <a:lnTo>
                    <a:pt x="96" y="121"/>
                  </a:lnTo>
                  <a:lnTo>
                    <a:pt x="96" y="121"/>
                  </a:lnTo>
                  <a:lnTo>
                    <a:pt x="96" y="121"/>
                  </a:lnTo>
                  <a:lnTo>
                    <a:pt x="96" y="121"/>
                  </a:lnTo>
                  <a:lnTo>
                    <a:pt x="96" y="121"/>
                  </a:lnTo>
                  <a:lnTo>
                    <a:pt x="96" y="121"/>
                  </a:lnTo>
                  <a:lnTo>
                    <a:pt x="96" y="121"/>
                  </a:lnTo>
                  <a:lnTo>
                    <a:pt x="96" y="121"/>
                  </a:lnTo>
                  <a:lnTo>
                    <a:pt x="96" y="123"/>
                  </a:lnTo>
                  <a:lnTo>
                    <a:pt x="96" y="125"/>
                  </a:lnTo>
                  <a:lnTo>
                    <a:pt x="96" y="127"/>
                  </a:lnTo>
                  <a:lnTo>
                    <a:pt x="96" y="127"/>
                  </a:lnTo>
                  <a:lnTo>
                    <a:pt x="96" y="129"/>
                  </a:lnTo>
                  <a:lnTo>
                    <a:pt x="96" y="129"/>
                  </a:lnTo>
                  <a:lnTo>
                    <a:pt x="96" y="131"/>
                  </a:lnTo>
                  <a:lnTo>
                    <a:pt x="97" y="131"/>
                  </a:lnTo>
                  <a:lnTo>
                    <a:pt x="97" y="133"/>
                  </a:lnTo>
                  <a:lnTo>
                    <a:pt x="97" y="135"/>
                  </a:lnTo>
                  <a:lnTo>
                    <a:pt x="97" y="137"/>
                  </a:lnTo>
                  <a:lnTo>
                    <a:pt x="100" y="137"/>
                  </a:lnTo>
                  <a:lnTo>
                    <a:pt x="100" y="139"/>
                  </a:lnTo>
                  <a:lnTo>
                    <a:pt x="100" y="139"/>
                  </a:lnTo>
                  <a:lnTo>
                    <a:pt x="100" y="141"/>
                  </a:lnTo>
                  <a:lnTo>
                    <a:pt x="102" y="141"/>
                  </a:lnTo>
                  <a:lnTo>
                    <a:pt x="102" y="143"/>
                  </a:lnTo>
                  <a:lnTo>
                    <a:pt x="102" y="143"/>
                  </a:lnTo>
                  <a:lnTo>
                    <a:pt x="102" y="145"/>
                  </a:lnTo>
                  <a:lnTo>
                    <a:pt x="102" y="145"/>
                  </a:lnTo>
                  <a:lnTo>
                    <a:pt x="102" y="147"/>
                  </a:lnTo>
                  <a:lnTo>
                    <a:pt x="102" y="147"/>
                  </a:lnTo>
                  <a:lnTo>
                    <a:pt x="102" y="150"/>
                  </a:lnTo>
                  <a:lnTo>
                    <a:pt x="102" y="150"/>
                  </a:lnTo>
                  <a:lnTo>
                    <a:pt x="102" y="152"/>
                  </a:lnTo>
                  <a:lnTo>
                    <a:pt x="102" y="152"/>
                  </a:lnTo>
                  <a:lnTo>
                    <a:pt x="102" y="154"/>
                  </a:lnTo>
                  <a:lnTo>
                    <a:pt x="102" y="154"/>
                  </a:lnTo>
                  <a:lnTo>
                    <a:pt x="102" y="156"/>
                  </a:lnTo>
                  <a:lnTo>
                    <a:pt x="102" y="156"/>
                  </a:lnTo>
                  <a:lnTo>
                    <a:pt x="102" y="157"/>
                  </a:lnTo>
                  <a:lnTo>
                    <a:pt x="104" y="157"/>
                  </a:lnTo>
                  <a:lnTo>
                    <a:pt x="104" y="159"/>
                  </a:lnTo>
                  <a:lnTo>
                    <a:pt x="104" y="159"/>
                  </a:lnTo>
                  <a:lnTo>
                    <a:pt x="104" y="159"/>
                  </a:lnTo>
                  <a:lnTo>
                    <a:pt x="104" y="159"/>
                  </a:lnTo>
                  <a:lnTo>
                    <a:pt x="104" y="161"/>
                  </a:lnTo>
                  <a:lnTo>
                    <a:pt x="104" y="161"/>
                  </a:lnTo>
                  <a:lnTo>
                    <a:pt x="104" y="161"/>
                  </a:lnTo>
                  <a:lnTo>
                    <a:pt x="104" y="161"/>
                  </a:lnTo>
                  <a:lnTo>
                    <a:pt x="104" y="163"/>
                  </a:lnTo>
                  <a:lnTo>
                    <a:pt x="104" y="163"/>
                  </a:lnTo>
                  <a:lnTo>
                    <a:pt x="104" y="163"/>
                  </a:lnTo>
                  <a:lnTo>
                    <a:pt x="104" y="163"/>
                  </a:lnTo>
                  <a:lnTo>
                    <a:pt x="104" y="163"/>
                  </a:lnTo>
                  <a:lnTo>
                    <a:pt x="104" y="163"/>
                  </a:lnTo>
                  <a:lnTo>
                    <a:pt x="104" y="163"/>
                  </a:lnTo>
                  <a:lnTo>
                    <a:pt x="105" y="163"/>
                  </a:lnTo>
                  <a:lnTo>
                    <a:pt x="104" y="165"/>
                  </a:lnTo>
                  <a:lnTo>
                    <a:pt x="104" y="165"/>
                  </a:lnTo>
                  <a:lnTo>
                    <a:pt x="104" y="167"/>
                  </a:lnTo>
                  <a:lnTo>
                    <a:pt x="104" y="167"/>
                  </a:lnTo>
                  <a:lnTo>
                    <a:pt x="104" y="169"/>
                  </a:lnTo>
                  <a:lnTo>
                    <a:pt x="104" y="169"/>
                  </a:lnTo>
                  <a:lnTo>
                    <a:pt x="104" y="171"/>
                  </a:lnTo>
                  <a:lnTo>
                    <a:pt x="104" y="171"/>
                  </a:lnTo>
                  <a:lnTo>
                    <a:pt x="103" y="173"/>
                  </a:lnTo>
                  <a:lnTo>
                    <a:pt x="103" y="173"/>
                  </a:lnTo>
                  <a:lnTo>
                    <a:pt x="103" y="175"/>
                  </a:lnTo>
                  <a:lnTo>
                    <a:pt x="103" y="175"/>
                  </a:lnTo>
                  <a:lnTo>
                    <a:pt x="103" y="177"/>
                  </a:lnTo>
                  <a:lnTo>
                    <a:pt x="103" y="177"/>
                  </a:lnTo>
                  <a:lnTo>
                    <a:pt x="103" y="178"/>
                  </a:lnTo>
                  <a:lnTo>
                    <a:pt x="103" y="178"/>
                  </a:lnTo>
                  <a:lnTo>
                    <a:pt x="102" y="180"/>
                  </a:lnTo>
                  <a:lnTo>
                    <a:pt x="102" y="180"/>
                  </a:lnTo>
                  <a:lnTo>
                    <a:pt x="102" y="180"/>
                  </a:lnTo>
                  <a:lnTo>
                    <a:pt x="102" y="180"/>
                  </a:lnTo>
                  <a:lnTo>
                    <a:pt x="102" y="180"/>
                  </a:lnTo>
                  <a:lnTo>
                    <a:pt x="102" y="180"/>
                  </a:lnTo>
                  <a:lnTo>
                    <a:pt x="102" y="180"/>
                  </a:lnTo>
                  <a:lnTo>
                    <a:pt x="102" y="180"/>
                  </a:lnTo>
                  <a:lnTo>
                    <a:pt x="102" y="181"/>
                  </a:lnTo>
                  <a:lnTo>
                    <a:pt x="102" y="181"/>
                  </a:lnTo>
                  <a:lnTo>
                    <a:pt x="102" y="181"/>
                  </a:lnTo>
                  <a:lnTo>
                    <a:pt x="102" y="181"/>
                  </a:lnTo>
                  <a:lnTo>
                    <a:pt x="102" y="181"/>
                  </a:lnTo>
                  <a:lnTo>
                    <a:pt x="102" y="181"/>
                  </a:lnTo>
                  <a:lnTo>
                    <a:pt x="102" y="181"/>
                  </a:lnTo>
                  <a:lnTo>
                    <a:pt x="102" y="181"/>
                  </a:lnTo>
                  <a:lnTo>
                    <a:pt x="100" y="183"/>
                  </a:lnTo>
                  <a:lnTo>
                    <a:pt x="100" y="183"/>
                  </a:lnTo>
                  <a:lnTo>
                    <a:pt x="100" y="183"/>
                  </a:lnTo>
                  <a:lnTo>
                    <a:pt x="100" y="183"/>
                  </a:lnTo>
                  <a:lnTo>
                    <a:pt x="100" y="185"/>
                  </a:lnTo>
                  <a:lnTo>
                    <a:pt x="100" y="185"/>
                  </a:lnTo>
                  <a:lnTo>
                    <a:pt x="100" y="185"/>
                  </a:lnTo>
                  <a:lnTo>
                    <a:pt x="100" y="185"/>
                  </a:lnTo>
                  <a:lnTo>
                    <a:pt x="100" y="187"/>
                  </a:lnTo>
                  <a:lnTo>
                    <a:pt x="100" y="187"/>
                  </a:lnTo>
                  <a:lnTo>
                    <a:pt x="100" y="187"/>
                  </a:lnTo>
                  <a:lnTo>
                    <a:pt x="100" y="187"/>
                  </a:lnTo>
                  <a:lnTo>
                    <a:pt x="100" y="189"/>
                  </a:lnTo>
                  <a:lnTo>
                    <a:pt x="100" y="189"/>
                  </a:lnTo>
                  <a:lnTo>
                    <a:pt x="100" y="189"/>
                  </a:lnTo>
                  <a:lnTo>
                    <a:pt x="100" y="189"/>
                  </a:lnTo>
                  <a:lnTo>
                    <a:pt x="97" y="191"/>
                  </a:lnTo>
                  <a:lnTo>
                    <a:pt x="97" y="191"/>
                  </a:lnTo>
                  <a:lnTo>
                    <a:pt x="97" y="191"/>
                  </a:lnTo>
                  <a:lnTo>
                    <a:pt x="97" y="191"/>
                  </a:lnTo>
                  <a:lnTo>
                    <a:pt x="97" y="191"/>
                  </a:lnTo>
                  <a:lnTo>
                    <a:pt x="97" y="191"/>
                  </a:lnTo>
                  <a:lnTo>
                    <a:pt x="97" y="191"/>
                  </a:lnTo>
                  <a:lnTo>
                    <a:pt x="97" y="191"/>
                  </a:lnTo>
                  <a:lnTo>
                    <a:pt x="97" y="192"/>
                  </a:lnTo>
                  <a:lnTo>
                    <a:pt x="97" y="192"/>
                  </a:lnTo>
                  <a:lnTo>
                    <a:pt x="97" y="192"/>
                  </a:lnTo>
                  <a:lnTo>
                    <a:pt x="97" y="192"/>
                  </a:lnTo>
                  <a:lnTo>
                    <a:pt x="97" y="192"/>
                  </a:lnTo>
                  <a:lnTo>
                    <a:pt x="97" y="192"/>
                  </a:lnTo>
                  <a:lnTo>
                    <a:pt x="97" y="192"/>
                  </a:lnTo>
                  <a:lnTo>
                    <a:pt x="97" y="192"/>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5"/>
                  </a:lnTo>
                  <a:lnTo>
                    <a:pt x="96" y="195"/>
                  </a:lnTo>
                  <a:lnTo>
                    <a:pt x="96" y="195"/>
                  </a:lnTo>
                  <a:lnTo>
                    <a:pt x="96" y="195"/>
                  </a:lnTo>
                  <a:lnTo>
                    <a:pt x="96" y="196"/>
                  </a:lnTo>
                  <a:lnTo>
                    <a:pt x="96" y="196"/>
                  </a:lnTo>
                  <a:lnTo>
                    <a:pt x="96" y="196"/>
                  </a:lnTo>
                  <a:lnTo>
                    <a:pt x="96" y="196"/>
                  </a:lnTo>
                  <a:lnTo>
                    <a:pt x="96" y="198"/>
                  </a:lnTo>
                  <a:lnTo>
                    <a:pt x="96" y="198"/>
                  </a:lnTo>
                  <a:lnTo>
                    <a:pt x="96" y="198"/>
                  </a:lnTo>
                  <a:lnTo>
                    <a:pt x="96" y="198"/>
                  </a:lnTo>
                  <a:lnTo>
                    <a:pt x="96" y="198"/>
                  </a:lnTo>
                  <a:lnTo>
                    <a:pt x="96" y="198"/>
                  </a:lnTo>
                  <a:lnTo>
                    <a:pt x="96" y="198"/>
                  </a:lnTo>
                  <a:lnTo>
                    <a:pt x="96" y="198"/>
                  </a:lnTo>
                  <a:lnTo>
                    <a:pt x="96" y="200"/>
                  </a:lnTo>
                  <a:lnTo>
                    <a:pt x="96" y="200"/>
                  </a:lnTo>
                  <a:lnTo>
                    <a:pt x="96" y="203"/>
                  </a:lnTo>
                  <a:lnTo>
                    <a:pt x="96" y="203"/>
                  </a:lnTo>
                  <a:lnTo>
                    <a:pt x="96" y="205"/>
                  </a:lnTo>
                  <a:lnTo>
                    <a:pt x="96" y="205"/>
                  </a:lnTo>
                  <a:lnTo>
                    <a:pt x="96" y="205"/>
                  </a:lnTo>
                  <a:lnTo>
                    <a:pt x="96" y="205"/>
                  </a:lnTo>
                  <a:lnTo>
                    <a:pt x="95" y="207"/>
                  </a:lnTo>
                  <a:lnTo>
                    <a:pt x="95" y="207"/>
                  </a:lnTo>
                  <a:lnTo>
                    <a:pt x="95" y="208"/>
                  </a:lnTo>
                  <a:lnTo>
                    <a:pt x="95" y="208"/>
                  </a:lnTo>
                  <a:lnTo>
                    <a:pt x="95" y="210"/>
                  </a:lnTo>
                  <a:lnTo>
                    <a:pt x="95" y="210"/>
                  </a:lnTo>
                  <a:lnTo>
                    <a:pt x="95" y="210"/>
                  </a:lnTo>
                  <a:lnTo>
                    <a:pt x="95" y="210"/>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1" y="213"/>
                  </a:lnTo>
                  <a:lnTo>
                    <a:pt x="91" y="213"/>
                  </a:lnTo>
                  <a:lnTo>
                    <a:pt x="91" y="213"/>
                  </a:lnTo>
                  <a:lnTo>
                    <a:pt x="91" y="213"/>
                  </a:lnTo>
                  <a:lnTo>
                    <a:pt x="90" y="215"/>
                  </a:lnTo>
                  <a:lnTo>
                    <a:pt x="90" y="215"/>
                  </a:lnTo>
                  <a:lnTo>
                    <a:pt x="90" y="215"/>
                  </a:lnTo>
                  <a:lnTo>
                    <a:pt x="90" y="215"/>
                  </a:lnTo>
                  <a:lnTo>
                    <a:pt x="87" y="217"/>
                  </a:lnTo>
                  <a:lnTo>
                    <a:pt x="87" y="217"/>
                  </a:lnTo>
                  <a:lnTo>
                    <a:pt x="87" y="217"/>
                  </a:lnTo>
                  <a:lnTo>
                    <a:pt x="87" y="217"/>
                  </a:lnTo>
                  <a:lnTo>
                    <a:pt x="87" y="217"/>
                  </a:lnTo>
                  <a:lnTo>
                    <a:pt x="87" y="217"/>
                  </a:lnTo>
                  <a:lnTo>
                    <a:pt x="87" y="217"/>
                  </a:lnTo>
                  <a:lnTo>
                    <a:pt x="87" y="217"/>
                  </a:lnTo>
                  <a:lnTo>
                    <a:pt x="86" y="219"/>
                  </a:lnTo>
                  <a:lnTo>
                    <a:pt x="86" y="219"/>
                  </a:lnTo>
                  <a:lnTo>
                    <a:pt x="86" y="220"/>
                  </a:lnTo>
                  <a:lnTo>
                    <a:pt x="86" y="220"/>
                  </a:lnTo>
                  <a:lnTo>
                    <a:pt x="86" y="222"/>
                  </a:lnTo>
                  <a:lnTo>
                    <a:pt x="86" y="222"/>
                  </a:lnTo>
                  <a:lnTo>
                    <a:pt x="86" y="222"/>
                  </a:lnTo>
                  <a:lnTo>
                    <a:pt x="86" y="222"/>
                  </a:lnTo>
                  <a:lnTo>
                    <a:pt x="85" y="224"/>
                  </a:lnTo>
                  <a:lnTo>
                    <a:pt x="85" y="224"/>
                  </a:lnTo>
                  <a:lnTo>
                    <a:pt x="85" y="224"/>
                  </a:lnTo>
                  <a:lnTo>
                    <a:pt x="85" y="224"/>
                  </a:lnTo>
                  <a:lnTo>
                    <a:pt x="85" y="227"/>
                  </a:lnTo>
                  <a:lnTo>
                    <a:pt x="85" y="227"/>
                  </a:lnTo>
                  <a:lnTo>
                    <a:pt x="85" y="227"/>
                  </a:lnTo>
                  <a:lnTo>
                    <a:pt x="85"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1" y="229"/>
                  </a:lnTo>
                  <a:lnTo>
                    <a:pt x="81" y="229"/>
                  </a:lnTo>
                  <a:lnTo>
                    <a:pt x="81" y="229"/>
                  </a:lnTo>
                  <a:lnTo>
                    <a:pt x="81" y="229"/>
                  </a:lnTo>
                  <a:lnTo>
                    <a:pt x="81" y="229"/>
                  </a:lnTo>
                  <a:lnTo>
                    <a:pt x="81" y="229"/>
                  </a:lnTo>
                  <a:lnTo>
                    <a:pt x="81" y="229"/>
                  </a:lnTo>
                  <a:lnTo>
                    <a:pt x="81" y="229"/>
                  </a:lnTo>
                  <a:lnTo>
                    <a:pt x="79" y="230"/>
                  </a:lnTo>
                  <a:lnTo>
                    <a:pt x="79" y="230"/>
                  </a:lnTo>
                  <a:lnTo>
                    <a:pt x="79" y="230"/>
                  </a:lnTo>
                  <a:lnTo>
                    <a:pt x="79" y="230"/>
                  </a:lnTo>
                  <a:lnTo>
                    <a:pt x="79" y="230"/>
                  </a:lnTo>
                  <a:lnTo>
                    <a:pt x="79" y="230"/>
                  </a:lnTo>
                  <a:lnTo>
                    <a:pt x="79" y="230"/>
                  </a:lnTo>
                  <a:lnTo>
                    <a:pt x="79" y="230"/>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4"/>
                  </a:lnTo>
                  <a:lnTo>
                    <a:pt x="78" y="234"/>
                  </a:lnTo>
                  <a:lnTo>
                    <a:pt x="78" y="236"/>
                  </a:lnTo>
                  <a:lnTo>
                    <a:pt x="78" y="236"/>
                  </a:lnTo>
                  <a:lnTo>
                    <a:pt x="78" y="238"/>
                  </a:lnTo>
                  <a:lnTo>
                    <a:pt x="78" y="238"/>
                  </a:lnTo>
                  <a:lnTo>
                    <a:pt x="78" y="241"/>
                  </a:lnTo>
                  <a:lnTo>
                    <a:pt x="78" y="241"/>
                  </a:lnTo>
                  <a:lnTo>
                    <a:pt x="78" y="243"/>
                  </a:lnTo>
                  <a:lnTo>
                    <a:pt x="78" y="243"/>
                  </a:lnTo>
                  <a:lnTo>
                    <a:pt x="78" y="245"/>
                  </a:lnTo>
                  <a:lnTo>
                    <a:pt x="78" y="245"/>
                  </a:lnTo>
                  <a:lnTo>
                    <a:pt x="78" y="247"/>
                  </a:lnTo>
                  <a:lnTo>
                    <a:pt x="78" y="247"/>
                  </a:lnTo>
                  <a:lnTo>
                    <a:pt x="78" y="249"/>
                  </a:lnTo>
                  <a:lnTo>
                    <a:pt x="78" y="249"/>
                  </a:lnTo>
                  <a:lnTo>
                    <a:pt x="76" y="251"/>
                  </a:lnTo>
                  <a:lnTo>
                    <a:pt x="76" y="251"/>
                  </a:lnTo>
                  <a:lnTo>
                    <a:pt x="76" y="251"/>
                  </a:lnTo>
                  <a:lnTo>
                    <a:pt x="76" y="251"/>
                  </a:lnTo>
                  <a:lnTo>
                    <a:pt x="76" y="253"/>
                  </a:lnTo>
                  <a:lnTo>
                    <a:pt x="76" y="253"/>
                  </a:lnTo>
                  <a:lnTo>
                    <a:pt x="76" y="253"/>
                  </a:lnTo>
                  <a:lnTo>
                    <a:pt x="76" y="253"/>
                  </a:lnTo>
                  <a:lnTo>
                    <a:pt x="73" y="255"/>
                  </a:lnTo>
                  <a:lnTo>
                    <a:pt x="73" y="255"/>
                  </a:lnTo>
                  <a:lnTo>
                    <a:pt x="73" y="255"/>
                  </a:lnTo>
                  <a:lnTo>
                    <a:pt x="73" y="255"/>
                  </a:lnTo>
                  <a:lnTo>
                    <a:pt x="73" y="256"/>
                  </a:lnTo>
                  <a:lnTo>
                    <a:pt x="73" y="256"/>
                  </a:lnTo>
                  <a:lnTo>
                    <a:pt x="73" y="256"/>
                  </a:lnTo>
                  <a:lnTo>
                    <a:pt x="73" y="256"/>
                  </a:lnTo>
                  <a:lnTo>
                    <a:pt x="72" y="258"/>
                  </a:lnTo>
                  <a:lnTo>
                    <a:pt x="72" y="258"/>
                  </a:lnTo>
                  <a:lnTo>
                    <a:pt x="72" y="258"/>
                  </a:lnTo>
                  <a:lnTo>
                    <a:pt x="72" y="258"/>
                  </a:lnTo>
                  <a:lnTo>
                    <a:pt x="71" y="260"/>
                  </a:lnTo>
                  <a:lnTo>
                    <a:pt x="71" y="260"/>
                  </a:lnTo>
                  <a:lnTo>
                    <a:pt x="71" y="260"/>
                  </a:lnTo>
                  <a:lnTo>
                    <a:pt x="71" y="260"/>
                  </a:lnTo>
                  <a:lnTo>
                    <a:pt x="70" y="262"/>
                  </a:lnTo>
                  <a:lnTo>
                    <a:pt x="70" y="262"/>
                  </a:lnTo>
                  <a:lnTo>
                    <a:pt x="70" y="262"/>
                  </a:lnTo>
                  <a:lnTo>
                    <a:pt x="70" y="262"/>
                  </a:lnTo>
                  <a:lnTo>
                    <a:pt x="70" y="263"/>
                  </a:lnTo>
                  <a:lnTo>
                    <a:pt x="70" y="263"/>
                  </a:lnTo>
                  <a:lnTo>
                    <a:pt x="70" y="263"/>
                  </a:lnTo>
                  <a:lnTo>
                    <a:pt x="70" y="263"/>
                  </a:lnTo>
                  <a:lnTo>
                    <a:pt x="70" y="265"/>
                  </a:lnTo>
                  <a:lnTo>
                    <a:pt x="70" y="265"/>
                  </a:lnTo>
                  <a:lnTo>
                    <a:pt x="70" y="267"/>
                  </a:lnTo>
                  <a:lnTo>
                    <a:pt x="70" y="267"/>
                  </a:lnTo>
                  <a:lnTo>
                    <a:pt x="70" y="270"/>
                  </a:lnTo>
                  <a:lnTo>
                    <a:pt x="70" y="270"/>
                  </a:lnTo>
                  <a:lnTo>
                    <a:pt x="70" y="271"/>
                  </a:lnTo>
                  <a:lnTo>
                    <a:pt x="71" y="271"/>
                  </a:lnTo>
                  <a:lnTo>
                    <a:pt x="71" y="273"/>
                  </a:lnTo>
                  <a:lnTo>
                    <a:pt x="71" y="273"/>
                  </a:lnTo>
                  <a:lnTo>
                    <a:pt x="71" y="275"/>
                  </a:lnTo>
                  <a:lnTo>
                    <a:pt x="72" y="275"/>
                  </a:lnTo>
                  <a:lnTo>
                    <a:pt x="72" y="277"/>
                  </a:lnTo>
                  <a:lnTo>
                    <a:pt x="72" y="277"/>
                  </a:lnTo>
                  <a:lnTo>
                    <a:pt x="72" y="277"/>
                  </a:lnTo>
                  <a:lnTo>
                    <a:pt x="73" y="277"/>
                  </a:lnTo>
                  <a:lnTo>
                    <a:pt x="73" y="280"/>
                  </a:lnTo>
                  <a:lnTo>
                    <a:pt x="73" y="280"/>
                  </a:lnTo>
                  <a:lnTo>
                    <a:pt x="73" y="280"/>
                  </a:lnTo>
                  <a:lnTo>
                    <a:pt x="73" y="280"/>
                  </a:lnTo>
                  <a:lnTo>
                    <a:pt x="73" y="280"/>
                  </a:lnTo>
                  <a:lnTo>
                    <a:pt x="73" y="280"/>
                  </a:lnTo>
                  <a:lnTo>
                    <a:pt x="73" y="280"/>
                  </a:lnTo>
                  <a:lnTo>
                    <a:pt x="74" y="280"/>
                  </a:lnTo>
                  <a:lnTo>
                    <a:pt x="74" y="280"/>
                  </a:lnTo>
                  <a:lnTo>
                    <a:pt x="74" y="280"/>
                  </a:lnTo>
                  <a:lnTo>
                    <a:pt x="74" y="280"/>
                  </a:lnTo>
                  <a:lnTo>
                    <a:pt x="74" y="280"/>
                  </a:lnTo>
                  <a:lnTo>
                    <a:pt x="74" y="280"/>
                  </a:lnTo>
                  <a:lnTo>
                    <a:pt x="74" y="280"/>
                  </a:lnTo>
                  <a:lnTo>
                    <a:pt x="74" y="280"/>
                  </a:lnTo>
                  <a:lnTo>
                    <a:pt x="76" y="280"/>
                  </a:lnTo>
                  <a:lnTo>
                    <a:pt x="76" y="282"/>
                  </a:lnTo>
                  <a:lnTo>
                    <a:pt x="76" y="282"/>
                  </a:lnTo>
                  <a:lnTo>
                    <a:pt x="76" y="282"/>
                  </a:lnTo>
                  <a:lnTo>
                    <a:pt x="76" y="282"/>
                  </a:lnTo>
                  <a:lnTo>
                    <a:pt x="76" y="282"/>
                  </a:lnTo>
                  <a:lnTo>
                    <a:pt x="76" y="282"/>
                  </a:lnTo>
                  <a:lnTo>
                    <a:pt x="76" y="282"/>
                  </a:lnTo>
                  <a:lnTo>
                    <a:pt x="76" y="282"/>
                  </a:lnTo>
                  <a:lnTo>
                    <a:pt x="76" y="284"/>
                  </a:lnTo>
                  <a:lnTo>
                    <a:pt x="76" y="284"/>
                  </a:lnTo>
                  <a:lnTo>
                    <a:pt x="76" y="284"/>
                  </a:lnTo>
                  <a:lnTo>
                    <a:pt x="76" y="284"/>
                  </a:lnTo>
                  <a:lnTo>
                    <a:pt x="76" y="284"/>
                  </a:lnTo>
                  <a:lnTo>
                    <a:pt x="76" y="284"/>
                  </a:lnTo>
                  <a:lnTo>
                    <a:pt x="76" y="284"/>
                  </a:lnTo>
                  <a:lnTo>
                    <a:pt x="76" y="284"/>
                  </a:lnTo>
                  <a:lnTo>
                    <a:pt x="74" y="284"/>
                  </a:lnTo>
                  <a:lnTo>
                    <a:pt x="74" y="284"/>
                  </a:lnTo>
                  <a:lnTo>
                    <a:pt x="74" y="284"/>
                  </a:lnTo>
                  <a:lnTo>
                    <a:pt x="74" y="284"/>
                  </a:lnTo>
                  <a:lnTo>
                    <a:pt x="74" y="284"/>
                  </a:lnTo>
                  <a:lnTo>
                    <a:pt x="74" y="284"/>
                  </a:lnTo>
                  <a:lnTo>
                    <a:pt x="74" y="284"/>
                  </a:lnTo>
                  <a:lnTo>
                    <a:pt x="74" y="284"/>
                  </a:lnTo>
                  <a:lnTo>
                    <a:pt x="73" y="284"/>
                  </a:lnTo>
                  <a:lnTo>
                    <a:pt x="73" y="284"/>
                  </a:lnTo>
                  <a:lnTo>
                    <a:pt x="73" y="284"/>
                  </a:lnTo>
                  <a:lnTo>
                    <a:pt x="73" y="284"/>
                  </a:lnTo>
                  <a:lnTo>
                    <a:pt x="73" y="284"/>
                  </a:lnTo>
                  <a:lnTo>
                    <a:pt x="73" y="284"/>
                  </a:lnTo>
                  <a:lnTo>
                    <a:pt x="73" y="284"/>
                  </a:lnTo>
                  <a:lnTo>
                    <a:pt x="73" y="283"/>
                  </a:lnTo>
                  <a:lnTo>
                    <a:pt x="72" y="283"/>
                  </a:lnTo>
                  <a:lnTo>
                    <a:pt x="72" y="283"/>
                  </a:lnTo>
                  <a:lnTo>
                    <a:pt x="72" y="283"/>
                  </a:lnTo>
                  <a:lnTo>
                    <a:pt x="72" y="283"/>
                  </a:lnTo>
                  <a:lnTo>
                    <a:pt x="72" y="283"/>
                  </a:lnTo>
                  <a:lnTo>
                    <a:pt x="72" y="283"/>
                  </a:lnTo>
                  <a:lnTo>
                    <a:pt x="72" y="283"/>
                  </a:lnTo>
                  <a:lnTo>
                    <a:pt x="72" y="281"/>
                  </a:lnTo>
                  <a:lnTo>
                    <a:pt x="70" y="281"/>
                  </a:lnTo>
                  <a:lnTo>
                    <a:pt x="70" y="281"/>
                  </a:lnTo>
                  <a:lnTo>
                    <a:pt x="70" y="281"/>
                  </a:lnTo>
                  <a:lnTo>
                    <a:pt x="70" y="281"/>
                  </a:lnTo>
                  <a:lnTo>
                    <a:pt x="70" y="281"/>
                  </a:lnTo>
                  <a:lnTo>
                    <a:pt x="70" y="281"/>
                  </a:lnTo>
                  <a:lnTo>
                    <a:pt x="70" y="281"/>
                  </a:lnTo>
                  <a:lnTo>
                    <a:pt x="70" y="280"/>
                  </a:lnTo>
                  <a:lnTo>
                    <a:pt x="68" y="281"/>
                  </a:lnTo>
                  <a:lnTo>
                    <a:pt x="68" y="281"/>
                  </a:lnTo>
                  <a:lnTo>
                    <a:pt x="68" y="281"/>
                  </a:lnTo>
                  <a:lnTo>
                    <a:pt x="68" y="281"/>
                  </a:lnTo>
                  <a:lnTo>
                    <a:pt x="67" y="281"/>
                  </a:lnTo>
                  <a:lnTo>
                    <a:pt x="67" y="281"/>
                  </a:lnTo>
                  <a:lnTo>
                    <a:pt x="67" y="281"/>
                  </a:lnTo>
                  <a:lnTo>
                    <a:pt x="67" y="281"/>
                  </a:lnTo>
                  <a:lnTo>
                    <a:pt x="65" y="281"/>
                  </a:lnTo>
                  <a:lnTo>
                    <a:pt x="65" y="281"/>
                  </a:lnTo>
                  <a:lnTo>
                    <a:pt x="65" y="281"/>
                  </a:lnTo>
                  <a:lnTo>
                    <a:pt x="65" y="281"/>
                  </a:lnTo>
                  <a:lnTo>
                    <a:pt x="65" y="281"/>
                  </a:lnTo>
                  <a:lnTo>
                    <a:pt x="65" y="281"/>
                  </a:lnTo>
                  <a:lnTo>
                    <a:pt x="65" y="281"/>
                  </a:lnTo>
                  <a:lnTo>
                    <a:pt x="65" y="281"/>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59" y="288"/>
                  </a:lnTo>
                  <a:lnTo>
                    <a:pt x="59" y="288"/>
                  </a:lnTo>
                  <a:lnTo>
                    <a:pt x="59" y="288"/>
                  </a:lnTo>
                  <a:lnTo>
                    <a:pt x="59" y="288"/>
                  </a:lnTo>
                  <a:lnTo>
                    <a:pt x="59" y="288"/>
                  </a:lnTo>
                  <a:lnTo>
                    <a:pt x="59" y="288"/>
                  </a:lnTo>
                  <a:lnTo>
                    <a:pt x="59" y="288"/>
                  </a:lnTo>
                  <a:lnTo>
                    <a:pt x="59" y="288"/>
                  </a:lnTo>
                  <a:lnTo>
                    <a:pt x="58" y="288"/>
                  </a:lnTo>
                  <a:lnTo>
                    <a:pt x="58" y="288"/>
                  </a:lnTo>
                  <a:lnTo>
                    <a:pt x="58" y="288"/>
                  </a:lnTo>
                  <a:lnTo>
                    <a:pt x="58" y="288"/>
                  </a:lnTo>
                  <a:lnTo>
                    <a:pt x="58" y="288"/>
                  </a:lnTo>
                  <a:lnTo>
                    <a:pt x="58" y="288"/>
                  </a:lnTo>
                  <a:lnTo>
                    <a:pt x="58" y="288"/>
                  </a:lnTo>
                  <a:lnTo>
                    <a:pt x="58"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6"/>
                  </a:lnTo>
                  <a:lnTo>
                    <a:pt x="57" y="286"/>
                  </a:lnTo>
                  <a:lnTo>
                    <a:pt x="57" y="286"/>
                  </a:lnTo>
                  <a:lnTo>
                    <a:pt x="57" y="286"/>
                  </a:lnTo>
                  <a:lnTo>
                    <a:pt x="57" y="285"/>
                  </a:lnTo>
                  <a:lnTo>
                    <a:pt x="57" y="285"/>
                  </a:lnTo>
                  <a:lnTo>
                    <a:pt x="57" y="285"/>
                  </a:lnTo>
                  <a:lnTo>
                    <a:pt x="57" y="285"/>
                  </a:lnTo>
                  <a:lnTo>
                    <a:pt x="57" y="282"/>
                  </a:lnTo>
                  <a:lnTo>
                    <a:pt x="57" y="282"/>
                  </a:lnTo>
                  <a:lnTo>
                    <a:pt x="57" y="282"/>
                  </a:lnTo>
                  <a:lnTo>
                    <a:pt x="57" y="282"/>
                  </a:lnTo>
                  <a:lnTo>
                    <a:pt x="57" y="281"/>
                  </a:lnTo>
                  <a:lnTo>
                    <a:pt x="57" y="281"/>
                  </a:lnTo>
                  <a:lnTo>
                    <a:pt x="57" y="281"/>
                  </a:lnTo>
                  <a:lnTo>
                    <a:pt x="57" y="281"/>
                  </a:lnTo>
                  <a:lnTo>
                    <a:pt x="57" y="279"/>
                  </a:lnTo>
                  <a:lnTo>
                    <a:pt x="55" y="279"/>
                  </a:lnTo>
                  <a:lnTo>
                    <a:pt x="55" y="279"/>
                  </a:lnTo>
                  <a:lnTo>
                    <a:pt x="55" y="279"/>
                  </a:lnTo>
                  <a:lnTo>
                    <a:pt x="55" y="279"/>
                  </a:lnTo>
                  <a:lnTo>
                    <a:pt x="54" y="279"/>
                  </a:lnTo>
                  <a:lnTo>
                    <a:pt x="54" y="279"/>
                  </a:lnTo>
                  <a:lnTo>
                    <a:pt x="54" y="279"/>
                  </a:lnTo>
                  <a:lnTo>
                    <a:pt x="54" y="278"/>
                  </a:lnTo>
                  <a:lnTo>
                    <a:pt x="54" y="278"/>
                  </a:lnTo>
                  <a:lnTo>
                    <a:pt x="54" y="278"/>
                  </a:lnTo>
                  <a:lnTo>
                    <a:pt x="54" y="278"/>
                  </a:lnTo>
                  <a:lnTo>
                    <a:pt x="54" y="278"/>
                  </a:lnTo>
                  <a:lnTo>
                    <a:pt x="54" y="278"/>
                  </a:lnTo>
                  <a:lnTo>
                    <a:pt x="54" y="278"/>
                  </a:lnTo>
                  <a:lnTo>
                    <a:pt x="54" y="278"/>
                  </a:lnTo>
                  <a:lnTo>
                    <a:pt x="54" y="276"/>
                  </a:lnTo>
                  <a:lnTo>
                    <a:pt x="52" y="276"/>
                  </a:lnTo>
                  <a:lnTo>
                    <a:pt x="52" y="276"/>
                  </a:lnTo>
                  <a:lnTo>
                    <a:pt x="52" y="276"/>
                  </a:lnTo>
                  <a:lnTo>
                    <a:pt x="52" y="274"/>
                  </a:lnTo>
                  <a:lnTo>
                    <a:pt x="52" y="274"/>
                  </a:lnTo>
                  <a:lnTo>
                    <a:pt x="52" y="274"/>
                  </a:lnTo>
                  <a:lnTo>
                    <a:pt x="52" y="274"/>
                  </a:lnTo>
                  <a:lnTo>
                    <a:pt x="52" y="272"/>
                  </a:lnTo>
                  <a:lnTo>
                    <a:pt x="52" y="272"/>
                  </a:lnTo>
                  <a:lnTo>
                    <a:pt x="52" y="272"/>
                  </a:lnTo>
                  <a:lnTo>
                    <a:pt x="52" y="272"/>
                  </a:lnTo>
                  <a:lnTo>
                    <a:pt x="52" y="270"/>
                  </a:lnTo>
                  <a:lnTo>
                    <a:pt x="52" y="270"/>
                  </a:lnTo>
                  <a:lnTo>
                    <a:pt x="52" y="268"/>
                  </a:lnTo>
                  <a:lnTo>
                    <a:pt x="52" y="268"/>
                  </a:lnTo>
                  <a:lnTo>
                    <a:pt x="52" y="266"/>
                  </a:lnTo>
                  <a:lnTo>
                    <a:pt x="52" y="266"/>
                  </a:lnTo>
                  <a:lnTo>
                    <a:pt x="52" y="266"/>
                  </a:lnTo>
                  <a:lnTo>
                    <a:pt x="52" y="266"/>
                  </a:lnTo>
                  <a:lnTo>
                    <a:pt x="52" y="266"/>
                  </a:lnTo>
                  <a:lnTo>
                    <a:pt x="52" y="266"/>
                  </a:lnTo>
                  <a:lnTo>
                    <a:pt x="52" y="266"/>
                  </a:lnTo>
                  <a:lnTo>
                    <a:pt x="52" y="266"/>
                  </a:lnTo>
                  <a:lnTo>
                    <a:pt x="52" y="264"/>
                  </a:lnTo>
                  <a:lnTo>
                    <a:pt x="51" y="264"/>
                  </a:lnTo>
                  <a:lnTo>
                    <a:pt x="51" y="264"/>
                  </a:lnTo>
                  <a:lnTo>
                    <a:pt x="51" y="264"/>
                  </a:lnTo>
                  <a:lnTo>
                    <a:pt x="51" y="262"/>
                  </a:lnTo>
                  <a:lnTo>
                    <a:pt x="51" y="262"/>
                  </a:lnTo>
                  <a:lnTo>
                    <a:pt x="51" y="262"/>
                  </a:lnTo>
                  <a:lnTo>
                    <a:pt x="51" y="262"/>
                  </a:lnTo>
                  <a:lnTo>
                    <a:pt x="51" y="260"/>
                  </a:lnTo>
                  <a:lnTo>
                    <a:pt x="49" y="260"/>
                  </a:lnTo>
                  <a:lnTo>
                    <a:pt x="49" y="260"/>
                  </a:lnTo>
                  <a:lnTo>
                    <a:pt x="49" y="260"/>
                  </a:lnTo>
                  <a:lnTo>
                    <a:pt x="49" y="260"/>
                  </a:lnTo>
                  <a:lnTo>
                    <a:pt x="48" y="260"/>
                  </a:lnTo>
                  <a:lnTo>
                    <a:pt x="48" y="260"/>
                  </a:lnTo>
                  <a:lnTo>
                    <a:pt x="48" y="260"/>
                  </a:lnTo>
                  <a:lnTo>
                    <a:pt x="48" y="258"/>
                  </a:lnTo>
                  <a:lnTo>
                    <a:pt x="46" y="258"/>
                  </a:lnTo>
                  <a:lnTo>
                    <a:pt x="46" y="258"/>
                  </a:lnTo>
                  <a:lnTo>
                    <a:pt x="46" y="258"/>
                  </a:lnTo>
                  <a:lnTo>
                    <a:pt x="46" y="258"/>
                  </a:lnTo>
                  <a:lnTo>
                    <a:pt x="46" y="258"/>
                  </a:lnTo>
                  <a:lnTo>
                    <a:pt x="46" y="258"/>
                  </a:lnTo>
                  <a:lnTo>
                    <a:pt x="46" y="258"/>
                  </a:lnTo>
                  <a:lnTo>
                    <a:pt x="46" y="256"/>
                  </a:lnTo>
                  <a:lnTo>
                    <a:pt x="44" y="256"/>
                  </a:lnTo>
                  <a:lnTo>
                    <a:pt x="44" y="256"/>
                  </a:lnTo>
                  <a:lnTo>
                    <a:pt x="43" y="256"/>
                  </a:lnTo>
                  <a:lnTo>
                    <a:pt x="43" y="256"/>
                  </a:lnTo>
                  <a:lnTo>
                    <a:pt x="40" y="256"/>
                  </a:lnTo>
                  <a:lnTo>
                    <a:pt x="40" y="256"/>
                  </a:lnTo>
                  <a:lnTo>
                    <a:pt x="40" y="256"/>
                  </a:lnTo>
                  <a:lnTo>
                    <a:pt x="40" y="254"/>
                  </a:lnTo>
                  <a:lnTo>
                    <a:pt x="38" y="254"/>
                  </a:lnTo>
                  <a:lnTo>
                    <a:pt x="38" y="254"/>
                  </a:lnTo>
                  <a:lnTo>
                    <a:pt x="38" y="254"/>
                  </a:lnTo>
                  <a:lnTo>
                    <a:pt x="38" y="254"/>
                  </a:lnTo>
                  <a:lnTo>
                    <a:pt x="36" y="254"/>
                  </a:lnTo>
                  <a:lnTo>
                    <a:pt x="36" y="254"/>
                  </a:lnTo>
                  <a:lnTo>
                    <a:pt x="36" y="254"/>
                  </a:lnTo>
                  <a:lnTo>
                    <a:pt x="36" y="252"/>
                  </a:lnTo>
                  <a:lnTo>
                    <a:pt x="34" y="252"/>
                  </a:lnTo>
                  <a:lnTo>
                    <a:pt x="34" y="252"/>
                  </a:lnTo>
                  <a:lnTo>
                    <a:pt x="34" y="252"/>
                  </a:lnTo>
                  <a:lnTo>
                    <a:pt x="34" y="252"/>
                  </a:lnTo>
                  <a:lnTo>
                    <a:pt x="34" y="252"/>
                  </a:lnTo>
                  <a:lnTo>
                    <a:pt x="34" y="252"/>
                  </a:lnTo>
                  <a:lnTo>
                    <a:pt x="34" y="252"/>
                  </a:lnTo>
                  <a:lnTo>
                    <a:pt x="34" y="251"/>
                  </a:lnTo>
                  <a:lnTo>
                    <a:pt x="33" y="251"/>
                  </a:lnTo>
                  <a:lnTo>
                    <a:pt x="33" y="251"/>
                  </a:lnTo>
                  <a:lnTo>
                    <a:pt x="33" y="251"/>
                  </a:lnTo>
                  <a:lnTo>
                    <a:pt x="33" y="251"/>
                  </a:lnTo>
                  <a:lnTo>
                    <a:pt x="33" y="251"/>
                  </a:lnTo>
                  <a:lnTo>
                    <a:pt x="33" y="251"/>
                  </a:lnTo>
                  <a:lnTo>
                    <a:pt x="33" y="251"/>
                  </a:lnTo>
                  <a:lnTo>
                    <a:pt x="33" y="250"/>
                  </a:lnTo>
                  <a:lnTo>
                    <a:pt x="31" y="250"/>
                  </a:lnTo>
                  <a:lnTo>
                    <a:pt x="31" y="250"/>
                  </a:lnTo>
                  <a:lnTo>
                    <a:pt x="31" y="250"/>
                  </a:lnTo>
                  <a:lnTo>
                    <a:pt x="31" y="248"/>
                  </a:lnTo>
                  <a:lnTo>
                    <a:pt x="29" y="248"/>
                  </a:lnTo>
                  <a:lnTo>
                    <a:pt x="29" y="248"/>
                  </a:lnTo>
                  <a:lnTo>
                    <a:pt x="29" y="248"/>
                  </a:lnTo>
                  <a:lnTo>
                    <a:pt x="29" y="246"/>
                  </a:lnTo>
                  <a:lnTo>
                    <a:pt x="28" y="246"/>
                  </a:lnTo>
                  <a:lnTo>
                    <a:pt x="28" y="246"/>
                  </a:lnTo>
                  <a:lnTo>
                    <a:pt x="28" y="246"/>
                  </a:lnTo>
                  <a:lnTo>
                    <a:pt x="28" y="243"/>
                  </a:lnTo>
                  <a:lnTo>
                    <a:pt x="28" y="243"/>
                  </a:lnTo>
                  <a:lnTo>
                    <a:pt x="28" y="242"/>
                  </a:lnTo>
                  <a:lnTo>
                    <a:pt x="28" y="242"/>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30" y="238"/>
                  </a:lnTo>
                  <a:lnTo>
                    <a:pt x="28" y="238"/>
                  </a:lnTo>
                  <a:lnTo>
                    <a:pt x="28" y="238"/>
                  </a:lnTo>
                  <a:lnTo>
                    <a:pt x="28" y="238"/>
                  </a:lnTo>
                  <a:lnTo>
                    <a:pt x="28" y="238"/>
                  </a:lnTo>
                  <a:lnTo>
                    <a:pt x="27" y="238"/>
                  </a:lnTo>
                  <a:lnTo>
                    <a:pt x="27" y="238"/>
                  </a:lnTo>
                  <a:lnTo>
                    <a:pt x="27" y="238"/>
                  </a:lnTo>
                  <a:lnTo>
                    <a:pt x="27" y="236"/>
                  </a:lnTo>
                  <a:lnTo>
                    <a:pt x="25" y="236"/>
                  </a:lnTo>
                  <a:lnTo>
                    <a:pt x="25" y="236"/>
                  </a:lnTo>
                  <a:lnTo>
                    <a:pt x="25" y="236"/>
                  </a:lnTo>
                  <a:lnTo>
                    <a:pt x="25" y="234"/>
                  </a:lnTo>
                  <a:lnTo>
                    <a:pt x="25" y="234"/>
                  </a:lnTo>
                  <a:lnTo>
                    <a:pt x="25" y="234"/>
                  </a:lnTo>
                  <a:lnTo>
                    <a:pt x="25" y="234"/>
                  </a:lnTo>
                  <a:lnTo>
                    <a:pt x="25" y="232"/>
                  </a:lnTo>
                  <a:lnTo>
                    <a:pt x="23" y="232"/>
                  </a:lnTo>
                  <a:lnTo>
                    <a:pt x="23" y="232"/>
                  </a:lnTo>
                  <a:lnTo>
                    <a:pt x="23" y="232"/>
                  </a:lnTo>
                  <a:lnTo>
                    <a:pt x="23" y="232"/>
                  </a:lnTo>
                  <a:lnTo>
                    <a:pt x="23" y="232"/>
                  </a:lnTo>
                  <a:lnTo>
                    <a:pt x="23" y="232"/>
                  </a:lnTo>
                  <a:lnTo>
                    <a:pt x="23" y="232"/>
                  </a:lnTo>
                  <a:lnTo>
                    <a:pt x="23" y="232"/>
                  </a:lnTo>
                  <a:lnTo>
                    <a:pt x="21" y="232"/>
                  </a:lnTo>
                  <a:lnTo>
                    <a:pt x="21" y="232"/>
                  </a:lnTo>
                  <a:lnTo>
                    <a:pt x="21" y="232"/>
                  </a:lnTo>
                  <a:lnTo>
                    <a:pt x="21" y="232"/>
                  </a:lnTo>
                  <a:lnTo>
                    <a:pt x="21" y="232"/>
                  </a:lnTo>
                  <a:lnTo>
                    <a:pt x="21" y="232"/>
                  </a:lnTo>
                  <a:lnTo>
                    <a:pt x="21" y="232"/>
                  </a:lnTo>
                  <a:lnTo>
                    <a:pt x="21" y="230"/>
                  </a:lnTo>
                  <a:lnTo>
                    <a:pt x="19" y="230"/>
                  </a:lnTo>
                  <a:lnTo>
                    <a:pt x="19" y="230"/>
                  </a:lnTo>
                  <a:lnTo>
                    <a:pt x="19" y="230"/>
                  </a:lnTo>
                  <a:lnTo>
                    <a:pt x="19" y="229"/>
                  </a:lnTo>
                  <a:lnTo>
                    <a:pt x="19" y="229"/>
                  </a:lnTo>
                  <a:lnTo>
                    <a:pt x="19" y="229"/>
                  </a:lnTo>
                  <a:lnTo>
                    <a:pt x="19" y="229"/>
                  </a:lnTo>
                  <a:lnTo>
                    <a:pt x="19" y="227"/>
                  </a:lnTo>
                  <a:lnTo>
                    <a:pt x="19" y="227"/>
                  </a:lnTo>
                  <a:lnTo>
                    <a:pt x="19" y="227"/>
                  </a:lnTo>
                  <a:lnTo>
                    <a:pt x="19" y="227"/>
                  </a:lnTo>
                  <a:lnTo>
                    <a:pt x="19" y="225"/>
                  </a:lnTo>
                  <a:lnTo>
                    <a:pt x="19" y="225"/>
                  </a:lnTo>
                  <a:lnTo>
                    <a:pt x="19" y="225"/>
                  </a:lnTo>
                  <a:lnTo>
                    <a:pt x="19" y="225"/>
                  </a:lnTo>
                  <a:lnTo>
                    <a:pt x="19" y="223"/>
                  </a:lnTo>
                  <a:lnTo>
                    <a:pt x="17" y="223"/>
                  </a:lnTo>
                  <a:lnTo>
                    <a:pt x="17" y="223"/>
                  </a:lnTo>
                  <a:lnTo>
                    <a:pt x="17" y="223"/>
                  </a:lnTo>
                  <a:lnTo>
                    <a:pt x="17" y="221"/>
                  </a:lnTo>
                  <a:lnTo>
                    <a:pt x="15" y="221"/>
                  </a:lnTo>
                  <a:lnTo>
                    <a:pt x="15" y="219"/>
                  </a:lnTo>
                  <a:lnTo>
                    <a:pt x="15" y="219"/>
                  </a:lnTo>
                  <a:lnTo>
                    <a:pt x="15" y="217"/>
                  </a:lnTo>
                  <a:lnTo>
                    <a:pt x="13" y="217"/>
                  </a:lnTo>
                  <a:lnTo>
                    <a:pt x="13" y="217"/>
                  </a:lnTo>
                  <a:lnTo>
                    <a:pt x="13" y="217"/>
                  </a:lnTo>
                  <a:lnTo>
                    <a:pt x="13" y="215"/>
                  </a:lnTo>
                  <a:lnTo>
                    <a:pt x="13" y="215"/>
                  </a:lnTo>
                  <a:lnTo>
                    <a:pt x="13" y="213"/>
                  </a:lnTo>
                  <a:lnTo>
                    <a:pt x="13" y="213"/>
                  </a:lnTo>
                  <a:lnTo>
                    <a:pt x="13" y="211"/>
                  </a:lnTo>
                  <a:lnTo>
                    <a:pt x="11" y="211"/>
                  </a:lnTo>
                  <a:lnTo>
                    <a:pt x="11" y="211"/>
                  </a:lnTo>
                  <a:lnTo>
                    <a:pt x="11" y="211"/>
                  </a:lnTo>
                  <a:lnTo>
                    <a:pt x="11" y="211"/>
                  </a:lnTo>
                  <a:lnTo>
                    <a:pt x="11" y="211"/>
                  </a:lnTo>
                  <a:lnTo>
                    <a:pt x="11" y="211"/>
                  </a:lnTo>
                  <a:lnTo>
                    <a:pt x="11" y="211"/>
                  </a:lnTo>
                  <a:lnTo>
                    <a:pt x="11" y="211"/>
                  </a:lnTo>
                  <a:lnTo>
                    <a:pt x="10" y="211"/>
                  </a:lnTo>
                  <a:lnTo>
                    <a:pt x="10" y="211"/>
                  </a:lnTo>
                  <a:lnTo>
                    <a:pt x="10" y="211"/>
                  </a:lnTo>
                  <a:lnTo>
                    <a:pt x="10" y="211"/>
                  </a:lnTo>
                  <a:lnTo>
                    <a:pt x="10" y="211"/>
                  </a:lnTo>
                  <a:lnTo>
                    <a:pt x="10" y="211"/>
                  </a:lnTo>
                  <a:lnTo>
                    <a:pt x="10" y="211"/>
                  </a:lnTo>
                  <a:lnTo>
                    <a:pt x="10" y="209"/>
                  </a:lnTo>
                  <a:lnTo>
                    <a:pt x="8" y="209"/>
                  </a:lnTo>
                  <a:lnTo>
                    <a:pt x="8" y="207"/>
                  </a:lnTo>
                  <a:lnTo>
                    <a:pt x="8" y="207"/>
                  </a:lnTo>
                  <a:lnTo>
                    <a:pt x="8" y="205"/>
                  </a:lnTo>
                  <a:lnTo>
                    <a:pt x="6" y="205"/>
                  </a:lnTo>
                  <a:lnTo>
                    <a:pt x="6" y="203"/>
                  </a:lnTo>
                  <a:lnTo>
                    <a:pt x="6" y="203"/>
                  </a:lnTo>
                  <a:lnTo>
                    <a:pt x="6" y="201"/>
                  </a:lnTo>
                  <a:lnTo>
                    <a:pt x="5" y="201"/>
                  </a:lnTo>
                  <a:lnTo>
                    <a:pt x="5" y="199"/>
                  </a:lnTo>
                  <a:lnTo>
                    <a:pt x="5" y="199"/>
                  </a:lnTo>
                  <a:lnTo>
                    <a:pt x="5" y="197"/>
                  </a:lnTo>
                  <a:lnTo>
                    <a:pt x="5" y="197"/>
                  </a:lnTo>
                  <a:lnTo>
                    <a:pt x="5" y="195"/>
                  </a:lnTo>
                  <a:lnTo>
                    <a:pt x="5" y="193"/>
                  </a:lnTo>
                  <a:lnTo>
                    <a:pt x="8" y="191"/>
                  </a:lnTo>
                  <a:lnTo>
                    <a:pt x="7" y="191"/>
                  </a:lnTo>
                  <a:lnTo>
                    <a:pt x="7" y="191"/>
                  </a:lnTo>
                  <a:lnTo>
                    <a:pt x="7" y="191"/>
                  </a:lnTo>
                  <a:lnTo>
                    <a:pt x="7" y="190"/>
                  </a:lnTo>
                  <a:lnTo>
                    <a:pt x="7" y="190"/>
                  </a:lnTo>
                  <a:lnTo>
                    <a:pt x="7" y="190"/>
                  </a:lnTo>
                  <a:lnTo>
                    <a:pt x="7" y="190"/>
                  </a:lnTo>
                  <a:lnTo>
                    <a:pt x="7" y="188"/>
                  </a:lnTo>
                  <a:lnTo>
                    <a:pt x="7" y="188"/>
                  </a:lnTo>
                  <a:lnTo>
                    <a:pt x="7" y="188"/>
                  </a:lnTo>
                  <a:lnTo>
                    <a:pt x="7" y="188"/>
                  </a:lnTo>
                  <a:lnTo>
                    <a:pt x="7" y="185"/>
                  </a:lnTo>
                  <a:lnTo>
                    <a:pt x="7" y="185"/>
                  </a:lnTo>
                  <a:lnTo>
                    <a:pt x="7" y="185"/>
                  </a:lnTo>
                  <a:lnTo>
                    <a:pt x="7" y="185"/>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2"/>
                  </a:lnTo>
                  <a:lnTo>
                    <a:pt x="9" y="182"/>
                  </a:lnTo>
                  <a:lnTo>
                    <a:pt x="9" y="182"/>
                  </a:lnTo>
                  <a:lnTo>
                    <a:pt x="9" y="182"/>
                  </a:lnTo>
                  <a:lnTo>
                    <a:pt x="9" y="182"/>
                  </a:lnTo>
                  <a:lnTo>
                    <a:pt x="9" y="182"/>
                  </a:lnTo>
                  <a:lnTo>
                    <a:pt x="9" y="182"/>
                  </a:lnTo>
                  <a:lnTo>
                    <a:pt x="9" y="182"/>
                  </a:lnTo>
                  <a:lnTo>
                    <a:pt x="9" y="180"/>
                  </a:lnTo>
                  <a:lnTo>
                    <a:pt x="9" y="180"/>
                  </a:lnTo>
                  <a:lnTo>
                    <a:pt x="9" y="180"/>
                  </a:lnTo>
                  <a:lnTo>
                    <a:pt x="9" y="180"/>
                  </a:lnTo>
                  <a:lnTo>
                    <a:pt x="9" y="178"/>
                  </a:lnTo>
                  <a:lnTo>
                    <a:pt x="9" y="178"/>
                  </a:lnTo>
                  <a:lnTo>
                    <a:pt x="9" y="178"/>
                  </a:lnTo>
                  <a:lnTo>
                    <a:pt x="9" y="178"/>
                  </a:lnTo>
                  <a:lnTo>
                    <a:pt x="9" y="176"/>
                  </a:lnTo>
                  <a:lnTo>
                    <a:pt x="7" y="176"/>
                  </a:lnTo>
                  <a:lnTo>
                    <a:pt x="7" y="176"/>
                  </a:lnTo>
                  <a:lnTo>
                    <a:pt x="7" y="176"/>
                  </a:lnTo>
                  <a:lnTo>
                    <a:pt x="7" y="176"/>
                  </a:lnTo>
                  <a:lnTo>
                    <a:pt x="6" y="176"/>
                  </a:lnTo>
                  <a:lnTo>
                    <a:pt x="6" y="176"/>
                  </a:lnTo>
                  <a:lnTo>
                    <a:pt x="6" y="176"/>
                  </a:lnTo>
                  <a:lnTo>
                    <a:pt x="6" y="174"/>
                  </a:lnTo>
                  <a:lnTo>
                    <a:pt x="5" y="174"/>
                  </a:lnTo>
                  <a:lnTo>
                    <a:pt x="5" y="174"/>
                  </a:lnTo>
                  <a:lnTo>
                    <a:pt x="5" y="174"/>
                  </a:lnTo>
                  <a:lnTo>
                    <a:pt x="5" y="173"/>
                  </a:lnTo>
                  <a:lnTo>
                    <a:pt x="5" y="173"/>
                  </a:lnTo>
                  <a:lnTo>
                    <a:pt x="5" y="173"/>
                  </a:lnTo>
                  <a:lnTo>
                    <a:pt x="5" y="173"/>
                  </a:lnTo>
                  <a:lnTo>
                    <a:pt x="5"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2" y="171"/>
                  </a:lnTo>
                  <a:lnTo>
                    <a:pt x="2" y="171"/>
                  </a:lnTo>
                  <a:lnTo>
                    <a:pt x="2" y="171"/>
                  </a:lnTo>
                  <a:lnTo>
                    <a:pt x="2" y="169"/>
                  </a:lnTo>
                  <a:lnTo>
                    <a:pt x="1" y="169"/>
                  </a:lnTo>
                  <a:lnTo>
                    <a:pt x="1" y="166"/>
                  </a:lnTo>
                  <a:lnTo>
                    <a:pt x="1" y="166"/>
                  </a:lnTo>
                  <a:lnTo>
                    <a:pt x="1" y="164"/>
                  </a:lnTo>
                  <a:lnTo>
                    <a:pt x="0" y="164"/>
                  </a:lnTo>
                  <a:lnTo>
                    <a:pt x="0" y="164"/>
                  </a:lnTo>
                  <a:lnTo>
                    <a:pt x="0" y="164"/>
                  </a:lnTo>
                  <a:lnTo>
                    <a:pt x="0" y="162"/>
                  </a:lnTo>
                  <a:lnTo>
                    <a:pt x="0" y="162"/>
                  </a:lnTo>
                  <a:lnTo>
                    <a:pt x="0" y="160"/>
                  </a:lnTo>
                  <a:lnTo>
                    <a:pt x="0" y="160"/>
                  </a:lnTo>
                  <a:lnTo>
                    <a:pt x="0" y="158"/>
                  </a:lnTo>
                  <a:lnTo>
                    <a:pt x="0" y="158"/>
                  </a:lnTo>
                  <a:lnTo>
                    <a:pt x="0" y="158"/>
                  </a:lnTo>
                  <a:lnTo>
                    <a:pt x="0" y="158"/>
                  </a:lnTo>
                  <a:lnTo>
                    <a:pt x="0" y="158"/>
                  </a:lnTo>
                  <a:lnTo>
                    <a:pt x="0" y="158"/>
                  </a:lnTo>
                  <a:lnTo>
                    <a:pt x="0" y="158"/>
                  </a:lnTo>
                  <a:lnTo>
                    <a:pt x="0" y="158"/>
                  </a:lnTo>
                  <a:lnTo>
                    <a:pt x="0" y="157"/>
                  </a:lnTo>
                  <a:lnTo>
                    <a:pt x="0" y="157"/>
                  </a:lnTo>
                  <a:lnTo>
                    <a:pt x="0" y="157"/>
                  </a:lnTo>
                  <a:lnTo>
                    <a:pt x="0" y="157"/>
                  </a:lnTo>
                  <a:lnTo>
                    <a:pt x="0" y="157"/>
                  </a:lnTo>
                  <a:lnTo>
                    <a:pt x="0" y="157"/>
                  </a:lnTo>
                  <a:lnTo>
                    <a:pt x="0" y="157"/>
                  </a:lnTo>
                  <a:lnTo>
                    <a:pt x="0" y="157"/>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3"/>
                  </a:lnTo>
                  <a:lnTo>
                    <a:pt x="4" y="153"/>
                  </a:lnTo>
                  <a:lnTo>
                    <a:pt x="4" y="153"/>
                  </a:lnTo>
                  <a:lnTo>
                    <a:pt x="4" y="153"/>
                  </a:lnTo>
                  <a:lnTo>
                    <a:pt x="4" y="153"/>
                  </a:lnTo>
                  <a:lnTo>
                    <a:pt x="4" y="153"/>
                  </a:lnTo>
                  <a:lnTo>
                    <a:pt x="4" y="153"/>
                  </a:lnTo>
                  <a:lnTo>
                    <a:pt x="4" y="153"/>
                  </a:lnTo>
                  <a:lnTo>
                    <a:pt x="5" y="151"/>
                  </a:lnTo>
                  <a:lnTo>
                    <a:pt x="5" y="151"/>
                  </a:lnTo>
                  <a:lnTo>
                    <a:pt x="5" y="151"/>
                  </a:lnTo>
                  <a:lnTo>
                    <a:pt x="5" y="151"/>
                  </a:lnTo>
                  <a:lnTo>
                    <a:pt x="5" y="149"/>
                  </a:lnTo>
                  <a:lnTo>
                    <a:pt x="5" y="149"/>
                  </a:lnTo>
                  <a:lnTo>
                    <a:pt x="5" y="149"/>
                  </a:lnTo>
                  <a:lnTo>
                    <a:pt x="5" y="149"/>
                  </a:lnTo>
                  <a:lnTo>
                    <a:pt x="6" y="147"/>
                  </a:lnTo>
                  <a:lnTo>
                    <a:pt x="6" y="147"/>
                  </a:lnTo>
                  <a:lnTo>
                    <a:pt x="6" y="147"/>
                  </a:lnTo>
                  <a:lnTo>
                    <a:pt x="6" y="147"/>
                  </a:lnTo>
                  <a:lnTo>
                    <a:pt x="6" y="145"/>
                  </a:lnTo>
                  <a:lnTo>
                    <a:pt x="6" y="145"/>
                  </a:lnTo>
                  <a:lnTo>
                    <a:pt x="6" y="143"/>
                  </a:lnTo>
                  <a:lnTo>
                    <a:pt x="6" y="143"/>
                  </a:lnTo>
                  <a:lnTo>
                    <a:pt x="6" y="141"/>
                  </a:lnTo>
                  <a:lnTo>
                    <a:pt x="6" y="141"/>
                  </a:lnTo>
                  <a:lnTo>
                    <a:pt x="6" y="141"/>
                  </a:lnTo>
                  <a:lnTo>
                    <a:pt x="6" y="141"/>
                  </a:lnTo>
                  <a:lnTo>
                    <a:pt x="6" y="141"/>
                  </a:lnTo>
                  <a:lnTo>
                    <a:pt x="6" y="141"/>
                  </a:lnTo>
                  <a:lnTo>
                    <a:pt x="6" y="141"/>
                  </a:lnTo>
                  <a:lnTo>
                    <a:pt x="6" y="141"/>
                  </a:lnTo>
                  <a:lnTo>
                    <a:pt x="6" y="140"/>
                  </a:lnTo>
                  <a:lnTo>
                    <a:pt x="6" y="140"/>
                  </a:lnTo>
                  <a:lnTo>
                    <a:pt x="6" y="140"/>
                  </a:lnTo>
                  <a:lnTo>
                    <a:pt x="6" y="140"/>
                  </a:lnTo>
                  <a:lnTo>
                    <a:pt x="6" y="140"/>
                  </a:lnTo>
                  <a:lnTo>
                    <a:pt x="6" y="140"/>
                  </a:lnTo>
                  <a:lnTo>
                    <a:pt x="6" y="140"/>
                  </a:lnTo>
                  <a:lnTo>
                    <a:pt x="6" y="140"/>
                  </a:lnTo>
                  <a:lnTo>
                    <a:pt x="6" y="138"/>
                  </a:lnTo>
                  <a:lnTo>
                    <a:pt x="5" y="138"/>
                  </a:lnTo>
                  <a:lnTo>
                    <a:pt x="5" y="138"/>
                  </a:lnTo>
                  <a:lnTo>
                    <a:pt x="5" y="138"/>
                  </a:lnTo>
                  <a:lnTo>
                    <a:pt x="5" y="138"/>
                  </a:lnTo>
                  <a:lnTo>
                    <a:pt x="5" y="138"/>
                  </a:lnTo>
                  <a:lnTo>
                    <a:pt x="5" y="138"/>
                  </a:lnTo>
                  <a:lnTo>
                    <a:pt x="5" y="138"/>
                  </a:lnTo>
                  <a:lnTo>
                    <a:pt x="5" y="137"/>
                  </a:lnTo>
                  <a:lnTo>
                    <a:pt x="5" y="137"/>
                  </a:lnTo>
                  <a:lnTo>
                    <a:pt x="5" y="137"/>
                  </a:lnTo>
                  <a:lnTo>
                    <a:pt x="5" y="137"/>
                  </a:lnTo>
                  <a:lnTo>
                    <a:pt x="5" y="137"/>
                  </a:lnTo>
                  <a:lnTo>
                    <a:pt x="5" y="137"/>
                  </a:lnTo>
                  <a:lnTo>
                    <a:pt x="5" y="137"/>
                  </a:lnTo>
                  <a:lnTo>
                    <a:pt x="5" y="137"/>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7" y="130"/>
                  </a:lnTo>
                  <a:lnTo>
                    <a:pt x="6" y="130"/>
                  </a:lnTo>
                  <a:lnTo>
                    <a:pt x="6" y="128"/>
                  </a:lnTo>
                  <a:lnTo>
                    <a:pt x="6" y="126"/>
                  </a:lnTo>
                  <a:lnTo>
                    <a:pt x="6" y="123"/>
                  </a:lnTo>
                  <a:lnTo>
                    <a:pt x="6" y="121"/>
                  </a:lnTo>
                  <a:lnTo>
                    <a:pt x="6" y="119"/>
                  </a:lnTo>
                  <a:lnTo>
                    <a:pt x="6" y="117"/>
                  </a:lnTo>
                  <a:lnTo>
                    <a:pt x="7" y="115"/>
                  </a:lnTo>
                  <a:lnTo>
                    <a:pt x="7" y="113"/>
                  </a:lnTo>
                  <a:lnTo>
                    <a:pt x="7" y="111"/>
                  </a:lnTo>
                  <a:lnTo>
                    <a:pt x="7" y="109"/>
                  </a:lnTo>
                  <a:lnTo>
                    <a:pt x="7" y="106"/>
                  </a:lnTo>
                  <a:lnTo>
                    <a:pt x="5" y="104"/>
                  </a:lnTo>
                  <a:lnTo>
                    <a:pt x="5" y="102"/>
                  </a:lnTo>
                  <a:lnTo>
                    <a:pt x="5" y="100"/>
                  </a:lnTo>
                  <a:lnTo>
                    <a:pt x="5" y="98"/>
                  </a:lnTo>
                  <a:lnTo>
                    <a:pt x="5" y="98"/>
                  </a:lnTo>
                  <a:lnTo>
                    <a:pt x="5" y="98"/>
                  </a:lnTo>
                  <a:lnTo>
                    <a:pt x="5" y="98"/>
                  </a:lnTo>
                  <a:lnTo>
                    <a:pt x="5" y="98"/>
                  </a:lnTo>
                  <a:lnTo>
                    <a:pt x="5" y="98"/>
                  </a:lnTo>
                  <a:lnTo>
                    <a:pt x="5" y="98"/>
                  </a:lnTo>
                  <a:lnTo>
                    <a:pt x="5" y="98"/>
                  </a:lnTo>
                  <a:lnTo>
                    <a:pt x="5" y="97"/>
                  </a:lnTo>
                  <a:lnTo>
                    <a:pt x="5" y="97"/>
                  </a:lnTo>
                  <a:lnTo>
                    <a:pt x="5" y="97"/>
                  </a:lnTo>
                  <a:lnTo>
                    <a:pt x="5" y="97"/>
                  </a:lnTo>
                  <a:lnTo>
                    <a:pt x="5" y="97"/>
                  </a:lnTo>
                  <a:lnTo>
                    <a:pt x="5" y="97"/>
                  </a:lnTo>
                  <a:lnTo>
                    <a:pt x="5" y="97"/>
                  </a:lnTo>
                  <a:lnTo>
                    <a:pt x="5" y="97"/>
                  </a:lnTo>
                  <a:lnTo>
                    <a:pt x="6" y="95"/>
                  </a:lnTo>
                  <a:lnTo>
                    <a:pt x="6" y="95"/>
                  </a:lnTo>
                  <a:lnTo>
                    <a:pt x="6" y="95"/>
                  </a:lnTo>
                  <a:lnTo>
                    <a:pt x="6" y="95"/>
                  </a:lnTo>
                  <a:lnTo>
                    <a:pt x="6" y="95"/>
                  </a:lnTo>
                  <a:lnTo>
                    <a:pt x="6" y="95"/>
                  </a:lnTo>
                  <a:lnTo>
                    <a:pt x="6" y="95"/>
                  </a:lnTo>
                  <a:lnTo>
                    <a:pt x="6" y="95"/>
                  </a:lnTo>
                  <a:lnTo>
                    <a:pt x="8" y="95"/>
                  </a:lnTo>
                  <a:lnTo>
                    <a:pt x="8" y="95"/>
                  </a:lnTo>
                  <a:lnTo>
                    <a:pt x="8" y="95"/>
                  </a:lnTo>
                  <a:lnTo>
                    <a:pt x="8" y="95"/>
                  </a:lnTo>
                  <a:lnTo>
                    <a:pt x="8" y="95"/>
                  </a:lnTo>
                  <a:lnTo>
                    <a:pt x="8" y="95"/>
                  </a:lnTo>
                  <a:lnTo>
                    <a:pt x="8" y="95"/>
                  </a:lnTo>
                  <a:lnTo>
                    <a:pt x="8" y="95"/>
                  </a:lnTo>
                  <a:lnTo>
                    <a:pt x="9" y="94"/>
                  </a:lnTo>
                  <a:lnTo>
                    <a:pt x="9" y="94"/>
                  </a:lnTo>
                  <a:lnTo>
                    <a:pt x="9" y="94"/>
                  </a:lnTo>
                  <a:lnTo>
                    <a:pt x="9" y="94"/>
                  </a:lnTo>
                  <a:lnTo>
                    <a:pt x="9" y="94"/>
                  </a:lnTo>
                  <a:lnTo>
                    <a:pt x="9" y="94"/>
                  </a:lnTo>
                  <a:lnTo>
                    <a:pt x="9" y="94"/>
                  </a:lnTo>
                  <a:lnTo>
                    <a:pt x="9" y="94"/>
                  </a:lnTo>
                  <a:lnTo>
                    <a:pt x="9" y="92"/>
                  </a:lnTo>
                  <a:lnTo>
                    <a:pt x="9" y="92"/>
                  </a:lnTo>
                  <a:lnTo>
                    <a:pt x="9" y="92"/>
                  </a:lnTo>
                  <a:lnTo>
                    <a:pt x="9" y="92"/>
                  </a:lnTo>
                  <a:lnTo>
                    <a:pt x="9" y="92"/>
                  </a:lnTo>
                  <a:lnTo>
                    <a:pt x="9" y="92"/>
                  </a:lnTo>
                  <a:lnTo>
                    <a:pt x="9" y="92"/>
                  </a:lnTo>
                  <a:lnTo>
                    <a:pt x="9" y="92"/>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88"/>
                  </a:lnTo>
                  <a:lnTo>
                    <a:pt x="10" y="87"/>
                  </a:lnTo>
                  <a:lnTo>
                    <a:pt x="10" y="85"/>
                  </a:lnTo>
                  <a:lnTo>
                    <a:pt x="10" y="83"/>
                  </a:lnTo>
                  <a:lnTo>
                    <a:pt x="13" y="81"/>
                  </a:lnTo>
                  <a:lnTo>
                    <a:pt x="13" y="79"/>
                  </a:lnTo>
                  <a:lnTo>
                    <a:pt x="14" y="77"/>
                  </a:lnTo>
                  <a:lnTo>
                    <a:pt x="14" y="75"/>
                  </a:lnTo>
                  <a:lnTo>
                    <a:pt x="15" y="73"/>
                  </a:lnTo>
                  <a:lnTo>
                    <a:pt x="15" y="72"/>
                  </a:lnTo>
                  <a:lnTo>
                    <a:pt x="16" y="70"/>
                  </a:lnTo>
                  <a:lnTo>
                    <a:pt x="16" y="68"/>
                  </a:lnTo>
                  <a:lnTo>
                    <a:pt x="19" y="65"/>
                  </a:lnTo>
                  <a:lnTo>
                    <a:pt x="19" y="63"/>
                  </a:lnTo>
                  <a:lnTo>
                    <a:pt x="20" y="61"/>
                  </a:lnTo>
                  <a:lnTo>
                    <a:pt x="20" y="59"/>
                  </a:lnTo>
                  <a:lnTo>
                    <a:pt x="23" y="57"/>
                  </a:lnTo>
                  <a:lnTo>
                    <a:pt x="23" y="57"/>
                  </a:lnTo>
                  <a:lnTo>
                    <a:pt x="23" y="57"/>
                  </a:lnTo>
                  <a:lnTo>
                    <a:pt x="23" y="57"/>
                  </a:lnTo>
                  <a:lnTo>
                    <a:pt x="23" y="55"/>
                  </a:lnTo>
                  <a:lnTo>
                    <a:pt x="23" y="55"/>
                  </a:lnTo>
                  <a:lnTo>
                    <a:pt x="23" y="55"/>
                  </a:lnTo>
                  <a:lnTo>
                    <a:pt x="23" y="55"/>
                  </a:lnTo>
                  <a:lnTo>
                    <a:pt x="24" y="53"/>
                  </a:lnTo>
                  <a:lnTo>
                    <a:pt x="24" y="53"/>
                  </a:lnTo>
                  <a:lnTo>
                    <a:pt x="24" y="53"/>
                  </a:lnTo>
                  <a:lnTo>
                    <a:pt x="24" y="53"/>
                  </a:lnTo>
                  <a:lnTo>
                    <a:pt x="24" y="51"/>
                  </a:lnTo>
                  <a:lnTo>
                    <a:pt x="24" y="51"/>
                  </a:lnTo>
                  <a:lnTo>
                    <a:pt x="24" y="49"/>
                  </a:lnTo>
                  <a:lnTo>
                    <a:pt x="24" y="49"/>
                  </a:lnTo>
                  <a:lnTo>
                    <a:pt x="25" y="47"/>
                  </a:lnTo>
                  <a:lnTo>
                    <a:pt x="24" y="47"/>
                  </a:lnTo>
                  <a:lnTo>
                    <a:pt x="24" y="47"/>
                  </a:lnTo>
                  <a:lnTo>
                    <a:pt x="24" y="47"/>
                  </a:lnTo>
                  <a:lnTo>
                    <a:pt x="24" y="47"/>
                  </a:lnTo>
                  <a:lnTo>
                    <a:pt x="24" y="47"/>
                  </a:lnTo>
                  <a:lnTo>
                    <a:pt x="24" y="47"/>
                  </a:lnTo>
                  <a:lnTo>
                    <a:pt x="24" y="47"/>
                  </a:lnTo>
                  <a:lnTo>
                    <a:pt x="24" y="45"/>
                  </a:lnTo>
                  <a:lnTo>
                    <a:pt x="24" y="45"/>
                  </a:lnTo>
                  <a:lnTo>
                    <a:pt x="24" y="45"/>
                  </a:lnTo>
                  <a:lnTo>
                    <a:pt x="24" y="45"/>
                  </a:lnTo>
                  <a:lnTo>
                    <a:pt x="24" y="43"/>
                  </a:lnTo>
                  <a:lnTo>
                    <a:pt x="24" y="43"/>
                  </a:lnTo>
                  <a:lnTo>
                    <a:pt x="24" y="43"/>
                  </a:lnTo>
                  <a:lnTo>
                    <a:pt x="24" y="43"/>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5"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path>
              </a:pathLst>
            </a:custGeom>
            <a:grpFill/>
            <a:ln w="3175" cap="flat" cmpd="sng">
              <a:solidFill>
                <a:schemeClr val="bg1"/>
              </a:solidFill>
              <a:prstDash val="solid"/>
              <a:round/>
              <a:headEnd type="none" w="med" len="med"/>
              <a:tailEnd type="none" w="med" len="med"/>
            </a:ln>
            <a:effectLst/>
          </p:spPr>
          <p:txBody>
            <a:bodyPr/>
            <a:lstStyle/>
            <a:p>
              <a:endParaRPr lang="zh-CN" altLang="en-US"/>
            </a:p>
          </p:txBody>
        </p:sp>
        <p:sp>
          <p:nvSpPr>
            <p:cNvPr id="23" name="广东">
              <a:hlinkClick r:id="" action="ppaction://macro?name=Slide1.广东_click" highlightClick="1"/>
              <a:hlinkHover r:id="" action="ppaction://noaction" highlightClick="1"/>
              <a:extLst>
                <a:ext uri="{FF2B5EF4-FFF2-40B4-BE49-F238E27FC236}">
                  <a16:creationId xmlns:a16="http://schemas.microsoft.com/office/drawing/2014/main" id="{4E143FB5-7325-4F36-9310-9A018EC9CC15}"/>
                </a:ext>
              </a:extLst>
            </p:cNvPr>
            <p:cNvSpPr>
              <a:spLocks noChangeAspect="1"/>
            </p:cNvSpPr>
            <p:nvPr/>
          </p:nvSpPr>
          <p:spPr bwMode="auto">
            <a:xfrm rot="180000">
              <a:off x="3784379" y="5322316"/>
              <a:ext cx="850395" cy="743635"/>
            </a:xfrm>
            <a:custGeom>
              <a:avLst/>
              <a:gdLst>
                <a:gd name="T0" fmla="*/ 161 w 548"/>
                <a:gd name="T1" fmla="*/ 65 h 455"/>
                <a:gd name="T2" fmla="*/ 168 w 548"/>
                <a:gd name="T3" fmla="*/ 36 h 455"/>
                <a:gd name="T4" fmla="*/ 219 w 548"/>
                <a:gd name="T5" fmla="*/ 52 h 455"/>
                <a:gd name="T6" fmla="*/ 216 w 548"/>
                <a:gd name="T7" fmla="*/ 28 h 455"/>
                <a:gd name="T8" fmla="*/ 238 w 548"/>
                <a:gd name="T9" fmla="*/ 2 h 455"/>
                <a:gd name="T10" fmla="*/ 294 w 548"/>
                <a:gd name="T11" fmla="*/ 0 h 455"/>
                <a:gd name="T12" fmla="*/ 344 w 548"/>
                <a:gd name="T13" fmla="*/ 4 h 455"/>
                <a:gd name="T14" fmla="*/ 340 w 548"/>
                <a:gd name="T15" fmla="*/ 32 h 455"/>
                <a:gd name="T16" fmla="*/ 322 w 548"/>
                <a:gd name="T17" fmla="*/ 67 h 455"/>
                <a:gd name="T18" fmla="*/ 406 w 548"/>
                <a:gd name="T19" fmla="*/ 45 h 455"/>
                <a:gd name="T20" fmla="*/ 440 w 548"/>
                <a:gd name="T21" fmla="*/ 52 h 455"/>
                <a:gd name="T22" fmla="*/ 435 w 548"/>
                <a:gd name="T23" fmla="*/ 26 h 455"/>
                <a:gd name="T24" fmla="*/ 492 w 548"/>
                <a:gd name="T25" fmla="*/ 43 h 455"/>
                <a:gd name="T26" fmla="*/ 525 w 548"/>
                <a:gd name="T27" fmla="*/ 67 h 455"/>
                <a:gd name="T28" fmla="*/ 532 w 548"/>
                <a:gd name="T29" fmla="*/ 127 h 455"/>
                <a:gd name="T30" fmla="*/ 507 w 548"/>
                <a:gd name="T31" fmla="*/ 154 h 455"/>
                <a:gd name="T32" fmla="*/ 460 w 548"/>
                <a:gd name="T33" fmla="*/ 195 h 455"/>
                <a:gd name="T34" fmla="*/ 436 w 548"/>
                <a:gd name="T35" fmla="*/ 203 h 455"/>
                <a:gd name="T36" fmla="*/ 426 w 548"/>
                <a:gd name="T37" fmla="*/ 207 h 455"/>
                <a:gd name="T38" fmla="*/ 386 w 548"/>
                <a:gd name="T39" fmla="*/ 221 h 455"/>
                <a:gd name="T40" fmla="*/ 358 w 548"/>
                <a:gd name="T41" fmla="*/ 224 h 455"/>
                <a:gd name="T42" fmla="*/ 283 w 548"/>
                <a:gd name="T43" fmla="*/ 214 h 455"/>
                <a:gd name="T44" fmla="*/ 293 w 548"/>
                <a:gd name="T45" fmla="*/ 267 h 455"/>
                <a:gd name="T46" fmla="*/ 246 w 548"/>
                <a:gd name="T47" fmla="*/ 302 h 455"/>
                <a:gd name="T48" fmla="*/ 198 w 548"/>
                <a:gd name="T49" fmla="*/ 316 h 455"/>
                <a:gd name="T50" fmla="*/ 142 w 548"/>
                <a:gd name="T51" fmla="*/ 338 h 455"/>
                <a:gd name="T52" fmla="*/ 54 w 548"/>
                <a:gd name="T53" fmla="*/ 380 h 455"/>
                <a:gd name="T54" fmla="*/ 67 w 548"/>
                <a:gd name="T55" fmla="*/ 438 h 455"/>
                <a:gd name="T56" fmla="*/ 26 w 548"/>
                <a:gd name="T57" fmla="*/ 453 h 455"/>
                <a:gd name="T58" fmla="*/ 5 w 548"/>
                <a:gd name="T59" fmla="*/ 372 h 455"/>
                <a:gd name="T60" fmla="*/ 24 w 548"/>
                <a:gd name="T61" fmla="*/ 325 h 455"/>
                <a:gd name="T62" fmla="*/ 46 w 548"/>
                <a:gd name="T63" fmla="*/ 303 h 455"/>
                <a:gd name="T64" fmla="*/ 74 w 548"/>
                <a:gd name="T65" fmla="*/ 265 h 455"/>
                <a:gd name="T66" fmla="*/ 115 w 548"/>
                <a:gd name="T67" fmla="*/ 187 h 455"/>
                <a:gd name="T68" fmla="*/ 146 w 548"/>
                <a:gd name="T69" fmla="*/ 128 h 455"/>
                <a:gd name="T70" fmla="*/ 146 w 548"/>
                <a:gd name="T71" fmla="*/ 77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8" h="455">
                  <a:moveTo>
                    <a:pt x="146" y="77"/>
                  </a:moveTo>
                  <a:lnTo>
                    <a:pt x="161" y="65"/>
                  </a:lnTo>
                  <a:lnTo>
                    <a:pt x="161" y="43"/>
                  </a:lnTo>
                  <a:lnTo>
                    <a:pt x="168" y="36"/>
                  </a:lnTo>
                  <a:lnTo>
                    <a:pt x="187" y="38"/>
                  </a:lnTo>
                  <a:lnTo>
                    <a:pt x="219" y="52"/>
                  </a:lnTo>
                  <a:lnTo>
                    <a:pt x="224" y="41"/>
                  </a:lnTo>
                  <a:lnTo>
                    <a:pt x="216" y="28"/>
                  </a:lnTo>
                  <a:lnTo>
                    <a:pt x="219" y="19"/>
                  </a:lnTo>
                  <a:lnTo>
                    <a:pt x="238" y="2"/>
                  </a:lnTo>
                  <a:lnTo>
                    <a:pt x="274" y="12"/>
                  </a:lnTo>
                  <a:lnTo>
                    <a:pt x="294" y="0"/>
                  </a:lnTo>
                  <a:lnTo>
                    <a:pt x="309" y="14"/>
                  </a:lnTo>
                  <a:lnTo>
                    <a:pt x="344" y="4"/>
                  </a:lnTo>
                  <a:lnTo>
                    <a:pt x="350" y="18"/>
                  </a:lnTo>
                  <a:lnTo>
                    <a:pt x="340" y="32"/>
                  </a:lnTo>
                  <a:lnTo>
                    <a:pt x="322" y="60"/>
                  </a:lnTo>
                  <a:lnTo>
                    <a:pt x="322" y="67"/>
                  </a:lnTo>
                  <a:lnTo>
                    <a:pt x="332" y="74"/>
                  </a:lnTo>
                  <a:lnTo>
                    <a:pt x="406" y="45"/>
                  </a:lnTo>
                  <a:lnTo>
                    <a:pt x="433" y="60"/>
                  </a:lnTo>
                  <a:lnTo>
                    <a:pt x="440" y="52"/>
                  </a:lnTo>
                  <a:lnTo>
                    <a:pt x="433" y="36"/>
                  </a:lnTo>
                  <a:lnTo>
                    <a:pt x="435" y="26"/>
                  </a:lnTo>
                  <a:lnTo>
                    <a:pt x="483" y="36"/>
                  </a:lnTo>
                  <a:lnTo>
                    <a:pt x="492" y="43"/>
                  </a:lnTo>
                  <a:lnTo>
                    <a:pt x="506" y="41"/>
                  </a:lnTo>
                  <a:lnTo>
                    <a:pt x="525" y="67"/>
                  </a:lnTo>
                  <a:lnTo>
                    <a:pt x="547" y="115"/>
                  </a:lnTo>
                  <a:lnTo>
                    <a:pt x="532" y="127"/>
                  </a:lnTo>
                  <a:lnTo>
                    <a:pt x="520" y="150"/>
                  </a:lnTo>
                  <a:lnTo>
                    <a:pt x="507" y="154"/>
                  </a:lnTo>
                  <a:lnTo>
                    <a:pt x="497" y="177"/>
                  </a:lnTo>
                  <a:lnTo>
                    <a:pt x="460" y="195"/>
                  </a:lnTo>
                  <a:lnTo>
                    <a:pt x="446" y="187"/>
                  </a:lnTo>
                  <a:lnTo>
                    <a:pt x="436" y="203"/>
                  </a:lnTo>
                  <a:lnTo>
                    <a:pt x="436" y="207"/>
                  </a:lnTo>
                  <a:lnTo>
                    <a:pt x="426" y="207"/>
                  </a:lnTo>
                  <a:lnTo>
                    <a:pt x="405" y="207"/>
                  </a:lnTo>
                  <a:lnTo>
                    <a:pt x="386" y="221"/>
                  </a:lnTo>
                  <a:lnTo>
                    <a:pt x="373" y="213"/>
                  </a:lnTo>
                  <a:lnTo>
                    <a:pt x="358" y="224"/>
                  </a:lnTo>
                  <a:lnTo>
                    <a:pt x="317" y="241"/>
                  </a:lnTo>
                  <a:lnTo>
                    <a:pt x="283" y="214"/>
                  </a:lnTo>
                  <a:lnTo>
                    <a:pt x="280" y="236"/>
                  </a:lnTo>
                  <a:lnTo>
                    <a:pt x="293" y="267"/>
                  </a:lnTo>
                  <a:lnTo>
                    <a:pt x="262" y="279"/>
                  </a:lnTo>
                  <a:lnTo>
                    <a:pt x="246" y="302"/>
                  </a:lnTo>
                  <a:lnTo>
                    <a:pt x="214" y="309"/>
                  </a:lnTo>
                  <a:lnTo>
                    <a:pt x="198" y="316"/>
                  </a:lnTo>
                  <a:lnTo>
                    <a:pt x="165" y="316"/>
                  </a:lnTo>
                  <a:lnTo>
                    <a:pt x="142" y="338"/>
                  </a:lnTo>
                  <a:lnTo>
                    <a:pt x="83" y="359"/>
                  </a:lnTo>
                  <a:lnTo>
                    <a:pt x="54" y="380"/>
                  </a:lnTo>
                  <a:lnTo>
                    <a:pt x="40" y="394"/>
                  </a:lnTo>
                  <a:lnTo>
                    <a:pt x="67" y="438"/>
                  </a:lnTo>
                  <a:lnTo>
                    <a:pt x="48" y="454"/>
                  </a:lnTo>
                  <a:lnTo>
                    <a:pt x="26" y="453"/>
                  </a:lnTo>
                  <a:lnTo>
                    <a:pt x="0" y="406"/>
                  </a:lnTo>
                  <a:lnTo>
                    <a:pt x="5" y="372"/>
                  </a:lnTo>
                  <a:lnTo>
                    <a:pt x="5" y="356"/>
                  </a:lnTo>
                  <a:lnTo>
                    <a:pt x="24" y="325"/>
                  </a:lnTo>
                  <a:lnTo>
                    <a:pt x="48" y="319"/>
                  </a:lnTo>
                  <a:lnTo>
                    <a:pt x="46" y="303"/>
                  </a:lnTo>
                  <a:lnTo>
                    <a:pt x="71" y="293"/>
                  </a:lnTo>
                  <a:lnTo>
                    <a:pt x="74" y="265"/>
                  </a:lnTo>
                  <a:lnTo>
                    <a:pt x="117" y="231"/>
                  </a:lnTo>
                  <a:lnTo>
                    <a:pt x="115" y="187"/>
                  </a:lnTo>
                  <a:lnTo>
                    <a:pt x="147" y="144"/>
                  </a:lnTo>
                  <a:lnTo>
                    <a:pt x="146" y="128"/>
                  </a:lnTo>
                  <a:lnTo>
                    <a:pt x="157" y="112"/>
                  </a:lnTo>
                  <a:lnTo>
                    <a:pt x="146" y="77"/>
                  </a:lnTo>
                  <a:lnTo>
                    <a:pt x="146" y="77"/>
                  </a:lnTo>
                </a:path>
              </a:pathLst>
            </a:custGeom>
            <a:solidFill>
              <a:schemeClr val="accent1">
                <a:lumMod val="50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24" name="广西">
              <a:hlinkClick r:id="" action="ppaction://macro?name=Slide1.广西_click" highlightClick="1"/>
              <a:hlinkHover r:id="" action="ppaction://noaction" highlightClick="1"/>
              <a:extLst>
                <a:ext uri="{FF2B5EF4-FFF2-40B4-BE49-F238E27FC236}">
                  <a16:creationId xmlns:a16="http://schemas.microsoft.com/office/drawing/2014/main" id="{025E1D9F-C749-4AAB-B713-90425196CC47}"/>
                </a:ext>
              </a:extLst>
            </p:cNvPr>
            <p:cNvSpPr>
              <a:spLocks noChangeAspect="1"/>
            </p:cNvSpPr>
            <p:nvPr/>
          </p:nvSpPr>
          <p:spPr bwMode="auto">
            <a:xfrm rot="180000">
              <a:off x="3156982" y="5219602"/>
              <a:ext cx="874419" cy="657102"/>
            </a:xfrm>
            <a:custGeom>
              <a:avLst/>
              <a:gdLst>
                <a:gd name="T0" fmla="*/ 26 w 568"/>
                <a:gd name="T1" fmla="*/ 159 h 410"/>
                <a:gd name="T2" fmla="*/ 63 w 568"/>
                <a:gd name="T3" fmla="*/ 141 h 410"/>
                <a:gd name="T4" fmla="*/ 122 w 568"/>
                <a:gd name="T5" fmla="*/ 157 h 410"/>
                <a:gd name="T6" fmla="*/ 134 w 568"/>
                <a:gd name="T7" fmla="*/ 131 h 410"/>
                <a:gd name="T8" fmla="*/ 216 w 568"/>
                <a:gd name="T9" fmla="*/ 99 h 410"/>
                <a:gd name="T10" fmla="*/ 283 w 568"/>
                <a:gd name="T11" fmla="*/ 81 h 410"/>
                <a:gd name="T12" fmla="*/ 311 w 568"/>
                <a:gd name="T13" fmla="*/ 88 h 410"/>
                <a:gd name="T14" fmla="*/ 334 w 568"/>
                <a:gd name="T15" fmla="*/ 71 h 410"/>
                <a:gd name="T16" fmla="*/ 342 w 568"/>
                <a:gd name="T17" fmla="*/ 55 h 410"/>
                <a:gd name="T18" fmla="*/ 370 w 568"/>
                <a:gd name="T19" fmla="*/ 35 h 410"/>
                <a:gd name="T20" fmla="*/ 407 w 568"/>
                <a:gd name="T21" fmla="*/ 15 h 410"/>
                <a:gd name="T22" fmla="*/ 423 w 568"/>
                <a:gd name="T23" fmla="*/ 33 h 410"/>
                <a:gd name="T24" fmla="*/ 458 w 568"/>
                <a:gd name="T25" fmla="*/ 7 h 410"/>
                <a:gd name="T26" fmla="*/ 495 w 568"/>
                <a:gd name="T27" fmla="*/ 7 h 410"/>
                <a:gd name="T28" fmla="*/ 514 w 568"/>
                <a:gd name="T29" fmla="*/ 37 h 410"/>
                <a:gd name="T30" fmla="*/ 492 w 568"/>
                <a:gd name="T31" fmla="*/ 90 h 410"/>
                <a:gd name="T32" fmla="*/ 492 w 568"/>
                <a:gd name="T33" fmla="*/ 114 h 410"/>
                <a:gd name="T34" fmla="*/ 529 w 568"/>
                <a:gd name="T35" fmla="*/ 133 h 410"/>
                <a:gd name="T36" fmla="*/ 556 w 568"/>
                <a:gd name="T37" fmla="*/ 124 h 410"/>
                <a:gd name="T38" fmla="*/ 556 w 568"/>
                <a:gd name="T39" fmla="*/ 175 h 410"/>
                <a:gd name="T40" fmla="*/ 525 w 568"/>
                <a:gd name="T41" fmla="*/ 234 h 410"/>
                <a:gd name="T42" fmla="*/ 484 w 568"/>
                <a:gd name="T43" fmla="*/ 312 h 410"/>
                <a:gd name="T44" fmla="*/ 456 w 568"/>
                <a:gd name="T45" fmla="*/ 350 h 410"/>
                <a:gd name="T46" fmla="*/ 434 w 568"/>
                <a:gd name="T47" fmla="*/ 372 h 410"/>
                <a:gd name="T48" fmla="*/ 368 w 568"/>
                <a:gd name="T49" fmla="*/ 409 h 410"/>
                <a:gd name="T50" fmla="*/ 317 w 568"/>
                <a:gd name="T51" fmla="*/ 380 h 410"/>
                <a:gd name="T52" fmla="*/ 264 w 568"/>
                <a:gd name="T53" fmla="*/ 408 h 410"/>
                <a:gd name="T54" fmla="*/ 178 w 568"/>
                <a:gd name="T55" fmla="*/ 376 h 410"/>
                <a:gd name="T56" fmla="*/ 182 w 568"/>
                <a:gd name="T57" fmla="*/ 317 h 410"/>
                <a:gd name="T58" fmla="*/ 142 w 568"/>
                <a:gd name="T59" fmla="*/ 304 h 410"/>
                <a:gd name="T60" fmla="*/ 114 w 568"/>
                <a:gd name="T61" fmla="*/ 304 h 410"/>
                <a:gd name="T62" fmla="*/ 98 w 568"/>
                <a:gd name="T63" fmla="*/ 261 h 410"/>
                <a:gd name="T64" fmla="*/ 124 w 568"/>
                <a:gd name="T65" fmla="*/ 254 h 410"/>
                <a:gd name="T66" fmla="*/ 122 w 568"/>
                <a:gd name="T67" fmla="*/ 218 h 410"/>
                <a:gd name="T68" fmla="*/ 48 w 568"/>
                <a:gd name="T69" fmla="*/ 188 h 410"/>
                <a:gd name="T70" fmla="*/ 13 w 568"/>
                <a:gd name="T71" fmla="*/ 188 h 410"/>
                <a:gd name="T72" fmla="*/ 2 w 568"/>
                <a:gd name="T73" fmla="*/ 157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8" h="410">
                  <a:moveTo>
                    <a:pt x="2" y="157"/>
                  </a:moveTo>
                  <a:lnTo>
                    <a:pt x="26" y="159"/>
                  </a:lnTo>
                  <a:lnTo>
                    <a:pt x="52" y="135"/>
                  </a:lnTo>
                  <a:lnTo>
                    <a:pt x="63" y="141"/>
                  </a:lnTo>
                  <a:lnTo>
                    <a:pt x="114" y="162"/>
                  </a:lnTo>
                  <a:lnTo>
                    <a:pt x="122" y="157"/>
                  </a:lnTo>
                  <a:lnTo>
                    <a:pt x="124" y="140"/>
                  </a:lnTo>
                  <a:lnTo>
                    <a:pt x="134" y="131"/>
                  </a:lnTo>
                  <a:lnTo>
                    <a:pt x="204" y="85"/>
                  </a:lnTo>
                  <a:lnTo>
                    <a:pt x="216" y="99"/>
                  </a:lnTo>
                  <a:lnTo>
                    <a:pt x="259" y="112"/>
                  </a:lnTo>
                  <a:lnTo>
                    <a:pt x="283" y="81"/>
                  </a:lnTo>
                  <a:lnTo>
                    <a:pt x="294" y="88"/>
                  </a:lnTo>
                  <a:lnTo>
                    <a:pt x="311" y="88"/>
                  </a:lnTo>
                  <a:lnTo>
                    <a:pt x="311" y="79"/>
                  </a:lnTo>
                  <a:lnTo>
                    <a:pt x="334" y="71"/>
                  </a:lnTo>
                  <a:lnTo>
                    <a:pt x="334" y="65"/>
                  </a:lnTo>
                  <a:lnTo>
                    <a:pt x="342" y="55"/>
                  </a:lnTo>
                  <a:lnTo>
                    <a:pt x="347" y="56"/>
                  </a:lnTo>
                  <a:lnTo>
                    <a:pt x="370" y="35"/>
                  </a:lnTo>
                  <a:lnTo>
                    <a:pt x="389" y="39"/>
                  </a:lnTo>
                  <a:lnTo>
                    <a:pt x="407" y="15"/>
                  </a:lnTo>
                  <a:lnTo>
                    <a:pt x="415" y="35"/>
                  </a:lnTo>
                  <a:lnTo>
                    <a:pt x="423" y="33"/>
                  </a:lnTo>
                  <a:lnTo>
                    <a:pt x="452" y="6"/>
                  </a:lnTo>
                  <a:lnTo>
                    <a:pt x="458" y="7"/>
                  </a:lnTo>
                  <a:lnTo>
                    <a:pt x="472" y="0"/>
                  </a:lnTo>
                  <a:lnTo>
                    <a:pt x="495" y="7"/>
                  </a:lnTo>
                  <a:lnTo>
                    <a:pt x="495" y="33"/>
                  </a:lnTo>
                  <a:lnTo>
                    <a:pt x="514" y="37"/>
                  </a:lnTo>
                  <a:lnTo>
                    <a:pt x="509" y="63"/>
                  </a:lnTo>
                  <a:lnTo>
                    <a:pt x="492" y="90"/>
                  </a:lnTo>
                  <a:lnTo>
                    <a:pt x="484" y="114"/>
                  </a:lnTo>
                  <a:lnTo>
                    <a:pt x="492" y="114"/>
                  </a:lnTo>
                  <a:lnTo>
                    <a:pt x="511" y="95"/>
                  </a:lnTo>
                  <a:lnTo>
                    <a:pt x="529" y="133"/>
                  </a:lnTo>
                  <a:lnTo>
                    <a:pt x="542" y="124"/>
                  </a:lnTo>
                  <a:lnTo>
                    <a:pt x="556" y="124"/>
                  </a:lnTo>
                  <a:lnTo>
                    <a:pt x="567" y="159"/>
                  </a:lnTo>
                  <a:lnTo>
                    <a:pt x="556" y="175"/>
                  </a:lnTo>
                  <a:lnTo>
                    <a:pt x="557" y="191"/>
                  </a:lnTo>
                  <a:lnTo>
                    <a:pt x="525" y="234"/>
                  </a:lnTo>
                  <a:lnTo>
                    <a:pt x="527" y="278"/>
                  </a:lnTo>
                  <a:lnTo>
                    <a:pt x="484" y="312"/>
                  </a:lnTo>
                  <a:lnTo>
                    <a:pt x="481" y="340"/>
                  </a:lnTo>
                  <a:lnTo>
                    <a:pt x="456" y="350"/>
                  </a:lnTo>
                  <a:lnTo>
                    <a:pt x="458" y="366"/>
                  </a:lnTo>
                  <a:lnTo>
                    <a:pt x="434" y="372"/>
                  </a:lnTo>
                  <a:lnTo>
                    <a:pt x="415" y="403"/>
                  </a:lnTo>
                  <a:lnTo>
                    <a:pt x="368" y="409"/>
                  </a:lnTo>
                  <a:lnTo>
                    <a:pt x="342" y="390"/>
                  </a:lnTo>
                  <a:lnTo>
                    <a:pt x="317" y="380"/>
                  </a:lnTo>
                  <a:lnTo>
                    <a:pt x="289" y="406"/>
                  </a:lnTo>
                  <a:lnTo>
                    <a:pt x="264" y="408"/>
                  </a:lnTo>
                  <a:lnTo>
                    <a:pt x="236" y="409"/>
                  </a:lnTo>
                  <a:lnTo>
                    <a:pt x="178" y="376"/>
                  </a:lnTo>
                  <a:lnTo>
                    <a:pt x="167" y="347"/>
                  </a:lnTo>
                  <a:lnTo>
                    <a:pt x="182" y="317"/>
                  </a:lnTo>
                  <a:lnTo>
                    <a:pt x="164" y="304"/>
                  </a:lnTo>
                  <a:lnTo>
                    <a:pt x="142" y="304"/>
                  </a:lnTo>
                  <a:lnTo>
                    <a:pt x="137" y="299"/>
                  </a:lnTo>
                  <a:lnTo>
                    <a:pt x="114" y="304"/>
                  </a:lnTo>
                  <a:lnTo>
                    <a:pt x="89" y="288"/>
                  </a:lnTo>
                  <a:lnTo>
                    <a:pt x="98" y="261"/>
                  </a:lnTo>
                  <a:lnTo>
                    <a:pt x="117" y="260"/>
                  </a:lnTo>
                  <a:lnTo>
                    <a:pt x="124" y="254"/>
                  </a:lnTo>
                  <a:lnTo>
                    <a:pt x="130" y="231"/>
                  </a:lnTo>
                  <a:lnTo>
                    <a:pt x="122" y="218"/>
                  </a:lnTo>
                  <a:lnTo>
                    <a:pt x="58" y="206"/>
                  </a:lnTo>
                  <a:lnTo>
                    <a:pt x="48" y="188"/>
                  </a:lnTo>
                  <a:lnTo>
                    <a:pt x="29" y="188"/>
                  </a:lnTo>
                  <a:lnTo>
                    <a:pt x="13" y="188"/>
                  </a:lnTo>
                  <a:lnTo>
                    <a:pt x="0" y="167"/>
                  </a:lnTo>
                  <a:lnTo>
                    <a:pt x="2" y="157"/>
                  </a:lnTo>
                  <a:lnTo>
                    <a:pt x="2" y="157"/>
                  </a:lnTo>
                </a:path>
              </a:pathLst>
            </a:custGeom>
            <a:solidFill>
              <a:schemeClr val="accent1">
                <a:lumMod val="50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25" name="福建">
              <a:hlinkClick r:id="" action="ppaction://macro?name=Slide1.福建_click" highlightClick="1"/>
              <a:hlinkHover r:id="" action="ppaction://noaction" highlightClick="1"/>
              <a:extLst>
                <a:ext uri="{FF2B5EF4-FFF2-40B4-BE49-F238E27FC236}">
                  <a16:creationId xmlns:a16="http://schemas.microsoft.com/office/drawing/2014/main" id="{770CE848-3894-42E0-AE31-36FC22EA7D86}"/>
                </a:ext>
              </a:extLst>
            </p:cNvPr>
            <p:cNvSpPr>
              <a:spLocks noChangeAspect="1"/>
            </p:cNvSpPr>
            <p:nvPr/>
          </p:nvSpPr>
          <p:spPr bwMode="auto">
            <a:xfrm rot="180000">
              <a:off x="4482451" y="4907751"/>
              <a:ext cx="480450" cy="627356"/>
            </a:xfrm>
            <a:custGeom>
              <a:avLst/>
              <a:gdLst>
                <a:gd name="T0" fmla="*/ 0 w 309"/>
                <a:gd name="T1" fmla="*/ 299 h 389"/>
                <a:gd name="T2" fmla="*/ 11 w 309"/>
                <a:gd name="T3" fmla="*/ 232 h 389"/>
                <a:gd name="T4" fmla="*/ 22 w 309"/>
                <a:gd name="T5" fmla="*/ 214 h 389"/>
                <a:gd name="T6" fmla="*/ 26 w 309"/>
                <a:gd name="T7" fmla="*/ 195 h 389"/>
                <a:gd name="T8" fmla="*/ 41 w 309"/>
                <a:gd name="T9" fmla="*/ 168 h 389"/>
                <a:gd name="T10" fmla="*/ 33 w 309"/>
                <a:gd name="T11" fmla="*/ 157 h 389"/>
                <a:gd name="T12" fmla="*/ 35 w 309"/>
                <a:gd name="T13" fmla="*/ 134 h 389"/>
                <a:gd name="T14" fmla="*/ 66 w 309"/>
                <a:gd name="T15" fmla="*/ 98 h 389"/>
                <a:gd name="T16" fmla="*/ 63 w 309"/>
                <a:gd name="T17" fmla="*/ 75 h 389"/>
                <a:gd name="T18" fmla="*/ 85 w 309"/>
                <a:gd name="T19" fmla="*/ 40 h 389"/>
                <a:gd name="T20" fmla="*/ 105 w 309"/>
                <a:gd name="T21" fmla="*/ 45 h 389"/>
                <a:gd name="T22" fmla="*/ 146 w 309"/>
                <a:gd name="T23" fmla="*/ 16 h 389"/>
                <a:gd name="T24" fmla="*/ 153 w 309"/>
                <a:gd name="T25" fmla="*/ 0 h 389"/>
                <a:gd name="T26" fmla="*/ 177 w 309"/>
                <a:gd name="T27" fmla="*/ 5 h 389"/>
                <a:gd name="T28" fmla="*/ 190 w 309"/>
                <a:gd name="T29" fmla="*/ 37 h 389"/>
                <a:gd name="T30" fmla="*/ 201 w 309"/>
                <a:gd name="T31" fmla="*/ 61 h 389"/>
                <a:gd name="T32" fmla="*/ 226 w 309"/>
                <a:gd name="T33" fmla="*/ 61 h 389"/>
                <a:gd name="T34" fmla="*/ 244 w 309"/>
                <a:gd name="T35" fmla="*/ 40 h 389"/>
                <a:gd name="T36" fmla="*/ 267 w 309"/>
                <a:gd name="T37" fmla="*/ 64 h 389"/>
                <a:gd name="T38" fmla="*/ 308 w 309"/>
                <a:gd name="T39" fmla="*/ 48 h 389"/>
                <a:gd name="T40" fmla="*/ 282 w 309"/>
                <a:gd name="T41" fmla="*/ 112 h 389"/>
                <a:gd name="T42" fmla="*/ 267 w 309"/>
                <a:gd name="T43" fmla="*/ 104 h 389"/>
                <a:gd name="T44" fmla="*/ 256 w 309"/>
                <a:gd name="T45" fmla="*/ 109 h 389"/>
                <a:gd name="T46" fmla="*/ 255 w 309"/>
                <a:gd name="T47" fmla="*/ 115 h 389"/>
                <a:gd name="T48" fmla="*/ 269 w 309"/>
                <a:gd name="T49" fmla="*/ 131 h 389"/>
                <a:gd name="T50" fmla="*/ 266 w 309"/>
                <a:gd name="T51" fmla="*/ 189 h 389"/>
                <a:gd name="T52" fmla="*/ 269 w 309"/>
                <a:gd name="T53" fmla="*/ 208 h 389"/>
                <a:gd name="T54" fmla="*/ 266 w 309"/>
                <a:gd name="T55" fmla="*/ 213 h 389"/>
                <a:gd name="T56" fmla="*/ 249 w 309"/>
                <a:gd name="T57" fmla="*/ 209 h 389"/>
                <a:gd name="T58" fmla="*/ 238 w 309"/>
                <a:gd name="T59" fmla="*/ 220 h 389"/>
                <a:gd name="T60" fmla="*/ 245 w 309"/>
                <a:gd name="T61" fmla="*/ 235 h 389"/>
                <a:gd name="T62" fmla="*/ 225 w 309"/>
                <a:gd name="T63" fmla="*/ 255 h 389"/>
                <a:gd name="T64" fmla="*/ 229 w 309"/>
                <a:gd name="T65" fmla="*/ 263 h 389"/>
                <a:gd name="T66" fmla="*/ 208 w 309"/>
                <a:gd name="T67" fmla="*/ 273 h 389"/>
                <a:gd name="T68" fmla="*/ 211 w 309"/>
                <a:gd name="T69" fmla="*/ 289 h 389"/>
                <a:gd name="T70" fmla="*/ 205 w 309"/>
                <a:gd name="T71" fmla="*/ 296 h 389"/>
                <a:gd name="T72" fmla="*/ 177 w 309"/>
                <a:gd name="T73" fmla="*/ 296 h 389"/>
                <a:gd name="T74" fmla="*/ 162 w 309"/>
                <a:gd name="T75" fmla="*/ 309 h 389"/>
                <a:gd name="T76" fmla="*/ 160 w 309"/>
                <a:gd name="T77" fmla="*/ 314 h 389"/>
                <a:gd name="T78" fmla="*/ 173 w 309"/>
                <a:gd name="T79" fmla="*/ 323 h 389"/>
                <a:gd name="T80" fmla="*/ 159 w 309"/>
                <a:gd name="T81" fmla="*/ 345 h 389"/>
                <a:gd name="T82" fmla="*/ 140 w 309"/>
                <a:gd name="T83" fmla="*/ 370 h 389"/>
                <a:gd name="T84" fmla="*/ 132 w 309"/>
                <a:gd name="T85" fmla="*/ 367 h 389"/>
                <a:gd name="T86" fmla="*/ 112 w 309"/>
                <a:gd name="T87" fmla="*/ 388 h 389"/>
                <a:gd name="T88" fmla="*/ 90 w 309"/>
                <a:gd name="T89" fmla="*/ 340 h 389"/>
                <a:gd name="T90" fmla="*/ 71 w 309"/>
                <a:gd name="T91" fmla="*/ 314 h 389"/>
                <a:gd name="T92" fmla="*/ 57 w 309"/>
                <a:gd name="T93" fmla="*/ 316 h 389"/>
                <a:gd name="T94" fmla="*/ 48 w 309"/>
                <a:gd name="T95" fmla="*/ 309 h 389"/>
                <a:gd name="T96" fmla="*/ 0 w 309"/>
                <a:gd name="T97" fmla="*/ 299 h 389"/>
                <a:gd name="T98" fmla="*/ 0 w 309"/>
                <a:gd name="T99" fmla="*/ 29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9" h="389">
                  <a:moveTo>
                    <a:pt x="0" y="299"/>
                  </a:moveTo>
                  <a:lnTo>
                    <a:pt x="11" y="232"/>
                  </a:lnTo>
                  <a:lnTo>
                    <a:pt x="22" y="214"/>
                  </a:lnTo>
                  <a:lnTo>
                    <a:pt x="26" y="195"/>
                  </a:lnTo>
                  <a:lnTo>
                    <a:pt x="41" y="168"/>
                  </a:lnTo>
                  <a:lnTo>
                    <a:pt x="33" y="157"/>
                  </a:lnTo>
                  <a:lnTo>
                    <a:pt x="35" y="134"/>
                  </a:lnTo>
                  <a:lnTo>
                    <a:pt x="66" y="98"/>
                  </a:lnTo>
                  <a:lnTo>
                    <a:pt x="63" y="75"/>
                  </a:lnTo>
                  <a:lnTo>
                    <a:pt x="85" y="40"/>
                  </a:lnTo>
                  <a:lnTo>
                    <a:pt x="105" y="45"/>
                  </a:lnTo>
                  <a:lnTo>
                    <a:pt x="146" y="16"/>
                  </a:lnTo>
                  <a:lnTo>
                    <a:pt x="153" y="0"/>
                  </a:lnTo>
                  <a:lnTo>
                    <a:pt x="177" y="5"/>
                  </a:lnTo>
                  <a:lnTo>
                    <a:pt x="190" y="37"/>
                  </a:lnTo>
                  <a:lnTo>
                    <a:pt x="201" y="61"/>
                  </a:lnTo>
                  <a:lnTo>
                    <a:pt x="226" y="61"/>
                  </a:lnTo>
                  <a:lnTo>
                    <a:pt x="244" y="40"/>
                  </a:lnTo>
                  <a:lnTo>
                    <a:pt x="267" y="64"/>
                  </a:lnTo>
                  <a:lnTo>
                    <a:pt x="308" y="48"/>
                  </a:lnTo>
                  <a:lnTo>
                    <a:pt x="282" y="112"/>
                  </a:lnTo>
                  <a:lnTo>
                    <a:pt x="267" y="104"/>
                  </a:lnTo>
                  <a:lnTo>
                    <a:pt x="256" y="109"/>
                  </a:lnTo>
                  <a:lnTo>
                    <a:pt x="255" y="115"/>
                  </a:lnTo>
                  <a:lnTo>
                    <a:pt x="269" y="131"/>
                  </a:lnTo>
                  <a:lnTo>
                    <a:pt x="266" y="189"/>
                  </a:lnTo>
                  <a:lnTo>
                    <a:pt x="269" y="208"/>
                  </a:lnTo>
                  <a:lnTo>
                    <a:pt x="266" y="213"/>
                  </a:lnTo>
                  <a:lnTo>
                    <a:pt x="249" y="209"/>
                  </a:lnTo>
                  <a:lnTo>
                    <a:pt x="238" y="220"/>
                  </a:lnTo>
                  <a:lnTo>
                    <a:pt x="245" y="235"/>
                  </a:lnTo>
                  <a:lnTo>
                    <a:pt x="225" y="255"/>
                  </a:lnTo>
                  <a:lnTo>
                    <a:pt x="229" y="263"/>
                  </a:lnTo>
                  <a:lnTo>
                    <a:pt x="208" y="273"/>
                  </a:lnTo>
                  <a:lnTo>
                    <a:pt x="211" y="289"/>
                  </a:lnTo>
                  <a:lnTo>
                    <a:pt x="205" y="296"/>
                  </a:lnTo>
                  <a:lnTo>
                    <a:pt x="177" y="296"/>
                  </a:lnTo>
                  <a:lnTo>
                    <a:pt x="162" y="309"/>
                  </a:lnTo>
                  <a:lnTo>
                    <a:pt x="160" y="314"/>
                  </a:lnTo>
                  <a:lnTo>
                    <a:pt x="173" y="323"/>
                  </a:lnTo>
                  <a:lnTo>
                    <a:pt x="159" y="345"/>
                  </a:lnTo>
                  <a:lnTo>
                    <a:pt x="140" y="370"/>
                  </a:lnTo>
                  <a:lnTo>
                    <a:pt x="132" y="367"/>
                  </a:lnTo>
                  <a:lnTo>
                    <a:pt x="112" y="388"/>
                  </a:lnTo>
                  <a:lnTo>
                    <a:pt x="90" y="340"/>
                  </a:lnTo>
                  <a:lnTo>
                    <a:pt x="71" y="314"/>
                  </a:lnTo>
                  <a:lnTo>
                    <a:pt x="57" y="316"/>
                  </a:lnTo>
                  <a:lnTo>
                    <a:pt x="48" y="309"/>
                  </a:lnTo>
                  <a:lnTo>
                    <a:pt x="0" y="299"/>
                  </a:lnTo>
                  <a:lnTo>
                    <a:pt x="0" y="299"/>
                  </a:lnTo>
                </a:path>
              </a:pathLst>
            </a:custGeom>
            <a:solidFill>
              <a:schemeClr val="accent1">
                <a:lumMod val="50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26" name="江西">
              <a:hlinkClick r:id="" action="ppaction://macro?name=Slide1.江西_click" highlightClick="1"/>
              <a:hlinkHover r:id="" action="ppaction://noaction" highlightClick="1"/>
              <a:extLst>
                <a:ext uri="{FF2B5EF4-FFF2-40B4-BE49-F238E27FC236}">
                  <a16:creationId xmlns:a16="http://schemas.microsoft.com/office/drawing/2014/main" id="{BF123EAD-EB7A-4D9F-801E-A898490C6FE4}"/>
                </a:ext>
              </a:extLst>
            </p:cNvPr>
            <p:cNvSpPr>
              <a:spLocks noChangeAspect="1"/>
            </p:cNvSpPr>
            <p:nvPr/>
          </p:nvSpPr>
          <p:spPr bwMode="auto">
            <a:xfrm rot="180000">
              <a:off x="4196465" y="4693866"/>
              <a:ext cx="533299" cy="770674"/>
            </a:xfrm>
            <a:custGeom>
              <a:avLst/>
              <a:gdLst>
                <a:gd name="T0" fmla="*/ 7 w 341"/>
                <a:gd name="T1" fmla="*/ 103 h 473"/>
                <a:gd name="T2" fmla="*/ 29 w 341"/>
                <a:gd name="T3" fmla="*/ 146 h 473"/>
                <a:gd name="T4" fmla="*/ 32 w 341"/>
                <a:gd name="T5" fmla="*/ 168 h 473"/>
                <a:gd name="T6" fmla="*/ 20 w 341"/>
                <a:gd name="T7" fmla="*/ 190 h 473"/>
                <a:gd name="T8" fmla="*/ 3 w 341"/>
                <a:gd name="T9" fmla="*/ 203 h 473"/>
                <a:gd name="T10" fmla="*/ 0 w 341"/>
                <a:gd name="T11" fmla="*/ 243 h 473"/>
                <a:gd name="T12" fmla="*/ 5 w 341"/>
                <a:gd name="T13" fmla="*/ 249 h 473"/>
                <a:gd name="T14" fmla="*/ 14 w 341"/>
                <a:gd name="T15" fmla="*/ 245 h 473"/>
                <a:gd name="T16" fmla="*/ 20 w 341"/>
                <a:gd name="T17" fmla="*/ 249 h 473"/>
                <a:gd name="T18" fmla="*/ 20 w 341"/>
                <a:gd name="T19" fmla="*/ 275 h 473"/>
                <a:gd name="T20" fmla="*/ 32 w 341"/>
                <a:gd name="T21" fmla="*/ 305 h 473"/>
                <a:gd name="T22" fmla="*/ 45 w 341"/>
                <a:gd name="T23" fmla="*/ 310 h 473"/>
                <a:gd name="T24" fmla="*/ 46 w 341"/>
                <a:gd name="T25" fmla="*/ 354 h 473"/>
                <a:gd name="T26" fmla="*/ 38 w 341"/>
                <a:gd name="T27" fmla="*/ 384 h 473"/>
                <a:gd name="T28" fmla="*/ 46 w 341"/>
                <a:gd name="T29" fmla="*/ 398 h 473"/>
                <a:gd name="T30" fmla="*/ 61 w 341"/>
                <a:gd name="T31" fmla="*/ 412 h 473"/>
                <a:gd name="T32" fmla="*/ 96 w 341"/>
                <a:gd name="T33" fmla="*/ 402 h 473"/>
                <a:gd name="T34" fmla="*/ 102 w 341"/>
                <a:gd name="T35" fmla="*/ 416 h 473"/>
                <a:gd name="T36" fmla="*/ 92 w 341"/>
                <a:gd name="T37" fmla="*/ 430 h 473"/>
                <a:gd name="T38" fmla="*/ 74 w 341"/>
                <a:gd name="T39" fmla="*/ 458 h 473"/>
                <a:gd name="T40" fmla="*/ 74 w 341"/>
                <a:gd name="T41" fmla="*/ 465 h 473"/>
                <a:gd name="T42" fmla="*/ 84 w 341"/>
                <a:gd name="T43" fmla="*/ 472 h 473"/>
                <a:gd name="T44" fmla="*/ 158 w 341"/>
                <a:gd name="T45" fmla="*/ 443 h 473"/>
                <a:gd name="T46" fmla="*/ 185 w 341"/>
                <a:gd name="T47" fmla="*/ 458 h 473"/>
                <a:gd name="T48" fmla="*/ 192 w 341"/>
                <a:gd name="T49" fmla="*/ 450 h 473"/>
                <a:gd name="T50" fmla="*/ 185 w 341"/>
                <a:gd name="T51" fmla="*/ 434 h 473"/>
                <a:gd name="T52" fmla="*/ 187 w 341"/>
                <a:gd name="T53" fmla="*/ 424 h 473"/>
                <a:gd name="T54" fmla="*/ 198 w 341"/>
                <a:gd name="T55" fmla="*/ 357 h 473"/>
                <a:gd name="T56" fmla="*/ 209 w 341"/>
                <a:gd name="T57" fmla="*/ 339 h 473"/>
                <a:gd name="T58" fmla="*/ 213 w 341"/>
                <a:gd name="T59" fmla="*/ 320 h 473"/>
                <a:gd name="T60" fmla="*/ 228 w 341"/>
                <a:gd name="T61" fmla="*/ 293 h 473"/>
                <a:gd name="T62" fmla="*/ 220 w 341"/>
                <a:gd name="T63" fmla="*/ 282 h 473"/>
                <a:gd name="T64" fmla="*/ 222 w 341"/>
                <a:gd name="T65" fmla="*/ 259 h 473"/>
                <a:gd name="T66" fmla="*/ 253 w 341"/>
                <a:gd name="T67" fmla="*/ 223 h 473"/>
                <a:gd name="T68" fmla="*/ 250 w 341"/>
                <a:gd name="T69" fmla="*/ 200 h 473"/>
                <a:gd name="T70" fmla="*/ 272 w 341"/>
                <a:gd name="T71" fmla="*/ 165 h 473"/>
                <a:gd name="T72" fmla="*/ 292 w 341"/>
                <a:gd name="T73" fmla="*/ 170 h 473"/>
                <a:gd name="T74" fmla="*/ 333 w 341"/>
                <a:gd name="T75" fmla="*/ 141 h 473"/>
                <a:gd name="T76" fmla="*/ 340 w 341"/>
                <a:gd name="T77" fmla="*/ 125 h 473"/>
                <a:gd name="T78" fmla="*/ 314 w 341"/>
                <a:gd name="T79" fmla="*/ 77 h 473"/>
                <a:gd name="T80" fmla="*/ 298 w 341"/>
                <a:gd name="T81" fmla="*/ 53 h 473"/>
                <a:gd name="T82" fmla="*/ 308 w 341"/>
                <a:gd name="T83" fmla="*/ 41 h 473"/>
                <a:gd name="T84" fmla="*/ 294 w 341"/>
                <a:gd name="T85" fmla="*/ 28 h 473"/>
                <a:gd name="T86" fmla="*/ 254 w 341"/>
                <a:gd name="T87" fmla="*/ 28 h 473"/>
                <a:gd name="T88" fmla="*/ 238 w 341"/>
                <a:gd name="T89" fmla="*/ 10 h 473"/>
                <a:gd name="T90" fmla="*/ 207 w 341"/>
                <a:gd name="T91" fmla="*/ 40 h 473"/>
                <a:gd name="T92" fmla="*/ 195 w 341"/>
                <a:gd name="T93" fmla="*/ 35 h 473"/>
                <a:gd name="T94" fmla="*/ 209 w 341"/>
                <a:gd name="T95" fmla="*/ 11 h 473"/>
                <a:gd name="T96" fmla="*/ 207 w 341"/>
                <a:gd name="T97" fmla="*/ 3 h 473"/>
                <a:gd name="T98" fmla="*/ 195 w 341"/>
                <a:gd name="T99" fmla="*/ 0 h 473"/>
                <a:gd name="T100" fmla="*/ 158 w 341"/>
                <a:gd name="T101" fmla="*/ 20 h 473"/>
                <a:gd name="T102" fmla="*/ 130 w 341"/>
                <a:gd name="T103" fmla="*/ 30 h 473"/>
                <a:gd name="T104" fmla="*/ 106 w 341"/>
                <a:gd name="T105" fmla="*/ 28 h 473"/>
                <a:gd name="T106" fmla="*/ 53 w 341"/>
                <a:gd name="T107" fmla="*/ 75 h 473"/>
                <a:gd name="T108" fmla="*/ 26 w 341"/>
                <a:gd name="T109" fmla="*/ 84 h 473"/>
                <a:gd name="T110" fmla="*/ 7 w 341"/>
                <a:gd name="T111" fmla="*/ 103 h 473"/>
                <a:gd name="T112" fmla="*/ 7 w 341"/>
                <a:gd name="T113" fmla="*/ 10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1" h="473">
                  <a:moveTo>
                    <a:pt x="7" y="103"/>
                  </a:moveTo>
                  <a:lnTo>
                    <a:pt x="29" y="146"/>
                  </a:lnTo>
                  <a:lnTo>
                    <a:pt x="32" y="168"/>
                  </a:lnTo>
                  <a:lnTo>
                    <a:pt x="20" y="190"/>
                  </a:lnTo>
                  <a:lnTo>
                    <a:pt x="3" y="203"/>
                  </a:lnTo>
                  <a:lnTo>
                    <a:pt x="0" y="243"/>
                  </a:lnTo>
                  <a:lnTo>
                    <a:pt x="5" y="249"/>
                  </a:lnTo>
                  <a:lnTo>
                    <a:pt x="14" y="245"/>
                  </a:lnTo>
                  <a:lnTo>
                    <a:pt x="20" y="249"/>
                  </a:lnTo>
                  <a:lnTo>
                    <a:pt x="20" y="275"/>
                  </a:lnTo>
                  <a:lnTo>
                    <a:pt x="32" y="305"/>
                  </a:lnTo>
                  <a:lnTo>
                    <a:pt x="45" y="310"/>
                  </a:lnTo>
                  <a:lnTo>
                    <a:pt x="46" y="354"/>
                  </a:lnTo>
                  <a:lnTo>
                    <a:pt x="38" y="384"/>
                  </a:lnTo>
                  <a:lnTo>
                    <a:pt x="46" y="398"/>
                  </a:lnTo>
                  <a:lnTo>
                    <a:pt x="61" y="412"/>
                  </a:lnTo>
                  <a:lnTo>
                    <a:pt x="96" y="402"/>
                  </a:lnTo>
                  <a:lnTo>
                    <a:pt x="102" y="416"/>
                  </a:lnTo>
                  <a:lnTo>
                    <a:pt x="92" y="430"/>
                  </a:lnTo>
                  <a:lnTo>
                    <a:pt x="74" y="458"/>
                  </a:lnTo>
                  <a:lnTo>
                    <a:pt x="74" y="465"/>
                  </a:lnTo>
                  <a:lnTo>
                    <a:pt x="84" y="472"/>
                  </a:lnTo>
                  <a:lnTo>
                    <a:pt x="158" y="443"/>
                  </a:lnTo>
                  <a:lnTo>
                    <a:pt x="185" y="458"/>
                  </a:lnTo>
                  <a:lnTo>
                    <a:pt x="192" y="450"/>
                  </a:lnTo>
                  <a:lnTo>
                    <a:pt x="185" y="434"/>
                  </a:lnTo>
                  <a:lnTo>
                    <a:pt x="187" y="424"/>
                  </a:lnTo>
                  <a:lnTo>
                    <a:pt x="198" y="357"/>
                  </a:lnTo>
                  <a:lnTo>
                    <a:pt x="209" y="339"/>
                  </a:lnTo>
                  <a:lnTo>
                    <a:pt x="213" y="320"/>
                  </a:lnTo>
                  <a:lnTo>
                    <a:pt x="228" y="293"/>
                  </a:lnTo>
                  <a:lnTo>
                    <a:pt x="220" y="282"/>
                  </a:lnTo>
                  <a:lnTo>
                    <a:pt x="222" y="259"/>
                  </a:lnTo>
                  <a:lnTo>
                    <a:pt x="253" y="223"/>
                  </a:lnTo>
                  <a:lnTo>
                    <a:pt x="250" y="200"/>
                  </a:lnTo>
                  <a:lnTo>
                    <a:pt x="272" y="165"/>
                  </a:lnTo>
                  <a:lnTo>
                    <a:pt x="292" y="170"/>
                  </a:lnTo>
                  <a:lnTo>
                    <a:pt x="333" y="141"/>
                  </a:lnTo>
                  <a:lnTo>
                    <a:pt x="340" y="125"/>
                  </a:lnTo>
                  <a:lnTo>
                    <a:pt x="314" y="77"/>
                  </a:lnTo>
                  <a:lnTo>
                    <a:pt x="298" y="53"/>
                  </a:lnTo>
                  <a:lnTo>
                    <a:pt x="308" y="41"/>
                  </a:lnTo>
                  <a:lnTo>
                    <a:pt x="294" y="28"/>
                  </a:lnTo>
                  <a:lnTo>
                    <a:pt x="254" y="28"/>
                  </a:lnTo>
                  <a:lnTo>
                    <a:pt x="238" y="10"/>
                  </a:lnTo>
                  <a:lnTo>
                    <a:pt x="207" y="40"/>
                  </a:lnTo>
                  <a:lnTo>
                    <a:pt x="195" y="35"/>
                  </a:lnTo>
                  <a:lnTo>
                    <a:pt x="209" y="11"/>
                  </a:lnTo>
                  <a:lnTo>
                    <a:pt x="207" y="3"/>
                  </a:lnTo>
                  <a:lnTo>
                    <a:pt x="195" y="0"/>
                  </a:lnTo>
                  <a:lnTo>
                    <a:pt x="158" y="20"/>
                  </a:lnTo>
                  <a:lnTo>
                    <a:pt x="130" y="30"/>
                  </a:lnTo>
                  <a:lnTo>
                    <a:pt x="106" y="28"/>
                  </a:lnTo>
                  <a:lnTo>
                    <a:pt x="53" y="75"/>
                  </a:lnTo>
                  <a:lnTo>
                    <a:pt x="26" y="84"/>
                  </a:lnTo>
                  <a:lnTo>
                    <a:pt x="7" y="103"/>
                  </a:lnTo>
                  <a:lnTo>
                    <a:pt x="7" y="103"/>
                  </a:lnTo>
                </a:path>
              </a:pathLst>
            </a:custGeom>
            <a:solidFill>
              <a:schemeClr val="accent1">
                <a:lumMod val="50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27" name="湖南">
              <a:hlinkClick r:id="" action="ppaction://macro?name=Slide1.湖南_click" highlightClick="1"/>
              <a:hlinkHover r:id="" action="ppaction://noaction" highlightClick="1"/>
              <a:extLst>
                <a:ext uri="{FF2B5EF4-FFF2-40B4-BE49-F238E27FC236}">
                  <a16:creationId xmlns:a16="http://schemas.microsoft.com/office/drawing/2014/main" id="{6296CA5D-07A1-42AE-A24E-8E007F7029A0}"/>
                </a:ext>
              </a:extLst>
            </p:cNvPr>
            <p:cNvSpPr>
              <a:spLocks noChangeAspect="1"/>
            </p:cNvSpPr>
            <p:nvPr/>
          </p:nvSpPr>
          <p:spPr bwMode="auto">
            <a:xfrm rot="180000">
              <a:off x="3676045" y="4738909"/>
              <a:ext cx="607767" cy="713888"/>
            </a:xfrm>
            <a:custGeom>
              <a:avLst/>
              <a:gdLst>
                <a:gd name="T0" fmla="*/ 335 w 392"/>
                <a:gd name="T1" fmla="*/ 54 h 439"/>
                <a:gd name="T2" fmla="*/ 328 w 392"/>
                <a:gd name="T3" fmla="*/ 16 h 439"/>
                <a:gd name="T4" fmla="*/ 300 w 392"/>
                <a:gd name="T5" fmla="*/ 22 h 439"/>
                <a:gd name="T6" fmla="*/ 278 w 392"/>
                <a:gd name="T7" fmla="*/ 35 h 439"/>
                <a:gd name="T8" fmla="*/ 258 w 392"/>
                <a:gd name="T9" fmla="*/ 19 h 439"/>
                <a:gd name="T10" fmla="*/ 220 w 392"/>
                <a:gd name="T11" fmla="*/ 26 h 439"/>
                <a:gd name="T12" fmla="*/ 106 w 392"/>
                <a:gd name="T13" fmla="*/ 0 h 439"/>
                <a:gd name="T14" fmla="*/ 115 w 392"/>
                <a:gd name="T15" fmla="*/ 29 h 439"/>
                <a:gd name="T16" fmla="*/ 62 w 392"/>
                <a:gd name="T17" fmla="*/ 29 h 439"/>
                <a:gd name="T18" fmla="*/ 18 w 392"/>
                <a:gd name="T19" fmla="*/ 84 h 439"/>
                <a:gd name="T20" fmla="*/ 36 w 392"/>
                <a:gd name="T21" fmla="*/ 210 h 439"/>
                <a:gd name="T22" fmla="*/ 4 w 392"/>
                <a:gd name="T23" fmla="*/ 255 h 439"/>
                <a:gd name="T24" fmla="*/ 48 w 392"/>
                <a:gd name="T25" fmla="*/ 260 h 439"/>
                <a:gd name="T26" fmla="*/ 57 w 392"/>
                <a:gd name="T27" fmla="*/ 340 h 439"/>
                <a:gd name="T28" fmla="*/ 94 w 392"/>
                <a:gd name="T29" fmla="*/ 320 h 439"/>
                <a:gd name="T30" fmla="*/ 110 w 392"/>
                <a:gd name="T31" fmla="*/ 338 h 439"/>
                <a:gd name="T32" fmla="*/ 145 w 392"/>
                <a:gd name="T33" fmla="*/ 312 h 439"/>
                <a:gd name="T34" fmla="*/ 182 w 392"/>
                <a:gd name="T35" fmla="*/ 312 h 439"/>
                <a:gd name="T36" fmla="*/ 201 w 392"/>
                <a:gd name="T37" fmla="*/ 342 h 439"/>
                <a:gd name="T38" fmla="*/ 179 w 392"/>
                <a:gd name="T39" fmla="*/ 395 h 439"/>
                <a:gd name="T40" fmla="*/ 179 w 392"/>
                <a:gd name="T41" fmla="*/ 419 h 439"/>
                <a:gd name="T42" fmla="*/ 216 w 392"/>
                <a:gd name="T43" fmla="*/ 438 h 439"/>
                <a:gd name="T44" fmla="*/ 243 w 392"/>
                <a:gd name="T45" fmla="*/ 429 h 439"/>
                <a:gd name="T46" fmla="*/ 258 w 392"/>
                <a:gd name="T47" fmla="*/ 395 h 439"/>
                <a:gd name="T48" fmla="*/ 284 w 392"/>
                <a:gd name="T49" fmla="*/ 390 h 439"/>
                <a:gd name="T50" fmla="*/ 321 w 392"/>
                <a:gd name="T51" fmla="*/ 393 h 439"/>
                <a:gd name="T52" fmla="*/ 316 w 392"/>
                <a:gd name="T53" fmla="*/ 371 h 439"/>
                <a:gd name="T54" fmla="*/ 371 w 392"/>
                <a:gd name="T55" fmla="*/ 364 h 439"/>
                <a:gd name="T56" fmla="*/ 383 w 392"/>
                <a:gd name="T57" fmla="*/ 338 h 439"/>
                <a:gd name="T58" fmla="*/ 390 w 392"/>
                <a:gd name="T59" fmla="*/ 264 h 439"/>
                <a:gd name="T60" fmla="*/ 365 w 392"/>
                <a:gd name="T61" fmla="*/ 229 h 439"/>
                <a:gd name="T62" fmla="*/ 359 w 392"/>
                <a:gd name="T63" fmla="*/ 199 h 439"/>
                <a:gd name="T64" fmla="*/ 345 w 392"/>
                <a:gd name="T65" fmla="*/ 197 h 439"/>
                <a:gd name="T66" fmla="*/ 365 w 392"/>
                <a:gd name="T67" fmla="*/ 144 h 439"/>
                <a:gd name="T68" fmla="*/ 374 w 392"/>
                <a:gd name="T69" fmla="*/ 100 h 439"/>
                <a:gd name="T70" fmla="*/ 352 w 392"/>
                <a:gd name="T71" fmla="*/ 57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2" h="439">
                  <a:moveTo>
                    <a:pt x="352" y="57"/>
                  </a:moveTo>
                  <a:lnTo>
                    <a:pt x="335" y="54"/>
                  </a:lnTo>
                  <a:lnTo>
                    <a:pt x="328" y="43"/>
                  </a:lnTo>
                  <a:lnTo>
                    <a:pt x="328" y="16"/>
                  </a:lnTo>
                  <a:lnTo>
                    <a:pt x="318" y="4"/>
                  </a:lnTo>
                  <a:lnTo>
                    <a:pt x="300" y="22"/>
                  </a:lnTo>
                  <a:lnTo>
                    <a:pt x="292" y="35"/>
                  </a:lnTo>
                  <a:lnTo>
                    <a:pt x="278" y="35"/>
                  </a:lnTo>
                  <a:lnTo>
                    <a:pt x="275" y="14"/>
                  </a:lnTo>
                  <a:lnTo>
                    <a:pt x="258" y="19"/>
                  </a:lnTo>
                  <a:lnTo>
                    <a:pt x="236" y="35"/>
                  </a:lnTo>
                  <a:lnTo>
                    <a:pt x="220" y="26"/>
                  </a:lnTo>
                  <a:lnTo>
                    <a:pt x="191" y="6"/>
                  </a:lnTo>
                  <a:lnTo>
                    <a:pt x="106" y="0"/>
                  </a:lnTo>
                  <a:lnTo>
                    <a:pt x="97" y="9"/>
                  </a:lnTo>
                  <a:lnTo>
                    <a:pt x="115" y="29"/>
                  </a:lnTo>
                  <a:lnTo>
                    <a:pt x="94" y="43"/>
                  </a:lnTo>
                  <a:lnTo>
                    <a:pt x="62" y="29"/>
                  </a:lnTo>
                  <a:lnTo>
                    <a:pt x="29" y="57"/>
                  </a:lnTo>
                  <a:lnTo>
                    <a:pt x="18" y="84"/>
                  </a:lnTo>
                  <a:lnTo>
                    <a:pt x="21" y="144"/>
                  </a:lnTo>
                  <a:lnTo>
                    <a:pt x="36" y="210"/>
                  </a:lnTo>
                  <a:lnTo>
                    <a:pt x="0" y="249"/>
                  </a:lnTo>
                  <a:lnTo>
                    <a:pt x="4" y="255"/>
                  </a:lnTo>
                  <a:lnTo>
                    <a:pt x="36" y="245"/>
                  </a:lnTo>
                  <a:lnTo>
                    <a:pt x="48" y="260"/>
                  </a:lnTo>
                  <a:lnTo>
                    <a:pt x="39" y="306"/>
                  </a:lnTo>
                  <a:lnTo>
                    <a:pt x="57" y="340"/>
                  </a:lnTo>
                  <a:lnTo>
                    <a:pt x="76" y="344"/>
                  </a:lnTo>
                  <a:lnTo>
                    <a:pt x="94" y="320"/>
                  </a:lnTo>
                  <a:lnTo>
                    <a:pt x="102" y="340"/>
                  </a:lnTo>
                  <a:lnTo>
                    <a:pt x="110" y="338"/>
                  </a:lnTo>
                  <a:lnTo>
                    <a:pt x="139" y="311"/>
                  </a:lnTo>
                  <a:lnTo>
                    <a:pt x="145" y="312"/>
                  </a:lnTo>
                  <a:lnTo>
                    <a:pt x="159" y="305"/>
                  </a:lnTo>
                  <a:lnTo>
                    <a:pt x="182" y="312"/>
                  </a:lnTo>
                  <a:lnTo>
                    <a:pt x="182" y="338"/>
                  </a:lnTo>
                  <a:lnTo>
                    <a:pt x="201" y="342"/>
                  </a:lnTo>
                  <a:lnTo>
                    <a:pt x="196" y="368"/>
                  </a:lnTo>
                  <a:lnTo>
                    <a:pt x="179" y="395"/>
                  </a:lnTo>
                  <a:lnTo>
                    <a:pt x="171" y="419"/>
                  </a:lnTo>
                  <a:lnTo>
                    <a:pt x="179" y="419"/>
                  </a:lnTo>
                  <a:lnTo>
                    <a:pt x="198" y="400"/>
                  </a:lnTo>
                  <a:lnTo>
                    <a:pt x="216" y="438"/>
                  </a:lnTo>
                  <a:lnTo>
                    <a:pt x="229" y="429"/>
                  </a:lnTo>
                  <a:lnTo>
                    <a:pt x="243" y="429"/>
                  </a:lnTo>
                  <a:lnTo>
                    <a:pt x="258" y="417"/>
                  </a:lnTo>
                  <a:lnTo>
                    <a:pt x="258" y="395"/>
                  </a:lnTo>
                  <a:lnTo>
                    <a:pt x="265" y="388"/>
                  </a:lnTo>
                  <a:lnTo>
                    <a:pt x="284" y="390"/>
                  </a:lnTo>
                  <a:lnTo>
                    <a:pt x="316" y="404"/>
                  </a:lnTo>
                  <a:lnTo>
                    <a:pt x="321" y="393"/>
                  </a:lnTo>
                  <a:lnTo>
                    <a:pt x="313" y="380"/>
                  </a:lnTo>
                  <a:lnTo>
                    <a:pt x="316" y="371"/>
                  </a:lnTo>
                  <a:lnTo>
                    <a:pt x="335" y="354"/>
                  </a:lnTo>
                  <a:lnTo>
                    <a:pt x="371" y="364"/>
                  </a:lnTo>
                  <a:lnTo>
                    <a:pt x="391" y="352"/>
                  </a:lnTo>
                  <a:lnTo>
                    <a:pt x="383" y="338"/>
                  </a:lnTo>
                  <a:lnTo>
                    <a:pt x="391" y="308"/>
                  </a:lnTo>
                  <a:lnTo>
                    <a:pt x="390" y="264"/>
                  </a:lnTo>
                  <a:lnTo>
                    <a:pt x="377" y="259"/>
                  </a:lnTo>
                  <a:lnTo>
                    <a:pt x="365" y="229"/>
                  </a:lnTo>
                  <a:lnTo>
                    <a:pt x="365" y="203"/>
                  </a:lnTo>
                  <a:lnTo>
                    <a:pt x="359" y="199"/>
                  </a:lnTo>
                  <a:lnTo>
                    <a:pt x="350" y="203"/>
                  </a:lnTo>
                  <a:lnTo>
                    <a:pt x="345" y="197"/>
                  </a:lnTo>
                  <a:lnTo>
                    <a:pt x="348" y="157"/>
                  </a:lnTo>
                  <a:lnTo>
                    <a:pt x="365" y="144"/>
                  </a:lnTo>
                  <a:lnTo>
                    <a:pt x="377" y="122"/>
                  </a:lnTo>
                  <a:lnTo>
                    <a:pt x="374" y="100"/>
                  </a:lnTo>
                  <a:lnTo>
                    <a:pt x="352" y="57"/>
                  </a:lnTo>
                  <a:lnTo>
                    <a:pt x="352" y="57"/>
                  </a:lnTo>
                </a:path>
              </a:pathLst>
            </a:custGeom>
            <a:solidFill>
              <a:schemeClr val="accent1">
                <a:lumMod val="50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28" name="贵州">
              <a:hlinkClick r:id="" action="ppaction://macro?name=Slide1.贵州_click" highlightClick="1"/>
              <a:hlinkHover r:id="" action="ppaction://noaction" highlightClick="1"/>
              <a:extLst>
                <a:ext uri="{FF2B5EF4-FFF2-40B4-BE49-F238E27FC236}">
                  <a16:creationId xmlns:a16="http://schemas.microsoft.com/office/drawing/2014/main" id="{77C5D324-1A4A-47F0-922C-58F719283BE7}"/>
                </a:ext>
              </a:extLst>
            </p:cNvPr>
            <p:cNvSpPr>
              <a:spLocks noChangeAspect="1"/>
            </p:cNvSpPr>
            <p:nvPr/>
          </p:nvSpPr>
          <p:spPr bwMode="auto">
            <a:xfrm rot="180000">
              <a:off x="3076179" y="4852553"/>
              <a:ext cx="670227" cy="613837"/>
            </a:xfrm>
            <a:custGeom>
              <a:avLst/>
              <a:gdLst>
                <a:gd name="T0" fmla="*/ 121 w 439"/>
                <a:gd name="T1" fmla="*/ 128 h 383"/>
                <a:gd name="T2" fmla="*/ 111 w 439"/>
                <a:gd name="T3" fmla="*/ 158 h 383"/>
                <a:gd name="T4" fmla="*/ 92 w 439"/>
                <a:gd name="T5" fmla="*/ 164 h 383"/>
                <a:gd name="T6" fmla="*/ 51 w 439"/>
                <a:gd name="T7" fmla="*/ 158 h 383"/>
                <a:gd name="T8" fmla="*/ 43 w 439"/>
                <a:gd name="T9" fmla="*/ 168 h 383"/>
                <a:gd name="T10" fmla="*/ 20 w 439"/>
                <a:gd name="T11" fmla="*/ 160 h 383"/>
                <a:gd name="T12" fmla="*/ 0 w 439"/>
                <a:gd name="T13" fmla="*/ 189 h 383"/>
                <a:gd name="T14" fmla="*/ 9 w 439"/>
                <a:gd name="T15" fmla="*/ 197 h 383"/>
                <a:gd name="T16" fmla="*/ 9 w 439"/>
                <a:gd name="T17" fmla="*/ 216 h 383"/>
                <a:gd name="T18" fmla="*/ 19 w 439"/>
                <a:gd name="T19" fmla="*/ 232 h 383"/>
                <a:gd name="T20" fmla="*/ 59 w 439"/>
                <a:gd name="T21" fmla="*/ 220 h 383"/>
                <a:gd name="T22" fmla="*/ 72 w 439"/>
                <a:gd name="T23" fmla="*/ 230 h 383"/>
                <a:gd name="T24" fmla="*/ 53 w 439"/>
                <a:gd name="T25" fmla="*/ 308 h 383"/>
                <a:gd name="T26" fmla="*/ 77 w 439"/>
                <a:gd name="T27" fmla="*/ 332 h 383"/>
                <a:gd name="T28" fmla="*/ 70 w 439"/>
                <a:gd name="T29" fmla="*/ 377 h 383"/>
                <a:gd name="T30" fmla="*/ 94 w 439"/>
                <a:gd name="T31" fmla="*/ 379 h 383"/>
                <a:gd name="T32" fmla="*/ 120 w 439"/>
                <a:gd name="T33" fmla="*/ 355 h 383"/>
                <a:gd name="T34" fmla="*/ 131 w 439"/>
                <a:gd name="T35" fmla="*/ 361 h 383"/>
                <a:gd name="T36" fmla="*/ 182 w 439"/>
                <a:gd name="T37" fmla="*/ 382 h 383"/>
                <a:gd name="T38" fmla="*/ 190 w 439"/>
                <a:gd name="T39" fmla="*/ 377 h 383"/>
                <a:gd name="T40" fmla="*/ 192 w 439"/>
                <a:gd name="T41" fmla="*/ 360 h 383"/>
                <a:gd name="T42" fmla="*/ 202 w 439"/>
                <a:gd name="T43" fmla="*/ 351 h 383"/>
                <a:gd name="T44" fmla="*/ 272 w 439"/>
                <a:gd name="T45" fmla="*/ 305 h 383"/>
                <a:gd name="T46" fmla="*/ 284 w 439"/>
                <a:gd name="T47" fmla="*/ 319 h 383"/>
                <a:gd name="T48" fmla="*/ 327 w 439"/>
                <a:gd name="T49" fmla="*/ 332 h 383"/>
                <a:gd name="T50" fmla="*/ 351 w 439"/>
                <a:gd name="T51" fmla="*/ 301 h 383"/>
                <a:gd name="T52" fmla="*/ 362 w 439"/>
                <a:gd name="T53" fmla="*/ 308 h 383"/>
                <a:gd name="T54" fmla="*/ 379 w 439"/>
                <a:gd name="T55" fmla="*/ 308 h 383"/>
                <a:gd name="T56" fmla="*/ 379 w 439"/>
                <a:gd name="T57" fmla="*/ 299 h 383"/>
                <a:gd name="T58" fmla="*/ 402 w 439"/>
                <a:gd name="T59" fmla="*/ 291 h 383"/>
                <a:gd name="T60" fmla="*/ 402 w 439"/>
                <a:gd name="T61" fmla="*/ 285 h 383"/>
                <a:gd name="T62" fmla="*/ 410 w 439"/>
                <a:gd name="T63" fmla="*/ 275 h 383"/>
                <a:gd name="T64" fmla="*/ 415 w 439"/>
                <a:gd name="T65" fmla="*/ 276 h 383"/>
                <a:gd name="T66" fmla="*/ 438 w 439"/>
                <a:gd name="T67" fmla="*/ 255 h 383"/>
                <a:gd name="T68" fmla="*/ 420 w 439"/>
                <a:gd name="T69" fmla="*/ 221 h 383"/>
                <a:gd name="T70" fmla="*/ 429 w 439"/>
                <a:gd name="T71" fmla="*/ 175 h 383"/>
                <a:gd name="T72" fmla="*/ 417 w 439"/>
                <a:gd name="T73" fmla="*/ 160 h 383"/>
                <a:gd name="T74" fmla="*/ 385 w 439"/>
                <a:gd name="T75" fmla="*/ 170 h 383"/>
                <a:gd name="T76" fmla="*/ 381 w 439"/>
                <a:gd name="T77" fmla="*/ 164 h 383"/>
                <a:gd name="T78" fmla="*/ 417 w 439"/>
                <a:gd name="T79" fmla="*/ 125 h 383"/>
                <a:gd name="T80" fmla="*/ 402 w 439"/>
                <a:gd name="T81" fmla="*/ 59 h 383"/>
                <a:gd name="T82" fmla="*/ 377 w 439"/>
                <a:gd name="T83" fmla="*/ 78 h 383"/>
                <a:gd name="T84" fmla="*/ 355 w 439"/>
                <a:gd name="T85" fmla="*/ 55 h 383"/>
                <a:gd name="T86" fmla="*/ 334 w 439"/>
                <a:gd name="T87" fmla="*/ 27 h 383"/>
                <a:gd name="T88" fmla="*/ 333 w 439"/>
                <a:gd name="T89" fmla="*/ 10 h 383"/>
                <a:gd name="T90" fmla="*/ 318 w 439"/>
                <a:gd name="T91" fmla="*/ 8 h 383"/>
                <a:gd name="T92" fmla="*/ 301 w 439"/>
                <a:gd name="T93" fmla="*/ 13 h 383"/>
                <a:gd name="T94" fmla="*/ 274 w 439"/>
                <a:gd name="T95" fmla="*/ 0 h 383"/>
                <a:gd name="T96" fmla="*/ 260 w 439"/>
                <a:gd name="T97" fmla="*/ 31 h 383"/>
                <a:gd name="T98" fmla="*/ 236 w 439"/>
                <a:gd name="T99" fmla="*/ 34 h 383"/>
                <a:gd name="T100" fmla="*/ 220 w 439"/>
                <a:gd name="T101" fmla="*/ 59 h 383"/>
                <a:gd name="T102" fmla="*/ 208 w 439"/>
                <a:gd name="T103" fmla="*/ 55 h 383"/>
                <a:gd name="T104" fmla="*/ 192 w 439"/>
                <a:gd name="T105" fmla="*/ 59 h 383"/>
                <a:gd name="T106" fmla="*/ 166 w 439"/>
                <a:gd name="T107" fmla="*/ 44 h 383"/>
                <a:gd name="T108" fmla="*/ 145 w 439"/>
                <a:gd name="T109" fmla="*/ 69 h 383"/>
                <a:gd name="T110" fmla="*/ 145 w 439"/>
                <a:gd name="T111" fmla="*/ 79 h 383"/>
                <a:gd name="T112" fmla="*/ 186 w 439"/>
                <a:gd name="T113" fmla="*/ 101 h 383"/>
                <a:gd name="T114" fmla="*/ 196 w 439"/>
                <a:gd name="T115" fmla="*/ 118 h 383"/>
                <a:gd name="T116" fmla="*/ 166 w 439"/>
                <a:gd name="T117" fmla="*/ 129 h 383"/>
                <a:gd name="T118" fmla="*/ 121 w 439"/>
                <a:gd name="T119" fmla="*/ 128 h 383"/>
                <a:gd name="T120" fmla="*/ 121 w 439"/>
                <a:gd name="T121" fmla="*/ 128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9" h="383">
                  <a:moveTo>
                    <a:pt x="121" y="128"/>
                  </a:moveTo>
                  <a:lnTo>
                    <a:pt x="111" y="158"/>
                  </a:lnTo>
                  <a:lnTo>
                    <a:pt x="92" y="164"/>
                  </a:lnTo>
                  <a:lnTo>
                    <a:pt x="51" y="158"/>
                  </a:lnTo>
                  <a:lnTo>
                    <a:pt x="43" y="168"/>
                  </a:lnTo>
                  <a:lnTo>
                    <a:pt x="20" y="160"/>
                  </a:lnTo>
                  <a:lnTo>
                    <a:pt x="0" y="189"/>
                  </a:lnTo>
                  <a:lnTo>
                    <a:pt x="9" y="197"/>
                  </a:lnTo>
                  <a:lnTo>
                    <a:pt x="9" y="216"/>
                  </a:lnTo>
                  <a:lnTo>
                    <a:pt x="19" y="232"/>
                  </a:lnTo>
                  <a:lnTo>
                    <a:pt x="59" y="220"/>
                  </a:lnTo>
                  <a:lnTo>
                    <a:pt x="72" y="230"/>
                  </a:lnTo>
                  <a:lnTo>
                    <a:pt x="53" y="308"/>
                  </a:lnTo>
                  <a:lnTo>
                    <a:pt x="77" y="332"/>
                  </a:lnTo>
                  <a:lnTo>
                    <a:pt x="70" y="377"/>
                  </a:lnTo>
                  <a:lnTo>
                    <a:pt x="94" y="379"/>
                  </a:lnTo>
                  <a:lnTo>
                    <a:pt x="120" y="355"/>
                  </a:lnTo>
                  <a:lnTo>
                    <a:pt x="131" y="361"/>
                  </a:lnTo>
                  <a:lnTo>
                    <a:pt x="182" y="382"/>
                  </a:lnTo>
                  <a:lnTo>
                    <a:pt x="190" y="377"/>
                  </a:lnTo>
                  <a:lnTo>
                    <a:pt x="192" y="360"/>
                  </a:lnTo>
                  <a:lnTo>
                    <a:pt x="202" y="351"/>
                  </a:lnTo>
                  <a:lnTo>
                    <a:pt x="272" y="305"/>
                  </a:lnTo>
                  <a:lnTo>
                    <a:pt x="284" y="319"/>
                  </a:lnTo>
                  <a:lnTo>
                    <a:pt x="327" y="332"/>
                  </a:lnTo>
                  <a:lnTo>
                    <a:pt x="351" y="301"/>
                  </a:lnTo>
                  <a:lnTo>
                    <a:pt x="362" y="308"/>
                  </a:lnTo>
                  <a:lnTo>
                    <a:pt x="379" y="308"/>
                  </a:lnTo>
                  <a:lnTo>
                    <a:pt x="379" y="299"/>
                  </a:lnTo>
                  <a:lnTo>
                    <a:pt x="402" y="291"/>
                  </a:lnTo>
                  <a:lnTo>
                    <a:pt x="402" y="285"/>
                  </a:lnTo>
                  <a:lnTo>
                    <a:pt x="410" y="275"/>
                  </a:lnTo>
                  <a:lnTo>
                    <a:pt x="415" y="276"/>
                  </a:lnTo>
                  <a:lnTo>
                    <a:pt x="438" y="255"/>
                  </a:lnTo>
                  <a:lnTo>
                    <a:pt x="420" y="221"/>
                  </a:lnTo>
                  <a:lnTo>
                    <a:pt x="429" y="175"/>
                  </a:lnTo>
                  <a:lnTo>
                    <a:pt x="417" y="160"/>
                  </a:lnTo>
                  <a:lnTo>
                    <a:pt x="385" y="170"/>
                  </a:lnTo>
                  <a:lnTo>
                    <a:pt x="381" y="164"/>
                  </a:lnTo>
                  <a:lnTo>
                    <a:pt x="417" y="125"/>
                  </a:lnTo>
                  <a:lnTo>
                    <a:pt x="402" y="59"/>
                  </a:lnTo>
                  <a:lnTo>
                    <a:pt x="377" y="78"/>
                  </a:lnTo>
                  <a:lnTo>
                    <a:pt x="355" y="55"/>
                  </a:lnTo>
                  <a:lnTo>
                    <a:pt x="334" y="27"/>
                  </a:lnTo>
                  <a:lnTo>
                    <a:pt x="333" y="10"/>
                  </a:lnTo>
                  <a:lnTo>
                    <a:pt x="318" y="8"/>
                  </a:lnTo>
                  <a:lnTo>
                    <a:pt x="301" y="13"/>
                  </a:lnTo>
                  <a:lnTo>
                    <a:pt x="274" y="0"/>
                  </a:lnTo>
                  <a:lnTo>
                    <a:pt x="260" y="31"/>
                  </a:lnTo>
                  <a:lnTo>
                    <a:pt x="236" y="34"/>
                  </a:lnTo>
                  <a:lnTo>
                    <a:pt x="220" y="59"/>
                  </a:lnTo>
                  <a:lnTo>
                    <a:pt x="208" y="55"/>
                  </a:lnTo>
                  <a:lnTo>
                    <a:pt x="192" y="59"/>
                  </a:lnTo>
                  <a:lnTo>
                    <a:pt x="166" y="44"/>
                  </a:lnTo>
                  <a:lnTo>
                    <a:pt x="145" y="69"/>
                  </a:lnTo>
                  <a:lnTo>
                    <a:pt x="145" y="79"/>
                  </a:lnTo>
                  <a:lnTo>
                    <a:pt x="186" y="101"/>
                  </a:lnTo>
                  <a:lnTo>
                    <a:pt x="196" y="118"/>
                  </a:lnTo>
                  <a:lnTo>
                    <a:pt x="166" y="129"/>
                  </a:lnTo>
                  <a:lnTo>
                    <a:pt x="121" y="128"/>
                  </a:lnTo>
                  <a:lnTo>
                    <a:pt x="121" y="128"/>
                  </a:lnTo>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29" name="浙江">
              <a:hlinkClick r:id="" action="ppaction://macro?name=Slide1.浙江_click" highlightClick="1"/>
              <a:hlinkHover r:id="" action="ppaction://noaction" highlightClick="1"/>
              <a:extLst>
                <a:ext uri="{FF2B5EF4-FFF2-40B4-BE49-F238E27FC236}">
                  <a16:creationId xmlns:a16="http://schemas.microsoft.com/office/drawing/2014/main" id="{A1C16FC3-DFBC-4531-9491-F6942C92704D}"/>
                </a:ext>
              </a:extLst>
            </p:cNvPr>
            <p:cNvSpPr>
              <a:spLocks noChangeAspect="1"/>
            </p:cNvSpPr>
            <p:nvPr/>
          </p:nvSpPr>
          <p:spPr bwMode="auto">
            <a:xfrm rot="180000">
              <a:off x="4684712" y="4499632"/>
              <a:ext cx="417991" cy="516487"/>
            </a:xfrm>
            <a:custGeom>
              <a:avLst/>
              <a:gdLst>
                <a:gd name="T0" fmla="*/ 197 w 274"/>
                <a:gd name="T1" fmla="*/ 303 h 320"/>
                <a:gd name="T2" fmla="*/ 156 w 274"/>
                <a:gd name="T3" fmla="*/ 319 h 320"/>
                <a:gd name="T4" fmla="*/ 133 w 274"/>
                <a:gd name="T5" fmla="*/ 295 h 320"/>
                <a:gd name="T6" fmla="*/ 115 w 274"/>
                <a:gd name="T7" fmla="*/ 316 h 320"/>
                <a:gd name="T8" fmla="*/ 90 w 274"/>
                <a:gd name="T9" fmla="*/ 316 h 320"/>
                <a:gd name="T10" fmla="*/ 79 w 274"/>
                <a:gd name="T11" fmla="*/ 292 h 320"/>
                <a:gd name="T12" fmla="*/ 66 w 274"/>
                <a:gd name="T13" fmla="*/ 260 h 320"/>
                <a:gd name="T14" fmla="*/ 42 w 274"/>
                <a:gd name="T15" fmla="*/ 255 h 320"/>
                <a:gd name="T16" fmla="*/ 16 w 274"/>
                <a:gd name="T17" fmla="*/ 207 h 320"/>
                <a:gd name="T18" fmla="*/ 0 w 274"/>
                <a:gd name="T19" fmla="*/ 183 h 320"/>
                <a:gd name="T20" fmla="*/ 10 w 274"/>
                <a:gd name="T21" fmla="*/ 171 h 320"/>
                <a:gd name="T22" fmla="*/ 16 w 274"/>
                <a:gd name="T23" fmla="*/ 166 h 320"/>
                <a:gd name="T24" fmla="*/ 43 w 274"/>
                <a:gd name="T25" fmla="*/ 128 h 320"/>
                <a:gd name="T26" fmla="*/ 42 w 274"/>
                <a:gd name="T27" fmla="*/ 96 h 320"/>
                <a:gd name="T28" fmla="*/ 51 w 274"/>
                <a:gd name="T29" fmla="*/ 83 h 320"/>
                <a:gd name="T30" fmla="*/ 72 w 274"/>
                <a:gd name="T31" fmla="*/ 79 h 320"/>
                <a:gd name="T32" fmla="*/ 79 w 274"/>
                <a:gd name="T33" fmla="*/ 70 h 320"/>
                <a:gd name="T34" fmla="*/ 71 w 274"/>
                <a:gd name="T35" fmla="*/ 55 h 320"/>
                <a:gd name="T36" fmla="*/ 82 w 274"/>
                <a:gd name="T37" fmla="*/ 41 h 320"/>
                <a:gd name="T38" fmla="*/ 82 w 274"/>
                <a:gd name="T39" fmla="*/ 11 h 320"/>
                <a:gd name="T40" fmla="*/ 97 w 274"/>
                <a:gd name="T41" fmla="*/ 4 h 320"/>
                <a:gd name="T42" fmla="*/ 123 w 274"/>
                <a:gd name="T43" fmla="*/ 20 h 320"/>
                <a:gd name="T44" fmla="*/ 155 w 274"/>
                <a:gd name="T45" fmla="*/ 25 h 320"/>
                <a:gd name="T46" fmla="*/ 176 w 274"/>
                <a:gd name="T47" fmla="*/ 0 h 320"/>
                <a:gd name="T48" fmla="*/ 201 w 274"/>
                <a:gd name="T49" fmla="*/ 22 h 320"/>
                <a:gd name="T50" fmla="*/ 190 w 274"/>
                <a:gd name="T51" fmla="*/ 30 h 320"/>
                <a:gd name="T52" fmla="*/ 177 w 274"/>
                <a:gd name="T53" fmla="*/ 50 h 320"/>
                <a:gd name="T54" fmla="*/ 156 w 274"/>
                <a:gd name="T55" fmla="*/ 55 h 320"/>
                <a:gd name="T56" fmla="*/ 149 w 274"/>
                <a:gd name="T57" fmla="*/ 61 h 320"/>
                <a:gd name="T58" fmla="*/ 168 w 274"/>
                <a:gd name="T59" fmla="*/ 73 h 320"/>
                <a:gd name="T60" fmla="*/ 206 w 274"/>
                <a:gd name="T61" fmla="*/ 55 h 320"/>
                <a:gd name="T62" fmla="*/ 267 w 274"/>
                <a:gd name="T63" fmla="*/ 81 h 320"/>
                <a:gd name="T64" fmla="*/ 273 w 274"/>
                <a:gd name="T65" fmla="*/ 133 h 320"/>
                <a:gd name="T66" fmla="*/ 249 w 274"/>
                <a:gd name="T67" fmla="*/ 133 h 320"/>
                <a:gd name="T68" fmla="*/ 247 w 274"/>
                <a:gd name="T69" fmla="*/ 148 h 320"/>
                <a:gd name="T70" fmla="*/ 260 w 274"/>
                <a:gd name="T71" fmla="*/ 170 h 320"/>
                <a:gd name="T72" fmla="*/ 249 w 274"/>
                <a:gd name="T73" fmla="*/ 183 h 320"/>
                <a:gd name="T74" fmla="*/ 261 w 274"/>
                <a:gd name="T75" fmla="*/ 204 h 320"/>
                <a:gd name="T76" fmla="*/ 241 w 274"/>
                <a:gd name="T77" fmla="*/ 228 h 320"/>
                <a:gd name="T78" fmla="*/ 232 w 274"/>
                <a:gd name="T79" fmla="*/ 215 h 320"/>
                <a:gd name="T80" fmla="*/ 202 w 274"/>
                <a:gd name="T81" fmla="*/ 292 h 320"/>
                <a:gd name="T82" fmla="*/ 197 w 274"/>
                <a:gd name="T83" fmla="*/ 303 h 320"/>
                <a:gd name="T84" fmla="*/ 197 w 274"/>
                <a:gd name="T85" fmla="*/ 30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4" h="320">
                  <a:moveTo>
                    <a:pt x="197" y="303"/>
                  </a:moveTo>
                  <a:lnTo>
                    <a:pt x="156" y="319"/>
                  </a:lnTo>
                  <a:lnTo>
                    <a:pt x="133" y="295"/>
                  </a:lnTo>
                  <a:lnTo>
                    <a:pt x="115" y="316"/>
                  </a:lnTo>
                  <a:lnTo>
                    <a:pt x="90" y="316"/>
                  </a:lnTo>
                  <a:lnTo>
                    <a:pt x="79" y="292"/>
                  </a:lnTo>
                  <a:lnTo>
                    <a:pt x="66" y="260"/>
                  </a:lnTo>
                  <a:lnTo>
                    <a:pt x="42" y="255"/>
                  </a:lnTo>
                  <a:lnTo>
                    <a:pt x="16" y="207"/>
                  </a:lnTo>
                  <a:lnTo>
                    <a:pt x="0" y="183"/>
                  </a:lnTo>
                  <a:lnTo>
                    <a:pt x="10" y="171"/>
                  </a:lnTo>
                  <a:lnTo>
                    <a:pt x="16" y="166"/>
                  </a:lnTo>
                  <a:lnTo>
                    <a:pt x="43" y="128"/>
                  </a:lnTo>
                  <a:lnTo>
                    <a:pt x="42" y="96"/>
                  </a:lnTo>
                  <a:lnTo>
                    <a:pt x="51" y="83"/>
                  </a:lnTo>
                  <a:lnTo>
                    <a:pt x="72" y="79"/>
                  </a:lnTo>
                  <a:lnTo>
                    <a:pt x="79" y="70"/>
                  </a:lnTo>
                  <a:lnTo>
                    <a:pt x="71" y="55"/>
                  </a:lnTo>
                  <a:lnTo>
                    <a:pt x="82" y="41"/>
                  </a:lnTo>
                  <a:lnTo>
                    <a:pt x="82" y="11"/>
                  </a:lnTo>
                  <a:lnTo>
                    <a:pt x="97" y="4"/>
                  </a:lnTo>
                  <a:lnTo>
                    <a:pt x="123" y="20"/>
                  </a:lnTo>
                  <a:lnTo>
                    <a:pt x="155" y="25"/>
                  </a:lnTo>
                  <a:lnTo>
                    <a:pt x="176" y="0"/>
                  </a:lnTo>
                  <a:lnTo>
                    <a:pt x="201" y="22"/>
                  </a:lnTo>
                  <a:lnTo>
                    <a:pt x="190" y="30"/>
                  </a:lnTo>
                  <a:lnTo>
                    <a:pt x="177" y="50"/>
                  </a:lnTo>
                  <a:lnTo>
                    <a:pt x="156" y="55"/>
                  </a:lnTo>
                  <a:lnTo>
                    <a:pt x="149" y="61"/>
                  </a:lnTo>
                  <a:lnTo>
                    <a:pt x="168" y="73"/>
                  </a:lnTo>
                  <a:lnTo>
                    <a:pt x="206" y="55"/>
                  </a:lnTo>
                  <a:lnTo>
                    <a:pt x="267" y="81"/>
                  </a:lnTo>
                  <a:lnTo>
                    <a:pt x="273" y="133"/>
                  </a:lnTo>
                  <a:lnTo>
                    <a:pt x="249" y="133"/>
                  </a:lnTo>
                  <a:lnTo>
                    <a:pt x="247" y="148"/>
                  </a:lnTo>
                  <a:lnTo>
                    <a:pt x="260" y="170"/>
                  </a:lnTo>
                  <a:lnTo>
                    <a:pt x="249" y="183"/>
                  </a:lnTo>
                  <a:lnTo>
                    <a:pt x="261" y="204"/>
                  </a:lnTo>
                  <a:lnTo>
                    <a:pt x="241" y="228"/>
                  </a:lnTo>
                  <a:lnTo>
                    <a:pt x="232" y="215"/>
                  </a:lnTo>
                  <a:lnTo>
                    <a:pt x="202" y="292"/>
                  </a:lnTo>
                  <a:lnTo>
                    <a:pt x="197" y="303"/>
                  </a:lnTo>
                  <a:lnTo>
                    <a:pt x="197" y="303"/>
                  </a:lnTo>
                </a:path>
              </a:pathLst>
            </a:custGeom>
            <a:solidFill>
              <a:schemeClr val="accent1"/>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30" name="安徽">
              <a:hlinkClick r:id="" action="ppaction://macro?name=Slide1.安徽_click" highlightClick="1"/>
              <a:hlinkHover r:id="" action="ppaction://noaction" highlightClick="1"/>
              <a:extLst>
                <a:ext uri="{FF2B5EF4-FFF2-40B4-BE49-F238E27FC236}">
                  <a16:creationId xmlns:a16="http://schemas.microsoft.com/office/drawing/2014/main" id="{DC011987-0829-4620-A293-33A6A63CF232}"/>
                </a:ext>
              </a:extLst>
            </p:cNvPr>
            <p:cNvSpPr>
              <a:spLocks noChangeAspect="1"/>
            </p:cNvSpPr>
            <p:nvPr/>
          </p:nvSpPr>
          <p:spPr bwMode="auto">
            <a:xfrm rot="180000">
              <a:off x="4295272" y="4097836"/>
              <a:ext cx="533299" cy="670623"/>
            </a:xfrm>
            <a:custGeom>
              <a:avLst/>
              <a:gdLst>
                <a:gd name="T0" fmla="*/ 82 w 343"/>
                <a:gd name="T1" fmla="*/ 0 h 408"/>
                <a:gd name="T2" fmla="*/ 142 w 343"/>
                <a:gd name="T3" fmla="*/ 35 h 408"/>
                <a:gd name="T4" fmla="*/ 188 w 343"/>
                <a:gd name="T5" fmla="*/ 55 h 408"/>
                <a:gd name="T6" fmla="*/ 210 w 343"/>
                <a:gd name="T7" fmla="*/ 59 h 408"/>
                <a:gd name="T8" fmla="*/ 221 w 343"/>
                <a:gd name="T9" fmla="*/ 108 h 408"/>
                <a:gd name="T10" fmla="*/ 258 w 343"/>
                <a:gd name="T11" fmla="*/ 129 h 408"/>
                <a:gd name="T12" fmla="*/ 285 w 343"/>
                <a:gd name="T13" fmla="*/ 112 h 408"/>
                <a:gd name="T14" fmla="*/ 295 w 343"/>
                <a:gd name="T15" fmla="*/ 141 h 408"/>
                <a:gd name="T16" fmla="*/ 261 w 343"/>
                <a:gd name="T17" fmla="*/ 159 h 408"/>
                <a:gd name="T18" fmla="*/ 248 w 343"/>
                <a:gd name="T19" fmla="*/ 184 h 408"/>
                <a:gd name="T20" fmla="*/ 285 w 343"/>
                <a:gd name="T21" fmla="*/ 220 h 408"/>
                <a:gd name="T22" fmla="*/ 342 w 343"/>
                <a:gd name="T23" fmla="*/ 247 h 408"/>
                <a:gd name="T24" fmla="*/ 331 w 343"/>
                <a:gd name="T25" fmla="*/ 291 h 408"/>
                <a:gd name="T26" fmla="*/ 332 w 343"/>
                <a:gd name="T27" fmla="*/ 315 h 408"/>
                <a:gd name="T28" fmla="*/ 302 w 343"/>
                <a:gd name="T29" fmla="*/ 332 h 408"/>
                <a:gd name="T30" fmla="*/ 276 w 343"/>
                <a:gd name="T31" fmla="*/ 402 h 408"/>
                <a:gd name="T32" fmla="*/ 256 w 343"/>
                <a:gd name="T33" fmla="*/ 394 h 408"/>
                <a:gd name="T34" fmla="*/ 200 w 343"/>
                <a:gd name="T35" fmla="*/ 376 h 408"/>
                <a:gd name="T36" fmla="*/ 157 w 343"/>
                <a:gd name="T37" fmla="*/ 401 h 408"/>
                <a:gd name="T38" fmla="*/ 169 w 343"/>
                <a:gd name="T39" fmla="*/ 369 h 408"/>
                <a:gd name="T40" fmla="*/ 120 w 343"/>
                <a:gd name="T41" fmla="*/ 386 h 408"/>
                <a:gd name="T42" fmla="*/ 96 w 343"/>
                <a:gd name="T43" fmla="*/ 299 h 408"/>
                <a:gd name="T44" fmla="*/ 75 w 343"/>
                <a:gd name="T45" fmla="*/ 286 h 408"/>
                <a:gd name="T46" fmla="*/ 56 w 343"/>
                <a:gd name="T47" fmla="*/ 242 h 408"/>
                <a:gd name="T48" fmla="*/ 78 w 343"/>
                <a:gd name="T49" fmla="*/ 212 h 408"/>
                <a:gd name="T50" fmla="*/ 68 w 343"/>
                <a:gd name="T51" fmla="*/ 171 h 408"/>
                <a:gd name="T52" fmla="*/ 21 w 343"/>
                <a:gd name="T53" fmla="*/ 168 h 408"/>
                <a:gd name="T54" fmla="*/ 21 w 343"/>
                <a:gd name="T55" fmla="*/ 127 h 408"/>
                <a:gd name="T56" fmla="*/ 39 w 343"/>
                <a:gd name="T57" fmla="*/ 92 h 408"/>
                <a:gd name="T58" fmla="*/ 46 w 343"/>
                <a:gd name="T59" fmla="*/ 51 h 408"/>
                <a:gd name="T60" fmla="*/ 75 w 343"/>
                <a:gd name="T61" fmla="*/ 75 h 408"/>
                <a:gd name="T62" fmla="*/ 104 w 343"/>
                <a:gd name="T63" fmla="*/ 52 h 408"/>
                <a:gd name="T64" fmla="*/ 75 w 343"/>
                <a:gd name="T65" fmla="*/ 20 h 408"/>
                <a:gd name="T66" fmla="*/ 70 w 343"/>
                <a:gd name="T67" fmla="*/ 3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3" h="408">
                  <a:moveTo>
                    <a:pt x="70" y="3"/>
                  </a:moveTo>
                  <a:lnTo>
                    <a:pt x="82" y="0"/>
                  </a:lnTo>
                  <a:lnTo>
                    <a:pt x="123" y="16"/>
                  </a:lnTo>
                  <a:lnTo>
                    <a:pt x="142" y="35"/>
                  </a:lnTo>
                  <a:lnTo>
                    <a:pt x="174" y="44"/>
                  </a:lnTo>
                  <a:lnTo>
                    <a:pt x="188" y="55"/>
                  </a:lnTo>
                  <a:lnTo>
                    <a:pt x="206" y="52"/>
                  </a:lnTo>
                  <a:lnTo>
                    <a:pt x="210" y="59"/>
                  </a:lnTo>
                  <a:lnTo>
                    <a:pt x="204" y="99"/>
                  </a:lnTo>
                  <a:lnTo>
                    <a:pt x="221" y="108"/>
                  </a:lnTo>
                  <a:lnTo>
                    <a:pt x="231" y="123"/>
                  </a:lnTo>
                  <a:lnTo>
                    <a:pt x="258" y="129"/>
                  </a:lnTo>
                  <a:lnTo>
                    <a:pt x="268" y="111"/>
                  </a:lnTo>
                  <a:lnTo>
                    <a:pt x="285" y="112"/>
                  </a:lnTo>
                  <a:lnTo>
                    <a:pt x="297" y="127"/>
                  </a:lnTo>
                  <a:lnTo>
                    <a:pt x="295" y="141"/>
                  </a:lnTo>
                  <a:lnTo>
                    <a:pt x="261" y="145"/>
                  </a:lnTo>
                  <a:lnTo>
                    <a:pt x="261" y="159"/>
                  </a:lnTo>
                  <a:lnTo>
                    <a:pt x="261" y="170"/>
                  </a:lnTo>
                  <a:lnTo>
                    <a:pt x="248" y="184"/>
                  </a:lnTo>
                  <a:lnTo>
                    <a:pt x="258" y="200"/>
                  </a:lnTo>
                  <a:lnTo>
                    <a:pt x="285" y="220"/>
                  </a:lnTo>
                  <a:lnTo>
                    <a:pt x="287" y="242"/>
                  </a:lnTo>
                  <a:lnTo>
                    <a:pt x="342" y="247"/>
                  </a:lnTo>
                  <a:lnTo>
                    <a:pt x="342" y="277"/>
                  </a:lnTo>
                  <a:lnTo>
                    <a:pt x="331" y="291"/>
                  </a:lnTo>
                  <a:lnTo>
                    <a:pt x="339" y="306"/>
                  </a:lnTo>
                  <a:lnTo>
                    <a:pt x="332" y="315"/>
                  </a:lnTo>
                  <a:lnTo>
                    <a:pt x="311" y="319"/>
                  </a:lnTo>
                  <a:lnTo>
                    <a:pt x="302" y="332"/>
                  </a:lnTo>
                  <a:lnTo>
                    <a:pt x="303" y="364"/>
                  </a:lnTo>
                  <a:lnTo>
                    <a:pt x="276" y="402"/>
                  </a:lnTo>
                  <a:lnTo>
                    <a:pt x="270" y="407"/>
                  </a:lnTo>
                  <a:lnTo>
                    <a:pt x="256" y="394"/>
                  </a:lnTo>
                  <a:lnTo>
                    <a:pt x="216" y="394"/>
                  </a:lnTo>
                  <a:lnTo>
                    <a:pt x="200" y="376"/>
                  </a:lnTo>
                  <a:lnTo>
                    <a:pt x="169" y="406"/>
                  </a:lnTo>
                  <a:lnTo>
                    <a:pt x="157" y="401"/>
                  </a:lnTo>
                  <a:lnTo>
                    <a:pt x="171" y="377"/>
                  </a:lnTo>
                  <a:lnTo>
                    <a:pt x="169" y="369"/>
                  </a:lnTo>
                  <a:lnTo>
                    <a:pt x="157" y="366"/>
                  </a:lnTo>
                  <a:lnTo>
                    <a:pt x="120" y="386"/>
                  </a:lnTo>
                  <a:lnTo>
                    <a:pt x="85" y="319"/>
                  </a:lnTo>
                  <a:lnTo>
                    <a:pt x="96" y="299"/>
                  </a:lnTo>
                  <a:lnTo>
                    <a:pt x="93" y="291"/>
                  </a:lnTo>
                  <a:lnTo>
                    <a:pt x="75" y="286"/>
                  </a:lnTo>
                  <a:lnTo>
                    <a:pt x="43" y="267"/>
                  </a:lnTo>
                  <a:lnTo>
                    <a:pt x="56" y="242"/>
                  </a:lnTo>
                  <a:lnTo>
                    <a:pt x="75" y="233"/>
                  </a:lnTo>
                  <a:lnTo>
                    <a:pt x="78" y="212"/>
                  </a:lnTo>
                  <a:lnTo>
                    <a:pt x="72" y="175"/>
                  </a:lnTo>
                  <a:lnTo>
                    <a:pt x="68" y="171"/>
                  </a:lnTo>
                  <a:lnTo>
                    <a:pt x="49" y="190"/>
                  </a:lnTo>
                  <a:lnTo>
                    <a:pt x="21" y="168"/>
                  </a:lnTo>
                  <a:lnTo>
                    <a:pt x="0" y="142"/>
                  </a:lnTo>
                  <a:lnTo>
                    <a:pt x="21" y="127"/>
                  </a:lnTo>
                  <a:lnTo>
                    <a:pt x="27" y="102"/>
                  </a:lnTo>
                  <a:lnTo>
                    <a:pt x="39" y="92"/>
                  </a:lnTo>
                  <a:lnTo>
                    <a:pt x="37" y="57"/>
                  </a:lnTo>
                  <a:lnTo>
                    <a:pt x="46" y="51"/>
                  </a:lnTo>
                  <a:lnTo>
                    <a:pt x="63" y="61"/>
                  </a:lnTo>
                  <a:lnTo>
                    <a:pt x="75" y="75"/>
                  </a:lnTo>
                  <a:lnTo>
                    <a:pt x="96" y="61"/>
                  </a:lnTo>
                  <a:lnTo>
                    <a:pt x="104" y="52"/>
                  </a:lnTo>
                  <a:lnTo>
                    <a:pt x="100" y="35"/>
                  </a:lnTo>
                  <a:lnTo>
                    <a:pt x="75" y="20"/>
                  </a:lnTo>
                  <a:lnTo>
                    <a:pt x="70" y="3"/>
                  </a:lnTo>
                  <a:lnTo>
                    <a:pt x="70" y="3"/>
                  </a:lnTo>
                </a:path>
              </a:pathLst>
            </a:custGeom>
            <a:solidFill>
              <a:schemeClr val="accent1"/>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31" name="江苏">
              <a:hlinkClick r:id="" action="ppaction://macro?name=Slide1.江苏_click" highlightClick="1"/>
              <a:hlinkHover r:id="" action="ppaction://noaction" highlightClick="1"/>
              <a:extLst>
                <a:ext uri="{FF2B5EF4-FFF2-40B4-BE49-F238E27FC236}">
                  <a16:creationId xmlns:a16="http://schemas.microsoft.com/office/drawing/2014/main" id="{0B287034-19E4-4A63-B790-71B8A5E7B03F}"/>
                </a:ext>
              </a:extLst>
            </p:cNvPr>
            <p:cNvSpPr>
              <a:spLocks noChangeAspect="1"/>
            </p:cNvSpPr>
            <p:nvPr/>
          </p:nvSpPr>
          <p:spPr bwMode="auto">
            <a:xfrm rot="180000">
              <a:off x="4430991" y="4020458"/>
              <a:ext cx="619780" cy="513783"/>
            </a:xfrm>
            <a:custGeom>
              <a:avLst/>
              <a:gdLst>
                <a:gd name="T0" fmla="*/ 375 w 404"/>
                <a:gd name="T1" fmla="*/ 255 h 323"/>
                <a:gd name="T2" fmla="*/ 365 w 404"/>
                <a:gd name="T3" fmla="*/ 282 h 323"/>
                <a:gd name="T4" fmla="*/ 354 w 404"/>
                <a:gd name="T5" fmla="*/ 297 h 323"/>
                <a:gd name="T6" fmla="*/ 333 w 404"/>
                <a:gd name="T7" fmla="*/ 322 h 323"/>
                <a:gd name="T8" fmla="*/ 301 w 404"/>
                <a:gd name="T9" fmla="*/ 317 h 323"/>
                <a:gd name="T10" fmla="*/ 275 w 404"/>
                <a:gd name="T11" fmla="*/ 301 h 323"/>
                <a:gd name="T12" fmla="*/ 260 w 404"/>
                <a:gd name="T13" fmla="*/ 308 h 323"/>
                <a:gd name="T14" fmla="*/ 205 w 404"/>
                <a:gd name="T15" fmla="*/ 303 h 323"/>
                <a:gd name="T16" fmla="*/ 203 w 404"/>
                <a:gd name="T17" fmla="*/ 281 h 323"/>
                <a:gd name="T18" fmla="*/ 176 w 404"/>
                <a:gd name="T19" fmla="*/ 261 h 323"/>
                <a:gd name="T20" fmla="*/ 166 w 404"/>
                <a:gd name="T21" fmla="*/ 245 h 323"/>
                <a:gd name="T22" fmla="*/ 179 w 404"/>
                <a:gd name="T23" fmla="*/ 231 h 323"/>
                <a:gd name="T24" fmla="*/ 179 w 404"/>
                <a:gd name="T25" fmla="*/ 220 h 323"/>
                <a:gd name="T26" fmla="*/ 179 w 404"/>
                <a:gd name="T27" fmla="*/ 206 h 323"/>
                <a:gd name="T28" fmla="*/ 213 w 404"/>
                <a:gd name="T29" fmla="*/ 202 h 323"/>
                <a:gd name="T30" fmla="*/ 215 w 404"/>
                <a:gd name="T31" fmla="*/ 188 h 323"/>
                <a:gd name="T32" fmla="*/ 203 w 404"/>
                <a:gd name="T33" fmla="*/ 173 h 323"/>
                <a:gd name="T34" fmla="*/ 186 w 404"/>
                <a:gd name="T35" fmla="*/ 172 h 323"/>
                <a:gd name="T36" fmla="*/ 176 w 404"/>
                <a:gd name="T37" fmla="*/ 190 h 323"/>
                <a:gd name="T38" fmla="*/ 149 w 404"/>
                <a:gd name="T39" fmla="*/ 184 h 323"/>
                <a:gd name="T40" fmla="*/ 139 w 404"/>
                <a:gd name="T41" fmla="*/ 169 h 323"/>
                <a:gd name="T42" fmla="*/ 122 w 404"/>
                <a:gd name="T43" fmla="*/ 160 h 323"/>
                <a:gd name="T44" fmla="*/ 128 w 404"/>
                <a:gd name="T45" fmla="*/ 120 h 323"/>
                <a:gd name="T46" fmla="*/ 124 w 404"/>
                <a:gd name="T47" fmla="*/ 113 h 323"/>
                <a:gd name="T48" fmla="*/ 106 w 404"/>
                <a:gd name="T49" fmla="*/ 116 h 323"/>
                <a:gd name="T50" fmla="*/ 92 w 404"/>
                <a:gd name="T51" fmla="*/ 105 h 323"/>
                <a:gd name="T52" fmla="*/ 60 w 404"/>
                <a:gd name="T53" fmla="*/ 96 h 323"/>
                <a:gd name="T54" fmla="*/ 41 w 404"/>
                <a:gd name="T55" fmla="*/ 77 h 323"/>
                <a:gd name="T56" fmla="*/ 0 w 404"/>
                <a:gd name="T57" fmla="*/ 61 h 323"/>
                <a:gd name="T58" fmla="*/ 3 w 404"/>
                <a:gd name="T59" fmla="*/ 42 h 323"/>
                <a:gd name="T60" fmla="*/ 20 w 404"/>
                <a:gd name="T61" fmla="*/ 35 h 323"/>
                <a:gd name="T62" fmla="*/ 50 w 404"/>
                <a:gd name="T63" fmla="*/ 61 h 323"/>
                <a:gd name="T64" fmla="*/ 60 w 404"/>
                <a:gd name="T65" fmla="*/ 61 h 323"/>
                <a:gd name="T66" fmla="*/ 87 w 404"/>
                <a:gd name="T67" fmla="*/ 57 h 323"/>
                <a:gd name="T68" fmla="*/ 103 w 404"/>
                <a:gd name="T69" fmla="*/ 45 h 323"/>
                <a:gd name="T70" fmla="*/ 125 w 404"/>
                <a:gd name="T71" fmla="*/ 62 h 323"/>
                <a:gd name="T72" fmla="*/ 134 w 404"/>
                <a:gd name="T73" fmla="*/ 46 h 323"/>
                <a:gd name="T74" fmla="*/ 138 w 404"/>
                <a:gd name="T75" fmla="*/ 36 h 323"/>
                <a:gd name="T76" fmla="*/ 156 w 404"/>
                <a:gd name="T77" fmla="*/ 26 h 323"/>
                <a:gd name="T78" fmla="*/ 161 w 404"/>
                <a:gd name="T79" fmla="*/ 4 h 323"/>
                <a:gd name="T80" fmla="*/ 179 w 404"/>
                <a:gd name="T81" fmla="*/ 0 h 323"/>
                <a:gd name="T82" fmla="*/ 226 w 404"/>
                <a:gd name="T83" fmla="*/ 31 h 323"/>
                <a:gd name="T84" fmla="*/ 258 w 404"/>
                <a:gd name="T85" fmla="*/ 45 h 323"/>
                <a:gd name="T86" fmla="*/ 322 w 404"/>
                <a:gd name="T87" fmla="*/ 150 h 323"/>
                <a:gd name="T88" fmla="*/ 319 w 404"/>
                <a:gd name="T89" fmla="*/ 161 h 323"/>
                <a:gd name="T90" fmla="*/ 362 w 404"/>
                <a:gd name="T91" fmla="*/ 181 h 323"/>
                <a:gd name="T92" fmla="*/ 374 w 404"/>
                <a:gd name="T93" fmla="*/ 198 h 323"/>
                <a:gd name="T94" fmla="*/ 393 w 404"/>
                <a:gd name="T95" fmla="*/ 208 h 323"/>
                <a:gd name="T96" fmla="*/ 403 w 404"/>
                <a:gd name="T97" fmla="*/ 227 h 323"/>
                <a:gd name="T98" fmla="*/ 389 w 404"/>
                <a:gd name="T99" fmla="*/ 232 h 323"/>
                <a:gd name="T100" fmla="*/ 368 w 404"/>
                <a:gd name="T101" fmla="*/ 226 h 323"/>
                <a:gd name="T102" fmla="*/ 338 w 404"/>
                <a:gd name="T103" fmla="*/ 226 h 323"/>
                <a:gd name="T104" fmla="*/ 311 w 404"/>
                <a:gd name="T105" fmla="*/ 216 h 323"/>
                <a:gd name="T106" fmla="*/ 298 w 404"/>
                <a:gd name="T107" fmla="*/ 226 h 323"/>
                <a:gd name="T108" fmla="*/ 325 w 404"/>
                <a:gd name="T109" fmla="*/ 232 h 323"/>
                <a:gd name="T110" fmla="*/ 349 w 404"/>
                <a:gd name="T111" fmla="*/ 243 h 323"/>
                <a:gd name="T112" fmla="*/ 375 w 404"/>
                <a:gd name="T113" fmla="*/ 255 h 323"/>
                <a:gd name="T114" fmla="*/ 375 w 404"/>
                <a:gd name="T115" fmla="*/ 255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4" h="323">
                  <a:moveTo>
                    <a:pt x="375" y="255"/>
                  </a:moveTo>
                  <a:lnTo>
                    <a:pt x="365" y="282"/>
                  </a:lnTo>
                  <a:lnTo>
                    <a:pt x="354" y="297"/>
                  </a:lnTo>
                  <a:lnTo>
                    <a:pt x="333" y="322"/>
                  </a:lnTo>
                  <a:lnTo>
                    <a:pt x="301" y="317"/>
                  </a:lnTo>
                  <a:lnTo>
                    <a:pt x="275" y="301"/>
                  </a:lnTo>
                  <a:lnTo>
                    <a:pt x="260" y="308"/>
                  </a:lnTo>
                  <a:lnTo>
                    <a:pt x="205" y="303"/>
                  </a:lnTo>
                  <a:lnTo>
                    <a:pt x="203" y="281"/>
                  </a:lnTo>
                  <a:lnTo>
                    <a:pt x="176" y="261"/>
                  </a:lnTo>
                  <a:lnTo>
                    <a:pt x="166" y="245"/>
                  </a:lnTo>
                  <a:lnTo>
                    <a:pt x="179" y="231"/>
                  </a:lnTo>
                  <a:lnTo>
                    <a:pt x="179" y="220"/>
                  </a:lnTo>
                  <a:lnTo>
                    <a:pt x="179" y="206"/>
                  </a:lnTo>
                  <a:lnTo>
                    <a:pt x="213" y="202"/>
                  </a:lnTo>
                  <a:lnTo>
                    <a:pt x="215" y="188"/>
                  </a:lnTo>
                  <a:lnTo>
                    <a:pt x="203" y="173"/>
                  </a:lnTo>
                  <a:lnTo>
                    <a:pt x="186" y="172"/>
                  </a:lnTo>
                  <a:lnTo>
                    <a:pt x="176" y="190"/>
                  </a:lnTo>
                  <a:lnTo>
                    <a:pt x="149" y="184"/>
                  </a:lnTo>
                  <a:lnTo>
                    <a:pt x="139" y="169"/>
                  </a:lnTo>
                  <a:lnTo>
                    <a:pt x="122" y="160"/>
                  </a:lnTo>
                  <a:lnTo>
                    <a:pt x="128" y="120"/>
                  </a:lnTo>
                  <a:lnTo>
                    <a:pt x="124" y="113"/>
                  </a:lnTo>
                  <a:lnTo>
                    <a:pt x="106" y="116"/>
                  </a:lnTo>
                  <a:lnTo>
                    <a:pt x="92" y="105"/>
                  </a:lnTo>
                  <a:lnTo>
                    <a:pt x="60" y="96"/>
                  </a:lnTo>
                  <a:lnTo>
                    <a:pt x="41" y="77"/>
                  </a:lnTo>
                  <a:lnTo>
                    <a:pt x="0" y="61"/>
                  </a:lnTo>
                  <a:lnTo>
                    <a:pt x="3" y="42"/>
                  </a:lnTo>
                  <a:lnTo>
                    <a:pt x="20" y="35"/>
                  </a:lnTo>
                  <a:lnTo>
                    <a:pt x="50" y="61"/>
                  </a:lnTo>
                  <a:lnTo>
                    <a:pt x="60" y="61"/>
                  </a:lnTo>
                  <a:lnTo>
                    <a:pt x="87" y="57"/>
                  </a:lnTo>
                  <a:lnTo>
                    <a:pt x="103" y="45"/>
                  </a:lnTo>
                  <a:lnTo>
                    <a:pt x="125" y="62"/>
                  </a:lnTo>
                  <a:lnTo>
                    <a:pt x="134" y="46"/>
                  </a:lnTo>
                  <a:lnTo>
                    <a:pt x="138" y="36"/>
                  </a:lnTo>
                  <a:lnTo>
                    <a:pt x="156" y="26"/>
                  </a:lnTo>
                  <a:lnTo>
                    <a:pt x="161" y="4"/>
                  </a:lnTo>
                  <a:lnTo>
                    <a:pt x="179" y="0"/>
                  </a:lnTo>
                  <a:lnTo>
                    <a:pt x="226" y="31"/>
                  </a:lnTo>
                  <a:lnTo>
                    <a:pt x="258" y="45"/>
                  </a:lnTo>
                  <a:lnTo>
                    <a:pt x="322" y="150"/>
                  </a:lnTo>
                  <a:lnTo>
                    <a:pt x="319" y="161"/>
                  </a:lnTo>
                  <a:lnTo>
                    <a:pt x="362" y="181"/>
                  </a:lnTo>
                  <a:lnTo>
                    <a:pt x="374" y="198"/>
                  </a:lnTo>
                  <a:lnTo>
                    <a:pt x="393" y="208"/>
                  </a:lnTo>
                  <a:lnTo>
                    <a:pt x="403" y="227"/>
                  </a:lnTo>
                  <a:lnTo>
                    <a:pt x="389" y="232"/>
                  </a:lnTo>
                  <a:lnTo>
                    <a:pt x="368" y="226"/>
                  </a:lnTo>
                  <a:lnTo>
                    <a:pt x="338" y="226"/>
                  </a:lnTo>
                  <a:lnTo>
                    <a:pt x="311" y="216"/>
                  </a:lnTo>
                  <a:lnTo>
                    <a:pt x="298" y="226"/>
                  </a:lnTo>
                  <a:lnTo>
                    <a:pt x="325" y="232"/>
                  </a:lnTo>
                  <a:lnTo>
                    <a:pt x="349" y="243"/>
                  </a:lnTo>
                  <a:lnTo>
                    <a:pt x="375" y="255"/>
                  </a:lnTo>
                  <a:lnTo>
                    <a:pt x="375" y="255"/>
                  </a:lnTo>
                </a:path>
              </a:pathLst>
            </a:custGeom>
            <a:solidFill>
              <a:schemeClr val="accent1"/>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32" name="湖北">
              <a:hlinkClick r:id="" action="ppaction://macro?name=Slide1.湖北_click" highlightClick="1"/>
              <a:hlinkHover r:id="" action="ppaction://noaction" highlightClick="1"/>
              <a:extLst>
                <a:ext uri="{FF2B5EF4-FFF2-40B4-BE49-F238E27FC236}">
                  <a16:creationId xmlns:a16="http://schemas.microsoft.com/office/drawing/2014/main" id="{2B9A438D-014B-40B7-B678-1913208D460E}"/>
                </a:ext>
              </a:extLst>
            </p:cNvPr>
            <p:cNvSpPr>
              <a:spLocks noChangeAspect="1"/>
            </p:cNvSpPr>
            <p:nvPr/>
          </p:nvSpPr>
          <p:spPr bwMode="auto">
            <a:xfrm rot="180000">
              <a:off x="3613220" y="4314353"/>
              <a:ext cx="862408" cy="570568"/>
            </a:xfrm>
            <a:custGeom>
              <a:avLst/>
              <a:gdLst>
                <a:gd name="T0" fmla="*/ 76 w 551"/>
                <a:gd name="T1" fmla="*/ 318 h 346"/>
                <a:gd name="T2" fmla="*/ 141 w 551"/>
                <a:gd name="T3" fmla="*/ 304 h 346"/>
                <a:gd name="T4" fmla="*/ 144 w 551"/>
                <a:gd name="T5" fmla="*/ 270 h 346"/>
                <a:gd name="T6" fmla="*/ 238 w 551"/>
                <a:gd name="T7" fmla="*/ 267 h 346"/>
                <a:gd name="T8" fmla="*/ 283 w 551"/>
                <a:gd name="T9" fmla="*/ 296 h 346"/>
                <a:gd name="T10" fmla="*/ 322 w 551"/>
                <a:gd name="T11" fmla="*/ 275 h 346"/>
                <a:gd name="T12" fmla="*/ 339 w 551"/>
                <a:gd name="T13" fmla="*/ 296 h 346"/>
                <a:gd name="T14" fmla="*/ 365 w 551"/>
                <a:gd name="T15" fmla="*/ 265 h 346"/>
                <a:gd name="T16" fmla="*/ 375 w 551"/>
                <a:gd name="T17" fmla="*/ 304 h 346"/>
                <a:gd name="T18" fmla="*/ 399 w 551"/>
                <a:gd name="T19" fmla="*/ 318 h 346"/>
                <a:gd name="T20" fmla="*/ 445 w 551"/>
                <a:gd name="T21" fmla="*/ 290 h 346"/>
                <a:gd name="T22" fmla="*/ 522 w 551"/>
                <a:gd name="T23" fmla="*/ 245 h 346"/>
                <a:gd name="T24" fmla="*/ 515 w 551"/>
                <a:gd name="T25" fmla="*/ 168 h 346"/>
                <a:gd name="T26" fmla="*/ 523 w 551"/>
                <a:gd name="T27" fmla="*/ 140 h 346"/>
                <a:gd name="T28" fmla="*/ 473 w 551"/>
                <a:gd name="T29" fmla="*/ 116 h 346"/>
                <a:gd name="T30" fmla="*/ 438 w 551"/>
                <a:gd name="T31" fmla="*/ 116 h 346"/>
                <a:gd name="T32" fmla="*/ 387 w 551"/>
                <a:gd name="T33" fmla="*/ 98 h 346"/>
                <a:gd name="T34" fmla="*/ 358 w 551"/>
                <a:gd name="T35" fmla="*/ 67 h 346"/>
                <a:gd name="T36" fmla="*/ 331 w 551"/>
                <a:gd name="T37" fmla="*/ 65 h 346"/>
                <a:gd name="T38" fmla="*/ 271 w 551"/>
                <a:gd name="T39" fmla="*/ 65 h 346"/>
                <a:gd name="T40" fmla="*/ 159 w 551"/>
                <a:gd name="T41" fmla="*/ 0 h 346"/>
                <a:gd name="T42" fmla="*/ 135 w 551"/>
                <a:gd name="T43" fmla="*/ 8 h 346"/>
                <a:gd name="T44" fmla="*/ 68 w 551"/>
                <a:gd name="T45" fmla="*/ 8 h 346"/>
                <a:gd name="T46" fmla="*/ 76 w 551"/>
                <a:gd name="T47" fmla="*/ 31 h 346"/>
                <a:gd name="T48" fmla="*/ 108 w 551"/>
                <a:gd name="T49" fmla="*/ 41 h 346"/>
                <a:gd name="T50" fmla="*/ 73 w 551"/>
                <a:gd name="T51" fmla="*/ 65 h 346"/>
                <a:gd name="T52" fmla="*/ 73 w 551"/>
                <a:gd name="T53" fmla="*/ 95 h 346"/>
                <a:gd name="T54" fmla="*/ 93 w 551"/>
                <a:gd name="T55" fmla="*/ 125 h 346"/>
                <a:gd name="T56" fmla="*/ 117 w 551"/>
                <a:gd name="T57" fmla="*/ 189 h 346"/>
                <a:gd name="T58" fmla="*/ 100 w 551"/>
                <a:gd name="T59" fmla="*/ 200 h 346"/>
                <a:gd name="T60" fmla="*/ 14 w 551"/>
                <a:gd name="T61" fmla="*/ 233 h 346"/>
                <a:gd name="T62" fmla="*/ 12 w 551"/>
                <a:gd name="T63" fmla="*/ 263 h 346"/>
                <a:gd name="T64" fmla="*/ 28 w 551"/>
                <a:gd name="T65" fmla="*/ 298 h 346"/>
                <a:gd name="T66" fmla="*/ 65 w 551"/>
                <a:gd name="T67" fmla="*/ 345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51" h="346">
                  <a:moveTo>
                    <a:pt x="65" y="345"/>
                  </a:moveTo>
                  <a:lnTo>
                    <a:pt x="76" y="318"/>
                  </a:lnTo>
                  <a:lnTo>
                    <a:pt x="109" y="290"/>
                  </a:lnTo>
                  <a:lnTo>
                    <a:pt x="141" y="304"/>
                  </a:lnTo>
                  <a:lnTo>
                    <a:pt x="162" y="290"/>
                  </a:lnTo>
                  <a:lnTo>
                    <a:pt x="144" y="270"/>
                  </a:lnTo>
                  <a:lnTo>
                    <a:pt x="153" y="261"/>
                  </a:lnTo>
                  <a:lnTo>
                    <a:pt x="238" y="267"/>
                  </a:lnTo>
                  <a:lnTo>
                    <a:pt x="267" y="287"/>
                  </a:lnTo>
                  <a:lnTo>
                    <a:pt x="283" y="296"/>
                  </a:lnTo>
                  <a:lnTo>
                    <a:pt x="305" y="280"/>
                  </a:lnTo>
                  <a:lnTo>
                    <a:pt x="322" y="275"/>
                  </a:lnTo>
                  <a:lnTo>
                    <a:pt x="325" y="296"/>
                  </a:lnTo>
                  <a:lnTo>
                    <a:pt x="339" y="296"/>
                  </a:lnTo>
                  <a:lnTo>
                    <a:pt x="347" y="283"/>
                  </a:lnTo>
                  <a:lnTo>
                    <a:pt x="365" y="265"/>
                  </a:lnTo>
                  <a:lnTo>
                    <a:pt x="375" y="277"/>
                  </a:lnTo>
                  <a:lnTo>
                    <a:pt x="375" y="304"/>
                  </a:lnTo>
                  <a:lnTo>
                    <a:pt x="382" y="315"/>
                  </a:lnTo>
                  <a:lnTo>
                    <a:pt x="399" y="318"/>
                  </a:lnTo>
                  <a:lnTo>
                    <a:pt x="418" y="299"/>
                  </a:lnTo>
                  <a:lnTo>
                    <a:pt x="445" y="290"/>
                  </a:lnTo>
                  <a:lnTo>
                    <a:pt x="498" y="243"/>
                  </a:lnTo>
                  <a:lnTo>
                    <a:pt x="522" y="245"/>
                  </a:lnTo>
                  <a:lnTo>
                    <a:pt x="550" y="235"/>
                  </a:lnTo>
                  <a:lnTo>
                    <a:pt x="515" y="168"/>
                  </a:lnTo>
                  <a:lnTo>
                    <a:pt x="526" y="148"/>
                  </a:lnTo>
                  <a:lnTo>
                    <a:pt x="523" y="140"/>
                  </a:lnTo>
                  <a:lnTo>
                    <a:pt x="505" y="135"/>
                  </a:lnTo>
                  <a:lnTo>
                    <a:pt x="473" y="116"/>
                  </a:lnTo>
                  <a:lnTo>
                    <a:pt x="458" y="107"/>
                  </a:lnTo>
                  <a:lnTo>
                    <a:pt x="438" y="116"/>
                  </a:lnTo>
                  <a:lnTo>
                    <a:pt x="416" y="98"/>
                  </a:lnTo>
                  <a:lnTo>
                    <a:pt x="387" y="98"/>
                  </a:lnTo>
                  <a:lnTo>
                    <a:pt x="365" y="86"/>
                  </a:lnTo>
                  <a:lnTo>
                    <a:pt x="358" y="67"/>
                  </a:lnTo>
                  <a:lnTo>
                    <a:pt x="347" y="55"/>
                  </a:lnTo>
                  <a:lnTo>
                    <a:pt x="331" y="65"/>
                  </a:lnTo>
                  <a:lnTo>
                    <a:pt x="317" y="58"/>
                  </a:lnTo>
                  <a:lnTo>
                    <a:pt x="271" y="65"/>
                  </a:lnTo>
                  <a:lnTo>
                    <a:pt x="220" y="54"/>
                  </a:lnTo>
                  <a:lnTo>
                    <a:pt x="159" y="0"/>
                  </a:lnTo>
                  <a:lnTo>
                    <a:pt x="143" y="14"/>
                  </a:lnTo>
                  <a:lnTo>
                    <a:pt x="135" y="8"/>
                  </a:lnTo>
                  <a:lnTo>
                    <a:pt x="123" y="8"/>
                  </a:lnTo>
                  <a:lnTo>
                    <a:pt x="68" y="8"/>
                  </a:lnTo>
                  <a:lnTo>
                    <a:pt x="59" y="15"/>
                  </a:lnTo>
                  <a:lnTo>
                    <a:pt x="76" y="31"/>
                  </a:lnTo>
                  <a:lnTo>
                    <a:pt x="93" y="35"/>
                  </a:lnTo>
                  <a:lnTo>
                    <a:pt x="108" y="41"/>
                  </a:lnTo>
                  <a:lnTo>
                    <a:pt x="100" y="52"/>
                  </a:lnTo>
                  <a:lnTo>
                    <a:pt x="73" y="65"/>
                  </a:lnTo>
                  <a:lnTo>
                    <a:pt x="68" y="87"/>
                  </a:lnTo>
                  <a:lnTo>
                    <a:pt x="73" y="95"/>
                  </a:lnTo>
                  <a:lnTo>
                    <a:pt x="76" y="122"/>
                  </a:lnTo>
                  <a:lnTo>
                    <a:pt x="93" y="125"/>
                  </a:lnTo>
                  <a:lnTo>
                    <a:pt x="109" y="146"/>
                  </a:lnTo>
                  <a:lnTo>
                    <a:pt x="117" y="189"/>
                  </a:lnTo>
                  <a:lnTo>
                    <a:pt x="111" y="203"/>
                  </a:lnTo>
                  <a:lnTo>
                    <a:pt x="100" y="200"/>
                  </a:lnTo>
                  <a:lnTo>
                    <a:pt x="69" y="225"/>
                  </a:lnTo>
                  <a:lnTo>
                    <a:pt x="14" y="233"/>
                  </a:lnTo>
                  <a:lnTo>
                    <a:pt x="0" y="248"/>
                  </a:lnTo>
                  <a:lnTo>
                    <a:pt x="12" y="263"/>
                  </a:lnTo>
                  <a:lnTo>
                    <a:pt x="13" y="295"/>
                  </a:lnTo>
                  <a:lnTo>
                    <a:pt x="28" y="298"/>
                  </a:lnTo>
                  <a:lnTo>
                    <a:pt x="65" y="345"/>
                  </a:lnTo>
                  <a:lnTo>
                    <a:pt x="65" y="345"/>
                  </a:lnTo>
                </a:path>
              </a:pathLst>
            </a:custGeom>
            <a:solidFill>
              <a:schemeClr val="accent1">
                <a:lumMod val="50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33" name="陕西">
              <a:hlinkClick r:id="" action="ppaction://macro?name=Slide1.陕西_click" highlightClick="1"/>
              <a:hlinkHover r:id="" action="ppaction://noaction" highlightClick="1"/>
              <a:extLst>
                <a:ext uri="{FF2B5EF4-FFF2-40B4-BE49-F238E27FC236}">
                  <a16:creationId xmlns:a16="http://schemas.microsoft.com/office/drawing/2014/main" id="{5B2CA52A-8C11-481A-A664-92656FF01183}"/>
                </a:ext>
              </a:extLst>
            </p:cNvPr>
            <p:cNvSpPr>
              <a:spLocks noChangeAspect="1"/>
            </p:cNvSpPr>
            <p:nvPr/>
          </p:nvSpPr>
          <p:spPr bwMode="auto">
            <a:xfrm rot="180000">
              <a:off x="3351404" y="3477577"/>
              <a:ext cx="545312" cy="1027566"/>
            </a:xfrm>
            <a:custGeom>
              <a:avLst/>
              <a:gdLst>
                <a:gd name="T0" fmla="*/ 294 w 354"/>
                <a:gd name="T1" fmla="*/ 381 h 640"/>
                <a:gd name="T2" fmla="*/ 287 w 354"/>
                <a:gd name="T3" fmla="*/ 214 h 640"/>
                <a:gd name="T4" fmla="*/ 311 w 354"/>
                <a:gd name="T5" fmla="*/ 162 h 640"/>
                <a:gd name="T6" fmla="*/ 309 w 354"/>
                <a:gd name="T7" fmla="*/ 85 h 640"/>
                <a:gd name="T8" fmla="*/ 323 w 354"/>
                <a:gd name="T9" fmla="*/ 34 h 640"/>
                <a:gd name="T10" fmla="*/ 312 w 354"/>
                <a:gd name="T11" fmla="*/ 0 h 640"/>
                <a:gd name="T12" fmla="*/ 259 w 354"/>
                <a:gd name="T13" fmla="*/ 18 h 640"/>
                <a:gd name="T14" fmla="*/ 241 w 354"/>
                <a:gd name="T15" fmla="*/ 65 h 640"/>
                <a:gd name="T16" fmla="*/ 221 w 354"/>
                <a:gd name="T17" fmla="*/ 81 h 640"/>
                <a:gd name="T18" fmla="*/ 153 w 354"/>
                <a:gd name="T19" fmla="*/ 164 h 640"/>
                <a:gd name="T20" fmla="*/ 100 w 354"/>
                <a:gd name="T21" fmla="*/ 162 h 640"/>
                <a:gd name="T22" fmla="*/ 87 w 354"/>
                <a:gd name="T23" fmla="*/ 213 h 640"/>
                <a:gd name="T24" fmla="*/ 153 w 354"/>
                <a:gd name="T25" fmla="*/ 254 h 640"/>
                <a:gd name="T26" fmla="*/ 188 w 354"/>
                <a:gd name="T27" fmla="*/ 293 h 640"/>
                <a:gd name="T28" fmla="*/ 182 w 354"/>
                <a:gd name="T29" fmla="*/ 344 h 640"/>
                <a:gd name="T30" fmla="*/ 132 w 354"/>
                <a:gd name="T31" fmla="*/ 360 h 640"/>
                <a:gd name="T32" fmla="*/ 126 w 354"/>
                <a:gd name="T33" fmla="*/ 374 h 640"/>
                <a:gd name="T34" fmla="*/ 91 w 354"/>
                <a:gd name="T35" fmla="*/ 391 h 640"/>
                <a:gd name="T36" fmla="*/ 48 w 354"/>
                <a:gd name="T37" fmla="*/ 381 h 640"/>
                <a:gd name="T38" fmla="*/ 48 w 354"/>
                <a:gd name="T39" fmla="*/ 399 h 640"/>
                <a:gd name="T40" fmla="*/ 34 w 354"/>
                <a:gd name="T41" fmla="*/ 427 h 640"/>
                <a:gd name="T42" fmla="*/ 39 w 354"/>
                <a:gd name="T43" fmla="*/ 479 h 640"/>
                <a:gd name="T44" fmla="*/ 45 w 354"/>
                <a:gd name="T45" fmla="*/ 504 h 640"/>
                <a:gd name="T46" fmla="*/ 0 w 354"/>
                <a:gd name="T47" fmla="*/ 512 h 640"/>
                <a:gd name="T48" fmla="*/ 5 w 354"/>
                <a:gd name="T49" fmla="*/ 559 h 640"/>
                <a:gd name="T50" fmla="*/ 23 w 354"/>
                <a:gd name="T51" fmla="*/ 579 h 640"/>
                <a:gd name="T52" fmla="*/ 83 w 354"/>
                <a:gd name="T53" fmla="*/ 571 h 640"/>
                <a:gd name="T54" fmla="*/ 95 w 354"/>
                <a:gd name="T55" fmla="*/ 588 h 640"/>
                <a:gd name="T56" fmla="*/ 157 w 354"/>
                <a:gd name="T57" fmla="*/ 615 h 640"/>
                <a:gd name="T58" fmla="*/ 233 w 354"/>
                <a:gd name="T59" fmla="*/ 624 h 640"/>
                <a:gd name="T60" fmla="*/ 270 w 354"/>
                <a:gd name="T61" fmla="*/ 632 h 640"/>
                <a:gd name="T62" fmla="*/ 262 w 354"/>
                <a:gd name="T63" fmla="*/ 597 h 640"/>
                <a:gd name="T64" fmla="*/ 294 w 354"/>
                <a:gd name="T65" fmla="*/ 562 h 640"/>
                <a:gd name="T66" fmla="*/ 287 w 354"/>
                <a:gd name="T67" fmla="*/ 545 h 640"/>
                <a:gd name="T68" fmla="*/ 253 w 354"/>
                <a:gd name="T69" fmla="*/ 525 h 640"/>
                <a:gd name="T70" fmla="*/ 317 w 354"/>
                <a:gd name="T71" fmla="*/ 518 h 640"/>
                <a:gd name="T72" fmla="*/ 337 w 354"/>
                <a:gd name="T73" fmla="*/ 524 h 640"/>
                <a:gd name="T74" fmla="*/ 353 w 354"/>
                <a:gd name="T75" fmla="*/ 488 h 640"/>
                <a:gd name="T76" fmla="*/ 303 w 354"/>
                <a:gd name="T77" fmla="*/ 403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4" h="640">
                  <a:moveTo>
                    <a:pt x="303" y="403"/>
                  </a:moveTo>
                  <a:lnTo>
                    <a:pt x="294" y="381"/>
                  </a:lnTo>
                  <a:lnTo>
                    <a:pt x="311" y="324"/>
                  </a:lnTo>
                  <a:lnTo>
                    <a:pt x="287" y="214"/>
                  </a:lnTo>
                  <a:lnTo>
                    <a:pt x="303" y="187"/>
                  </a:lnTo>
                  <a:lnTo>
                    <a:pt x="311" y="162"/>
                  </a:lnTo>
                  <a:lnTo>
                    <a:pt x="289" y="117"/>
                  </a:lnTo>
                  <a:lnTo>
                    <a:pt x="309" y="85"/>
                  </a:lnTo>
                  <a:lnTo>
                    <a:pt x="312" y="56"/>
                  </a:lnTo>
                  <a:lnTo>
                    <a:pt x="323" y="34"/>
                  </a:lnTo>
                  <a:lnTo>
                    <a:pt x="322" y="7"/>
                  </a:lnTo>
                  <a:lnTo>
                    <a:pt x="312" y="0"/>
                  </a:lnTo>
                  <a:lnTo>
                    <a:pt x="298" y="17"/>
                  </a:lnTo>
                  <a:lnTo>
                    <a:pt x="259" y="18"/>
                  </a:lnTo>
                  <a:lnTo>
                    <a:pt x="239" y="49"/>
                  </a:lnTo>
                  <a:lnTo>
                    <a:pt x="241" y="65"/>
                  </a:lnTo>
                  <a:lnTo>
                    <a:pt x="237" y="76"/>
                  </a:lnTo>
                  <a:lnTo>
                    <a:pt x="221" y="81"/>
                  </a:lnTo>
                  <a:lnTo>
                    <a:pt x="160" y="169"/>
                  </a:lnTo>
                  <a:lnTo>
                    <a:pt x="153" y="164"/>
                  </a:lnTo>
                  <a:lnTo>
                    <a:pt x="135" y="158"/>
                  </a:lnTo>
                  <a:lnTo>
                    <a:pt x="100" y="162"/>
                  </a:lnTo>
                  <a:lnTo>
                    <a:pt x="88" y="177"/>
                  </a:lnTo>
                  <a:lnTo>
                    <a:pt x="87" y="213"/>
                  </a:lnTo>
                  <a:lnTo>
                    <a:pt x="92" y="224"/>
                  </a:lnTo>
                  <a:lnTo>
                    <a:pt x="153" y="254"/>
                  </a:lnTo>
                  <a:lnTo>
                    <a:pt x="184" y="274"/>
                  </a:lnTo>
                  <a:lnTo>
                    <a:pt x="188" y="293"/>
                  </a:lnTo>
                  <a:lnTo>
                    <a:pt x="173" y="316"/>
                  </a:lnTo>
                  <a:lnTo>
                    <a:pt x="182" y="344"/>
                  </a:lnTo>
                  <a:lnTo>
                    <a:pt x="176" y="357"/>
                  </a:lnTo>
                  <a:lnTo>
                    <a:pt x="132" y="360"/>
                  </a:lnTo>
                  <a:lnTo>
                    <a:pt x="123" y="367"/>
                  </a:lnTo>
                  <a:lnTo>
                    <a:pt x="126" y="374"/>
                  </a:lnTo>
                  <a:lnTo>
                    <a:pt x="126" y="386"/>
                  </a:lnTo>
                  <a:lnTo>
                    <a:pt x="91" y="391"/>
                  </a:lnTo>
                  <a:lnTo>
                    <a:pt x="72" y="381"/>
                  </a:lnTo>
                  <a:lnTo>
                    <a:pt x="48" y="381"/>
                  </a:lnTo>
                  <a:lnTo>
                    <a:pt x="45" y="386"/>
                  </a:lnTo>
                  <a:lnTo>
                    <a:pt x="48" y="399"/>
                  </a:lnTo>
                  <a:lnTo>
                    <a:pt x="37" y="413"/>
                  </a:lnTo>
                  <a:lnTo>
                    <a:pt x="34" y="427"/>
                  </a:lnTo>
                  <a:lnTo>
                    <a:pt x="56" y="445"/>
                  </a:lnTo>
                  <a:lnTo>
                    <a:pt x="39" y="479"/>
                  </a:lnTo>
                  <a:lnTo>
                    <a:pt x="46" y="495"/>
                  </a:lnTo>
                  <a:lnTo>
                    <a:pt x="45" y="504"/>
                  </a:lnTo>
                  <a:lnTo>
                    <a:pt x="19" y="504"/>
                  </a:lnTo>
                  <a:lnTo>
                    <a:pt x="0" y="512"/>
                  </a:lnTo>
                  <a:lnTo>
                    <a:pt x="15" y="533"/>
                  </a:lnTo>
                  <a:lnTo>
                    <a:pt x="5" y="559"/>
                  </a:lnTo>
                  <a:lnTo>
                    <a:pt x="21" y="562"/>
                  </a:lnTo>
                  <a:lnTo>
                    <a:pt x="23" y="579"/>
                  </a:lnTo>
                  <a:lnTo>
                    <a:pt x="36" y="580"/>
                  </a:lnTo>
                  <a:lnTo>
                    <a:pt x="83" y="571"/>
                  </a:lnTo>
                  <a:lnTo>
                    <a:pt x="92" y="575"/>
                  </a:lnTo>
                  <a:lnTo>
                    <a:pt x="95" y="588"/>
                  </a:lnTo>
                  <a:lnTo>
                    <a:pt x="115" y="593"/>
                  </a:lnTo>
                  <a:lnTo>
                    <a:pt x="157" y="615"/>
                  </a:lnTo>
                  <a:lnTo>
                    <a:pt x="182" y="605"/>
                  </a:lnTo>
                  <a:lnTo>
                    <a:pt x="233" y="624"/>
                  </a:lnTo>
                  <a:lnTo>
                    <a:pt x="245" y="639"/>
                  </a:lnTo>
                  <a:lnTo>
                    <a:pt x="270" y="632"/>
                  </a:lnTo>
                  <a:lnTo>
                    <a:pt x="267" y="605"/>
                  </a:lnTo>
                  <a:lnTo>
                    <a:pt x="262" y="597"/>
                  </a:lnTo>
                  <a:lnTo>
                    <a:pt x="267" y="575"/>
                  </a:lnTo>
                  <a:lnTo>
                    <a:pt x="294" y="562"/>
                  </a:lnTo>
                  <a:lnTo>
                    <a:pt x="302" y="551"/>
                  </a:lnTo>
                  <a:lnTo>
                    <a:pt x="287" y="545"/>
                  </a:lnTo>
                  <a:lnTo>
                    <a:pt x="270" y="541"/>
                  </a:lnTo>
                  <a:lnTo>
                    <a:pt x="253" y="525"/>
                  </a:lnTo>
                  <a:lnTo>
                    <a:pt x="262" y="518"/>
                  </a:lnTo>
                  <a:lnTo>
                    <a:pt x="317" y="518"/>
                  </a:lnTo>
                  <a:lnTo>
                    <a:pt x="329" y="518"/>
                  </a:lnTo>
                  <a:lnTo>
                    <a:pt x="337" y="524"/>
                  </a:lnTo>
                  <a:lnTo>
                    <a:pt x="353" y="510"/>
                  </a:lnTo>
                  <a:lnTo>
                    <a:pt x="353" y="488"/>
                  </a:lnTo>
                  <a:lnTo>
                    <a:pt x="303" y="413"/>
                  </a:lnTo>
                  <a:lnTo>
                    <a:pt x="303" y="403"/>
                  </a:lnTo>
                  <a:lnTo>
                    <a:pt x="303" y="403"/>
                  </a:lnTo>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34" name="山西">
              <a:hlinkClick r:id="" action="ppaction://macro?name=Slide1.山西_click" highlightClick="1"/>
              <a:hlinkHover r:id="" action="ppaction://noaction" highlightClick="1"/>
              <a:extLst>
                <a:ext uri="{FF2B5EF4-FFF2-40B4-BE49-F238E27FC236}">
                  <a16:creationId xmlns:a16="http://schemas.microsoft.com/office/drawing/2014/main" id="{C59DAF7C-6938-48B7-8145-E14D7D84C66B}"/>
                </a:ext>
              </a:extLst>
            </p:cNvPr>
            <p:cNvSpPr>
              <a:spLocks noChangeAspect="1"/>
            </p:cNvSpPr>
            <p:nvPr/>
          </p:nvSpPr>
          <p:spPr bwMode="auto">
            <a:xfrm rot="180000">
              <a:off x="3809971" y="3323881"/>
              <a:ext cx="381957" cy="813941"/>
            </a:xfrm>
            <a:custGeom>
              <a:avLst/>
              <a:gdLst>
                <a:gd name="T0" fmla="*/ 16 w 247"/>
                <a:gd name="T1" fmla="*/ 506 h 507"/>
                <a:gd name="T2" fmla="*/ 70 w 247"/>
                <a:gd name="T3" fmla="*/ 492 h 507"/>
                <a:gd name="T4" fmla="*/ 136 w 247"/>
                <a:gd name="T5" fmla="*/ 446 h 507"/>
                <a:gd name="T6" fmla="*/ 184 w 247"/>
                <a:gd name="T7" fmla="*/ 436 h 507"/>
                <a:gd name="T8" fmla="*/ 219 w 247"/>
                <a:gd name="T9" fmla="*/ 408 h 507"/>
                <a:gd name="T10" fmla="*/ 224 w 247"/>
                <a:gd name="T11" fmla="*/ 347 h 507"/>
                <a:gd name="T12" fmla="*/ 206 w 247"/>
                <a:gd name="T13" fmla="*/ 326 h 507"/>
                <a:gd name="T14" fmla="*/ 212 w 247"/>
                <a:gd name="T15" fmla="*/ 307 h 507"/>
                <a:gd name="T16" fmla="*/ 224 w 247"/>
                <a:gd name="T17" fmla="*/ 290 h 507"/>
                <a:gd name="T18" fmla="*/ 227 w 247"/>
                <a:gd name="T19" fmla="*/ 265 h 507"/>
                <a:gd name="T20" fmla="*/ 238 w 247"/>
                <a:gd name="T21" fmla="*/ 246 h 507"/>
                <a:gd name="T22" fmla="*/ 219 w 247"/>
                <a:gd name="T23" fmla="*/ 209 h 507"/>
                <a:gd name="T24" fmla="*/ 193 w 247"/>
                <a:gd name="T25" fmla="*/ 179 h 507"/>
                <a:gd name="T26" fmla="*/ 208 w 247"/>
                <a:gd name="T27" fmla="*/ 132 h 507"/>
                <a:gd name="T28" fmla="*/ 240 w 247"/>
                <a:gd name="T29" fmla="*/ 110 h 507"/>
                <a:gd name="T30" fmla="*/ 246 w 247"/>
                <a:gd name="T31" fmla="*/ 80 h 507"/>
                <a:gd name="T32" fmla="*/ 232 w 247"/>
                <a:gd name="T33" fmla="*/ 52 h 507"/>
                <a:gd name="T34" fmla="*/ 232 w 247"/>
                <a:gd name="T35" fmla="*/ 18 h 507"/>
                <a:gd name="T36" fmla="*/ 212 w 247"/>
                <a:gd name="T37" fmla="*/ 0 h 507"/>
                <a:gd name="T38" fmla="*/ 165 w 247"/>
                <a:gd name="T39" fmla="*/ 24 h 507"/>
                <a:gd name="T40" fmla="*/ 157 w 247"/>
                <a:gd name="T41" fmla="*/ 17 h 507"/>
                <a:gd name="T42" fmla="*/ 131 w 247"/>
                <a:gd name="T43" fmla="*/ 34 h 507"/>
                <a:gd name="T44" fmla="*/ 111 w 247"/>
                <a:gd name="T45" fmla="*/ 33 h 507"/>
                <a:gd name="T46" fmla="*/ 70 w 247"/>
                <a:gd name="T47" fmla="*/ 92 h 507"/>
                <a:gd name="T48" fmla="*/ 56 w 247"/>
                <a:gd name="T49" fmla="*/ 92 h 507"/>
                <a:gd name="T50" fmla="*/ 35 w 247"/>
                <a:gd name="T51" fmla="*/ 110 h 507"/>
                <a:gd name="T52" fmla="*/ 36 w 247"/>
                <a:gd name="T53" fmla="*/ 137 h 507"/>
                <a:gd name="T54" fmla="*/ 25 w 247"/>
                <a:gd name="T55" fmla="*/ 159 h 507"/>
                <a:gd name="T56" fmla="*/ 22 w 247"/>
                <a:gd name="T57" fmla="*/ 188 h 507"/>
                <a:gd name="T58" fmla="*/ 2 w 247"/>
                <a:gd name="T59" fmla="*/ 220 h 507"/>
                <a:gd name="T60" fmla="*/ 24 w 247"/>
                <a:gd name="T61" fmla="*/ 265 h 507"/>
                <a:gd name="T62" fmla="*/ 16 w 247"/>
                <a:gd name="T63" fmla="*/ 290 h 507"/>
                <a:gd name="T64" fmla="*/ 0 w 247"/>
                <a:gd name="T65" fmla="*/ 317 h 507"/>
                <a:gd name="T66" fmla="*/ 24 w 247"/>
                <a:gd name="T67" fmla="*/ 427 h 507"/>
                <a:gd name="T68" fmla="*/ 7 w 247"/>
                <a:gd name="T69" fmla="*/ 484 h 507"/>
                <a:gd name="T70" fmla="*/ 16 w 247"/>
                <a:gd name="T71" fmla="*/ 506 h 507"/>
                <a:gd name="T72" fmla="*/ 16 w 247"/>
                <a:gd name="T73" fmla="*/ 506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7" h="507">
                  <a:moveTo>
                    <a:pt x="16" y="506"/>
                  </a:moveTo>
                  <a:lnTo>
                    <a:pt x="70" y="492"/>
                  </a:lnTo>
                  <a:lnTo>
                    <a:pt x="136" y="446"/>
                  </a:lnTo>
                  <a:lnTo>
                    <a:pt x="184" y="436"/>
                  </a:lnTo>
                  <a:lnTo>
                    <a:pt x="219" y="408"/>
                  </a:lnTo>
                  <a:lnTo>
                    <a:pt x="224" y="347"/>
                  </a:lnTo>
                  <a:lnTo>
                    <a:pt x="206" y="326"/>
                  </a:lnTo>
                  <a:lnTo>
                    <a:pt x="212" y="307"/>
                  </a:lnTo>
                  <a:lnTo>
                    <a:pt x="224" y="290"/>
                  </a:lnTo>
                  <a:lnTo>
                    <a:pt x="227" y="265"/>
                  </a:lnTo>
                  <a:lnTo>
                    <a:pt x="238" y="246"/>
                  </a:lnTo>
                  <a:lnTo>
                    <a:pt x="219" y="209"/>
                  </a:lnTo>
                  <a:lnTo>
                    <a:pt x="193" y="179"/>
                  </a:lnTo>
                  <a:lnTo>
                    <a:pt x="208" y="132"/>
                  </a:lnTo>
                  <a:lnTo>
                    <a:pt x="240" y="110"/>
                  </a:lnTo>
                  <a:lnTo>
                    <a:pt x="246" y="80"/>
                  </a:lnTo>
                  <a:lnTo>
                    <a:pt x="232" y="52"/>
                  </a:lnTo>
                  <a:lnTo>
                    <a:pt x="232" y="18"/>
                  </a:lnTo>
                  <a:lnTo>
                    <a:pt x="212" y="0"/>
                  </a:lnTo>
                  <a:lnTo>
                    <a:pt x="165" y="24"/>
                  </a:lnTo>
                  <a:lnTo>
                    <a:pt x="157" y="17"/>
                  </a:lnTo>
                  <a:lnTo>
                    <a:pt x="131" y="34"/>
                  </a:lnTo>
                  <a:lnTo>
                    <a:pt x="111" y="33"/>
                  </a:lnTo>
                  <a:lnTo>
                    <a:pt x="70" y="92"/>
                  </a:lnTo>
                  <a:lnTo>
                    <a:pt x="56" y="92"/>
                  </a:lnTo>
                  <a:lnTo>
                    <a:pt x="35" y="110"/>
                  </a:lnTo>
                  <a:lnTo>
                    <a:pt x="36" y="137"/>
                  </a:lnTo>
                  <a:lnTo>
                    <a:pt x="25" y="159"/>
                  </a:lnTo>
                  <a:lnTo>
                    <a:pt x="22" y="188"/>
                  </a:lnTo>
                  <a:lnTo>
                    <a:pt x="2" y="220"/>
                  </a:lnTo>
                  <a:lnTo>
                    <a:pt x="24" y="265"/>
                  </a:lnTo>
                  <a:lnTo>
                    <a:pt x="16" y="290"/>
                  </a:lnTo>
                  <a:lnTo>
                    <a:pt x="0" y="317"/>
                  </a:lnTo>
                  <a:lnTo>
                    <a:pt x="24" y="427"/>
                  </a:lnTo>
                  <a:lnTo>
                    <a:pt x="7" y="484"/>
                  </a:lnTo>
                  <a:lnTo>
                    <a:pt x="16" y="506"/>
                  </a:lnTo>
                  <a:lnTo>
                    <a:pt x="16" y="506"/>
                  </a:lnTo>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35" name="山东">
              <a:hlinkClick r:id="" action="ppaction://macro?name=Slide1.山东_click" highlightClick="1"/>
              <a:hlinkHover r:id="" action="ppaction://noaction" highlightClick="1"/>
              <a:extLst>
                <a:ext uri="{FF2B5EF4-FFF2-40B4-BE49-F238E27FC236}">
                  <a16:creationId xmlns:a16="http://schemas.microsoft.com/office/drawing/2014/main" id="{36B54D5F-9B73-48BD-B16C-CE7B8D2693C1}"/>
                </a:ext>
              </a:extLst>
            </p:cNvPr>
            <p:cNvSpPr>
              <a:spLocks noChangeAspect="1"/>
            </p:cNvSpPr>
            <p:nvPr/>
          </p:nvSpPr>
          <p:spPr bwMode="auto">
            <a:xfrm rot="180000">
              <a:off x="4286337" y="3614824"/>
              <a:ext cx="723078" cy="513783"/>
            </a:xfrm>
            <a:custGeom>
              <a:avLst/>
              <a:gdLst>
                <a:gd name="T0" fmla="*/ 101 w 461"/>
                <a:gd name="T1" fmla="*/ 306 h 316"/>
                <a:gd name="T2" fmla="*/ 104 w 461"/>
                <a:gd name="T3" fmla="*/ 287 h 316"/>
                <a:gd name="T4" fmla="*/ 121 w 461"/>
                <a:gd name="T5" fmla="*/ 280 h 316"/>
                <a:gd name="T6" fmla="*/ 151 w 461"/>
                <a:gd name="T7" fmla="*/ 306 h 316"/>
                <a:gd name="T8" fmla="*/ 161 w 461"/>
                <a:gd name="T9" fmla="*/ 306 h 316"/>
                <a:gd name="T10" fmla="*/ 188 w 461"/>
                <a:gd name="T11" fmla="*/ 302 h 316"/>
                <a:gd name="T12" fmla="*/ 204 w 461"/>
                <a:gd name="T13" fmla="*/ 290 h 316"/>
                <a:gd name="T14" fmla="*/ 226 w 461"/>
                <a:gd name="T15" fmla="*/ 307 h 316"/>
                <a:gd name="T16" fmla="*/ 235 w 461"/>
                <a:gd name="T17" fmla="*/ 291 h 316"/>
                <a:gd name="T18" fmla="*/ 239 w 461"/>
                <a:gd name="T19" fmla="*/ 281 h 316"/>
                <a:gd name="T20" fmla="*/ 257 w 461"/>
                <a:gd name="T21" fmla="*/ 271 h 316"/>
                <a:gd name="T22" fmla="*/ 262 w 461"/>
                <a:gd name="T23" fmla="*/ 249 h 316"/>
                <a:gd name="T24" fmla="*/ 280 w 461"/>
                <a:gd name="T25" fmla="*/ 245 h 316"/>
                <a:gd name="T26" fmla="*/ 332 w 461"/>
                <a:gd name="T27" fmla="*/ 158 h 316"/>
                <a:gd name="T28" fmla="*/ 322 w 461"/>
                <a:gd name="T29" fmla="*/ 143 h 316"/>
                <a:gd name="T30" fmla="*/ 332 w 461"/>
                <a:gd name="T31" fmla="*/ 134 h 316"/>
                <a:gd name="T32" fmla="*/ 343 w 461"/>
                <a:gd name="T33" fmla="*/ 138 h 316"/>
                <a:gd name="T34" fmla="*/ 359 w 461"/>
                <a:gd name="T35" fmla="*/ 129 h 316"/>
                <a:gd name="T36" fmla="*/ 369 w 461"/>
                <a:gd name="T37" fmla="*/ 109 h 316"/>
                <a:gd name="T38" fmla="*/ 412 w 461"/>
                <a:gd name="T39" fmla="*/ 69 h 316"/>
                <a:gd name="T40" fmla="*/ 445 w 461"/>
                <a:gd name="T41" fmla="*/ 58 h 316"/>
                <a:gd name="T42" fmla="*/ 460 w 461"/>
                <a:gd name="T43" fmla="*/ 44 h 316"/>
                <a:gd name="T44" fmla="*/ 456 w 461"/>
                <a:gd name="T45" fmla="*/ 12 h 316"/>
                <a:gd name="T46" fmla="*/ 434 w 461"/>
                <a:gd name="T47" fmla="*/ 10 h 316"/>
                <a:gd name="T48" fmla="*/ 384 w 461"/>
                <a:gd name="T49" fmla="*/ 16 h 316"/>
                <a:gd name="T50" fmla="*/ 349 w 461"/>
                <a:gd name="T51" fmla="*/ 0 h 316"/>
                <a:gd name="T52" fmla="*/ 328 w 461"/>
                <a:gd name="T53" fmla="*/ 3 h 316"/>
                <a:gd name="T54" fmla="*/ 277 w 461"/>
                <a:gd name="T55" fmla="*/ 69 h 316"/>
                <a:gd name="T56" fmla="*/ 262 w 461"/>
                <a:gd name="T57" fmla="*/ 78 h 316"/>
                <a:gd name="T58" fmla="*/ 229 w 461"/>
                <a:gd name="T59" fmla="*/ 64 h 316"/>
                <a:gd name="T60" fmla="*/ 226 w 461"/>
                <a:gd name="T61" fmla="*/ 47 h 316"/>
                <a:gd name="T62" fmla="*/ 219 w 461"/>
                <a:gd name="T63" fmla="*/ 18 h 316"/>
                <a:gd name="T64" fmla="*/ 201 w 461"/>
                <a:gd name="T65" fmla="*/ 6 h 316"/>
                <a:gd name="T66" fmla="*/ 171 w 461"/>
                <a:gd name="T67" fmla="*/ 13 h 316"/>
                <a:gd name="T68" fmla="*/ 152 w 461"/>
                <a:gd name="T69" fmla="*/ 1 h 316"/>
                <a:gd name="T70" fmla="*/ 125 w 461"/>
                <a:gd name="T71" fmla="*/ 35 h 316"/>
                <a:gd name="T72" fmla="*/ 95 w 461"/>
                <a:gd name="T73" fmla="*/ 44 h 316"/>
                <a:gd name="T74" fmla="*/ 55 w 461"/>
                <a:gd name="T75" fmla="*/ 81 h 316"/>
                <a:gd name="T76" fmla="*/ 10 w 461"/>
                <a:gd name="T77" fmla="*/ 161 h 316"/>
                <a:gd name="T78" fmla="*/ 22 w 461"/>
                <a:gd name="T79" fmla="*/ 184 h 316"/>
                <a:gd name="T80" fmla="*/ 19 w 461"/>
                <a:gd name="T81" fmla="*/ 193 h 316"/>
                <a:gd name="T82" fmla="*/ 19 w 461"/>
                <a:gd name="T83" fmla="*/ 204 h 316"/>
                <a:gd name="T84" fmla="*/ 26 w 461"/>
                <a:gd name="T85" fmla="*/ 213 h 316"/>
                <a:gd name="T86" fmla="*/ 40 w 461"/>
                <a:gd name="T87" fmla="*/ 202 h 316"/>
                <a:gd name="T88" fmla="*/ 64 w 461"/>
                <a:gd name="T89" fmla="*/ 196 h 316"/>
                <a:gd name="T90" fmla="*/ 0 w 461"/>
                <a:gd name="T91" fmla="*/ 269 h 316"/>
                <a:gd name="T92" fmla="*/ 0 w 461"/>
                <a:gd name="T93" fmla="*/ 285 h 316"/>
                <a:gd name="T94" fmla="*/ 13 w 461"/>
                <a:gd name="T95" fmla="*/ 290 h 316"/>
                <a:gd name="T96" fmla="*/ 42 w 461"/>
                <a:gd name="T97" fmla="*/ 315 h 316"/>
                <a:gd name="T98" fmla="*/ 89 w 461"/>
                <a:gd name="T99" fmla="*/ 309 h 316"/>
                <a:gd name="T100" fmla="*/ 101 w 461"/>
                <a:gd name="T101" fmla="*/ 306 h 316"/>
                <a:gd name="T102" fmla="*/ 101 w 461"/>
                <a:gd name="T103" fmla="*/ 306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61" h="316">
                  <a:moveTo>
                    <a:pt x="101" y="306"/>
                  </a:moveTo>
                  <a:lnTo>
                    <a:pt x="104" y="287"/>
                  </a:lnTo>
                  <a:lnTo>
                    <a:pt x="121" y="280"/>
                  </a:lnTo>
                  <a:lnTo>
                    <a:pt x="151" y="306"/>
                  </a:lnTo>
                  <a:lnTo>
                    <a:pt x="161" y="306"/>
                  </a:lnTo>
                  <a:lnTo>
                    <a:pt x="188" y="302"/>
                  </a:lnTo>
                  <a:lnTo>
                    <a:pt x="204" y="290"/>
                  </a:lnTo>
                  <a:lnTo>
                    <a:pt x="226" y="307"/>
                  </a:lnTo>
                  <a:lnTo>
                    <a:pt x="235" y="291"/>
                  </a:lnTo>
                  <a:lnTo>
                    <a:pt x="239" y="281"/>
                  </a:lnTo>
                  <a:lnTo>
                    <a:pt x="257" y="271"/>
                  </a:lnTo>
                  <a:lnTo>
                    <a:pt x="262" y="249"/>
                  </a:lnTo>
                  <a:lnTo>
                    <a:pt x="280" y="245"/>
                  </a:lnTo>
                  <a:lnTo>
                    <a:pt x="332" y="158"/>
                  </a:lnTo>
                  <a:lnTo>
                    <a:pt x="322" y="143"/>
                  </a:lnTo>
                  <a:lnTo>
                    <a:pt x="332" y="134"/>
                  </a:lnTo>
                  <a:lnTo>
                    <a:pt x="343" y="138"/>
                  </a:lnTo>
                  <a:lnTo>
                    <a:pt x="359" y="129"/>
                  </a:lnTo>
                  <a:lnTo>
                    <a:pt x="369" y="109"/>
                  </a:lnTo>
                  <a:lnTo>
                    <a:pt x="412" y="69"/>
                  </a:lnTo>
                  <a:lnTo>
                    <a:pt x="445" y="58"/>
                  </a:lnTo>
                  <a:lnTo>
                    <a:pt x="460" y="44"/>
                  </a:lnTo>
                  <a:lnTo>
                    <a:pt x="456" y="12"/>
                  </a:lnTo>
                  <a:lnTo>
                    <a:pt x="434" y="10"/>
                  </a:lnTo>
                  <a:lnTo>
                    <a:pt x="384" y="16"/>
                  </a:lnTo>
                  <a:lnTo>
                    <a:pt x="349" y="0"/>
                  </a:lnTo>
                  <a:lnTo>
                    <a:pt x="328" y="3"/>
                  </a:lnTo>
                  <a:lnTo>
                    <a:pt x="277" y="69"/>
                  </a:lnTo>
                  <a:lnTo>
                    <a:pt x="262" y="78"/>
                  </a:lnTo>
                  <a:lnTo>
                    <a:pt x="229" y="64"/>
                  </a:lnTo>
                  <a:lnTo>
                    <a:pt x="226" y="47"/>
                  </a:lnTo>
                  <a:lnTo>
                    <a:pt x="219" y="18"/>
                  </a:lnTo>
                  <a:lnTo>
                    <a:pt x="201" y="6"/>
                  </a:lnTo>
                  <a:lnTo>
                    <a:pt x="171" y="13"/>
                  </a:lnTo>
                  <a:lnTo>
                    <a:pt x="152" y="1"/>
                  </a:lnTo>
                  <a:lnTo>
                    <a:pt x="125" y="35"/>
                  </a:lnTo>
                  <a:lnTo>
                    <a:pt x="95" y="44"/>
                  </a:lnTo>
                  <a:lnTo>
                    <a:pt x="55" y="81"/>
                  </a:lnTo>
                  <a:lnTo>
                    <a:pt x="10" y="161"/>
                  </a:lnTo>
                  <a:lnTo>
                    <a:pt x="22" y="184"/>
                  </a:lnTo>
                  <a:lnTo>
                    <a:pt x="19" y="193"/>
                  </a:lnTo>
                  <a:lnTo>
                    <a:pt x="19" y="204"/>
                  </a:lnTo>
                  <a:lnTo>
                    <a:pt x="26" y="213"/>
                  </a:lnTo>
                  <a:lnTo>
                    <a:pt x="40" y="202"/>
                  </a:lnTo>
                  <a:lnTo>
                    <a:pt x="64" y="196"/>
                  </a:lnTo>
                  <a:lnTo>
                    <a:pt x="0" y="269"/>
                  </a:lnTo>
                  <a:lnTo>
                    <a:pt x="0" y="285"/>
                  </a:lnTo>
                  <a:lnTo>
                    <a:pt x="13" y="290"/>
                  </a:lnTo>
                  <a:lnTo>
                    <a:pt x="42" y="315"/>
                  </a:lnTo>
                  <a:lnTo>
                    <a:pt x="89" y="309"/>
                  </a:lnTo>
                  <a:lnTo>
                    <a:pt x="101" y="306"/>
                  </a:lnTo>
                  <a:lnTo>
                    <a:pt x="101" y="306"/>
                  </a:lnTo>
                </a:path>
              </a:pathLst>
            </a:custGeom>
            <a:solidFill>
              <a:schemeClr val="accent1"/>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36" name="天津">
              <a:hlinkClick r:id="" action="ppaction://macro?name=Slide1.天津_click" highlightClick="1"/>
              <a:hlinkHover r:id="" action="ppaction://noaction" highlightClick="1"/>
              <a:extLst>
                <a:ext uri="{FF2B5EF4-FFF2-40B4-BE49-F238E27FC236}">
                  <a16:creationId xmlns:a16="http://schemas.microsoft.com/office/drawing/2014/main" id="{60241C92-DBCE-4DF9-B366-CB4F98754CC0}"/>
                </a:ext>
              </a:extLst>
            </p:cNvPr>
            <p:cNvSpPr>
              <a:spLocks noChangeAspect="1"/>
            </p:cNvSpPr>
            <p:nvPr/>
          </p:nvSpPr>
          <p:spPr bwMode="auto">
            <a:xfrm rot="180000">
              <a:off x="4435208" y="3348872"/>
              <a:ext cx="100895" cy="213626"/>
            </a:xfrm>
            <a:custGeom>
              <a:avLst/>
              <a:gdLst>
                <a:gd name="T0" fmla="*/ 60 w 74"/>
                <a:gd name="T1" fmla="*/ 124 h 134"/>
                <a:gd name="T2" fmla="*/ 39 w 74"/>
                <a:gd name="T3" fmla="*/ 133 h 134"/>
                <a:gd name="T4" fmla="*/ 3 w 74"/>
                <a:gd name="T5" fmla="*/ 123 h 134"/>
                <a:gd name="T6" fmla="*/ 1 w 74"/>
                <a:gd name="T7" fmla="*/ 114 h 134"/>
                <a:gd name="T8" fmla="*/ 0 w 74"/>
                <a:gd name="T9" fmla="*/ 55 h 134"/>
                <a:gd name="T10" fmla="*/ 23 w 74"/>
                <a:gd name="T11" fmla="*/ 44 h 134"/>
                <a:gd name="T12" fmla="*/ 19 w 74"/>
                <a:gd name="T13" fmla="*/ 33 h 134"/>
                <a:gd name="T14" fmla="*/ 25 w 74"/>
                <a:gd name="T15" fmla="*/ 11 h 134"/>
                <a:gd name="T16" fmla="*/ 27 w 74"/>
                <a:gd name="T17" fmla="*/ 0 h 134"/>
                <a:gd name="T18" fmla="*/ 40 w 74"/>
                <a:gd name="T19" fmla="*/ 6 h 134"/>
                <a:gd name="T20" fmla="*/ 46 w 74"/>
                <a:gd name="T21" fmla="*/ 26 h 134"/>
                <a:gd name="T22" fmla="*/ 43 w 74"/>
                <a:gd name="T23" fmla="*/ 39 h 134"/>
                <a:gd name="T24" fmla="*/ 70 w 74"/>
                <a:gd name="T25" fmla="*/ 57 h 134"/>
                <a:gd name="T26" fmla="*/ 73 w 74"/>
                <a:gd name="T27" fmla="*/ 71 h 134"/>
                <a:gd name="T28" fmla="*/ 58 w 74"/>
                <a:gd name="T29" fmla="*/ 83 h 134"/>
                <a:gd name="T30" fmla="*/ 53 w 74"/>
                <a:gd name="T31" fmla="*/ 107 h 134"/>
                <a:gd name="T32" fmla="*/ 60 w 74"/>
                <a:gd name="T33" fmla="*/ 124 h 134"/>
                <a:gd name="T34" fmla="*/ 60 w 74"/>
                <a:gd name="T35" fmla="*/ 12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134">
                  <a:moveTo>
                    <a:pt x="60" y="124"/>
                  </a:moveTo>
                  <a:lnTo>
                    <a:pt x="39" y="133"/>
                  </a:lnTo>
                  <a:lnTo>
                    <a:pt x="3" y="123"/>
                  </a:lnTo>
                  <a:lnTo>
                    <a:pt x="1" y="114"/>
                  </a:lnTo>
                  <a:lnTo>
                    <a:pt x="0" y="55"/>
                  </a:lnTo>
                  <a:lnTo>
                    <a:pt x="23" y="44"/>
                  </a:lnTo>
                  <a:lnTo>
                    <a:pt x="19" y="33"/>
                  </a:lnTo>
                  <a:lnTo>
                    <a:pt x="25" y="11"/>
                  </a:lnTo>
                  <a:lnTo>
                    <a:pt x="27" y="0"/>
                  </a:lnTo>
                  <a:lnTo>
                    <a:pt x="40" y="6"/>
                  </a:lnTo>
                  <a:lnTo>
                    <a:pt x="46" y="26"/>
                  </a:lnTo>
                  <a:lnTo>
                    <a:pt x="43" y="39"/>
                  </a:lnTo>
                  <a:lnTo>
                    <a:pt x="70" y="57"/>
                  </a:lnTo>
                  <a:lnTo>
                    <a:pt x="73" y="71"/>
                  </a:lnTo>
                  <a:lnTo>
                    <a:pt x="58" y="83"/>
                  </a:lnTo>
                  <a:lnTo>
                    <a:pt x="53" y="107"/>
                  </a:lnTo>
                  <a:lnTo>
                    <a:pt x="60" y="124"/>
                  </a:lnTo>
                  <a:lnTo>
                    <a:pt x="60" y="124"/>
                  </a:lnTo>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37" name="北京">
              <a:hlinkClick r:id="" action="ppaction://macro?name=Slide1.北京_click" highlightClick="1"/>
              <a:hlinkHover r:id="" action="ppaction://noaction" highlightClick="1"/>
              <a:extLst>
                <a:ext uri="{FF2B5EF4-FFF2-40B4-BE49-F238E27FC236}">
                  <a16:creationId xmlns:a16="http://schemas.microsoft.com/office/drawing/2014/main" id="{173EE3FE-E82C-44BB-806A-038FFA109B63}"/>
                </a:ext>
              </a:extLst>
            </p:cNvPr>
            <p:cNvSpPr>
              <a:spLocks noChangeAspect="1"/>
            </p:cNvSpPr>
            <p:nvPr/>
          </p:nvSpPr>
          <p:spPr bwMode="auto">
            <a:xfrm rot="180000">
              <a:off x="4286424" y="3259513"/>
              <a:ext cx="192180" cy="197400"/>
            </a:xfrm>
            <a:custGeom>
              <a:avLst/>
              <a:gdLst>
                <a:gd name="T0" fmla="*/ 11 w 14"/>
                <a:gd name="T1" fmla="*/ 12 h 14"/>
                <a:gd name="T2" fmla="*/ 12 w 14"/>
                <a:gd name="T3" fmla="*/ 10 h 14"/>
                <a:gd name="T4" fmla="*/ 13 w 14"/>
                <a:gd name="T5" fmla="*/ 10 h 14"/>
                <a:gd name="T6" fmla="*/ 14 w 14"/>
                <a:gd name="T7" fmla="*/ 7 h 14"/>
                <a:gd name="T8" fmla="*/ 14 w 14"/>
                <a:gd name="T9" fmla="*/ 6 h 14"/>
                <a:gd name="T10" fmla="*/ 13 w 14"/>
                <a:gd name="T11" fmla="*/ 3 h 14"/>
                <a:gd name="T12" fmla="*/ 12 w 14"/>
                <a:gd name="T13" fmla="*/ 3 h 14"/>
                <a:gd name="T14" fmla="*/ 7 w 14"/>
                <a:gd name="T15" fmla="*/ 0 h 14"/>
                <a:gd name="T16" fmla="*/ 4 w 14"/>
                <a:gd name="T17" fmla="*/ 3 h 14"/>
                <a:gd name="T18" fmla="*/ 3 w 14"/>
                <a:gd name="T19" fmla="*/ 6 h 14"/>
                <a:gd name="T20" fmla="*/ 0 w 14"/>
                <a:gd name="T21" fmla="*/ 9 h 14"/>
                <a:gd name="T22" fmla="*/ 0 w 14"/>
                <a:gd name="T23" fmla="*/ 12 h 14"/>
                <a:gd name="T24" fmla="*/ 1 w 14"/>
                <a:gd name="T25" fmla="*/ 14 h 14"/>
                <a:gd name="T26" fmla="*/ 4 w 14"/>
                <a:gd name="T27" fmla="*/ 13 h 14"/>
                <a:gd name="T28" fmla="*/ 7 w 14"/>
                <a:gd name="T29" fmla="*/ 14 h 14"/>
                <a:gd name="T30" fmla="*/ 8 w 14"/>
                <a:gd name="T31" fmla="*/ 13 h 14"/>
                <a:gd name="T32" fmla="*/ 11 w 14"/>
                <a:gd name="T33" fmla="*/ 12 h 14"/>
                <a:gd name="T34" fmla="*/ 11 w 14"/>
                <a:gd name="T35"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14">
                  <a:moveTo>
                    <a:pt x="11" y="12"/>
                  </a:moveTo>
                  <a:lnTo>
                    <a:pt x="12" y="10"/>
                  </a:lnTo>
                  <a:lnTo>
                    <a:pt x="13" y="10"/>
                  </a:lnTo>
                  <a:lnTo>
                    <a:pt x="14" y="7"/>
                  </a:lnTo>
                  <a:lnTo>
                    <a:pt x="14" y="6"/>
                  </a:lnTo>
                  <a:lnTo>
                    <a:pt x="13" y="3"/>
                  </a:lnTo>
                  <a:lnTo>
                    <a:pt x="12" y="3"/>
                  </a:lnTo>
                  <a:lnTo>
                    <a:pt x="7" y="0"/>
                  </a:lnTo>
                  <a:lnTo>
                    <a:pt x="4" y="3"/>
                  </a:lnTo>
                  <a:lnTo>
                    <a:pt x="3" y="6"/>
                  </a:lnTo>
                  <a:lnTo>
                    <a:pt x="0" y="9"/>
                  </a:lnTo>
                  <a:lnTo>
                    <a:pt x="0" y="12"/>
                  </a:lnTo>
                  <a:lnTo>
                    <a:pt x="1" y="14"/>
                  </a:lnTo>
                  <a:lnTo>
                    <a:pt x="4" y="13"/>
                  </a:lnTo>
                  <a:lnTo>
                    <a:pt x="7" y="14"/>
                  </a:lnTo>
                  <a:lnTo>
                    <a:pt x="8" y="13"/>
                  </a:lnTo>
                  <a:lnTo>
                    <a:pt x="11" y="12"/>
                  </a:lnTo>
                  <a:lnTo>
                    <a:pt x="11" y="12"/>
                  </a:lnTo>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38" name="宁夏">
              <a:hlinkClick r:id="" action="ppaction://macro?name=Slide1.宁夏_click" highlightClick="1"/>
              <a:hlinkHover r:id="" action="ppaction://noaction" highlightClick="1"/>
              <a:extLst>
                <a:ext uri="{FF2B5EF4-FFF2-40B4-BE49-F238E27FC236}">
                  <a16:creationId xmlns:a16="http://schemas.microsoft.com/office/drawing/2014/main" id="{7B6CC20B-F7C7-4C8C-B88B-BA5833836454}"/>
                </a:ext>
              </a:extLst>
            </p:cNvPr>
            <p:cNvSpPr>
              <a:spLocks noChangeAspect="1"/>
            </p:cNvSpPr>
            <p:nvPr/>
          </p:nvSpPr>
          <p:spPr bwMode="auto">
            <a:xfrm rot="180000">
              <a:off x="3222981" y="3504523"/>
              <a:ext cx="293074" cy="543528"/>
            </a:xfrm>
            <a:custGeom>
              <a:avLst/>
              <a:gdLst>
                <a:gd name="T0" fmla="*/ 180 w 194"/>
                <a:gd name="T1" fmla="*/ 187 h 335"/>
                <a:gd name="T2" fmla="*/ 181 w 194"/>
                <a:gd name="T3" fmla="*/ 151 h 335"/>
                <a:gd name="T4" fmla="*/ 193 w 194"/>
                <a:gd name="T5" fmla="*/ 136 h 335"/>
                <a:gd name="T6" fmla="*/ 188 w 194"/>
                <a:gd name="T7" fmla="*/ 119 h 335"/>
                <a:gd name="T8" fmla="*/ 129 w 194"/>
                <a:gd name="T9" fmla="*/ 96 h 335"/>
                <a:gd name="T10" fmla="*/ 132 w 194"/>
                <a:gd name="T11" fmla="*/ 72 h 335"/>
                <a:gd name="T12" fmla="*/ 151 w 194"/>
                <a:gd name="T13" fmla="*/ 47 h 335"/>
                <a:gd name="T14" fmla="*/ 139 w 194"/>
                <a:gd name="T15" fmla="*/ 6 h 335"/>
                <a:gd name="T16" fmla="*/ 135 w 194"/>
                <a:gd name="T17" fmla="*/ 0 h 335"/>
                <a:gd name="T18" fmla="*/ 95 w 194"/>
                <a:gd name="T19" fmla="*/ 27 h 335"/>
                <a:gd name="T20" fmla="*/ 77 w 194"/>
                <a:gd name="T21" fmla="*/ 85 h 335"/>
                <a:gd name="T22" fmla="*/ 70 w 194"/>
                <a:gd name="T23" fmla="*/ 127 h 335"/>
                <a:gd name="T24" fmla="*/ 39 w 194"/>
                <a:gd name="T25" fmla="*/ 151 h 335"/>
                <a:gd name="T26" fmla="*/ 21 w 194"/>
                <a:gd name="T27" fmla="*/ 159 h 335"/>
                <a:gd name="T28" fmla="*/ 0 w 194"/>
                <a:gd name="T29" fmla="*/ 165 h 335"/>
                <a:gd name="T30" fmla="*/ 49 w 194"/>
                <a:gd name="T31" fmla="*/ 226 h 335"/>
                <a:gd name="T32" fmla="*/ 60 w 194"/>
                <a:gd name="T33" fmla="*/ 272 h 335"/>
                <a:gd name="T34" fmla="*/ 54 w 194"/>
                <a:gd name="T35" fmla="*/ 294 h 335"/>
                <a:gd name="T36" fmla="*/ 89 w 194"/>
                <a:gd name="T37" fmla="*/ 312 h 335"/>
                <a:gd name="T38" fmla="*/ 89 w 194"/>
                <a:gd name="T39" fmla="*/ 327 h 335"/>
                <a:gd name="T40" fmla="*/ 120 w 194"/>
                <a:gd name="T41" fmla="*/ 334 h 335"/>
                <a:gd name="T42" fmla="*/ 130 w 194"/>
                <a:gd name="T43" fmla="*/ 334 h 335"/>
                <a:gd name="T44" fmla="*/ 130 w 194"/>
                <a:gd name="T45" fmla="*/ 308 h 335"/>
                <a:gd name="T46" fmla="*/ 155 w 194"/>
                <a:gd name="T47" fmla="*/ 305 h 335"/>
                <a:gd name="T48" fmla="*/ 160 w 194"/>
                <a:gd name="T49" fmla="*/ 274 h 335"/>
                <a:gd name="T50" fmla="*/ 143 w 194"/>
                <a:gd name="T51" fmla="*/ 261 h 335"/>
                <a:gd name="T52" fmla="*/ 130 w 194"/>
                <a:gd name="T53" fmla="*/ 248 h 335"/>
                <a:gd name="T54" fmla="*/ 136 w 194"/>
                <a:gd name="T55" fmla="*/ 188 h 335"/>
                <a:gd name="T56" fmla="*/ 149 w 194"/>
                <a:gd name="T57" fmla="*/ 182 h 335"/>
                <a:gd name="T58" fmla="*/ 171 w 194"/>
                <a:gd name="T59" fmla="*/ 191 h 335"/>
                <a:gd name="T60" fmla="*/ 180 w 194"/>
                <a:gd name="T61" fmla="*/ 187 h 335"/>
                <a:gd name="T62" fmla="*/ 180 w 194"/>
                <a:gd name="T63" fmla="*/ 18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4" h="335">
                  <a:moveTo>
                    <a:pt x="180" y="187"/>
                  </a:moveTo>
                  <a:lnTo>
                    <a:pt x="181" y="151"/>
                  </a:lnTo>
                  <a:lnTo>
                    <a:pt x="193" y="136"/>
                  </a:lnTo>
                  <a:lnTo>
                    <a:pt x="188" y="119"/>
                  </a:lnTo>
                  <a:lnTo>
                    <a:pt x="129" y="96"/>
                  </a:lnTo>
                  <a:lnTo>
                    <a:pt x="132" y="72"/>
                  </a:lnTo>
                  <a:lnTo>
                    <a:pt x="151" y="47"/>
                  </a:lnTo>
                  <a:lnTo>
                    <a:pt x="139" y="6"/>
                  </a:lnTo>
                  <a:lnTo>
                    <a:pt x="135" y="0"/>
                  </a:lnTo>
                  <a:lnTo>
                    <a:pt x="95" y="27"/>
                  </a:lnTo>
                  <a:lnTo>
                    <a:pt x="77" y="85"/>
                  </a:lnTo>
                  <a:lnTo>
                    <a:pt x="70" y="127"/>
                  </a:lnTo>
                  <a:lnTo>
                    <a:pt x="39" y="151"/>
                  </a:lnTo>
                  <a:lnTo>
                    <a:pt x="21" y="159"/>
                  </a:lnTo>
                  <a:lnTo>
                    <a:pt x="0" y="165"/>
                  </a:lnTo>
                  <a:lnTo>
                    <a:pt x="49" y="226"/>
                  </a:lnTo>
                  <a:lnTo>
                    <a:pt x="60" y="272"/>
                  </a:lnTo>
                  <a:lnTo>
                    <a:pt x="54" y="294"/>
                  </a:lnTo>
                  <a:lnTo>
                    <a:pt x="89" y="312"/>
                  </a:lnTo>
                  <a:lnTo>
                    <a:pt x="89" y="327"/>
                  </a:lnTo>
                  <a:lnTo>
                    <a:pt x="120" y="334"/>
                  </a:lnTo>
                  <a:lnTo>
                    <a:pt x="130" y="334"/>
                  </a:lnTo>
                  <a:lnTo>
                    <a:pt x="130" y="308"/>
                  </a:lnTo>
                  <a:lnTo>
                    <a:pt x="155" y="305"/>
                  </a:lnTo>
                  <a:lnTo>
                    <a:pt x="160" y="274"/>
                  </a:lnTo>
                  <a:lnTo>
                    <a:pt x="143" y="261"/>
                  </a:lnTo>
                  <a:lnTo>
                    <a:pt x="130" y="248"/>
                  </a:lnTo>
                  <a:lnTo>
                    <a:pt x="136" y="188"/>
                  </a:lnTo>
                  <a:lnTo>
                    <a:pt x="149" y="182"/>
                  </a:lnTo>
                  <a:lnTo>
                    <a:pt x="171" y="191"/>
                  </a:lnTo>
                  <a:lnTo>
                    <a:pt x="180" y="187"/>
                  </a:lnTo>
                  <a:lnTo>
                    <a:pt x="180" y="187"/>
                  </a:lnTo>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39" name="西藏">
              <a:hlinkClick r:id="" action="ppaction://macro?name=Slide1.西藏_click" highlightClick="1"/>
              <a:hlinkHover r:id="" action="ppaction://noaction" highlightClick="1"/>
              <a:extLst>
                <a:ext uri="{FF2B5EF4-FFF2-40B4-BE49-F238E27FC236}">
                  <a16:creationId xmlns:a16="http://schemas.microsoft.com/office/drawing/2014/main" id="{5AE83AB6-C94B-4B63-9039-E8DF6D017BD8}"/>
                </a:ext>
              </a:extLst>
            </p:cNvPr>
            <p:cNvSpPr>
              <a:spLocks noChangeAspect="1"/>
            </p:cNvSpPr>
            <p:nvPr/>
          </p:nvSpPr>
          <p:spPr bwMode="auto">
            <a:xfrm rot="180000">
              <a:off x="466348" y="3696015"/>
              <a:ext cx="2142806" cy="1214151"/>
            </a:xfrm>
            <a:custGeom>
              <a:avLst/>
              <a:gdLst>
                <a:gd name="T0" fmla="*/ 847 w 1394"/>
                <a:gd name="T1" fmla="*/ 719 h 754"/>
                <a:gd name="T2" fmla="*/ 870 w 1394"/>
                <a:gd name="T3" fmla="*/ 743 h 754"/>
                <a:gd name="T4" fmla="*/ 941 w 1394"/>
                <a:gd name="T5" fmla="*/ 719 h 754"/>
                <a:gd name="T6" fmla="*/ 984 w 1394"/>
                <a:gd name="T7" fmla="*/ 687 h 754"/>
                <a:gd name="T8" fmla="*/ 1037 w 1394"/>
                <a:gd name="T9" fmla="*/ 667 h 754"/>
                <a:gd name="T10" fmla="*/ 1092 w 1394"/>
                <a:gd name="T11" fmla="*/ 649 h 754"/>
                <a:gd name="T12" fmla="*/ 1183 w 1394"/>
                <a:gd name="T13" fmla="*/ 632 h 754"/>
                <a:gd name="T14" fmla="*/ 1185 w 1394"/>
                <a:gd name="T15" fmla="*/ 667 h 754"/>
                <a:gd name="T16" fmla="*/ 1213 w 1394"/>
                <a:gd name="T17" fmla="*/ 672 h 754"/>
                <a:gd name="T18" fmla="*/ 1197 w 1394"/>
                <a:gd name="T19" fmla="*/ 714 h 754"/>
                <a:gd name="T20" fmla="*/ 1213 w 1394"/>
                <a:gd name="T21" fmla="*/ 719 h 754"/>
                <a:gd name="T22" fmla="*/ 1290 w 1394"/>
                <a:gd name="T23" fmla="*/ 714 h 754"/>
                <a:gd name="T24" fmla="*/ 1337 w 1394"/>
                <a:gd name="T25" fmla="*/ 729 h 754"/>
                <a:gd name="T26" fmla="*/ 1358 w 1394"/>
                <a:gd name="T27" fmla="*/ 738 h 754"/>
                <a:gd name="T28" fmla="*/ 1361 w 1394"/>
                <a:gd name="T29" fmla="*/ 687 h 754"/>
                <a:gd name="T30" fmla="*/ 1393 w 1394"/>
                <a:gd name="T31" fmla="*/ 654 h 754"/>
                <a:gd name="T32" fmla="*/ 1368 w 1394"/>
                <a:gd name="T33" fmla="*/ 493 h 754"/>
                <a:gd name="T34" fmla="*/ 1340 w 1394"/>
                <a:gd name="T35" fmla="*/ 404 h 754"/>
                <a:gd name="T36" fmla="*/ 1274 w 1394"/>
                <a:gd name="T37" fmla="*/ 373 h 754"/>
                <a:gd name="T38" fmla="*/ 1231 w 1394"/>
                <a:gd name="T39" fmla="*/ 454 h 754"/>
                <a:gd name="T40" fmla="*/ 1153 w 1394"/>
                <a:gd name="T41" fmla="*/ 411 h 754"/>
                <a:gd name="T42" fmla="*/ 1004 w 1394"/>
                <a:gd name="T43" fmla="*/ 358 h 754"/>
                <a:gd name="T44" fmla="*/ 943 w 1394"/>
                <a:gd name="T45" fmla="*/ 348 h 754"/>
                <a:gd name="T46" fmla="*/ 825 w 1394"/>
                <a:gd name="T47" fmla="*/ 299 h 754"/>
                <a:gd name="T48" fmla="*/ 767 w 1394"/>
                <a:gd name="T49" fmla="*/ 162 h 754"/>
                <a:gd name="T50" fmla="*/ 791 w 1394"/>
                <a:gd name="T51" fmla="*/ 118 h 754"/>
                <a:gd name="T52" fmla="*/ 788 w 1394"/>
                <a:gd name="T53" fmla="*/ 58 h 754"/>
                <a:gd name="T54" fmla="*/ 797 w 1394"/>
                <a:gd name="T55" fmla="*/ 29 h 754"/>
                <a:gd name="T56" fmla="*/ 695 w 1394"/>
                <a:gd name="T57" fmla="*/ 0 h 754"/>
                <a:gd name="T58" fmla="*/ 619 w 1394"/>
                <a:gd name="T59" fmla="*/ 8 h 754"/>
                <a:gd name="T60" fmla="*/ 524 w 1394"/>
                <a:gd name="T61" fmla="*/ 40 h 754"/>
                <a:gd name="T62" fmla="*/ 431 w 1394"/>
                <a:gd name="T63" fmla="*/ 51 h 754"/>
                <a:gd name="T64" fmla="*/ 370 w 1394"/>
                <a:gd name="T65" fmla="*/ 18 h 754"/>
                <a:gd name="T66" fmla="*/ 268 w 1394"/>
                <a:gd name="T67" fmla="*/ 36 h 754"/>
                <a:gd name="T68" fmla="*/ 227 w 1394"/>
                <a:gd name="T69" fmla="*/ 13 h 754"/>
                <a:gd name="T70" fmla="*/ 151 w 1394"/>
                <a:gd name="T71" fmla="*/ 24 h 754"/>
                <a:gd name="T72" fmla="*/ 113 w 1394"/>
                <a:gd name="T73" fmla="*/ 72 h 754"/>
                <a:gd name="T74" fmla="*/ 92 w 1394"/>
                <a:gd name="T75" fmla="*/ 97 h 754"/>
                <a:gd name="T76" fmla="*/ 66 w 1394"/>
                <a:gd name="T77" fmla="*/ 110 h 754"/>
                <a:gd name="T78" fmla="*/ 54 w 1394"/>
                <a:gd name="T79" fmla="*/ 130 h 754"/>
                <a:gd name="T80" fmla="*/ 75 w 1394"/>
                <a:gd name="T81" fmla="*/ 173 h 754"/>
                <a:gd name="T82" fmla="*/ 69 w 1394"/>
                <a:gd name="T83" fmla="*/ 217 h 754"/>
                <a:gd name="T84" fmla="*/ 19 w 1394"/>
                <a:gd name="T85" fmla="*/ 204 h 754"/>
                <a:gd name="T86" fmla="*/ 0 w 1394"/>
                <a:gd name="T87" fmla="*/ 219 h 754"/>
                <a:gd name="T88" fmla="*/ 13 w 1394"/>
                <a:gd name="T89" fmla="*/ 260 h 754"/>
                <a:gd name="T90" fmla="*/ 7 w 1394"/>
                <a:gd name="T91" fmla="*/ 298 h 754"/>
                <a:gd name="T92" fmla="*/ 30 w 1394"/>
                <a:gd name="T93" fmla="*/ 312 h 754"/>
                <a:gd name="T94" fmla="*/ 92 w 1394"/>
                <a:gd name="T95" fmla="*/ 371 h 754"/>
                <a:gd name="T96" fmla="*/ 130 w 1394"/>
                <a:gd name="T97" fmla="*/ 424 h 754"/>
                <a:gd name="T98" fmla="*/ 153 w 1394"/>
                <a:gd name="T99" fmla="*/ 443 h 754"/>
                <a:gd name="T100" fmla="*/ 195 w 1394"/>
                <a:gd name="T101" fmla="*/ 439 h 754"/>
                <a:gd name="T102" fmla="*/ 295 w 1394"/>
                <a:gd name="T103" fmla="*/ 549 h 754"/>
                <a:gd name="T104" fmla="*/ 325 w 1394"/>
                <a:gd name="T105" fmla="*/ 537 h 754"/>
                <a:gd name="T106" fmla="*/ 334 w 1394"/>
                <a:gd name="T107" fmla="*/ 579 h 754"/>
                <a:gd name="T108" fmla="*/ 395 w 1394"/>
                <a:gd name="T109" fmla="*/ 604 h 754"/>
                <a:gd name="T110" fmla="*/ 445 w 1394"/>
                <a:gd name="T111" fmla="*/ 658 h 754"/>
                <a:gd name="T112" fmla="*/ 454 w 1394"/>
                <a:gd name="T113" fmla="*/ 679 h 754"/>
                <a:gd name="T114" fmla="*/ 511 w 1394"/>
                <a:gd name="T115" fmla="*/ 677 h 754"/>
                <a:gd name="T116" fmla="*/ 607 w 1394"/>
                <a:gd name="T117" fmla="*/ 698 h 754"/>
                <a:gd name="T118" fmla="*/ 652 w 1394"/>
                <a:gd name="T119" fmla="*/ 710 h 754"/>
                <a:gd name="T120" fmla="*/ 654 w 1394"/>
                <a:gd name="T121" fmla="*/ 753 h 754"/>
                <a:gd name="T122" fmla="*/ 736 w 1394"/>
                <a:gd name="T123" fmla="*/ 689 h 754"/>
                <a:gd name="T124" fmla="*/ 803 w 1394"/>
                <a:gd name="T125" fmla="*/ 71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4" h="754">
                  <a:moveTo>
                    <a:pt x="803" y="714"/>
                  </a:moveTo>
                  <a:lnTo>
                    <a:pt x="847" y="719"/>
                  </a:lnTo>
                  <a:lnTo>
                    <a:pt x="862" y="740"/>
                  </a:lnTo>
                  <a:lnTo>
                    <a:pt x="870" y="743"/>
                  </a:lnTo>
                  <a:lnTo>
                    <a:pt x="936" y="732"/>
                  </a:lnTo>
                  <a:lnTo>
                    <a:pt x="941" y="719"/>
                  </a:lnTo>
                  <a:lnTo>
                    <a:pt x="952" y="713"/>
                  </a:lnTo>
                  <a:lnTo>
                    <a:pt x="984" y="687"/>
                  </a:lnTo>
                  <a:lnTo>
                    <a:pt x="1012" y="684"/>
                  </a:lnTo>
                  <a:lnTo>
                    <a:pt x="1037" y="667"/>
                  </a:lnTo>
                  <a:lnTo>
                    <a:pt x="1087" y="640"/>
                  </a:lnTo>
                  <a:lnTo>
                    <a:pt x="1092" y="649"/>
                  </a:lnTo>
                  <a:lnTo>
                    <a:pt x="1130" y="660"/>
                  </a:lnTo>
                  <a:lnTo>
                    <a:pt x="1183" y="632"/>
                  </a:lnTo>
                  <a:lnTo>
                    <a:pt x="1201" y="644"/>
                  </a:lnTo>
                  <a:lnTo>
                    <a:pt x="1185" y="667"/>
                  </a:lnTo>
                  <a:lnTo>
                    <a:pt x="1191" y="672"/>
                  </a:lnTo>
                  <a:lnTo>
                    <a:pt x="1213" y="672"/>
                  </a:lnTo>
                  <a:lnTo>
                    <a:pt x="1215" y="681"/>
                  </a:lnTo>
                  <a:lnTo>
                    <a:pt x="1197" y="714"/>
                  </a:lnTo>
                  <a:lnTo>
                    <a:pt x="1202" y="719"/>
                  </a:lnTo>
                  <a:lnTo>
                    <a:pt x="1213" y="719"/>
                  </a:lnTo>
                  <a:lnTo>
                    <a:pt x="1267" y="734"/>
                  </a:lnTo>
                  <a:lnTo>
                    <a:pt x="1290" y="714"/>
                  </a:lnTo>
                  <a:lnTo>
                    <a:pt x="1326" y="742"/>
                  </a:lnTo>
                  <a:lnTo>
                    <a:pt x="1337" y="729"/>
                  </a:lnTo>
                  <a:lnTo>
                    <a:pt x="1346" y="738"/>
                  </a:lnTo>
                  <a:lnTo>
                    <a:pt x="1358" y="738"/>
                  </a:lnTo>
                  <a:lnTo>
                    <a:pt x="1363" y="729"/>
                  </a:lnTo>
                  <a:lnTo>
                    <a:pt x="1361" y="687"/>
                  </a:lnTo>
                  <a:lnTo>
                    <a:pt x="1369" y="681"/>
                  </a:lnTo>
                  <a:lnTo>
                    <a:pt x="1393" y="654"/>
                  </a:lnTo>
                  <a:lnTo>
                    <a:pt x="1388" y="547"/>
                  </a:lnTo>
                  <a:lnTo>
                    <a:pt x="1368" y="493"/>
                  </a:lnTo>
                  <a:lnTo>
                    <a:pt x="1383" y="482"/>
                  </a:lnTo>
                  <a:lnTo>
                    <a:pt x="1340" y="404"/>
                  </a:lnTo>
                  <a:lnTo>
                    <a:pt x="1289" y="363"/>
                  </a:lnTo>
                  <a:lnTo>
                    <a:pt x="1274" y="373"/>
                  </a:lnTo>
                  <a:lnTo>
                    <a:pt x="1276" y="396"/>
                  </a:lnTo>
                  <a:lnTo>
                    <a:pt x="1231" y="454"/>
                  </a:lnTo>
                  <a:lnTo>
                    <a:pt x="1158" y="439"/>
                  </a:lnTo>
                  <a:lnTo>
                    <a:pt x="1153" y="411"/>
                  </a:lnTo>
                  <a:lnTo>
                    <a:pt x="1106" y="374"/>
                  </a:lnTo>
                  <a:lnTo>
                    <a:pt x="1004" y="358"/>
                  </a:lnTo>
                  <a:lnTo>
                    <a:pt x="961" y="351"/>
                  </a:lnTo>
                  <a:lnTo>
                    <a:pt x="943" y="348"/>
                  </a:lnTo>
                  <a:lnTo>
                    <a:pt x="905" y="318"/>
                  </a:lnTo>
                  <a:lnTo>
                    <a:pt x="825" y="299"/>
                  </a:lnTo>
                  <a:lnTo>
                    <a:pt x="769" y="192"/>
                  </a:lnTo>
                  <a:lnTo>
                    <a:pt x="767" y="162"/>
                  </a:lnTo>
                  <a:lnTo>
                    <a:pt x="791" y="151"/>
                  </a:lnTo>
                  <a:lnTo>
                    <a:pt x="791" y="118"/>
                  </a:lnTo>
                  <a:lnTo>
                    <a:pt x="807" y="77"/>
                  </a:lnTo>
                  <a:lnTo>
                    <a:pt x="788" y="58"/>
                  </a:lnTo>
                  <a:lnTo>
                    <a:pt x="812" y="38"/>
                  </a:lnTo>
                  <a:lnTo>
                    <a:pt x="797" y="29"/>
                  </a:lnTo>
                  <a:lnTo>
                    <a:pt x="761" y="29"/>
                  </a:lnTo>
                  <a:lnTo>
                    <a:pt x="695" y="0"/>
                  </a:lnTo>
                  <a:lnTo>
                    <a:pt x="652" y="0"/>
                  </a:lnTo>
                  <a:lnTo>
                    <a:pt x="619" y="8"/>
                  </a:lnTo>
                  <a:lnTo>
                    <a:pt x="582" y="8"/>
                  </a:lnTo>
                  <a:lnTo>
                    <a:pt x="524" y="40"/>
                  </a:lnTo>
                  <a:lnTo>
                    <a:pt x="477" y="35"/>
                  </a:lnTo>
                  <a:lnTo>
                    <a:pt x="431" y="51"/>
                  </a:lnTo>
                  <a:lnTo>
                    <a:pt x="394" y="38"/>
                  </a:lnTo>
                  <a:lnTo>
                    <a:pt x="370" y="18"/>
                  </a:lnTo>
                  <a:lnTo>
                    <a:pt x="308" y="8"/>
                  </a:lnTo>
                  <a:lnTo>
                    <a:pt x="268" y="36"/>
                  </a:lnTo>
                  <a:lnTo>
                    <a:pt x="246" y="28"/>
                  </a:lnTo>
                  <a:lnTo>
                    <a:pt x="227" y="13"/>
                  </a:lnTo>
                  <a:lnTo>
                    <a:pt x="182" y="2"/>
                  </a:lnTo>
                  <a:lnTo>
                    <a:pt x="151" y="24"/>
                  </a:lnTo>
                  <a:lnTo>
                    <a:pt x="139" y="58"/>
                  </a:lnTo>
                  <a:lnTo>
                    <a:pt x="113" y="72"/>
                  </a:lnTo>
                  <a:lnTo>
                    <a:pt x="108" y="92"/>
                  </a:lnTo>
                  <a:lnTo>
                    <a:pt x="92" y="97"/>
                  </a:lnTo>
                  <a:lnTo>
                    <a:pt x="74" y="96"/>
                  </a:lnTo>
                  <a:lnTo>
                    <a:pt x="66" y="110"/>
                  </a:lnTo>
                  <a:lnTo>
                    <a:pt x="63" y="130"/>
                  </a:lnTo>
                  <a:lnTo>
                    <a:pt x="54" y="130"/>
                  </a:lnTo>
                  <a:lnTo>
                    <a:pt x="53" y="151"/>
                  </a:lnTo>
                  <a:lnTo>
                    <a:pt x="75" y="173"/>
                  </a:lnTo>
                  <a:lnTo>
                    <a:pt x="77" y="205"/>
                  </a:lnTo>
                  <a:lnTo>
                    <a:pt x="69" y="217"/>
                  </a:lnTo>
                  <a:lnTo>
                    <a:pt x="37" y="221"/>
                  </a:lnTo>
                  <a:lnTo>
                    <a:pt x="19" y="204"/>
                  </a:lnTo>
                  <a:lnTo>
                    <a:pt x="3" y="205"/>
                  </a:lnTo>
                  <a:lnTo>
                    <a:pt x="0" y="219"/>
                  </a:lnTo>
                  <a:lnTo>
                    <a:pt x="10" y="243"/>
                  </a:lnTo>
                  <a:lnTo>
                    <a:pt x="13" y="260"/>
                  </a:lnTo>
                  <a:lnTo>
                    <a:pt x="13" y="282"/>
                  </a:lnTo>
                  <a:lnTo>
                    <a:pt x="7" y="298"/>
                  </a:lnTo>
                  <a:lnTo>
                    <a:pt x="10" y="309"/>
                  </a:lnTo>
                  <a:lnTo>
                    <a:pt x="30" y="312"/>
                  </a:lnTo>
                  <a:lnTo>
                    <a:pt x="43" y="332"/>
                  </a:lnTo>
                  <a:lnTo>
                    <a:pt x="92" y="371"/>
                  </a:lnTo>
                  <a:lnTo>
                    <a:pt x="92" y="383"/>
                  </a:lnTo>
                  <a:lnTo>
                    <a:pt x="130" y="424"/>
                  </a:lnTo>
                  <a:lnTo>
                    <a:pt x="141" y="439"/>
                  </a:lnTo>
                  <a:lnTo>
                    <a:pt x="153" y="443"/>
                  </a:lnTo>
                  <a:lnTo>
                    <a:pt x="175" y="420"/>
                  </a:lnTo>
                  <a:lnTo>
                    <a:pt x="195" y="439"/>
                  </a:lnTo>
                  <a:lnTo>
                    <a:pt x="280" y="511"/>
                  </a:lnTo>
                  <a:lnTo>
                    <a:pt x="295" y="549"/>
                  </a:lnTo>
                  <a:lnTo>
                    <a:pt x="314" y="549"/>
                  </a:lnTo>
                  <a:lnTo>
                    <a:pt x="325" y="537"/>
                  </a:lnTo>
                  <a:lnTo>
                    <a:pt x="334" y="547"/>
                  </a:lnTo>
                  <a:lnTo>
                    <a:pt x="334" y="579"/>
                  </a:lnTo>
                  <a:lnTo>
                    <a:pt x="384" y="608"/>
                  </a:lnTo>
                  <a:lnTo>
                    <a:pt x="395" y="604"/>
                  </a:lnTo>
                  <a:lnTo>
                    <a:pt x="402" y="632"/>
                  </a:lnTo>
                  <a:lnTo>
                    <a:pt x="445" y="658"/>
                  </a:lnTo>
                  <a:lnTo>
                    <a:pt x="446" y="674"/>
                  </a:lnTo>
                  <a:lnTo>
                    <a:pt x="454" y="679"/>
                  </a:lnTo>
                  <a:lnTo>
                    <a:pt x="491" y="677"/>
                  </a:lnTo>
                  <a:lnTo>
                    <a:pt x="511" y="677"/>
                  </a:lnTo>
                  <a:lnTo>
                    <a:pt x="541" y="699"/>
                  </a:lnTo>
                  <a:lnTo>
                    <a:pt x="607" y="698"/>
                  </a:lnTo>
                  <a:lnTo>
                    <a:pt x="643" y="695"/>
                  </a:lnTo>
                  <a:lnTo>
                    <a:pt x="652" y="710"/>
                  </a:lnTo>
                  <a:lnTo>
                    <a:pt x="644" y="742"/>
                  </a:lnTo>
                  <a:lnTo>
                    <a:pt x="654" y="753"/>
                  </a:lnTo>
                  <a:lnTo>
                    <a:pt x="690" y="722"/>
                  </a:lnTo>
                  <a:lnTo>
                    <a:pt x="736" y="689"/>
                  </a:lnTo>
                  <a:lnTo>
                    <a:pt x="769" y="694"/>
                  </a:lnTo>
                  <a:lnTo>
                    <a:pt x="803" y="714"/>
                  </a:lnTo>
                  <a:lnTo>
                    <a:pt x="803" y="714"/>
                  </a:lnTo>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40" name="云南">
              <a:hlinkClick r:id="" action="ppaction://macro?name=Slide1.云南_click" highlightClick="1"/>
              <a:hlinkHover r:id="" action="ppaction://noaction" highlightClick="1"/>
              <a:extLst>
                <a:ext uri="{FF2B5EF4-FFF2-40B4-BE49-F238E27FC236}">
                  <a16:creationId xmlns:a16="http://schemas.microsoft.com/office/drawing/2014/main" id="{87C59772-0FF8-408D-9C79-C32E031AB4AE}"/>
                </a:ext>
              </a:extLst>
            </p:cNvPr>
            <p:cNvSpPr>
              <a:spLocks noChangeAspect="1"/>
            </p:cNvSpPr>
            <p:nvPr/>
          </p:nvSpPr>
          <p:spPr bwMode="auto">
            <a:xfrm rot="180000">
              <a:off x="2365118" y="4824309"/>
              <a:ext cx="1001739" cy="1100578"/>
            </a:xfrm>
            <a:custGeom>
              <a:avLst/>
              <a:gdLst>
                <a:gd name="T0" fmla="*/ 569 w 652"/>
                <a:gd name="T1" fmla="*/ 105 h 674"/>
                <a:gd name="T2" fmla="*/ 525 w 652"/>
                <a:gd name="T3" fmla="*/ 116 h 674"/>
                <a:gd name="T4" fmla="*/ 504 w 652"/>
                <a:gd name="T5" fmla="*/ 83 h 674"/>
                <a:gd name="T6" fmla="*/ 496 w 652"/>
                <a:gd name="T7" fmla="*/ 59 h 674"/>
                <a:gd name="T8" fmla="*/ 462 w 652"/>
                <a:gd name="T9" fmla="*/ 60 h 674"/>
                <a:gd name="T10" fmla="*/ 445 w 652"/>
                <a:gd name="T11" fmla="*/ 88 h 674"/>
                <a:gd name="T12" fmla="*/ 445 w 652"/>
                <a:gd name="T13" fmla="*/ 118 h 674"/>
                <a:gd name="T14" fmla="*/ 407 w 652"/>
                <a:gd name="T15" fmla="*/ 235 h 674"/>
                <a:gd name="T16" fmla="*/ 374 w 652"/>
                <a:gd name="T17" fmla="*/ 241 h 674"/>
                <a:gd name="T18" fmla="*/ 313 w 652"/>
                <a:gd name="T19" fmla="*/ 258 h 674"/>
                <a:gd name="T20" fmla="*/ 223 w 652"/>
                <a:gd name="T21" fmla="*/ 116 h 674"/>
                <a:gd name="T22" fmla="*/ 192 w 652"/>
                <a:gd name="T23" fmla="*/ 94 h 674"/>
                <a:gd name="T24" fmla="*/ 185 w 652"/>
                <a:gd name="T25" fmla="*/ 60 h 674"/>
                <a:gd name="T26" fmla="*/ 140 w 652"/>
                <a:gd name="T27" fmla="*/ 83 h 674"/>
                <a:gd name="T28" fmla="*/ 123 w 652"/>
                <a:gd name="T29" fmla="*/ 0 h 674"/>
                <a:gd name="T30" fmla="*/ 91 w 652"/>
                <a:gd name="T31" fmla="*/ 33 h 674"/>
                <a:gd name="T32" fmla="*/ 88 w 652"/>
                <a:gd name="T33" fmla="*/ 84 h 674"/>
                <a:gd name="T34" fmla="*/ 67 w 652"/>
                <a:gd name="T35" fmla="*/ 75 h 674"/>
                <a:gd name="T36" fmla="*/ 67 w 652"/>
                <a:gd name="T37" fmla="*/ 135 h 674"/>
                <a:gd name="T38" fmla="*/ 91 w 652"/>
                <a:gd name="T39" fmla="*/ 144 h 674"/>
                <a:gd name="T40" fmla="*/ 89 w 652"/>
                <a:gd name="T41" fmla="*/ 275 h 674"/>
                <a:gd name="T42" fmla="*/ 16 w 652"/>
                <a:gd name="T43" fmla="*/ 361 h 674"/>
                <a:gd name="T44" fmla="*/ 0 w 652"/>
                <a:gd name="T45" fmla="*/ 385 h 674"/>
                <a:gd name="T46" fmla="*/ 3 w 652"/>
                <a:gd name="T47" fmla="*/ 438 h 674"/>
                <a:gd name="T48" fmla="*/ 43 w 652"/>
                <a:gd name="T49" fmla="*/ 431 h 674"/>
                <a:gd name="T50" fmla="*/ 88 w 652"/>
                <a:gd name="T51" fmla="*/ 448 h 674"/>
                <a:gd name="T52" fmla="*/ 99 w 652"/>
                <a:gd name="T53" fmla="*/ 494 h 674"/>
                <a:gd name="T54" fmla="*/ 135 w 652"/>
                <a:gd name="T55" fmla="*/ 506 h 674"/>
                <a:gd name="T56" fmla="*/ 134 w 652"/>
                <a:gd name="T57" fmla="*/ 533 h 674"/>
                <a:gd name="T58" fmla="*/ 120 w 652"/>
                <a:gd name="T59" fmla="*/ 581 h 674"/>
                <a:gd name="T60" fmla="*/ 147 w 652"/>
                <a:gd name="T61" fmla="*/ 592 h 674"/>
                <a:gd name="T62" fmla="*/ 174 w 652"/>
                <a:gd name="T63" fmla="*/ 615 h 674"/>
                <a:gd name="T64" fmla="*/ 224 w 652"/>
                <a:gd name="T65" fmla="*/ 646 h 674"/>
                <a:gd name="T66" fmla="*/ 273 w 652"/>
                <a:gd name="T67" fmla="*/ 631 h 674"/>
                <a:gd name="T68" fmla="*/ 277 w 652"/>
                <a:gd name="T69" fmla="*/ 662 h 674"/>
                <a:gd name="T70" fmla="*/ 307 w 652"/>
                <a:gd name="T71" fmla="*/ 669 h 674"/>
                <a:gd name="T72" fmla="*/ 322 w 652"/>
                <a:gd name="T73" fmla="*/ 667 h 674"/>
                <a:gd name="T74" fmla="*/ 309 w 652"/>
                <a:gd name="T75" fmla="*/ 582 h 674"/>
                <a:gd name="T76" fmla="*/ 349 w 652"/>
                <a:gd name="T77" fmla="*/ 566 h 674"/>
                <a:gd name="T78" fmla="*/ 374 w 652"/>
                <a:gd name="T79" fmla="*/ 547 h 674"/>
                <a:gd name="T80" fmla="*/ 436 w 652"/>
                <a:gd name="T81" fmla="*/ 544 h 674"/>
                <a:gd name="T82" fmla="*/ 464 w 652"/>
                <a:gd name="T83" fmla="*/ 542 h 674"/>
                <a:gd name="T84" fmla="*/ 488 w 652"/>
                <a:gd name="T85" fmla="*/ 559 h 674"/>
                <a:gd name="T86" fmla="*/ 509 w 652"/>
                <a:gd name="T87" fmla="*/ 536 h 674"/>
                <a:gd name="T88" fmla="*/ 536 w 652"/>
                <a:gd name="T89" fmla="*/ 537 h 674"/>
                <a:gd name="T90" fmla="*/ 573 w 652"/>
                <a:gd name="T91" fmla="*/ 495 h 674"/>
                <a:gd name="T92" fmla="*/ 610 w 652"/>
                <a:gd name="T93" fmla="*/ 504 h 674"/>
                <a:gd name="T94" fmla="*/ 638 w 652"/>
                <a:gd name="T95" fmla="*/ 476 h 674"/>
                <a:gd name="T96" fmla="*/ 651 w 652"/>
                <a:gd name="T97" fmla="*/ 447 h 674"/>
                <a:gd name="T98" fmla="*/ 579 w 652"/>
                <a:gd name="T99" fmla="*/ 422 h 674"/>
                <a:gd name="T100" fmla="*/ 550 w 652"/>
                <a:gd name="T101" fmla="*/ 404 h 674"/>
                <a:gd name="T102" fmla="*/ 521 w 652"/>
                <a:gd name="T103" fmla="*/ 383 h 674"/>
                <a:gd name="T104" fmla="*/ 530 w 652"/>
                <a:gd name="T105" fmla="*/ 328 h 674"/>
                <a:gd name="T106" fmla="*/ 525 w 652"/>
                <a:gd name="T107" fmla="*/ 226 h 674"/>
                <a:gd name="T108" fmla="*/ 472 w 652"/>
                <a:gd name="T109" fmla="*/ 228 h 674"/>
                <a:gd name="T110" fmla="*/ 462 w 652"/>
                <a:gd name="T111" fmla="*/ 193 h 674"/>
                <a:gd name="T112" fmla="*/ 473 w 652"/>
                <a:gd name="T113" fmla="*/ 156 h 674"/>
                <a:gd name="T114" fmla="*/ 504 w 652"/>
                <a:gd name="T115" fmla="*/ 154 h 674"/>
                <a:gd name="T116" fmla="*/ 564 w 652"/>
                <a:gd name="T117" fmla="*/ 154 h 674"/>
                <a:gd name="T118" fmla="*/ 574 w 652"/>
                <a:gd name="T119" fmla="*/ 124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52" h="674">
                  <a:moveTo>
                    <a:pt x="574" y="124"/>
                  </a:moveTo>
                  <a:lnTo>
                    <a:pt x="569" y="105"/>
                  </a:lnTo>
                  <a:lnTo>
                    <a:pt x="552" y="99"/>
                  </a:lnTo>
                  <a:lnTo>
                    <a:pt x="525" y="116"/>
                  </a:lnTo>
                  <a:lnTo>
                    <a:pt x="506" y="107"/>
                  </a:lnTo>
                  <a:lnTo>
                    <a:pt x="504" y="83"/>
                  </a:lnTo>
                  <a:lnTo>
                    <a:pt x="496" y="72"/>
                  </a:lnTo>
                  <a:lnTo>
                    <a:pt x="496" y="59"/>
                  </a:lnTo>
                  <a:lnTo>
                    <a:pt x="469" y="54"/>
                  </a:lnTo>
                  <a:lnTo>
                    <a:pt x="462" y="60"/>
                  </a:lnTo>
                  <a:lnTo>
                    <a:pt x="467" y="79"/>
                  </a:lnTo>
                  <a:lnTo>
                    <a:pt x="445" y="88"/>
                  </a:lnTo>
                  <a:lnTo>
                    <a:pt x="440" y="102"/>
                  </a:lnTo>
                  <a:lnTo>
                    <a:pt x="445" y="118"/>
                  </a:lnTo>
                  <a:lnTo>
                    <a:pt x="400" y="171"/>
                  </a:lnTo>
                  <a:lnTo>
                    <a:pt x="407" y="235"/>
                  </a:lnTo>
                  <a:lnTo>
                    <a:pt x="385" y="253"/>
                  </a:lnTo>
                  <a:lnTo>
                    <a:pt x="374" y="241"/>
                  </a:lnTo>
                  <a:lnTo>
                    <a:pt x="329" y="267"/>
                  </a:lnTo>
                  <a:lnTo>
                    <a:pt x="313" y="258"/>
                  </a:lnTo>
                  <a:lnTo>
                    <a:pt x="248" y="134"/>
                  </a:lnTo>
                  <a:lnTo>
                    <a:pt x="223" y="116"/>
                  </a:lnTo>
                  <a:lnTo>
                    <a:pt x="202" y="110"/>
                  </a:lnTo>
                  <a:lnTo>
                    <a:pt x="192" y="94"/>
                  </a:lnTo>
                  <a:lnTo>
                    <a:pt x="204" y="75"/>
                  </a:lnTo>
                  <a:lnTo>
                    <a:pt x="185" y="60"/>
                  </a:lnTo>
                  <a:lnTo>
                    <a:pt x="163" y="79"/>
                  </a:lnTo>
                  <a:lnTo>
                    <a:pt x="140" y="83"/>
                  </a:lnTo>
                  <a:lnTo>
                    <a:pt x="126" y="15"/>
                  </a:lnTo>
                  <a:lnTo>
                    <a:pt x="123" y="0"/>
                  </a:lnTo>
                  <a:lnTo>
                    <a:pt x="99" y="27"/>
                  </a:lnTo>
                  <a:lnTo>
                    <a:pt x="91" y="33"/>
                  </a:lnTo>
                  <a:lnTo>
                    <a:pt x="93" y="75"/>
                  </a:lnTo>
                  <a:lnTo>
                    <a:pt x="88" y="84"/>
                  </a:lnTo>
                  <a:lnTo>
                    <a:pt x="76" y="84"/>
                  </a:lnTo>
                  <a:lnTo>
                    <a:pt x="67" y="75"/>
                  </a:lnTo>
                  <a:lnTo>
                    <a:pt x="56" y="88"/>
                  </a:lnTo>
                  <a:lnTo>
                    <a:pt x="67" y="135"/>
                  </a:lnTo>
                  <a:lnTo>
                    <a:pt x="80" y="135"/>
                  </a:lnTo>
                  <a:lnTo>
                    <a:pt x="91" y="144"/>
                  </a:lnTo>
                  <a:lnTo>
                    <a:pt x="94" y="173"/>
                  </a:lnTo>
                  <a:lnTo>
                    <a:pt x="89" y="275"/>
                  </a:lnTo>
                  <a:lnTo>
                    <a:pt x="19" y="337"/>
                  </a:lnTo>
                  <a:lnTo>
                    <a:pt x="16" y="361"/>
                  </a:lnTo>
                  <a:lnTo>
                    <a:pt x="3" y="373"/>
                  </a:lnTo>
                  <a:lnTo>
                    <a:pt x="0" y="385"/>
                  </a:lnTo>
                  <a:lnTo>
                    <a:pt x="12" y="416"/>
                  </a:lnTo>
                  <a:lnTo>
                    <a:pt x="3" y="438"/>
                  </a:lnTo>
                  <a:lnTo>
                    <a:pt x="8" y="441"/>
                  </a:lnTo>
                  <a:lnTo>
                    <a:pt x="43" y="431"/>
                  </a:lnTo>
                  <a:lnTo>
                    <a:pt x="93" y="428"/>
                  </a:lnTo>
                  <a:lnTo>
                    <a:pt x="88" y="448"/>
                  </a:lnTo>
                  <a:lnTo>
                    <a:pt x="96" y="467"/>
                  </a:lnTo>
                  <a:lnTo>
                    <a:pt x="99" y="494"/>
                  </a:lnTo>
                  <a:lnTo>
                    <a:pt x="106" y="504"/>
                  </a:lnTo>
                  <a:lnTo>
                    <a:pt x="135" y="506"/>
                  </a:lnTo>
                  <a:lnTo>
                    <a:pt x="149" y="515"/>
                  </a:lnTo>
                  <a:lnTo>
                    <a:pt x="134" y="533"/>
                  </a:lnTo>
                  <a:lnTo>
                    <a:pt x="132" y="556"/>
                  </a:lnTo>
                  <a:lnTo>
                    <a:pt x="120" y="581"/>
                  </a:lnTo>
                  <a:lnTo>
                    <a:pt x="128" y="590"/>
                  </a:lnTo>
                  <a:lnTo>
                    <a:pt x="147" y="592"/>
                  </a:lnTo>
                  <a:lnTo>
                    <a:pt x="178" y="604"/>
                  </a:lnTo>
                  <a:lnTo>
                    <a:pt x="174" y="615"/>
                  </a:lnTo>
                  <a:lnTo>
                    <a:pt x="195" y="646"/>
                  </a:lnTo>
                  <a:lnTo>
                    <a:pt x="224" y="646"/>
                  </a:lnTo>
                  <a:lnTo>
                    <a:pt x="261" y="625"/>
                  </a:lnTo>
                  <a:lnTo>
                    <a:pt x="273" y="631"/>
                  </a:lnTo>
                  <a:lnTo>
                    <a:pt x="273" y="644"/>
                  </a:lnTo>
                  <a:lnTo>
                    <a:pt x="277" y="662"/>
                  </a:lnTo>
                  <a:lnTo>
                    <a:pt x="287" y="672"/>
                  </a:lnTo>
                  <a:lnTo>
                    <a:pt x="307" y="669"/>
                  </a:lnTo>
                  <a:lnTo>
                    <a:pt x="314" y="673"/>
                  </a:lnTo>
                  <a:lnTo>
                    <a:pt x="322" y="667"/>
                  </a:lnTo>
                  <a:lnTo>
                    <a:pt x="322" y="638"/>
                  </a:lnTo>
                  <a:lnTo>
                    <a:pt x="309" y="582"/>
                  </a:lnTo>
                  <a:lnTo>
                    <a:pt x="319" y="566"/>
                  </a:lnTo>
                  <a:lnTo>
                    <a:pt x="349" y="566"/>
                  </a:lnTo>
                  <a:lnTo>
                    <a:pt x="357" y="566"/>
                  </a:lnTo>
                  <a:lnTo>
                    <a:pt x="374" y="547"/>
                  </a:lnTo>
                  <a:lnTo>
                    <a:pt x="418" y="561"/>
                  </a:lnTo>
                  <a:lnTo>
                    <a:pt x="436" y="544"/>
                  </a:lnTo>
                  <a:lnTo>
                    <a:pt x="445" y="554"/>
                  </a:lnTo>
                  <a:lnTo>
                    <a:pt x="464" y="542"/>
                  </a:lnTo>
                  <a:lnTo>
                    <a:pt x="481" y="559"/>
                  </a:lnTo>
                  <a:lnTo>
                    <a:pt x="488" y="559"/>
                  </a:lnTo>
                  <a:lnTo>
                    <a:pt x="494" y="550"/>
                  </a:lnTo>
                  <a:lnTo>
                    <a:pt x="509" y="536"/>
                  </a:lnTo>
                  <a:lnTo>
                    <a:pt x="515" y="540"/>
                  </a:lnTo>
                  <a:lnTo>
                    <a:pt x="536" y="537"/>
                  </a:lnTo>
                  <a:lnTo>
                    <a:pt x="557" y="520"/>
                  </a:lnTo>
                  <a:lnTo>
                    <a:pt x="573" y="495"/>
                  </a:lnTo>
                  <a:lnTo>
                    <a:pt x="597" y="491"/>
                  </a:lnTo>
                  <a:lnTo>
                    <a:pt x="610" y="504"/>
                  </a:lnTo>
                  <a:lnTo>
                    <a:pt x="619" y="477"/>
                  </a:lnTo>
                  <a:lnTo>
                    <a:pt x="638" y="476"/>
                  </a:lnTo>
                  <a:lnTo>
                    <a:pt x="645" y="470"/>
                  </a:lnTo>
                  <a:lnTo>
                    <a:pt x="651" y="447"/>
                  </a:lnTo>
                  <a:lnTo>
                    <a:pt x="643" y="434"/>
                  </a:lnTo>
                  <a:lnTo>
                    <a:pt x="579" y="422"/>
                  </a:lnTo>
                  <a:lnTo>
                    <a:pt x="569" y="404"/>
                  </a:lnTo>
                  <a:lnTo>
                    <a:pt x="550" y="404"/>
                  </a:lnTo>
                  <a:lnTo>
                    <a:pt x="534" y="404"/>
                  </a:lnTo>
                  <a:lnTo>
                    <a:pt x="521" y="383"/>
                  </a:lnTo>
                  <a:lnTo>
                    <a:pt x="523" y="373"/>
                  </a:lnTo>
                  <a:lnTo>
                    <a:pt x="530" y="328"/>
                  </a:lnTo>
                  <a:lnTo>
                    <a:pt x="506" y="304"/>
                  </a:lnTo>
                  <a:lnTo>
                    <a:pt x="525" y="226"/>
                  </a:lnTo>
                  <a:lnTo>
                    <a:pt x="512" y="216"/>
                  </a:lnTo>
                  <a:lnTo>
                    <a:pt x="472" y="228"/>
                  </a:lnTo>
                  <a:lnTo>
                    <a:pt x="462" y="212"/>
                  </a:lnTo>
                  <a:lnTo>
                    <a:pt x="462" y="193"/>
                  </a:lnTo>
                  <a:lnTo>
                    <a:pt x="453" y="185"/>
                  </a:lnTo>
                  <a:lnTo>
                    <a:pt x="473" y="156"/>
                  </a:lnTo>
                  <a:lnTo>
                    <a:pt x="496" y="164"/>
                  </a:lnTo>
                  <a:lnTo>
                    <a:pt x="504" y="154"/>
                  </a:lnTo>
                  <a:lnTo>
                    <a:pt x="545" y="160"/>
                  </a:lnTo>
                  <a:lnTo>
                    <a:pt x="564" y="154"/>
                  </a:lnTo>
                  <a:lnTo>
                    <a:pt x="574" y="124"/>
                  </a:lnTo>
                  <a:lnTo>
                    <a:pt x="574" y="124"/>
                  </a:lnTo>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41" name="青海">
              <a:hlinkClick r:id="" action="ppaction://macro?name=Slide1.青海_click" highlightClick="1"/>
              <a:hlinkHover r:id="" action="ppaction://noaction" highlightClick="1"/>
              <a:extLst>
                <a:ext uri="{FF2B5EF4-FFF2-40B4-BE49-F238E27FC236}">
                  <a16:creationId xmlns:a16="http://schemas.microsoft.com/office/drawing/2014/main" id="{23EA3DE9-4F9F-4B0F-A2BF-403F973377D3}"/>
                </a:ext>
              </a:extLst>
            </p:cNvPr>
            <p:cNvSpPr>
              <a:spLocks noChangeAspect="1"/>
            </p:cNvSpPr>
            <p:nvPr/>
          </p:nvSpPr>
          <p:spPr bwMode="auto">
            <a:xfrm rot="180000">
              <a:off x="1653265" y="3424741"/>
              <a:ext cx="1407718" cy="1057311"/>
            </a:xfrm>
            <a:custGeom>
              <a:avLst/>
              <a:gdLst>
                <a:gd name="T0" fmla="*/ 74 w 902"/>
                <a:gd name="T1" fmla="*/ 239 h 645"/>
                <a:gd name="T2" fmla="*/ 117 w 902"/>
                <a:gd name="T3" fmla="*/ 214 h 645"/>
                <a:gd name="T4" fmla="*/ 98 w 902"/>
                <a:gd name="T5" fmla="*/ 198 h 645"/>
                <a:gd name="T6" fmla="*/ 126 w 902"/>
                <a:gd name="T7" fmla="*/ 175 h 645"/>
                <a:gd name="T8" fmla="*/ 92 w 902"/>
                <a:gd name="T9" fmla="*/ 105 h 645"/>
                <a:gd name="T10" fmla="*/ 113 w 902"/>
                <a:gd name="T11" fmla="*/ 41 h 645"/>
                <a:gd name="T12" fmla="*/ 295 w 902"/>
                <a:gd name="T13" fmla="*/ 0 h 645"/>
                <a:gd name="T14" fmla="*/ 406 w 902"/>
                <a:gd name="T15" fmla="*/ 22 h 645"/>
                <a:gd name="T16" fmla="*/ 469 w 902"/>
                <a:gd name="T17" fmla="*/ 60 h 645"/>
                <a:gd name="T18" fmla="*/ 529 w 902"/>
                <a:gd name="T19" fmla="*/ 37 h 645"/>
                <a:gd name="T20" fmla="*/ 609 w 902"/>
                <a:gd name="T21" fmla="*/ 27 h 645"/>
                <a:gd name="T22" fmla="*/ 708 w 902"/>
                <a:gd name="T23" fmla="*/ 55 h 645"/>
                <a:gd name="T24" fmla="*/ 772 w 902"/>
                <a:gd name="T25" fmla="*/ 127 h 645"/>
                <a:gd name="T26" fmla="*/ 828 w 902"/>
                <a:gd name="T27" fmla="*/ 148 h 645"/>
                <a:gd name="T28" fmla="*/ 884 w 902"/>
                <a:gd name="T29" fmla="*/ 248 h 645"/>
                <a:gd name="T30" fmla="*/ 895 w 902"/>
                <a:gd name="T31" fmla="*/ 317 h 645"/>
                <a:gd name="T32" fmla="*/ 865 w 902"/>
                <a:gd name="T33" fmla="*/ 365 h 645"/>
                <a:gd name="T34" fmla="*/ 832 w 902"/>
                <a:gd name="T35" fmla="*/ 397 h 645"/>
                <a:gd name="T36" fmla="*/ 816 w 902"/>
                <a:gd name="T37" fmla="*/ 442 h 645"/>
                <a:gd name="T38" fmla="*/ 778 w 902"/>
                <a:gd name="T39" fmla="*/ 418 h 645"/>
                <a:gd name="T40" fmla="*/ 780 w 902"/>
                <a:gd name="T41" fmla="*/ 454 h 645"/>
                <a:gd name="T42" fmla="*/ 837 w 902"/>
                <a:gd name="T43" fmla="*/ 485 h 645"/>
                <a:gd name="T44" fmla="*/ 867 w 902"/>
                <a:gd name="T45" fmla="*/ 499 h 645"/>
                <a:gd name="T46" fmla="*/ 856 w 902"/>
                <a:gd name="T47" fmla="*/ 527 h 645"/>
                <a:gd name="T48" fmla="*/ 816 w 902"/>
                <a:gd name="T49" fmla="*/ 537 h 645"/>
                <a:gd name="T50" fmla="*/ 776 w 902"/>
                <a:gd name="T51" fmla="*/ 529 h 645"/>
                <a:gd name="T52" fmla="*/ 767 w 902"/>
                <a:gd name="T53" fmla="*/ 566 h 645"/>
                <a:gd name="T54" fmla="*/ 701 w 902"/>
                <a:gd name="T55" fmla="*/ 535 h 645"/>
                <a:gd name="T56" fmla="*/ 661 w 902"/>
                <a:gd name="T57" fmla="*/ 525 h 645"/>
                <a:gd name="T58" fmla="*/ 536 w 902"/>
                <a:gd name="T59" fmla="*/ 522 h 645"/>
                <a:gd name="T60" fmla="*/ 522 w 902"/>
                <a:gd name="T61" fmla="*/ 553 h 645"/>
                <a:gd name="T62" fmla="*/ 509 w 902"/>
                <a:gd name="T63" fmla="*/ 586 h 645"/>
                <a:gd name="T64" fmla="*/ 391 w 902"/>
                <a:gd name="T65" fmla="*/ 629 h 645"/>
                <a:gd name="T66" fmla="*/ 339 w 902"/>
                <a:gd name="T67" fmla="*/ 564 h 645"/>
                <a:gd name="T68" fmla="*/ 194 w 902"/>
                <a:gd name="T69" fmla="*/ 541 h 645"/>
                <a:gd name="T70" fmla="*/ 138 w 902"/>
                <a:gd name="T71" fmla="*/ 508 h 645"/>
                <a:gd name="T72" fmla="*/ 2 w 902"/>
                <a:gd name="T73" fmla="*/ 382 h 645"/>
                <a:gd name="T74" fmla="*/ 24 w 902"/>
                <a:gd name="T75" fmla="*/ 341 h 645"/>
                <a:gd name="T76" fmla="*/ 40 w 902"/>
                <a:gd name="T77" fmla="*/ 267 h 645"/>
                <a:gd name="T78" fmla="*/ 45 w 902"/>
                <a:gd name="T79" fmla="*/ 228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2" h="645">
                  <a:moveTo>
                    <a:pt x="45" y="228"/>
                  </a:moveTo>
                  <a:lnTo>
                    <a:pt x="74" y="239"/>
                  </a:lnTo>
                  <a:lnTo>
                    <a:pt x="125" y="223"/>
                  </a:lnTo>
                  <a:lnTo>
                    <a:pt x="117" y="214"/>
                  </a:lnTo>
                  <a:lnTo>
                    <a:pt x="105" y="214"/>
                  </a:lnTo>
                  <a:lnTo>
                    <a:pt x="98" y="198"/>
                  </a:lnTo>
                  <a:lnTo>
                    <a:pt x="103" y="185"/>
                  </a:lnTo>
                  <a:lnTo>
                    <a:pt x="126" y="175"/>
                  </a:lnTo>
                  <a:lnTo>
                    <a:pt x="144" y="148"/>
                  </a:lnTo>
                  <a:lnTo>
                    <a:pt x="92" y="105"/>
                  </a:lnTo>
                  <a:lnTo>
                    <a:pt x="89" y="60"/>
                  </a:lnTo>
                  <a:lnTo>
                    <a:pt x="113" y="41"/>
                  </a:lnTo>
                  <a:lnTo>
                    <a:pt x="283" y="9"/>
                  </a:lnTo>
                  <a:lnTo>
                    <a:pt x="295" y="0"/>
                  </a:lnTo>
                  <a:lnTo>
                    <a:pt x="320" y="2"/>
                  </a:lnTo>
                  <a:lnTo>
                    <a:pt x="406" y="22"/>
                  </a:lnTo>
                  <a:lnTo>
                    <a:pt x="430" y="38"/>
                  </a:lnTo>
                  <a:lnTo>
                    <a:pt x="469" y="60"/>
                  </a:lnTo>
                  <a:lnTo>
                    <a:pt x="492" y="59"/>
                  </a:lnTo>
                  <a:lnTo>
                    <a:pt x="529" y="37"/>
                  </a:lnTo>
                  <a:lnTo>
                    <a:pt x="577" y="43"/>
                  </a:lnTo>
                  <a:lnTo>
                    <a:pt x="609" y="27"/>
                  </a:lnTo>
                  <a:lnTo>
                    <a:pt x="674" y="68"/>
                  </a:lnTo>
                  <a:lnTo>
                    <a:pt x="708" y="55"/>
                  </a:lnTo>
                  <a:lnTo>
                    <a:pt x="727" y="99"/>
                  </a:lnTo>
                  <a:lnTo>
                    <a:pt x="772" y="127"/>
                  </a:lnTo>
                  <a:lnTo>
                    <a:pt x="804" y="156"/>
                  </a:lnTo>
                  <a:lnTo>
                    <a:pt x="828" y="148"/>
                  </a:lnTo>
                  <a:lnTo>
                    <a:pt x="875" y="208"/>
                  </a:lnTo>
                  <a:lnTo>
                    <a:pt x="884" y="248"/>
                  </a:lnTo>
                  <a:lnTo>
                    <a:pt x="901" y="271"/>
                  </a:lnTo>
                  <a:lnTo>
                    <a:pt x="895" y="317"/>
                  </a:lnTo>
                  <a:lnTo>
                    <a:pt x="858" y="346"/>
                  </a:lnTo>
                  <a:lnTo>
                    <a:pt x="865" y="365"/>
                  </a:lnTo>
                  <a:lnTo>
                    <a:pt x="851" y="379"/>
                  </a:lnTo>
                  <a:lnTo>
                    <a:pt x="832" y="397"/>
                  </a:lnTo>
                  <a:lnTo>
                    <a:pt x="832" y="428"/>
                  </a:lnTo>
                  <a:lnTo>
                    <a:pt x="816" y="442"/>
                  </a:lnTo>
                  <a:lnTo>
                    <a:pt x="796" y="435"/>
                  </a:lnTo>
                  <a:lnTo>
                    <a:pt x="778" y="418"/>
                  </a:lnTo>
                  <a:lnTo>
                    <a:pt x="769" y="437"/>
                  </a:lnTo>
                  <a:lnTo>
                    <a:pt x="780" y="454"/>
                  </a:lnTo>
                  <a:lnTo>
                    <a:pt x="810" y="456"/>
                  </a:lnTo>
                  <a:lnTo>
                    <a:pt x="837" y="485"/>
                  </a:lnTo>
                  <a:lnTo>
                    <a:pt x="855" y="485"/>
                  </a:lnTo>
                  <a:lnTo>
                    <a:pt x="867" y="499"/>
                  </a:lnTo>
                  <a:lnTo>
                    <a:pt x="856" y="525"/>
                  </a:lnTo>
                  <a:lnTo>
                    <a:pt x="856" y="527"/>
                  </a:lnTo>
                  <a:lnTo>
                    <a:pt x="832" y="524"/>
                  </a:lnTo>
                  <a:lnTo>
                    <a:pt x="816" y="537"/>
                  </a:lnTo>
                  <a:lnTo>
                    <a:pt x="804" y="518"/>
                  </a:lnTo>
                  <a:lnTo>
                    <a:pt x="776" y="529"/>
                  </a:lnTo>
                  <a:lnTo>
                    <a:pt x="767" y="543"/>
                  </a:lnTo>
                  <a:lnTo>
                    <a:pt x="767" y="566"/>
                  </a:lnTo>
                  <a:lnTo>
                    <a:pt x="738" y="572"/>
                  </a:lnTo>
                  <a:lnTo>
                    <a:pt x="701" y="535"/>
                  </a:lnTo>
                  <a:lnTo>
                    <a:pt x="690" y="517"/>
                  </a:lnTo>
                  <a:lnTo>
                    <a:pt x="661" y="525"/>
                  </a:lnTo>
                  <a:lnTo>
                    <a:pt x="611" y="511"/>
                  </a:lnTo>
                  <a:lnTo>
                    <a:pt x="536" y="522"/>
                  </a:lnTo>
                  <a:lnTo>
                    <a:pt x="529" y="529"/>
                  </a:lnTo>
                  <a:lnTo>
                    <a:pt x="522" y="553"/>
                  </a:lnTo>
                  <a:lnTo>
                    <a:pt x="507" y="563"/>
                  </a:lnTo>
                  <a:lnTo>
                    <a:pt x="509" y="586"/>
                  </a:lnTo>
                  <a:lnTo>
                    <a:pt x="464" y="644"/>
                  </a:lnTo>
                  <a:lnTo>
                    <a:pt x="391" y="629"/>
                  </a:lnTo>
                  <a:lnTo>
                    <a:pt x="386" y="601"/>
                  </a:lnTo>
                  <a:lnTo>
                    <a:pt x="339" y="564"/>
                  </a:lnTo>
                  <a:lnTo>
                    <a:pt x="237" y="548"/>
                  </a:lnTo>
                  <a:lnTo>
                    <a:pt x="194" y="541"/>
                  </a:lnTo>
                  <a:lnTo>
                    <a:pt x="176" y="538"/>
                  </a:lnTo>
                  <a:lnTo>
                    <a:pt x="138" y="508"/>
                  </a:lnTo>
                  <a:lnTo>
                    <a:pt x="58" y="489"/>
                  </a:lnTo>
                  <a:lnTo>
                    <a:pt x="2" y="382"/>
                  </a:lnTo>
                  <a:lnTo>
                    <a:pt x="0" y="352"/>
                  </a:lnTo>
                  <a:lnTo>
                    <a:pt x="24" y="341"/>
                  </a:lnTo>
                  <a:lnTo>
                    <a:pt x="24" y="308"/>
                  </a:lnTo>
                  <a:lnTo>
                    <a:pt x="40" y="267"/>
                  </a:lnTo>
                  <a:lnTo>
                    <a:pt x="21" y="248"/>
                  </a:lnTo>
                  <a:lnTo>
                    <a:pt x="45" y="228"/>
                  </a:lnTo>
                  <a:lnTo>
                    <a:pt x="45" y="228"/>
                  </a:lnTo>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42" name="四川">
              <a:hlinkClick r:id="" action="ppaction://macro?name=Slide1.四川_click" highlightClick="1"/>
              <a:hlinkHover r:id="" action="ppaction://noaction" highlightClick="1"/>
              <a:extLst>
                <a:ext uri="{FF2B5EF4-FFF2-40B4-BE49-F238E27FC236}">
                  <a16:creationId xmlns:a16="http://schemas.microsoft.com/office/drawing/2014/main" id="{9186BEE0-21F6-40BF-AFA9-521FB1DC3900}"/>
                </a:ext>
              </a:extLst>
            </p:cNvPr>
            <p:cNvSpPr>
              <a:spLocks noChangeAspect="1"/>
            </p:cNvSpPr>
            <p:nvPr/>
          </p:nvSpPr>
          <p:spPr bwMode="auto">
            <a:xfrm rot="180000">
              <a:off x="2426173" y="4175161"/>
              <a:ext cx="1217939" cy="1084352"/>
            </a:xfrm>
            <a:custGeom>
              <a:avLst/>
              <a:gdLst>
                <a:gd name="T0" fmla="*/ 40 w 92"/>
                <a:gd name="T1" fmla="*/ 6 h 76"/>
                <a:gd name="T2" fmla="*/ 39 w 92"/>
                <a:gd name="T3" fmla="*/ 2 h 76"/>
                <a:gd name="T4" fmla="*/ 46 w 92"/>
                <a:gd name="T5" fmla="*/ 0 h 76"/>
                <a:gd name="T6" fmla="*/ 47 w 92"/>
                <a:gd name="T7" fmla="*/ 4 h 76"/>
                <a:gd name="T8" fmla="*/ 53 w 92"/>
                <a:gd name="T9" fmla="*/ 9 h 76"/>
                <a:gd name="T10" fmla="*/ 56 w 92"/>
                <a:gd name="T11" fmla="*/ 9 h 76"/>
                <a:gd name="T12" fmla="*/ 59 w 92"/>
                <a:gd name="T13" fmla="*/ 14 h 76"/>
                <a:gd name="T14" fmla="*/ 65 w 92"/>
                <a:gd name="T15" fmla="*/ 14 h 76"/>
                <a:gd name="T16" fmla="*/ 68 w 92"/>
                <a:gd name="T17" fmla="*/ 11 h 76"/>
                <a:gd name="T18" fmla="*/ 70 w 92"/>
                <a:gd name="T19" fmla="*/ 14 h 76"/>
                <a:gd name="T20" fmla="*/ 77 w 92"/>
                <a:gd name="T21" fmla="*/ 13 h 76"/>
                <a:gd name="T22" fmla="*/ 79 w 92"/>
                <a:gd name="T23" fmla="*/ 15 h 76"/>
                <a:gd name="T24" fmla="*/ 86 w 92"/>
                <a:gd name="T25" fmla="*/ 18 h 76"/>
                <a:gd name="T26" fmla="*/ 92 w 92"/>
                <a:gd name="T27" fmla="*/ 19 h 76"/>
                <a:gd name="T28" fmla="*/ 91 w 92"/>
                <a:gd name="T29" fmla="*/ 19 h 76"/>
                <a:gd name="T30" fmla="*/ 90 w 92"/>
                <a:gd name="T31" fmla="*/ 22 h 76"/>
                <a:gd name="T32" fmla="*/ 88 w 92"/>
                <a:gd name="T33" fmla="*/ 26 h 76"/>
                <a:gd name="T34" fmla="*/ 85 w 92"/>
                <a:gd name="T35" fmla="*/ 29 h 76"/>
                <a:gd name="T36" fmla="*/ 83 w 92"/>
                <a:gd name="T37" fmla="*/ 31 h 76"/>
                <a:gd name="T38" fmla="*/ 80 w 92"/>
                <a:gd name="T39" fmla="*/ 35 h 76"/>
                <a:gd name="T40" fmla="*/ 76 w 92"/>
                <a:gd name="T41" fmla="*/ 36 h 76"/>
                <a:gd name="T42" fmla="*/ 72 w 92"/>
                <a:gd name="T43" fmla="*/ 35 h 76"/>
                <a:gd name="T44" fmla="*/ 67 w 92"/>
                <a:gd name="T45" fmla="*/ 34 h 76"/>
                <a:gd name="T46" fmla="*/ 67 w 92"/>
                <a:gd name="T47" fmla="*/ 38 h 76"/>
                <a:gd name="T48" fmla="*/ 66 w 92"/>
                <a:gd name="T49" fmla="*/ 40 h 76"/>
                <a:gd name="T50" fmla="*/ 67 w 92"/>
                <a:gd name="T51" fmla="*/ 44 h 76"/>
                <a:gd name="T52" fmla="*/ 71 w 92"/>
                <a:gd name="T53" fmla="*/ 47 h 76"/>
                <a:gd name="T54" fmla="*/ 70 w 92"/>
                <a:gd name="T55" fmla="*/ 50 h 76"/>
                <a:gd name="T56" fmla="*/ 68 w 92"/>
                <a:gd name="T57" fmla="*/ 54 h 76"/>
                <a:gd name="T58" fmla="*/ 74 w 92"/>
                <a:gd name="T59" fmla="*/ 59 h 76"/>
                <a:gd name="T60" fmla="*/ 65 w 92"/>
                <a:gd name="T61" fmla="*/ 60 h 76"/>
                <a:gd name="T62" fmla="*/ 63 w 92"/>
                <a:gd name="T63" fmla="*/ 57 h 76"/>
                <a:gd name="T64" fmla="*/ 57 w 92"/>
                <a:gd name="T65" fmla="*/ 58 h 76"/>
                <a:gd name="T66" fmla="*/ 56 w 92"/>
                <a:gd name="T67" fmla="*/ 54 h 76"/>
                <a:gd name="T68" fmla="*/ 53 w 92"/>
                <a:gd name="T69" fmla="*/ 52 h 76"/>
                <a:gd name="T70" fmla="*/ 53 w 92"/>
                <a:gd name="T71" fmla="*/ 55 h 76"/>
                <a:gd name="T72" fmla="*/ 49 w 92"/>
                <a:gd name="T73" fmla="*/ 57 h 76"/>
                <a:gd name="T74" fmla="*/ 45 w 92"/>
                <a:gd name="T75" fmla="*/ 65 h 76"/>
                <a:gd name="T76" fmla="*/ 43 w 92"/>
                <a:gd name="T77" fmla="*/ 74 h 76"/>
                <a:gd name="T78" fmla="*/ 36 w 92"/>
                <a:gd name="T79" fmla="*/ 76 h 76"/>
                <a:gd name="T80" fmla="*/ 27 w 92"/>
                <a:gd name="T81" fmla="*/ 61 h 76"/>
                <a:gd name="T82" fmla="*/ 21 w 92"/>
                <a:gd name="T83" fmla="*/ 58 h 76"/>
                <a:gd name="T84" fmla="*/ 22 w 92"/>
                <a:gd name="T85" fmla="*/ 54 h 76"/>
                <a:gd name="T86" fmla="*/ 17 w 92"/>
                <a:gd name="T87" fmla="*/ 55 h 76"/>
                <a:gd name="T88" fmla="*/ 13 w 92"/>
                <a:gd name="T89" fmla="*/ 47 h 76"/>
                <a:gd name="T90" fmla="*/ 12 w 92"/>
                <a:gd name="T91" fmla="*/ 33 h 76"/>
                <a:gd name="T92" fmla="*/ 11 w 92"/>
                <a:gd name="T93" fmla="*/ 26 h 76"/>
                <a:gd name="T94" fmla="*/ 0 w 92"/>
                <a:gd name="T95" fmla="*/ 12 h 76"/>
                <a:gd name="T96" fmla="*/ 2 w 92"/>
                <a:gd name="T97" fmla="*/ 9 h 76"/>
                <a:gd name="T98" fmla="*/ 16 w 92"/>
                <a:gd name="T99" fmla="*/ 9 h 76"/>
                <a:gd name="T100" fmla="*/ 21 w 92"/>
                <a:gd name="T101" fmla="*/ 10 h 76"/>
                <a:gd name="T102" fmla="*/ 29 w 92"/>
                <a:gd name="T103" fmla="*/ 14 h 76"/>
                <a:gd name="T104" fmla="*/ 30 w 92"/>
                <a:gd name="T105" fmla="*/ 10 h 76"/>
                <a:gd name="T106" fmla="*/ 35 w 92"/>
                <a:gd name="T107" fmla="*/ 11 h 76"/>
                <a:gd name="T108" fmla="*/ 39 w 92"/>
                <a:gd name="T109" fmla="*/ 10 h 76"/>
                <a:gd name="T110" fmla="*/ 39 w 92"/>
                <a:gd name="T111"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76">
                  <a:moveTo>
                    <a:pt x="39" y="9"/>
                  </a:moveTo>
                  <a:lnTo>
                    <a:pt x="40" y="6"/>
                  </a:lnTo>
                  <a:lnTo>
                    <a:pt x="39" y="5"/>
                  </a:lnTo>
                  <a:lnTo>
                    <a:pt x="39" y="2"/>
                  </a:lnTo>
                  <a:lnTo>
                    <a:pt x="44" y="0"/>
                  </a:lnTo>
                  <a:lnTo>
                    <a:pt x="46" y="0"/>
                  </a:lnTo>
                  <a:lnTo>
                    <a:pt x="46" y="2"/>
                  </a:lnTo>
                  <a:lnTo>
                    <a:pt x="47" y="4"/>
                  </a:lnTo>
                  <a:lnTo>
                    <a:pt x="49" y="6"/>
                  </a:lnTo>
                  <a:lnTo>
                    <a:pt x="53" y="9"/>
                  </a:lnTo>
                  <a:lnTo>
                    <a:pt x="55" y="8"/>
                  </a:lnTo>
                  <a:lnTo>
                    <a:pt x="56" y="9"/>
                  </a:lnTo>
                  <a:lnTo>
                    <a:pt x="56" y="13"/>
                  </a:lnTo>
                  <a:lnTo>
                    <a:pt x="59" y="14"/>
                  </a:lnTo>
                  <a:lnTo>
                    <a:pt x="64" y="15"/>
                  </a:lnTo>
                  <a:lnTo>
                    <a:pt x="65" y="14"/>
                  </a:lnTo>
                  <a:lnTo>
                    <a:pt x="65" y="12"/>
                  </a:lnTo>
                  <a:lnTo>
                    <a:pt x="68" y="11"/>
                  </a:lnTo>
                  <a:lnTo>
                    <a:pt x="70" y="12"/>
                  </a:lnTo>
                  <a:lnTo>
                    <a:pt x="70" y="14"/>
                  </a:lnTo>
                  <a:lnTo>
                    <a:pt x="72" y="14"/>
                  </a:lnTo>
                  <a:lnTo>
                    <a:pt x="77" y="13"/>
                  </a:lnTo>
                  <a:lnTo>
                    <a:pt x="78" y="13"/>
                  </a:lnTo>
                  <a:lnTo>
                    <a:pt x="79" y="15"/>
                  </a:lnTo>
                  <a:lnTo>
                    <a:pt x="81" y="15"/>
                  </a:lnTo>
                  <a:lnTo>
                    <a:pt x="86" y="18"/>
                  </a:lnTo>
                  <a:lnTo>
                    <a:pt x="89" y="17"/>
                  </a:lnTo>
                  <a:lnTo>
                    <a:pt x="92" y="19"/>
                  </a:lnTo>
                  <a:lnTo>
                    <a:pt x="90" y="19"/>
                  </a:lnTo>
                  <a:lnTo>
                    <a:pt x="91" y="19"/>
                  </a:lnTo>
                  <a:lnTo>
                    <a:pt x="90" y="20"/>
                  </a:lnTo>
                  <a:lnTo>
                    <a:pt x="90" y="22"/>
                  </a:lnTo>
                  <a:lnTo>
                    <a:pt x="89" y="24"/>
                  </a:lnTo>
                  <a:lnTo>
                    <a:pt x="88" y="26"/>
                  </a:lnTo>
                  <a:lnTo>
                    <a:pt x="88" y="28"/>
                  </a:lnTo>
                  <a:lnTo>
                    <a:pt x="85" y="29"/>
                  </a:lnTo>
                  <a:lnTo>
                    <a:pt x="84" y="30"/>
                  </a:lnTo>
                  <a:lnTo>
                    <a:pt x="83" y="31"/>
                  </a:lnTo>
                  <a:lnTo>
                    <a:pt x="82" y="33"/>
                  </a:lnTo>
                  <a:lnTo>
                    <a:pt x="80" y="35"/>
                  </a:lnTo>
                  <a:lnTo>
                    <a:pt x="79" y="36"/>
                  </a:lnTo>
                  <a:lnTo>
                    <a:pt x="76" y="36"/>
                  </a:lnTo>
                  <a:lnTo>
                    <a:pt x="74" y="34"/>
                  </a:lnTo>
                  <a:lnTo>
                    <a:pt x="72" y="35"/>
                  </a:lnTo>
                  <a:lnTo>
                    <a:pt x="70" y="33"/>
                  </a:lnTo>
                  <a:lnTo>
                    <a:pt x="67" y="34"/>
                  </a:lnTo>
                  <a:lnTo>
                    <a:pt x="67" y="36"/>
                  </a:lnTo>
                  <a:lnTo>
                    <a:pt x="67" y="38"/>
                  </a:lnTo>
                  <a:lnTo>
                    <a:pt x="67" y="39"/>
                  </a:lnTo>
                  <a:lnTo>
                    <a:pt x="66" y="40"/>
                  </a:lnTo>
                  <a:lnTo>
                    <a:pt x="64" y="42"/>
                  </a:lnTo>
                  <a:lnTo>
                    <a:pt x="67" y="44"/>
                  </a:lnTo>
                  <a:lnTo>
                    <a:pt x="70" y="47"/>
                  </a:lnTo>
                  <a:lnTo>
                    <a:pt x="71" y="47"/>
                  </a:lnTo>
                  <a:lnTo>
                    <a:pt x="71" y="49"/>
                  </a:lnTo>
                  <a:lnTo>
                    <a:pt x="70" y="50"/>
                  </a:lnTo>
                  <a:lnTo>
                    <a:pt x="68" y="53"/>
                  </a:lnTo>
                  <a:lnTo>
                    <a:pt x="68" y="54"/>
                  </a:lnTo>
                  <a:lnTo>
                    <a:pt x="73" y="57"/>
                  </a:lnTo>
                  <a:lnTo>
                    <a:pt x="74" y="59"/>
                  </a:lnTo>
                  <a:lnTo>
                    <a:pt x="70" y="60"/>
                  </a:lnTo>
                  <a:lnTo>
                    <a:pt x="65" y="60"/>
                  </a:lnTo>
                  <a:lnTo>
                    <a:pt x="65" y="57"/>
                  </a:lnTo>
                  <a:lnTo>
                    <a:pt x="63" y="57"/>
                  </a:lnTo>
                  <a:lnTo>
                    <a:pt x="59" y="59"/>
                  </a:lnTo>
                  <a:lnTo>
                    <a:pt x="57" y="58"/>
                  </a:lnTo>
                  <a:lnTo>
                    <a:pt x="57" y="55"/>
                  </a:lnTo>
                  <a:lnTo>
                    <a:pt x="56" y="54"/>
                  </a:lnTo>
                  <a:lnTo>
                    <a:pt x="56" y="52"/>
                  </a:lnTo>
                  <a:lnTo>
                    <a:pt x="53" y="52"/>
                  </a:lnTo>
                  <a:lnTo>
                    <a:pt x="52" y="52"/>
                  </a:lnTo>
                  <a:lnTo>
                    <a:pt x="53" y="55"/>
                  </a:lnTo>
                  <a:lnTo>
                    <a:pt x="50" y="56"/>
                  </a:lnTo>
                  <a:lnTo>
                    <a:pt x="49" y="57"/>
                  </a:lnTo>
                  <a:lnTo>
                    <a:pt x="50" y="59"/>
                  </a:lnTo>
                  <a:lnTo>
                    <a:pt x="45" y="65"/>
                  </a:lnTo>
                  <a:lnTo>
                    <a:pt x="46" y="72"/>
                  </a:lnTo>
                  <a:lnTo>
                    <a:pt x="43" y="74"/>
                  </a:lnTo>
                  <a:lnTo>
                    <a:pt x="42" y="73"/>
                  </a:lnTo>
                  <a:lnTo>
                    <a:pt x="36" y="76"/>
                  </a:lnTo>
                  <a:lnTo>
                    <a:pt x="35" y="75"/>
                  </a:lnTo>
                  <a:lnTo>
                    <a:pt x="27" y="61"/>
                  </a:lnTo>
                  <a:lnTo>
                    <a:pt x="24" y="59"/>
                  </a:lnTo>
                  <a:lnTo>
                    <a:pt x="21" y="58"/>
                  </a:lnTo>
                  <a:lnTo>
                    <a:pt x="20" y="56"/>
                  </a:lnTo>
                  <a:lnTo>
                    <a:pt x="22" y="54"/>
                  </a:lnTo>
                  <a:lnTo>
                    <a:pt x="19" y="52"/>
                  </a:lnTo>
                  <a:lnTo>
                    <a:pt x="17" y="55"/>
                  </a:lnTo>
                  <a:lnTo>
                    <a:pt x="14" y="55"/>
                  </a:lnTo>
                  <a:lnTo>
                    <a:pt x="13" y="47"/>
                  </a:lnTo>
                  <a:lnTo>
                    <a:pt x="12" y="46"/>
                  </a:lnTo>
                  <a:lnTo>
                    <a:pt x="12" y="33"/>
                  </a:lnTo>
                  <a:lnTo>
                    <a:pt x="9" y="27"/>
                  </a:lnTo>
                  <a:lnTo>
                    <a:pt x="11" y="26"/>
                  </a:lnTo>
                  <a:lnTo>
                    <a:pt x="6" y="17"/>
                  </a:lnTo>
                  <a:lnTo>
                    <a:pt x="0" y="12"/>
                  </a:lnTo>
                  <a:lnTo>
                    <a:pt x="1" y="10"/>
                  </a:lnTo>
                  <a:lnTo>
                    <a:pt x="2" y="9"/>
                  </a:lnTo>
                  <a:lnTo>
                    <a:pt x="10" y="8"/>
                  </a:lnTo>
                  <a:lnTo>
                    <a:pt x="16" y="9"/>
                  </a:lnTo>
                  <a:lnTo>
                    <a:pt x="20" y="8"/>
                  </a:lnTo>
                  <a:lnTo>
                    <a:pt x="21" y="10"/>
                  </a:lnTo>
                  <a:lnTo>
                    <a:pt x="25" y="15"/>
                  </a:lnTo>
                  <a:lnTo>
                    <a:pt x="29" y="14"/>
                  </a:lnTo>
                  <a:lnTo>
                    <a:pt x="29" y="11"/>
                  </a:lnTo>
                  <a:lnTo>
                    <a:pt x="30" y="10"/>
                  </a:lnTo>
                  <a:lnTo>
                    <a:pt x="33" y="9"/>
                  </a:lnTo>
                  <a:lnTo>
                    <a:pt x="35" y="11"/>
                  </a:lnTo>
                  <a:lnTo>
                    <a:pt x="36" y="9"/>
                  </a:lnTo>
                  <a:lnTo>
                    <a:pt x="39" y="10"/>
                  </a:lnTo>
                  <a:lnTo>
                    <a:pt x="39" y="9"/>
                  </a:lnTo>
                  <a:lnTo>
                    <a:pt x="39" y="9"/>
                  </a:lnTo>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43" name="甘肃">
              <a:hlinkClick r:id="" action="ppaction://macro?name=Slide1.甘肃_click" highlightClick="1"/>
              <a:hlinkHover r:id="" action="ppaction://noaction" highlightClick="1"/>
              <a:extLst>
                <a:ext uri="{FF2B5EF4-FFF2-40B4-BE49-F238E27FC236}">
                  <a16:creationId xmlns:a16="http://schemas.microsoft.com/office/drawing/2014/main" id="{A9ADF380-243B-4EA1-AE3D-F83065501B16}"/>
                </a:ext>
              </a:extLst>
            </p:cNvPr>
            <p:cNvSpPr>
              <a:spLocks noChangeAspect="1"/>
            </p:cNvSpPr>
            <p:nvPr/>
          </p:nvSpPr>
          <p:spPr bwMode="auto">
            <a:xfrm rot="180000">
              <a:off x="2161259" y="3039597"/>
              <a:ext cx="1496600" cy="1354765"/>
            </a:xfrm>
            <a:custGeom>
              <a:avLst/>
              <a:gdLst>
                <a:gd name="T0" fmla="*/ 5 w 974"/>
                <a:gd name="T1" fmla="*/ 132 h 832"/>
                <a:gd name="T2" fmla="*/ 149 w 974"/>
                <a:gd name="T3" fmla="*/ 53 h 832"/>
                <a:gd name="T4" fmla="*/ 190 w 974"/>
                <a:gd name="T5" fmla="*/ 0 h 832"/>
                <a:gd name="T6" fmla="*/ 245 w 974"/>
                <a:gd name="T7" fmla="*/ 29 h 832"/>
                <a:gd name="T8" fmla="*/ 288 w 974"/>
                <a:gd name="T9" fmla="*/ 169 h 832"/>
                <a:gd name="T10" fmla="*/ 406 w 974"/>
                <a:gd name="T11" fmla="*/ 158 h 832"/>
                <a:gd name="T12" fmla="*/ 425 w 974"/>
                <a:gd name="T13" fmla="*/ 195 h 832"/>
                <a:gd name="T14" fmla="*/ 435 w 974"/>
                <a:gd name="T15" fmla="*/ 272 h 832"/>
                <a:gd name="T16" fmla="*/ 453 w 974"/>
                <a:gd name="T17" fmla="*/ 292 h 832"/>
                <a:gd name="T18" fmla="*/ 569 w 974"/>
                <a:gd name="T19" fmla="*/ 314 h 832"/>
                <a:gd name="T20" fmla="*/ 669 w 974"/>
                <a:gd name="T21" fmla="*/ 308 h 832"/>
                <a:gd name="T22" fmla="*/ 637 w 974"/>
                <a:gd name="T23" fmla="*/ 364 h 832"/>
                <a:gd name="T24" fmla="*/ 673 w 974"/>
                <a:gd name="T25" fmla="*/ 437 h 832"/>
                <a:gd name="T26" fmla="*/ 752 w 974"/>
                <a:gd name="T27" fmla="*/ 541 h 832"/>
                <a:gd name="T28" fmla="*/ 781 w 974"/>
                <a:gd name="T29" fmla="*/ 596 h 832"/>
                <a:gd name="T30" fmla="*/ 822 w 974"/>
                <a:gd name="T31" fmla="*/ 577 h 832"/>
                <a:gd name="T32" fmla="*/ 835 w 974"/>
                <a:gd name="T33" fmla="*/ 530 h 832"/>
                <a:gd name="T34" fmla="*/ 841 w 974"/>
                <a:gd name="T35" fmla="*/ 451 h 832"/>
                <a:gd name="T36" fmla="*/ 877 w 974"/>
                <a:gd name="T37" fmla="*/ 467 h 832"/>
                <a:gd name="T38" fmla="*/ 973 w 974"/>
                <a:gd name="T39" fmla="*/ 536 h 832"/>
                <a:gd name="T40" fmla="*/ 961 w 974"/>
                <a:gd name="T41" fmla="*/ 600 h 832"/>
                <a:gd name="T42" fmla="*/ 911 w 974"/>
                <a:gd name="T43" fmla="*/ 617 h 832"/>
                <a:gd name="T44" fmla="*/ 857 w 974"/>
                <a:gd name="T45" fmla="*/ 624 h 832"/>
                <a:gd name="T46" fmla="*/ 833 w 974"/>
                <a:gd name="T47" fmla="*/ 642 h 832"/>
                <a:gd name="T48" fmla="*/ 841 w 974"/>
                <a:gd name="T49" fmla="*/ 688 h 832"/>
                <a:gd name="T50" fmla="*/ 830 w 974"/>
                <a:gd name="T51" fmla="*/ 747 h 832"/>
                <a:gd name="T52" fmla="*/ 800 w 974"/>
                <a:gd name="T53" fmla="*/ 776 h 832"/>
                <a:gd name="T54" fmla="*/ 765 w 974"/>
                <a:gd name="T55" fmla="*/ 822 h 832"/>
                <a:gd name="T56" fmla="*/ 692 w 974"/>
                <a:gd name="T57" fmla="*/ 814 h 832"/>
                <a:gd name="T58" fmla="*/ 660 w 974"/>
                <a:gd name="T59" fmla="*/ 784 h 832"/>
                <a:gd name="T60" fmla="*/ 606 w 974"/>
                <a:gd name="T61" fmla="*/ 718 h 832"/>
                <a:gd name="T62" fmla="*/ 541 w 974"/>
                <a:gd name="T63" fmla="*/ 722 h 832"/>
                <a:gd name="T64" fmla="*/ 499 w 974"/>
                <a:gd name="T65" fmla="*/ 715 h 832"/>
                <a:gd name="T66" fmla="*/ 467 w 974"/>
                <a:gd name="T67" fmla="*/ 677 h 832"/>
                <a:gd name="T68" fmla="*/ 521 w 974"/>
                <a:gd name="T69" fmla="*/ 687 h 832"/>
                <a:gd name="T70" fmla="*/ 554 w 974"/>
                <a:gd name="T71" fmla="*/ 624 h 832"/>
                <a:gd name="T72" fmla="*/ 590 w 974"/>
                <a:gd name="T73" fmla="*/ 530 h 832"/>
                <a:gd name="T74" fmla="*/ 517 w 974"/>
                <a:gd name="T75" fmla="*/ 407 h 832"/>
                <a:gd name="T76" fmla="*/ 416 w 974"/>
                <a:gd name="T77" fmla="*/ 358 h 832"/>
                <a:gd name="T78" fmla="*/ 298 w 974"/>
                <a:gd name="T79" fmla="*/ 286 h 832"/>
                <a:gd name="T80" fmla="*/ 181 w 974"/>
                <a:gd name="T81" fmla="*/ 318 h 832"/>
                <a:gd name="T82" fmla="*/ 95 w 974"/>
                <a:gd name="T83" fmla="*/ 281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4" h="832">
                  <a:moveTo>
                    <a:pt x="9" y="261"/>
                  </a:moveTo>
                  <a:lnTo>
                    <a:pt x="0" y="155"/>
                  </a:lnTo>
                  <a:lnTo>
                    <a:pt x="5" y="132"/>
                  </a:lnTo>
                  <a:lnTo>
                    <a:pt x="37" y="118"/>
                  </a:lnTo>
                  <a:lnTo>
                    <a:pt x="81" y="81"/>
                  </a:lnTo>
                  <a:lnTo>
                    <a:pt x="149" y="53"/>
                  </a:lnTo>
                  <a:lnTo>
                    <a:pt x="179" y="41"/>
                  </a:lnTo>
                  <a:lnTo>
                    <a:pt x="179" y="14"/>
                  </a:lnTo>
                  <a:lnTo>
                    <a:pt x="190" y="0"/>
                  </a:lnTo>
                  <a:lnTo>
                    <a:pt x="202" y="1"/>
                  </a:lnTo>
                  <a:lnTo>
                    <a:pt x="248" y="9"/>
                  </a:lnTo>
                  <a:lnTo>
                    <a:pt x="245" y="29"/>
                  </a:lnTo>
                  <a:lnTo>
                    <a:pt x="255" y="60"/>
                  </a:lnTo>
                  <a:lnTo>
                    <a:pt x="249" y="112"/>
                  </a:lnTo>
                  <a:lnTo>
                    <a:pt x="288" y="169"/>
                  </a:lnTo>
                  <a:lnTo>
                    <a:pt x="308" y="182"/>
                  </a:lnTo>
                  <a:lnTo>
                    <a:pt x="341" y="158"/>
                  </a:lnTo>
                  <a:lnTo>
                    <a:pt x="406" y="158"/>
                  </a:lnTo>
                  <a:lnTo>
                    <a:pt x="423" y="164"/>
                  </a:lnTo>
                  <a:lnTo>
                    <a:pt x="433" y="179"/>
                  </a:lnTo>
                  <a:lnTo>
                    <a:pt x="425" y="195"/>
                  </a:lnTo>
                  <a:lnTo>
                    <a:pt x="388" y="226"/>
                  </a:lnTo>
                  <a:lnTo>
                    <a:pt x="392" y="240"/>
                  </a:lnTo>
                  <a:lnTo>
                    <a:pt x="435" y="272"/>
                  </a:lnTo>
                  <a:lnTo>
                    <a:pt x="451" y="272"/>
                  </a:lnTo>
                  <a:lnTo>
                    <a:pt x="456" y="278"/>
                  </a:lnTo>
                  <a:lnTo>
                    <a:pt x="453" y="292"/>
                  </a:lnTo>
                  <a:lnTo>
                    <a:pt x="479" y="312"/>
                  </a:lnTo>
                  <a:lnTo>
                    <a:pt x="540" y="322"/>
                  </a:lnTo>
                  <a:lnTo>
                    <a:pt x="569" y="314"/>
                  </a:lnTo>
                  <a:lnTo>
                    <a:pt x="606" y="277"/>
                  </a:lnTo>
                  <a:lnTo>
                    <a:pt x="651" y="280"/>
                  </a:lnTo>
                  <a:lnTo>
                    <a:pt x="669" y="308"/>
                  </a:lnTo>
                  <a:lnTo>
                    <a:pt x="659" y="333"/>
                  </a:lnTo>
                  <a:lnTo>
                    <a:pt x="661" y="349"/>
                  </a:lnTo>
                  <a:lnTo>
                    <a:pt x="637" y="364"/>
                  </a:lnTo>
                  <a:lnTo>
                    <a:pt x="626" y="377"/>
                  </a:lnTo>
                  <a:lnTo>
                    <a:pt x="631" y="408"/>
                  </a:lnTo>
                  <a:lnTo>
                    <a:pt x="673" y="437"/>
                  </a:lnTo>
                  <a:lnTo>
                    <a:pt x="692" y="434"/>
                  </a:lnTo>
                  <a:lnTo>
                    <a:pt x="741" y="495"/>
                  </a:lnTo>
                  <a:lnTo>
                    <a:pt x="752" y="541"/>
                  </a:lnTo>
                  <a:lnTo>
                    <a:pt x="746" y="563"/>
                  </a:lnTo>
                  <a:lnTo>
                    <a:pt x="781" y="581"/>
                  </a:lnTo>
                  <a:lnTo>
                    <a:pt x="781" y="596"/>
                  </a:lnTo>
                  <a:lnTo>
                    <a:pt x="812" y="603"/>
                  </a:lnTo>
                  <a:lnTo>
                    <a:pt x="822" y="603"/>
                  </a:lnTo>
                  <a:lnTo>
                    <a:pt x="822" y="577"/>
                  </a:lnTo>
                  <a:lnTo>
                    <a:pt x="847" y="574"/>
                  </a:lnTo>
                  <a:lnTo>
                    <a:pt x="852" y="543"/>
                  </a:lnTo>
                  <a:lnTo>
                    <a:pt x="835" y="530"/>
                  </a:lnTo>
                  <a:lnTo>
                    <a:pt x="822" y="517"/>
                  </a:lnTo>
                  <a:lnTo>
                    <a:pt x="828" y="457"/>
                  </a:lnTo>
                  <a:lnTo>
                    <a:pt x="841" y="451"/>
                  </a:lnTo>
                  <a:lnTo>
                    <a:pt x="863" y="460"/>
                  </a:lnTo>
                  <a:lnTo>
                    <a:pt x="872" y="456"/>
                  </a:lnTo>
                  <a:lnTo>
                    <a:pt x="877" y="467"/>
                  </a:lnTo>
                  <a:lnTo>
                    <a:pt x="938" y="497"/>
                  </a:lnTo>
                  <a:lnTo>
                    <a:pt x="969" y="517"/>
                  </a:lnTo>
                  <a:lnTo>
                    <a:pt x="973" y="536"/>
                  </a:lnTo>
                  <a:lnTo>
                    <a:pt x="958" y="559"/>
                  </a:lnTo>
                  <a:lnTo>
                    <a:pt x="967" y="587"/>
                  </a:lnTo>
                  <a:lnTo>
                    <a:pt x="961" y="600"/>
                  </a:lnTo>
                  <a:lnTo>
                    <a:pt x="917" y="603"/>
                  </a:lnTo>
                  <a:lnTo>
                    <a:pt x="908" y="610"/>
                  </a:lnTo>
                  <a:lnTo>
                    <a:pt x="911" y="617"/>
                  </a:lnTo>
                  <a:lnTo>
                    <a:pt x="911" y="629"/>
                  </a:lnTo>
                  <a:lnTo>
                    <a:pt x="876" y="634"/>
                  </a:lnTo>
                  <a:lnTo>
                    <a:pt x="857" y="624"/>
                  </a:lnTo>
                  <a:lnTo>
                    <a:pt x="833" y="624"/>
                  </a:lnTo>
                  <a:lnTo>
                    <a:pt x="830" y="629"/>
                  </a:lnTo>
                  <a:lnTo>
                    <a:pt x="833" y="642"/>
                  </a:lnTo>
                  <a:lnTo>
                    <a:pt x="822" y="656"/>
                  </a:lnTo>
                  <a:lnTo>
                    <a:pt x="819" y="670"/>
                  </a:lnTo>
                  <a:lnTo>
                    <a:pt x="841" y="688"/>
                  </a:lnTo>
                  <a:lnTo>
                    <a:pt x="824" y="722"/>
                  </a:lnTo>
                  <a:lnTo>
                    <a:pt x="831" y="738"/>
                  </a:lnTo>
                  <a:lnTo>
                    <a:pt x="830" y="747"/>
                  </a:lnTo>
                  <a:lnTo>
                    <a:pt x="804" y="747"/>
                  </a:lnTo>
                  <a:lnTo>
                    <a:pt x="785" y="755"/>
                  </a:lnTo>
                  <a:lnTo>
                    <a:pt x="800" y="776"/>
                  </a:lnTo>
                  <a:lnTo>
                    <a:pt x="790" y="802"/>
                  </a:lnTo>
                  <a:lnTo>
                    <a:pt x="762" y="808"/>
                  </a:lnTo>
                  <a:lnTo>
                    <a:pt x="765" y="822"/>
                  </a:lnTo>
                  <a:lnTo>
                    <a:pt x="757" y="831"/>
                  </a:lnTo>
                  <a:lnTo>
                    <a:pt x="710" y="827"/>
                  </a:lnTo>
                  <a:lnTo>
                    <a:pt x="692" y="814"/>
                  </a:lnTo>
                  <a:lnTo>
                    <a:pt x="688" y="784"/>
                  </a:lnTo>
                  <a:lnTo>
                    <a:pt x="676" y="773"/>
                  </a:lnTo>
                  <a:lnTo>
                    <a:pt x="660" y="784"/>
                  </a:lnTo>
                  <a:lnTo>
                    <a:pt x="631" y="755"/>
                  </a:lnTo>
                  <a:lnTo>
                    <a:pt x="608" y="739"/>
                  </a:lnTo>
                  <a:lnTo>
                    <a:pt x="606" y="718"/>
                  </a:lnTo>
                  <a:lnTo>
                    <a:pt x="599" y="702"/>
                  </a:lnTo>
                  <a:lnTo>
                    <a:pt x="587" y="702"/>
                  </a:lnTo>
                  <a:lnTo>
                    <a:pt x="541" y="722"/>
                  </a:lnTo>
                  <a:lnTo>
                    <a:pt x="544" y="744"/>
                  </a:lnTo>
                  <a:lnTo>
                    <a:pt x="526" y="744"/>
                  </a:lnTo>
                  <a:lnTo>
                    <a:pt x="499" y="715"/>
                  </a:lnTo>
                  <a:lnTo>
                    <a:pt x="469" y="713"/>
                  </a:lnTo>
                  <a:lnTo>
                    <a:pt x="458" y="696"/>
                  </a:lnTo>
                  <a:lnTo>
                    <a:pt x="467" y="677"/>
                  </a:lnTo>
                  <a:lnTo>
                    <a:pt x="485" y="694"/>
                  </a:lnTo>
                  <a:lnTo>
                    <a:pt x="505" y="701"/>
                  </a:lnTo>
                  <a:lnTo>
                    <a:pt x="521" y="687"/>
                  </a:lnTo>
                  <a:lnTo>
                    <a:pt x="521" y="656"/>
                  </a:lnTo>
                  <a:lnTo>
                    <a:pt x="540" y="638"/>
                  </a:lnTo>
                  <a:lnTo>
                    <a:pt x="554" y="624"/>
                  </a:lnTo>
                  <a:lnTo>
                    <a:pt x="547" y="605"/>
                  </a:lnTo>
                  <a:lnTo>
                    <a:pt x="584" y="576"/>
                  </a:lnTo>
                  <a:lnTo>
                    <a:pt x="590" y="530"/>
                  </a:lnTo>
                  <a:lnTo>
                    <a:pt x="573" y="507"/>
                  </a:lnTo>
                  <a:lnTo>
                    <a:pt x="564" y="467"/>
                  </a:lnTo>
                  <a:lnTo>
                    <a:pt x="517" y="407"/>
                  </a:lnTo>
                  <a:lnTo>
                    <a:pt x="493" y="415"/>
                  </a:lnTo>
                  <a:lnTo>
                    <a:pt x="461" y="386"/>
                  </a:lnTo>
                  <a:lnTo>
                    <a:pt x="416" y="358"/>
                  </a:lnTo>
                  <a:lnTo>
                    <a:pt x="397" y="314"/>
                  </a:lnTo>
                  <a:lnTo>
                    <a:pt x="363" y="327"/>
                  </a:lnTo>
                  <a:lnTo>
                    <a:pt x="298" y="286"/>
                  </a:lnTo>
                  <a:lnTo>
                    <a:pt x="266" y="302"/>
                  </a:lnTo>
                  <a:lnTo>
                    <a:pt x="218" y="296"/>
                  </a:lnTo>
                  <a:lnTo>
                    <a:pt x="181" y="318"/>
                  </a:lnTo>
                  <a:lnTo>
                    <a:pt x="158" y="319"/>
                  </a:lnTo>
                  <a:lnTo>
                    <a:pt x="119" y="297"/>
                  </a:lnTo>
                  <a:lnTo>
                    <a:pt x="95" y="281"/>
                  </a:lnTo>
                  <a:lnTo>
                    <a:pt x="9" y="261"/>
                  </a:lnTo>
                  <a:lnTo>
                    <a:pt x="9" y="261"/>
                  </a:lnTo>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44" name="河北">
              <a:hlinkClick r:id="" action="ppaction://macro?name=Slide1.河北_click" highlightClick="1"/>
              <a:hlinkHover r:id="" action="ppaction://noaction" highlightClick="1"/>
              <a:extLst>
                <a:ext uri="{FF2B5EF4-FFF2-40B4-BE49-F238E27FC236}">
                  <a16:creationId xmlns:a16="http://schemas.microsoft.com/office/drawing/2014/main" id="{8F4C0699-C14B-42AA-A8A7-213E2EB6D2EB}"/>
                </a:ext>
              </a:extLst>
            </p:cNvPr>
            <p:cNvSpPr>
              <a:spLocks noChangeAspect="1"/>
            </p:cNvSpPr>
            <p:nvPr/>
          </p:nvSpPr>
          <p:spPr bwMode="auto">
            <a:xfrm rot="180000">
              <a:off x="4117074" y="3031518"/>
              <a:ext cx="595758" cy="884248"/>
            </a:xfrm>
            <a:custGeom>
              <a:avLst/>
              <a:gdLst>
                <a:gd name="T0" fmla="*/ 152 w 384"/>
                <a:gd name="T1" fmla="*/ 534 h 552"/>
                <a:gd name="T2" fmla="*/ 185 w 384"/>
                <a:gd name="T3" fmla="*/ 431 h 552"/>
                <a:gd name="T4" fmla="*/ 255 w 384"/>
                <a:gd name="T5" fmla="*/ 385 h 552"/>
                <a:gd name="T6" fmla="*/ 272 w 384"/>
                <a:gd name="T7" fmla="*/ 344 h 552"/>
                <a:gd name="T8" fmla="*/ 241 w 384"/>
                <a:gd name="T9" fmla="*/ 327 h 552"/>
                <a:gd name="T10" fmla="*/ 203 w 384"/>
                <a:gd name="T11" fmla="*/ 308 h 552"/>
                <a:gd name="T12" fmla="*/ 183 w 384"/>
                <a:gd name="T13" fmla="*/ 257 h 552"/>
                <a:gd name="T14" fmla="*/ 149 w 384"/>
                <a:gd name="T15" fmla="*/ 261 h 552"/>
                <a:gd name="T16" fmla="*/ 111 w 384"/>
                <a:gd name="T17" fmla="*/ 251 h 552"/>
                <a:gd name="T18" fmla="*/ 138 w 384"/>
                <a:gd name="T19" fmla="*/ 195 h 552"/>
                <a:gd name="T20" fmla="*/ 168 w 384"/>
                <a:gd name="T21" fmla="*/ 141 h 552"/>
                <a:gd name="T22" fmla="*/ 221 w 384"/>
                <a:gd name="T23" fmla="*/ 164 h 552"/>
                <a:gd name="T24" fmla="*/ 242 w 384"/>
                <a:gd name="T25" fmla="*/ 200 h 552"/>
                <a:gd name="T26" fmla="*/ 245 w 384"/>
                <a:gd name="T27" fmla="*/ 233 h 552"/>
                <a:gd name="T28" fmla="*/ 275 w 384"/>
                <a:gd name="T29" fmla="*/ 265 h 552"/>
                <a:gd name="T30" fmla="*/ 351 w 384"/>
                <a:gd name="T31" fmla="*/ 246 h 552"/>
                <a:gd name="T32" fmla="*/ 383 w 384"/>
                <a:gd name="T33" fmla="*/ 183 h 552"/>
                <a:gd name="T34" fmla="*/ 343 w 384"/>
                <a:gd name="T35" fmla="*/ 150 h 552"/>
                <a:gd name="T36" fmla="*/ 323 w 384"/>
                <a:gd name="T37" fmla="*/ 97 h 552"/>
                <a:gd name="T38" fmla="*/ 255 w 384"/>
                <a:gd name="T39" fmla="*/ 61 h 552"/>
                <a:gd name="T40" fmla="*/ 217 w 384"/>
                <a:gd name="T41" fmla="*/ 0 h 552"/>
                <a:gd name="T42" fmla="*/ 168 w 384"/>
                <a:gd name="T43" fmla="*/ 35 h 552"/>
                <a:gd name="T44" fmla="*/ 170 w 384"/>
                <a:gd name="T45" fmla="*/ 63 h 552"/>
                <a:gd name="T46" fmla="*/ 123 w 384"/>
                <a:gd name="T47" fmla="*/ 78 h 552"/>
                <a:gd name="T48" fmla="*/ 98 w 384"/>
                <a:gd name="T49" fmla="*/ 86 h 552"/>
                <a:gd name="T50" fmla="*/ 55 w 384"/>
                <a:gd name="T51" fmla="*/ 98 h 552"/>
                <a:gd name="T52" fmla="*/ 44 w 384"/>
                <a:gd name="T53" fmla="*/ 63 h 552"/>
                <a:gd name="T54" fmla="*/ 7 w 384"/>
                <a:gd name="T55" fmla="*/ 113 h 552"/>
                <a:gd name="T56" fmla="*/ 24 w 384"/>
                <a:gd name="T57" fmla="*/ 194 h 552"/>
                <a:gd name="T58" fmla="*/ 44 w 384"/>
                <a:gd name="T59" fmla="*/ 246 h 552"/>
                <a:gd name="T60" fmla="*/ 52 w 384"/>
                <a:gd name="T61" fmla="*/ 304 h 552"/>
                <a:gd name="T62" fmla="*/ 5 w 384"/>
                <a:gd name="T63" fmla="*/ 373 h 552"/>
                <a:gd name="T64" fmla="*/ 50 w 384"/>
                <a:gd name="T65" fmla="*/ 440 h 552"/>
                <a:gd name="T66" fmla="*/ 36 w 384"/>
                <a:gd name="T67" fmla="*/ 484 h 552"/>
                <a:gd name="T68" fmla="*/ 18 w 384"/>
                <a:gd name="T69" fmla="*/ 520 h 552"/>
                <a:gd name="T70" fmla="*/ 109 w 384"/>
                <a:gd name="T71" fmla="*/ 551 h 552"/>
                <a:gd name="T72" fmla="*/ 149 w 384"/>
                <a:gd name="T73" fmla="*/ 54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 h="552">
                  <a:moveTo>
                    <a:pt x="149" y="543"/>
                  </a:moveTo>
                  <a:lnTo>
                    <a:pt x="152" y="534"/>
                  </a:lnTo>
                  <a:lnTo>
                    <a:pt x="140" y="511"/>
                  </a:lnTo>
                  <a:lnTo>
                    <a:pt x="185" y="431"/>
                  </a:lnTo>
                  <a:lnTo>
                    <a:pt x="225" y="394"/>
                  </a:lnTo>
                  <a:lnTo>
                    <a:pt x="255" y="385"/>
                  </a:lnTo>
                  <a:lnTo>
                    <a:pt x="282" y="351"/>
                  </a:lnTo>
                  <a:lnTo>
                    <a:pt x="272" y="344"/>
                  </a:lnTo>
                  <a:lnTo>
                    <a:pt x="262" y="318"/>
                  </a:lnTo>
                  <a:lnTo>
                    <a:pt x="241" y="327"/>
                  </a:lnTo>
                  <a:lnTo>
                    <a:pt x="205" y="317"/>
                  </a:lnTo>
                  <a:lnTo>
                    <a:pt x="203" y="308"/>
                  </a:lnTo>
                  <a:lnTo>
                    <a:pt x="202" y="249"/>
                  </a:lnTo>
                  <a:lnTo>
                    <a:pt x="183" y="257"/>
                  </a:lnTo>
                  <a:lnTo>
                    <a:pt x="172" y="267"/>
                  </a:lnTo>
                  <a:lnTo>
                    <a:pt x="149" y="261"/>
                  </a:lnTo>
                  <a:lnTo>
                    <a:pt x="116" y="265"/>
                  </a:lnTo>
                  <a:lnTo>
                    <a:pt x="111" y="251"/>
                  </a:lnTo>
                  <a:lnTo>
                    <a:pt x="114" y="223"/>
                  </a:lnTo>
                  <a:lnTo>
                    <a:pt x="138" y="195"/>
                  </a:lnTo>
                  <a:lnTo>
                    <a:pt x="143" y="165"/>
                  </a:lnTo>
                  <a:lnTo>
                    <a:pt x="168" y="141"/>
                  </a:lnTo>
                  <a:lnTo>
                    <a:pt x="211" y="164"/>
                  </a:lnTo>
                  <a:lnTo>
                    <a:pt x="221" y="164"/>
                  </a:lnTo>
                  <a:lnTo>
                    <a:pt x="229" y="194"/>
                  </a:lnTo>
                  <a:lnTo>
                    <a:pt x="242" y="200"/>
                  </a:lnTo>
                  <a:lnTo>
                    <a:pt x="248" y="220"/>
                  </a:lnTo>
                  <a:lnTo>
                    <a:pt x="245" y="233"/>
                  </a:lnTo>
                  <a:lnTo>
                    <a:pt x="272" y="251"/>
                  </a:lnTo>
                  <a:lnTo>
                    <a:pt x="275" y="265"/>
                  </a:lnTo>
                  <a:lnTo>
                    <a:pt x="298" y="276"/>
                  </a:lnTo>
                  <a:lnTo>
                    <a:pt x="351" y="246"/>
                  </a:lnTo>
                  <a:lnTo>
                    <a:pt x="351" y="228"/>
                  </a:lnTo>
                  <a:lnTo>
                    <a:pt x="383" y="183"/>
                  </a:lnTo>
                  <a:lnTo>
                    <a:pt x="360" y="151"/>
                  </a:lnTo>
                  <a:lnTo>
                    <a:pt x="343" y="150"/>
                  </a:lnTo>
                  <a:lnTo>
                    <a:pt x="313" y="129"/>
                  </a:lnTo>
                  <a:lnTo>
                    <a:pt x="323" y="97"/>
                  </a:lnTo>
                  <a:lnTo>
                    <a:pt x="275" y="92"/>
                  </a:lnTo>
                  <a:lnTo>
                    <a:pt x="255" y="61"/>
                  </a:lnTo>
                  <a:lnTo>
                    <a:pt x="257" y="45"/>
                  </a:lnTo>
                  <a:lnTo>
                    <a:pt x="217" y="0"/>
                  </a:lnTo>
                  <a:lnTo>
                    <a:pt x="190" y="13"/>
                  </a:lnTo>
                  <a:lnTo>
                    <a:pt x="168" y="35"/>
                  </a:lnTo>
                  <a:lnTo>
                    <a:pt x="176" y="52"/>
                  </a:lnTo>
                  <a:lnTo>
                    <a:pt x="170" y="63"/>
                  </a:lnTo>
                  <a:lnTo>
                    <a:pt x="138" y="64"/>
                  </a:lnTo>
                  <a:lnTo>
                    <a:pt x="123" y="78"/>
                  </a:lnTo>
                  <a:lnTo>
                    <a:pt x="111" y="73"/>
                  </a:lnTo>
                  <a:lnTo>
                    <a:pt x="98" y="86"/>
                  </a:lnTo>
                  <a:lnTo>
                    <a:pt x="68" y="107"/>
                  </a:lnTo>
                  <a:lnTo>
                    <a:pt x="55" y="98"/>
                  </a:lnTo>
                  <a:lnTo>
                    <a:pt x="55" y="68"/>
                  </a:lnTo>
                  <a:lnTo>
                    <a:pt x="44" y="63"/>
                  </a:lnTo>
                  <a:lnTo>
                    <a:pt x="28" y="69"/>
                  </a:lnTo>
                  <a:lnTo>
                    <a:pt x="7" y="113"/>
                  </a:lnTo>
                  <a:lnTo>
                    <a:pt x="0" y="154"/>
                  </a:lnTo>
                  <a:lnTo>
                    <a:pt x="24" y="194"/>
                  </a:lnTo>
                  <a:lnTo>
                    <a:pt x="44" y="212"/>
                  </a:lnTo>
                  <a:lnTo>
                    <a:pt x="44" y="246"/>
                  </a:lnTo>
                  <a:lnTo>
                    <a:pt x="58" y="274"/>
                  </a:lnTo>
                  <a:lnTo>
                    <a:pt x="52" y="304"/>
                  </a:lnTo>
                  <a:lnTo>
                    <a:pt x="20" y="326"/>
                  </a:lnTo>
                  <a:lnTo>
                    <a:pt x="5" y="373"/>
                  </a:lnTo>
                  <a:lnTo>
                    <a:pt x="31" y="403"/>
                  </a:lnTo>
                  <a:lnTo>
                    <a:pt x="50" y="440"/>
                  </a:lnTo>
                  <a:lnTo>
                    <a:pt x="39" y="459"/>
                  </a:lnTo>
                  <a:lnTo>
                    <a:pt x="36" y="484"/>
                  </a:lnTo>
                  <a:lnTo>
                    <a:pt x="24" y="501"/>
                  </a:lnTo>
                  <a:lnTo>
                    <a:pt x="18" y="520"/>
                  </a:lnTo>
                  <a:lnTo>
                    <a:pt x="36" y="541"/>
                  </a:lnTo>
                  <a:lnTo>
                    <a:pt x="109" y="551"/>
                  </a:lnTo>
                  <a:lnTo>
                    <a:pt x="138" y="539"/>
                  </a:lnTo>
                  <a:lnTo>
                    <a:pt x="149" y="543"/>
                  </a:lnTo>
                  <a:lnTo>
                    <a:pt x="149" y="543"/>
                  </a:lnTo>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45" name="内蒙古">
              <a:hlinkClick r:id="" action="ppaction://macro?name=Slide1.内蒙古_click" highlightClick="1"/>
              <a:hlinkHover r:id="" action="ppaction://noaction" highlightClick="1"/>
              <a:extLst>
                <a:ext uri="{FF2B5EF4-FFF2-40B4-BE49-F238E27FC236}">
                  <a16:creationId xmlns:a16="http://schemas.microsoft.com/office/drawing/2014/main" id="{ABA40ECC-8AE5-49AF-AF55-BFBA88F9301D}"/>
                </a:ext>
              </a:extLst>
            </p:cNvPr>
            <p:cNvSpPr>
              <a:spLocks noChangeAspect="1"/>
            </p:cNvSpPr>
            <p:nvPr/>
          </p:nvSpPr>
          <p:spPr bwMode="auto">
            <a:xfrm rot="180000">
              <a:off x="2598320" y="1484422"/>
              <a:ext cx="2423867" cy="2314728"/>
            </a:xfrm>
            <a:custGeom>
              <a:avLst/>
              <a:gdLst>
                <a:gd name="T0" fmla="*/ 517 w 1583"/>
                <a:gd name="T1" fmla="*/ 1381 h 1423"/>
                <a:gd name="T2" fmla="*/ 586 w 1583"/>
                <a:gd name="T3" fmla="*/ 1260 h 1423"/>
                <a:gd name="T4" fmla="*/ 635 w 1583"/>
                <a:gd name="T5" fmla="*/ 1373 h 1423"/>
                <a:gd name="T6" fmla="*/ 700 w 1583"/>
                <a:gd name="T7" fmla="*/ 1397 h 1423"/>
                <a:gd name="T8" fmla="*/ 779 w 1583"/>
                <a:gd name="T9" fmla="*/ 1277 h 1423"/>
                <a:gd name="T10" fmla="*/ 862 w 1583"/>
                <a:gd name="T11" fmla="*/ 1235 h 1423"/>
                <a:gd name="T12" fmla="*/ 958 w 1583"/>
                <a:gd name="T13" fmla="*/ 1159 h 1423"/>
                <a:gd name="T14" fmla="*/ 1015 w 1583"/>
                <a:gd name="T15" fmla="*/ 1085 h 1423"/>
                <a:gd name="T16" fmla="*/ 1070 w 1583"/>
                <a:gd name="T17" fmla="*/ 999 h 1423"/>
                <a:gd name="T18" fmla="*/ 1126 w 1583"/>
                <a:gd name="T19" fmla="*/ 1004 h 1423"/>
                <a:gd name="T20" fmla="*/ 1191 w 1583"/>
                <a:gd name="T21" fmla="*/ 983 h 1423"/>
                <a:gd name="T22" fmla="*/ 1272 w 1583"/>
                <a:gd name="T23" fmla="*/ 976 h 1423"/>
                <a:gd name="T24" fmla="*/ 1349 w 1583"/>
                <a:gd name="T25" fmla="*/ 1005 h 1423"/>
                <a:gd name="T26" fmla="*/ 1389 w 1583"/>
                <a:gd name="T27" fmla="*/ 974 h 1423"/>
                <a:gd name="T28" fmla="*/ 1472 w 1583"/>
                <a:gd name="T29" fmla="*/ 898 h 1423"/>
                <a:gd name="T30" fmla="*/ 1543 w 1583"/>
                <a:gd name="T31" fmla="*/ 859 h 1423"/>
                <a:gd name="T32" fmla="*/ 1562 w 1583"/>
                <a:gd name="T33" fmla="*/ 794 h 1423"/>
                <a:gd name="T34" fmla="*/ 1475 w 1583"/>
                <a:gd name="T35" fmla="*/ 745 h 1423"/>
                <a:gd name="T36" fmla="*/ 1454 w 1583"/>
                <a:gd name="T37" fmla="*/ 652 h 1423"/>
                <a:gd name="T38" fmla="*/ 1480 w 1583"/>
                <a:gd name="T39" fmla="*/ 621 h 1423"/>
                <a:gd name="T40" fmla="*/ 1490 w 1583"/>
                <a:gd name="T41" fmla="*/ 546 h 1423"/>
                <a:gd name="T42" fmla="*/ 1490 w 1583"/>
                <a:gd name="T43" fmla="*/ 529 h 1423"/>
                <a:gd name="T44" fmla="*/ 1510 w 1583"/>
                <a:gd name="T45" fmla="*/ 390 h 1423"/>
                <a:gd name="T46" fmla="*/ 1539 w 1583"/>
                <a:gd name="T47" fmla="*/ 404 h 1423"/>
                <a:gd name="T48" fmla="*/ 1552 w 1583"/>
                <a:gd name="T49" fmla="*/ 223 h 1423"/>
                <a:gd name="T50" fmla="*/ 1451 w 1583"/>
                <a:gd name="T51" fmla="*/ 146 h 1423"/>
                <a:gd name="T52" fmla="*/ 1374 w 1583"/>
                <a:gd name="T53" fmla="*/ 98 h 1423"/>
                <a:gd name="T54" fmla="*/ 1297 w 1583"/>
                <a:gd name="T55" fmla="*/ 74 h 1423"/>
                <a:gd name="T56" fmla="*/ 1283 w 1583"/>
                <a:gd name="T57" fmla="*/ 0 h 1423"/>
                <a:gd name="T58" fmla="*/ 1254 w 1583"/>
                <a:gd name="T59" fmla="*/ 74 h 1423"/>
                <a:gd name="T60" fmla="*/ 1215 w 1583"/>
                <a:gd name="T61" fmla="*/ 268 h 1423"/>
                <a:gd name="T62" fmla="*/ 1111 w 1583"/>
                <a:gd name="T63" fmla="*/ 346 h 1423"/>
                <a:gd name="T64" fmla="*/ 1043 w 1583"/>
                <a:gd name="T65" fmla="*/ 484 h 1423"/>
                <a:gd name="T66" fmla="*/ 1150 w 1583"/>
                <a:gd name="T67" fmla="*/ 508 h 1423"/>
                <a:gd name="T68" fmla="*/ 1302 w 1583"/>
                <a:gd name="T69" fmla="*/ 560 h 1423"/>
                <a:gd name="T70" fmla="*/ 1195 w 1583"/>
                <a:gd name="T71" fmla="*/ 604 h 1423"/>
                <a:gd name="T72" fmla="*/ 1108 w 1583"/>
                <a:gd name="T73" fmla="*/ 663 h 1423"/>
                <a:gd name="T74" fmla="*/ 993 w 1583"/>
                <a:gd name="T75" fmla="*/ 767 h 1423"/>
                <a:gd name="T76" fmla="*/ 857 w 1583"/>
                <a:gd name="T77" fmla="*/ 787 h 1423"/>
                <a:gd name="T78" fmla="*/ 827 w 1583"/>
                <a:gd name="T79" fmla="*/ 918 h 1423"/>
                <a:gd name="T80" fmla="*/ 617 w 1583"/>
                <a:gd name="T81" fmla="*/ 1007 h 1423"/>
                <a:gd name="T82" fmla="*/ 438 w 1583"/>
                <a:gd name="T83" fmla="*/ 1062 h 1423"/>
                <a:gd name="T84" fmla="*/ 160 w 1583"/>
                <a:gd name="T85" fmla="*/ 998 h 1423"/>
                <a:gd name="T86" fmla="*/ 10 w 1583"/>
                <a:gd name="T87" fmla="*/ 1045 h 1423"/>
                <a:gd name="T88" fmla="*/ 96 w 1583"/>
                <a:gd name="T89" fmla="*/ 1143 h 1423"/>
                <a:gd name="T90" fmla="*/ 180 w 1583"/>
                <a:gd name="T91" fmla="*/ 1180 h 1423"/>
                <a:gd name="T92" fmla="*/ 206 w 1583"/>
                <a:gd name="T93" fmla="*/ 1257 h 1423"/>
                <a:gd name="T94" fmla="*/ 295 w 1583"/>
                <a:gd name="T95" fmla="*/ 1307 h 1423"/>
                <a:gd name="T96" fmla="*/ 424 w 1583"/>
                <a:gd name="T97" fmla="*/ 1293 h 1423"/>
                <a:gd name="T98" fmla="*/ 381 w 1583"/>
                <a:gd name="T99" fmla="*/ 1362 h 1423"/>
                <a:gd name="T100" fmla="*/ 447 w 1583"/>
                <a:gd name="T101" fmla="*/ 1419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83" h="1423">
                  <a:moveTo>
                    <a:pt x="447" y="1419"/>
                  </a:moveTo>
                  <a:lnTo>
                    <a:pt x="468" y="1413"/>
                  </a:lnTo>
                  <a:lnTo>
                    <a:pt x="486" y="1405"/>
                  </a:lnTo>
                  <a:lnTo>
                    <a:pt x="517" y="1381"/>
                  </a:lnTo>
                  <a:lnTo>
                    <a:pt x="524" y="1339"/>
                  </a:lnTo>
                  <a:lnTo>
                    <a:pt x="542" y="1281"/>
                  </a:lnTo>
                  <a:lnTo>
                    <a:pt x="582" y="1254"/>
                  </a:lnTo>
                  <a:lnTo>
                    <a:pt x="586" y="1260"/>
                  </a:lnTo>
                  <a:lnTo>
                    <a:pt x="598" y="1301"/>
                  </a:lnTo>
                  <a:lnTo>
                    <a:pt x="579" y="1326"/>
                  </a:lnTo>
                  <a:lnTo>
                    <a:pt x="576" y="1350"/>
                  </a:lnTo>
                  <a:lnTo>
                    <a:pt x="635" y="1373"/>
                  </a:lnTo>
                  <a:lnTo>
                    <a:pt x="640" y="1390"/>
                  </a:lnTo>
                  <a:lnTo>
                    <a:pt x="675" y="1386"/>
                  </a:lnTo>
                  <a:lnTo>
                    <a:pt x="693" y="1392"/>
                  </a:lnTo>
                  <a:lnTo>
                    <a:pt x="700" y="1397"/>
                  </a:lnTo>
                  <a:lnTo>
                    <a:pt x="761" y="1309"/>
                  </a:lnTo>
                  <a:lnTo>
                    <a:pt x="777" y="1304"/>
                  </a:lnTo>
                  <a:lnTo>
                    <a:pt x="781" y="1293"/>
                  </a:lnTo>
                  <a:lnTo>
                    <a:pt x="779" y="1277"/>
                  </a:lnTo>
                  <a:lnTo>
                    <a:pt x="799" y="1246"/>
                  </a:lnTo>
                  <a:lnTo>
                    <a:pt x="838" y="1245"/>
                  </a:lnTo>
                  <a:lnTo>
                    <a:pt x="852" y="1228"/>
                  </a:lnTo>
                  <a:lnTo>
                    <a:pt x="862" y="1235"/>
                  </a:lnTo>
                  <a:lnTo>
                    <a:pt x="883" y="1217"/>
                  </a:lnTo>
                  <a:lnTo>
                    <a:pt x="897" y="1217"/>
                  </a:lnTo>
                  <a:lnTo>
                    <a:pt x="938" y="1158"/>
                  </a:lnTo>
                  <a:lnTo>
                    <a:pt x="958" y="1159"/>
                  </a:lnTo>
                  <a:lnTo>
                    <a:pt x="984" y="1142"/>
                  </a:lnTo>
                  <a:lnTo>
                    <a:pt x="992" y="1149"/>
                  </a:lnTo>
                  <a:lnTo>
                    <a:pt x="1039" y="1125"/>
                  </a:lnTo>
                  <a:lnTo>
                    <a:pt x="1015" y="1085"/>
                  </a:lnTo>
                  <a:lnTo>
                    <a:pt x="1022" y="1044"/>
                  </a:lnTo>
                  <a:lnTo>
                    <a:pt x="1043" y="1000"/>
                  </a:lnTo>
                  <a:lnTo>
                    <a:pt x="1059" y="994"/>
                  </a:lnTo>
                  <a:lnTo>
                    <a:pt x="1070" y="999"/>
                  </a:lnTo>
                  <a:lnTo>
                    <a:pt x="1070" y="1029"/>
                  </a:lnTo>
                  <a:lnTo>
                    <a:pt x="1083" y="1038"/>
                  </a:lnTo>
                  <a:lnTo>
                    <a:pt x="1113" y="1017"/>
                  </a:lnTo>
                  <a:lnTo>
                    <a:pt x="1126" y="1004"/>
                  </a:lnTo>
                  <a:lnTo>
                    <a:pt x="1138" y="1009"/>
                  </a:lnTo>
                  <a:lnTo>
                    <a:pt x="1153" y="995"/>
                  </a:lnTo>
                  <a:lnTo>
                    <a:pt x="1185" y="994"/>
                  </a:lnTo>
                  <a:lnTo>
                    <a:pt x="1191" y="983"/>
                  </a:lnTo>
                  <a:lnTo>
                    <a:pt x="1183" y="966"/>
                  </a:lnTo>
                  <a:lnTo>
                    <a:pt x="1205" y="944"/>
                  </a:lnTo>
                  <a:lnTo>
                    <a:pt x="1232" y="931"/>
                  </a:lnTo>
                  <a:lnTo>
                    <a:pt x="1272" y="976"/>
                  </a:lnTo>
                  <a:lnTo>
                    <a:pt x="1270" y="992"/>
                  </a:lnTo>
                  <a:lnTo>
                    <a:pt x="1290" y="1023"/>
                  </a:lnTo>
                  <a:lnTo>
                    <a:pt x="1338" y="1028"/>
                  </a:lnTo>
                  <a:lnTo>
                    <a:pt x="1349" y="1005"/>
                  </a:lnTo>
                  <a:lnTo>
                    <a:pt x="1336" y="940"/>
                  </a:lnTo>
                  <a:lnTo>
                    <a:pt x="1348" y="928"/>
                  </a:lnTo>
                  <a:lnTo>
                    <a:pt x="1370" y="944"/>
                  </a:lnTo>
                  <a:lnTo>
                    <a:pt x="1389" y="974"/>
                  </a:lnTo>
                  <a:lnTo>
                    <a:pt x="1422" y="926"/>
                  </a:lnTo>
                  <a:lnTo>
                    <a:pt x="1437" y="921"/>
                  </a:lnTo>
                  <a:lnTo>
                    <a:pt x="1461" y="898"/>
                  </a:lnTo>
                  <a:lnTo>
                    <a:pt x="1472" y="898"/>
                  </a:lnTo>
                  <a:lnTo>
                    <a:pt x="1491" y="878"/>
                  </a:lnTo>
                  <a:lnTo>
                    <a:pt x="1503" y="878"/>
                  </a:lnTo>
                  <a:lnTo>
                    <a:pt x="1514" y="859"/>
                  </a:lnTo>
                  <a:lnTo>
                    <a:pt x="1543" y="859"/>
                  </a:lnTo>
                  <a:lnTo>
                    <a:pt x="1569" y="833"/>
                  </a:lnTo>
                  <a:lnTo>
                    <a:pt x="1582" y="820"/>
                  </a:lnTo>
                  <a:lnTo>
                    <a:pt x="1582" y="806"/>
                  </a:lnTo>
                  <a:lnTo>
                    <a:pt x="1562" y="794"/>
                  </a:lnTo>
                  <a:lnTo>
                    <a:pt x="1562" y="767"/>
                  </a:lnTo>
                  <a:lnTo>
                    <a:pt x="1523" y="719"/>
                  </a:lnTo>
                  <a:lnTo>
                    <a:pt x="1486" y="754"/>
                  </a:lnTo>
                  <a:lnTo>
                    <a:pt x="1475" y="745"/>
                  </a:lnTo>
                  <a:lnTo>
                    <a:pt x="1473" y="726"/>
                  </a:lnTo>
                  <a:lnTo>
                    <a:pt x="1459" y="703"/>
                  </a:lnTo>
                  <a:lnTo>
                    <a:pt x="1454" y="678"/>
                  </a:lnTo>
                  <a:lnTo>
                    <a:pt x="1454" y="652"/>
                  </a:lnTo>
                  <a:lnTo>
                    <a:pt x="1428" y="633"/>
                  </a:lnTo>
                  <a:lnTo>
                    <a:pt x="1425" y="623"/>
                  </a:lnTo>
                  <a:lnTo>
                    <a:pt x="1432" y="607"/>
                  </a:lnTo>
                  <a:lnTo>
                    <a:pt x="1480" y="621"/>
                  </a:lnTo>
                  <a:lnTo>
                    <a:pt x="1483" y="599"/>
                  </a:lnTo>
                  <a:lnTo>
                    <a:pt x="1499" y="578"/>
                  </a:lnTo>
                  <a:lnTo>
                    <a:pt x="1488" y="567"/>
                  </a:lnTo>
                  <a:lnTo>
                    <a:pt x="1490" y="546"/>
                  </a:lnTo>
                  <a:lnTo>
                    <a:pt x="1514" y="536"/>
                  </a:lnTo>
                  <a:lnTo>
                    <a:pt x="1519" y="529"/>
                  </a:lnTo>
                  <a:lnTo>
                    <a:pt x="1515" y="521"/>
                  </a:lnTo>
                  <a:lnTo>
                    <a:pt x="1490" y="529"/>
                  </a:lnTo>
                  <a:lnTo>
                    <a:pt x="1444" y="496"/>
                  </a:lnTo>
                  <a:lnTo>
                    <a:pt x="1442" y="487"/>
                  </a:lnTo>
                  <a:lnTo>
                    <a:pt x="1464" y="459"/>
                  </a:lnTo>
                  <a:lnTo>
                    <a:pt x="1510" y="390"/>
                  </a:lnTo>
                  <a:lnTo>
                    <a:pt x="1514" y="382"/>
                  </a:lnTo>
                  <a:lnTo>
                    <a:pt x="1521" y="382"/>
                  </a:lnTo>
                  <a:lnTo>
                    <a:pt x="1536" y="401"/>
                  </a:lnTo>
                  <a:lnTo>
                    <a:pt x="1539" y="404"/>
                  </a:lnTo>
                  <a:lnTo>
                    <a:pt x="1542" y="318"/>
                  </a:lnTo>
                  <a:lnTo>
                    <a:pt x="1557" y="310"/>
                  </a:lnTo>
                  <a:lnTo>
                    <a:pt x="1557" y="277"/>
                  </a:lnTo>
                  <a:lnTo>
                    <a:pt x="1552" y="223"/>
                  </a:lnTo>
                  <a:lnTo>
                    <a:pt x="1571" y="149"/>
                  </a:lnTo>
                  <a:lnTo>
                    <a:pt x="1515" y="107"/>
                  </a:lnTo>
                  <a:lnTo>
                    <a:pt x="1473" y="142"/>
                  </a:lnTo>
                  <a:lnTo>
                    <a:pt x="1451" y="146"/>
                  </a:lnTo>
                  <a:lnTo>
                    <a:pt x="1440" y="157"/>
                  </a:lnTo>
                  <a:lnTo>
                    <a:pt x="1403" y="151"/>
                  </a:lnTo>
                  <a:lnTo>
                    <a:pt x="1385" y="130"/>
                  </a:lnTo>
                  <a:lnTo>
                    <a:pt x="1374" y="98"/>
                  </a:lnTo>
                  <a:lnTo>
                    <a:pt x="1375" y="85"/>
                  </a:lnTo>
                  <a:lnTo>
                    <a:pt x="1346" y="66"/>
                  </a:lnTo>
                  <a:lnTo>
                    <a:pt x="1329" y="93"/>
                  </a:lnTo>
                  <a:lnTo>
                    <a:pt x="1297" y="74"/>
                  </a:lnTo>
                  <a:lnTo>
                    <a:pt x="1292" y="69"/>
                  </a:lnTo>
                  <a:lnTo>
                    <a:pt x="1311" y="20"/>
                  </a:lnTo>
                  <a:lnTo>
                    <a:pt x="1296" y="0"/>
                  </a:lnTo>
                  <a:lnTo>
                    <a:pt x="1283" y="0"/>
                  </a:lnTo>
                  <a:lnTo>
                    <a:pt x="1249" y="24"/>
                  </a:lnTo>
                  <a:lnTo>
                    <a:pt x="1222" y="64"/>
                  </a:lnTo>
                  <a:lnTo>
                    <a:pt x="1234" y="71"/>
                  </a:lnTo>
                  <a:lnTo>
                    <a:pt x="1254" y="74"/>
                  </a:lnTo>
                  <a:lnTo>
                    <a:pt x="1270" y="116"/>
                  </a:lnTo>
                  <a:lnTo>
                    <a:pt x="1260" y="133"/>
                  </a:lnTo>
                  <a:lnTo>
                    <a:pt x="1244" y="157"/>
                  </a:lnTo>
                  <a:lnTo>
                    <a:pt x="1215" y="268"/>
                  </a:lnTo>
                  <a:lnTo>
                    <a:pt x="1226" y="287"/>
                  </a:lnTo>
                  <a:lnTo>
                    <a:pt x="1217" y="303"/>
                  </a:lnTo>
                  <a:lnTo>
                    <a:pt x="1148" y="353"/>
                  </a:lnTo>
                  <a:lnTo>
                    <a:pt x="1111" y="346"/>
                  </a:lnTo>
                  <a:lnTo>
                    <a:pt x="1090" y="338"/>
                  </a:lnTo>
                  <a:lnTo>
                    <a:pt x="1088" y="349"/>
                  </a:lnTo>
                  <a:lnTo>
                    <a:pt x="1058" y="469"/>
                  </a:lnTo>
                  <a:lnTo>
                    <a:pt x="1043" y="484"/>
                  </a:lnTo>
                  <a:lnTo>
                    <a:pt x="1051" y="505"/>
                  </a:lnTo>
                  <a:lnTo>
                    <a:pt x="1068" y="521"/>
                  </a:lnTo>
                  <a:lnTo>
                    <a:pt x="1099" y="505"/>
                  </a:lnTo>
                  <a:lnTo>
                    <a:pt x="1150" y="508"/>
                  </a:lnTo>
                  <a:lnTo>
                    <a:pt x="1164" y="484"/>
                  </a:lnTo>
                  <a:lnTo>
                    <a:pt x="1191" y="478"/>
                  </a:lnTo>
                  <a:lnTo>
                    <a:pt x="1240" y="496"/>
                  </a:lnTo>
                  <a:lnTo>
                    <a:pt x="1302" y="560"/>
                  </a:lnTo>
                  <a:lnTo>
                    <a:pt x="1302" y="573"/>
                  </a:lnTo>
                  <a:lnTo>
                    <a:pt x="1288" y="582"/>
                  </a:lnTo>
                  <a:lnTo>
                    <a:pt x="1218" y="585"/>
                  </a:lnTo>
                  <a:lnTo>
                    <a:pt x="1195" y="604"/>
                  </a:lnTo>
                  <a:lnTo>
                    <a:pt x="1177" y="602"/>
                  </a:lnTo>
                  <a:lnTo>
                    <a:pt x="1164" y="623"/>
                  </a:lnTo>
                  <a:lnTo>
                    <a:pt x="1129" y="630"/>
                  </a:lnTo>
                  <a:lnTo>
                    <a:pt x="1108" y="663"/>
                  </a:lnTo>
                  <a:lnTo>
                    <a:pt x="1104" y="687"/>
                  </a:lnTo>
                  <a:lnTo>
                    <a:pt x="1056" y="719"/>
                  </a:lnTo>
                  <a:lnTo>
                    <a:pt x="1025" y="721"/>
                  </a:lnTo>
                  <a:lnTo>
                    <a:pt x="993" y="767"/>
                  </a:lnTo>
                  <a:lnTo>
                    <a:pt x="961" y="786"/>
                  </a:lnTo>
                  <a:lnTo>
                    <a:pt x="901" y="772"/>
                  </a:lnTo>
                  <a:lnTo>
                    <a:pt x="881" y="763"/>
                  </a:lnTo>
                  <a:lnTo>
                    <a:pt x="857" y="787"/>
                  </a:lnTo>
                  <a:lnTo>
                    <a:pt x="845" y="830"/>
                  </a:lnTo>
                  <a:lnTo>
                    <a:pt x="878" y="878"/>
                  </a:lnTo>
                  <a:lnTo>
                    <a:pt x="857" y="900"/>
                  </a:lnTo>
                  <a:lnTo>
                    <a:pt x="827" y="918"/>
                  </a:lnTo>
                  <a:lnTo>
                    <a:pt x="783" y="974"/>
                  </a:lnTo>
                  <a:lnTo>
                    <a:pt x="724" y="999"/>
                  </a:lnTo>
                  <a:lnTo>
                    <a:pt x="631" y="1009"/>
                  </a:lnTo>
                  <a:lnTo>
                    <a:pt x="617" y="1007"/>
                  </a:lnTo>
                  <a:lnTo>
                    <a:pt x="507" y="1053"/>
                  </a:lnTo>
                  <a:lnTo>
                    <a:pt x="457" y="1085"/>
                  </a:lnTo>
                  <a:lnTo>
                    <a:pt x="443" y="1077"/>
                  </a:lnTo>
                  <a:lnTo>
                    <a:pt x="438" y="1062"/>
                  </a:lnTo>
                  <a:lnTo>
                    <a:pt x="371" y="1058"/>
                  </a:lnTo>
                  <a:lnTo>
                    <a:pt x="293" y="1035"/>
                  </a:lnTo>
                  <a:lnTo>
                    <a:pt x="272" y="1011"/>
                  </a:lnTo>
                  <a:lnTo>
                    <a:pt x="160" y="998"/>
                  </a:lnTo>
                  <a:lnTo>
                    <a:pt x="139" y="1007"/>
                  </a:lnTo>
                  <a:lnTo>
                    <a:pt x="3" y="994"/>
                  </a:lnTo>
                  <a:lnTo>
                    <a:pt x="0" y="1014"/>
                  </a:lnTo>
                  <a:lnTo>
                    <a:pt x="10" y="1045"/>
                  </a:lnTo>
                  <a:lnTo>
                    <a:pt x="4" y="1097"/>
                  </a:lnTo>
                  <a:lnTo>
                    <a:pt x="43" y="1154"/>
                  </a:lnTo>
                  <a:lnTo>
                    <a:pt x="63" y="1167"/>
                  </a:lnTo>
                  <a:lnTo>
                    <a:pt x="96" y="1143"/>
                  </a:lnTo>
                  <a:lnTo>
                    <a:pt x="161" y="1143"/>
                  </a:lnTo>
                  <a:lnTo>
                    <a:pt x="178" y="1149"/>
                  </a:lnTo>
                  <a:lnTo>
                    <a:pt x="188" y="1164"/>
                  </a:lnTo>
                  <a:lnTo>
                    <a:pt x="180" y="1180"/>
                  </a:lnTo>
                  <a:lnTo>
                    <a:pt x="143" y="1211"/>
                  </a:lnTo>
                  <a:lnTo>
                    <a:pt x="147" y="1225"/>
                  </a:lnTo>
                  <a:lnTo>
                    <a:pt x="190" y="1257"/>
                  </a:lnTo>
                  <a:lnTo>
                    <a:pt x="206" y="1257"/>
                  </a:lnTo>
                  <a:lnTo>
                    <a:pt x="211" y="1263"/>
                  </a:lnTo>
                  <a:lnTo>
                    <a:pt x="208" y="1277"/>
                  </a:lnTo>
                  <a:lnTo>
                    <a:pt x="234" y="1297"/>
                  </a:lnTo>
                  <a:lnTo>
                    <a:pt x="295" y="1307"/>
                  </a:lnTo>
                  <a:lnTo>
                    <a:pt x="324" y="1299"/>
                  </a:lnTo>
                  <a:lnTo>
                    <a:pt x="361" y="1262"/>
                  </a:lnTo>
                  <a:lnTo>
                    <a:pt x="406" y="1265"/>
                  </a:lnTo>
                  <a:lnTo>
                    <a:pt x="424" y="1293"/>
                  </a:lnTo>
                  <a:lnTo>
                    <a:pt x="414" y="1318"/>
                  </a:lnTo>
                  <a:lnTo>
                    <a:pt x="416" y="1334"/>
                  </a:lnTo>
                  <a:lnTo>
                    <a:pt x="392" y="1349"/>
                  </a:lnTo>
                  <a:lnTo>
                    <a:pt x="381" y="1362"/>
                  </a:lnTo>
                  <a:lnTo>
                    <a:pt x="386" y="1393"/>
                  </a:lnTo>
                  <a:lnTo>
                    <a:pt x="428" y="1422"/>
                  </a:lnTo>
                  <a:lnTo>
                    <a:pt x="447" y="1419"/>
                  </a:lnTo>
                  <a:lnTo>
                    <a:pt x="447" y="1419"/>
                  </a:lnTo>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46" name="辽宁">
              <a:hlinkClick r:id="" action="ppaction://macro?name=Slide1.辽宁_click" highlightClick="1"/>
              <a:hlinkHover r:id="" action="ppaction://noaction" highlightClick="1"/>
              <a:extLst>
                <a:ext uri="{FF2B5EF4-FFF2-40B4-BE49-F238E27FC236}">
                  <a16:creationId xmlns:a16="http://schemas.microsoft.com/office/drawing/2014/main" id="{9F9B594D-742C-4411-954F-E822CCAAED03}"/>
                </a:ext>
              </a:extLst>
            </p:cNvPr>
            <p:cNvSpPr>
              <a:spLocks noChangeAspect="1"/>
            </p:cNvSpPr>
            <p:nvPr/>
          </p:nvSpPr>
          <p:spPr bwMode="auto">
            <a:xfrm rot="180000">
              <a:off x="4602384" y="2844190"/>
              <a:ext cx="646206" cy="640877"/>
            </a:xfrm>
            <a:custGeom>
              <a:avLst/>
              <a:gdLst>
                <a:gd name="T0" fmla="*/ 342 w 413"/>
                <a:gd name="T1" fmla="*/ 277 h 401"/>
                <a:gd name="T2" fmla="*/ 385 w 413"/>
                <a:gd name="T3" fmla="*/ 213 h 401"/>
                <a:gd name="T4" fmla="*/ 412 w 413"/>
                <a:gd name="T5" fmla="*/ 180 h 401"/>
                <a:gd name="T6" fmla="*/ 409 w 413"/>
                <a:gd name="T7" fmla="*/ 150 h 401"/>
                <a:gd name="T8" fmla="*/ 380 w 413"/>
                <a:gd name="T9" fmla="*/ 116 h 401"/>
                <a:gd name="T10" fmla="*/ 376 w 413"/>
                <a:gd name="T11" fmla="*/ 89 h 401"/>
                <a:gd name="T12" fmla="*/ 323 w 413"/>
                <a:gd name="T13" fmla="*/ 16 h 401"/>
                <a:gd name="T14" fmla="*/ 321 w 413"/>
                <a:gd name="T15" fmla="*/ 24 h 401"/>
                <a:gd name="T16" fmla="*/ 310 w 413"/>
                <a:gd name="T17" fmla="*/ 35 h 401"/>
                <a:gd name="T18" fmla="*/ 287 w 413"/>
                <a:gd name="T19" fmla="*/ 10 h 401"/>
                <a:gd name="T20" fmla="*/ 256 w 413"/>
                <a:gd name="T21" fmla="*/ 0 h 401"/>
                <a:gd name="T22" fmla="*/ 254 w 413"/>
                <a:gd name="T23" fmla="*/ 10 h 401"/>
                <a:gd name="T24" fmla="*/ 254 w 413"/>
                <a:gd name="T25" fmla="*/ 24 h 401"/>
                <a:gd name="T26" fmla="*/ 241 w 413"/>
                <a:gd name="T27" fmla="*/ 37 h 401"/>
                <a:gd name="T28" fmla="*/ 215 w 413"/>
                <a:gd name="T29" fmla="*/ 63 h 401"/>
                <a:gd name="T30" fmla="*/ 186 w 413"/>
                <a:gd name="T31" fmla="*/ 63 h 401"/>
                <a:gd name="T32" fmla="*/ 175 w 413"/>
                <a:gd name="T33" fmla="*/ 82 h 401"/>
                <a:gd name="T34" fmla="*/ 163 w 413"/>
                <a:gd name="T35" fmla="*/ 82 h 401"/>
                <a:gd name="T36" fmla="*/ 144 w 413"/>
                <a:gd name="T37" fmla="*/ 102 h 401"/>
                <a:gd name="T38" fmla="*/ 133 w 413"/>
                <a:gd name="T39" fmla="*/ 102 h 401"/>
                <a:gd name="T40" fmla="*/ 109 w 413"/>
                <a:gd name="T41" fmla="*/ 125 h 401"/>
                <a:gd name="T42" fmla="*/ 94 w 413"/>
                <a:gd name="T43" fmla="*/ 130 h 401"/>
                <a:gd name="T44" fmla="*/ 61 w 413"/>
                <a:gd name="T45" fmla="*/ 178 h 401"/>
                <a:gd name="T46" fmla="*/ 42 w 413"/>
                <a:gd name="T47" fmla="*/ 148 h 401"/>
                <a:gd name="T48" fmla="*/ 20 w 413"/>
                <a:gd name="T49" fmla="*/ 132 h 401"/>
                <a:gd name="T50" fmla="*/ 8 w 413"/>
                <a:gd name="T51" fmla="*/ 144 h 401"/>
                <a:gd name="T52" fmla="*/ 21 w 413"/>
                <a:gd name="T53" fmla="*/ 209 h 401"/>
                <a:gd name="T54" fmla="*/ 10 w 413"/>
                <a:gd name="T55" fmla="*/ 232 h 401"/>
                <a:gd name="T56" fmla="*/ 0 w 413"/>
                <a:gd name="T57" fmla="*/ 264 h 401"/>
                <a:gd name="T58" fmla="*/ 30 w 413"/>
                <a:gd name="T59" fmla="*/ 285 h 401"/>
                <a:gd name="T60" fmla="*/ 47 w 413"/>
                <a:gd name="T61" fmla="*/ 286 h 401"/>
                <a:gd name="T62" fmla="*/ 70 w 413"/>
                <a:gd name="T63" fmla="*/ 318 h 401"/>
                <a:gd name="T64" fmla="*/ 86 w 413"/>
                <a:gd name="T65" fmla="*/ 309 h 401"/>
                <a:gd name="T66" fmla="*/ 112 w 413"/>
                <a:gd name="T67" fmla="*/ 277 h 401"/>
                <a:gd name="T68" fmla="*/ 138 w 413"/>
                <a:gd name="T69" fmla="*/ 233 h 401"/>
                <a:gd name="T70" fmla="*/ 182 w 413"/>
                <a:gd name="T71" fmla="*/ 223 h 401"/>
                <a:gd name="T72" fmla="*/ 210 w 413"/>
                <a:gd name="T73" fmla="*/ 252 h 401"/>
                <a:gd name="T74" fmla="*/ 190 w 413"/>
                <a:gd name="T75" fmla="*/ 295 h 401"/>
                <a:gd name="T76" fmla="*/ 163 w 413"/>
                <a:gd name="T77" fmla="*/ 336 h 401"/>
                <a:gd name="T78" fmla="*/ 187 w 413"/>
                <a:gd name="T79" fmla="*/ 353 h 401"/>
                <a:gd name="T80" fmla="*/ 186 w 413"/>
                <a:gd name="T81" fmla="*/ 373 h 401"/>
                <a:gd name="T82" fmla="*/ 167 w 413"/>
                <a:gd name="T83" fmla="*/ 392 h 401"/>
                <a:gd name="T84" fmla="*/ 171 w 413"/>
                <a:gd name="T85" fmla="*/ 400 h 401"/>
                <a:gd name="T86" fmla="*/ 203 w 413"/>
                <a:gd name="T87" fmla="*/ 382 h 401"/>
                <a:gd name="T88" fmla="*/ 249 w 413"/>
                <a:gd name="T89" fmla="*/ 321 h 401"/>
                <a:gd name="T90" fmla="*/ 319 w 413"/>
                <a:gd name="T91" fmla="*/ 282 h 401"/>
                <a:gd name="T92" fmla="*/ 342 w 413"/>
                <a:gd name="T93" fmla="*/ 277 h 401"/>
                <a:gd name="T94" fmla="*/ 342 w 413"/>
                <a:gd name="T95" fmla="*/ 277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3" h="401">
                  <a:moveTo>
                    <a:pt x="342" y="277"/>
                  </a:moveTo>
                  <a:lnTo>
                    <a:pt x="385" y="213"/>
                  </a:lnTo>
                  <a:lnTo>
                    <a:pt x="412" y="180"/>
                  </a:lnTo>
                  <a:lnTo>
                    <a:pt x="409" y="150"/>
                  </a:lnTo>
                  <a:lnTo>
                    <a:pt x="380" y="116"/>
                  </a:lnTo>
                  <a:lnTo>
                    <a:pt x="376" y="89"/>
                  </a:lnTo>
                  <a:lnTo>
                    <a:pt x="323" y="16"/>
                  </a:lnTo>
                  <a:lnTo>
                    <a:pt x="321" y="24"/>
                  </a:lnTo>
                  <a:lnTo>
                    <a:pt x="310" y="35"/>
                  </a:lnTo>
                  <a:lnTo>
                    <a:pt x="287" y="10"/>
                  </a:lnTo>
                  <a:lnTo>
                    <a:pt x="256" y="0"/>
                  </a:lnTo>
                  <a:lnTo>
                    <a:pt x="254" y="10"/>
                  </a:lnTo>
                  <a:lnTo>
                    <a:pt x="254" y="24"/>
                  </a:lnTo>
                  <a:lnTo>
                    <a:pt x="241" y="37"/>
                  </a:lnTo>
                  <a:lnTo>
                    <a:pt x="215" y="63"/>
                  </a:lnTo>
                  <a:lnTo>
                    <a:pt x="186" y="63"/>
                  </a:lnTo>
                  <a:lnTo>
                    <a:pt x="175" y="82"/>
                  </a:lnTo>
                  <a:lnTo>
                    <a:pt x="163" y="82"/>
                  </a:lnTo>
                  <a:lnTo>
                    <a:pt x="144" y="102"/>
                  </a:lnTo>
                  <a:lnTo>
                    <a:pt x="133" y="102"/>
                  </a:lnTo>
                  <a:lnTo>
                    <a:pt x="109" y="125"/>
                  </a:lnTo>
                  <a:lnTo>
                    <a:pt x="94" y="130"/>
                  </a:lnTo>
                  <a:lnTo>
                    <a:pt x="61" y="178"/>
                  </a:lnTo>
                  <a:lnTo>
                    <a:pt x="42" y="148"/>
                  </a:lnTo>
                  <a:lnTo>
                    <a:pt x="20" y="132"/>
                  </a:lnTo>
                  <a:lnTo>
                    <a:pt x="8" y="144"/>
                  </a:lnTo>
                  <a:lnTo>
                    <a:pt x="21" y="209"/>
                  </a:lnTo>
                  <a:lnTo>
                    <a:pt x="10" y="232"/>
                  </a:lnTo>
                  <a:lnTo>
                    <a:pt x="0" y="264"/>
                  </a:lnTo>
                  <a:lnTo>
                    <a:pt x="30" y="285"/>
                  </a:lnTo>
                  <a:lnTo>
                    <a:pt x="47" y="286"/>
                  </a:lnTo>
                  <a:lnTo>
                    <a:pt x="70" y="318"/>
                  </a:lnTo>
                  <a:lnTo>
                    <a:pt x="86" y="309"/>
                  </a:lnTo>
                  <a:lnTo>
                    <a:pt x="112" y="277"/>
                  </a:lnTo>
                  <a:lnTo>
                    <a:pt x="138" y="233"/>
                  </a:lnTo>
                  <a:lnTo>
                    <a:pt x="182" y="223"/>
                  </a:lnTo>
                  <a:lnTo>
                    <a:pt x="210" y="252"/>
                  </a:lnTo>
                  <a:lnTo>
                    <a:pt x="190" y="295"/>
                  </a:lnTo>
                  <a:lnTo>
                    <a:pt x="163" y="336"/>
                  </a:lnTo>
                  <a:lnTo>
                    <a:pt x="187" y="353"/>
                  </a:lnTo>
                  <a:lnTo>
                    <a:pt x="186" y="373"/>
                  </a:lnTo>
                  <a:lnTo>
                    <a:pt x="167" y="392"/>
                  </a:lnTo>
                  <a:lnTo>
                    <a:pt x="171" y="400"/>
                  </a:lnTo>
                  <a:lnTo>
                    <a:pt x="203" y="382"/>
                  </a:lnTo>
                  <a:lnTo>
                    <a:pt x="249" y="321"/>
                  </a:lnTo>
                  <a:lnTo>
                    <a:pt x="319" y="282"/>
                  </a:lnTo>
                  <a:lnTo>
                    <a:pt x="342" y="277"/>
                  </a:lnTo>
                  <a:lnTo>
                    <a:pt x="342" y="277"/>
                  </a:lnTo>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47" name="吉林">
              <a:hlinkClick r:id="" action="ppaction://macro?name=Slide1.吉林_click" highlightClick="1"/>
              <a:hlinkHover r:id="" action="ppaction://noaction" highlightClick="1"/>
              <a:extLst>
                <a:ext uri="{FF2B5EF4-FFF2-40B4-BE49-F238E27FC236}">
                  <a16:creationId xmlns:a16="http://schemas.microsoft.com/office/drawing/2014/main" id="{B2C445E6-75CE-4B6D-B1F5-74ABD2BBA46D}"/>
                </a:ext>
              </a:extLst>
            </p:cNvPr>
            <p:cNvSpPr>
              <a:spLocks noChangeAspect="1"/>
            </p:cNvSpPr>
            <p:nvPr/>
          </p:nvSpPr>
          <p:spPr bwMode="auto">
            <a:xfrm rot="180000">
              <a:off x="4786828" y="2487488"/>
              <a:ext cx="924865" cy="657101"/>
            </a:xfrm>
            <a:custGeom>
              <a:avLst/>
              <a:gdLst>
                <a:gd name="T0" fmla="*/ 578 w 597"/>
                <a:gd name="T1" fmla="*/ 113 h 407"/>
                <a:gd name="T2" fmla="*/ 532 w 597"/>
                <a:gd name="T3" fmla="*/ 104 h 407"/>
                <a:gd name="T4" fmla="*/ 514 w 597"/>
                <a:gd name="T5" fmla="*/ 101 h 407"/>
                <a:gd name="T6" fmla="*/ 471 w 597"/>
                <a:gd name="T7" fmla="*/ 125 h 407"/>
                <a:gd name="T8" fmla="*/ 453 w 597"/>
                <a:gd name="T9" fmla="*/ 135 h 407"/>
                <a:gd name="T10" fmla="*/ 417 w 597"/>
                <a:gd name="T11" fmla="*/ 108 h 407"/>
                <a:gd name="T12" fmla="*/ 385 w 597"/>
                <a:gd name="T13" fmla="*/ 81 h 407"/>
                <a:gd name="T14" fmla="*/ 380 w 597"/>
                <a:gd name="T15" fmla="*/ 119 h 407"/>
                <a:gd name="T16" fmla="*/ 347 w 597"/>
                <a:gd name="T17" fmla="*/ 81 h 407"/>
                <a:gd name="T18" fmla="*/ 318 w 597"/>
                <a:gd name="T19" fmla="*/ 53 h 407"/>
                <a:gd name="T20" fmla="*/ 259 w 597"/>
                <a:gd name="T21" fmla="*/ 53 h 407"/>
                <a:gd name="T22" fmla="*/ 226 w 597"/>
                <a:gd name="T23" fmla="*/ 31 h 407"/>
                <a:gd name="T24" fmla="*/ 183 w 597"/>
                <a:gd name="T25" fmla="*/ 45 h 407"/>
                <a:gd name="T26" fmla="*/ 137 w 597"/>
                <a:gd name="T27" fmla="*/ 34 h 407"/>
                <a:gd name="T28" fmla="*/ 74 w 597"/>
                <a:gd name="T29" fmla="*/ 8 h 407"/>
                <a:gd name="T30" fmla="*/ 55 w 597"/>
                <a:gd name="T31" fmla="*/ 51 h 407"/>
                <a:gd name="T32" fmla="*/ 0 w 597"/>
                <a:gd name="T33" fmla="*/ 53 h 407"/>
                <a:gd name="T34" fmla="*/ 29 w 597"/>
                <a:gd name="T35" fmla="*/ 82 h 407"/>
                <a:gd name="T36" fmla="*/ 34 w 597"/>
                <a:gd name="T37" fmla="*/ 133 h 407"/>
                <a:gd name="T38" fmla="*/ 50 w 597"/>
                <a:gd name="T39" fmla="*/ 175 h 407"/>
                <a:gd name="T40" fmla="*/ 98 w 597"/>
                <a:gd name="T41" fmla="*/ 149 h 407"/>
                <a:gd name="T42" fmla="*/ 137 w 597"/>
                <a:gd name="T43" fmla="*/ 224 h 407"/>
                <a:gd name="T44" fmla="*/ 159 w 597"/>
                <a:gd name="T45" fmla="*/ 226 h 407"/>
                <a:gd name="T46" fmla="*/ 213 w 597"/>
                <a:gd name="T47" fmla="*/ 261 h 407"/>
                <a:gd name="T48" fmla="*/ 226 w 597"/>
                <a:gd name="T49" fmla="*/ 242 h 407"/>
                <a:gd name="T50" fmla="*/ 283 w 597"/>
                <a:gd name="T51" fmla="*/ 342 h 407"/>
                <a:gd name="T52" fmla="*/ 315 w 597"/>
                <a:gd name="T53" fmla="*/ 406 h 407"/>
                <a:gd name="T54" fmla="*/ 365 w 597"/>
                <a:gd name="T55" fmla="*/ 322 h 407"/>
                <a:gd name="T56" fmla="*/ 403 w 597"/>
                <a:gd name="T57" fmla="*/ 333 h 407"/>
                <a:gd name="T58" fmla="*/ 460 w 597"/>
                <a:gd name="T59" fmla="*/ 315 h 407"/>
                <a:gd name="T60" fmla="*/ 445 w 597"/>
                <a:gd name="T61" fmla="*/ 276 h 407"/>
                <a:gd name="T62" fmla="*/ 500 w 597"/>
                <a:gd name="T63" fmla="*/ 231 h 407"/>
                <a:gd name="T64" fmla="*/ 523 w 597"/>
                <a:gd name="T65" fmla="*/ 191 h 407"/>
                <a:gd name="T66" fmla="*/ 541 w 597"/>
                <a:gd name="T67" fmla="*/ 167 h 407"/>
                <a:gd name="T68" fmla="*/ 562 w 597"/>
                <a:gd name="T69" fmla="*/ 188 h 407"/>
                <a:gd name="T70" fmla="*/ 596 w 597"/>
                <a:gd name="T71" fmla="*/ 122 h 407"/>
                <a:gd name="T72" fmla="*/ 591 w 597"/>
                <a:gd name="T73" fmla="*/ 115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7" h="407">
                  <a:moveTo>
                    <a:pt x="591" y="115"/>
                  </a:moveTo>
                  <a:lnTo>
                    <a:pt x="578" y="113"/>
                  </a:lnTo>
                  <a:lnTo>
                    <a:pt x="561" y="113"/>
                  </a:lnTo>
                  <a:lnTo>
                    <a:pt x="532" y="104"/>
                  </a:lnTo>
                  <a:lnTo>
                    <a:pt x="523" y="87"/>
                  </a:lnTo>
                  <a:lnTo>
                    <a:pt x="514" y="101"/>
                  </a:lnTo>
                  <a:lnTo>
                    <a:pt x="500" y="92"/>
                  </a:lnTo>
                  <a:lnTo>
                    <a:pt x="471" y="125"/>
                  </a:lnTo>
                  <a:lnTo>
                    <a:pt x="465" y="133"/>
                  </a:lnTo>
                  <a:lnTo>
                    <a:pt x="453" y="135"/>
                  </a:lnTo>
                  <a:lnTo>
                    <a:pt x="434" y="116"/>
                  </a:lnTo>
                  <a:lnTo>
                    <a:pt x="417" y="108"/>
                  </a:lnTo>
                  <a:lnTo>
                    <a:pt x="399" y="72"/>
                  </a:lnTo>
                  <a:lnTo>
                    <a:pt x="385" y="81"/>
                  </a:lnTo>
                  <a:lnTo>
                    <a:pt x="390" y="113"/>
                  </a:lnTo>
                  <a:lnTo>
                    <a:pt x="380" y="119"/>
                  </a:lnTo>
                  <a:lnTo>
                    <a:pt x="357" y="93"/>
                  </a:lnTo>
                  <a:lnTo>
                    <a:pt x="347" y="81"/>
                  </a:lnTo>
                  <a:lnTo>
                    <a:pt x="329" y="81"/>
                  </a:lnTo>
                  <a:lnTo>
                    <a:pt x="318" y="53"/>
                  </a:lnTo>
                  <a:lnTo>
                    <a:pt x="294" y="40"/>
                  </a:lnTo>
                  <a:lnTo>
                    <a:pt x="259" y="53"/>
                  </a:lnTo>
                  <a:lnTo>
                    <a:pt x="246" y="51"/>
                  </a:lnTo>
                  <a:lnTo>
                    <a:pt x="226" y="31"/>
                  </a:lnTo>
                  <a:lnTo>
                    <a:pt x="199" y="45"/>
                  </a:lnTo>
                  <a:lnTo>
                    <a:pt x="183" y="45"/>
                  </a:lnTo>
                  <a:lnTo>
                    <a:pt x="165" y="55"/>
                  </a:lnTo>
                  <a:lnTo>
                    <a:pt x="137" y="34"/>
                  </a:lnTo>
                  <a:lnTo>
                    <a:pt x="118" y="0"/>
                  </a:lnTo>
                  <a:lnTo>
                    <a:pt x="74" y="8"/>
                  </a:lnTo>
                  <a:lnTo>
                    <a:pt x="58" y="29"/>
                  </a:lnTo>
                  <a:lnTo>
                    <a:pt x="55" y="51"/>
                  </a:lnTo>
                  <a:lnTo>
                    <a:pt x="7" y="37"/>
                  </a:lnTo>
                  <a:lnTo>
                    <a:pt x="0" y="53"/>
                  </a:lnTo>
                  <a:lnTo>
                    <a:pt x="3" y="63"/>
                  </a:lnTo>
                  <a:lnTo>
                    <a:pt x="29" y="82"/>
                  </a:lnTo>
                  <a:lnTo>
                    <a:pt x="29" y="108"/>
                  </a:lnTo>
                  <a:lnTo>
                    <a:pt x="34" y="133"/>
                  </a:lnTo>
                  <a:lnTo>
                    <a:pt x="48" y="156"/>
                  </a:lnTo>
                  <a:lnTo>
                    <a:pt x="50" y="175"/>
                  </a:lnTo>
                  <a:lnTo>
                    <a:pt x="61" y="184"/>
                  </a:lnTo>
                  <a:lnTo>
                    <a:pt x="98" y="149"/>
                  </a:lnTo>
                  <a:lnTo>
                    <a:pt x="137" y="197"/>
                  </a:lnTo>
                  <a:lnTo>
                    <a:pt x="137" y="224"/>
                  </a:lnTo>
                  <a:lnTo>
                    <a:pt x="157" y="236"/>
                  </a:lnTo>
                  <a:lnTo>
                    <a:pt x="159" y="226"/>
                  </a:lnTo>
                  <a:lnTo>
                    <a:pt x="190" y="236"/>
                  </a:lnTo>
                  <a:lnTo>
                    <a:pt x="213" y="261"/>
                  </a:lnTo>
                  <a:lnTo>
                    <a:pt x="224" y="250"/>
                  </a:lnTo>
                  <a:lnTo>
                    <a:pt x="226" y="242"/>
                  </a:lnTo>
                  <a:lnTo>
                    <a:pt x="279" y="315"/>
                  </a:lnTo>
                  <a:lnTo>
                    <a:pt x="283" y="342"/>
                  </a:lnTo>
                  <a:lnTo>
                    <a:pt x="312" y="376"/>
                  </a:lnTo>
                  <a:lnTo>
                    <a:pt x="315" y="406"/>
                  </a:lnTo>
                  <a:lnTo>
                    <a:pt x="342" y="391"/>
                  </a:lnTo>
                  <a:lnTo>
                    <a:pt x="365" y="322"/>
                  </a:lnTo>
                  <a:lnTo>
                    <a:pt x="377" y="318"/>
                  </a:lnTo>
                  <a:lnTo>
                    <a:pt x="403" y="333"/>
                  </a:lnTo>
                  <a:lnTo>
                    <a:pt x="445" y="328"/>
                  </a:lnTo>
                  <a:lnTo>
                    <a:pt x="460" y="315"/>
                  </a:lnTo>
                  <a:lnTo>
                    <a:pt x="440" y="284"/>
                  </a:lnTo>
                  <a:lnTo>
                    <a:pt x="445" y="276"/>
                  </a:lnTo>
                  <a:lnTo>
                    <a:pt x="484" y="263"/>
                  </a:lnTo>
                  <a:lnTo>
                    <a:pt x="500" y="231"/>
                  </a:lnTo>
                  <a:lnTo>
                    <a:pt x="522" y="222"/>
                  </a:lnTo>
                  <a:lnTo>
                    <a:pt x="523" y="191"/>
                  </a:lnTo>
                  <a:lnTo>
                    <a:pt x="529" y="171"/>
                  </a:lnTo>
                  <a:lnTo>
                    <a:pt x="541" y="167"/>
                  </a:lnTo>
                  <a:lnTo>
                    <a:pt x="551" y="178"/>
                  </a:lnTo>
                  <a:lnTo>
                    <a:pt x="562" y="188"/>
                  </a:lnTo>
                  <a:lnTo>
                    <a:pt x="589" y="151"/>
                  </a:lnTo>
                  <a:lnTo>
                    <a:pt x="596" y="122"/>
                  </a:lnTo>
                  <a:lnTo>
                    <a:pt x="591" y="115"/>
                  </a:lnTo>
                  <a:lnTo>
                    <a:pt x="591" y="115"/>
                  </a:lnTo>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48" name="黑龙江">
              <a:hlinkClick r:id="" action="ppaction://macro?name=Slide1.黑龙江_click" highlightClick="1"/>
              <a:hlinkHover r:id="" action="ppaction://noaction" highlightClick="1"/>
              <a:extLst>
                <a:ext uri="{FF2B5EF4-FFF2-40B4-BE49-F238E27FC236}">
                  <a16:creationId xmlns:a16="http://schemas.microsoft.com/office/drawing/2014/main" id="{A4CBF60D-944F-41D1-A951-D1BB95829244}"/>
                </a:ext>
              </a:extLst>
            </p:cNvPr>
            <p:cNvSpPr>
              <a:spLocks noChangeAspect="1"/>
            </p:cNvSpPr>
            <p:nvPr/>
          </p:nvSpPr>
          <p:spPr bwMode="auto">
            <a:xfrm rot="180000">
              <a:off x="4607977" y="1501838"/>
              <a:ext cx="1268387" cy="1200630"/>
            </a:xfrm>
            <a:custGeom>
              <a:avLst/>
              <a:gdLst>
                <a:gd name="T0" fmla="*/ 251 w 818"/>
                <a:gd name="T1" fmla="*/ 607 h 743"/>
                <a:gd name="T2" fmla="*/ 298 w 818"/>
                <a:gd name="T3" fmla="*/ 662 h 743"/>
                <a:gd name="T4" fmla="*/ 332 w 818"/>
                <a:gd name="T5" fmla="*/ 652 h 743"/>
                <a:gd name="T6" fmla="*/ 379 w 818"/>
                <a:gd name="T7" fmla="*/ 658 h 743"/>
                <a:gd name="T8" fmla="*/ 427 w 818"/>
                <a:gd name="T9" fmla="*/ 647 h 743"/>
                <a:gd name="T10" fmla="*/ 462 w 818"/>
                <a:gd name="T11" fmla="*/ 688 h 743"/>
                <a:gd name="T12" fmla="*/ 490 w 818"/>
                <a:gd name="T13" fmla="*/ 700 h 743"/>
                <a:gd name="T14" fmla="*/ 523 w 818"/>
                <a:gd name="T15" fmla="*/ 720 h 743"/>
                <a:gd name="T16" fmla="*/ 532 w 818"/>
                <a:gd name="T17" fmla="*/ 679 h 743"/>
                <a:gd name="T18" fmla="*/ 567 w 818"/>
                <a:gd name="T19" fmla="*/ 723 h 743"/>
                <a:gd name="T20" fmla="*/ 598 w 818"/>
                <a:gd name="T21" fmla="*/ 740 h 743"/>
                <a:gd name="T22" fmla="*/ 633 w 818"/>
                <a:gd name="T23" fmla="*/ 699 h 743"/>
                <a:gd name="T24" fmla="*/ 656 w 818"/>
                <a:gd name="T25" fmla="*/ 694 h 743"/>
                <a:gd name="T26" fmla="*/ 694 w 818"/>
                <a:gd name="T27" fmla="*/ 720 h 743"/>
                <a:gd name="T28" fmla="*/ 724 w 818"/>
                <a:gd name="T29" fmla="*/ 722 h 743"/>
                <a:gd name="T30" fmla="*/ 714 w 818"/>
                <a:gd name="T31" fmla="*/ 662 h 743"/>
                <a:gd name="T32" fmla="*/ 698 w 818"/>
                <a:gd name="T33" fmla="*/ 593 h 743"/>
                <a:gd name="T34" fmla="*/ 777 w 818"/>
                <a:gd name="T35" fmla="*/ 561 h 743"/>
                <a:gd name="T36" fmla="*/ 785 w 818"/>
                <a:gd name="T37" fmla="*/ 527 h 743"/>
                <a:gd name="T38" fmla="*/ 794 w 818"/>
                <a:gd name="T39" fmla="*/ 490 h 743"/>
                <a:gd name="T40" fmla="*/ 799 w 818"/>
                <a:gd name="T41" fmla="*/ 352 h 743"/>
                <a:gd name="T42" fmla="*/ 796 w 818"/>
                <a:gd name="T43" fmla="*/ 293 h 743"/>
                <a:gd name="T44" fmla="*/ 791 w 818"/>
                <a:gd name="T45" fmla="*/ 264 h 743"/>
                <a:gd name="T46" fmla="*/ 739 w 818"/>
                <a:gd name="T47" fmla="*/ 305 h 743"/>
                <a:gd name="T48" fmla="*/ 684 w 818"/>
                <a:gd name="T49" fmla="*/ 357 h 743"/>
                <a:gd name="T50" fmla="*/ 584 w 818"/>
                <a:gd name="T51" fmla="*/ 357 h 743"/>
                <a:gd name="T52" fmla="*/ 571 w 818"/>
                <a:gd name="T53" fmla="*/ 318 h 743"/>
                <a:gd name="T54" fmla="*/ 537 w 818"/>
                <a:gd name="T55" fmla="*/ 293 h 743"/>
                <a:gd name="T56" fmla="*/ 473 w 818"/>
                <a:gd name="T57" fmla="*/ 275 h 743"/>
                <a:gd name="T58" fmla="*/ 419 w 818"/>
                <a:gd name="T59" fmla="*/ 270 h 743"/>
                <a:gd name="T60" fmla="*/ 376 w 818"/>
                <a:gd name="T61" fmla="*/ 236 h 743"/>
                <a:gd name="T62" fmla="*/ 353 w 818"/>
                <a:gd name="T63" fmla="*/ 199 h 743"/>
                <a:gd name="T64" fmla="*/ 318 w 818"/>
                <a:gd name="T65" fmla="*/ 157 h 743"/>
                <a:gd name="T66" fmla="*/ 279 w 818"/>
                <a:gd name="T67" fmla="*/ 92 h 743"/>
                <a:gd name="T68" fmla="*/ 237 w 818"/>
                <a:gd name="T69" fmla="*/ 28 h 743"/>
                <a:gd name="T70" fmla="*/ 167 w 818"/>
                <a:gd name="T71" fmla="*/ 17 h 743"/>
                <a:gd name="T72" fmla="*/ 88 w 818"/>
                <a:gd name="T73" fmla="*/ 0 h 743"/>
                <a:gd name="T74" fmla="*/ 4 w 818"/>
                <a:gd name="T75" fmla="*/ 37 h 743"/>
                <a:gd name="T76" fmla="*/ 0 w 818"/>
                <a:gd name="T77" fmla="*/ 106 h 743"/>
                <a:gd name="T78" fmla="*/ 37 w 818"/>
                <a:gd name="T79" fmla="*/ 130 h 743"/>
                <a:gd name="T80" fmla="*/ 83 w 818"/>
                <a:gd name="T81" fmla="*/ 122 h 743"/>
                <a:gd name="T82" fmla="*/ 93 w 818"/>
                <a:gd name="T83" fmla="*/ 167 h 743"/>
                <a:gd name="T84" fmla="*/ 148 w 818"/>
                <a:gd name="T85" fmla="*/ 194 h 743"/>
                <a:gd name="T86" fmla="*/ 181 w 818"/>
                <a:gd name="T87" fmla="*/ 179 h 743"/>
                <a:gd name="T88" fmla="*/ 279 w 818"/>
                <a:gd name="T89" fmla="*/ 186 h 743"/>
                <a:gd name="T90" fmla="*/ 265 w 818"/>
                <a:gd name="T91" fmla="*/ 314 h 743"/>
                <a:gd name="T92" fmla="*/ 250 w 818"/>
                <a:gd name="T93" fmla="*/ 355 h 743"/>
                <a:gd name="T94" fmla="*/ 244 w 818"/>
                <a:gd name="T95" fmla="*/ 438 h 743"/>
                <a:gd name="T96" fmla="*/ 222 w 818"/>
                <a:gd name="T97" fmla="*/ 419 h 743"/>
                <a:gd name="T98" fmla="*/ 172 w 818"/>
                <a:gd name="T99" fmla="*/ 496 h 743"/>
                <a:gd name="T100" fmla="*/ 152 w 818"/>
                <a:gd name="T101" fmla="*/ 533 h 743"/>
                <a:gd name="T102" fmla="*/ 223 w 818"/>
                <a:gd name="T103" fmla="*/ 558 h 743"/>
                <a:gd name="T104" fmla="*/ 222 w 818"/>
                <a:gd name="T105" fmla="*/ 573 h 743"/>
                <a:gd name="T106" fmla="*/ 196 w 818"/>
                <a:gd name="T107" fmla="*/ 604 h 743"/>
                <a:gd name="T108" fmla="*/ 207 w 818"/>
                <a:gd name="T109" fmla="*/ 615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18" h="743">
                  <a:moveTo>
                    <a:pt x="207" y="615"/>
                  </a:moveTo>
                  <a:lnTo>
                    <a:pt x="251" y="607"/>
                  </a:lnTo>
                  <a:lnTo>
                    <a:pt x="270" y="641"/>
                  </a:lnTo>
                  <a:lnTo>
                    <a:pt x="298" y="662"/>
                  </a:lnTo>
                  <a:lnTo>
                    <a:pt x="316" y="652"/>
                  </a:lnTo>
                  <a:lnTo>
                    <a:pt x="332" y="652"/>
                  </a:lnTo>
                  <a:lnTo>
                    <a:pt x="359" y="638"/>
                  </a:lnTo>
                  <a:lnTo>
                    <a:pt x="379" y="658"/>
                  </a:lnTo>
                  <a:lnTo>
                    <a:pt x="392" y="660"/>
                  </a:lnTo>
                  <a:lnTo>
                    <a:pt x="427" y="647"/>
                  </a:lnTo>
                  <a:lnTo>
                    <a:pt x="451" y="660"/>
                  </a:lnTo>
                  <a:lnTo>
                    <a:pt x="462" y="688"/>
                  </a:lnTo>
                  <a:lnTo>
                    <a:pt x="480" y="688"/>
                  </a:lnTo>
                  <a:lnTo>
                    <a:pt x="490" y="700"/>
                  </a:lnTo>
                  <a:lnTo>
                    <a:pt x="513" y="726"/>
                  </a:lnTo>
                  <a:lnTo>
                    <a:pt x="523" y="720"/>
                  </a:lnTo>
                  <a:lnTo>
                    <a:pt x="518" y="688"/>
                  </a:lnTo>
                  <a:lnTo>
                    <a:pt x="532" y="679"/>
                  </a:lnTo>
                  <a:lnTo>
                    <a:pt x="550" y="715"/>
                  </a:lnTo>
                  <a:lnTo>
                    <a:pt x="567" y="723"/>
                  </a:lnTo>
                  <a:lnTo>
                    <a:pt x="586" y="742"/>
                  </a:lnTo>
                  <a:lnTo>
                    <a:pt x="598" y="740"/>
                  </a:lnTo>
                  <a:lnTo>
                    <a:pt x="604" y="732"/>
                  </a:lnTo>
                  <a:lnTo>
                    <a:pt x="633" y="699"/>
                  </a:lnTo>
                  <a:lnTo>
                    <a:pt x="647" y="708"/>
                  </a:lnTo>
                  <a:lnTo>
                    <a:pt x="656" y="694"/>
                  </a:lnTo>
                  <a:lnTo>
                    <a:pt x="665" y="711"/>
                  </a:lnTo>
                  <a:lnTo>
                    <a:pt x="694" y="720"/>
                  </a:lnTo>
                  <a:lnTo>
                    <a:pt x="711" y="720"/>
                  </a:lnTo>
                  <a:lnTo>
                    <a:pt x="724" y="722"/>
                  </a:lnTo>
                  <a:lnTo>
                    <a:pt x="717" y="708"/>
                  </a:lnTo>
                  <a:lnTo>
                    <a:pt x="714" y="662"/>
                  </a:lnTo>
                  <a:lnTo>
                    <a:pt x="680" y="612"/>
                  </a:lnTo>
                  <a:lnTo>
                    <a:pt x="698" y="593"/>
                  </a:lnTo>
                  <a:lnTo>
                    <a:pt x="715" y="561"/>
                  </a:lnTo>
                  <a:lnTo>
                    <a:pt x="777" y="561"/>
                  </a:lnTo>
                  <a:lnTo>
                    <a:pt x="789" y="551"/>
                  </a:lnTo>
                  <a:lnTo>
                    <a:pt x="785" y="527"/>
                  </a:lnTo>
                  <a:lnTo>
                    <a:pt x="799" y="502"/>
                  </a:lnTo>
                  <a:lnTo>
                    <a:pt x="794" y="490"/>
                  </a:lnTo>
                  <a:lnTo>
                    <a:pt x="799" y="467"/>
                  </a:lnTo>
                  <a:lnTo>
                    <a:pt x="799" y="352"/>
                  </a:lnTo>
                  <a:lnTo>
                    <a:pt x="817" y="316"/>
                  </a:lnTo>
                  <a:lnTo>
                    <a:pt x="796" y="293"/>
                  </a:lnTo>
                  <a:lnTo>
                    <a:pt x="799" y="277"/>
                  </a:lnTo>
                  <a:lnTo>
                    <a:pt x="791" y="264"/>
                  </a:lnTo>
                  <a:lnTo>
                    <a:pt x="767" y="274"/>
                  </a:lnTo>
                  <a:lnTo>
                    <a:pt x="739" y="305"/>
                  </a:lnTo>
                  <a:lnTo>
                    <a:pt x="711" y="318"/>
                  </a:lnTo>
                  <a:lnTo>
                    <a:pt x="684" y="357"/>
                  </a:lnTo>
                  <a:lnTo>
                    <a:pt x="615" y="381"/>
                  </a:lnTo>
                  <a:lnTo>
                    <a:pt x="584" y="357"/>
                  </a:lnTo>
                  <a:lnTo>
                    <a:pt x="588" y="342"/>
                  </a:lnTo>
                  <a:lnTo>
                    <a:pt x="571" y="318"/>
                  </a:lnTo>
                  <a:lnTo>
                    <a:pt x="564" y="294"/>
                  </a:lnTo>
                  <a:lnTo>
                    <a:pt x="537" y="293"/>
                  </a:lnTo>
                  <a:lnTo>
                    <a:pt x="492" y="268"/>
                  </a:lnTo>
                  <a:lnTo>
                    <a:pt x="473" y="275"/>
                  </a:lnTo>
                  <a:lnTo>
                    <a:pt x="451" y="264"/>
                  </a:lnTo>
                  <a:lnTo>
                    <a:pt x="419" y="270"/>
                  </a:lnTo>
                  <a:lnTo>
                    <a:pt x="392" y="260"/>
                  </a:lnTo>
                  <a:lnTo>
                    <a:pt x="376" y="236"/>
                  </a:lnTo>
                  <a:lnTo>
                    <a:pt x="359" y="217"/>
                  </a:lnTo>
                  <a:lnTo>
                    <a:pt x="353" y="199"/>
                  </a:lnTo>
                  <a:lnTo>
                    <a:pt x="332" y="177"/>
                  </a:lnTo>
                  <a:lnTo>
                    <a:pt x="318" y="157"/>
                  </a:lnTo>
                  <a:lnTo>
                    <a:pt x="288" y="116"/>
                  </a:lnTo>
                  <a:lnTo>
                    <a:pt x="279" y="92"/>
                  </a:lnTo>
                  <a:lnTo>
                    <a:pt x="246" y="50"/>
                  </a:lnTo>
                  <a:lnTo>
                    <a:pt x="237" y="28"/>
                  </a:lnTo>
                  <a:lnTo>
                    <a:pt x="194" y="7"/>
                  </a:lnTo>
                  <a:lnTo>
                    <a:pt x="167" y="17"/>
                  </a:lnTo>
                  <a:lnTo>
                    <a:pt x="142" y="11"/>
                  </a:lnTo>
                  <a:lnTo>
                    <a:pt x="88" y="0"/>
                  </a:lnTo>
                  <a:lnTo>
                    <a:pt x="16" y="26"/>
                  </a:lnTo>
                  <a:lnTo>
                    <a:pt x="4" y="37"/>
                  </a:lnTo>
                  <a:lnTo>
                    <a:pt x="19" y="57"/>
                  </a:lnTo>
                  <a:lnTo>
                    <a:pt x="0" y="106"/>
                  </a:lnTo>
                  <a:lnTo>
                    <a:pt x="5" y="111"/>
                  </a:lnTo>
                  <a:lnTo>
                    <a:pt x="37" y="130"/>
                  </a:lnTo>
                  <a:lnTo>
                    <a:pt x="54" y="103"/>
                  </a:lnTo>
                  <a:lnTo>
                    <a:pt x="83" y="122"/>
                  </a:lnTo>
                  <a:lnTo>
                    <a:pt x="82" y="135"/>
                  </a:lnTo>
                  <a:lnTo>
                    <a:pt x="93" y="167"/>
                  </a:lnTo>
                  <a:lnTo>
                    <a:pt x="111" y="188"/>
                  </a:lnTo>
                  <a:lnTo>
                    <a:pt x="148" y="194"/>
                  </a:lnTo>
                  <a:lnTo>
                    <a:pt x="159" y="183"/>
                  </a:lnTo>
                  <a:lnTo>
                    <a:pt x="181" y="179"/>
                  </a:lnTo>
                  <a:lnTo>
                    <a:pt x="223" y="144"/>
                  </a:lnTo>
                  <a:lnTo>
                    <a:pt x="279" y="186"/>
                  </a:lnTo>
                  <a:lnTo>
                    <a:pt x="260" y="260"/>
                  </a:lnTo>
                  <a:lnTo>
                    <a:pt x="265" y="314"/>
                  </a:lnTo>
                  <a:lnTo>
                    <a:pt x="265" y="347"/>
                  </a:lnTo>
                  <a:lnTo>
                    <a:pt x="250" y="355"/>
                  </a:lnTo>
                  <a:lnTo>
                    <a:pt x="247" y="441"/>
                  </a:lnTo>
                  <a:lnTo>
                    <a:pt x="244" y="438"/>
                  </a:lnTo>
                  <a:lnTo>
                    <a:pt x="229" y="419"/>
                  </a:lnTo>
                  <a:lnTo>
                    <a:pt x="222" y="419"/>
                  </a:lnTo>
                  <a:lnTo>
                    <a:pt x="218" y="427"/>
                  </a:lnTo>
                  <a:lnTo>
                    <a:pt x="172" y="496"/>
                  </a:lnTo>
                  <a:lnTo>
                    <a:pt x="150" y="524"/>
                  </a:lnTo>
                  <a:lnTo>
                    <a:pt x="152" y="533"/>
                  </a:lnTo>
                  <a:lnTo>
                    <a:pt x="198" y="566"/>
                  </a:lnTo>
                  <a:lnTo>
                    <a:pt x="223" y="558"/>
                  </a:lnTo>
                  <a:lnTo>
                    <a:pt x="227" y="566"/>
                  </a:lnTo>
                  <a:lnTo>
                    <a:pt x="222" y="573"/>
                  </a:lnTo>
                  <a:lnTo>
                    <a:pt x="198" y="583"/>
                  </a:lnTo>
                  <a:lnTo>
                    <a:pt x="196" y="604"/>
                  </a:lnTo>
                  <a:lnTo>
                    <a:pt x="207" y="615"/>
                  </a:lnTo>
                  <a:lnTo>
                    <a:pt x="207" y="615"/>
                  </a:lnTo>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49" name="新疆">
              <a:hlinkClick r:id="" action="ppaction://macro?name=Slide1.新疆_click" highlightClick="1"/>
              <a:hlinkHover r:id="" action="ppaction://noaction" highlightClick="1"/>
              <a:extLst>
                <a:ext uri="{FF2B5EF4-FFF2-40B4-BE49-F238E27FC236}">
                  <a16:creationId xmlns:a16="http://schemas.microsoft.com/office/drawing/2014/main" id="{E5B95FFE-647D-4AF4-91E7-6FF887FDA19A}"/>
                </a:ext>
              </a:extLst>
            </p:cNvPr>
            <p:cNvSpPr>
              <a:spLocks noChangeAspect="1"/>
            </p:cNvSpPr>
            <p:nvPr/>
          </p:nvSpPr>
          <p:spPr bwMode="auto">
            <a:xfrm rot="180000">
              <a:off x="270985" y="2001261"/>
              <a:ext cx="2219678" cy="1871253"/>
            </a:xfrm>
            <a:custGeom>
              <a:avLst/>
              <a:gdLst>
                <a:gd name="T0" fmla="*/ 115 w 168"/>
                <a:gd name="T1" fmla="*/ 4 h 131"/>
                <a:gd name="T2" fmla="*/ 120 w 168"/>
                <a:gd name="T3" fmla="*/ 10 h 131"/>
                <a:gd name="T4" fmla="*/ 128 w 168"/>
                <a:gd name="T5" fmla="*/ 15 h 131"/>
                <a:gd name="T6" fmla="*/ 134 w 168"/>
                <a:gd name="T7" fmla="*/ 27 h 131"/>
                <a:gd name="T8" fmla="*/ 131 w 168"/>
                <a:gd name="T9" fmla="*/ 36 h 131"/>
                <a:gd name="T10" fmla="*/ 149 w 168"/>
                <a:gd name="T11" fmla="*/ 44 h 131"/>
                <a:gd name="T12" fmla="*/ 161 w 168"/>
                <a:gd name="T13" fmla="*/ 53 h 131"/>
                <a:gd name="T14" fmla="*/ 168 w 168"/>
                <a:gd name="T15" fmla="*/ 67 h 131"/>
                <a:gd name="T16" fmla="*/ 163 w 168"/>
                <a:gd name="T17" fmla="*/ 73 h 131"/>
                <a:gd name="T18" fmla="*/ 146 w 168"/>
                <a:gd name="T19" fmla="*/ 82 h 131"/>
                <a:gd name="T20" fmla="*/ 144 w 168"/>
                <a:gd name="T21" fmla="*/ 96 h 131"/>
                <a:gd name="T22" fmla="*/ 120 w 168"/>
                <a:gd name="T23" fmla="*/ 103 h 131"/>
                <a:gd name="T24" fmla="*/ 124 w 168"/>
                <a:gd name="T25" fmla="*/ 116 h 131"/>
                <a:gd name="T26" fmla="*/ 122 w 168"/>
                <a:gd name="T27" fmla="*/ 121 h 131"/>
                <a:gd name="T28" fmla="*/ 118 w 168"/>
                <a:gd name="T29" fmla="*/ 124 h 131"/>
                <a:gd name="T30" fmla="*/ 109 w 168"/>
                <a:gd name="T31" fmla="*/ 121 h 131"/>
                <a:gd name="T32" fmla="*/ 92 w 168"/>
                <a:gd name="T33" fmla="*/ 119 h 131"/>
                <a:gd name="T34" fmla="*/ 75 w 168"/>
                <a:gd name="T35" fmla="*/ 122 h 131"/>
                <a:gd name="T36" fmla="*/ 63 w 168"/>
                <a:gd name="T37" fmla="*/ 120 h 131"/>
                <a:gd name="T38" fmla="*/ 48 w 168"/>
                <a:gd name="T39" fmla="*/ 121 h 131"/>
                <a:gd name="T40" fmla="*/ 40 w 168"/>
                <a:gd name="T41" fmla="*/ 117 h 131"/>
                <a:gd name="T42" fmla="*/ 22 w 168"/>
                <a:gd name="T43" fmla="*/ 121 h 131"/>
                <a:gd name="T44" fmla="*/ 13 w 168"/>
                <a:gd name="T45" fmla="*/ 108 h 131"/>
                <a:gd name="T46" fmla="*/ 10 w 168"/>
                <a:gd name="T47" fmla="*/ 101 h 131"/>
                <a:gd name="T48" fmla="*/ 6 w 168"/>
                <a:gd name="T49" fmla="*/ 96 h 131"/>
                <a:gd name="T50" fmla="*/ 4 w 168"/>
                <a:gd name="T51" fmla="*/ 91 h 131"/>
                <a:gd name="T52" fmla="*/ 6 w 168"/>
                <a:gd name="T53" fmla="*/ 86 h 131"/>
                <a:gd name="T54" fmla="*/ 1 w 168"/>
                <a:gd name="T55" fmla="*/ 79 h 131"/>
                <a:gd name="T56" fmla="*/ 1 w 168"/>
                <a:gd name="T57" fmla="*/ 71 h 131"/>
                <a:gd name="T58" fmla="*/ 4 w 168"/>
                <a:gd name="T59" fmla="*/ 67 h 131"/>
                <a:gd name="T60" fmla="*/ 13 w 168"/>
                <a:gd name="T61" fmla="*/ 63 h 131"/>
                <a:gd name="T62" fmla="*/ 18 w 168"/>
                <a:gd name="T63" fmla="*/ 64 h 131"/>
                <a:gd name="T64" fmla="*/ 23 w 168"/>
                <a:gd name="T65" fmla="*/ 66 h 131"/>
                <a:gd name="T66" fmla="*/ 40 w 168"/>
                <a:gd name="T67" fmla="*/ 61 h 131"/>
                <a:gd name="T68" fmla="*/ 55 w 168"/>
                <a:gd name="T69" fmla="*/ 52 h 131"/>
                <a:gd name="T70" fmla="*/ 59 w 168"/>
                <a:gd name="T71" fmla="*/ 47 h 131"/>
                <a:gd name="T72" fmla="*/ 57 w 168"/>
                <a:gd name="T73" fmla="*/ 32 h 131"/>
                <a:gd name="T74" fmla="*/ 69 w 168"/>
                <a:gd name="T75" fmla="*/ 30 h 131"/>
                <a:gd name="T76" fmla="*/ 75 w 168"/>
                <a:gd name="T77" fmla="*/ 32 h 131"/>
                <a:gd name="T78" fmla="*/ 81 w 168"/>
                <a:gd name="T79" fmla="*/ 15 h 131"/>
                <a:gd name="T80" fmla="*/ 92 w 168"/>
                <a:gd name="T81" fmla="*/ 18 h 131"/>
                <a:gd name="T82" fmla="*/ 100 w 168"/>
                <a:gd name="T83" fmla="*/ 8 h 131"/>
                <a:gd name="T84" fmla="*/ 108 w 168"/>
                <a:gd name="T85" fmla="*/ 3 h 131"/>
                <a:gd name="T86" fmla="*/ 115 w 168"/>
                <a:gd name="T87" fmla="*/ 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8" h="131">
                  <a:moveTo>
                    <a:pt x="115" y="1"/>
                  </a:moveTo>
                  <a:lnTo>
                    <a:pt x="116" y="1"/>
                  </a:lnTo>
                  <a:lnTo>
                    <a:pt x="115" y="4"/>
                  </a:lnTo>
                  <a:lnTo>
                    <a:pt x="117" y="6"/>
                  </a:lnTo>
                  <a:lnTo>
                    <a:pt x="117" y="7"/>
                  </a:lnTo>
                  <a:lnTo>
                    <a:pt x="120" y="10"/>
                  </a:lnTo>
                  <a:lnTo>
                    <a:pt x="121" y="13"/>
                  </a:lnTo>
                  <a:lnTo>
                    <a:pt x="126" y="13"/>
                  </a:lnTo>
                  <a:lnTo>
                    <a:pt x="128" y="15"/>
                  </a:lnTo>
                  <a:lnTo>
                    <a:pt x="129" y="15"/>
                  </a:lnTo>
                  <a:lnTo>
                    <a:pt x="131" y="20"/>
                  </a:lnTo>
                  <a:lnTo>
                    <a:pt x="134" y="27"/>
                  </a:lnTo>
                  <a:lnTo>
                    <a:pt x="133" y="31"/>
                  </a:lnTo>
                  <a:lnTo>
                    <a:pt x="133" y="32"/>
                  </a:lnTo>
                  <a:lnTo>
                    <a:pt x="131" y="36"/>
                  </a:lnTo>
                  <a:lnTo>
                    <a:pt x="131" y="39"/>
                  </a:lnTo>
                  <a:lnTo>
                    <a:pt x="140" y="43"/>
                  </a:lnTo>
                  <a:lnTo>
                    <a:pt x="149" y="44"/>
                  </a:lnTo>
                  <a:lnTo>
                    <a:pt x="158" y="51"/>
                  </a:lnTo>
                  <a:lnTo>
                    <a:pt x="161" y="52"/>
                  </a:lnTo>
                  <a:lnTo>
                    <a:pt x="161" y="53"/>
                  </a:lnTo>
                  <a:lnTo>
                    <a:pt x="163" y="57"/>
                  </a:lnTo>
                  <a:lnTo>
                    <a:pt x="165" y="63"/>
                  </a:lnTo>
                  <a:lnTo>
                    <a:pt x="168" y="67"/>
                  </a:lnTo>
                  <a:lnTo>
                    <a:pt x="167" y="69"/>
                  </a:lnTo>
                  <a:lnTo>
                    <a:pt x="167" y="72"/>
                  </a:lnTo>
                  <a:lnTo>
                    <a:pt x="163" y="73"/>
                  </a:lnTo>
                  <a:lnTo>
                    <a:pt x="155" y="76"/>
                  </a:lnTo>
                  <a:lnTo>
                    <a:pt x="150" y="80"/>
                  </a:lnTo>
                  <a:lnTo>
                    <a:pt x="146" y="82"/>
                  </a:lnTo>
                  <a:lnTo>
                    <a:pt x="146" y="85"/>
                  </a:lnTo>
                  <a:lnTo>
                    <a:pt x="147" y="97"/>
                  </a:lnTo>
                  <a:lnTo>
                    <a:pt x="144" y="96"/>
                  </a:lnTo>
                  <a:lnTo>
                    <a:pt x="142" y="97"/>
                  </a:lnTo>
                  <a:lnTo>
                    <a:pt x="123" y="101"/>
                  </a:lnTo>
                  <a:lnTo>
                    <a:pt x="120" y="103"/>
                  </a:lnTo>
                  <a:lnTo>
                    <a:pt x="120" y="108"/>
                  </a:lnTo>
                  <a:lnTo>
                    <a:pt x="126" y="113"/>
                  </a:lnTo>
                  <a:lnTo>
                    <a:pt x="124" y="116"/>
                  </a:lnTo>
                  <a:lnTo>
                    <a:pt x="121" y="118"/>
                  </a:lnTo>
                  <a:lnTo>
                    <a:pt x="121" y="119"/>
                  </a:lnTo>
                  <a:lnTo>
                    <a:pt x="122" y="121"/>
                  </a:lnTo>
                  <a:lnTo>
                    <a:pt x="123" y="121"/>
                  </a:lnTo>
                  <a:lnTo>
                    <a:pt x="124" y="122"/>
                  </a:lnTo>
                  <a:lnTo>
                    <a:pt x="118" y="124"/>
                  </a:lnTo>
                  <a:lnTo>
                    <a:pt x="115" y="122"/>
                  </a:lnTo>
                  <a:lnTo>
                    <a:pt x="113" y="121"/>
                  </a:lnTo>
                  <a:lnTo>
                    <a:pt x="109" y="121"/>
                  </a:lnTo>
                  <a:lnTo>
                    <a:pt x="101" y="118"/>
                  </a:lnTo>
                  <a:lnTo>
                    <a:pt x="96" y="118"/>
                  </a:lnTo>
                  <a:lnTo>
                    <a:pt x="92" y="119"/>
                  </a:lnTo>
                  <a:lnTo>
                    <a:pt x="88" y="119"/>
                  </a:lnTo>
                  <a:lnTo>
                    <a:pt x="81" y="123"/>
                  </a:lnTo>
                  <a:lnTo>
                    <a:pt x="75" y="122"/>
                  </a:lnTo>
                  <a:lnTo>
                    <a:pt x="70" y="124"/>
                  </a:lnTo>
                  <a:lnTo>
                    <a:pt x="66" y="122"/>
                  </a:lnTo>
                  <a:lnTo>
                    <a:pt x="63" y="120"/>
                  </a:lnTo>
                  <a:lnTo>
                    <a:pt x="56" y="119"/>
                  </a:lnTo>
                  <a:lnTo>
                    <a:pt x="51" y="122"/>
                  </a:lnTo>
                  <a:lnTo>
                    <a:pt x="48" y="121"/>
                  </a:lnTo>
                  <a:lnTo>
                    <a:pt x="46" y="120"/>
                  </a:lnTo>
                  <a:lnTo>
                    <a:pt x="40" y="120"/>
                  </a:lnTo>
                  <a:lnTo>
                    <a:pt x="40" y="117"/>
                  </a:lnTo>
                  <a:lnTo>
                    <a:pt x="32" y="131"/>
                  </a:lnTo>
                  <a:lnTo>
                    <a:pt x="25" y="125"/>
                  </a:lnTo>
                  <a:lnTo>
                    <a:pt x="22" y="121"/>
                  </a:lnTo>
                  <a:lnTo>
                    <a:pt x="23" y="114"/>
                  </a:lnTo>
                  <a:lnTo>
                    <a:pt x="20" y="113"/>
                  </a:lnTo>
                  <a:lnTo>
                    <a:pt x="13" y="108"/>
                  </a:lnTo>
                  <a:lnTo>
                    <a:pt x="11" y="108"/>
                  </a:lnTo>
                  <a:lnTo>
                    <a:pt x="9" y="105"/>
                  </a:lnTo>
                  <a:lnTo>
                    <a:pt x="10" y="101"/>
                  </a:lnTo>
                  <a:lnTo>
                    <a:pt x="10" y="100"/>
                  </a:lnTo>
                  <a:lnTo>
                    <a:pt x="7" y="98"/>
                  </a:lnTo>
                  <a:lnTo>
                    <a:pt x="6" y="96"/>
                  </a:lnTo>
                  <a:lnTo>
                    <a:pt x="1" y="93"/>
                  </a:lnTo>
                  <a:lnTo>
                    <a:pt x="1" y="92"/>
                  </a:lnTo>
                  <a:lnTo>
                    <a:pt x="4" y="91"/>
                  </a:lnTo>
                  <a:lnTo>
                    <a:pt x="5" y="92"/>
                  </a:lnTo>
                  <a:lnTo>
                    <a:pt x="7" y="91"/>
                  </a:lnTo>
                  <a:lnTo>
                    <a:pt x="6" y="86"/>
                  </a:lnTo>
                  <a:lnTo>
                    <a:pt x="7" y="81"/>
                  </a:lnTo>
                  <a:lnTo>
                    <a:pt x="3" y="78"/>
                  </a:lnTo>
                  <a:lnTo>
                    <a:pt x="1" y="79"/>
                  </a:lnTo>
                  <a:lnTo>
                    <a:pt x="0" y="76"/>
                  </a:lnTo>
                  <a:lnTo>
                    <a:pt x="1" y="74"/>
                  </a:lnTo>
                  <a:lnTo>
                    <a:pt x="1" y="71"/>
                  </a:lnTo>
                  <a:lnTo>
                    <a:pt x="3" y="69"/>
                  </a:lnTo>
                  <a:lnTo>
                    <a:pt x="4" y="68"/>
                  </a:lnTo>
                  <a:lnTo>
                    <a:pt x="4" y="67"/>
                  </a:lnTo>
                  <a:lnTo>
                    <a:pt x="7" y="65"/>
                  </a:lnTo>
                  <a:lnTo>
                    <a:pt x="10" y="64"/>
                  </a:lnTo>
                  <a:lnTo>
                    <a:pt x="13" y="63"/>
                  </a:lnTo>
                  <a:lnTo>
                    <a:pt x="16" y="64"/>
                  </a:lnTo>
                  <a:lnTo>
                    <a:pt x="17" y="63"/>
                  </a:lnTo>
                  <a:lnTo>
                    <a:pt x="18" y="64"/>
                  </a:lnTo>
                  <a:lnTo>
                    <a:pt x="18" y="66"/>
                  </a:lnTo>
                  <a:lnTo>
                    <a:pt x="20" y="67"/>
                  </a:lnTo>
                  <a:lnTo>
                    <a:pt x="23" y="66"/>
                  </a:lnTo>
                  <a:lnTo>
                    <a:pt x="27" y="62"/>
                  </a:lnTo>
                  <a:lnTo>
                    <a:pt x="36" y="64"/>
                  </a:lnTo>
                  <a:lnTo>
                    <a:pt x="40" y="61"/>
                  </a:lnTo>
                  <a:lnTo>
                    <a:pt x="53" y="58"/>
                  </a:lnTo>
                  <a:lnTo>
                    <a:pt x="54" y="56"/>
                  </a:lnTo>
                  <a:lnTo>
                    <a:pt x="55" y="52"/>
                  </a:lnTo>
                  <a:lnTo>
                    <a:pt x="58" y="49"/>
                  </a:lnTo>
                  <a:lnTo>
                    <a:pt x="59" y="49"/>
                  </a:lnTo>
                  <a:lnTo>
                    <a:pt x="59" y="47"/>
                  </a:lnTo>
                  <a:lnTo>
                    <a:pt x="59" y="36"/>
                  </a:lnTo>
                  <a:lnTo>
                    <a:pt x="60" y="34"/>
                  </a:lnTo>
                  <a:lnTo>
                    <a:pt x="57" y="32"/>
                  </a:lnTo>
                  <a:lnTo>
                    <a:pt x="56" y="31"/>
                  </a:lnTo>
                  <a:lnTo>
                    <a:pt x="60" y="30"/>
                  </a:lnTo>
                  <a:lnTo>
                    <a:pt x="69" y="30"/>
                  </a:lnTo>
                  <a:lnTo>
                    <a:pt x="71" y="31"/>
                  </a:lnTo>
                  <a:lnTo>
                    <a:pt x="74" y="32"/>
                  </a:lnTo>
                  <a:lnTo>
                    <a:pt x="75" y="32"/>
                  </a:lnTo>
                  <a:lnTo>
                    <a:pt x="76" y="31"/>
                  </a:lnTo>
                  <a:lnTo>
                    <a:pt x="75" y="29"/>
                  </a:lnTo>
                  <a:lnTo>
                    <a:pt x="81" y="15"/>
                  </a:lnTo>
                  <a:lnTo>
                    <a:pt x="82" y="15"/>
                  </a:lnTo>
                  <a:lnTo>
                    <a:pt x="89" y="18"/>
                  </a:lnTo>
                  <a:lnTo>
                    <a:pt x="92" y="18"/>
                  </a:lnTo>
                  <a:lnTo>
                    <a:pt x="93" y="19"/>
                  </a:lnTo>
                  <a:lnTo>
                    <a:pt x="99" y="17"/>
                  </a:lnTo>
                  <a:lnTo>
                    <a:pt x="100" y="8"/>
                  </a:lnTo>
                  <a:lnTo>
                    <a:pt x="103" y="6"/>
                  </a:lnTo>
                  <a:lnTo>
                    <a:pt x="106" y="6"/>
                  </a:lnTo>
                  <a:lnTo>
                    <a:pt x="108" y="3"/>
                  </a:lnTo>
                  <a:lnTo>
                    <a:pt x="109" y="1"/>
                  </a:lnTo>
                  <a:lnTo>
                    <a:pt x="111" y="0"/>
                  </a:lnTo>
                  <a:lnTo>
                    <a:pt x="115" y="1"/>
                  </a:lnTo>
                  <a:lnTo>
                    <a:pt x="115" y="1"/>
                  </a:lnTo>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sp>
          <p:nvSpPr>
            <p:cNvPr id="50" name="重庆">
              <a:hlinkClick r:id="" action="ppaction://macro?name=Slide1.重庆_click" highlightClick="1"/>
              <a:hlinkHover r:id="" action="ppaction://noaction" highlightClick="1"/>
              <a:extLst>
                <a:ext uri="{FF2B5EF4-FFF2-40B4-BE49-F238E27FC236}">
                  <a16:creationId xmlns:a16="http://schemas.microsoft.com/office/drawing/2014/main" id="{12047F27-B07B-400D-8EF6-3B6AE7FB2744}"/>
                </a:ext>
              </a:extLst>
            </p:cNvPr>
            <p:cNvSpPr>
              <a:spLocks noChangeAspect="1"/>
            </p:cNvSpPr>
            <p:nvPr/>
          </p:nvSpPr>
          <p:spPr bwMode="auto">
            <a:xfrm rot="180000">
              <a:off x="3262612" y="4457917"/>
              <a:ext cx="533299" cy="527305"/>
            </a:xfrm>
            <a:custGeom>
              <a:avLst/>
              <a:gdLst>
                <a:gd name="T0" fmla="*/ 7 w 40"/>
                <a:gd name="T1" fmla="*/ 30 h 37"/>
                <a:gd name="T2" fmla="*/ 7 w 40"/>
                <a:gd name="T3" fmla="*/ 30 h 37"/>
                <a:gd name="T4" fmla="*/ 5 w 40"/>
                <a:gd name="T5" fmla="*/ 29 h 37"/>
                <a:gd name="T6" fmla="*/ 3 w 40"/>
                <a:gd name="T7" fmla="*/ 28 h 37"/>
                <a:gd name="T8" fmla="*/ 2 w 40"/>
                <a:gd name="T9" fmla="*/ 26 h 37"/>
                <a:gd name="T10" fmla="*/ 0 w 40"/>
                <a:gd name="T11" fmla="*/ 25 h 37"/>
                <a:gd name="T12" fmla="*/ 1 w 40"/>
                <a:gd name="T13" fmla="*/ 24 h 37"/>
                <a:gd name="T14" fmla="*/ 3 w 40"/>
                <a:gd name="T15" fmla="*/ 22 h 37"/>
                <a:gd name="T16" fmla="*/ 3 w 40"/>
                <a:gd name="T17" fmla="*/ 17 h 37"/>
                <a:gd name="T18" fmla="*/ 4 w 40"/>
                <a:gd name="T19" fmla="*/ 17 h 37"/>
                <a:gd name="T20" fmla="*/ 6 w 40"/>
                <a:gd name="T21" fmla="*/ 16 h 37"/>
                <a:gd name="T22" fmla="*/ 8 w 40"/>
                <a:gd name="T23" fmla="*/ 18 h 37"/>
                <a:gd name="T24" fmla="*/ 10 w 40"/>
                <a:gd name="T25" fmla="*/ 17 h 37"/>
                <a:gd name="T26" fmla="*/ 12 w 40"/>
                <a:gd name="T27" fmla="*/ 19 h 37"/>
                <a:gd name="T28" fmla="*/ 15 w 40"/>
                <a:gd name="T29" fmla="*/ 19 h 37"/>
                <a:gd name="T30" fmla="*/ 15 w 40"/>
                <a:gd name="T31" fmla="*/ 18 h 37"/>
                <a:gd name="T32" fmla="*/ 18 w 40"/>
                <a:gd name="T33" fmla="*/ 16 h 37"/>
                <a:gd name="T34" fmla="*/ 19 w 40"/>
                <a:gd name="T35" fmla="*/ 13 h 37"/>
                <a:gd name="T36" fmla="*/ 21 w 40"/>
                <a:gd name="T37" fmla="*/ 12 h 37"/>
                <a:gd name="T38" fmla="*/ 23 w 40"/>
                <a:gd name="T39" fmla="*/ 11 h 37"/>
                <a:gd name="T40" fmla="*/ 24 w 40"/>
                <a:gd name="T41" fmla="*/ 9 h 37"/>
                <a:gd name="T42" fmla="*/ 25 w 40"/>
                <a:gd name="T43" fmla="*/ 7 h 37"/>
                <a:gd name="T44" fmla="*/ 26 w 40"/>
                <a:gd name="T45" fmla="*/ 5 h 37"/>
                <a:gd name="T46" fmla="*/ 26 w 40"/>
                <a:gd name="T47" fmla="*/ 2 h 37"/>
                <a:gd name="T48" fmla="*/ 25 w 40"/>
                <a:gd name="T49" fmla="*/ 0 h 37"/>
                <a:gd name="T50" fmla="*/ 31 w 40"/>
                <a:gd name="T51" fmla="*/ 2 h 37"/>
                <a:gd name="T52" fmla="*/ 32 w 40"/>
                <a:gd name="T53" fmla="*/ 3 h 37"/>
                <a:gd name="T54" fmla="*/ 35 w 40"/>
                <a:gd name="T55" fmla="*/ 3 h 37"/>
                <a:gd name="T56" fmla="*/ 37 w 40"/>
                <a:gd name="T57" fmla="*/ 3 h 37"/>
                <a:gd name="T58" fmla="*/ 39 w 40"/>
                <a:gd name="T59" fmla="*/ 5 h 37"/>
                <a:gd name="T60" fmla="*/ 40 w 40"/>
                <a:gd name="T61" fmla="*/ 10 h 37"/>
                <a:gd name="T62" fmla="*/ 39 w 40"/>
                <a:gd name="T63" fmla="*/ 12 h 37"/>
                <a:gd name="T64" fmla="*/ 38 w 40"/>
                <a:gd name="T65" fmla="*/ 12 h 37"/>
                <a:gd name="T66" fmla="*/ 34 w 40"/>
                <a:gd name="T67" fmla="*/ 14 h 37"/>
                <a:gd name="T68" fmla="*/ 28 w 40"/>
                <a:gd name="T69" fmla="*/ 15 h 37"/>
                <a:gd name="T70" fmla="*/ 26 w 40"/>
                <a:gd name="T71" fmla="*/ 17 h 37"/>
                <a:gd name="T72" fmla="*/ 28 w 40"/>
                <a:gd name="T73" fmla="*/ 19 h 37"/>
                <a:gd name="T74" fmla="*/ 28 w 40"/>
                <a:gd name="T75" fmla="*/ 22 h 37"/>
                <a:gd name="T76" fmla="*/ 29 w 40"/>
                <a:gd name="T77" fmla="*/ 23 h 37"/>
                <a:gd name="T78" fmla="*/ 34 w 40"/>
                <a:gd name="T79" fmla="*/ 28 h 37"/>
                <a:gd name="T80" fmla="*/ 34 w 40"/>
                <a:gd name="T81" fmla="*/ 35 h 37"/>
                <a:gd name="T82" fmla="*/ 31 w 40"/>
                <a:gd name="T83" fmla="*/ 37 h 37"/>
                <a:gd name="T84" fmla="*/ 29 w 40"/>
                <a:gd name="T85" fmla="*/ 34 h 37"/>
                <a:gd name="T86" fmla="*/ 26 w 40"/>
                <a:gd name="T87" fmla="*/ 31 h 37"/>
                <a:gd name="T88" fmla="*/ 26 w 40"/>
                <a:gd name="T89" fmla="*/ 29 h 37"/>
                <a:gd name="T90" fmla="*/ 24 w 40"/>
                <a:gd name="T91" fmla="*/ 29 h 37"/>
                <a:gd name="T92" fmla="*/ 22 w 40"/>
                <a:gd name="T93" fmla="*/ 30 h 37"/>
                <a:gd name="T94" fmla="*/ 19 w 40"/>
                <a:gd name="T95" fmla="*/ 28 h 37"/>
                <a:gd name="T96" fmla="*/ 17 w 40"/>
                <a:gd name="T97" fmla="*/ 32 h 37"/>
                <a:gd name="T98" fmla="*/ 15 w 40"/>
                <a:gd name="T99" fmla="*/ 32 h 37"/>
                <a:gd name="T100" fmla="*/ 13 w 40"/>
                <a:gd name="T101" fmla="*/ 35 h 37"/>
                <a:gd name="T102" fmla="*/ 11 w 40"/>
                <a:gd name="T103" fmla="*/ 34 h 37"/>
                <a:gd name="T104" fmla="*/ 9 w 40"/>
                <a:gd name="T105" fmla="*/ 35 h 37"/>
                <a:gd name="T106" fmla="*/ 6 w 40"/>
                <a:gd name="T107" fmla="*/ 33 h 37"/>
                <a:gd name="T108" fmla="*/ 7 w 40"/>
                <a:gd name="T109"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 h="37">
                  <a:moveTo>
                    <a:pt x="7" y="30"/>
                  </a:moveTo>
                  <a:lnTo>
                    <a:pt x="7" y="30"/>
                  </a:lnTo>
                  <a:lnTo>
                    <a:pt x="5" y="29"/>
                  </a:lnTo>
                  <a:lnTo>
                    <a:pt x="3" y="28"/>
                  </a:lnTo>
                  <a:lnTo>
                    <a:pt x="2" y="26"/>
                  </a:lnTo>
                  <a:lnTo>
                    <a:pt x="0" y="25"/>
                  </a:lnTo>
                  <a:lnTo>
                    <a:pt x="1" y="24"/>
                  </a:lnTo>
                  <a:lnTo>
                    <a:pt x="3" y="22"/>
                  </a:lnTo>
                  <a:lnTo>
                    <a:pt x="3" y="17"/>
                  </a:lnTo>
                  <a:lnTo>
                    <a:pt x="4" y="17"/>
                  </a:lnTo>
                  <a:lnTo>
                    <a:pt x="6" y="16"/>
                  </a:lnTo>
                  <a:lnTo>
                    <a:pt x="8" y="18"/>
                  </a:lnTo>
                  <a:lnTo>
                    <a:pt x="10" y="17"/>
                  </a:lnTo>
                  <a:lnTo>
                    <a:pt x="12" y="19"/>
                  </a:lnTo>
                  <a:lnTo>
                    <a:pt x="15" y="19"/>
                  </a:lnTo>
                  <a:lnTo>
                    <a:pt x="15" y="18"/>
                  </a:lnTo>
                  <a:lnTo>
                    <a:pt x="18" y="16"/>
                  </a:lnTo>
                  <a:lnTo>
                    <a:pt x="19" y="13"/>
                  </a:lnTo>
                  <a:lnTo>
                    <a:pt x="21" y="12"/>
                  </a:lnTo>
                  <a:lnTo>
                    <a:pt x="23" y="11"/>
                  </a:lnTo>
                  <a:lnTo>
                    <a:pt x="24" y="9"/>
                  </a:lnTo>
                  <a:lnTo>
                    <a:pt x="25" y="7"/>
                  </a:lnTo>
                  <a:lnTo>
                    <a:pt x="26" y="5"/>
                  </a:lnTo>
                  <a:lnTo>
                    <a:pt x="26" y="2"/>
                  </a:lnTo>
                  <a:lnTo>
                    <a:pt x="25" y="0"/>
                  </a:lnTo>
                  <a:lnTo>
                    <a:pt x="31" y="2"/>
                  </a:lnTo>
                  <a:lnTo>
                    <a:pt x="32" y="3"/>
                  </a:lnTo>
                  <a:lnTo>
                    <a:pt x="35" y="3"/>
                  </a:lnTo>
                  <a:lnTo>
                    <a:pt x="37" y="3"/>
                  </a:lnTo>
                  <a:lnTo>
                    <a:pt x="39" y="5"/>
                  </a:lnTo>
                  <a:lnTo>
                    <a:pt x="40" y="10"/>
                  </a:lnTo>
                  <a:lnTo>
                    <a:pt x="39" y="12"/>
                  </a:lnTo>
                  <a:lnTo>
                    <a:pt x="38" y="12"/>
                  </a:lnTo>
                  <a:lnTo>
                    <a:pt x="34" y="14"/>
                  </a:lnTo>
                  <a:lnTo>
                    <a:pt x="28" y="15"/>
                  </a:lnTo>
                  <a:lnTo>
                    <a:pt x="26" y="17"/>
                  </a:lnTo>
                  <a:lnTo>
                    <a:pt x="28" y="19"/>
                  </a:lnTo>
                  <a:lnTo>
                    <a:pt x="28" y="22"/>
                  </a:lnTo>
                  <a:lnTo>
                    <a:pt x="29" y="23"/>
                  </a:lnTo>
                  <a:lnTo>
                    <a:pt x="34" y="28"/>
                  </a:lnTo>
                  <a:lnTo>
                    <a:pt x="34" y="35"/>
                  </a:lnTo>
                  <a:lnTo>
                    <a:pt x="31" y="37"/>
                  </a:lnTo>
                  <a:lnTo>
                    <a:pt x="29" y="34"/>
                  </a:lnTo>
                  <a:lnTo>
                    <a:pt x="26" y="31"/>
                  </a:lnTo>
                  <a:lnTo>
                    <a:pt x="26" y="29"/>
                  </a:lnTo>
                  <a:lnTo>
                    <a:pt x="24" y="29"/>
                  </a:lnTo>
                  <a:lnTo>
                    <a:pt x="22" y="30"/>
                  </a:lnTo>
                  <a:lnTo>
                    <a:pt x="19" y="28"/>
                  </a:lnTo>
                  <a:lnTo>
                    <a:pt x="17" y="32"/>
                  </a:lnTo>
                  <a:lnTo>
                    <a:pt x="15" y="32"/>
                  </a:lnTo>
                  <a:lnTo>
                    <a:pt x="13" y="35"/>
                  </a:lnTo>
                  <a:lnTo>
                    <a:pt x="11" y="34"/>
                  </a:lnTo>
                  <a:lnTo>
                    <a:pt x="9" y="35"/>
                  </a:lnTo>
                  <a:lnTo>
                    <a:pt x="6" y="33"/>
                  </a:lnTo>
                  <a:lnTo>
                    <a:pt x="7" y="30"/>
                  </a:lnTo>
                  <a:close/>
                </a:path>
              </a:pathLst>
            </a:custGeom>
            <a:solidFill>
              <a:schemeClr val="accent1">
                <a:lumMod val="75000"/>
              </a:schemeClr>
            </a:solidFill>
            <a:ln w="3175" cap="flat" cmpd="sng">
              <a:solidFill>
                <a:schemeClr val="bg1"/>
              </a:solidFill>
              <a:prstDash val="solid"/>
              <a:round/>
              <a:headEnd type="none" w="med" len="med"/>
              <a:tailEnd type="none" w="med" len="med"/>
            </a:ln>
            <a:effectLst/>
          </p:spPr>
          <p:txBody>
            <a:bodyPr/>
            <a:lstStyle/>
            <a:p>
              <a:endParaRPr lang="zh-CN" altLang="en-US"/>
            </a:p>
          </p:txBody>
        </p:sp>
      </p:grpSp>
      <p:grpSp>
        <p:nvGrpSpPr>
          <p:cNvPr id="8" name="组合 7">
            <a:extLst>
              <a:ext uri="{FF2B5EF4-FFF2-40B4-BE49-F238E27FC236}">
                <a16:creationId xmlns:a16="http://schemas.microsoft.com/office/drawing/2014/main" id="{89CB1E2F-71E0-48FD-B808-1FB1720ADE76}"/>
              </a:ext>
            </a:extLst>
          </p:cNvPr>
          <p:cNvGrpSpPr/>
          <p:nvPr/>
        </p:nvGrpSpPr>
        <p:grpSpPr>
          <a:xfrm>
            <a:off x="1143001" y="4974257"/>
            <a:ext cx="543492" cy="772778"/>
            <a:chOff x="4267200" y="2995612"/>
            <a:chExt cx="609600" cy="866775"/>
          </a:xfrm>
        </p:grpSpPr>
        <p:sp>
          <p:nvSpPr>
            <p:cNvPr id="15" name="Freeform 71">
              <a:extLst>
                <a:ext uri="{FF2B5EF4-FFF2-40B4-BE49-F238E27FC236}">
                  <a16:creationId xmlns:a16="http://schemas.microsoft.com/office/drawing/2014/main" id="{8F78CE42-78BF-4903-9BAE-3A34A68BE4B3}"/>
                </a:ext>
              </a:extLst>
            </p:cNvPr>
            <p:cNvSpPr>
              <a:spLocks noEditPoints="1"/>
            </p:cNvSpPr>
            <p:nvPr/>
          </p:nvSpPr>
          <p:spPr bwMode="auto">
            <a:xfrm>
              <a:off x="4267200" y="2995612"/>
              <a:ext cx="561975" cy="314325"/>
            </a:xfrm>
            <a:custGeom>
              <a:avLst/>
              <a:gdLst>
                <a:gd name="T0" fmla="*/ 2147483647 w 298"/>
                <a:gd name="T1" fmla="*/ 2147483647 h 172"/>
                <a:gd name="T2" fmla="*/ 2147483647 w 298"/>
                <a:gd name="T3" fmla="*/ 2147483647 h 172"/>
                <a:gd name="T4" fmla="*/ 2147483647 w 298"/>
                <a:gd name="T5" fmla="*/ 2147483647 h 172"/>
                <a:gd name="T6" fmla="*/ 2147483647 w 298"/>
                <a:gd name="T7" fmla="*/ 2147483647 h 172"/>
                <a:gd name="T8" fmla="*/ 2147483647 w 298"/>
                <a:gd name="T9" fmla="*/ 2147483647 h 172"/>
                <a:gd name="T10" fmla="*/ 2147483647 w 298"/>
                <a:gd name="T11" fmla="*/ 2147483647 h 172"/>
                <a:gd name="T12" fmla="*/ 2147483647 w 298"/>
                <a:gd name="T13" fmla="*/ 0 h 172"/>
                <a:gd name="T14" fmla="*/ 2147483647 w 298"/>
                <a:gd name="T15" fmla="*/ 2147483647 h 172"/>
                <a:gd name="T16" fmla="*/ 2147483647 w 298"/>
                <a:gd name="T17" fmla="*/ 2147483647 h 172"/>
                <a:gd name="T18" fmla="*/ 2147483647 w 298"/>
                <a:gd name="T19" fmla="*/ 2147483647 h 172"/>
                <a:gd name="T20" fmla="*/ 2147483647 w 298"/>
                <a:gd name="T21" fmla="*/ 2147483647 h 172"/>
                <a:gd name="T22" fmla="*/ 2147483647 w 298"/>
                <a:gd name="T23" fmla="*/ 0 h 172"/>
                <a:gd name="T24" fmla="*/ 2147483647 w 298"/>
                <a:gd name="T25" fmla="*/ 2147483647 h 172"/>
                <a:gd name="T26" fmla="*/ 2147483647 w 298"/>
                <a:gd name="T27" fmla="*/ 2147483647 h 172"/>
                <a:gd name="T28" fmla="*/ 2147483647 w 298"/>
                <a:gd name="T29" fmla="*/ 2147483647 h 172"/>
                <a:gd name="T30" fmla="*/ 2147483647 w 298"/>
                <a:gd name="T31" fmla="*/ 0 h 172"/>
                <a:gd name="T32" fmla="*/ 2147483647 w 298"/>
                <a:gd name="T33" fmla="*/ 2147483647 h 172"/>
                <a:gd name="T34" fmla="*/ 2147483647 w 298"/>
                <a:gd name="T35" fmla="*/ 2147483647 h 172"/>
                <a:gd name="T36" fmla="*/ 2147483647 w 298"/>
                <a:gd name="T37" fmla="*/ 2147483647 h 172"/>
                <a:gd name="T38" fmla="*/ 2147483647 w 298"/>
                <a:gd name="T39" fmla="*/ 2147483647 h 172"/>
                <a:gd name="T40" fmla="*/ 0 w 298"/>
                <a:gd name="T41" fmla="*/ 2147483647 h 172"/>
                <a:gd name="T42" fmla="*/ 2147483647 w 298"/>
                <a:gd name="T43" fmla="*/ 2147483647 h 172"/>
                <a:gd name="T44" fmla="*/ 2147483647 w 298"/>
                <a:gd name="T45" fmla="*/ 2147483647 h 172"/>
                <a:gd name="T46" fmla="*/ 2147483647 w 298"/>
                <a:gd name="T47" fmla="*/ 2147483647 h 172"/>
                <a:gd name="T48" fmla="*/ 2147483647 w 298"/>
                <a:gd name="T49" fmla="*/ 2147483647 h 172"/>
                <a:gd name="T50" fmla="*/ 2147483647 w 298"/>
                <a:gd name="T51" fmla="*/ 2147483647 h 172"/>
                <a:gd name="T52" fmla="*/ 2147483647 w 298"/>
                <a:gd name="T53" fmla="*/ 2147483647 h 172"/>
                <a:gd name="T54" fmla="*/ 2147483647 w 298"/>
                <a:gd name="T55" fmla="*/ 2147483647 h 172"/>
                <a:gd name="T56" fmla="*/ 2147483647 w 298"/>
                <a:gd name="T57" fmla="*/ 2147483647 h 172"/>
                <a:gd name="T58" fmla="*/ 2147483647 w 298"/>
                <a:gd name="T59" fmla="*/ 2147483647 h 172"/>
                <a:gd name="T60" fmla="*/ 2147483647 w 298"/>
                <a:gd name="T61" fmla="*/ 2147483647 h 172"/>
                <a:gd name="T62" fmla="*/ 2147483647 w 298"/>
                <a:gd name="T63" fmla="*/ 2147483647 h 172"/>
                <a:gd name="T64" fmla="*/ 2147483647 w 298"/>
                <a:gd name="T65" fmla="*/ 2147483647 h 172"/>
                <a:gd name="T66" fmla="*/ 2147483647 w 298"/>
                <a:gd name="T67" fmla="*/ 2147483647 h 172"/>
                <a:gd name="T68" fmla="*/ 2147483647 w 298"/>
                <a:gd name="T69" fmla="*/ 2147483647 h 172"/>
                <a:gd name="T70" fmla="*/ 2147483647 w 298"/>
                <a:gd name="T71" fmla="*/ 2147483647 h 172"/>
                <a:gd name="T72" fmla="*/ 2147483647 w 298"/>
                <a:gd name="T73" fmla="*/ 2147483647 h 172"/>
                <a:gd name="T74" fmla="*/ 2147483647 w 298"/>
                <a:gd name="T75" fmla="*/ 2147483647 h 172"/>
                <a:gd name="T76" fmla="*/ 2147483647 w 298"/>
                <a:gd name="T77" fmla="*/ 2147483647 h 172"/>
                <a:gd name="T78" fmla="*/ 2147483647 w 298"/>
                <a:gd name="T79" fmla="*/ 2147483647 h 172"/>
                <a:gd name="T80" fmla="*/ 2147483647 w 298"/>
                <a:gd name="T81" fmla="*/ 2147483647 h 172"/>
                <a:gd name="T82" fmla="*/ 2147483647 w 298"/>
                <a:gd name="T83" fmla="*/ 2147483647 h 172"/>
                <a:gd name="T84" fmla="*/ 2147483647 w 298"/>
                <a:gd name="T85" fmla="*/ 2147483647 h 172"/>
                <a:gd name="T86" fmla="*/ 2147483647 w 298"/>
                <a:gd name="T87" fmla="*/ 2147483647 h 172"/>
                <a:gd name="T88" fmla="*/ 2147483647 w 298"/>
                <a:gd name="T89" fmla="*/ 2147483647 h 172"/>
                <a:gd name="T90" fmla="*/ 2147483647 w 298"/>
                <a:gd name="T91" fmla="*/ 2147483647 h 172"/>
                <a:gd name="T92" fmla="*/ 2147483647 w 298"/>
                <a:gd name="T93" fmla="*/ 2147483647 h 172"/>
                <a:gd name="T94" fmla="*/ 2147483647 w 298"/>
                <a:gd name="T95" fmla="*/ 2147483647 h 172"/>
                <a:gd name="T96" fmla="*/ 2147483647 w 298"/>
                <a:gd name="T97" fmla="*/ 2147483647 h 172"/>
                <a:gd name="T98" fmla="*/ 2147483647 w 298"/>
                <a:gd name="T99" fmla="*/ 2147483647 h 172"/>
                <a:gd name="T100" fmla="*/ 2147483647 w 298"/>
                <a:gd name="T101" fmla="*/ 2147483647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98"/>
                <a:gd name="T154" fmla="*/ 0 h 172"/>
                <a:gd name="T155" fmla="*/ 298 w 298"/>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98" h="172">
                  <a:moveTo>
                    <a:pt x="77" y="172"/>
                  </a:moveTo>
                  <a:cubicBezTo>
                    <a:pt x="74" y="171"/>
                    <a:pt x="71" y="170"/>
                    <a:pt x="66" y="169"/>
                  </a:cubicBezTo>
                  <a:cubicBezTo>
                    <a:pt x="61" y="164"/>
                    <a:pt x="63" y="161"/>
                    <a:pt x="63" y="156"/>
                  </a:cubicBezTo>
                  <a:cubicBezTo>
                    <a:pt x="64" y="151"/>
                    <a:pt x="63" y="152"/>
                    <a:pt x="69" y="151"/>
                  </a:cubicBezTo>
                  <a:cubicBezTo>
                    <a:pt x="69" y="150"/>
                    <a:pt x="70" y="149"/>
                    <a:pt x="71" y="149"/>
                  </a:cubicBezTo>
                  <a:cubicBezTo>
                    <a:pt x="71" y="147"/>
                    <a:pt x="71" y="144"/>
                    <a:pt x="71" y="142"/>
                  </a:cubicBezTo>
                  <a:cubicBezTo>
                    <a:pt x="71" y="142"/>
                    <a:pt x="71" y="142"/>
                    <a:pt x="72" y="142"/>
                  </a:cubicBezTo>
                  <a:cubicBezTo>
                    <a:pt x="73" y="142"/>
                    <a:pt x="75" y="143"/>
                    <a:pt x="78" y="142"/>
                  </a:cubicBezTo>
                  <a:cubicBezTo>
                    <a:pt x="81" y="141"/>
                    <a:pt x="83" y="139"/>
                    <a:pt x="86" y="137"/>
                  </a:cubicBezTo>
                  <a:cubicBezTo>
                    <a:pt x="91" y="137"/>
                    <a:pt x="96" y="137"/>
                    <a:pt x="101" y="137"/>
                  </a:cubicBezTo>
                  <a:cubicBezTo>
                    <a:pt x="102" y="137"/>
                    <a:pt x="105" y="139"/>
                    <a:pt x="105" y="143"/>
                  </a:cubicBezTo>
                  <a:cubicBezTo>
                    <a:pt x="104" y="146"/>
                    <a:pt x="103" y="148"/>
                    <a:pt x="101" y="150"/>
                  </a:cubicBezTo>
                  <a:cubicBezTo>
                    <a:pt x="99" y="153"/>
                    <a:pt x="97" y="156"/>
                    <a:pt x="96" y="161"/>
                  </a:cubicBezTo>
                  <a:cubicBezTo>
                    <a:pt x="90" y="164"/>
                    <a:pt x="85" y="167"/>
                    <a:pt x="80" y="171"/>
                  </a:cubicBezTo>
                  <a:cubicBezTo>
                    <a:pt x="79" y="172"/>
                    <a:pt x="78" y="172"/>
                    <a:pt x="77" y="172"/>
                  </a:cubicBezTo>
                  <a:close/>
                  <a:moveTo>
                    <a:pt x="0" y="0"/>
                  </a:moveTo>
                  <a:cubicBezTo>
                    <a:pt x="73" y="0"/>
                    <a:pt x="73" y="0"/>
                    <a:pt x="73" y="0"/>
                  </a:cubicBezTo>
                  <a:cubicBezTo>
                    <a:pt x="73" y="2"/>
                    <a:pt x="73" y="5"/>
                    <a:pt x="73" y="8"/>
                  </a:cubicBezTo>
                  <a:cubicBezTo>
                    <a:pt x="73" y="10"/>
                    <a:pt x="74" y="11"/>
                    <a:pt x="77" y="13"/>
                  </a:cubicBezTo>
                  <a:cubicBezTo>
                    <a:pt x="77" y="14"/>
                    <a:pt x="78" y="15"/>
                    <a:pt x="79" y="17"/>
                  </a:cubicBezTo>
                  <a:cubicBezTo>
                    <a:pt x="75" y="17"/>
                    <a:pt x="73" y="19"/>
                    <a:pt x="70" y="20"/>
                  </a:cubicBezTo>
                  <a:cubicBezTo>
                    <a:pt x="66" y="25"/>
                    <a:pt x="61" y="27"/>
                    <a:pt x="57" y="31"/>
                  </a:cubicBezTo>
                  <a:cubicBezTo>
                    <a:pt x="54" y="33"/>
                    <a:pt x="50" y="34"/>
                    <a:pt x="47" y="33"/>
                  </a:cubicBezTo>
                  <a:cubicBezTo>
                    <a:pt x="45" y="33"/>
                    <a:pt x="44" y="32"/>
                    <a:pt x="41" y="31"/>
                  </a:cubicBezTo>
                  <a:cubicBezTo>
                    <a:pt x="37" y="25"/>
                    <a:pt x="37" y="27"/>
                    <a:pt x="33" y="26"/>
                  </a:cubicBezTo>
                  <a:cubicBezTo>
                    <a:pt x="32" y="27"/>
                    <a:pt x="31" y="27"/>
                    <a:pt x="31" y="29"/>
                  </a:cubicBezTo>
                  <a:cubicBezTo>
                    <a:pt x="31" y="30"/>
                    <a:pt x="31" y="31"/>
                    <a:pt x="31" y="32"/>
                  </a:cubicBezTo>
                  <a:cubicBezTo>
                    <a:pt x="28" y="35"/>
                    <a:pt x="24" y="38"/>
                    <a:pt x="22" y="42"/>
                  </a:cubicBezTo>
                  <a:cubicBezTo>
                    <a:pt x="19" y="43"/>
                    <a:pt x="16" y="43"/>
                    <a:pt x="15" y="44"/>
                  </a:cubicBezTo>
                  <a:cubicBezTo>
                    <a:pt x="10" y="42"/>
                    <a:pt x="9" y="40"/>
                    <a:pt x="7" y="38"/>
                  </a:cubicBezTo>
                  <a:cubicBezTo>
                    <a:pt x="6" y="38"/>
                    <a:pt x="5" y="37"/>
                    <a:pt x="4" y="37"/>
                  </a:cubicBezTo>
                  <a:cubicBezTo>
                    <a:pt x="2" y="37"/>
                    <a:pt x="1" y="37"/>
                    <a:pt x="0" y="37"/>
                  </a:cubicBezTo>
                  <a:cubicBezTo>
                    <a:pt x="0" y="0"/>
                    <a:pt x="0" y="0"/>
                    <a:pt x="0" y="0"/>
                  </a:cubicBezTo>
                  <a:close/>
                  <a:moveTo>
                    <a:pt x="74" y="0"/>
                  </a:moveTo>
                  <a:cubicBezTo>
                    <a:pt x="153" y="0"/>
                    <a:pt x="153" y="0"/>
                    <a:pt x="153" y="0"/>
                  </a:cubicBezTo>
                  <a:cubicBezTo>
                    <a:pt x="153" y="2"/>
                    <a:pt x="154" y="3"/>
                    <a:pt x="154" y="4"/>
                  </a:cubicBezTo>
                  <a:cubicBezTo>
                    <a:pt x="156" y="8"/>
                    <a:pt x="156" y="10"/>
                    <a:pt x="155" y="14"/>
                  </a:cubicBezTo>
                  <a:cubicBezTo>
                    <a:pt x="155" y="17"/>
                    <a:pt x="155" y="20"/>
                    <a:pt x="156" y="25"/>
                  </a:cubicBezTo>
                  <a:cubicBezTo>
                    <a:pt x="150" y="25"/>
                    <a:pt x="144" y="25"/>
                    <a:pt x="137" y="25"/>
                  </a:cubicBezTo>
                  <a:cubicBezTo>
                    <a:pt x="135" y="27"/>
                    <a:pt x="138" y="31"/>
                    <a:pt x="140" y="33"/>
                  </a:cubicBezTo>
                  <a:cubicBezTo>
                    <a:pt x="140" y="34"/>
                    <a:pt x="139" y="35"/>
                    <a:pt x="139" y="36"/>
                  </a:cubicBezTo>
                  <a:cubicBezTo>
                    <a:pt x="137" y="36"/>
                    <a:pt x="133" y="31"/>
                    <a:pt x="133" y="31"/>
                  </a:cubicBezTo>
                  <a:cubicBezTo>
                    <a:pt x="131" y="31"/>
                    <a:pt x="129" y="31"/>
                    <a:pt x="127" y="31"/>
                  </a:cubicBezTo>
                  <a:cubicBezTo>
                    <a:pt x="126" y="32"/>
                    <a:pt x="125" y="34"/>
                    <a:pt x="124" y="36"/>
                  </a:cubicBezTo>
                  <a:cubicBezTo>
                    <a:pt x="124" y="37"/>
                    <a:pt x="124" y="41"/>
                    <a:pt x="121" y="43"/>
                  </a:cubicBezTo>
                  <a:cubicBezTo>
                    <a:pt x="118" y="40"/>
                    <a:pt x="114" y="42"/>
                    <a:pt x="112" y="42"/>
                  </a:cubicBezTo>
                  <a:cubicBezTo>
                    <a:pt x="111" y="42"/>
                    <a:pt x="111" y="41"/>
                    <a:pt x="110" y="40"/>
                  </a:cubicBezTo>
                  <a:cubicBezTo>
                    <a:pt x="110" y="34"/>
                    <a:pt x="106" y="35"/>
                    <a:pt x="104" y="35"/>
                  </a:cubicBezTo>
                  <a:cubicBezTo>
                    <a:pt x="104" y="35"/>
                    <a:pt x="104" y="34"/>
                    <a:pt x="104" y="33"/>
                  </a:cubicBezTo>
                  <a:cubicBezTo>
                    <a:pt x="106" y="29"/>
                    <a:pt x="109" y="24"/>
                    <a:pt x="109" y="20"/>
                  </a:cubicBezTo>
                  <a:cubicBezTo>
                    <a:pt x="107" y="17"/>
                    <a:pt x="104" y="15"/>
                    <a:pt x="104" y="12"/>
                  </a:cubicBezTo>
                  <a:cubicBezTo>
                    <a:pt x="102" y="9"/>
                    <a:pt x="101" y="10"/>
                    <a:pt x="99" y="10"/>
                  </a:cubicBezTo>
                  <a:cubicBezTo>
                    <a:pt x="97" y="11"/>
                    <a:pt x="95" y="11"/>
                    <a:pt x="93" y="11"/>
                  </a:cubicBezTo>
                  <a:cubicBezTo>
                    <a:pt x="90" y="14"/>
                    <a:pt x="88" y="15"/>
                    <a:pt x="86" y="16"/>
                  </a:cubicBezTo>
                  <a:cubicBezTo>
                    <a:pt x="84" y="16"/>
                    <a:pt x="82" y="17"/>
                    <a:pt x="80" y="17"/>
                  </a:cubicBezTo>
                  <a:cubicBezTo>
                    <a:pt x="80" y="12"/>
                    <a:pt x="77" y="11"/>
                    <a:pt x="75" y="9"/>
                  </a:cubicBezTo>
                  <a:cubicBezTo>
                    <a:pt x="74" y="8"/>
                    <a:pt x="74" y="8"/>
                    <a:pt x="74" y="8"/>
                  </a:cubicBezTo>
                  <a:cubicBezTo>
                    <a:pt x="74" y="5"/>
                    <a:pt x="74" y="2"/>
                    <a:pt x="74" y="0"/>
                  </a:cubicBezTo>
                  <a:close/>
                  <a:moveTo>
                    <a:pt x="155" y="0"/>
                  </a:moveTo>
                  <a:cubicBezTo>
                    <a:pt x="200" y="0"/>
                    <a:pt x="200" y="0"/>
                    <a:pt x="200" y="0"/>
                  </a:cubicBezTo>
                  <a:cubicBezTo>
                    <a:pt x="200" y="1"/>
                    <a:pt x="200" y="1"/>
                    <a:pt x="200" y="2"/>
                  </a:cubicBezTo>
                  <a:cubicBezTo>
                    <a:pt x="200" y="3"/>
                    <a:pt x="200" y="6"/>
                    <a:pt x="199" y="7"/>
                  </a:cubicBezTo>
                  <a:cubicBezTo>
                    <a:pt x="195" y="11"/>
                    <a:pt x="194" y="11"/>
                    <a:pt x="194" y="17"/>
                  </a:cubicBezTo>
                  <a:cubicBezTo>
                    <a:pt x="194" y="18"/>
                    <a:pt x="195" y="19"/>
                    <a:pt x="195" y="20"/>
                  </a:cubicBezTo>
                  <a:cubicBezTo>
                    <a:pt x="194" y="23"/>
                    <a:pt x="192" y="29"/>
                    <a:pt x="193" y="33"/>
                  </a:cubicBezTo>
                  <a:cubicBezTo>
                    <a:pt x="193" y="34"/>
                    <a:pt x="193" y="35"/>
                    <a:pt x="194" y="35"/>
                  </a:cubicBezTo>
                  <a:cubicBezTo>
                    <a:pt x="192" y="36"/>
                    <a:pt x="189" y="37"/>
                    <a:pt x="187" y="39"/>
                  </a:cubicBezTo>
                  <a:cubicBezTo>
                    <a:pt x="183" y="35"/>
                    <a:pt x="179" y="38"/>
                    <a:pt x="174" y="40"/>
                  </a:cubicBezTo>
                  <a:cubicBezTo>
                    <a:pt x="172" y="40"/>
                    <a:pt x="171" y="41"/>
                    <a:pt x="169" y="41"/>
                  </a:cubicBezTo>
                  <a:cubicBezTo>
                    <a:pt x="168" y="40"/>
                    <a:pt x="165" y="40"/>
                    <a:pt x="164" y="40"/>
                  </a:cubicBezTo>
                  <a:cubicBezTo>
                    <a:pt x="164" y="39"/>
                    <a:pt x="164" y="39"/>
                    <a:pt x="164" y="39"/>
                  </a:cubicBezTo>
                  <a:cubicBezTo>
                    <a:pt x="167" y="36"/>
                    <a:pt x="170" y="33"/>
                    <a:pt x="172" y="30"/>
                  </a:cubicBezTo>
                  <a:cubicBezTo>
                    <a:pt x="172" y="26"/>
                    <a:pt x="171" y="25"/>
                    <a:pt x="171" y="24"/>
                  </a:cubicBezTo>
                  <a:cubicBezTo>
                    <a:pt x="167" y="24"/>
                    <a:pt x="165" y="24"/>
                    <a:pt x="163" y="25"/>
                  </a:cubicBezTo>
                  <a:cubicBezTo>
                    <a:pt x="162" y="25"/>
                    <a:pt x="160" y="25"/>
                    <a:pt x="158" y="26"/>
                  </a:cubicBezTo>
                  <a:cubicBezTo>
                    <a:pt x="158" y="23"/>
                    <a:pt x="157" y="21"/>
                    <a:pt x="156" y="19"/>
                  </a:cubicBezTo>
                  <a:cubicBezTo>
                    <a:pt x="156" y="14"/>
                    <a:pt x="158" y="10"/>
                    <a:pt x="157" y="4"/>
                  </a:cubicBezTo>
                  <a:cubicBezTo>
                    <a:pt x="156" y="4"/>
                    <a:pt x="156" y="3"/>
                    <a:pt x="155" y="3"/>
                  </a:cubicBezTo>
                  <a:cubicBezTo>
                    <a:pt x="155" y="2"/>
                    <a:pt x="155" y="1"/>
                    <a:pt x="155" y="0"/>
                  </a:cubicBezTo>
                  <a:close/>
                  <a:moveTo>
                    <a:pt x="202" y="0"/>
                  </a:moveTo>
                  <a:cubicBezTo>
                    <a:pt x="255" y="0"/>
                    <a:pt x="255" y="0"/>
                    <a:pt x="255" y="0"/>
                  </a:cubicBezTo>
                  <a:cubicBezTo>
                    <a:pt x="254" y="4"/>
                    <a:pt x="252" y="8"/>
                    <a:pt x="254" y="12"/>
                  </a:cubicBezTo>
                  <a:cubicBezTo>
                    <a:pt x="255" y="12"/>
                    <a:pt x="255" y="13"/>
                    <a:pt x="256" y="13"/>
                  </a:cubicBezTo>
                  <a:cubicBezTo>
                    <a:pt x="256" y="14"/>
                    <a:pt x="256" y="14"/>
                    <a:pt x="256" y="14"/>
                  </a:cubicBezTo>
                  <a:cubicBezTo>
                    <a:pt x="255" y="13"/>
                    <a:pt x="255" y="13"/>
                    <a:pt x="255" y="13"/>
                  </a:cubicBezTo>
                  <a:cubicBezTo>
                    <a:pt x="254" y="13"/>
                    <a:pt x="252" y="13"/>
                    <a:pt x="250" y="14"/>
                  </a:cubicBezTo>
                  <a:cubicBezTo>
                    <a:pt x="249" y="15"/>
                    <a:pt x="250" y="15"/>
                    <a:pt x="250" y="18"/>
                  </a:cubicBezTo>
                  <a:cubicBezTo>
                    <a:pt x="245" y="22"/>
                    <a:pt x="246" y="20"/>
                    <a:pt x="245" y="27"/>
                  </a:cubicBezTo>
                  <a:cubicBezTo>
                    <a:pt x="244" y="29"/>
                    <a:pt x="242" y="30"/>
                    <a:pt x="241" y="31"/>
                  </a:cubicBezTo>
                  <a:cubicBezTo>
                    <a:pt x="238" y="31"/>
                    <a:pt x="236" y="32"/>
                    <a:pt x="235" y="32"/>
                  </a:cubicBezTo>
                  <a:cubicBezTo>
                    <a:pt x="233" y="33"/>
                    <a:pt x="233" y="35"/>
                    <a:pt x="236" y="37"/>
                  </a:cubicBezTo>
                  <a:cubicBezTo>
                    <a:pt x="230" y="38"/>
                    <a:pt x="227" y="43"/>
                    <a:pt x="224" y="47"/>
                  </a:cubicBezTo>
                  <a:cubicBezTo>
                    <a:pt x="224" y="47"/>
                    <a:pt x="224" y="48"/>
                    <a:pt x="223" y="49"/>
                  </a:cubicBezTo>
                  <a:cubicBezTo>
                    <a:pt x="222" y="52"/>
                    <a:pt x="220" y="53"/>
                    <a:pt x="218" y="54"/>
                  </a:cubicBezTo>
                  <a:cubicBezTo>
                    <a:pt x="218" y="50"/>
                    <a:pt x="216" y="48"/>
                    <a:pt x="214" y="47"/>
                  </a:cubicBezTo>
                  <a:cubicBezTo>
                    <a:pt x="214" y="47"/>
                    <a:pt x="214" y="47"/>
                    <a:pt x="214" y="47"/>
                  </a:cubicBezTo>
                  <a:cubicBezTo>
                    <a:pt x="211" y="42"/>
                    <a:pt x="208" y="38"/>
                    <a:pt x="204" y="34"/>
                  </a:cubicBezTo>
                  <a:cubicBezTo>
                    <a:pt x="200" y="33"/>
                    <a:pt x="197" y="34"/>
                    <a:pt x="195" y="33"/>
                  </a:cubicBezTo>
                  <a:cubicBezTo>
                    <a:pt x="194" y="29"/>
                    <a:pt x="195" y="26"/>
                    <a:pt x="196" y="22"/>
                  </a:cubicBezTo>
                  <a:cubicBezTo>
                    <a:pt x="197" y="19"/>
                    <a:pt x="196" y="16"/>
                    <a:pt x="196" y="14"/>
                  </a:cubicBezTo>
                  <a:cubicBezTo>
                    <a:pt x="198" y="11"/>
                    <a:pt x="200" y="9"/>
                    <a:pt x="201" y="7"/>
                  </a:cubicBezTo>
                  <a:cubicBezTo>
                    <a:pt x="201" y="6"/>
                    <a:pt x="202" y="4"/>
                    <a:pt x="202" y="2"/>
                  </a:cubicBezTo>
                  <a:cubicBezTo>
                    <a:pt x="202" y="2"/>
                    <a:pt x="202" y="1"/>
                    <a:pt x="202" y="0"/>
                  </a:cubicBezTo>
                  <a:close/>
                  <a:moveTo>
                    <a:pt x="0" y="70"/>
                  </a:moveTo>
                  <a:cubicBezTo>
                    <a:pt x="0" y="55"/>
                    <a:pt x="0" y="55"/>
                    <a:pt x="0" y="55"/>
                  </a:cubicBezTo>
                  <a:cubicBezTo>
                    <a:pt x="2" y="56"/>
                    <a:pt x="4" y="56"/>
                    <a:pt x="6" y="57"/>
                  </a:cubicBezTo>
                  <a:cubicBezTo>
                    <a:pt x="7" y="57"/>
                    <a:pt x="8" y="58"/>
                    <a:pt x="10" y="59"/>
                  </a:cubicBezTo>
                  <a:cubicBezTo>
                    <a:pt x="11" y="59"/>
                    <a:pt x="13" y="59"/>
                    <a:pt x="14" y="59"/>
                  </a:cubicBezTo>
                  <a:cubicBezTo>
                    <a:pt x="14" y="61"/>
                    <a:pt x="15" y="62"/>
                    <a:pt x="15" y="63"/>
                  </a:cubicBezTo>
                  <a:cubicBezTo>
                    <a:pt x="14" y="64"/>
                    <a:pt x="14" y="65"/>
                    <a:pt x="13" y="66"/>
                  </a:cubicBezTo>
                  <a:cubicBezTo>
                    <a:pt x="11" y="68"/>
                    <a:pt x="9" y="69"/>
                    <a:pt x="7" y="69"/>
                  </a:cubicBezTo>
                  <a:cubicBezTo>
                    <a:pt x="4" y="69"/>
                    <a:pt x="2" y="70"/>
                    <a:pt x="0" y="70"/>
                  </a:cubicBezTo>
                  <a:close/>
                  <a:moveTo>
                    <a:pt x="0" y="53"/>
                  </a:moveTo>
                  <a:cubicBezTo>
                    <a:pt x="0" y="39"/>
                    <a:pt x="0" y="39"/>
                    <a:pt x="0" y="39"/>
                  </a:cubicBezTo>
                  <a:cubicBezTo>
                    <a:pt x="1" y="39"/>
                    <a:pt x="1" y="39"/>
                    <a:pt x="2" y="39"/>
                  </a:cubicBezTo>
                  <a:cubicBezTo>
                    <a:pt x="4" y="39"/>
                    <a:pt x="5" y="40"/>
                    <a:pt x="7" y="40"/>
                  </a:cubicBezTo>
                  <a:cubicBezTo>
                    <a:pt x="8" y="42"/>
                    <a:pt x="10" y="43"/>
                    <a:pt x="12" y="45"/>
                  </a:cubicBezTo>
                  <a:cubicBezTo>
                    <a:pt x="14" y="45"/>
                    <a:pt x="16" y="46"/>
                    <a:pt x="21" y="45"/>
                  </a:cubicBezTo>
                  <a:cubicBezTo>
                    <a:pt x="25" y="42"/>
                    <a:pt x="29" y="36"/>
                    <a:pt x="33" y="33"/>
                  </a:cubicBezTo>
                  <a:cubicBezTo>
                    <a:pt x="33" y="32"/>
                    <a:pt x="33" y="31"/>
                    <a:pt x="33" y="29"/>
                  </a:cubicBezTo>
                  <a:cubicBezTo>
                    <a:pt x="34" y="29"/>
                    <a:pt x="35" y="29"/>
                    <a:pt x="37" y="29"/>
                  </a:cubicBezTo>
                  <a:cubicBezTo>
                    <a:pt x="37" y="30"/>
                    <a:pt x="38" y="30"/>
                    <a:pt x="38" y="31"/>
                  </a:cubicBezTo>
                  <a:cubicBezTo>
                    <a:pt x="40" y="32"/>
                    <a:pt x="44" y="34"/>
                    <a:pt x="48" y="36"/>
                  </a:cubicBezTo>
                  <a:cubicBezTo>
                    <a:pt x="49" y="36"/>
                    <a:pt x="50" y="36"/>
                    <a:pt x="51" y="36"/>
                  </a:cubicBezTo>
                  <a:cubicBezTo>
                    <a:pt x="53" y="35"/>
                    <a:pt x="55" y="34"/>
                    <a:pt x="58" y="33"/>
                  </a:cubicBezTo>
                  <a:cubicBezTo>
                    <a:pt x="61" y="30"/>
                    <a:pt x="63" y="29"/>
                    <a:pt x="68" y="26"/>
                  </a:cubicBezTo>
                  <a:cubicBezTo>
                    <a:pt x="68" y="25"/>
                    <a:pt x="69" y="25"/>
                    <a:pt x="70" y="24"/>
                  </a:cubicBezTo>
                  <a:cubicBezTo>
                    <a:pt x="73" y="20"/>
                    <a:pt x="75" y="19"/>
                    <a:pt x="80" y="18"/>
                  </a:cubicBezTo>
                  <a:cubicBezTo>
                    <a:pt x="82" y="18"/>
                    <a:pt x="84" y="18"/>
                    <a:pt x="87" y="18"/>
                  </a:cubicBezTo>
                  <a:cubicBezTo>
                    <a:pt x="93" y="15"/>
                    <a:pt x="94" y="12"/>
                    <a:pt x="101" y="12"/>
                  </a:cubicBezTo>
                  <a:cubicBezTo>
                    <a:pt x="102" y="14"/>
                    <a:pt x="103" y="16"/>
                    <a:pt x="105" y="18"/>
                  </a:cubicBezTo>
                  <a:cubicBezTo>
                    <a:pt x="106" y="19"/>
                    <a:pt x="107" y="20"/>
                    <a:pt x="108" y="21"/>
                  </a:cubicBezTo>
                  <a:cubicBezTo>
                    <a:pt x="106" y="24"/>
                    <a:pt x="104" y="27"/>
                    <a:pt x="102" y="32"/>
                  </a:cubicBezTo>
                  <a:cubicBezTo>
                    <a:pt x="102" y="33"/>
                    <a:pt x="102" y="35"/>
                    <a:pt x="102" y="36"/>
                  </a:cubicBezTo>
                  <a:cubicBezTo>
                    <a:pt x="103" y="37"/>
                    <a:pt x="105" y="37"/>
                    <a:pt x="108" y="37"/>
                  </a:cubicBezTo>
                  <a:cubicBezTo>
                    <a:pt x="108" y="39"/>
                    <a:pt x="109" y="40"/>
                    <a:pt x="109" y="42"/>
                  </a:cubicBezTo>
                  <a:cubicBezTo>
                    <a:pt x="110" y="43"/>
                    <a:pt x="110" y="43"/>
                    <a:pt x="111" y="44"/>
                  </a:cubicBezTo>
                  <a:cubicBezTo>
                    <a:pt x="113" y="44"/>
                    <a:pt x="116" y="43"/>
                    <a:pt x="119" y="43"/>
                  </a:cubicBezTo>
                  <a:cubicBezTo>
                    <a:pt x="121" y="45"/>
                    <a:pt x="121" y="49"/>
                    <a:pt x="121" y="54"/>
                  </a:cubicBezTo>
                  <a:cubicBezTo>
                    <a:pt x="121" y="55"/>
                    <a:pt x="120" y="56"/>
                    <a:pt x="118" y="57"/>
                  </a:cubicBezTo>
                  <a:cubicBezTo>
                    <a:pt x="118" y="58"/>
                    <a:pt x="116" y="58"/>
                    <a:pt x="115" y="58"/>
                  </a:cubicBezTo>
                  <a:cubicBezTo>
                    <a:pt x="115" y="61"/>
                    <a:pt x="115" y="64"/>
                    <a:pt x="114" y="66"/>
                  </a:cubicBezTo>
                  <a:cubicBezTo>
                    <a:pt x="114" y="68"/>
                    <a:pt x="113" y="69"/>
                    <a:pt x="112" y="71"/>
                  </a:cubicBezTo>
                  <a:cubicBezTo>
                    <a:pt x="111" y="71"/>
                    <a:pt x="109" y="72"/>
                    <a:pt x="109" y="74"/>
                  </a:cubicBezTo>
                  <a:cubicBezTo>
                    <a:pt x="105" y="74"/>
                    <a:pt x="102" y="83"/>
                    <a:pt x="99" y="85"/>
                  </a:cubicBezTo>
                  <a:cubicBezTo>
                    <a:pt x="99" y="86"/>
                    <a:pt x="96" y="87"/>
                    <a:pt x="96" y="87"/>
                  </a:cubicBezTo>
                  <a:cubicBezTo>
                    <a:pt x="94" y="89"/>
                    <a:pt x="91" y="91"/>
                    <a:pt x="90" y="92"/>
                  </a:cubicBezTo>
                  <a:cubicBezTo>
                    <a:pt x="90" y="93"/>
                    <a:pt x="90" y="93"/>
                    <a:pt x="90" y="93"/>
                  </a:cubicBezTo>
                  <a:cubicBezTo>
                    <a:pt x="89" y="93"/>
                    <a:pt x="89" y="93"/>
                    <a:pt x="89" y="93"/>
                  </a:cubicBezTo>
                  <a:cubicBezTo>
                    <a:pt x="89" y="94"/>
                    <a:pt x="89" y="94"/>
                    <a:pt x="89" y="94"/>
                  </a:cubicBezTo>
                  <a:cubicBezTo>
                    <a:pt x="87" y="94"/>
                    <a:pt x="85" y="97"/>
                    <a:pt x="84" y="99"/>
                  </a:cubicBezTo>
                  <a:cubicBezTo>
                    <a:pt x="83" y="101"/>
                    <a:pt x="82" y="103"/>
                    <a:pt x="81" y="105"/>
                  </a:cubicBezTo>
                  <a:cubicBezTo>
                    <a:pt x="77" y="106"/>
                    <a:pt x="75" y="107"/>
                    <a:pt x="73" y="109"/>
                  </a:cubicBezTo>
                  <a:cubicBezTo>
                    <a:pt x="71" y="109"/>
                    <a:pt x="71" y="109"/>
                    <a:pt x="70" y="109"/>
                  </a:cubicBezTo>
                  <a:cubicBezTo>
                    <a:pt x="70" y="108"/>
                    <a:pt x="70" y="107"/>
                    <a:pt x="70" y="106"/>
                  </a:cubicBezTo>
                  <a:cubicBezTo>
                    <a:pt x="69" y="106"/>
                    <a:pt x="69" y="105"/>
                    <a:pt x="68" y="105"/>
                  </a:cubicBezTo>
                  <a:cubicBezTo>
                    <a:pt x="66" y="105"/>
                    <a:pt x="66" y="104"/>
                    <a:pt x="65" y="104"/>
                  </a:cubicBezTo>
                  <a:cubicBezTo>
                    <a:pt x="64" y="100"/>
                    <a:pt x="62" y="100"/>
                    <a:pt x="60" y="101"/>
                  </a:cubicBezTo>
                  <a:cubicBezTo>
                    <a:pt x="59" y="103"/>
                    <a:pt x="59" y="104"/>
                    <a:pt x="59" y="105"/>
                  </a:cubicBezTo>
                  <a:cubicBezTo>
                    <a:pt x="55" y="106"/>
                    <a:pt x="51" y="106"/>
                    <a:pt x="47" y="106"/>
                  </a:cubicBezTo>
                  <a:cubicBezTo>
                    <a:pt x="45" y="106"/>
                    <a:pt x="42" y="105"/>
                    <a:pt x="39" y="105"/>
                  </a:cubicBezTo>
                  <a:cubicBezTo>
                    <a:pt x="37" y="104"/>
                    <a:pt x="36" y="104"/>
                    <a:pt x="34" y="104"/>
                  </a:cubicBezTo>
                  <a:cubicBezTo>
                    <a:pt x="32" y="102"/>
                    <a:pt x="31" y="101"/>
                    <a:pt x="29" y="99"/>
                  </a:cubicBezTo>
                  <a:cubicBezTo>
                    <a:pt x="29" y="97"/>
                    <a:pt x="28" y="96"/>
                    <a:pt x="27" y="95"/>
                  </a:cubicBezTo>
                  <a:cubicBezTo>
                    <a:pt x="27" y="95"/>
                    <a:pt x="27" y="95"/>
                    <a:pt x="27" y="95"/>
                  </a:cubicBezTo>
                  <a:cubicBezTo>
                    <a:pt x="25" y="91"/>
                    <a:pt x="27" y="90"/>
                    <a:pt x="28" y="87"/>
                  </a:cubicBezTo>
                  <a:cubicBezTo>
                    <a:pt x="28" y="86"/>
                    <a:pt x="28" y="84"/>
                    <a:pt x="28" y="83"/>
                  </a:cubicBezTo>
                  <a:cubicBezTo>
                    <a:pt x="27" y="82"/>
                    <a:pt x="25" y="81"/>
                    <a:pt x="24" y="80"/>
                  </a:cubicBezTo>
                  <a:cubicBezTo>
                    <a:pt x="24" y="79"/>
                    <a:pt x="24" y="79"/>
                    <a:pt x="24" y="79"/>
                  </a:cubicBezTo>
                  <a:cubicBezTo>
                    <a:pt x="17" y="79"/>
                    <a:pt x="13" y="79"/>
                    <a:pt x="9" y="78"/>
                  </a:cubicBezTo>
                  <a:cubicBezTo>
                    <a:pt x="8" y="78"/>
                    <a:pt x="7" y="77"/>
                    <a:pt x="5" y="77"/>
                  </a:cubicBezTo>
                  <a:cubicBezTo>
                    <a:pt x="5" y="74"/>
                    <a:pt x="4" y="73"/>
                    <a:pt x="4" y="71"/>
                  </a:cubicBezTo>
                  <a:cubicBezTo>
                    <a:pt x="5" y="71"/>
                    <a:pt x="7" y="71"/>
                    <a:pt x="9" y="71"/>
                  </a:cubicBezTo>
                  <a:cubicBezTo>
                    <a:pt x="11" y="71"/>
                    <a:pt x="13" y="68"/>
                    <a:pt x="15" y="67"/>
                  </a:cubicBezTo>
                  <a:cubicBezTo>
                    <a:pt x="17" y="63"/>
                    <a:pt x="17" y="60"/>
                    <a:pt x="15" y="58"/>
                  </a:cubicBezTo>
                  <a:cubicBezTo>
                    <a:pt x="14" y="58"/>
                    <a:pt x="12" y="58"/>
                    <a:pt x="11" y="58"/>
                  </a:cubicBezTo>
                  <a:cubicBezTo>
                    <a:pt x="7" y="55"/>
                    <a:pt x="4" y="54"/>
                    <a:pt x="0" y="53"/>
                  </a:cubicBezTo>
                  <a:close/>
                  <a:moveTo>
                    <a:pt x="89" y="131"/>
                  </a:moveTo>
                  <a:cubicBezTo>
                    <a:pt x="85" y="128"/>
                    <a:pt x="85" y="126"/>
                    <a:pt x="84" y="124"/>
                  </a:cubicBezTo>
                  <a:cubicBezTo>
                    <a:pt x="83" y="120"/>
                    <a:pt x="81" y="118"/>
                    <a:pt x="80" y="116"/>
                  </a:cubicBezTo>
                  <a:cubicBezTo>
                    <a:pt x="80" y="111"/>
                    <a:pt x="80" y="112"/>
                    <a:pt x="83" y="109"/>
                  </a:cubicBezTo>
                  <a:cubicBezTo>
                    <a:pt x="84" y="101"/>
                    <a:pt x="84" y="100"/>
                    <a:pt x="91" y="94"/>
                  </a:cubicBezTo>
                  <a:cubicBezTo>
                    <a:pt x="95" y="91"/>
                    <a:pt x="98" y="88"/>
                    <a:pt x="102" y="85"/>
                  </a:cubicBezTo>
                  <a:cubicBezTo>
                    <a:pt x="105" y="81"/>
                    <a:pt x="108" y="78"/>
                    <a:pt x="112" y="73"/>
                  </a:cubicBezTo>
                  <a:cubicBezTo>
                    <a:pt x="115" y="71"/>
                    <a:pt x="115" y="69"/>
                    <a:pt x="116" y="66"/>
                  </a:cubicBezTo>
                  <a:cubicBezTo>
                    <a:pt x="116" y="58"/>
                    <a:pt x="119" y="60"/>
                    <a:pt x="123" y="55"/>
                  </a:cubicBezTo>
                  <a:cubicBezTo>
                    <a:pt x="123" y="52"/>
                    <a:pt x="123" y="47"/>
                    <a:pt x="123" y="44"/>
                  </a:cubicBezTo>
                  <a:cubicBezTo>
                    <a:pt x="125" y="42"/>
                    <a:pt x="125" y="39"/>
                    <a:pt x="126" y="37"/>
                  </a:cubicBezTo>
                  <a:cubicBezTo>
                    <a:pt x="126" y="35"/>
                    <a:pt x="127" y="34"/>
                    <a:pt x="128" y="33"/>
                  </a:cubicBezTo>
                  <a:cubicBezTo>
                    <a:pt x="129" y="33"/>
                    <a:pt x="130" y="33"/>
                    <a:pt x="131" y="33"/>
                  </a:cubicBezTo>
                  <a:cubicBezTo>
                    <a:pt x="133" y="34"/>
                    <a:pt x="135" y="36"/>
                    <a:pt x="137" y="38"/>
                  </a:cubicBezTo>
                  <a:cubicBezTo>
                    <a:pt x="138" y="38"/>
                    <a:pt x="139" y="38"/>
                    <a:pt x="140" y="38"/>
                  </a:cubicBezTo>
                  <a:cubicBezTo>
                    <a:pt x="143" y="36"/>
                    <a:pt x="143" y="33"/>
                    <a:pt x="143" y="32"/>
                  </a:cubicBezTo>
                  <a:cubicBezTo>
                    <a:pt x="142" y="31"/>
                    <a:pt x="139" y="29"/>
                    <a:pt x="138" y="27"/>
                  </a:cubicBezTo>
                  <a:cubicBezTo>
                    <a:pt x="139" y="27"/>
                    <a:pt x="139" y="27"/>
                    <a:pt x="139" y="27"/>
                  </a:cubicBezTo>
                  <a:cubicBezTo>
                    <a:pt x="146" y="27"/>
                    <a:pt x="151" y="27"/>
                    <a:pt x="156" y="27"/>
                  </a:cubicBezTo>
                  <a:cubicBezTo>
                    <a:pt x="158" y="29"/>
                    <a:pt x="164" y="29"/>
                    <a:pt x="168" y="25"/>
                  </a:cubicBezTo>
                  <a:cubicBezTo>
                    <a:pt x="169" y="25"/>
                    <a:pt x="169" y="25"/>
                    <a:pt x="170" y="25"/>
                  </a:cubicBezTo>
                  <a:cubicBezTo>
                    <a:pt x="170" y="27"/>
                    <a:pt x="170" y="29"/>
                    <a:pt x="170" y="30"/>
                  </a:cubicBezTo>
                  <a:cubicBezTo>
                    <a:pt x="168" y="32"/>
                    <a:pt x="164" y="35"/>
                    <a:pt x="162" y="38"/>
                  </a:cubicBezTo>
                  <a:cubicBezTo>
                    <a:pt x="162" y="42"/>
                    <a:pt x="163" y="43"/>
                    <a:pt x="171" y="43"/>
                  </a:cubicBezTo>
                  <a:cubicBezTo>
                    <a:pt x="174" y="41"/>
                    <a:pt x="177" y="40"/>
                    <a:pt x="181" y="39"/>
                  </a:cubicBezTo>
                  <a:cubicBezTo>
                    <a:pt x="182" y="39"/>
                    <a:pt x="183" y="39"/>
                    <a:pt x="184" y="39"/>
                  </a:cubicBezTo>
                  <a:cubicBezTo>
                    <a:pt x="184" y="39"/>
                    <a:pt x="185" y="40"/>
                    <a:pt x="186" y="40"/>
                  </a:cubicBezTo>
                  <a:cubicBezTo>
                    <a:pt x="192" y="40"/>
                    <a:pt x="195" y="33"/>
                    <a:pt x="203" y="36"/>
                  </a:cubicBezTo>
                  <a:cubicBezTo>
                    <a:pt x="205" y="38"/>
                    <a:pt x="206" y="40"/>
                    <a:pt x="208" y="42"/>
                  </a:cubicBezTo>
                  <a:cubicBezTo>
                    <a:pt x="210" y="45"/>
                    <a:pt x="213" y="48"/>
                    <a:pt x="216" y="53"/>
                  </a:cubicBezTo>
                  <a:cubicBezTo>
                    <a:pt x="216" y="54"/>
                    <a:pt x="216" y="54"/>
                    <a:pt x="216" y="55"/>
                  </a:cubicBezTo>
                  <a:cubicBezTo>
                    <a:pt x="212" y="55"/>
                    <a:pt x="212" y="56"/>
                    <a:pt x="210" y="57"/>
                  </a:cubicBezTo>
                  <a:cubicBezTo>
                    <a:pt x="208" y="59"/>
                    <a:pt x="203" y="60"/>
                    <a:pt x="206" y="65"/>
                  </a:cubicBezTo>
                  <a:cubicBezTo>
                    <a:pt x="206" y="65"/>
                    <a:pt x="206" y="65"/>
                    <a:pt x="206" y="66"/>
                  </a:cubicBezTo>
                  <a:cubicBezTo>
                    <a:pt x="201" y="68"/>
                    <a:pt x="195" y="72"/>
                    <a:pt x="189" y="76"/>
                  </a:cubicBezTo>
                  <a:cubicBezTo>
                    <a:pt x="189" y="76"/>
                    <a:pt x="188" y="77"/>
                    <a:pt x="187" y="78"/>
                  </a:cubicBezTo>
                  <a:cubicBezTo>
                    <a:pt x="185" y="78"/>
                    <a:pt x="184" y="77"/>
                    <a:pt x="184" y="77"/>
                  </a:cubicBezTo>
                  <a:cubicBezTo>
                    <a:pt x="183" y="77"/>
                    <a:pt x="182" y="77"/>
                    <a:pt x="181" y="77"/>
                  </a:cubicBezTo>
                  <a:cubicBezTo>
                    <a:pt x="180" y="77"/>
                    <a:pt x="179" y="78"/>
                    <a:pt x="179" y="79"/>
                  </a:cubicBezTo>
                  <a:cubicBezTo>
                    <a:pt x="178" y="79"/>
                    <a:pt x="177" y="79"/>
                    <a:pt x="177" y="79"/>
                  </a:cubicBezTo>
                  <a:cubicBezTo>
                    <a:pt x="174" y="76"/>
                    <a:pt x="173" y="77"/>
                    <a:pt x="171" y="77"/>
                  </a:cubicBezTo>
                  <a:cubicBezTo>
                    <a:pt x="171" y="79"/>
                    <a:pt x="171" y="80"/>
                    <a:pt x="171" y="82"/>
                  </a:cubicBezTo>
                  <a:cubicBezTo>
                    <a:pt x="169" y="84"/>
                    <a:pt x="167" y="81"/>
                    <a:pt x="165" y="86"/>
                  </a:cubicBezTo>
                  <a:cubicBezTo>
                    <a:pt x="161" y="86"/>
                    <a:pt x="162" y="85"/>
                    <a:pt x="161" y="83"/>
                  </a:cubicBezTo>
                  <a:cubicBezTo>
                    <a:pt x="160" y="83"/>
                    <a:pt x="160" y="83"/>
                    <a:pt x="160" y="83"/>
                  </a:cubicBezTo>
                  <a:cubicBezTo>
                    <a:pt x="158" y="81"/>
                    <a:pt x="157" y="80"/>
                    <a:pt x="155" y="79"/>
                  </a:cubicBezTo>
                  <a:cubicBezTo>
                    <a:pt x="155" y="79"/>
                    <a:pt x="154" y="79"/>
                    <a:pt x="153" y="79"/>
                  </a:cubicBezTo>
                  <a:cubicBezTo>
                    <a:pt x="152" y="81"/>
                    <a:pt x="152" y="81"/>
                    <a:pt x="151" y="83"/>
                  </a:cubicBezTo>
                  <a:cubicBezTo>
                    <a:pt x="150" y="85"/>
                    <a:pt x="148" y="87"/>
                    <a:pt x="147" y="89"/>
                  </a:cubicBezTo>
                  <a:cubicBezTo>
                    <a:pt x="143" y="91"/>
                    <a:pt x="143" y="91"/>
                    <a:pt x="140" y="94"/>
                  </a:cubicBezTo>
                  <a:cubicBezTo>
                    <a:pt x="139" y="94"/>
                    <a:pt x="138" y="95"/>
                    <a:pt x="136" y="95"/>
                  </a:cubicBezTo>
                  <a:cubicBezTo>
                    <a:pt x="135" y="96"/>
                    <a:pt x="134" y="97"/>
                    <a:pt x="133" y="99"/>
                  </a:cubicBezTo>
                  <a:cubicBezTo>
                    <a:pt x="128" y="99"/>
                    <a:pt x="127" y="99"/>
                    <a:pt x="125" y="101"/>
                  </a:cubicBezTo>
                  <a:cubicBezTo>
                    <a:pt x="125" y="101"/>
                    <a:pt x="125" y="102"/>
                    <a:pt x="124" y="103"/>
                  </a:cubicBezTo>
                  <a:cubicBezTo>
                    <a:pt x="124" y="103"/>
                    <a:pt x="123" y="103"/>
                    <a:pt x="122" y="103"/>
                  </a:cubicBezTo>
                  <a:cubicBezTo>
                    <a:pt x="118" y="101"/>
                    <a:pt x="118" y="102"/>
                    <a:pt x="114" y="103"/>
                  </a:cubicBezTo>
                  <a:cubicBezTo>
                    <a:pt x="110" y="104"/>
                    <a:pt x="107" y="105"/>
                    <a:pt x="104" y="106"/>
                  </a:cubicBezTo>
                  <a:cubicBezTo>
                    <a:pt x="99" y="107"/>
                    <a:pt x="97" y="107"/>
                    <a:pt x="94" y="110"/>
                  </a:cubicBezTo>
                  <a:cubicBezTo>
                    <a:pt x="94" y="112"/>
                    <a:pt x="93" y="113"/>
                    <a:pt x="93" y="114"/>
                  </a:cubicBezTo>
                  <a:cubicBezTo>
                    <a:pt x="89" y="116"/>
                    <a:pt x="88" y="116"/>
                    <a:pt x="88" y="120"/>
                  </a:cubicBezTo>
                  <a:cubicBezTo>
                    <a:pt x="90" y="122"/>
                    <a:pt x="95" y="125"/>
                    <a:pt x="95" y="129"/>
                  </a:cubicBezTo>
                  <a:cubicBezTo>
                    <a:pt x="93" y="130"/>
                    <a:pt x="90" y="131"/>
                    <a:pt x="89" y="131"/>
                  </a:cubicBezTo>
                  <a:close/>
                  <a:moveTo>
                    <a:pt x="283" y="82"/>
                  </a:moveTo>
                  <a:cubicBezTo>
                    <a:pt x="281" y="79"/>
                    <a:pt x="280" y="77"/>
                    <a:pt x="278" y="74"/>
                  </a:cubicBezTo>
                  <a:cubicBezTo>
                    <a:pt x="277" y="73"/>
                    <a:pt x="276" y="73"/>
                    <a:pt x="275" y="73"/>
                  </a:cubicBezTo>
                  <a:cubicBezTo>
                    <a:pt x="274" y="69"/>
                    <a:pt x="272" y="66"/>
                    <a:pt x="271" y="65"/>
                  </a:cubicBezTo>
                  <a:cubicBezTo>
                    <a:pt x="270" y="64"/>
                    <a:pt x="270" y="63"/>
                    <a:pt x="270" y="61"/>
                  </a:cubicBezTo>
                  <a:cubicBezTo>
                    <a:pt x="271" y="58"/>
                    <a:pt x="272" y="55"/>
                    <a:pt x="272" y="52"/>
                  </a:cubicBezTo>
                  <a:cubicBezTo>
                    <a:pt x="270" y="44"/>
                    <a:pt x="273" y="43"/>
                    <a:pt x="276" y="39"/>
                  </a:cubicBezTo>
                  <a:cubicBezTo>
                    <a:pt x="276" y="37"/>
                    <a:pt x="276" y="35"/>
                    <a:pt x="277" y="33"/>
                  </a:cubicBezTo>
                  <a:cubicBezTo>
                    <a:pt x="279" y="26"/>
                    <a:pt x="280" y="23"/>
                    <a:pt x="284" y="19"/>
                  </a:cubicBezTo>
                  <a:cubicBezTo>
                    <a:pt x="286" y="17"/>
                    <a:pt x="288" y="16"/>
                    <a:pt x="291" y="14"/>
                  </a:cubicBezTo>
                  <a:cubicBezTo>
                    <a:pt x="293" y="14"/>
                    <a:pt x="294" y="14"/>
                    <a:pt x="296" y="14"/>
                  </a:cubicBezTo>
                  <a:cubicBezTo>
                    <a:pt x="296" y="15"/>
                    <a:pt x="298" y="19"/>
                    <a:pt x="297" y="21"/>
                  </a:cubicBezTo>
                  <a:cubicBezTo>
                    <a:pt x="294" y="26"/>
                    <a:pt x="296" y="36"/>
                    <a:pt x="296" y="44"/>
                  </a:cubicBezTo>
                  <a:cubicBezTo>
                    <a:pt x="294" y="49"/>
                    <a:pt x="291" y="56"/>
                    <a:pt x="287" y="61"/>
                  </a:cubicBezTo>
                  <a:cubicBezTo>
                    <a:pt x="287" y="62"/>
                    <a:pt x="287" y="63"/>
                    <a:pt x="286" y="64"/>
                  </a:cubicBezTo>
                  <a:cubicBezTo>
                    <a:pt x="286" y="69"/>
                    <a:pt x="285" y="76"/>
                    <a:pt x="285" y="81"/>
                  </a:cubicBezTo>
                  <a:cubicBezTo>
                    <a:pt x="284" y="81"/>
                    <a:pt x="283" y="82"/>
                    <a:pt x="283" y="82"/>
                  </a:cubicBezTo>
                  <a:close/>
                </a:path>
              </a:pathLst>
            </a:custGeom>
            <a:solidFill>
              <a:schemeClr val="bg1">
                <a:lumMod val="85000"/>
              </a:schemeClr>
            </a:solidFill>
            <a:ln w="12700">
              <a:solidFill>
                <a:schemeClr val="bg1">
                  <a:alpha val="50000"/>
                </a:schemeClr>
              </a:solidFill>
              <a:miter lim="800000"/>
              <a:headEnd/>
              <a:tailEnd/>
            </a:ln>
          </p:spPr>
          <p:txBody>
            <a:bodyPr wrap="square" lIns="91440" tIns="45720" rIns="91440" bIns="4572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endParaRPr lang="zh-CN" altLang="en-US" sz="1800">
                <a:solidFill>
                  <a:srgbClr val="000000"/>
                </a:solidFill>
                <a:latin typeface="宋体"/>
                <a:ea typeface="宋体"/>
              </a:endParaRPr>
            </a:p>
            <a:p>
              <a:pPr algn="l" rtl="0">
                <a:defRPr sz="1000"/>
              </a:pPr>
              <a:endParaRPr lang="zh-CN" altLang="en-US" sz="1800">
                <a:solidFill>
                  <a:srgbClr val="000000"/>
                </a:solidFill>
                <a:latin typeface="宋体"/>
                <a:ea typeface="宋体"/>
              </a:endParaRPr>
            </a:p>
          </p:txBody>
        </p:sp>
        <p:sp>
          <p:nvSpPr>
            <p:cNvPr id="16" name="Freeform 72">
              <a:extLst>
                <a:ext uri="{FF2B5EF4-FFF2-40B4-BE49-F238E27FC236}">
                  <a16:creationId xmlns:a16="http://schemas.microsoft.com/office/drawing/2014/main" id="{42BD08F7-9779-47E6-9509-B07072AB4525}"/>
                </a:ext>
              </a:extLst>
            </p:cNvPr>
            <p:cNvSpPr>
              <a:spLocks/>
            </p:cNvSpPr>
            <p:nvPr/>
          </p:nvSpPr>
          <p:spPr bwMode="auto">
            <a:xfrm>
              <a:off x="4352925" y="3043237"/>
              <a:ext cx="514350" cy="819150"/>
            </a:xfrm>
            <a:custGeom>
              <a:avLst/>
              <a:gdLst>
                <a:gd name="T0" fmla="*/ 2147483647 w 273"/>
                <a:gd name="T1" fmla="*/ 2147483647 h 447"/>
                <a:gd name="T2" fmla="*/ 2147483647 w 273"/>
                <a:gd name="T3" fmla="*/ 2147483647 h 447"/>
                <a:gd name="T4" fmla="*/ 2147483647 w 273"/>
                <a:gd name="T5" fmla="*/ 2147483647 h 447"/>
                <a:gd name="T6" fmla="*/ 2147483647 w 273"/>
                <a:gd name="T7" fmla="*/ 2147483647 h 447"/>
                <a:gd name="T8" fmla="*/ 2147483647 w 273"/>
                <a:gd name="T9" fmla="*/ 0 h 447"/>
                <a:gd name="T10" fmla="*/ 0 60000 65536"/>
                <a:gd name="T11" fmla="*/ 0 60000 65536"/>
                <a:gd name="T12" fmla="*/ 0 60000 65536"/>
                <a:gd name="T13" fmla="*/ 0 60000 65536"/>
                <a:gd name="T14" fmla="*/ 0 60000 65536"/>
                <a:gd name="T15" fmla="*/ 0 w 273"/>
                <a:gd name="T16" fmla="*/ 0 h 447"/>
                <a:gd name="T17" fmla="*/ 273 w 273"/>
                <a:gd name="T18" fmla="*/ 447 h 447"/>
              </a:gdLst>
              <a:ahLst/>
              <a:cxnLst>
                <a:cxn ang="T10">
                  <a:pos x="T0" y="T1"/>
                </a:cxn>
                <a:cxn ang="T11">
                  <a:pos x="T2" y="T3"/>
                </a:cxn>
                <a:cxn ang="T12">
                  <a:pos x="T4" y="T5"/>
                </a:cxn>
                <a:cxn ang="T13">
                  <a:pos x="T6" y="T7"/>
                </a:cxn>
                <a:cxn ang="T14">
                  <a:pos x="T8" y="T9"/>
                </a:cxn>
              </a:cxnLst>
              <a:rect l="T15" t="T16" r="T17" b="T18"/>
              <a:pathLst>
                <a:path w="273" h="447">
                  <a:moveTo>
                    <a:pt x="25" y="168"/>
                  </a:moveTo>
                  <a:cubicBezTo>
                    <a:pt x="85" y="287"/>
                    <a:pt x="11" y="300"/>
                    <a:pt x="5" y="359"/>
                  </a:cubicBezTo>
                  <a:cubicBezTo>
                    <a:pt x="0" y="380"/>
                    <a:pt x="15" y="447"/>
                    <a:pt x="110" y="415"/>
                  </a:cubicBezTo>
                  <a:cubicBezTo>
                    <a:pt x="237" y="320"/>
                    <a:pt x="208" y="234"/>
                    <a:pt x="218" y="147"/>
                  </a:cubicBezTo>
                  <a:cubicBezTo>
                    <a:pt x="233" y="68"/>
                    <a:pt x="273" y="78"/>
                    <a:pt x="262" y="0"/>
                  </a:cubicBezTo>
                </a:path>
              </a:pathLst>
            </a:custGeom>
            <a:noFill/>
            <a:ln w="12700">
              <a:solidFill>
                <a:schemeClr val="bg1">
                  <a:alpha val="50000"/>
                </a:schemeClr>
              </a:solidFill>
              <a:miter lim="800000"/>
              <a:headEnd/>
              <a:tailEnd/>
            </a:ln>
            <a:extLst>
              <a:ext uri="{909E8E84-426E-40DD-AFC4-6F175D3DCCD1}">
                <a14:hiddenFill xmlns:a14="http://schemas.microsoft.com/office/drawing/2010/main">
                  <a:solidFill>
                    <a:srgbClr xmlns:mc="http://schemas.openxmlformats.org/markup-compatibility/2006" val="99CCFF" mc:Ignorable="a14" a14:legacySpreadsheetColorIndex="44"/>
                  </a:solidFill>
                </a14:hiddenFill>
              </a:ext>
            </a:extLst>
          </p:spPr>
          <p:txBody>
            <a:bodyPr wrap="square" lIns="91440" tIns="45720" rIns="91440" bIns="4572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nSpc>
                  <a:spcPts val="2200"/>
                </a:lnSpc>
                <a:defRPr sz="1000"/>
              </a:pPr>
              <a:endParaRPr lang="zh-CN" altLang="en-US" sz="1800">
                <a:solidFill>
                  <a:srgbClr val="000000"/>
                </a:solidFill>
                <a:latin typeface="宋体"/>
                <a:ea typeface="宋体"/>
              </a:endParaRPr>
            </a:p>
            <a:p>
              <a:pPr>
                <a:lnSpc>
                  <a:spcPts val="2200"/>
                </a:lnSpc>
                <a:defRPr sz="1000"/>
              </a:pPr>
              <a:endParaRPr lang="zh-CN" altLang="en-US" sz="1800">
                <a:solidFill>
                  <a:srgbClr val="000000"/>
                </a:solidFill>
                <a:latin typeface="宋体"/>
                <a:ea typeface="宋体"/>
              </a:endParaRPr>
            </a:p>
          </p:txBody>
        </p:sp>
        <p:sp>
          <p:nvSpPr>
            <p:cNvPr id="17" name="Freeform 70">
              <a:extLst>
                <a:ext uri="{FF2B5EF4-FFF2-40B4-BE49-F238E27FC236}">
                  <a16:creationId xmlns:a16="http://schemas.microsoft.com/office/drawing/2014/main" id="{0B644438-0C65-43B6-8462-FA998029C28F}"/>
                </a:ext>
              </a:extLst>
            </p:cNvPr>
            <p:cNvSpPr>
              <a:spLocks/>
            </p:cNvSpPr>
            <p:nvPr/>
          </p:nvSpPr>
          <p:spPr bwMode="auto">
            <a:xfrm>
              <a:off x="4267200" y="2995612"/>
              <a:ext cx="609600" cy="847725"/>
            </a:xfrm>
            <a:custGeom>
              <a:avLst/>
              <a:gdLst>
                <a:gd name="T0" fmla="*/ 0 w 544"/>
                <a:gd name="T1" fmla="*/ 0 h 759"/>
                <a:gd name="T2" fmla="*/ 2147483647 w 544"/>
                <a:gd name="T3" fmla="*/ 0 h 759"/>
                <a:gd name="T4" fmla="*/ 2147483647 w 544"/>
                <a:gd name="T5" fmla="*/ 2147483647 h 759"/>
                <a:gd name="T6" fmla="*/ 0 w 544"/>
                <a:gd name="T7" fmla="*/ 2147483647 h 759"/>
                <a:gd name="T8" fmla="*/ 0 w 544"/>
                <a:gd name="T9" fmla="*/ 0 h 759"/>
                <a:gd name="T10" fmla="*/ 0 w 544"/>
                <a:gd name="T11" fmla="*/ 0 h 759"/>
                <a:gd name="T12" fmla="*/ 0 60000 65536"/>
                <a:gd name="T13" fmla="*/ 0 60000 65536"/>
                <a:gd name="T14" fmla="*/ 0 60000 65536"/>
                <a:gd name="T15" fmla="*/ 0 60000 65536"/>
                <a:gd name="T16" fmla="*/ 0 60000 65536"/>
                <a:gd name="T17" fmla="*/ 0 60000 65536"/>
                <a:gd name="T18" fmla="*/ 0 w 544"/>
                <a:gd name="T19" fmla="*/ 0 h 759"/>
                <a:gd name="T20" fmla="*/ 544 w 544"/>
                <a:gd name="T21" fmla="*/ 759 h 759"/>
              </a:gdLst>
              <a:ahLst/>
              <a:cxnLst>
                <a:cxn ang="T12">
                  <a:pos x="T0" y="T1"/>
                </a:cxn>
                <a:cxn ang="T13">
                  <a:pos x="T2" y="T3"/>
                </a:cxn>
                <a:cxn ang="T14">
                  <a:pos x="T4" y="T5"/>
                </a:cxn>
                <a:cxn ang="T15">
                  <a:pos x="T6" y="T7"/>
                </a:cxn>
                <a:cxn ang="T16">
                  <a:pos x="T8" y="T9"/>
                </a:cxn>
                <a:cxn ang="T17">
                  <a:pos x="T10" y="T11"/>
                </a:cxn>
              </a:cxnLst>
              <a:rect l="T18" t="T19" r="T20" b="T21"/>
              <a:pathLst>
                <a:path w="544" h="759">
                  <a:moveTo>
                    <a:pt x="0" y="0"/>
                  </a:moveTo>
                  <a:lnTo>
                    <a:pt x="544" y="0"/>
                  </a:lnTo>
                  <a:lnTo>
                    <a:pt x="544" y="759"/>
                  </a:lnTo>
                  <a:lnTo>
                    <a:pt x="0" y="759"/>
                  </a:lnTo>
                  <a:lnTo>
                    <a:pt x="0" y="0"/>
                  </a:lnTo>
                  <a:close/>
                </a:path>
              </a:pathLst>
            </a:custGeom>
            <a:noFill/>
            <a:ln w="12700">
              <a:solidFill>
                <a:schemeClr val="bg1">
                  <a:lumMod val="75000"/>
                  <a:alpha val="50000"/>
                </a:schemeClr>
              </a:solidFill>
              <a:miter lim="800000"/>
              <a:headEnd/>
              <a:tailEnd/>
            </a:ln>
            <a:extLst>
              <a:ext uri="{909E8E84-426E-40DD-AFC4-6F175D3DCCD1}">
                <a14:hiddenFill xmlns:a14="http://schemas.microsoft.com/office/drawing/2010/main">
                  <a:solidFill>
                    <a:srgbClr xmlns:mc="http://schemas.openxmlformats.org/markup-compatibility/2006" val="99CCFF" mc:Ignorable="a14" a14:legacySpreadsheetColorIndex="44"/>
                  </a:solidFill>
                </a14:hiddenFill>
              </a:ext>
            </a:extLst>
          </p:spPr>
          <p:txBody>
            <a:bodyPr wrap="square" lIns="91440" tIns="45720" rIns="91440" bIns="4572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nSpc>
                  <a:spcPts val="2200"/>
                </a:lnSpc>
                <a:defRPr sz="1000"/>
              </a:pPr>
              <a:endParaRPr lang="zh-CN" altLang="en-US" sz="1800">
                <a:solidFill>
                  <a:srgbClr val="000000"/>
                </a:solidFill>
                <a:latin typeface="宋体"/>
                <a:ea typeface="宋体"/>
              </a:endParaRPr>
            </a:p>
            <a:p>
              <a:pPr>
                <a:lnSpc>
                  <a:spcPts val="2200"/>
                </a:lnSpc>
                <a:defRPr sz="1000"/>
              </a:pPr>
              <a:endParaRPr lang="zh-CN" altLang="en-US" sz="1800">
                <a:solidFill>
                  <a:srgbClr val="000000"/>
                </a:solidFill>
                <a:latin typeface="宋体"/>
                <a:ea typeface="宋体"/>
              </a:endParaRPr>
            </a:p>
          </p:txBody>
        </p:sp>
      </p:grpSp>
      <p:grpSp>
        <p:nvGrpSpPr>
          <p:cNvPr id="9" name="组合 8">
            <a:extLst>
              <a:ext uri="{FF2B5EF4-FFF2-40B4-BE49-F238E27FC236}">
                <a16:creationId xmlns:a16="http://schemas.microsoft.com/office/drawing/2014/main" id="{1FC2B1D1-3736-4AC4-9AC0-00BF8CC4BC44}"/>
              </a:ext>
            </a:extLst>
          </p:cNvPr>
          <p:cNvGrpSpPr/>
          <p:nvPr/>
        </p:nvGrpSpPr>
        <p:grpSpPr>
          <a:xfrm>
            <a:off x="3402965" y="2287165"/>
            <a:ext cx="3512186" cy="3512186"/>
            <a:chOff x="2734437" y="1682185"/>
            <a:chExt cx="3126500" cy="3126500"/>
          </a:xfrm>
        </p:grpSpPr>
        <p:sp>
          <p:nvSpPr>
            <p:cNvPr id="11" name="椭圆 10">
              <a:extLst>
                <a:ext uri="{FF2B5EF4-FFF2-40B4-BE49-F238E27FC236}">
                  <a16:creationId xmlns:a16="http://schemas.microsoft.com/office/drawing/2014/main" id="{F74FD9C2-1BF0-4743-8049-F5C4BD08E34C}"/>
                </a:ext>
              </a:extLst>
            </p:cNvPr>
            <p:cNvSpPr/>
            <p:nvPr/>
          </p:nvSpPr>
          <p:spPr>
            <a:xfrm>
              <a:off x="2734437" y="1682185"/>
              <a:ext cx="3126500" cy="3126500"/>
            </a:xfrm>
            <a:prstGeom prst="ellipse">
              <a:avLst/>
            </a:prstGeom>
            <a:gradFill>
              <a:gsLst>
                <a:gs pos="31000">
                  <a:srgbClr val="FFC000">
                    <a:alpha val="0"/>
                  </a:srgbClr>
                </a:gs>
                <a:gs pos="100000">
                  <a:srgbClr val="FFC000">
                    <a:alpha val="9000"/>
                  </a:srgbClr>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AB1346B1-511B-4C06-BD70-C56EE9D19018}"/>
                </a:ext>
              </a:extLst>
            </p:cNvPr>
            <p:cNvSpPr/>
            <p:nvPr/>
          </p:nvSpPr>
          <p:spPr>
            <a:xfrm>
              <a:off x="3309426" y="2257174"/>
              <a:ext cx="1976522" cy="1976522"/>
            </a:xfrm>
            <a:prstGeom prst="ellipse">
              <a:avLst/>
            </a:prstGeom>
            <a:gradFill>
              <a:gsLst>
                <a:gs pos="31000">
                  <a:srgbClr val="FFC000">
                    <a:alpha val="0"/>
                  </a:srgbClr>
                </a:gs>
                <a:gs pos="100000">
                  <a:srgbClr val="FFC000">
                    <a:alpha val="24000"/>
                  </a:srgbClr>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21F0A587-1735-4346-9948-627D5FA6678D}"/>
                </a:ext>
              </a:extLst>
            </p:cNvPr>
            <p:cNvSpPr/>
            <p:nvPr/>
          </p:nvSpPr>
          <p:spPr>
            <a:xfrm>
              <a:off x="3910506" y="2858254"/>
              <a:ext cx="774362" cy="774362"/>
            </a:xfrm>
            <a:prstGeom prst="ellipse">
              <a:avLst/>
            </a:prstGeom>
            <a:gradFill>
              <a:gsLst>
                <a:gs pos="31000">
                  <a:srgbClr val="FFC000">
                    <a:alpha val="0"/>
                  </a:srgbClr>
                </a:gs>
                <a:gs pos="100000">
                  <a:srgbClr val="FFC000">
                    <a:alpha val="44000"/>
                  </a:srgbClr>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5">
              <a:extLst>
                <a:ext uri="{FF2B5EF4-FFF2-40B4-BE49-F238E27FC236}">
                  <a16:creationId xmlns:a16="http://schemas.microsoft.com/office/drawing/2014/main" id="{8A05AA7E-E45B-4411-82EC-CE16B87FCDA4}"/>
                </a:ext>
              </a:extLst>
            </p:cNvPr>
            <p:cNvSpPr>
              <a:spLocks/>
            </p:cNvSpPr>
            <p:nvPr/>
          </p:nvSpPr>
          <p:spPr bwMode="auto">
            <a:xfrm>
              <a:off x="4227394" y="3177829"/>
              <a:ext cx="140586" cy="135212"/>
            </a:xfrm>
            <a:custGeom>
              <a:avLst/>
              <a:gdLst>
                <a:gd name="T0" fmla="*/ 2173 w 2185"/>
                <a:gd name="T1" fmla="*/ 804 h 2100"/>
                <a:gd name="T2" fmla="*/ 2092 w 2185"/>
                <a:gd name="T3" fmla="*/ 735 h 2100"/>
                <a:gd name="T4" fmla="*/ 1464 w 2185"/>
                <a:gd name="T5" fmla="*/ 644 h 2100"/>
                <a:gd name="T6" fmla="*/ 1184 w 2185"/>
                <a:gd name="T7" fmla="*/ 75 h 2100"/>
                <a:gd name="T8" fmla="*/ 1002 w 2185"/>
                <a:gd name="T9" fmla="*/ 75 h 2100"/>
                <a:gd name="T10" fmla="*/ 721 w 2185"/>
                <a:gd name="T11" fmla="*/ 644 h 2100"/>
                <a:gd name="T12" fmla="*/ 94 w 2185"/>
                <a:gd name="T13" fmla="*/ 735 h 2100"/>
                <a:gd name="T14" fmla="*/ 12 w 2185"/>
                <a:gd name="T15" fmla="*/ 804 h 2100"/>
                <a:gd name="T16" fmla="*/ 38 w 2185"/>
                <a:gd name="T17" fmla="*/ 908 h 2100"/>
                <a:gd name="T18" fmla="*/ 492 w 2185"/>
                <a:gd name="T19" fmla="*/ 1350 h 2100"/>
                <a:gd name="T20" fmla="*/ 385 w 2185"/>
                <a:gd name="T21" fmla="*/ 1975 h 2100"/>
                <a:gd name="T22" fmla="*/ 425 w 2185"/>
                <a:gd name="T23" fmla="*/ 2074 h 2100"/>
                <a:gd name="T24" fmla="*/ 532 w 2185"/>
                <a:gd name="T25" fmla="*/ 2082 h 2100"/>
                <a:gd name="T26" fmla="*/ 1093 w 2185"/>
                <a:gd name="T27" fmla="*/ 1787 h 2100"/>
                <a:gd name="T28" fmla="*/ 1654 w 2185"/>
                <a:gd name="T29" fmla="*/ 2082 h 2100"/>
                <a:gd name="T30" fmla="*/ 1701 w 2185"/>
                <a:gd name="T31" fmla="*/ 2093 h 2100"/>
                <a:gd name="T32" fmla="*/ 1761 w 2185"/>
                <a:gd name="T33" fmla="*/ 2074 h 2100"/>
                <a:gd name="T34" fmla="*/ 1801 w 2185"/>
                <a:gd name="T35" fmla="*/ 1975 h 2100"/>
                <a:gd name="T36" fmla="*/ 1694 w 2185"/>
                <a:gd name="T37" fmla="*/ 1350 h 2100"/>
                <a:gd name="T38" fmla="*/ 2148 w 2185"/>
                <a:gd name="T39" fmla="*/ 908 h 2100"/>
                <a:gd name="T40" fmla="*/ 2173 w 2185"/>
                <a:gd name="T41" fmla="*/ 804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5" h="2100">
                  <a:moveTo>
                    <a:pt x="2173" y="804"/>
                  </a:moveTo>
                  <a:cubicBezTo>
                    <a:pt x="2161" y="767"/>
                    <a:pt x="2130" y="740"/>
                    <a:pt x="2092" y="735"/>
                  </a:cubicBezTo>
                  <a:lnTo>
                    <a:pt x="1464" y="644"/>
                  </a:lnTo>
                  <a:lnTo>
                    <a:pt x="1184" y="75"/>
                  </a:lnTo>
                  <a:cubicBezTo>
                    <a:pt x="1146" y="0"/>
                    <a:pt x="1039" y="0"/>
                    <a:pt x="1002" y="75"/>
                  </a:cubicBezTo>
                  <a:lnTo>
                    <a:pt x="721" y="644"/>
                  </a:lnTo>
                  <a:lnTo>
                    <a:pt x="94" y="735"/>
                  </a:lnTo>
                  <a:cubicBezTo>
                    <a:pt x="56" y="741"/>
                    <a:pt x="24" y="767"/>
                    <a:pt x="12" y="804"/>
                  </a:cubicBezTo>
                  <a:cubicBezTo>
                    <a:pt x="0" y="840"/>
                    <a:pt x="10" y="881"/>
                    <a:pt x="38" y="908"/>
                  </a:cubicBezTo>
                  <a:lnTo>
                    <a:pt x="492" y="1350"/>
                  </a:lnTo>
                  <a:lnTo>
                    <a:pt x="385" y="1975"/>
                  </a:lnTo>
                  <a:cubicBezTo>
                    <a:pt x="378" y="2013"/>
                    <a:pt x="394" y="2051"/>
                    <a:pt x="425" y="2074"/>
                  </a:cubicBezTo>
                  <a:cubicBezTo>
                    <a:pt x="456" y="2097"/>
                    <a:pt x="498" y="2100"/>
                    <a:pt x="532" y="2082"/>
                  </a:cubicBezTo>
                  <a:lnTo>
                    <a:pt x="1093" y="1787"/>
                  </a:lnTo>
                  <a:lnTo>
                    <a:pt x="1654" y="2082"/>
                  </a:lnTo>
                  <a:cubicBezTo>
                    <a:pt x="1669" y="2089"/>
                    <a:pt x="1685" y="2093"/>
                    <a:pt x="1701" y="2093"/>
                  </a:cubicBezTo>
                  <a:cubicBezTo>
                    <a:pt x="1722" y="2093"/>
                    <a:pt x="1743" y="2087"/>
                    <a:pt x="1761" y="2074"/>
                  </a:cubicBezTo>
                  <a:cubicBezTo>
                    <a:pt x="1792" y="2051"/>
                    <a:pt x="1807" y="2013"/>
                    <a:pt x="1801" y="1975"/>
                  </a:cubicBezTo>
                  <a:lnTo>
                    <a:pt x="1694" y="1350"/>
                  </a:lnTo>
                  <a:lnTo>
                    <a:pt x="2148" y="908"/>
                  </a:lnTo>
                  <a:cubicBezTo>
                    <a:pt x="2175" y="881"/>
                    <a:pt x="2185" y="840"/>
                    <a:pt x="2173" y="804"/>
                  </a:cubicBezTo>
                  <a:close/>
                </a:path>
              </a:pathLst>
            </a:custGeom>
            <a:solidFill>
              <a:srgbClr val="FFC000"/>
            </a:solidFill>
            <a:ln w="0">
              <a:noFill/>
              <a:prstDash val="solid"/>
              <a:round/>
              <a:headEnd/>
              <a:tailEnd/>
            </a:ln>
            <a:effectLst>
              <a:outerShdw blurRad="241300" sx="102000" sy="102000" algn="ctr" rotWithShape="0">
                <a:srgbClr val="FFC000">
                  <a:alpha val="40000"/>
                </a:srgbClr>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 name="文本框 9">
            <a:extLst>
              <a:ext uri="{FF2B5EF4-FFF2-40B4-BE49-F238E27FC236}">
                <a16:creationId xmlns:a16="http://schemas.microsoft.com/office/drawing/2014/main" id="{526F296B-FE32-4763-A5A7-642A92A38294}"/>
              </a:ext>
            </a:extLst>
          </p:cNvPr>
          <p:cNvSpPr txBox="1"/>
          <p:nvPr/>
        </p:nvSpPr>
        <p:spPr>
          <a:xfrm>
            <a:off x="4720645" y="3726806"/>
            <a:ext cx="417358" cy="646331"/>
          </a:xfrm>
          <a:prstGeom prst="rect">
            <a:avLst/>
          </a:prstGeom>
          <a:noFill/>
        </p:spPr>
        <p:txBody>
          <a:bodyPr wrap="square" rtlCol="0">
            <a:spAutoFit/>
          </a:bodyPr>
          <a:lstStyle/>
          <a:p>
            <a:pPr algn="ctr"/>
            <a:r>
              <a:rPr lang="zh-CN" altLang="en-US" dirty="0">
                <a:solidFill>
                  <a:schemeClr val="bg1"/>
                </a:solidFill>
                <a:effectLst>
                  <a:outerShdw blurRad="38100" dist="38100" dir="2700000" algn="tl">
                    <a:srgbClr val="000000">
                      <a:alpha val="43137"/>
                    </a:srgbClr>
                  </a:outerShdw>
                </a:effectLst>
                <a:latin typeface="+mj-ea"/>
                <a:ea typeface="+mj-ea"/>
              </a:rPr>
              <a:t>上</a:t>
            </a:r>
            <a:endParaRPr lang="en-US" altLang="zh-CN" dirty="0">
              <a:solidFill>
                <a:schemeClr val="bg1"/>
              </a:solidFill>
              <a:effectLst>
                <a:outerShdw blurRad="38100" dist="38100" dir="2700000" algn="tl">
                  <a:srgbClr val="000000">
                    <a:alpha val="43137"/>
                  </a:srgbClr>
                </a:outerShdw>
              </a:effectLst>
              <a:latin typeface="+mj-ea"/>
              <a:ea typeface="+mj-ea"/>
            </a:endParaRPr>
          </a:p>
          <a:p>
            <a:pPr algn="ctr"/>
            <a:r>
              <a:rPr lang="zh-CN" altLang="en-US" dirty="0">
                <a:solidFill>
                  <a:schemeClr val="bg1"/>
                </a:solidFill>
                <a:effectLst>
                  <a:outerShdw blurRad="38100" dist="38100" dir="2700000" algn="tl">
                    <a:srgbClr val="000000">
                      <a:alpha val="43137"/>
                    </a:srgbClr>
                  </a:outerShdw>
                </a:effectLst>
                <a:latin typeface="+mj-ea"/>
                <a:ea typeface="+mj-ea"/>
              </a:rPr>
              <a:t>海</a:t>
            </a:r>
          </a:p>
        </p:txBody>
      </p:sp>
      <p:sp>
        <p:nvSpPr>
          <p:cNvPr id="53" name="文本框 52">
            <a:extLst>
              <a:ext uri="{FF2B5EF4-FFF2-40B4-BE49-F238E27FC236}">
                <a16:creationId xmlns:a16="http://schemas.microsoft.com/office/drawing/2014/main" id="{B6EDABB1-490C-45AD-B4D4-4A4722213AE1}"/>
              </a:ext>
            </a:extLst>
          </p:cNvPr>
          <p:cNvSpPr txBox="1"/>
          <p:nvPr/>
        </p:nvSpPr>
        <p:spPr>
          <a:xfrm>
            <a:off x="6740490" y="2009080"/>
            <a:ext cx="4028245" cy="954107"/>
          </a:xfrm>
          <a:prstGeom prst="rect">
            <a:avLst/>
          </a:prstGeom>
          <a:noFill/>
        </p:spPr>
        <p:txBody>
          <a:bodyPr wrap="square" rtlCol="0" anchor="ctr">
            <a:spAutoFit/>
          </a:bodyPr>
          <a:lstStyle/>
          <a:p>
            <a:r>
              <a:rPr lang="zh-CN" altLang="en-US" sz="2800" dirty="0">
                <a:gradFill>
                  <a:gsLst>
                    <a:gs pos="0">
                      <a:schemeClr val="accent1"/>
                    </a:gs>
                    <a:gs pos="100000">
                      <a:schemeClr val="accent2"/>
                    </a:gs>
                  </a:gsLst>
                  <a:lin ang="5400000" scaled="1"/>
                </a:gradFill>
                <a:latin typeface="+mj-ea"/>
                <a:ea typeface="+mj-ea"/>
              </a:rPr>
              <a:t>以上海为中心</a:t>
            </a:r>
            <a:endParaRPr lang="en-US" altLang="zh-CN" sz="2800" dirty="0">
              <a:gradFill>
                <a:gsLst>
                  <a:gs pos="0">
                    <a:schemeClr val="accent1"/>
                  </a:gs>
                  <a:gs pos="100000">
                    <a:schemeClr val="accent2"/>
                  </a:gs>
                </a:gsLst>
                <a:lin ang="5400000" scaled="1"/>
              </a:gradFill>
              <a:latin typeface="+mj-ea"/>
              <a:ea typeface="+mj-ea"/>
            </a:endParaRPr>
          </a:p>
          <a:p>
            <a:r>
              <a:rPr lang="zh-CN" altLang="en-US" sz="2800" dirty="0">
                <a:gradFill>
                  <a:gsLst>
                    <a:gs pos="0">
                      <a:schemeClr val="accent1"/>
                    </a:gs>
                    <a:gs pos="100000">
                      <a:schemeClr val="accent2"/>
                    </a:gs>
                  </a:gsLst>
                  <a:lin ang="5400000" scaled="1"/>
                </a:gradFill>
                <a:latin typeface="+mj-ea"/>
                <a:ea typeface="+mj-ea"/>
              </a:rPr>
              <a:t>辐射全国的服务网络</a:t>
            </a:r>
          </a:p>
        </p:txBody>
      </p:sp>
      <p:sp>
        <p:nvSpPr>
          <p:cNvPr id="54" name="矩形: 圆角 53">
            <a:extLst>
              <a:ext uri="{FF2B5EF4-FFF2-40B4-BE49-F238E27FC236}">
                <a16:creationId xmlns:a16="http://schemas.microsoft.com/office/drawing/2014/main" id="{A133D6DB-3308-4682-A034-49C4CE563320}"/>
              </a:ext>
            </a:extLst>
          </p:cNvPr>
          <p:cNvSpPr/>
          <p:nvPr/>
        </p:nvSpPr>
        <p:spPr>
          <a:xfrm>
            <a:off x="6843713" y="2996326"/>
            <a:ext cx="1119187" cy="308049"/>
          </a:xfrm>
          <a:prstGeom prst="roundRect">
            <a:avLst/>
          </a:prstGeom>
          <a:gradFill>
            <a:gsLst>
              <a:gs pos="0">
                <a:schemeClr val="accent3"/>
              </a:gs>
              <a:gs pos="100000">
                <a:schemeClr val="accent4"/>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核心竞争力</a:t>
            </a:r>
          </a:p>
        </p:txBody>
      </p:sp>
      <p:sp>
        <p:nvSpPr>
          <p:cNvPr id="55" name="文本框 54">
            <a:extLst>
              <a:ext uri="{FF2B5EF4-FFF2-40B4-BE49-F238E27FC236}">
                <a16:creationId xmlns:a16="http://schemas.microsoft.com/office/drawing/2014/main" id="{1993E6B5-97A9-4806-9A55-BF97F8E55DA7}"/>
              </a:ext>
            </a:extLst>
          </p:cNvPr>
          <p:cNvSpPr txBox="1"/>
          <p:nvPr/>
        </p:nvSpPr>
        <p:spPr>
          <a:xfrm>
            <a:off x="6755730" y="3607205"/>
            <a:ext cx="3879885" cy="690638"/>
          </a:xfrm>
          <a:prstGeom prst="rect">
            <a:avLst/>
          </a:prstGeom>
          <a:noFill/>
        </p:spPr>
        <p:txBody>
          <a:bodyPr wrap="square" rtlCol="0">
            <a:spAutoFit/>
          </a:bodyPr>
          <a:lstStyle/>
          <a:p>
            <a:pPr>
              <a:lnSpc>
                <a:spcPct val="120000"/>
              </a:lnSpc>
            </a:pPr>
            <a:r>
              <a:rPr lang="zh-CN" altLang="en-US" sz="1100" dirty="0">
                <a:solidFill>
                  <a:schemeClr val="bg1">
                    <a:lumMod val="50000"/>
                  </a:schemeClr>
                </a:solidFill>
                <a:latin typeface="+mn-ea"/>
              </a:rPr>
              <a:t>请替换文字内容，点击相关标题文字请替请替换文字内容，点击相关标题文字请替换文字请替换文字内请替换文字内容，点击相关标题文字请替换文字请替换</a:t>
            </a:r>
          </a:p>
        </p:txBody>
      </p:sp>
      <p:sp>
        <p:nvSpPr>
          <p:cNvPr id="56" name="文本框 55">
            <a:extLst>
              <a:ext uri="{FF2B5EF4-FFF2-40B4-BE49-F238E27FC236}">
                <a16:creationId xmlns:a16="http://schemas.microsoft.com/office/drawing/2014/main" id="{3630095F-E7E2-419F-B3B3-FB856DA2C9E2}"/>
              </a:ext>
            </a:extLst>
          </p:cNvPr>
          <p:cNvSpPr txBox="1"/>
          <p:nvPr/>
        </p:nvSpPr>
        <p:spPr>
          <a:xfrm>
            <a:off x="6755730" y="4468265"/>
            <a:ext cx="3879885" cy="690638"/>
          </a:xfrm>
          <a:prstGeom prst="rect">
            <a:avLst/>
          </a:prstGeom>
          <a:noFill/>
        </p:spPr>
        <p:txBody>
          <a:bodyPr wrap="square" rtlCol="0">
            <a:spAutoFit/>
          </a:bodyPr>
          <a:lstStyle/>
          <a:p>
            <a:pPr>
              <a:lnSpc>
                <a:spcPct val="120000"/>
              </a:lnSpc>
            </a:pPr>
            <a:r>
              <a:rPr lang="zh-CN" altLang="en-US" sz="1100" dirty="0">
                <a:solidFill>
                  <a:schemeClr val="bg1">
                    <a:lumMod val="50000"/>
                  </a:schemeClr>
                </a:solidFill>
                <a:latin typeface="+mn-ea"/>
              </a:rPr>
              <a:t>请替换文字内容，点击相关标题文字请替请替换文字内容，点击相关标题文字请替换文字请替换文字内请替换文字内容，点击相关标题文字请替换文字请替换</a:t>
            </a:r>
          </a:p>
        </p:txBody>
      </p:sp>
      <p:grpSp>
        <p:nvGrpSpPr>
          <p:cNvPr id="57" name="组合 56">
            <a:extLst>
              <a:ext uri="{FF2B5EF4-FFF2-40B4-BE49-F238E27FC236}">
                <a16:creationId xmlns:a16="http://schemas.microsoft.com/office/drawing/2014/main" id="{3CC6DA0A-20E8-4781-AFAB-4EB157FB0FCE}"/>
              </a:ext>
            </a:extLst>
          </p:cNvPr>
          <p:cNvGrpSpPr/>
          <p:nvPr/>
        </p:nvGrpSpPr>
        <p:grpSpPr>
          <a:xfrm>
            <a:off x="10285870" y="1634901"/>
            <a:ext cx="333656" cy="395385"/>
            <a:chOff x="10486744" y="1096724"/>
            <a:chExt cx="333656" cy="395385"/>
          </a:xfrm>
        </p:grpSpPr>
        <p:sp>
          <p:nvSpPr>
            <p:cNvPr id="58" name="箭头: 五边形 57">
              <a:extLst>
                <a:ext uri="{FF2B5EF4-FFF2-40B4-BE49-F238E27FC236}">
                  <a16:creationId xmlns:a16="http://schemas.microsoft.com/office/drawing/2014/main" id="{41ED2D09-1A3B-4851-9E9E-2E76BD196378}"/>
                </a:ext>
              </a:extLst>
            </p:cNvPr>
            <p:cNvSpPr/>
            <p:nvPr/>
          </p:nvSpPr>
          <p:spPr>
            <a:xfrm rot="5400000">
              <a:off x="10455879" y="1127589"/>
              <a:ext cx="395385" cy="333656"/>
            </a:xfrm>
            <a:prstGeom prst="homePlate">
              <a:avLst>
                <a:gd name="adj" fmla="val 26913"/>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59" name="星形: 五角 58">
              <a:extLst>
                <a:ext uri="{FF2B5EF4-FFF2-40B4-BE49-F238E27FC236}">
                  <a16:creationId xmlns:a16="http://schemas.microsoft.com/office/drawing/2014/main" id="{93B89632-AED1-4051-8DF4-75A58AF91AA9}"/>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531943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圆角 87">
            <a:extLst>
              <a:ext uri="{FF2B5EF4-FFF2-40B4-BE49-F238E27FC236}">
                <a16:creationId xmlns:a16="http://schemas.microsoft.com/office/drawing/2014/main" id="{9F99E944-A05C-4F7E-9728-8C5E3EFF8599}"/>
              </a:ext>
            </a:extLst>
          </p:cNvPr>
          <p:cNvSpPr/>
          <p:nvPr/>
        </p:nvSpPr>
        <p:spPr>
          <a:xfrm rot="20998562">
            <a:off x="9058276" y="1739557"/>
            <a:ext cx="1816100" cy="1816100"/>
          </a:xfrm>
          <a:prstGeom prst="roundRect">
            <a:avLst>
              <a:gd name="adj" fmla="val 7478"/>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7" name="矩形: 圆角 86">
            <a:extLst>
              <a:ext uri="{FF2B5EF4-FFF2-40B4-BE49-F238E27FC236}">
                <a16:creationId xmlns:a16="http://schemas.microsoft.com/office/drawing/2014/main" id="{0F6CB35E-6F73-4291-887F-2F2CC6B27998}"/>
              </a:ext>
            </a:extLst>
          </p:cNvPr>
          <p:cNvSpPr/>
          <p:nvPr/>
        </p:nvSpPr>
        <p:spPr>
          <a:xfrm rot="20998562">
            <a:off x="6478058" y="1739557"/>
            <a:ext cx="1816100" cy="1816100"/>
          </a:xfrm>
          <a:prstGeom prst="roundRect">
            <a:avLst>
              <a:gd name="adj" fmla="val 7478"/>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6" name="矩形: 圆角 85">
            <a:extLst>
              <a:ext uri="{FF2B5EF4-FFF2-40B4-BE49-F238E27FC236}">
                <a16:creationId xmlns:a16="http://schemas.microsoft.com/office/drawing/2014/main" id="{C5C6180A-5E56-456E-BF96-1FD237E8439B}"/>
              </a:ext>
            </a:extLst>
          </p:cNvPr>
          <p:cNvSpPr/>
          <p:nvPr/>
        </p:nvSpPr>
        <p:spPr>
          <a:xfrm rot="20998562">
            <a:off x="3897841" y="1739557"/>
            <a:ext cx="1816100" cy="1816100"/>
          </a:xfrm>
          <a:prstGeom prst="roundRect">
            <a:avLst>
              <a:gd name="adj" fmla="val 7478"/>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5" name="矩形: 圆角 84">
            <a:extLst>
              <a:ext uri="{FF2B5EF4-FFF2-40B4-BE49-F238E27FC236}">
                <a16:creationId xmlns:a16="http://schemas.microsoft.com/office/drawing/2014/main" id="{E8D324B8-AB95-49CA-89FE-8CC774937C85}"/>
              </a:ext>
            </a:extLst>
          </p:cNvPr>
          <p:cNvSpPr/>
          <p:nvPr/>
        </p:nvSpPr>
        <p:spPr>
          <a:xfrm rot="20998562">
            <a:off x="1317624" y="1739557"/>
            <a:ext cx="1816100" cy="1816100"/>
          </a:xfrm>
          <a:prstGeom prst="roundRect">
            <a:avLst>
              <a:gd name="adj" fmla="val 7478"/>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经验复盘</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03</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107" name="textcount">
            <a:extLst>
              <a:ext uri="{FF2B5EF4-FFF2-40B4-BE49-F238E27FC236}">
                <a16:creationId xmlns:a16="http://schemas.microsoft.com/office/drawing/2014/main" id="{956B8205-0436-4166-AD4D-437BFE7F4C13}"/>
              </a:ext>
            </a:extLst>
          </p:cNvPr>
          <p:cNvSpPr txBox="1"/>
          <p:nvPr/>
        </p:nvSpPr>
        <p:spPr>
          <a:xfrm>
            <a:off x="1408801" y="4720238"/>
            <a:ext cx="1631948"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此处添加您的副标题文字说明及简要阐述</a:t>
            </a:r>
          </a:p>
        </p:txBody>
      </p:sp>
      <p:sp>
        <p:nvSpPr>
          <p:cNvPr id="108" name="textcount">
            <a:extLst>
              <a:ext uri="{FF2B5EF4-FFF2-40B4-BE49-F238E27FC236}">
                <a16:creationId xmlns:a16="http://schemas.microsoft.com/office/drawing/2014/main" id="{3D9D61B5-3963-4FB1-81A5-B45CFB798C66}"/>
              </a:ext>
            </a:extLst>
          </p:cNvPr>
          <p:cNvSpPr txBox="1"/>
          <p:nvPr/>
        </p:nvSpPr>
        <p:spPr>
          <a:xfrm>
            <a:off x="1382500" y="4021998"/>
            <a:ext cx="1684550" cy="707886"/>
          </a:xfrm>
          <a:prstGeom prst="rect">
            <a:avLst/>
          </a:prstGeom>
          <a:noFill/>
        </p:spPr>
        <p:txBody>
          <a:bodyPr vert="horz" wrap="square" rtlCol="0">
            <a:spAutoFit/>
          </a:bodyPr>
          <a:lstStyle/>
          <a:p>
            <a:pPr algn="ctr"/>
            <a:r>
              <a:rPr lang="zh-CN" altLang="en-US" sz="2000" dirty="0">
                <a:gradFill>
                  <a:gsLst>
                    <a:gs pos="0">
                      <a:schemeClr val="accent1"/>
                    </a:gs>
                    <a:gs pos="100000">
                      <a:schemeClr val="accent2"/>
                    </a:gs>
                  </a:gsLst>
                  <a:lin ang="5400000" scaled="1"/>
                </a:gradFill>
                <a:latin typeface="+mj-ea"/>
                <a:ea typeface="+mj-ea"/>
              </a:rPr>
              <a:t>充分的</a:t>
            </a:r>
            <a:endParaRPr lang="en-US" altLang="zh-CN" sz="2000" dirty="0">
              <a:gradFill>
                <a:gsLst>
                  <a:gs pos="0">
                    <a:schemeClr val="accent1"/>
                  </a:gs>
                  <a:gs pos="100000">
                    <a:schemeClr val="accent2"/>
                  </a:gs>
                </a:gsLst>
                <a:lin ang="5400000" scaled="1"/>
              </a:gradFill>
              <a:latin typeface="+mj-ea"/>
              <a:ea typeface="+mj-ea"/>
            </a:endParaRPr>
          </a:p>
          <a:p>
            <a:pPr algn="ctr"/>
            <a:r>
              <a:rPr lang="zh-CN" altLang="en-US" sz="2000" dirty="0">
                <a:gradFill>
                  <a:gsLst>
                    <a:gs pos="0">
                      <a:schemeClr val="accent1"/>
                    </a:gs>
                    <a:gs pos="100000">
                      <a:schemeClr val="accent2"/>
                    </a:gs>
                  </a:gsLst>
                  <a:lin ang="5400000" scaled="1"/>
                </a:gradFill>
                <a:latin typeface="+mj-ea"/>
                <a:ea typeface="+mj-ea"/>
              </a:rPr>
              <a:t>前期调研</a:t>
            </a:r>
          </a:p>
        </p:txBody>
      </p:sp>
      <p:sp>
        <p:nvSpPr>
          <p:cNvPr id="109" name="textcount">
            <a:extLst>
              <a:ext uri="{FF2B5EF4-FFF2-40B4-BE49-F238E27FC236}">
                <a16:creationId xmlns:a16="http://schemas.microsoft.com/office/drawing/2014/main" id="{F978CE07-BBF4-4B31-B383-15F33210B8C8}"/>
              </a:ext>
            </a:extLst>
          </p:cNvPr>
          <p:cNvSpPr txBox="1"/>
          <p:nvPr/>
        </p:nvSpPr>
        <p:spPr>
          <a:xfrm>
            <a:off x="3989318" y="4720238"/>
            <a:ext cx="1631948"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此处添加您的副标题文字说明及简要阐述</a:t>
            </a:r>
          </a:p>
        </p:txBody>
      </p:sp>
      <p:sp>
        <p:nvSpPr>
          <p:cNvPr id="110" name="textcount">
            <a:extLst>
              <a:ext uri="{FF2B5EF4-FFF2-40B4-BE49-F238E27FC236}">
                <a16:creationId xmlns:a16="http://schemas.microsoft.com/office/drawing/2014/main" id="{E0349CAA-020B-41EC-9693-473CB5AEBF25}"/>
              </a:ext>
            </a:extLst>
          </p:cNvPr>
          <p:cNvSpPr txBox="1"/>
          <p:nvPr/>
        </p:nvSpPr>
        <p:spPr>
          <a:xfrm>
            <a:off x="3963016" y="4021998"/>
            <a:ext cx="1684550" cy="707886"/>
          </a:xfrm>
          <a:prstGeom prst="rect">
            <a:avLst/>
          </a:prstGeom>
          <a:noFill/>
        </p:spPr>
        <p:txBody>
          <a:bodyPr vert="horz" wrap="square" rtlCol="0">
            <a:spAutoFit/>
          </a:bodyPr>
          <a:lstStyle/>
          <a:p>
            <a:pPr algn="ctr"/>
            <a:r>
              <a:rPr lang="zh-CN" altLang="en-US" sz="2000" dirty="0">
                <a:gradFill>
                  <a:gsLst>
                    <a:gs pos="0">
                      <a:schemeClr val="accent1"/>
                    </a:gs>
                    <a:gs pos="100000">
                      <a:schemeClr val="accent2"/>
                    </a:gs>
                  </a:gsLst>
                  <a:lin ang="5400000" scaled="1"/>
                </a:gradFill>
                <a:latin typeface="+mj-ea"/>
                <a:ea typeface="+mj-ea"/>
              </a:rPr>
              <a:t>团队的</a:t>
            </a:r>
            <a:endParaRPr lang="en-US" altLang="zh-CN" sz="2000" dirty="0">
              <a:gradFill>
                <a:gsLst>
                  <a:gs pos="0">
                    <a:schemeClr val="accent1"/>
                  </a:gs>
                  <a:gs pos="100000">
                    <a:schemeClr val="accent2"/>
                  </a:gs>
                </a:gsLst>
                <a:lin ang="5400000" scaled="1"/>
              </a:gradFill>
              <a:latin typeface="+mj-ea"/>
              <a:ea typeface="+mj-ea"/>
            </a:endParaRPr>
          </a:p>
          <a:p>
            <a:pPr algn="ctr"/>
            <a:r>
              <a:rPr lang="zh-CN" altLang="en-US" sz="2000" dirty="0">
                <a:gradFill>
                  <a:gsLst>
                    <a:gs pos="0">
                      <a:schemeClr val="accent1"/>
                    </a:gs>
                    <a:gs pos="100000">
                      <a:schemeClr val="accent2"/>
                    </a:gs>
                  </a:gsLst>
                  <a:lin ang="5400000" scaled="1"/>
                </a:gradFill>
                <a:latin typeface="+mj-ea"/>
                <a:ea typeface="+mj-ea"/>
              </a:rPr>
              <a:t>定期沟通</a:t>
            </a:r>
          </a:p>
        </p:txBody>
      </p:sp>
      <p:sp>
        <p:nvSpPr>
          <p:cNvPr id="111" name="textcount">
            <a:extLst>
              <a:ext uri="{FF2B5EF4-FFF2-40B4-BE49-F238E27FC236}">
                <a16:creationId xmlns:a16="http://schemas.microsoft.com/office/drawing/2014/main" id="{0E69EAD7-8C86-4F41-AA34-9D69F5CE991A}"/>
              </a:ext>
            </a:extLst>
          </p:cNvPr>
          <p:cNvSpPr txBox="1"/>
          <p:nvPr/>
        </p:nvSpPr>
        <p:spPr>
          <a:xfrm>
            <a:off x="6569835" y="4720238"/>
            <a:ext cx="1631948"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此处添加您的副标题文字说明及简要阐述</a:t>
            </a:r>
          </a:p>
        </p:txBody>
      </p:sp>
      <p:sp>
        <p:nvSpPr>
          <p:cNvPr id="112" name="textcount">
            <a:extLst>
              <a:ext uri="{FF2B5EF4-FFF2-40B4-BE49-F238E27FC236}">
                <a16:creationId xmlns:a16="http://schemas.microsoft.com/office/drawing/2014/main" id="{894909FB-A3A3-4972-8C65-56CA6B374BA8}"/>
              </a:ext>
            </a:extLst>
          </p:cNvPr>
          <p:cNvSpPr txBox="1"/>
          <p:nvPr/>
        </p:nvSpPr>
        <p:spPr>
          <a:xfrm>
            <a:off x="6543532" y="4021998"/>
            <a:ext cx="1684550" cy="707886"/>
          </a:xfrm>
          <a:prstGeom prst="rect">
            <a:avLst/>
          </a:prstGeom>
          <a:noFill/>
        </p:spPr>
        <p:txBody>
          <a:bodyPr vert="horz" wrap="square" rtlCol="0">
            <a:spAutoFit/>
          </a:bodyPr>
          <a:lstStyle/>
          <a:p>
            <a:pPr algn="ctr"/>
            <a:r>
              <a:rPr lang="zh-CN" altLang="en-US" sz="2000" dirty="0">
                <a:gradFill>
                  <a:gsLst>
                    <a:gs pos="0">
                      <a:schemeClr val="accent1"/>
                    </a:gs>
                    <a:gs pos="100000">
                      <a:schemeClr val="accent2"/>
                    </a:gs>
                  </a:gsLst>
                  <a:lin ang="5400000" scaled="1"/>
                </a:gradFill>
                <a:latin typeface="+mj-ea"/>
                <a:ea typeface="+mj-ea"/>
              </a:rPr>
              <a:t>与客户的</a:t>
            </a:r>
            <a:endParaRPr lang="en-US" altLang="zh-CN" sz="2000" dirty="0">
              <a:gradFill>
                <a:gsLst>
                  <a:gs pos="0">
                    <a:schemeClr val="accent1"/>
                  </a:gs>
                  <a:gs pos="100000">
                    <a:schemeClr val="accent2"/>
                  </a:gs>
                </a:gsLst>
                <a:lin ang="5400000" scaled="1"/>
              </a:gradFill>
              <a:latin typeface="+mj-ea"/>
              <a:ea typeface="+mj-ea"/>
            </a:endParaRPr>
          </a:p>
          <a:p>
            <a:pPr algn="ctr"/>
            <a:r>
              <a:rPr lang="zh-CN" altLang="en-US" sz="2000" dirty="0">
                <a:gradFill>
                  <a:gsLst>
                    <a:gs pos="0">
                      <a:schemeClr val="accent1"/>
                    </a:gs>
                    <a:gs pos="100000">
                      <a:schemeClr val="accent2"/>
                    </a:gs>
                  </a:gsLst>
                  <a:lin ang="5400000" scaled="1"/>
                </a:gradFill>
                <a:latin typeface="+mj-ea"/>
                <a:ea typeface="+mj-ea"/>
              </a:rPr>
              <a:t>及时反馈</a:t>
            </a:r>
          </a:p>
        </p:txBody>
      </p:sp>
      <p:sp>
        <p:nvSpPr>
          <p:cNvPr id="113" name="textcount">
            <a:extLst>
              <a:ext uri="{FF2B5EF4-FFF2-40B4-BE49-F238E27FC236}">
                <a16:creationId xmlns:a16="http://schemas.microsoft.com/office/drawing/2014/main" id="{36DC5FFD-7AE5-4560-9E14-E780726DC4E2}"/>
              </a:ext>
            </a:extLst>
          </p:cNvPr>
          <p:cNvSpPr txBox="1"/>
          <p:nvPr/>
        </p:nvSpPr>
        <p:spPr>
          <a:xfrm>
            <a:off x="9150352" y="4720238"/>
            <a:ext cx="1631948" cy="469552"/>
          </a:xfrm>
          <a:prstGeom prst="rect">
            <a:avLst/>
          </a:prstGeom>
          <a:noFill/>
        </p:spPr>
        <p:txBody>
          <a:bodyPr vert="horz" wrap="square" rtlCol="0">
            <a:spAutoFit/>
          </a:bodyPr>
          <a:lstStyle/>
          <a:p>
            <a:pPr algn="ctr">
              <a:lnSpc>
                <a:spcPct val="120000"/>
              </a:lnSpc>
            </a:pPr>
            <a:r>
              <a:rPr lang="zh-CN" altLang="en-US" sz="1050" dirty="0">
                <a:solidFill>
                  <a:schemeClr val="bg1">
                    <a:lumMod val="50000"/>
                  </a:schemeClr>
                </a:solidFill>
              </a:rPr>
              <a:t>此处添加您的副标题文字说明及简要阐述</a:t>
            </a:r>
          </a:p>
        </p:txBody>
      </p:sp>
      <p:sp>
        <p:nvSpPr>
          <p:cNvPr id="114" name="textcount">
            <a:extLst>
              <a:ext uri="{FF2B5EF4-FFF2-40B4-BE49-F238E27FC236}">
                <a16:creationId xmlns:a16="http://schemas.microsoft.com/office/drawing/2014/main" id="{4000317C-7004-4A12-BF82-7B2D0919B52C}"/>
              </a:ext>
            </a:extLst>
          </p:cNvPr>
          <p:cNvSpPr txBox="1"/>
          <p:nvPr/>
        </p:nvSpPr>
        <p:spPr>
          <a:xfrm>
            <a:off x="9124051" y="4021998"/>
            <a:ext cx="1684550" cy="707886"/>
          </a:xfrm>
          <a:prstGeom prst="rect">
            <a:avLst/>
          </a:prstGeom>
          <a:noFill/>
        </p:spPr>
        <p:txBody>
          <a:bodyPr vert="horz" wrap="square" rtlCol="0">
            <a:spAutoFit/>
          </a:bodyPr>
          <a:lstStyle/>
          <a:p>
            <a:pPr algn="ctr"/>
            <a:r>
              <a:rPr lang="zh-CN" altLang="en-US" sz="2000" dirty="0">
                <a:gradFill>
                  <a:gsLst>
                    <a:gs pos="0">
                      <a:schemeClr val="accent1"/>
                    </a:gs>
                    <a:gs pos="100000">
                      <a:schemeClr val="accent2"/>
                    </a:gs>
                  </a:gsLst>
                  <a:lin ang="5400000" scaled="1"/>
                </a:gradFill>
                <a:latin typeface="+mj-ea"/>
                <a:ea typeface="+mj-ea"/>
              </a:rPr>
              <a:t>全公司的</a:t>
            </a:r>
            <a:endParaRPr lang="en-US" altLang="zh-CN" sz="2000" dirty="0">
              <a:gradFill>
                <a:gsLst>
                  <a:gs pos="0">
                    <a:schemeClr val="accent1"/>
                  </a:gs>
                  <a:gs pos="100000">
                    <a:schemeClr val="accent2"/>
                  </a:gs>
                </a:gsLst>
                <a:lin ang="5400000" scaled="1"/>
              </a:gradFill>
              <a:latin typeface="+mj-ea"/>
              <a:ea typeface="+mj-ea"/>
            </a:endParaRPr>
          </a:p>
          <a:p>
            <a:pPr algn="ctr"/>
            <a:r>
              <a:rPr lang="zh-CN" altLang="en-US" sz="2000" dirty="0">
                <a:gradFill>
                  <a:gsLst>
                    <a:gs pos="0">
                      <a:schemeClr val="accent1"/>
                    </a:gs>
                    <a:gs pos="100000">
                      <a:schemeClr val="accent2"/>
                    </a:gs>
                  </a:gsLst>
                  <a:lin ang="5400000" scaled="1"/>
                </a:gradFill>
                <a:latin typeface="+mj-ea"/>
                <a:ea typeface="+mj-ea"/>
              </a:rPr>
              <a:t>通力配合</a:t>
            </a:r>
          </a:p>
        </p:txBody>
      </p:sp>
      <p:cxnSp>
        <p:nvCxnSpPr>
          <p:cNvPr id="116" name="直接连接符 115">
            <a:extLst>
              <a:ext uri="{FF2B5EF4-FFF2-40B4-BE49-F238E27FC236}">
                <a16:creationId xmlns:a16="http://schemas.microsoft.com/office/drawing/2014/main" id="{C75CC924-AD64-46B7-BB9A-E6800E5E6D8D}"/>
              </a:ext>
            </a:extLst>
          </p:cNvPr>
          <p:cNvCxnSpPr/>
          <p:nvPr/>
        </p:nvCxnSpPr>
        <p:spPr>
          <a:xfrm>
            <a:off x="3515033" y="4021998"/>
            <a:ext cx="0" cy="11596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71B96D8E-488C-4CA1-9D79-6EE4F2A9DCC8}"/>
              </a:ext>
            </a:extLst>
          </p:cNvPr>
          <p:cNvCxnSpPr/>
          <p:nvPr/>
        </p:nvCxnSpPr>
        <p:spPr>
          <a:xfrm>
            <a:off x="6095549" y="4021998"/>
            <a:ext cx="0" cy="11596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186B83F5-C794-44D0-BA08-8A4B951DAE8F}"/>
              </a:ext>
            </a:extLst>
          </p:cNvPr>
          <p:cNvCxnSpPr/>
          <p:nvPr/>
        </p:nvCxnSpPr>
        <p:spPr>
          <a:xfrm>
            <a:off x="8676066" y="4021998"/>
            <a:ext cx="0" cy="11596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9" name="图片 28" descr="一些人在吃蛋糕&#10;&#10;描述已自动生成">
            <a:extLst>
              <a:ext uri="{FF2B5EF4-FFF2-40B4-BE49-F238E27FC236}">
                <a16:creationId xmlns:a16="http://schemas.microsoft.com/office/drawing/2014/main" id="{756D24E5-3BB5-4BBF-ABCE-12914BF7DA6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316725" y="1739557"/>
            <a:ext cx="1816100" cy="1816100"/>
          </a:xfrm>
          <a:custGeom>
            <a:avLst/>
            <a:gdLst>
              <a:gd name="connsiteX0" fmla="*/ 135808 w 1816100"/>
              <a:gd name="connsiteY0" fmla="*/ 0 h 1816100"/>
              <a:gd name="connsiteX1" fmla="*/ 1680292 w 1816100"/>
              <a:gd name="connsiteY1" fmla="*/ 0 h 1816100"/>
              <a:gd name="connsiteX2" fmla="*/ 1816100 w 1816100"/>
              <a:gd name="connsiteY2" fmla="*/ 135808 h 1816100"/>
              <a:gd name="connsiteX3" fmla="*/ 1816100 w 1816100"/>
              <a:gd name="connsiteY3" fmla="*/ 1680292 h 1816100"/>
              <a:gd name="connsiteX4" fmla="*/ 1680292 w 1816100"/>
              <a:gd name="connsiteY4" fmla="*/ 1816100 h 1816100"/>
              <a:gd name="connsiteX5" fmla="*/ 135808 w 1816100"/>
              <a:gd name="connsiteY5" fmla="*/ 1816100 h 1816100"/>
              <a:gd name="connsiteX6" fmla="*/ 0 w 1816100"/>
              <a:gd name="connsiteY6" fmla="*/ 1680292 h 1816100"/>
              <a:gd name="connsiteX7" fmla="*/ 0 w 1816100"/>
              <a:gd name="connsiteY7" fmla="*/ 135808 h 1816100"/>
              <a:gd name="connsiteX8" fmla="*/ 135808 w 1816100"/>
              <a:gd name="connsiteY8" fmla="*/ 0 h 181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100" h="1816100">
                <a:moveTo>
                  <a:pt x="135808" y="0"/>
                </a:moveTo>
                <a:lnTo>
                  <a:pt x="1680292" y="0"/>
                </a:lnTo>
                <a:cubicBezTo>
                  <a:pt x="1755297" y="0"/>
                  <a:pt x="1816100" y="60803"/>
                  <a:pt x="1816100" y="135808"/>
                </a:cubicBezTo>
                <a:lnTo>
                  <a:pt x="1816100" y="1680292"/>
                </a:lnTo>
                <a:cubicBezTo>
                  <a:pt x="1816100" y="1755297"/>
                  <a:pt x="1755297" y="1816100"/>
                  <a:pt x="1680292" y="1816100"/>
                </a:cubicBezTo>
                <a:lnTo>
                  <a:pt x="135808" y="1816100"/>
                </a:lnTo>
                <a:cubicBezTo>
                  <a:pt x="60803" y="1816100"/>
                  <a:pt x="0" y="1755297"/>
                  <a:pt x="0" y="1680292"/>
                </a:cubicBezTo>
                <a:lnTo>
                  <a:pt x="0" y="135808"/>
                </a:lnTo>
                <a:cubicBezTo>
                  <a:pt x="0" y="60803"/>
                  <a:pt x="60803" y="0"/>
                  <a:pt x="135808" y="0"/>
                </a:cubicBezTo>
                <a:close/>
              </a:path>
            </a:pathLst>
          </a:custGeom>
          <a:effectLst>
            <a:outerShdw blurRad="419100" dist="114300" dir="5400000" sx="97000" sy="97000" algn="t" rotWithShape="0">
              <a:prstClr val="black">
                <a:alpha val="40000"/>
              </a:prstClr>
            </a:outerShdw>
          </a:effectLst>
        </p:spPr>
      </p:pic>
      <p:pic>
        <p:nvPicPr>
          <p:cNvPr id="32" name="图片 31" descr="穿着西装笔挺的男子&#10;&#10;描述已自动生成">
            <a:extLst>
              <a:ext uri="{FF2B5EF4-FFF2-40B4-BE49-F238E27FC236}">
                <a16:creationId xmlns:a16="http://schemas.microsoft.com/office/drawing/2014/main" id="{23EBB623-6D55-4E8B-8EB5-E6A204971FB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058276" y="1739557"/>
            <a:ext cx="1816100" cy="1816100"/>
          </a:xfrm>
          <a:custGeom>
            <a:avLst/>
            <a:gdLst>
              <a:gd name="connsiteX0" fmla="*/ 135808 w 1816100"/>
              <a:gd name="connsiteY0" fmla="*/ 0 h 1816100"/>
              <a:gd name="connsiteX1" fmla="*/ 1680292 w 1816100"/>
              <a:gd name="connsiteY1" fmla="*/ 0 h 1816100"/>
              <a:gd name="connsiteX2" fmla="*/ 1816100 w 1816100"/>
              <a:gd name="connsiteY2" fmla="*/ 135808 h 1816100"/>
              <a:gd name="connsiteX3" fmla="*/ 1816100 w 1816100"/>
              <a:gd name="connsiteY3" fmla="*/ 1680292 h 1816100"/>
              <a:gd name="connsiteX4" fmla="*/ 1680292 w 1816100"/>
              <a:gd name="connsiteY4" fmla="*/ 1816100 h 1816100"/>
              <a:gd name="connsiteX5" fmla="*/ 135808 w 1816100"/>
              <a:gd name="connsiteY5" fmla="*/ 1816100 h 1816100"/>
              <a:gd name="connsiteX6" fmla="*/ 0 w 1816100"/>
              <a:gd name="connsiteY6" fmla="*/ 1680292 h 1816100"/>
              <a:gd name="connsiteX7" fmla="*/ 0 w 1816100"/>
              <a:gd name="connsiteY7" fmla="*/ 135808 h 1816100"/>
              <a:gd name="connsiteX8" fmla="*/ 135808 w 1816100"/>
              <a:gd name="connsiteY8" fmla="*/ 0 h 181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100" h="1816100">
                <a:moveTo>
                  <a:pt x="135808" y="0"/>
                </a:moveTo>
                <a:lnTo>
                  <a:pt x="1680292" y="0"/>
                </a:lnTo>
                <a:cubicBezTo>
                  <a:pt x="1755297" y="0"/>
                  <a:pt x="1816100" y="60803"/>
                  <a:pt x="1816100" y="135808"/>
                </a:cubicBezTo>
                <a:lnTo>
                  <a:pt x="1816100" y="1680292"/>
                </a:lnTo>
                <a:cubicBezTo>
                  <a:pt x="1816100" y="1755297"/>
                  <a:pt x="1755297" y="1816100"/>
                  <a:pt x="1680292" y="1816100"/>
                </a:cubicBezTo>
                <a:lnTo>
                  <a:pt x="135808" y="1816100"/>
                </a:lnTo>
                <a:cubicBezTo>
                  <a:pt x="60803" y="1816100"/>
                  <a:pt x="0" y="1755297"/>
                  <a:pt x="0" y="1680292"/>
                </a:cubicBezTo>
                <a:lnTo>
                  <a:pt x="0" y="135808"/>
                </a:lnTo>
                <a:cubicBezTo>
                  <a:pt x="0" y="60803"/>
                  <a:pt x="60803" y="0"/>
                  <a:pt x="135808" y="0"/>
                </a:cubicBezTo>
                <a:close/>
              </a:path>
            </a:pathLst>
          </a:custGeom>
          <a:effectLst>
            <a:outerShdw blurRad="419100" dist="114300" dir="5400000" sx="97000" sy="97000" algn="t" rotWithShape="0">
              <a:prstClr val="black">
                <a:alpha val="40000"/>
              </a:prstClr>
            </a:outerShdw>
          </a:effectLst>
        </p:spPr>
      </p:pic>
      <p:pic>
        <p:nvPicPr>
          <p:cNvPr id="38" name="图片 37" descr="一群人正在聊天&#10;&#10;描述已自动生成">
            <a:extLst>
              <a:ext uri="{FF2B5EF4-FFF2-40B4-BE49-F238E27FC236}">
                <a16:creationId xmlns:a16="http://schemas.microsoft.com/office/drawing/2014/main" id="{4AAA5142-2142-4379-810B-852F022269A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897841" y="1739557"/>
            <a:ext cx="1816100" cy="1816100"/>
          </a:xfrm>
          <a:custGeom>
            <a:avLst/>
            <a:gdLst>
              <a:gd name="connsiteX0" fmla="*/ 135808 w 1816100"/>
              <a:gd name="connsiteY0" fmla="*/ 0 h 1816100"/>
              <a:gd name="connsiteX1" fmla="*/ 1680292 w 1816100"/>
              <a:gd name="connsiteY1" fmla="*/ 0 h 1816100"/>
              <a:gd name="connsiteX2" fmla="*/ 1816100 w 1816100"/>
              <a:gd name="connsiteY2" fmla="*/ 135808 h 1816100"/>
              <a:gd name="connsiteX3" fmla="*/ 1816100 w 1816100"/>
              <a:gd name="connsiteY3" fmla="*/ 1680292 h 1816100"/>
              <a:gd name="connsiteX4" fmla="*/ 1680292 w 1816100"/>
              <a:gd name="connsiteY4" fmla="*/ 1816100 h 1816100"/>
              <a:gd name="connsiteX5" fmla="*/ 135808 w 1816100"/>
              <a:gd name="connsiteY5" fmla="*/ 1816100 h 1816100"/>
              <a:gd name="connsiteX6" fmla="*/ 0 w 1816100"/>
              <a:gd name="connsiteY6" fmla="*/ 1680292 h 1816100"/>
              <a:gd name="connsiteX7" fmla="*/ 0 w 1816100"/>
              <a:gd name="connsiteY7" fmla="*/ 135808 h 1816100"/>
              <a:gd name="connsiteX8" fmla="*/ 135808 w 1816100"/>
              <a:gd name="connsiteY8" fmla="*/ 0 h 181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100" h="1816100">
                <a:moveTo>
                  <a:pt x="135808" y="0"/>
                </a:moveTo>
                <a:lnTo>
                  <a:pt x="1680292" y="0"/>
                </a:lnTo>
                <a:cubicBezTo>
                  <a:pt x="1755297" y="0"/>
                  <a:pt x="1816100" y="60803"/>
                  <a:pt x="1816100" y="135808"/>
                </a:cubicBezTo>
                <a:lnTo>
                  <a:pt x="1816100" y="1680292"/>
                </a:lnTo>
                <a:cubicBezTo>
                  <a:pt x="1816100" y="1755297"/>
                  <a:pt x="1755297" y="1816100"/>
                  <a:pt x="1680292" y="1816100"/>
                </a:cubicBezTo>
                <a:lnTo>
                  <a:pt x="135808" y="1816100"/>
                </a:lnTo>
                <a:cubicBezTo>
                  <a:pt x="60803" y="1816100"/>
                  <a:pt x="0" y="1755297"/>
                  <a:pt x="0" y="1680292"/>
                </a:cubicBezTo>
                <a:lnTo>
                  <a:pt x="0" y="135808"/>
                </a:lnTo>
                <a:cubicBezTo>
                  <a:pt x="0" y="60803"/>
                  <a:pt x="60803" y="0"/>
                  <a:pt x="135808" y="0"/>
                </a:cubicBezTo>
                <a:close/>
              </a:path>
            </a:pathLst>
          </a:custGeom>
          <a:effectLst>
            <a:outerShdw blurRad="419100" dist="114300" dir="5400000" sx="97000" sy="97000" algn="t" rotWithShape="0">
              <a:prstClr val="black">
                <a:alpha val="40000"/>
              </a:prstClr>
            </a:outerShdw>
          </a:effectLst>
        </p:spPr>
      </p:pic>
      <p:pic>
        <p:nvPicPr>
          <p:cNvPr id="41" name="图片 40" descr="穿白色西装的男人和女人&#10;&#10;描述已自动生成">
            <a:extLst>
              <a:ext uri="{FF2B5EF4-FFF2-40B4-BE49-F238E27FC236}">
                <a16:creationId xmlns:a16="http://schemas.microsoft.com/office/drawing/2014/main" id="{517D8D03-4E95-4420-86B6-EC21A77962D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478058" y="1739557"/>
            <a:ext cx="1816100" cy="1816100"/>
          </a:xfrm>
          <a:custGeom>
            <a:avLst/>
            <a:gdLst>
              <a:gd name="connsiteX0" fmla="*/ 135808 w 1816100"/>
              <a:gd name="connsiteY0" fmla="*/ 0 h 1816100"/>
              <a:gd name="connsiteX1" fmla="*/ 1680292 w 1816100"/>
              <a:gd name="connsiteY1" fmla="*/ 0 h 1816100"/>
              <a:gd name="connsiteX2" fmla="*/ 1816100 w 1816100"/>
              <a:gd name="connsiteY2" fmla="*/ 135808 h 1816100"/>
              <a:gd name="connsiteX3" fmla="*/ 1816100 w 1816100"/>
              <a:gd name="connsiteY3" fmla="*/ 1680292 h 1816100"/>
              <a:gd name="connsiteX4" fmla="*/ 1680292 w 1816100"/>
              <a:gd name="connsiteY4" fmla="*/ 1816100 h 1816100"/>
              <a:gd name="connsiteX5" fmla="*/ 135808 w 1816100"/>
              <a:gd name="connsiteY5" fmla="*/ 1816100 h 1816100"/>
              <a:gd name="connsiteX6" fmla="*/ 0 w 1816100"/>
              <a:gd name="connsiteY6" fmla="*/ 1680292 h 1816100"/>
              <a:gd name="connsiteX7" fmla="*/ 0 w 1816100"/>
              <a:gd name="connsiteY7" fmla="*/ 135808 h 1816100"/>
              <a:gd name="connsiteX8" fmla="*/ 135808 w 1816100"/>
              <a:gd name="connsiteY8" fmla="*/ 0 h 181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100" h="1816100">
                <a:moveTo>
                  <a:pt x="135808" y="0"/>
                </a:moveTo>
                <a:lnTo>
                  <a:pt x="1680292" y="0"/>
                </a:lnTo>
                <a:cubicBezTo>
                  <a:pt x="1755297" y="0"/>
                  <a:pt x="1816100" y="60803"/>
                  <a:pt x="1816100" y="135808"/>
                </a:cubicBezTo>
                <a:lnTo>
                  <a:pt x="1816100" y="1680292"/>
                </a:lnTo>
                <a:cubicBezTo>
                  <a:pt x="1816100" y="1755297"/>
                  <a:pt x="1755297" y="1816100"/>
                  <a:pt x="1680292" y="1816100"/>
                </a:cubicBezTo>
                <a:lnTo>
                  <a:pt x="135808" y="1816100"/>
                </a:lnTo>
                <a:cubicBezTo>
                  <a:pt x="60803" y="1816100"/>
                  <a:pt x="0" y="1755297"/>
                  <a:pt x="0" y="1680292"/>
                </a:cubicBezTo>
                <a:lnTo>
                  <a:pt x="0" y="135808"/>
                </a:lnTo>
                <a:cubicBezTo>
                  <a:pt x="0" y="60803"/>
                  <a:pt x="60803" y="0"/>
                  <a:pt x="135808" y="0"/>
                </a:cubicBezTo>
                <a:close/>
              </a:path>
            </a:pathLst>
          </a:custGeom>
          <a:effectLst>
            <a:outerShdw blurRad="419100" dist="114300" dir="5400000" sx="97000" sy="97000" algn="t" rotWithShape="0">
              <a:prstClr val="black">
                <a:alpha val="40000"/>
              </a:prstClr>
            </a:outerShdw>
          </a:effectLst>
        </p:spPr>
      </p:pic>
    </p:spTree>
    <p:extLst>
      <p:ext uri="{BB962C8B-B14F-4D97-AF65-F5344CB8AC3E}">
        <p14:creationId xmlns:p14="http://schemas.microsoft.com/office/powerpoint/2010/main" val="42354417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蓝色的天空和建筑&#10;&#10;描述已自动生成">
            <a:extLst>
              <a:ext uri="{FF2B5EF4-FFF2-40B4-BE49-F238E27FC236}">
                <a16:creationId xmlns:a16="http://schemas.microsoft.com/office/drawing/2014/main" id="{37F982CC-DC35-4CDB-BDA3-DB5E1F49EADA}"/>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127126" y="2095427"/>
            <a:ext cx="4397375" cy="3533849"/>
          </a:xfrm>
          <a:custGeom>
            <a:avLst/>
            <a:gdLst>
              <a:gd name="connsiteX0" fmla="*/ 0 w 4397375"/>
              <a:gd name="connsiteY0" fmla="*/ 0 h 3533849"/>
              <a:gd name="connsiteX1" fmla="*/ 4397375 w 4397375"/>
              <a:gd name="connsiteY1" fmla="*/ 0 h 3533849"/>
              <a:gd name="connsiteX2" fmla="*/ 4397375 w 4397375"/>
              <a:gd name="connsiteY2" fmla="*/ 3533849 h 3533849"/>
              <a:gd name="connsiteX3" fmla="*/ 0 w 4397375"/>
              <a:gd name="connsiteY3" fmla="*/ 3533849 h 3533849"/>
            </a:gdLst>
            <a:ahLst/>
            <a:cxnLst>
              <a:cxn ang="0">
                <a:pos x="connsiteX0" y="connsiteY0"/>
              </a:cxn>
              <a:cxn ang="0">
                <a:pos x="connsiteX1" y="connsiteY1"/>
              </a:cxn>
              <a:cxn ang="0">
                <a:pos x="connsiteX2" y="connsiteY2"/>
              </a:cxn>
              <a:cxn ang="0">
                <a:pos x="connsiteX3" y="connsiteY3"/>
              </a:cxn>
            </a:cxnLst>
            <a:rect l="l" t="t" r="r" b="b"/>
            <a:pathLst>
              <a:path w="4397375" h="3533849">
                <a:moveTo>
                  <a:pt x="0" y="0"/>
                </a:moveTo>
                <a:lnTo>
                  <a:pt x="4397375" y="0"/>
                </a:lnTo>
                <a:lnTo>
                  <a:pt x="4397375" y="3533849"/>
                </a:lnTo>
                <a:lnTo>
                  <a:pt x="0" y="3533849"/>
                </a:lnTo>
                <a:close/>
              </a:path>
            </a:pathLst>
          </a:custGeom>
        </p:spPr>
      </p:pic>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经验复盘</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03</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6" name="矩形 5">
            <a:extLst>
              <a:ext uri="{FF2B5EF4-FFF2-40B4-BE49-F238E27FC236}">
                <a16:creationId xmlns:a16="http://schemas.microsoft.com/office/drawing/2014/main" id="{8FFBE509-A862-4999-A049-493F5B53DF39}"/>
              </a:ext>
            </a:extLst>
          </p:cNvPr>
          <p:cNvSpPr/>
          <p:nvPr/>
        </p:nvSpPr>
        <p:spPr>
          <a:xfrm>
            <a:off x="1127125" y="2095426"/>
            <a:ext cx="4397375" cy="3533849"/>
          </a:xfrm>
          <a:prstGeom prst="rect">
            <a:avLst/>
          </a:prstGeom>
          <a:solidFill>
            <a:schemeClr val="accent1">
              <a:alpha val="6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latin typeface="+mj-ea"/>
              <a:ea typeface="+mj-ea"/>
            </a:endParaRPr>
          </a:p>
        </p:txBody>
      </p:sp>
      <p:sp>
        <p:nvSpPr>
          <p:cNvPr id="7" name="矩形 6">
            <a:extLst>
              <a:ext uri="{FF2B5EF4-FFF2-40B4-BE49-F238E27FC236}">
                <a16:creationId xmlns:a16="http://schemas.microsoft.com/office/drawing/2014/main" id="{1D747642-0570-4964-B696-6EC20631C6D6}"/>
              </a:ext>
            </a:extLst>
          </p:cNvPr>
          <p:cNvSpPr/>
          <p:nvPr/>
        </p:nvSpPr>
        <p:spPr>
          <a:xfrm>
            <a:off x="1571626" y="2505076"/>
            <a:ext cx="5429250" cy="2714550"/>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07360AF8-C0D5-4420-BE7B-93D9B8D6AF51}"/>
              </a:ext>
            </a:extLst>
          </p:cNvPr>
          <p:cNvSpPr/>
          <p:nvPr/>
        </p:nvSpPr>
        <p:spPr>
          <a:xfrm>
            <a:off x="7445377" y="1819275"/>
            <a:ext cx="3619498" cy="3809999"/>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A49C1FFA-B753-4996-AA1E-2813CD34C72C}"/>
              </a:ext>
            </a:extLst>
          </p:cNvPr>
          <p:cNvSpPr txBox="1"/>
          <p:nvPr/>
        </p:nvSpPr>
        <p:spPr>
          <a:xfrm>
            <a:off x="1816065" y="2752802"/>
            <a:ext cx="4028245" cy="400110"/>
          </a:xfrm>
          <a:prstGeom prst="rect">
            <a:avLst/>
          </a:prstGeom>
          <a:noFill/>
        </p:spPr>
        <p:txBody>
          <a:bodyPr wrap="square" rtlCol="0" anchor="ctr">
            <a:spAutoFit/>
          </a:bodyPr>
          <a:lstStyle/>
          <a:p>
            <a:r>
              <a:rPr lang="zh-CN" altLang="en-US" sz="2000" dirty="0">
                <a:gradFill>
                  <a:gsLst>
                    <a:gs pos="0">
                      <a:schemeClr val="accent1"/>
                    </a:gs>
                    <a:gs pos="100000">
                      <a:schemeClr val="accent2"/>
                    </a:gs>
                  </a:gsLst>
                  <a:lin ang="5400000" scaled="1"/>
                </a:gradFill>
                <a:latin typeface="+mj-ea"/>
                <a:ea typeface="+mj-ea"/>
              </a:rPr>
              <a:t>触达人群年龄分布</a:t>
            </a:r>
          </a:p>
        </p:txBody>
      </p:sp>
      <p:graphicFrame>
        <p:nvGraphicFramePr>
          <p:cNvPr id="12" name="图表 11">
            <a:extLst>
              <a:ext uri="{FF2B5EF4-FFF2-40B4-BE49-F238E27FC236}">
                <a16:creationId xmlns:a16="http://schemas.microsoft.com/office/drawing/2014/main" id="{26B3BD4C-AF75-4F65-84BE-FB3B6368D19E}"/>
              </a:ext>
            </a:extLst>
          </p:cNvPr>
          <p:cNvGraphicFramePr/>
          <p:nvPr>
            <p:extLst>
              <p:ext uri="{D42A27DB-BD31-4B8C-83A1-F6EECF244321}">
                <p14:modId xmlns:p14="http://schemas.microsoft.com/office/powerpoint/2010/main" val="2583488278"/>
              </p:ext>
            </p:extLst>
          </p:nvPr>
        </p:nvGraphicFramePr>
        <p:xfrm>
          <a:off x="1799792" y="3171825"/>
          <a:ext cx="4842307" cy="174512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图表 21">
            <a:extLst>
              <a:ext uri="{FF2B5EF4-FFF2-40B4-BE49-F238E27FC236}">
                <a16:creationId xmlns:a16="http://schemas.microsoft.com/office/drawing/2014/main" id="{DE5FB32C-E135-4DAD-8C9F-56528111AB64}"/>
              </a:ext>
            </a:extLst>
          </p:cNvPr>
          <p:cNvGraphicFramePr/>
          <p:nvPr>
            <p:extLst>
              <p:ext uri="{D42A27DB-BD31-4B8C-83A1-F6EECF244321}">
                <p14:modId xmlns:p14="http://schemas.microsoft.com/office/powerpoint/2010/main" val="1626002595"/>
              </p:ext>
            </p:extLst>
          </p:nvPr>
        </p:nvGraphicFramePr>
        <p:xfrm>
          <a:off x="7573171" y="2321227"/>
          <a:ext cx="3363910" cy="2860296"/>
        </p:xfrm>
        <a:graphic>
          <a:graphicData uri="http://schemas.openxmlformats.org/drawingml/2006/chart">
            <c:chart xmlns:c="http://schemas.openxmlformats.org/drawingml/2006/chart" xmlns:r="http://schemas.openxmlformats.org/officeDocument/2006/relationships" r:id="rId4"/>
          </a:graphicData>
        </a:graphic>
      </p:graphicFrame>
      <p:sp>
        <p:nvSpPr>
          <p:cNvPr id="23" name="椭圆 22">
            <a:extLst>
              <a:ext uri="{FF2B5EF4-FFF2-40B4-BE49-F238E27FC236}">
                <a16:creationId xmlns:a16="http://schemas.microsoft.com/office/drawing/2014/main" id="{27B4BD8A-E060-4F65-A310-D64B801AA725}"/>
              </a:ext>
            </a:extLst>
          </p:cNvPr>
          <p:cNvSpPr/>
          <p:nvPr/>
        </p:nvSpPr>
        <p:spPr>
          <a:xfrm>
            <a:off x="8718550" y="3035300"/>
            <a:ext cx="1073150" cy="1073150"/>
          </a:xfrm>
          <a:prstGeom prst="ellipse">
            <a:avLst/>
          </a:prstGeom>
          <a:solidFill>
            <a:schemeClr val="bg1"/>
          </a:solidFill>
          <a:ln>
            <a:solidFill>
              <a:schemeClr val="bg1">
                <a:lumMod val="75000"/>
              </a:schemeClr>
            </a:solid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图形 8">
            <a:extLst>
              <a:ext uri="{FF2B5EF4-FFF2-40B4-BE49-F238E27FC236}">
                <a16:creationId xmlns:a16="http://schemas.microsoft.com/office/drawing/2014/main" id="{94265F42-1A48-456D-BECE-EA0E3355AA51}"/>
              </a:ext>
            </a:extLst>
          </p:cNvPr>
          <p:cNvGrpSpPr/>
          <p:nvPr/>
        </p:nvGrpSpPr>
        <p:grpSpPr>
          <a:xfrm>
            <a:off x="8947793" y="3264543"/>
            <a:ext cx="614664" cy="614664"/>
            <a:chOff x="4899348" y="818148"/>
            <a:chExt cx="1020698" cy="1020698"/>
          </a:xfrm>
          <a:gradFill>
            <a:gsLst>
              <a:gs pos="100000">
                <a:schemeClr val="accent2"/>
              </a:gs>
              <a:gs pos="0">
                <a:schemeClr val="accent1"/>
              </a:gs>
            </a:gsLst>
            <a:lin ang="2700000" scaled="0"/>
          </a:gradFill>
        </p:grpSpPr>
        <p:sp>
          <p:nvSpPr>
            <p:cNvPr id="25" name="任意多边形: 形状 24">
              <a:extLst>
                <a:ext uri="{FF2B5EF4-FFF2-40B4-BE49-F238E27FC236}">
                  <a16:creationId xmlns:a16="http://schemas.microsoft.com/office/drawing/2014/main" id="{CA84D965-B3FA-4361-891E-49760C4E0758}"/>
                </a:ext>
              </a:extLst>
            </p:cNvPr>
            <p:cNvSpPr/>
            <p:nvPr/>
          </p:nvSpPr>
          <p:spPr>
            <a:xfrm>
              <a:off x="4899348" y="818148"/>
              <a:ext cx="1020698" cy="1020698"/>
            </a:xfrm>
            <a:custGeom>
              <a:avLst/>
              <a:gdLst>
                <a:gd name="connsiteX0" fmla="*/ 1020698 w 1020698"/>
                <a:gd name="connsiteY0" fmla="*/ 526812 h 1020698"/>
                <a:gd name="connsiteX1" fmla="*/ 1020698 w 1020698"/>
                <a:gd name="connsiteY1" fmla="*/ 394716 h 1020698"/>
                <a:gd name="connsiteX2" fmla="*/ 962041 w 1020698"/>
                <a:gd name="connsiteY2" fmla="*/ 315873 h 1020698"/>
                <a:gd name="connsiteX3" fmla="*/ 856069 w 1020698"/>
                <a:gd name="connsiteY3" fmla="*/ 284081 h 1020698"/>
                <a:gd name="connsiteX4" fmla="*/ 856069 w 1020698"/>
                <a:gd name="connsiteY4" fmla="*/ 259074 h 1020698"/>
                <a:gd name="connsiteX5" fmla="*/ 905458 w 1020698"/>
                <a:gd name="connsiteY5" fmla="*/ 164645 h 1020698"/>
                <a:gd name="connsiteX6" fmla="*/ 905458 w 1020698"/>
                <a:gd name="connsiteY6" fmla="*/ 115240 h 1020698"/>
                <a:gd name="connsiteX7" fmla="*/ 790218 w 1020698"/>
                <a:gd name="connsiteY7" fmla="*/ 0 h 1020698"/>
                <a:gd name="connsiteX8" fmla="*/ 674978 w 1020698"/>
                <a:gd name="connsiteY8" fmla="*/ 115240 h 1020698"/>
                <a:gd name="connsiteX9" fmla="*/ 674978 w 1020698"/>
                <a:gd name="connsiteY9" fmla="*/ 164629 h 1020698"/>
                <a:gd name="connsiteX10" fmla="*/ 724366 w 1020698"/>
                <a:gd name="connsiteY10" fmla="*/ 259058 h 1020698"/>
                <a:gd name="connsiteX11" fmla="*/ 724366 w 1020698"/>
                <a:gd name="connsiteY11" fmla="*/ 284065 h 1020698"/>
                <a:gd name="connsiteX12" fmla="*/ 630975 w 1020698"/>
                <a:gd name="connsiteY12" fmla="*/ 312087 h 1020698"/>
                <a:gd name="connsiteX13" fmla="*/ 503863 w 1020698"/>
                <a:gd name="connsiteY13" fmla="*/ 263406 h 1020698"/>
                <a:gd name="connsiteX14" fmla="*/ 380062 w 1020698"/>
                <a:gd name="connsiteY14" fmla="*/ 309210 h 1020698"/>
                <a:gd name="connsiteX15" fmla="*/ 296332 w 1020698"/>
                <a:gd name="connsiteY15" fmla="*/ 284081 h 1020698"/>
                <a:gd name="connsiteX16" fmla="*/ 296332 w 1020698"/>
                <a:gd name="connsiteY16" fmla="*/ 259074 h 1020698"/>
                <a:gd name="connsiteX17" fmla="*/ 345720 w 1020698"/>
                <a:gd name="connsiteY17" fmla="*/ 164645 h 1020698"/>
                <a:gd name="connsiteX18" fmla="*/ 345720 w 1020698"/>
                <a:gd name="connsiteY18" fmla="*/ 115240 h 1020698"/>
                <a:gd name="connsiteX19" fmla="*/ 230480 w 1020698"/>
                <a:gd name="connsiteY19" fmla="*/ 0 h 1020698"/>
                <a:gd name="connsiteX20" fmla="*/ 115240 w 1020698"/>
                <a:gd name="connsiteY20" fmla="*/ 115240 h 1020698"/>
                <a:gd name="connsiteX21" fmla="*/ 115240 w 1020698"/>
                <a:gd name="connsiteY21" fmla="*/ 164629 h 1020698"/>
                <a:gd name="connsiteX22" fmla="*/ 164629 w 1020698"/>
                <a:gd name="connsiteY22" fmla="*/ 259058 h 1020698"/>
                <a:gd name="connsiteX23" fmla="*/ 164629 w 1020698"/>
                <a:gd name="connsiteY23" fmla="*/ 284065 h 1020698"/>
                <a:gd name="connsiteX24" fmla="*/ 58657 w 1020698"/>
                <a:gd name="connsiteY24" fmla="*/ 315857 h 1020698"/>
                <a:gd name="connsiteX25" fmla="*/ 0 w 1020698"/>
                <a:gd name="connsiteY25" fmla="*/ 394716 h 1020698"/>
                <a:gd name="connsiteX26" fmla="*/ 0 w 1020698"/>
                <a:gd name="connsiteY26" fmla="*/ 526812 h 1020698"/>
                <a:gd name="connsiteX27" fmla="*/ 32926 w 1020698"/>
                <a:gd name="connsiteY27" fmla="*/ 526812 h 1020698"/>
                <a:gd name="connsiteX28" fmla="*/ 32926 w 1020698"/>
                <a:gd name="connsiteY28" fmla="*/ 394716 h 1020698"/>
                <a:gd name="connsiteX29" fmla="*/ 68126 w 1020698"/>
                <a:gd name="connsiteY29" fmla="*/ 347416 h 1020698"/>
                <a:gd name="connsiteX30" fmla="*/ 174130 w 1020698"/>
                <a:gd name="connsiteY30" fmla="*/ 315608 h 1020698"/>
                <a:gd name="connsiteX31" fmla="*/ 230480 w 1020698"/>
                <a:gd name="connsiteY31" fmla="*/ 345720 h 1020698"/>
                <a:gd name="connsiteX32" fmla="*/ 286831 w 1020698"/>
                <a:gd name="connsiteY32" fmla="*/ 315608 h 1020698"/>
                <a:gd name="connsiteX33" fmla="*/ 354345 w 1020698"/>
                <a:gd name="connsiteY33" fmla="*/ 335857 h 1020698"/>
                <a:gd name="connsiteX34" fmla="*/ 314305 w 1020698"/>
                <a:gd name="connsiteY34" fmla="*/ 431508 h 1020698"/>
                <a:gd name="connsiteX35" fmla="*/ 230480 w 1020698"/>
                <a:gd name="connsiteY35" fmla="*/ 395109 h 1020698"/>
                <a:gd name="connsiteX36" fmla="*/ 115240 w 1020698"/>
                <a:gd name="connsiteY36" fmla="*/ 510349 h 1020698"/>
                <a:gd name="connsiteX37" fmla="*/ 115240 w 1020698"/>
                <a:gd name="connsiteY37" fmla="*/ 559738 h 1020698"/>
                <a:gd name="connsiteX38" fmla="*/ 164629 w 1020698"/>
                <a:gd name="connsiteY38" fmla="*/ 654167 h 1020698"/>
                <a:gd name="connsiteX39" fmla="*/ 164629 w 1020698"/>
                <a:gd name="connsiteY39" fmla="*/ 679174 h 1020698"/>
                <a:gd name="connsiteX40" fmla="*/ 58657 w 1020698"/>
                <a:gd name="connsiteY40" fmla="*/ 710966 h 1020698"/>
                <a:gd name="connsiteX41" fmla="*/ 0 w 1020698"/>
                <a:gd name="connsiteY41" fmla="*/ 789825 h 1020698"/>
                <a:gd name="connsiteX42" fmla="*/ 0 w 1020698"/>
                <a:gd name="connsiteY42" fmla="*/ 938384 h 1020698"/>
                <a:gd name="connsiteX43" fmla="*/ 197554 w 1020698"/>
                <a:gd name="connsiteY43" fmla="*/ 938384 h 1020698"/>
                <a:gd name="connsiteX44" fmla="*/ 214017 w 1020698"/>
                <a:gd name="connsiteY44" fmla="*/ 954847 h 1020698"/>
                <a:gd name="connsiteX45" fmla="*/ 214017 w 1020698"/>
                <a:gd name="connsiteY45" fmla="*/ 1020698 h 1020698"/>
                <a:gd name="connsiteX46" fmla="*/ 806681 w 1020698"/>
                <a:gd name="connsiteY46" fmla="*/ 1020698 h 1020698"/>
                <a:gd name="connsiteX47" fmla="*/ 806681 w 1020698"/>
                <a:gd name="connsiteY47" fmla="*/ 954847 h 1020698"/>
                <a:gd name="connsiteX48" fmla="*/ 823144 w 1020698"/>
                <a:gd name="connsiteY48" fmla="*/ 938384 h 1020698"/>
                <a:gd name="connsiteX49" fmla="*/ 1020698 w 1020698"/>
                <a:gd name="connsiteY49" fmla="*/ 938384 h 1020698"/>
                <a:gd name="connsiteX50" fmla="*/ 1020698 w 1020698"/>
                <a:gd name="connsiteY50" fmla="*/ 789825 h 1020698"/>
                <a:gd name="connsiteX51" fmla="*/ 962041 w 1020698"/>
                <a:gd name="connsiteY51" fmla="*/ 710982 h 1020698"/>
                <a:gd name="connsiteX52" fmla="*/ 856069 w 1020698"/>
                <a:gd name="connsiteY52" fmla="*/ 679190 h 1020698"/>
                <a:gd name="connsiteX53" fmla="*/ 856069 w 1020698"/>
                <a:gd name="connsiteY53" fmla="*/ 654183 h 1020698"/>
                <a:gd name="connsiteX54" fmla="*/ 905458 w 1020698"/>
                <a:gd name="connsiteY54" fmla="*/ 559754 h 1020698"/>
                <a:gd name="connsiteX55" fmla="*/ 905458 w 1020698"/>
                <a:gd name="connsiteY55" fmla="*/ 510365 h 1020698"/>
                <a:gd name="connsiteX56" fmla="*/ 790218 w 1020698"/>
                <a:gd name="connsiteY56" fmla="*/ 395125 h 1020698"/>
                <a:gd name="connsiteX57" fmla="*/ 707903 w 1020698"/>
                <a:gd name="connsiteY57" fmla="*/ 429860 h 1020698"/>
                <a:gd name="connsiteX58" fmla="*/ 707903 w 1020698"/>
                <a:gd name="connsiteY58" fmla="*/ 414257 h 1020698"/>
                <a:gd name="connsiteX59" fmla="*/ 662663 w 1020698"/>
                <a:gd name="connsiteY59" fmla="*/ 336999 h 1020698"/>
                <a:gd name="connsiteX60" fmla="*/ 733867 w 1020698"/>
                <a:gd name="connsiteY60" fmla="*/ 315624 h 1020698"/>
                <a:gd name="connsiteX61" fmla="*/ 790218 w 1020698"/>
                <a:gd name="connsiteY61" fmla="*/ 345720 h 1020698"/>
                <a:gd name="connsiteX62" fmla="*/ 846568 w 1020698"/>
                <a:gd name="connsiteY62" fmla="*/ 315608 h 1020698"/>
                <a:gd name="connsiteX63" fmla="*/ 952587 w 1020698"/>
                <a:gd name="connsiteY63" fmla="*/ 347416 h 1020698"/>
                <a:gd name="connsiteX64" fmla="*/ 987772 w 1020698"/>
                <a:gd name="connsiteY64" fmla="*/ 394716 h 1020698"/>
                <a:gd name="connsiteX65" fmla="*/ 987772 w 1020698"/>
                <a:gd name="connsiteY65" fmla="*/ 526812 h 1020698"/>
                <a:gd name="connsiteX66" fmla="*/ 230480 w 1020698"/>
                <a:gd name="connsiteY66" fmla="*/ 32926 h 1020698"/>
                <a:gd name="connsiteX67" fmla="*/ 312795 w 1020698"/>
                <a:gd name="connsiteY67" fmla="*/ 115240 h 1020698"/>
                <a:gd name="connsiteX68" fmla="*/ 237298 w 1020698"/>
                <a:gd name="connsiteY68" fmla="*/ 115240 h 1020698"/>
                <a:gd name="connsiteX69" fmla="*/ 209194 w 1020698"/>
                <a:gd name="connsiteY69" fmla="*/ 103600 h 1020698"/>
                <a:gd name="connsiteX70" fmla="*/ 197554 w 1020698"/>
                <a:gd name="connsiteY70" fmla="*/ 91961 h 1020698"/>
                <a:gd name="connsiteX71" fmla="*/ 185915 w 1020698"/>
                <a:gd name="connsiteY71" fmla="*/ 103600 h 1020698"/>
                <a:gd name="connsiteX72" fmla="*/ 157812 w 1020698"/>
                <a:gd name="connsiteY72" fmla="*/ 115240 h 1020698"/>
                <a:gd name="connsiteX73" fmla="*/ 148166 w 1020698"/>
                <a:gd name="connsiteY73" fmla="*/ 115240 h 1020698"/>
                <a:gd name="connsiteX74" fmla="*/ 230480 w 1020698"/>
                <a:gd name="connsiteY74" fmla="*/ 32926 h 1020698"/>
                <a:gd name="connsiteX75" fmla="*/ 148166 w 1020698"/>
                <a:gd name="connsiteY75" fmla="*/ 164629 h 1020698"/>
                <a:gd name="connsiteX76" fmla="*/ 148166 w 1020698"/>
                <a:gd name="connsiteY76" fmla="*/ 148166 h 1020698"/>
                <a:gd name="connsiteX77" fmla="*/ 157812 w 1020698"/>
                <a:gd name="connsiteY77" fmla="*/ 148166 h 1020698"/>
                <a:gd name="connsiteX78" fmla="*/ 197554 w 1020698"/>
                <a:gd name="connsiteY78" fmla="*/ 136365 h 1020698"/>
                <a:gd name="connsiteX79" fmla="*/ 237298 w 1020698"/>
                <a:gd name="connsiteY79" fmla="*/ 148166 h 1020698"/>
                <a:gd name="connsiteX80" fmla="*/ 312795 w 1020698"/>
                <a:gd name="connsiteY80" fmla="*/ 148166 h 1020698"/>
                <a:gd name="connsiteX81" fmla="*/ 312795 w 1020698"/>
                <a:gd name="connsiteY81" fmla="*/ 164629 h 1020698"/>
                <a:gd name="connsiteX82" fmla="*/ 230480 w 1020698"/>
                <a:gd name="connsiteY82" fmla="*/ 246943 h 1020698"/>
                <a:gd name="connsiteX83" fmla="*/ 148166 w 1020698"/>
                <a:gd name="connsiteY83" fmla="*/ 164629 h 1020698"/>
                <a:gd name="connsiteX84" fmla="*/ 230480 w 1020698"/>
                <a:gd name="connsiteY84" fmla="*/ 312795 h 1020698"/>
                <a:gd name="connsiteX85" fmla="*/ 197554 w 1020698"/>
                <a:gd name="connsiteY85" fmla="*/ 291806 h 1020698"/>
                <a:gd name="connsiteX86" fmla="*/ 197554 w 1020698"/>
                <a:gd name="connsiteY86" fmla="*/ 275029 h 1020698"/>
                <a:gd name="connsiteX87" fmla="*/ 230480 w 1020698"/>
                <a:gd name="connsiteY87" fmla="*/ 279869 h 1020698"/>
                <a:gd name="connsiteX88" fmla="*/ 263406 w 1020698"/>
                <a:gd name="connsiteY88" fmla="*/ 275014 h 1020698"/>
                <a:gd name="connsiteX89" fmla="*/ 263406 w 1020698"/>
                <a:gd name="connsiteY89" fmla="*/ 291790 h 1020698"/>
                <a:gd name="connsiteX90" fmla="*/ 230480 w 1020698"/>
                <a:gd name="connsiteY90" fmla="*/ 312795 h 1020698"/>
                <a:gd name="connsiteX91" fmla="*/ 683008 w 1020698"/>
                <a:gd name="connsiteY91" fmla="*/ 601747 h 1020698"/>
                <a:gd name="connsiteX92" fmla="*/ 724366 w 1020698"/>
                <a:gd name="connsiteY92" fmla="*/ 654183 h 1020698"/>
                <a:gd name="connsiteX93" fmla="*/ 724366 w 1020698"/>
                <a:gd name="connsiteY93" fmla="*/ 679190 h 1020698"/>
                <a:gd name="connsiteX94" fmla="*/ 618411 w 1020698"/>
                <a:gd name="connsiteY94" fmla="*/ 710982 h 1020698"/>
                <a:gd name="connsiteX95" fmla="*/ 608219 w 1020698"/>
                <a:gd name="connsiteY95" fmla="*/ 714865 h 1020698"/>
                <a:gd name="connsiteX96" fmla="*/ 592663 w 1020698"/>
                <a:gd name="connsiteY96" fmla="*/ 711280 h 1020698"/>
                <a:gd name="connsiteX97" fmla="*/ 592663 w 1020698"/>
                <a:gd name="connsiteY97" fmla="*/ 678844 h 1020698"/>
                <a:gd name="connsiteX98" fmla="*/ 632639 w 1020698"/>
                <a:gd name="connsiteY98" fmla="*/ 624850 h 1020698"/>
                <a:gd name="connsiteX99" fmla="*/ 683008 w 1020698"/>
                <a:gd name="connsiteY99" fmla="*/ 601747 h 1020698"/>
                <a:gd name="connsiteX100" fmla="*/ 510349 w 1020698"/>
                <a:gd name="connsiteY100" fmla="*/ 707903 h 1020698"/>
                <a:gd name="connsiteX101" fmla="*/ 559738 w 1020698"/>
                <a:gd name="connsiteY101" fmla="*/ 698209 h 1020698"/>
                <a:gd name="connsiteX102" fmla="*/ 559738 w 1020698"/>
                <a:gd name="connsiteY102" fmla="*/ 716135 h 1020698"/>
                <a:gd name="connsiteX103" fmla="*/ 510349 w 1020698"/>
                <a:gd name="connsiteY103" fmla="*/ 753176 h 1020698"/>
                <a:gd name="connsiteX104" fmla="*/ 460960 w 1020698"/>
                <a:gd name="connsiteY104" fmla="*/ 716135 h 1020698"/>
                <a:gd name="connsiteX105" fmla="*/ 460960 w 1020698"/>
                <a:gd name="connsiteY105" fmla="*/ 698209 h 1020698"/>
                <a:gd name="connsiteX106" fmla="*/ 510349 w 1020698"/>
                <a:gd name="connsiteY106" fmla="*/ 707903 h 1020698"/>
                <a:gd name="connsiteX107" fmla="*/ 440744 w 1020698"/>
                <a:gd name="connsiteY107" fmla="*/ 742132 h 1020698"/>
                <a:gd name="connsiteX108" fmla="*/ 480880 w 1020698"/>
                <a:gd name="connsiteY108" fmla="*/ 772244 h 1020698"/>
                <a:gd name="connsiteX109" fmla="*/ 439594 w 1020698"/>
                <a:gd name="connsiteY109" fmla="*/ 797019 h 1020698"/>
                <a:gd name="connsiteX110" fmla="*/ 429152 w 1020698"/>
                <a:gd name="connsiteY110" fmla="*/ 744817 h 1020698"/>
                <a:gd name="connsiteX111" fmla="*/ 492158 w 1020698"/>
                <a:gd name="connsiteY111" fmla="*/ 872532 h 1020698"/>
                <a:gd name="connsiteX112" fmla="*/ 528540 w 1020698"/>
                <a:gd name="connsiteY112" fmla="*/ 872532 h 1020698"/>
                <a:gd name="connsiteX113" fmla="*/ 541347 w 1020698"/>
                <a:gd name="connsiteY113" fmla="*/ 987772 h 1020698"/>
                <a:gd name="connsiteX114" fmla="*/ 479354 w 1020698"/>
                <a:gd name="connsiteY114" fmla="*/ 987772 h 1020698"/>
                <a:gd name="connsiteX115" fmla="*/ 531401 w 1020698"/>
                <a:gd name="connsiteY115" fmla="*/ 839606 h 1020698"/>
                <a:gd name="connsiteX116" fmla="*/ 489281 w 1020698"/>
                <a:gd name="connsiteY116" fmla="*/ 839606 h 1020698"/>
                <a:gd name="connsiteX117" fmla="*/ 479827 w 1020698"/>
                <a:gd name="connsiteY117" fmla="*/ 811255 h 1020698"/>
                <a:gd name="connsiteX118" fmla="*/ 510349 w 1020698"/>
                <a:gd name="connsiteY118" fmla="*/ 792951 h 1020698"/>
                <a:gd name="connsiteX119" fmla="*/ 540855 w 1020698"/>
                <a:gd name="connsiteY119" fmla="*/ 811255 h 1020698"/>
                <a:gd name="connsiteX120" fmla="*/ 539818 w 1020698"/>
                <a:gd name="connsiteY120" fmla="*/ 772244 h 1020698"/>
                <a:gd name="connsiteX121" fmla="*/ 579954 w 1020698"/>
                <a:gd name="connsiteY121" fmla="*/ 742132 h 1020698"/>
                <a:gd name="connsiteX122" fmla="*/ 591546 w 1020698"/>
                <a:gd name="connsiteY122" fmla="*/ 744801 h 1020698"/>
                <a:gd name="connsiteX123" fmla="*/ 581104 w 1020698"/>
                <a:gd name="connsiteY123" fmla="*/ 797003 h 1020698"/>
                <a:gd name="connsiteX124" fmla="*/ 662141 w 1020698"/>
                <a:gd name="connsiteY124" fmla="*/ 576499 h 1020698"/>
                <a:gd name="connsiteX125" fmla="*/ 641344 w 1020698"/>
                <a:gd name="connsiteY125" fmla="*/ 589801 h 1020698"/>
                <a:gd name="connsiteX126" fmla="*/ 642052 w 1020698"/>
                <a:gd name="connsiteY126" fmla="*/ 576201 h 1020698"/>
                <a:gd name="connsiteX127" fmla="*/ 642052 w 1020698"/>
                <a:gd name="connsiteY127" fmla="*/ 497424 h 1020698"/>
                <a:gd name="connsiteX128" fmla="*/ 674729 w 1020698"/>
                <a:gd name="connsiteY128" fmla="*/ 538354 h 1020698"/>
                <a:gd name="connsiteX129" fmla="*/ 662141 w 1020698"/>
                <a:gd name="connsiteY129" fmla="*/ 576499 h 1020698"/>
                <a:gd name="connsiteX130" fmla="*/ 609126 w 1020698"/>
                <a:gd name="connsiteY130" fmla="*/ 576201 h 1020698"/>
                <a:gd name="connsiteX131" fmla="*/ 510349 w 1020698"/>
                <a:gd name="connsiteY131" fmla="*/ 674978 h 1020698"/>
                <a:gd name="connsiteX132" fmla="*/ 411572 w 1020698"/>
                <a:gd name="connsiteY132" fmla="*/ 576201 h 1020698"/>
                <a:gd name="connsiteX133" fmla="*/ 411572 w 1020698"/>
                <a:gd name="connsiteY133" fmla="*/ 493886 h 1020698"/>
                <a:gd name="connsiteX134" fmla="*/ 467463 w 1020698"/>
                <a:gd name="connsiteY134" fmla="*/ 493886 h 1020698"/>
                <a:gd name="connsiteX135" fmla="*/ 569465 w 1020698"/>
                <a:gd name="connsiteY135" fmla="*/ 467825 h 1020698"/>
                <a:gd name="connsiteX136" fmla="*/ 582487 w 1020698"/>
                <a:gd name="connsiteY136" fmla="*/ 493886 h 1020698"/>
                <a:gd name="connsiteX137" fmla="*/ 609126 w 1020698"/>
                <a:gd name="connsiteY137" fmla="*/ 493886 h 1020698"/>
                <a:gd name="connsiteX138" fmla="*/ 379354 w 1020698"/>
                <a:gd name="connsiteY138" fmla="*/ 589801 h 1020698"/>
                <a:gd name="connsiteX139" fmla="*/ 358557 w 1020698"/>
                <a:gd name="connsiteY139" fmla="*/ 576499 h 1020698"/>
                <a:gd name="connsiteX140" fmla="*/ 345969 w 1020698"/>
                <a:gd name="connsiteY140" fmla="*/ 538371 h 1020698"/>
                <a:gd name="connsiteX141" fmla="*/ 378646 w 1020698"/>
                <a:gd name="connsiteY141" fmla="*/ 497440 h 1020698"/>
                <a:gd name="connsiteX142" fmla="*/ 378646 w 1020698"/>
                <a:gd name="connsiteY142" fmla="*/ 576201 h 1020698"/>
                <a:gd name="connsiteX143" fmla="*/ 379354 w 1020698"/>
                <a:gd name="connsiteY143" fmla="*/ 589801 h 1020698"/>
                <a:gd name="connsiteX144" fmla="*/ 388059 w 1020698"/>
                <a:gd name="connsiteY144" fmla="*/ 624850 h 1020698"/>
                <a:gd name="connsiteX145" fmla="*/ 428035 w 1020698"/>
                <a:gd name="connsiteY145" fmla="*/ 678844 h 1020698"/>
                <a:gd name="connsiteX146" fmla="*/ 428035 w 1020698"/>
                <a:gd name="connsiteY146" fmla="*/ 711280 h 1020698"/>
                <a:gd name="connsiteX147" fmla="*/ 412479 w 1020698"/>
                <a:gd name="connsiteY147" fmla="*/ 714865 h 1020698"/>
                <a:gd name="connsiteX148" fmla="*/ 402303 w 1020698"/>
                <a:gd name="connsiteY148" fmla="*/ 710982 h 1020698"/>
                <a:gd name="connsiteX149" fmla="*/ 296332 w 1020698"/>
                <a:gd name="connsiteY149" fmla="*/ 679190 h 1020698"/>
                <a:gd name="connsiteX150" fmla="*/ 296332 w 1020698"/>
                <a:gd name="connsiteY150" fmla="*/ 654183 h 1020698"/>
                <a:gd name="connsiteX151" fmla="*/ 337691 w 1020698"/>
                <a:gd name="connsiteY151" fmla="*/ 601747 h 1020698"/>
                <a:gd name="connsiteX152" fmla="*/ 388059 w 1020698"/>
                <a:gd name="connsiteY152" fmla="*/ 624850 h 1020698"/>
                <a:gd name="connsiteX153" fmla="*/ 230480 w 1020698"/>
                <a:gd name="connsiteY153" fmla="*/ 428035 h 1020698"/>
                <a:gd name="connsiteX154" fmla="*/ 312795 w 1020698"/>
                <a:gd name="connsiteY154" fmla="*/ 510349 h 1020698"/>
                <a:gd name="connsiteX155" fmla="*/ 303149 w 1020698"/>
                <a:gd name="connsiteY155" fmla="*/ 510349 h 1020698"/>
                <a:gd name="connsiteX156" fmla="*/ 275045 w 1020698"/>
                <a:gd name="connsiteY156" fmla="*/ 498710 h 1020698"/>
                <a:gd name="connsiteX157" fmla="*/ 263406 w 1020698"/>
                <a:gd name="connsiteY157" fmla="*/ 487071 h 1020698"/>
                <a:gd name="connsiteX158" fmla="*/ 251767 w 1020698"/>
                <a:gd name="connsiteY158" fmla="*/ 498710 h 1020698"/>
                <a:gd name="connsiteX159" fmla="*/ 223665 w 1020698"/>
                <a:gd name="connsiteY159" fmla="*/ 510349 h 1020698"/>
                <a:gd name="connsiteX160" fmla="*/ 148166 w 1020698"/>
                <a:gd name="connsiteY160" fmla="*/ 510349 h 1020698"/>
                <a:gd name="connsiteX161" fmla="*/ 230480 w 1020698"/>
                <a:gd name="connsiteY161" fmla="*/ 428035 h 1020698"/>
                <a:gd name="connsiteX162" fmla="*/ 148166 w 1020698"/>
                <a:gd name="connsiteY162" fmla="*/ 559738 h 1020698"/>
                <a:gd name="connsiteX163" fmla="*/ 148166 w 1020698"/>
                <a:gd name="connsiteY163" fmla="*/ 543275 h 1020698"/>
                <a:gd name="connsiteX164" fmla="*/ 223665 w 1020698"/>
                <a:gd name="connsiteY164" fmla="*/ 543275 h 1020698"/>
                <a:gd name="connsiteX165" fmla="*/ 263406 w 1020698"/>
                <a:gd name="connsiteY165" fmla="*/ 531475 h 1020698"/>
                <a:gd name="connsiteX166" fmla="*/ 303149 w 1020698"/>
                <a:gd name="connsiteY166" fmla="*/ 543275 h 1020698"/>
                <a:gd name="connsiteX167" fmla="*/ 312795 w 1020698"/>
                <a:gd name="connsiteY167" fmla="*/ 543275 h 1020698"/>
                <a:gd name="connsiteX168" fmla="*/ 312795 w 1020698"/>
                <a:gd name="connsiteY168" fmla="*/ 559738 h 1020698"/>
                <a:gd name="connsiteX169" fmla="*/ 230480 w 1020698"/>
                <a:gd name="connsiteY169" fmla="*/ 642052 h 1020698"/>
                <a:gd name="connsiteX170" fmla="*/ 148166 w 1020698"/>
                <a:gd name="connsiteY170" fmla="*/ 559738 h 1020698"/>
                <a:gd name="connsiteX171" fmla="*/ 230480 w 1020698"/>
                <a:gd name="connsiteY171" fmla="*/ 674978 h 1020698"/>
                <a:gd name="connsiteX172" fmla="*/ 263406 w 1020698"/>
                <a:gd name="connsiteY172" fmla="*/ 670123 h 1020698"/>
                <a:gd name="connsiteX173" fmla="*/ 263406 w 1020698"/>
                <a:gd name="connsiteY173" fmla="*/ 686899 h 1020698"/>
                <a:gd name="connsiteX174" fmla="*/ 230480 w 1020698"/>
                <a:gd name="connsiteY174" fmla="*/ 707903 h 1020698"/>
                <a:gd name="connsiteX175" fmla="*/ 197554 w 1020698"/>
                <a:gd name="connsiteY175" fmla="*/ 686915 h 1020698"/>
                <a:gd name="connsiteX176" fmla="*/ 197554 w 1020698"/>
                <a:gd name="connsiteY176" fmla="*/ 670138 h 1020698"/>
                <a:gd name="connsiteX177" fmla="*/ 230480 w 1020698"/>
                <a:gd name="connsiteY177" fmla="*/ 674978 h 1020698"/>
                <a:gd name="connsiteX178" fmla="*/ 197554 w 1020698"/>
                <a:gd name="connsiteY178" fmla="*/ 905458 h 1020698"/>
                <a:gd name="connsiteX179" fmla="*/ 131703 w 1020698"/>
                <a:gd name="connsiteY179" fmla="*/ 905458 h 1020698"/>
                <a:gd name="connsiteX180" fmla="*/ 131703 w 1020698"/>
                <a:gd name="connsiteY180" fmla="*/ 790218 h 1020698"/>
                <a:gd name="connsiteX181" fmla="*/ 98777 w 1020698"/>
                <a:gd name="connsiteY181" fmla="*/ 790218 h 1020698"/>
                <a:gd name="connsiteX182" fmla="*/ 98777 w 1020698"/>
                <a:gd name="connsiteY182" fmla="*/ 905458 h 1020698"/>
                <a:gd name="connsiteX183" fmla="*/ 32926 w 1020698"/>
                <a:gd name="connsiteY183" fmla="*/ 905458 h 1020698"/>
                <a:gd name="connsiteX184" fmla="*/ 32926 w 1020698"/>
                <a:gd name="connsiteY184" fmla="*/ 789825 h 1020698"/>
                <a:gd name="connsiteX185" fmla="*/ 68126 w 1020698"/>
                <a:gd name="connsiteY185" fmla="*/ 742525 h 1020698"/>
                <a:gd name="connsiteX186" fmla="*/ 174130 w 1020698"/>
                <a:gd name="connsiteY186" fmla="*/ 710717 h 1020698"/>
                <a:gd name="connsiteX187" fmla="*/ 230480 w 1020698"/>
                <a:gd name="connsiteY187" fmla="*/ 740829 h 1020698"/>
                <a:gd name="connsiteX188" fmla="*/ 286831 w 1020698"/>
                <a:gd name="connsiteY188" fmla="*/ 710717 h 1020698"/>
                <a:gd name="connsiteX189" fmla="*/ 349258 w 1020698"/>
                <a:gd name="connsiteY189" fmla="*/ 729455 h 1020698"/>
                <a:gd name="connsiteX190" fmla="*/ 303341 w 1020698"/>
                <a:gd name="connsiteY190" fmla="*/ 740041 h 1020698"/>
                <a:gd name="connsiteX191" fmla="*/ 214017 w 1020698"/>
                <a:gd name="connsiteY191" fmla="*/ 852332 h 1020698"/>
                <a:gd name="connsiteX192" fmla="*/ 214017 w 1020698"/>
                <a:gd name="connsiteY192" fmla="*/ 872532 h 1020698"/>
                <a:gd name="connsiteX193" fmla="*/ 246943 w 1020698"/>
                <a:gd name="connsiteY193" fmla="*/ 872532 h 1020698"/>
                <a:gd name="connsiteX194" fmla="*/ 246943 w 1020698"/>
                <a:gd name="connsiteY194" fmla="*/ 852332 h 1020698"/>
                <a:gd name="connsiteX195" fmla="*/ 310753 w 1020698"/>
                <a:gd name="connsiteY195" fmla="*/ 772123 h 1020698"/>
                <a:gd name="connsiteX196" fmla="*/ 397054 w 1020698"/>
                <a:gd name="connsiteY196" fmla="*/ 752203 h 1020698"/>
                <a:gd name="connsiteX197" fmla="*/ 416459 w 1020698"/>
                <a:gd name="connsiteY197" fmla="*/ 849268 h 1020698"/>
                <a:gd name="connsiteX198" fmla="*/ 450904 w 1020698"/>
                <a:gd name="connsiteY198" fmla="*/ 828609 h 1020698"/>
                <a:gd name="connsiteX199" fmla="*/ 460648 w 1020698"/>
                <a:gd name="connsiteY199" fmla="*/ 857845 h 1020698"/>
                <a:gd name="connsiteX200" fmla="*/ 446226 w 1020698"/>
                <a:gd name="connsiteY200" fmla="*/ 987772 h 1020698"/>
                <a:gd name="connsiteX201" fmla="*/ 362183 w 1020698"/>
                <a:gd name="connsiteY201" fmla="*/ 987772 h 1020698"/>
                <a:gd name="connsiteX202" fmla="*/ 362183 w 1020698"/>
                <a:gd name="connsiteY202" fmla="*/ 856069 h 1020698"/>
                <a:gd name="connsiteX203" fmla="*/ 329257 w 1020698"/>
                <a:gd name="connsiteY203" fmla="*/ 856069 h 1020698"/>
                <a:gd name="connsiteX204" fmla="*/ 329257 w 1020698"/>
                <a:gd name="connsiteY204" fmla="*/ 987772 h 1020698"/>
                <a:gd name="connsiteX205" fmla="*/ 246943 w 1020698"/>
                <a:gd name="connsiteY205" fmla="*/ 987772 h 1020698"/>
                <a:gd name="connsiteX206" fmla="*/ 246943 w 1020698"/>
                <a:gd name="connsiteY206" fmla="*/ 954847 h 1020698"/>
                <a:gd name="connsiteX207" fmla="*/ 197554 w 1020698"/>
                <a:gd name="connsiteY207" fmla="*/ 905458 h 1020698"/>
                <a:gd name="connsiteX208" fmla="*/ 952573 w 1020698"/>
                <a:gd name="connsiteY208" fmla="*/ 742525 h 1020698"/>
                <a:gd name="connsiteX209" fmla="*/ 987772 w 1020698"/>
                <a:gd name="connsiteY209" fmla="*/ 789825 h 1020698"/>
                <a:gd name="connsiteX210" fmla="*/ 987772 w 1020698"/>
                <a:gd name="connsiteY210" fmla="*/ 905458 h 1020698"/>
                <a:gd name="connsiteX211" fmla="*/ 921921 w 1020698"/>
                <a:gd name="connsiteY211" fmla="*/ 905458 h 1020698"/>
                <a:gd name="connsiteX212" fmla="*/ 921921 w 1020698"/>
                <a:gd name="connsiteY212" fmla="*/ 790218 h 1020698"/>
                <a:gd name="connsiteX213" fmla="*/ 888995 w 1020698"/>
                <a:gd name="connsiteY213" fmla="*/ 790218 h 1020698"/>
                <a:gd name="connsiteX214" fmla="*/ 888995 w 1020698"/>
                <a:gd name="connsiteY214" fmla="*/ 905458 h 1020698"/>
                <a:gd name="connsiteX215" fmla="*/ 823144 w 1020698"/>
                <a:gd name="connsiteY215" fmla="*/ 905458 h 1020698"/>
                <a:gd name="connsiteX216" fmla="*/ 773755 w 1020698"/>
                <a:gd name="connsiteY216" fmla="*/ 954847 h 1020698"/>
                <a:gd name="connsiteX217" fmla="*/ 773755 w 1020698"/>
                <a:gd name="connsiteY217" fmla="*/ 987772 h 1020698"/>
                <a:gd name="connsiteX218" fmla="*/ 691441 w 1020698"/>
                <a:gd name="connsiteY218" fmla="*/ 987772 h 1020698"/>
                <a:gd name="connsiteX219" fmla="*/ 691441 w 1020698"/>
                <a:gd name="connsiteY219" fmla="*/ 856069 h 1020698"/>
                <a:gd name="connsiteX220" fmla="*/ 658515 w 1020698"/>
                <a:gd name="connsiteY220" fmla="*/ 856069 h 1020698"/>
                <a:gd name="connsiteX221" fmla="*/ 658515 w 1020698"/>
                <a:gd name="connsiteY221" fmla="*/ 987772 h 1020698"/>
                <a:gd name="connsiteX222" fmla="*/ 574472 w 1020698"/>
                <a:gd name="connsiteY222" fmla="*/ 987772 h 1020698"/>
                <a:gd name="connsiteX223" fmla="*/ 560036 w 1020698"/>
                <a:gd name="connsiteY223" fmla="*/ 857845 h 1020698"/>
                <a:gd name="connsiteX224" fmla="*/ 569778 w 1020698"/>
                <a:gd name="connsiteY224" fmla="*/ 828609 h 1020698"/>
                <a:gd name="connsiteX225" fmla="*/ 604222 w 1020698"/>
                <a:gd name="connsiteY225" fmla="*/ 849268 h 1020698"/>
                <a:gd name="connsiteX226" fmla="*/ 623628 w 1020698"/>
                <a:gd name="connsiteY226" fmla="*/ 752203 h 1020698"/>
                <a:gd name="connsiteX227" fmla="*/ 709945 w 1020698"/>
                <a:gd name="connsiteY227" fmla="*/ 772123 h 1020698"/>
                <a:gd name="connsiteX228" fmla="*/ 773755 w 1020698"/>
                <a:gd name="connsiteY228" fmla="*/ 852332 h 1020698"/>
                <a:gd name="connsiteX229" fmla="*/ 773755 w 1020698"/>
                <a:gd name="connsiteY229" fmla="*/ 872532 h 1020698"/>
                <a:gd name="connsiteX230" fmla="*/ 806681 w 1020698"/>
                <a:gd name="connsiteY230" fmla="*/ 872532 h 1020698"/>
                <a:gd name="connsiteX231" fmla="*/ 806681 w 1020698"/>
                <a:gd name="connsiteY231" fmla="*/ 852332 h 1020698"/>
                <a:gd name="connsiteX232" fmla="*/ 717357 w 1020698"/>
                <a:gd name="connsiteY232" fmla="*/ 740041 h 1020698"/>
                <a:gd name="connsiteX233" fmla="*/ 671440 w 1020698"/>
                <a:gd name="connsiteY233" fmla="*/ 729455 h 1020698"/>
                <a:gd name="connsiteX234" fmla="*/ 733867 w 1020698"/>
                <a:gd name="connsiteY234" fmla="*/ 710717 h 1020698"/>
                <a:gd name="connsiteX235" fmla="*/ 790218 w 1020698"/>
                <a:gd name="connsiteY235" fmla="*/ 740829 h 1020698"/>
                <a:gd name="connsiteX236" fmla="*/ 846568 w 1020698"/>
                <a:gd name="connsiteY236" fmla="*/ 710717 h 1020698"/>
                <a:gd name="connsiteX237" fmla="*/ 823144 w 1020698"/>
                <a:gd name="connsiteY237" fmla="*/ 686915 h 1020698"/>
                <a:gd name="connsiteX238" fmla="*/ 790218 w 1020698"/>
                <a:gd name="connsiteY238" fmla="*/ 707903 h 1020698"/>
                <a:gd name="connsiteX239" fmla="*/ 757292 w 1020698"/>
                <a:gd name="connsiteY239" fmla="*/ 686915 h 1020698"/>
                <a:gd name="connsiteX240" fmla="*/ 757292 w 1020698"/>
                <a:gd name="connsiteY240" fmla="*/ 670123 h 1020698"/>
                <a:gd name="connsiteX241" fmla="*/ 790218 w 1020698"/>
                <a:gd name="connsiteY241" fmla="*/ 674978 h 1020698"/>
                <a:gd name="connsiteX242" fmla="*/ 823144 w 1020698"/>
                <a:gd name="connsiteY242" fmla="*/ 670123 h 1020698"/>
                <a:gd name="connsiteX243" fmla="*/ 790218 w 1020698"/>
                <a:gd name="connsiteY243" fmla="*/ 642052 h 1020698"/>
                <a:gd name="connsiteX244" fmla="*/ 707903 w 1020698"/>
                <a:gd name="connsiteY244" fmla="*/ 559738 h 1020698"/>
                <a:gd name="connsiteX245" fmla="*/ 707903 w 1020698"/>
                <a:gd name="connsiteY245" fmla="*/ 543275 h 1020698"/>
                <a:gd name="connsiteX246" fmla="*/ 717551 w 1020698"/>
                <a:gd name="connsiteY246" fmla="*/ 543275 h 1020698"/>
                <a:gd name="connsiteX247" fmla="*/ 757292 w 1020698"/>
                <a:gd name="connsiteY247" fmla="*/ 531475 h 1020698"/>
                <a:gd name="connsiteX248" fmla="*/ 797036 w 1020698"/>
                <a:gd name="connsiteY248" fmla="*/ 543275 h 1020698"/>
                <a:gd name="connsiteX249" fmla="*/ 872532 w 1020698"/>
                <a:gd name="connsiteY249" fmla="*/ 543275 h 1020698"/>
                <a:gd name="connsiteX250" fmla="*/ 872532 w 1020698"/>
                <a:gd name="connsiteY250" fmla="*/ 559738 h 1020698"/>
                <a:gd name="connsiteX251" fmla="*/ 790218 w 1020698"/>
                <a:gd name="connsiteY251" fmla="*/ 642052 h 1020698"/>
                <a:gd name="connsiteX252" fmla="*/ 790218 w 1020698"/>
                <a:gd name="connsiteY252" fmla="*/ 428035 h 1020698"/>
                <a:gd name="connsiteX253" fmla="*/ 872532 w 1020698"/>
                <a:gd name="connsiteY253" fmla="*/ 510349 h 1020698"/>
                <a:gd name="connsiteX254" fmla="*/ 797036 w 1020698"/>
                <a:gd name="connsiteY254" fmla="*/ 510349 h 1020698"/>
                <a:gd name="connsiteX255" fmla="*/ 768931 w 1020698"/>
                <a:gd name="connsiteY255" fmla="*/ 498710 h 1020698"/>
                <a:gd name="connsiteX256" fmla="*/ 757292 w 1020698"/>
                <a:gd name="connsiteY256" fmla="*/ 487071 h 1020698"/>
                <a:gd name="connsiteX257" fmla="*/ 745653 w 1020698"/>
                <a:gd name="connsiteY257" fmla="*/ 498710 h 1020698"/>
                <a:gd name="connsiteX258" fmla="*/ 717551 w 1020698"/>
                <a:gd name="connsiteY258" fmla="*/ 510349 h 1020698"/>
                <a:gd name="connsiteX259" fmla="*/ 707903 w 1020698"/>
                <a:gd name="connsiteY259" fmla="*/ 510349 h 1020698"/>
                <a:gd name="connsiteX260" fmla="*/ 790218 w 1020698"/>
                <a:gd name="connsiteY260" fmla="*/ 428035 h 1020698"/>
                <a:gd name="connsiteX261" fmla="*/ 674978 w 1020698"/>
                <a:gd name="connsiteY261" fmla="*/ 478823 h 1020698"/>
                <a:gd name="connsiteX262" fmla="*/ 622760 w 1020698"/>
                <a:gd name="connsiteY262" fmla="*/ 460960 h 1020698"/>
                <a:gd name="connsiteX263" fmla="*/ 602840 w 1020698"/>
                <a:gd name="connsiteY263" fmla="*/ 460960 h 1020698"/>
                <a:gd name="connsiteX264" fmla="*/ 582590 w 1020698"/>
                <a:gd name="connsiteY264" fmla="*/ 420462 h 1020698"/>
                <a:gd name="connsiteX265" fmla="*/ 567076 w 1020698"/>
                <a:gd name="connsiteY265" fmla="*/ 430800 h 1020698"/>
                <a:gd name="connsiteX266" fmla="*/ 467463 w 1020698"/>
                <a:gd name="connsiteY266" fmla="*/ 460960 h 1020698"/>
                <a:gd name="connsiteX267" fmla="*/ 397938 w 1020698"/>
                <a:gd name="connsiteY267" fmla="*/ 460960 h 1020698"/>
                <a:gd name="connsiteX268" fmla="*/ 345720 w 1020698"/>
                <a:gd name="connsiteY268" fmla="*/ 478823 h 1020698"/>
                <a:gd name="connsiteX269" fmla="*/ 345720 w 1020698"/>
                <a:gd name="connsiteY269" fmla="*/ 454474 h 1020698"/>
                <a:gd name="connsiteX270" fmla="*/ 503863 w 1020698"/>
                <a:gd name="connsiteY270" fmla="*/ 296332 h 1020698"/>
                <a:gd name="connsiteX271" fmla="*/ 615693 w 1020698"/>
                <a:gd name="connsiteY271" fmla="*/ 342642 h 1020698"/>
                <a:gd name="connsiteX272" fmla="*/ 633162 w 1020698"/>
                <a:gd name="connsiteY272" fmla="*/ 360109 h 1020698"/>
                <a:gd name="connsiteX273" fmla="*/ 636852 w 1020698"/>
                <a:gd name="connsiteY273" fmla="*/ 361348 h 1020698"/>
                <a:gd name="connsiteX274" fmla="*/ 674978 w 1020698"/>
                <a:gd name="connsiteY274" fmla="*/ 414241 h 1020698"/>
                <a:gd name="connsiteX275" fmla="*/ 790218 w 1020698"/>
                <a:gd name="connsiteY275" fmla="*/ 32926 h 1020698"/>
                <a:gd name="connsiteX276" fmla="*/ 872532 w 1020698"/>
                <a:gd name="connsiteY276" fmla="*/ 115240 h 1020698"/>
                <a:gd name="connsiteX277" fmla="*/ 862887 w 1020698"/>
                <a:gd name="connsiteY277" fmla="*/ 115240 h 1020698"/>
                <a:gd name="connsiteX278" fmla="*/ 834783 w 1020698"/>
                <a:gd name="connsiteY278" fmla="*/ 103600 h 1020698"/>
                <a:gd name="connsiteX279" fmla="*/ 823144 w 1020698"/>
                <a:gd name="connsiteY279" fmla="*/ 91961 h 1020698"/>
                <a:gd name="connsiteX280" fmla="*/ 811504 w 1020698"/>
                <a:gd name="connsiteY280" fmla="*/ 103600 h 1020698"/>
                <a:gd name="connsiteX281" fmla="*/ 783402 w 1020698"/>
                <a:gd name="connsiteY281" fmla="*/ 115240 h 1020698"/>
                <a:gd name="connsiteX282" fmla="*/ 707903 w 1020698"/>
                <a:gd name="connsiteY282" fmla="*/ 115240 h 1020698"/>
                <a:gd name="connsiteX283" fmla="*/ 790218 w 1020698"/>
                <a:gd name="connsiteY283" fmla="*/ 32926 h 1020698"/>
                <a:gd name="connsiteX284" fmla="*/ 707903 w 1020698"/>
                <a:gd name="connsiteY284" fmla="*/ 164629 h 1020698"/>
                <a:gd name="connsiteX285" fmla="*/ 707903 w 1020698"/>
                <a:gd name="connsiteY285" fmla="*/ 148166 h 1020698"/>
                <a:gd name="connsiteX286" fmla="*/ 783402 w 1020698"/>
                <a:gd name="connsiteY286" fmla="*/ 148166 h 1020698"/>
                <a:gd name="connsiteX287" fmla="*/ 823144 w 1020698"/>
                <a:gd name="connsiteY287" fmla="*/ 136365 h 1020698"/>
                <a:gd name="connsiteX288" fmla="*/ 862887 w 1020698"/>
                <a:gd name="connsiteY288" fmla="*/ 148166 h 1020698"/>
                <a:gd name="connsiteX289" fmla="*/ 872532 w 1020698"/>
                <a:gd name="connsiteY289" fmla="*/ 148166 h 1020698"/>
                <a:gd name="connsiteX290" fmla="*/ 872532 w 1020698"/>
                <a:gd name="connsiteY290" fmla="*/ 164629 h 1020698"/>
                <a:gd name="connsiteX291" fmla="*/ 790218 w 1020698"/>
                <a:gd name="connsiteY291" fmla="*/ 246943 h 1020698"/>
                <a:gd name="connsiteX292" fmla="*/ 707903 w 1020698"/>
                <a:gd name="connsiteY292" fmla="*/ 164629 h 1020698"/>
                <a:gd name="connsiteX293" fmla="*/ 790218 w 1020698"/>
                <a:gd name="connsiteY293" fmla="*/ 312795 h 1020698"/>
                <a:gd name="connsiteX294" fmla="*/ 757292 w 1020698"/>
                <a:gd name="connsiteY294" fmla="*/ 291806 h 1020698"/>
                <a:gd name="connsiteX295" fmla="*/ 757292 w 1020698"/>
                <a:gd name="connsiteY295" fmla="*/ 275014 h 1020698"/>
                <a:gd name="connsiteX296" fmla="*/ 790218 w 1020698"/>
                <a:gd name="connsiteY296" fmla="*/ 279869 h 1020698"/>
                <a:gd name="connsiteX297" fmla="*/ 823144 w 1020698"/>
                <a:gd name="connsiteY297" fmla="*/ 275014 h 1020698"/>
                <a:gd name="connsiteX298" fmla="*/ 823144 w 1020698"/>
                <a:gd name="connsiteY298" fmla="*/ 291790 h 1020698"/>
                <a:gd name="connsiteX299" fmla="*/ 790218 w 1020698"/>
                <a:gd name="connsiteY299" fmla="*/ 312795 h 102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Lst>
              <a:rect l="l" t="t" r="r" b="b"/>
              <a:pathLst>
                <a:path w="1020698" h="1020698">
                  <a:moveTo>
                    <a:pt x="1020698" y="526812"/>
                  </a:moveTo>
                  <a:lnTo>
                    <a:pt x="1020698" y="394716"/>
                  </a:lnTo>
                  <a:cubicBezTo>
                    <a:pt x="1020698" y="358084"/>
                    <a:pt x="997121" y="326395"/>
                    <a:pt x="962041" y="315873"/>
                  </a:cubicBezTo>
                  <a:lnTo>
                    <a:pt x="856069" y="284081"/>
                  </a:lnTo>
                  <a:lnTo>
                    <a:pt x="856069" y="259074"/>
                  </a:lnTo>
                  <a:cubicBezTo>
                    <a:pt x="885884" y="238222"/>
                    <a:pt x="905458" y="203696"/>
                    <a:pt x="905458" y="164645"/>
                  </a:cubicBezTo>
                  <a:lnTo>
                    <a:pt x="905458" y="115240"/>
                  </a:lnTo>
                  <a:cubicBezTo>
                    <a:pt x="905458" y="51696"/>
                    <a:pt x="853762" y="0"/>
                    <a:pt x="790218" y="0"/>
                  </a:cubicBezTo>
                  <a:cubicBezTo>
                    <a:pt x="726673" y="0"/>
                    <a:pt x="674978" y="51696"/>
                    <a:pt x="674978" y="115240"/>
                  </a:cubicBezTo>
                  <a:lnTo>
                    <a:pt x="674978" y="164629"/>
                  </a:lnTo>
                  <a:cubicBezTo>
                    <a:pt x="674978" y="203696"/>
                    <a:pt x="694552" y="238222"/>
                    <a:pt x="724366" y="259058"/>
                  </a:cubicBezTo>
                  <a:lnTo>
                    <a:pt x="724366" y="284065"/>
                  </a:lnTo>
                  <a:lnTo>
                    <a:pt x="630975" y="312087"/>
                  </a:lnTo>
                  <a:cubicBezTo>
                    <a:pt x="595927" y="280745"/>
                    <a:pt x="551274" y="263406"/>
                    <a:pt x="503863" y="263406"/>
                  </a:cubicBezTo>
                  <a:cubicBezTo>
                    <a:pt x="456643" y="263406"/>
                    <a:pt x="413444" y="280704"/>
                    <a:pt x="380062" y="309210"/>
                  </a:cubicBezTo>
                  <a:lnTo>
                    <a:pt x="296332" y="284081"/>
                  </a:lnTo>
                  <a:lnTo>
                    <a:pt x="296332" y="259074"/>
                  </a:lnTo>
                  <a:cubicBezTo>
                    <a:pt x="326146" y="238222"/>
                    <a:pt x="345720" y="203696"/>
                    <a:pt x="345720" y="164645"/>
                  </a:cubicBezTo>
                  <a:lnTo>
                    <a:pt x="345720" y="115240"/>
                  </a:lnTo>
                  <a:cubicBezTo>
                    <a:pt x="345720" y="51696"/>
                    <a:pt x="294025" y="0"/>
                    <a:pt x="230480" y="0"/>
                  </a:cubicBezTo>
                  <a:cubicBezTo>
                    <a:pt x="166936" y="0"/>
                    <a:pt x="115240" y="51696"/>
                    <a:pt x="115240" y="115240"/>
                  </a:cubicBezTo>
                  <a:lnTo>
                    <a:pt x="115240" y="164629"/>
                  </a:lnTo>
                  <a:cubicBezTo>
                    <a:pt x="115240" y="203696"/>
                    <a:pt x="134814" y="238222"/>
                    <a:pt x="164629" y="259058"/>
                  </a:cubicBezTo>
                  <a:lnTo>
                    <a:pt x="164629" y="284065"/>
                  </a:lnTo>
                  <a:lnTo>
                    <a:pt x="58657" y="315857"/>
                  </a:lnTo>
                  <a:cubicBezTo>
                    <a:pt x="23577" y="326395"/>
                    <a:pt x="0" y="358084"/>
                    <a:pt x="0" y="394716"/>
                  </a:cubicBezTo>
                  <a:lnTo>
                    <a:pt x="0" y="526812"/>
                  </a:lnTo>
                  <a:lnTo>
                    <a:pt x="32926" y="526812"/>
                  </a:lnTo>
                  <a:lnTo>
                    <a:pt x="32926" y="394716"/>
                  </a:lnTo>
                  <a:cubicBezTo>
                    <a:pt x="32926" y="372738"/>
                    <a:pt x="47065" y="353719"/>
                    <a:pt x="68126" y="347416"/>
                  </a:cubicBezTo>
                  <a:lnTo>
                    <a:pt x="174130" y="315608"/>
                  </a:lnTo>
                  <a:cubicBezTo>
                    <a:pt x="183712" y="328052"/>
                    <a:pt x="202249" y="345720"/>
                    <a:pt x="230480" y="345720"/>
                  </a:cubicBezTo>
                  <a:cubicBezTo>
                    <a:pt x="258712" y="345720"/>
                    <a:pt x="277249" y="328052"/>
                    <a:pt x="286831" y="315608"/>
                  </a:cubicBezTo>
                  <a:lnTo>
                    <a:pt x="354345" y="335857"/>
                  </a:lnTo>
                  <a:cubicBezTo>
                    <a:pt x="332914" y="362811"/>
                    <a:pt x="318639" y="395615"/>
                    <a:pt x="314305" y="431508"/>
                  </a:cubicBezTo>
                  <a:cubicBezTo>
                    <a:pt x="293286" y="409168"/>
                    <a:pt x="263519" y="395109"/>
                    <a:pt x="230480" y="395109"/>
                  </a:cubicBezTo>
                  <a:cubicBezTo>
                    <a:pt x="166936" y="395109"/>
                    <a:pt x="115240" y="446804"/>
                    <a:pt x="115240" y="510349"/>
                  </a:cubicBezTo>
                  <a:lnTo>
                    <a:pt x="115240" y="559738"/>
                  </a:lnTo>
                  <a:cubicBezTo>
                    <a:pt x="115240" y="598804"/>
                    <a:pt x="134814" y="633331"/>
                    <a:pt x="164629" y="654167"/>
                  </a:cubicBezTo>
                  <a:lnTo>
                    <a:pt x="164629" y="679174"/>
                  </a:lnTo>
                  <a:lnTo>
                    <a:pt x="58657" y="710966"/>
                  </a:lnTo>
                  <a:cubicBezTo>
                    <a:pt x="23577" y="721504"/>
                    <a:pt x="0" y="753193"/>
                    <a:pt x="0" y="789825"/>
                  </a:cubicBezTo>
                  <a:lnTo>
                    <a:pt x="0" y="938384"/>
                  </a:lnTo>
                  <a:lnTo>
                    <a:pt x="197554" y="938384"/>
                  </a:lnTo>
                  <a:cubicBezTo>
                    <a:pt x="206621" y="938384"/>
                    <a:pt x="214017" y="945780"/>
                    <a:pt x="214017" y="954847"/>
                  </a:cubicBezTo>
                  <a:lnTo>
                    <a:pt x="214017" y="1020698"/>
                  </a:lnTo>
                  <a:lnTo>
                    <a:pt x="806681" y="1020698"/>
                  </a:lnTo>
                  <a:lnTo>
                    <a:pt x="806681" y="954847"/>
                  </a:lnTo>
                  <a:cubicBezTo>
                    <a:pt x="806681" y="945780"/>
                    <a:pt x="814077" y="938384"/>
                    <a:pt x="823144" y="938384"/>
                  </a:cubicBezTo>
                  <a:lnTo>
                    <a:pt x="1020698" y="938384"/>
                  </a:lnTo>
                  <a:lnTo>
                    <a:pt x="1020698" y="789825"/>
                  </a:lnTo>
                  <a:cubicBezTo>
                    <a:pt x="1020698" y="753193"/>
                    <a:pt x="997121" y="721504"/>
                    <a:pt x="962041" y="710982"/>
                  </a:cubicBezTo>
                  <a:lnTo>
                    <a:pt x="856069" y="679190"/>
                  </a:lnTo>
                  <a:lnTo>
                    <a:pt x="856069" y="654183"/>
                  </a:lnTo>
                  <a:cubicBezTo>
                    <a:pt x="885884" y="633331"/>
                    <a:pt x="905458" y="598804"/>
                    <a:pt x="905458" y="559754"/>
                  </a:cubicBezTo>
                  <a:lnTo>
                    <a:pt x="905458" y="510365"/>
                  </a:lnTo>
                  <a:cubicBezTo>
                    <a:pt x="905458" y="446821"/>
                    <a:pt x="853762" y="395125"/>
                    <a:pt x="790218" y="395125"/>
                  </a:cubicBezTo>
                  <a:cubicBezTo>
                    <a:pt x="757984" y="395125"/>
                    <a:pt x="728844" y="408460"/>
                    <a:pt x="707903" y="429860"/>
                  </a:cubicBezTo>
                  <a:lnTo>
                    <a:pt x="707903" y="414257"/>
                  </a:lnTo>
                  <a:cubicBezTo>
                    <a:pt x="707903" y="381741"/>
                    <a:pt x="690235" y="352472"/>
                    <a:pt x="662663" y="336999"/>
                  </a:cubicBezTo>
                  <a:lnTo>
                    <a:pt x="733867" y="315624"/>
                  </a:lnTo>
                  <a:cubicBezTo>
                    <a:pt x="743449" y="328052"/>
                    <a:pt x="761986" y="345720"/>
                    <a:pt x="790218" y="345720"/>
                  </a:cubicBezTo>
                  <a:cubicBezTo>
                    <a:pt x="818450" y="345720"/>
                    <a:pt x="836987" y="328052"/>
                    <a:pt x="846568" y="315608"/>
                  </a:cubicBezTo>
                  <a:lnTo>
                    <a:pt x="952587" y="347416"/>
                  </a:lnTo>
                  <a:cubicBezTo>
                    <a:pt x="973633" y="353719"/>
                    <a:pt x="987772" y="372738"/>
                    <a:pt x="987772" y="394716"/>
                  </a:cubicBezTo>
                  <a:lnTo>
                    <a:pt x="987772" y="526812"/>
                  </a:lnTo>
                  <a:close/>
                  <a:moveTo>
                    <a:pt x="230480" y="32926"/>
                  </a:moveTo>
                  <a:cubicBezTo>
                    <a:pt x="275866" y="32926"/>
                    <a:pt x="312795" y="69855"/>
                    <a:pt x="312795" y="115240"/>
                  </a:cubicBezTo>
                  <a:lnTo>
                    <a:pt x="237298" y="115240"/>
                  </a:lnTo>
                  <a:cubicBezTo>
                    <a:pt x="226838" y="115240"/>
                    <a:pt x="216581" y="110996"/>
                    <a:pt x="209194" y="103600"/>
                  </a:cubicBezTo>
                  <a:lnTo>
                    <a:pt x="197554" y="91961"/>
                  </a:lnTo>
                  <a:lnTo>
                    <a:pt x="185915" y="103600"/>
                  </a:lnTo>
                  <a:cubicBezTo>
                    <a:pt x="178527" y="110996"/>
                    <a:pt x="168270" y="115240"/>
                    <a:pt x="157812" y="115240"/>
                  </a:cubicBezTo>
                  <a:lnTo>
                    <a:pt x="148166" y="115240"/>
                  </a:lnTo>
                  <a:cubicBezTo>
                    <a:pt x="148166" y="69855"/>
                    <a:pt x="185095" y="32926"/>
                    <a:pt x="230480" y="32926"/>
                  </a:cubicBezTo>
                  <a:close/>
                  <a:moveTo>
                    <a:pt x="148166" y="164629"/>
                  </a:moveTo>
                  <a:lnTo>
                    <a:pt x="148166" y="148166"/>
                  </a:lnTo>
                  <a:lnTo>
                    <a:pt x="157812" y="148166"/>
                  </a:lnTo>
                  <a:cubicBezTo>
                    <a:pt x="172153" y="148166"/>
                    <a:pt x="185850" y="144050"/>
                    <a:pt x="197554" y="136365"/>
                  </a:cubicBezTo>
                  <a:cubicBezTo>
                    <a:pt x="209260" y="144050"/>
                    <a:pt x="222957" y="148166"/>
                    <a:pt x="237298" y="148166"/>
                  </a:cubicBezTo>
                  <a:lnTo>
                    <a:pt x="312795" y="148166"/>
                  </a:lnTo>
                  <a:lnTo>
                    <a:pt x="312795" y="164629"/>
                  </a:lnTo>
                  <a:cubicBezTo>
                    <a:pt x="312795" y="210015"/>
                    <a:pt x="275866" y="246943"/>
                    <a:pt x="230480" y="246943"/>
                  </a:cubicBezTo>
                  <a:cubicBezTo>
                    <a:pt x="185095" y="246943"/>
                    <a:pt x="148166" y="210015"/>
                    <a:pt x="148166" y="164629"/>
                  </a:cubicBezTo>
                  <a:close/>
                  <a:moveTo>
                    <a:pt x="230480" y="312795"/>
                  </a:moveTo>
                  <a:cubicBezTo>
                    <a:pt x="212980" y="312795"/>
                    <a:pt x="201638" y="298091"/>
                    <a:pt x="197554" y="291806"/>
                  </a:cubicBezTo>
                  <a:lnTo>
                    <a:pt x="197554" y="275029"/>
                  </a:lnTo>
                  <a:cubicBezTo>
                    <a:pt x="207988" y="278140"/>
                    <a:pt x="219041" y="279869"/>
                    <a:pt x="230480" y="279869"/>
                  </a:cubicBezTo>
                  <a:cubicBezTo>
                    <a:pt x="241920" y="279869"/>
                    <a:pt x="252973" y="278140"/>
                    <a:pt x="263406" y="275014"/>
                  </a:cubicBezTo>
                  <a:lnTo>
                    <a:pt x="263406" y="291790"/>
                  </a:lnTo>
                  <a:cubicBezTo>
                    <a:pt x="259323" y="298108"/>
                    <a:pt x="247980" y="312795"/>
                    <a:pt x="230480" y="312795"/>
                  </a:cubicBezTo>
                  <a:close/>
                  <a:moveTo>
                    <a:pt x="683008" y="601747"/>
                  </a:moveTo>
                  <a:cubicBezTo>
                    <a:pt x="691393" y="623041"/>
                    <a:pt x="705862" y="641247"/>
                    <a:pt x="724366" y="654183"/>
                  </a:cubicBezTo>
                  <a:lnTo>
                    <a:pt x="724366" y="679190"/>
                  </a:lnTo>
                  <a:lnTo>
                    <a:pt x="618411" y="710982"/>
                  </a:lnTo>
                  <a:cubicBezTo>
                    <a:pt x="614921" y="712019"/>
                    <a:pt x="611530" y="713369"/>
                    <a:pt x="608219" y="714865"/>
                  </a:cubicBezTo>
                  <a:lnTo>
                    <a:pt x="592663" y="711280"/>
                  </a:lnTo>
                  <a:lnTo>
                    <a:pt x="592663" y="678844"/>
                  </a:lnTo>
                  <a:cubicBezTo>
                    <a:pt x="610260" y="664705"/>
                    <a:pt x="624126" y="646135"/>
                    <a:pt x="632639" y="624850"/>
                  </a:cubicBezTo>
                  <a:cubicBezTo>
                    <a:pt x="651603" y="623186"/>
                    <a:pt x="669382" y="615115"/>
                    <a:pt x="683008" y="601747"/>
                  </a:cubicBezTo>
                  <a:close/>
                  <a:moveTo>
                    <a:pt x="510349" y="707903"/>
                  </a:moveTo>
                  <a:cubicBezTo>
                    <a:pt x="527816" y="707903"/>
                    <a:pt x="544481" y="704415"/>
                    <a:pt x="559738" y="698209"/>
                  </a:cubicBezTo>
                  <a:lnTo>
                    <a:pt x="559738" y="716135"/>
                  </a:lnTo>
                  <a:lnTo>
                    <a:pt x="510349" y="753176"/>
                  </a:lnTo>
                  <a:lnTo>
                    <a:pt x="460960" y="716135"/>
                  </a:lnTo>
                  <a:lnTo>
                    <a:pt x="460960" y="698209"/>
                  </a:lnTo>
                  <a:cubicBezTo>
                    <a:pt x="476217" y="704415"/>
                    <a:pt x="492882" y="707903"/>
                    <a:pt x="510349" y="707903"/>
                  </a:cubicBezTo>
                  <a:close/>
                  <a:moveTo>
                    <a:pt x="440744" y="742132"/>
                  </a:moveTo>
                  <a:lnTo>
                    <a:pt x="480880" y="772244"/>
                  </a:lnTo>
                  <a:lnTo>
                    <a:pt x="439594" y="797019"/>
                  </a:lnTo>
                  <a:lnTo>
                    <a:pt x="429152" y="744817"/>
                  </a:lnTo>
                  <a:close/>
                  <a:moveTo>
                    <a:pt x="492158" y="872532"/>
                  </a:moveTo>
                  <a:lnTo>
                    <a:pt x="528540" y="872532"/>
                  </a:lnTo>
                  <a:lnTo>
                    <a:pt x="541347" y="987772"/>
                  </a:lnTo>
                  <a:lnTo>
                    <a:pt x="479354" y="987772"/>
                  </a:lnTo>
                  <a:close/>
                  <a:moveTo>
                    <a:pt x="531401" y="839606"/>
                  </a:moveTo>
                  <a:lnTo>
                    <a:pt x="489281" y="839606"/>
                  </a:lnTo>
                  <a:lnTo>
                    <a:pt x="479827" y="811255"/>
                  </a:lnTo>
                  <a:lnTo>
                    <a:pt x="510349" y="792951"/>
                  </a:lnTo>
                  <a:lnTo>
                    <a:pt x="540855" y="811255"/>
                  </a:lnTo>
                  <a:close/>
                  <a:moveTo>
                    <a:pt x="539818" y="772244"/>
                  </a:moveTo>
                  <a:lnTo>
                    <a:pt x="579954" y="742132"/>
                  </a:lnTo>
                  <a:lnTo>
                    <a:pt x="591546" y="744801"/>
                  </a:lnTo>
                  <a:lnTo>
                    <a:pt x="581104" y="797003"/>
                  </a:lnTo>
                  <a:close/>
                  <a:moveTo>
                    <a:pt x="662141" y="576499"/>
                  </a:moveTo>
                  <a:cubicBezTo>
                    <a:pt x="656441" y="582753"/>
                    <a:pt x="649199" y="587134"/>
                    <a:pt x="641344" y="589801"/>
                  </a:cubicBezTo>
                  <a:cubicBezTo>
                    <a:pt x="641803" y="585325"/>
                    <a:pt x="642052" y="580790"/>
                    <a:pt x="642052" y="576201"/>
                  </a:cubicBezTo>
                  <a:lnTo>
                    <a:pt x="642052" y="497424"/>
                  </a:lnTo>
                  <a:cubicBezTo>
                    <a:pt x="659768" y="504142"/>
                    <a:pt x="672953" y="519731"/>
                    <a:pt x="674729" y="538354"/>
                  </a:cubicBezTo>
                  <a:cubicBezTo>
                    <a:pt x="676079" y="552527"/>
                    <a:pt x="671617" y="566055"/>
                    <a:pt x="662141" y="576499"/>
                  </a:cubicBezTo>
                  <a:close/>
                  <a:moveTo>
                    <a:pt x="609126" y="576201"/>
                  </a:moveTo>
                  <a:cubicBezTo>
                    <a:pt x="609126" y="630678"/>
                    <a:pt x="564827" y="674978"/>
                    <a:pt x="510349" y="674978"/>
                  </a:cubicBezTo>
                  <a:cubicBezTo>
                    <a:pt x="455871" y="674978"/>
                    <a:pt x="411572" y="630678"/>
                    <a:pt x="411572" y="576201"/>
                  </a:cubicBezTo>
                  <a:lnTo>
                    <a:pt x="411572" y="493886"/>
                  </a:lnTo>
                  <a:lnTo>
                    <a:pt x="467463" y="493886"/>
                  </a:lnTo>
                  <a:cubicBezTo>
                    <a:pt x="503340" y="493886"/>
                    <a:pt x="538252" y="484930"/>
                    <a:pt x="569465" y="467825"/>
                  </a:cubicBezTo>
                  <a:lnTo>
                    <a:pt x="582487" y="493886"/>
                  </a:lnTo>
                  <a:lnTo>
                    <a:pt x="609126" y="493886"/>
                  </a:lnTo>
                  <a:close/>
                  <a:moveTo>
                    <a:pt x="379354" y="589801"/>
                  </a:moveTo>
                  <a:cubicBezTo>
                    <a:pt x="371499" y="587134"/>
                    <a:pt x="364257" y="582753"/>
                    <a:pt x="358557" y="576499"/>
                  </a:cubicBezTo>
                  <a:cubicBezTo>
                    <a:pt x="349081" y="566072"/>
                    <a:pt x="344619" y="552527"/>
                    <a:pt x="345969" y="538371"/>
                  </a:cubicBezTo>
                  <a:cubicBezTo>
                    <a:pt x="347745" y="519745"/>
                    <a:pt x="360930" y="504142"/>
                    <a:pt x="378646" y="497440"/>
                  </a:cubicBezTo>
                  <a:lnTo>
                    <a:pt x="378646" y="576201"/>
                  </a:lnTo>
                  <a:cubicBezTo>
                    <a:pt x="378646" y="580790"/>
                    <a:pt x="378895" y="585325"/>
                    <a:pt x="379354" y="589801"/>
                  </a:cubicBezTo>
                  <a:close/>
                  <a:moveTo>
                    <a:pt x="388059" y="624850"/>
                  </a:moveTo>
                  <a:cubicBezTo>
                    <a:pt x="396556" y="646135"/>
                    <a:pt x="410421" y="664705"/>
                    <a:pt x="428035" y="678844"/>
                  </a:cubicBezTo>
                  <a:lnTo>
                    <a:pt x="428035" y="711280"/>
                  </a:lnTo>
                  <a:lnTo>
                    <a:pt x="412479" y="714865"/>
                  </a:lnTo>
                  <a:cubicBezTo>
                    <a:pt x="409152" y="713369"/>
                    <a:pt x="405777" y="712036"/>
                    <a:pt x="402303" y="710982"/>
                  </a:cubicBezTo>
                  <a:lnTo>
                    <a:pt x="296332" y="679190"/>
                  </a:lnTo>
                  <a:lnTo>
                    <a:pt x="296332" y="654183"/>
                  </a:lnTo>
                  <a:cubicBezTo>
                    <a:pt x="314819" y="641247"/>
                    <a:pt x="329305" y="623041"/>
                    <a:pt x="337691" y="601747"/>
                  </a:cubicBezTo>
                  <a:cubicBezTo>
                    <a:pt x="351316" y="615115"/>
                    <a:pt x="369096" y="623186"/>
                    <a:pt x="388059" y="624850"/>
                  </a:cubicBezTo>
                  <a:close/>
                  <a:moveTo>
                    <a:pt x="230480" y="428035"/>
                  </a:moveTo>
                  <a:cubicBezTo>
                    <a:pt x="275866" y="428035"/>
                    <a:pt x="312795" y="464963"/>
                    <a:pt x="312795" y="510349"/>
                  </a:cubicBezTo>
                  <a:lnTo>
                    <a:pt x="303149" y="510349"/>
                  </a:lnTo>
                  <a:cubicBezTo>
                    <a:pt x="292689" y="510349"/>
                    <a:pt x="282433" y="506106"/>
                    <a:pt x="275045" y="498710"/>
                  </a:cubicBezTo>
                  <a:lnTo>
                    <a:pt x="263406" y="487071"/>
                  </a:lnTo>
                  <a:lnTo>
                    <a:pt x="251767" y="498710"/>
                  </a:lnTo>
                  <a:cubicBezTo>
                    <a:pt x="244379" y="506106"/>
                    <a:pt x="234123" y="510349"/>
                    <a:pt x="223665" y="510349"/>
                  </a:cubicBezTo>
                  <a:lnTo>
                    <a:pt x="148166" y="510349"/>
                  </a:lnTo>
                  <a:cubicBezTo>
                    <a:pt x="148166" y="464963"/>
                    <a:pt x="185095" y="428035"/>
                    <a:pt x="230480" y="428035"/>
                  </a:cubicBezTo>
                  <a:close/>
                  <a:moveTo>
                    <a:pt x="148166" y="559738"/>
                  </a:moveTo>
                  <a:lnTo>
                    <a:pt x="148166" y="543275"/>
                  </a:lnTo>
                  <a:lnTo>
                    <a:pt x="223665" y="543275"/>
                  </a:lnTo>
                  <a:cubicBezTo>
                    <a:pt x="238004" y="543275"/>
                    <a:pt x="251703" y="539159"/>
                    <a:pt x="263406" y="531475"/>
                  </a:cubicBezTo>
                  <a:cubicBezTo>
                    <a:pt x="275111" y="539159"/>
                    <a:pt x="288808" y="543275"/>
                    <a:pt x="303149" y="543275"/>
                  </a:cubicBezTo>
                  <a:lnTo>
                    <a:pt x="312795" y="543275"/>
                  </a:lnTo>
                  <a:lnTo>
                    <a:pt x="312795" y="559738"/>
                  </a:lnTo>
                  <a:cubicBezTo>
                    <a:pt x="312795" y="605124"/>
                    <a:pt x="275866" y="642052"/>
                    <a:pt x="230480" y="642052"/>
                  </a:cubicBezTo>
                  <a:cubicBezTo>
                    <a:pt x="185095" y="642052"/>
                    <a:pt x="148166" y="605124"/>
                    <a:pt x="148166" y="559738"/>
                  </a:cubicBezTo>
                  <a:close/>
                  <a:moveTo>
                    <a:pt x="230480" y="674978"/>
                  </a:moveTo>
                  <a:cubicBezTo>
                    <a:pt x="241920" y="674978"/>
                    <a:pt x="252973" y="673249"/>
                    <a:pt x="263406" y="670123"/>
                  </a:cubicBezTo>
                  <a:lnTo>
                    <a:pt x="263406" y="686899"/>
                  </a:lnTo>
                  <a:cubicBezTo>
                    <a:pt x="259323" y="693217"/>
                    <a:pt x="247980" y="707903"/>
                    <a:pt x="230480" y="707903"/>
                  </a:cubicBezTo>
                  <a:cubicBezTo>
                    <a:pt x="212980" y="707903"/>
                    <a:pt x="201638" y="693200"/>
                    <a:pt x="197554" y="686915"/>
                  </a:cubicBezTo>
                  <a:lnTo>
                    <a:pt x="197554" y="670138"/>
                  </a:lnTo>
                  <a:cubicBezTo>
                    <a:pt x="207988" y="673249"/>
                    <a:pt x="219041" y="674978"/>
                    <a:pt x="230480" y="674978"/>
                  </a:cubicBezTo>
                  <a:close/>
                  <a:moveTo>
                    <a:pt x="197554" y="905458"/>
                  </a:moveTo>
                  <a:lnTo>
                    <a:pt x="131703" y="905458"/>
                  </a:lnTo>
                  <a:lnTo>
                    <a:pt x="131703" y="790218"/>
                  </a:lnTo>
                  <a:lnTo>
                    <a:pt x="98777" y="790218"/>
                  </a:lnTo>
                  <a:lnTo>
                    <a:pt x="98777" y="905458"/>
                  </a:lnTo>
                  <a:lnTo>
                    <a:pt x="32926" y="905458"/>
                  </a:lnTo>
                  <a:lnTo>
                    <a:pt x="32926" y="789825"/>
                  </a:lnTo>
                  <a:cubicBezTo>
                    <a:pt x="32926" y="767847"/>
                    <a:pt x="47065" y="748828"/>
                    <a:pt x="68126" y="742525"/>
                  </a:cubicBezTo>
                  <a:lnTo>
                    <a:pt x="174130" y="710717"/>
                  </a:lnTo>
                  <a:cubicBezTo>
                    <a:pt x="183712" y="723160"/>
                    <a:pt x="202249" y="740829"/>
                    <a:pt x="230480" y="740829"/>
                  </a:cubicBezTo>
                  <a:cubicBezTo>
                    <a:pt x="258712" y="740829"/>
                    <a:pt x="277249" y="723160"/>
                    <a:pt x="286831" y="710717"/>
                  </a:cubicBezTo>
                  <a:lnTo>
                    <a:pt x="349258" y="729455"/>
                  </a:lnTo>
                  <a:lnTo>
                    <a:pt x="303341" y="740041"/>
                  </a:lnTo>
                  <a:cubicBezTo>
                    <a:pt x="250746" y="752189"/>
                    <a:pt x="214017" y="798369"/>
                    <a:pt x="214017" y="852332"/>
                  </a:cubicBezTo>
                  <a:lnTo>
                    <a:pt x="214017" y="872532"/>
                  </a:lnTo>
                  <a:lnTo>
                    <a:pt x="246943" y="872532"/>
                  </a:lnTo>
                  <a:lnTo>
                    <a:pt x="246943" y="852332"/>
                  </a:lnTo>
                  <a:cubicBezTo>
                    <a:pt x="246943" y="813778"/>
                    <a:pt x="273189" y="780805"/>
                    <a:pt x="310753" y="772123"/>
                  </a:cubicBezTo>
                  <a:lnTo>
                    <a:pt x="397054" y="752203"/>
                  </a:lnTo>
                  <a:lnTo>
                    <a:pt x="416459" y="849268"/>
                  </a:lnTo>
                  <a:lnTo>
                    <a:pt x="450904" y="828609"/>
                  </a:lnTo>
                  <a:lnTo>
                    <a:pt x="460648" y="857845"/>
                  </a:lnTo>
                  <a:lnTo>
                    <a:pt x="446226" y="987772"/>
                  </a:lnTo>
                  <a:lnTo>
                    <a:pt x="362183" y="987772"/>
                  </a:lnTo>
                  <a:lnTo>
                    <a:pt x="362183" y="856069"/>
                  </a:lnTo>
                  <a:lnTo>
                    <a:pt x="329257" y="856069"/>
                  </a:lnTo>
                  <a:lnTo>
                    <a:pt x="329257" y="987772"/>
                  </a:lnTo>
                  <a:lnTo>
                    <a:pt x="246943" y="987772"/>
                  </a:lnTo>
                  <a:lnTo>
                    <a:pt x="246943" y="954847"/>
                  </a:lnTo>
                  <a:cubicBezTo>
                    <a:pt x="246943" y="927621"/>
                    <a:pt x="224780" y="905458"/>
                    <a:pt x="197554" y="905458"/>
                  </a:cubicBezTo>
                  <a:close/>
                  <a:moveTo>
                    <a:pt x="952573" y="742525"/>
                  </a:moveTo>
                  <a:cubicBezTo>
                    <a:pt x="973633" y="748828"/>
                    <a:pt x="987772" y="767847"/>
                    <a:pt x="987772" y="789825"/>
                  </a:cubicBezTo>
                  <a:lnTo>
                    <a:pt x="987772" y="905458"/>
                  </a:lnTo>
                  <a:lnTo>
                    <a:pt x="921921" y="905458"/>
                  </a:lnTo>
                  <a:lnTo>
                    <a:pt x="921921" y="790218"/>
                  </a:lnTo>
                  <a:lnTo>
                    <a:pt x="888995" y="790218"/>
                  </a:lnTo>
                  <a:lnTo>
                    <a:pt x="888995" y="905458"/>
                  </a:lnTo>
                  <a:lnTo>
                    <a:pt x="823144" y="905458"/>
                  </a:lnTo>
                  <a:cubicBezTo>
                    <a:pt x="795918" y="905458"/>
                    <a:pt x="773755" y="927621"/>
                    <a:pt x="773755" y="954847"/>
                  </a:cubicBezTo>
                  <a:lnTo>
                    <a:pt x="773755" y="987772"/>
                  </a:lnTo>
                  <a:lnTo>
                    <a:pt x="691441" y="987772"/>
                  </a:lnTo>
                  <a:lnTo>
                    <a:pt x="691441" y="856069"/>
                  </a:lnTo>
                  <a:lnTo>
                    <a:pt x="658515" y="856069"/>
                  </a:lnTo>
                  <a:lnTo>
                    <a:pt x="658515" y="987772"/>
                  </a:lnTo>
                  <a:lnTo>
                    <a:pt x="574472" y="987772"/>
                  </a:lnTo>
                  <a:lnTo>
                    <a:pt x="560036" y="857845"/>
                  </a:lnTo>
                  <a:lnTo>
                    <a:pt x="569778" y="828609"/>
                  </a:lnTo>
                  <a:lnTo>
                    <a:pt x="604222" y="849268"/>
                  </a:lnTo>
                  <a:lnTo>
                    <a:pt x="623628" y="752203"/>
                  </a:lnTo>
                  <a:lnTo>
                    <a:pt x="709945" y="772123"/>
                  </a:lnTo>
                  <a:cubicBezTo>
                    <a:pt x="747509" y="780805"/>
                    <a:pt x="773755" y="813778"/>
                    <a:pt x="773755" y="852332"/>
                  </a:cubicBezTo>
                  <a:lnTo>
                    <a:pt x="773755" y="872532"/>
                  </a:lnTo>
                  <a:lnTo>
                    <a:pt x="806681" y="872532"/>
                  </a:lnTo>
                  <a:lnTo>
                    <a:pt x="806681" y="852332"/>
                  </a:lnTo>
                  <a:cubicBezTo>
                    <a:pt x="806681" y="798369"/>
                    <a:pt x="769952" y="752189"/>
                    <a:pt x="717357" y="740041"/>
                  </a:cubicBezTo>
                  <a:lnTo>
                    <a:pt x="671440" y="729455"/>
                  </a:lnTo>
                  <a:lnTo>
                    <a:pt x="733867" y="710717"/>
                  </a:lnTo>
                  <a:cubicBezTo>
                    <a:pt x="743449" y="723160"/>
                    <a:pt x="761986" y="740829"/>
                    <a:pt x="790218" y="740829"/>
                  </a:cubicBezTo>
                  <a:cubicBezTo>
                    <a:pt x="818450" y="740829"/>
                    <a:pt x="836987" y="723160"/>
                    <a:pt x="846568" y="710717"/>
                  </a:cubicBezTo>
                  <a:close/>
                  <a:moveTo>
                    <a:pt x="823144" y="686915"/>
                  </a:moveTo>
                  <a:cubicBezTo>
                    <a:pt x="819061" y="693217"/>
                    <a:pt x="807718" y="707903"/>
                    <a:pt x="790218" y="707903"/>
                  </a:cubicBezTo>
                  <a:cubicBezTo>
                    <a:pt x="772685" y="707903"/>
                    <a:pt x="761328" y="693153"/>
                    <a:pt x="757292" y="686915"/>
                  </a:cubicBezTo>
                  <a:lnTo>
                    <a:pt x="757292" y="670123"/>
                  </a:lnTo>
                  <a:cubicBezTo>
                    <a:pt x="767725" y="673249"/>
                    <a:pt x="778778" y="674978"/>
                    <a:pt x="790218" y="674978"/>
                  </a:cubicBezTo>
                  <a:cubicBezTo>
                    <a:pt x="801657" y="674978"/>
                    <a:pt x="812710" y="673249"/>
                    <a:pt x="823144" y="670123"/>
                  </a:cubicBezTo>
                  <a:close/>
                  <a:moveTo>
                    <a:pt x="790218" y="642052"/>
                  </a:moveTo>
                  <a:cubicBezTo>
                    <a:pt x="744832" y="642052"/>
                    <a:pt x="707903" y="605124"/>
                    <a:pt x="707903" y="559738"/>
                  </a:cubicBezTo>
                  <a:lnTo>
                    <a:pt x="707903" y="543275"/>
                  </a:lnTo>
                  <a:lnTo>
                    <a:pt x="717551" y="543275"/>
                  </a:lnTo>
                  <a:cubicBezTo>
                    <a:pt x="731890" y="543275"/>
                    <a:pt x="745589" y="539159"/>
                    <a:pt x="757292" y="531475"/>
                  </a:cubicBezTo>
                  <a:cubicBezTo>
                    <a:pt x="768997" y="539159"/>
                    <a:pt x="782694" y="543275"/>
                    <a:pt x="797036" y="543275"/>
                  </a:cubicBezTo>
                  <a:lnTo>
                    <a:pt x="872532" y="543275"/>
                  </a:lnTo>
                  <a:lnTo>
                    <a:pt x="872532" y="559738"/>
                  </a:lnTo>
                  <a:cubicBezTo>
                    <a:pt x="872532" y="605124"/>
                    <a:pt x="835604" y="642052"/>
                    <a:pt x="790218" y="642052"/>
                  </a:cubicBezTo>
                  <a:close/>
                  <a:moveTo>
                    <a:pt x="790218" y="428035"/>
                  </a:moveTo>
                  <a:cubicBezTo>
                    <a:pt x="835604" y="428035"/>
                    <a:pt x="872532" y="464963"/>
                    <a:pt x="872532" y="510349"/>
                  </a:cubicBezTo>
                  <a:lnTo>
                    <a:pt x="797036" y="510349"/>
                  </a:lnTo>
                  <a:cubicBezTo>
                    <a:pt x="786575" y="510349"/>
                    <a:pt x="776319" y="506106"/>
                    <a:pt x="768931" y="498710"/>
                  </a:cubicBezTo>
                  <a:lnTo>
                    <a:pt x="757292" y="487071"/>
                  </a:lnTo>
                  <a:lnTo>
                    <a:pt x="745653" y="498710"/>
                  </a:lnTo>
                  <a:cubicBezTo>
                    <a:pt x="738265" y="506106"/>
                    <a:pt x="728009" y="510349"/>
                    <a:pt x="717551" y="510349"/>
                  </a:cubicBezTo>
                  <a:lnTo>
                    <a:pt x="707903" y="510349"/>
                  </a:lnTo>
                  <a:cubicBezTo>
                    <a:pt x="707903" y="464963"/>
                    <a:pt x="744832" y="428035"/>
                    <a:pt x="790218" y="428035"/>
                  </a:cubicBezTo>
                  <a:close/>
                  <a:moveTo>
                    <a:pt x="674978" y="478823"/>
                  </a:moveTo>
                  <a:cubicBezTo>
                    <a:pt x="660412" y="467793"/>
                    <a:pt x="642317" y="460960"/>
                    <a:pt x="622760" y="460960"/>
                  </a:cubicBezTo>
                  <a:lnTo>
                    <a:pt x="602840" y="460960"/>
                  </a:lnTo>
                  <a:lnTo>
                    <a:pt x="582590" y="420462"/>
                  </a:lnTo>
                  <a:lnTo>
                    <a:pt x="567076" y="430800"/>
                  </a:lnTo>
                  <a:cubicBezTo>
                    <a:pt x="537463" y="450544"/>
                    <a:pt x="503025" y="460960"/>
                    <a:pt x="467463" y="460960"/>
                  </a:cubicBezTo>
                  <a:lnTo>
                    <a:pt x="397938" y="460960"/>
                  </a:lnTo>
                  <a:cubicBezTo>
                    <a:pt x="378381" y="460960"/>
                    <a:pt x="360286" y="467793"/>
                    <a:pt x="345720" y="478823"/>
                  </a:cubicBezTo>
                  <a:lnTo>
                    <a:pt x="345720" y="454474"/>
                  </a:lnTo>
                  <a:cubicBezTo>
                    <a:pt x="345720" y="367287"/>
                    <a:pt x="416675" y="296332"/>
                    <a:pt x="503863" y="296332"/>
                  </a:cubicBezTo>
                  <a:cubicBezTo>
                    <a:pt x="546104" y="296332"/>
                    <a:pt x="585831" y="312778"/>
                    <a:pt x="615693" y="342642"/>
                  </a:cubicBezTo>
                  <a:lnTo>
                    <a:pt x="633162" y="360109"/>
                  </a:lnTo>
                  <a:lnTo>
                    <a:pt x="636852" y="361348"/>
                  </a:lnTo>
                  <a:cubicBezTo>
                    <a:pt x="659649" y="368951"/>
                    <a:pt x="674978" y="390205"/>
                    <a:pt x="674978" y="414241"/>
                  </a:cubicBezTo>
                  <a:close/>
                  <a:moveTo>
                    <a:pt x="790218" y="32926"/>
                  </a:moveTo>
                  <a:cubicBezTo>
                    <a:pt x="835604" y="32926"/>
                    <a:pt x="872532" y="69855"/>
                    <a:pt x="872532" y="115240"/>
                  </a:cubicBezTo>
                  <a:lnTo>
                    <a:pt x="862887" y="115240"/>
                  </a:lnTo>
                  <a:cubicBezTo>
                    <a:pt x="852427" y="115240"/>
                    <a:pt x="842171" y="110996"/>
                    <a:pt x="834783" y="103600"/>
                  </a:cubicBezTo>
                  <a:lnTo>
                    <a:pt x="823144" y="91961"/>
                  </a:lnTo>
                  <a:lnTo>
                    <a:pt x="811504" y="103600"/>
                  </a:lnTo>
                  <a:cubicBezTo>
                    <a:pt x="804117" y="110996"/>
                    <a:pt x="793860" y="115240"/>
                    <a:pt x="783402" y="115240"/>
                  </a:cubicBezTo>
                  <a:lnTo>
                    <a:pt x="707903" y="115240"/>
                  </a:lnTo>
                  <a:cubicBezTo>
                    <a:pt x="707903" y="69855"/>
                    <a:pt x="744832" y="32926"/>
                    <a:pt x="790218" y="32926"/>
                  </a:cubicBezTo>
                  <a:close/>
                  <a:moveTo>
                    <a:pt x="707903" y="164629"/>
                  </a:moveTo>
                  <a:lnTo>
                    <a:pt x="707903" y="148166"/>
                  </a:lnTo>
                  <a:lnTo>
                    <a:pt x="783402" y="148166"/>
                  </a:lnTo>
                  <a:cubicBezTo>
                    <a:pt x="797741" y="148166"/>
                    <a:pt x="811441" y="144050"/>
                    <a:pt x="823144" y="136365"/>
                  </a:cubicBezTo>
                  <a:cubicBezTo>
                    <a:pt x="834849" y="144050"/>
                    <a:pt x="848546" y="148166"/>
                    <a:pt x="862887" y="148166"/>
                  </a:cubicBezTo>
                  <a:lnTo>
                    <a:pt x="872532" y="148166"/>
                  </a:lnTo>
                  <a:lnTo>
                    <a:pt x="872532" y="164629"/>
                  </a:lnTo>
                  <a:cubicBezTo>
                    <a:pt x="872532" y="210015"/>
                    <a:pt x="835604" y="246943"/>
                    <a:pt x="790218" y="246943"/>
                  </a:cubicBezTo>
                  <a:cubicBezTo>
                    <a:pt x="744832" y="246943"/>
                    <a:pt x="707903" y="210015"/>
                    <a:pt x="707903" y="164629"/>
                  </a:cubicBezTo>
                  <a:close/>
                  <a:moveTo>
                    <a:pt x="790218" y="312795"/>
                  </a:moveTo>
                  <a:cubicBezTo>
                    <a:pt x="772685" y="312795"/>
                    <a:pt x="761328" y="298044"/>
                    <a:pt x="757292" y="291806"/>
                  </a:cubicBezTo>
                  <a:lnTo>
                    <a:pt x="757292" y="275014"/>
                  </a:lnTo>
                  <a:cubicBezTo>
                    <a:pt x="767725" y="278140"/>
                    <a:pt x="778778" y="279869"/>
                    <a:pt x="790218" y="279869"/>
                  </a:cubicBezTo>
                  <a:cubicBezTo>
                    <a:pt x="801657" y="279869"/>
                    <a:pt x="812710" y="278140"/>
                    <a:pt x="823144" y="275014"/>
                  </a:cubicBezTo>
                  <a:lnTo>
                    <a:pt x="823144" y="291790"/>
                  </a:lnTo>
                  <a:cubicBezTo>
                    <a:pt x="819061" y="298108"/>
                    <a:pt x="807718" y="312795"/>
                    <a:pt x="790218" y="312795"/>
                  </a:cubicBezTo>
                  <a:close/>
                </a:path>
              </a:pathLst>
            </a:custGeom>
            <a:grpFill/>
            <a:ln w="205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1EF3D61C-348E-49FB-A902-F5E798FD5B53}"/>
                </a:ext>
              </a:extLst>
            </p:cNvPr>
            <p:cNvSpPr/>
            <p:nvPr/>
          </p:nvSpPr>
          <p:spPr>
            <a:xfrm>
              <a:off x="5277994" y="818148"/>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001A47D6-9ACF-432B-B114-5919CBA98B8F}"/>
                </a:ext>
              </a:extLst>
            </p:cNvPr>
            <p:cNvSpPr/>
            <p:nvPr/>
          </p:nvSpPr>
          <p:spPr>
            <a:xfrm>
              <a:off x="5277994" y="883999"/>
              <a:ext cx="32925" cy="181091"/>
            </a:xfrm>
            <a:custGeom>
              <a:avLst/>
              <a:gdLst>
                <a:gd name="connsiteX0" fmla="*/ 0 w 32925"/>
                <a:gd name="connsiteY0" fmla="*/ 0 h 181091"/>
                <a:gd name="connsiteX1" fmla="*/ 32926 w 32925"/>
                <a:gd name="connsiteY1" fmla="*/ 0 h 181091"/>
                <a:gd name="connsiteX2" fmla="*/ 32926 w 32925"/>
                <a:gd name="connsiteY2" fmla="*/ 181092 h 181091"/>
                <a:gd name="connsiteX3" fmla="*/ 0 w 32925"/>
                <a:gd name="connsiteY3" fmla="*/ 181092 h 181091"/>
              </a:gdLst>
              <a:ahLst/>
              <a:cxnLst>
                <a:cxn ang="0">
                  <a:pos x="connsiteX0" y="connsiteY0"/>
                </a:cxn>
                <a:cxn ang="0">
                  <a:pos x="connsiteX1" y="connsiteY1"/>
                </a:cxn>
                <a:cxn ang="0">
                  <a:pos x="connsiteX2" y="connsiteY2"/>
                </a:cxn>
                <a:cxn ang="0">
                  <a:pos x="connsiteX3" y="connsiteY3"/>
                </a:cxn>
              </a:cxnLst>
              <a:rect l="l" t="t" r="r" b="b"/>
              <a:pathLst>
                <a:path w="32925" h="181091">
                  <a:moveTo>
                    <a:pt x="0" y="0"/>
                  </a:moveTo>
                  <a:lnTo>
                    <a:pt x="32926" y="0"/>
                  </a:lnTo>
                  <a:lnTo>
                    <a:pt x="32926" y="181092"/>
                  </a:lnTo>
                  <a:lnTo>
                    <a:pt x="0" y="181092"/>
                  </a:lnTo>
                  <a:close/>
                </a:path>
              </a:pathLst>
            </a:custGeom>
            <a:grpFill/>
            <a:ln w="205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CADE850F-FACB-4952-A4A3-DC2F7D26BFA4}"/>
                </a:ext>
              </a:extLst>
            </p:cNvPr>
            <p:cNvSpPr/>
            <p:nvPr/>
          </p:nvSpPr>
          <p:spPr>
            <a:xfrm>
              <a:off x="5508474" y="818148"/>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15AB158A-A256-4324-B163-D95BFD0B9436}"/>
                </a:ext>
              </a:extLst>
            </p:cNvPr>
            <p:cNvSpPr/>
            <p:nvPr/>
          </p:nvSpPr>
          <p:spPr>
            <a:xfrm>
              <a:off x="5508474" y="883999"/>
              <a:ext cx="32925" cy="181091"/>
            </a:xfrm>
            <a:custGeom>
              <a:avLst/>
              <a:gdLst>
                <a:gd name="connsiteX0" fmla="*/ 0 w 32925"/>
                <a:gd name="connsiteY0" fmla="*/ 0 h 181091"/>
                <a:gd name="connsiteX1" fmla="*/ 32926 w 32925"/>
                <a:gd name="connsiteY1" fmla="*/ 0 h 181091"/>
                <a:gd name="connsiteX2" fmla="*/ 32926 w 32925"/>
                <a:gd name="connsiteY2" fmla="*/ 181092 h 181091"/>
                <a:gd name="connsiteX3" fmla="*/ 0 w 32925"/>
                <a:gd name="connsiteY3" fmla="*/ 181092 h 181091"/>
              </a:gdLst>
              <a:ahLst/>
              <a:cxnLst>
                <a:cxn ang="0">
                  <a:pos x="connsiteX0" y="connsiteY0"/>
                </a:cxn>
                <a:cxn ang="0">
                  <a:pos x="connsiteX1" y="connsiteY1"/>
                </a:cxn>
                <a:cxn ang="0">
                  <a:pos x="connsiteX2" y="connsiteY2"/>
                </a:cxn>
                <a:cxn ang="0">
                  <a:pos x="connsiteX3" y="connsiteY3"/>
                </a:cxn>
              </a:cxnLst>
              <a:rect l="l" t="t" r="r" b="b"/>
              <a:pathLst>
                <a:path w="32925" h="181091">
                  <a:moveTo>
                    <a:pt x="0" y="0"/>
                  </a:moveTo>
                  <a:lnTo>
                    <a:pt x="32926" y="0"/>
                  </a:lnTo>
                  <a:lnTo>
                    <a:pt x="32926" y="181092"/>
                  </a:lnTo>
                  <a:lnTo>
                    <a:pt x="0" y="181092"/>
                  </a:lnTo>
                  <a:close/>
                </a:path>
              </a:pathLst>
            </a:custGeom>
            <a:grpFill/>
            <a:ln w="205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3A582F8D-2E0D-4B2C-A7FC-E6E33C7754A6}"/>
                </a:ext>
              </a:extLst>
            </p:cNvPr>
            <p:cNvSpPr/>
            <p:nvPr/>
          </p:nvSpPr>
          <p:spPr>
            <a:xfrm>
              <a:off x="5343845" y="883999"/>
              <a:ext cx="32925" cy="115240"/>
            </a:xfrm>
            <a:custGeom>
              <a:avLst/>
              <a:gdLst>
                <a:gd name="connsiteX0" fmla="*/ 0 w 32925"/>
                <a:gd name="connsiteY0" fmla="*/ 0 h 115240"/>
                <a:gd name="connsiteX1" fmla="*/ 32926 w 32925"/>
                <a:gd name="connsiteY1" fmla="*/ 0 h 115240"/>
                <a:gd name="connsiteX2" fmla="*/ 32926 w 32925"/>
                <a:gd name="connsiteY2" fmla="*/ 115240 h 115240"/>
                <a:gd name="connsiteX3" fmla="*/ 0 w 32925"/>
                <a:gd name="connsiteY3" fmla="*/ 115240 h 115240"/>
              </a:gdLst>
              <a:ahLst/>
              <a:cxnLst>
                <a:cxn ang="0">
                  <a:pos x="connsiteX0" y="connsiteY0"/>
                </a:cxn>
                <a:cxn ang="0">
                  <a:pos x="connsiteX1" y="connsiteY1"/>
                </a:cxn>
                <a:cxn ang="0">
                  <a:pos x="connsiteX2" y="connsiteY2"/>
                </a:cxn>
                <a:cxn ang="0">
                  <a:pos x="connsiteX3" y="connsiteY3"/>
                </a:cxn>
              </a:cxnLst>
              <a:rect l="l" t="t" r="r" b="b"/>
              <a:pathLst>
                <a:path w="32925" h="115240">
                  <a:moveTo>
                    <a:pt x="0" y="0"/>
                  </a:moveTo>
                  <a:lnTo>
                    <a:pt x="32926" y="0"/>
                  </a:lnTo>
                  <a:lnTo>
                    <a:pt x="32926" y="115240"/>
                  </a:lnTo>
                  <a:lnTo>
                    <a:pt x="0" y="115240"/>
                  </a:lnTo>
                  <a:close/>
                </a:path>
              </a:pathLst>
            </a:custGeom>
            <a:grpFill/>
            <a:ln w="205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1081177F-E3FF-44B9-8FCA-B33E00600084}"/>
                </a:ext>
              </a:extLst>
            </p:cNvPr>
            <p:cNvSpPr/>
            <p:nvPr/>
          </p:nvSpPr>
          <p:spPr>
            <a:xfrm>
              <a:off x="5343845" y="1032165"/>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18F1E3A7-4985-44F2-851A-96C1C1DBB436}"/>
                </a:ext>
              </a:extLst>
            </p:cNvPr>
            <p:cNvSpPr/>
            <p:nvPr/>
          </p:nvSpPr>
          <p:spPr>
            <a:xfrm>
              <a:off x="5442622" y="883999"/>
              <a:ext cx="32925" cy="115240"/>
            </a:xfrm>
            <a:custGeom>
              <a:avLst/>
              <a:gdLst>
                <a:gd name="connsiteX0" fmla="*/ 0 w 32925"/>
                <a:gd name="connsiteY0" fmla="*/ 0 h 115240"/>
                <a:gd name="connsiteX1" fmla="*/ 32926 w 32925"/>
                <a:gd name="connsiteY1" fmla="*/ 0 h 115240"/>
                <a:gd name="connsiteX2" fmla="*/ 32926 w 32925"/>
                <a:gd name="connsiteY2" fmla="*/ 115240 h 115240"/>
                <a:gd name="connsiteX3" fmla="*/ 0 w 32925"/>
                <a:gd name="connsiteY3" fmla="*/ 115240 h 115240"/>
              </a:gdLst>
              <a:ahLst/>
              <a:cxnLst>
                <a:cxn ang="0">
                  <a:pos x="connsiteX0" y="connsiteY0"/>
                </a:cxn>
                <a:cxn ang="0">
                  <a:pos x="connsiteX1" y="connsiteY1"/>
                </a:cxn>
                <a:cxn ang="0">
                  <a:pos x="connsiteX2" y="connsiteY2"/>
                </a:cxn>
                <a:cxn ang="0">
                  <a:pos x="connsiteX3" y="connsiteY3"/>
                </a:cxn>
              </a:cxnLst>
              <a:rect l="l" t="t" r="r" b="b"/>
              <a:pathLst>
                <a:path w="32925" h="115240">
                  <a:moveTo>
                    <a:pt x="0" y="0"/>
                  </a:moveTo>
                  <a:lnTo>
                    <a:pt x="32926" y="0"/>
                  </a:lnTo>
                  <a:lnTo>
                    <a:pt x="32926" y="115240"/>
                  </a:lnTo>
                  <a:lnTo>
                    <a:pt x="0" y="115240"/>
                  </a:lnTo>
                  <a:close/>
                </a:path>
              </a:pathLst>
            </a:custGeom>
            <a:grpFill/>
            <a:ln w="205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0547D77B-B1EA-4B92-965F-AC7F90881DB1}"/>
                </a:ext>
              </a:extLst>
            </p:cNvPr>
            <p:cNvSpPr/>
            <p:nvPr/>
          </p:nvSpPr>
          <p:spPr>
            <a:xfrm>
              <a:off x="5442622" y="1032165"/>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grpSp>
      <p:grpSp>
        <p:nvGrpSpPr>
          <p:cNvPr id="36" name="组合 35">
            <a:extLst>
              <a:ext uri="{FF2B5EF4-FFF2-40B4-BE49-F238E27FC236}">
                <a16:creationId xmlns:a16="http://schemas.microsoft.com/office/drawing/2014/main" id="{CAF6A8FE-AD77-49EF-94CB-A257E8E8AB98}"/>
              </a:ext>
            </a:extLst>
          </p:cNvPr>
          <p:cNvGrpSpPr/>
          <p:nvPr/>
        </p:nvGrpSpPr>
        <p:grpSpPr>
          <a:xfrm>
            <a:off x="8420100" y="1671637"/>
            <a:ext cx="1638300" cy="481752"/>
            <a:chOff x="8420100" y="1371600"/>
            <a:chExt cx="1638300" cy="481752"/>
          </a:xfrm>
          <a:gradFill>
            <a:gsLst>
              <a:gs pos="100000">
                <a:schemeClr val="accent2"/>
              </a:gs>
              <a:gs pos="0">
                <a:schemeClr val="accent1"/>
              </a:gs>
            </a:gsLst>
            <a:lin ang="2700000" scaled="0"/>
          </a:gradFill>
        </p:grpSpPr>
        <p:sp>
          <p:nvSpPr>
            <p:cNvPr id="34" name="矩形: 圆角 33">
              <a:extLst>
                <a:ext uri="{FF2B5EF4-FFF2-40B4-BE49-F238E27FC236}">
                  <a16:creationId xmlns:a16="http://schemas.microsoft.com/office/drawing/2014/main" id="{36ACCECA-74CB-420F-96C8-3C6C38F62355}"/>
                </a:ext>
              </a:extLst>
            </p:cNvPr>
            <p:cNvSpPr/>
            <p:nvPr/>
          </p:nvSpPr>
          <p:spPr>
            <a:xfrm>
              <a:off x="8420100" y="1371600"/>
              <a:ext cx="1638300" cy="381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800" dirty="0">
                  <a:solidFill>
                    <a:schemeClr val="bg1"/>
                  </a:solidFill>
                  <a:latin typeface="+mj-ea"/>
                  <a:ea typeface="+mj-ea"/>
                </a:rPr>
                <a:t>用户来源分析</a:t>
              </a:r>
            </a:p>
          </p:txBody>
        </p:sp>
        <p:sp>
          <p:nvSpPr>
            <p:cNvPr id="35" name="等腰三角形 34">
              <a:extLst>
                <a:ext uri="{FF2B5EF4-FFF2-40B4-BE49-F238E27FC236}">
                  <a16:creationId xmlns:a16="http://schemas.microsoft.com/office/drawing/2014/main" id="{F1F95F15-AE68-4C85-8D8C-CD4C4B989BD6}"/>
                </a:ext>
              </a:extLst>
            </p:cNvPr>
            <p:cNvSpPr/>
            <p:nvPr/>
          </p:nvSpPr>
          <p:spPr>
            <a:xfrm rot="10800000">
              <a:off x="9166239" y="1691504"/>
              <a:ext cx="138113" cy="16184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349734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id="{603D00A9-F99A-487A-9C24-FE2CB7F3986F}"/>
              </a:ext>
            </a:extLst>
          </p:cNvPr>
          <p:cNvSpPr/>
          <p:nvPr/>
        </p:nvSpPr>
        <p:spPr>
          <a:xfrm>
            <a:off x="1127125" y="4395253"/>
            <a:ext cx="2711450" cy="1148297"/>
          </a:xfrm>
          <a:prstGeom prst="roundRect">
            <a:avLst>
              <a:gd name="adj" fmla="val 8132"/>
            </a:avLst>
          </a:prstGeom>
          <a:gradFill>
            <a:gsLst>
              <a:gs pos="100000">
                <a:schemeClr val="accent2"/>
              </a:gs>
              <a:gs pos="0">
                <a:schemeClr val="accent1"/>
              </a:gs>
            </a:gsLst>
            <a:lin ang="2700000" scaled="0"/>
          </a:gra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descr="穿黑色衣服的人在草地上&#10;&#10;中度可信度描述已自动生成">
            <a:extLst>
              <a:ext uri="{FF2B5EF4-FFF2-40B4-BE49-F238E27FC236}">
                <a16:creationId xmlns:a16="http://schemas.microsoft.com/office/drawing/2014/main" id="{46613E15-E551-4629-BA11-C47754E0365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27125" y="4395254"/>
            <a:ext cx="2711450" cy="1148297"/>
          </a:xfrm>
          <a:custGeom>
            <a:avLst/>
            <a:gdLst>
              <a:gd name="connsiteX0" fmla="*/ 93380 w 2711450"/>
              <a:gd name="connsiteY0" fmla="*/ 0 h 1148297"/>
              <a:gd name="connsiteX1" fmla="*/ 2618070 w 2711450"/>
              <a:gd name="connsiteY1" fmla="*/ 0 h 1148297"/>
              <a:gd name="connsiteX2" fmla="*/ 2711450 w 2711450"/>
              <a:gd name="connsiteY2" fmla="*/ 93380 h 1148297"/>
              <a:gd name="connsiteX3" fmla="*/ 2711450 w 2711450"/>
              <a:gd name="connsiteY3" fmla="*/ 1054917 h 1148297"/>
              <a:gd name="connsiteX4" fmla="*/ 2618070 w 2711450"/>
              <a:gd name="connsiteY4" fmla="*/ 1148297 h 1148297"/>
              <a:gd name="connsiteX5" fmla="*/ 93380 w 2711450"/>
              <a:gd name="connsiteY5" fmla="*/ 1148297 h 1148297"/>
              <a:gd name="connsiteX6" fmla="*/ 0 w 2711450"/>
              <a:gd name="connsiteY6" fmla="*/ 1054917 h 1148297"/>
              <a:gd name="connsiteX7" fmla="*/ 0 w 2711450"/>
              <a:gd name="connsiteY7" fmla="*/ 93380 h 1148297"/>
              <a:gd name="connsiteX8" fmla="*/ 93380 w 2711450"/>
              <a:gd name="connsiteY8" fmla="*/ 0 h 114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1450" h="1148297">
                <a:moveTo>
                  <a:pt x="93380" y="0"/>
                </a:moveTo>
                <a:lnTo>
                  <a:pt x="2618070" y="0"/>
                </a:lnTo>
                <a:cubicBezTo>
                  <a:pt x="2669642" y="0"/>
                  <a:pt x="2711450" y="41808"/>
                  <a:pt x="2711450" y="93380"/>
                </a:cubicBezTo>
                <a:lnTo>
                  <a:pt x="2711450" y="1054917"/>
                </a:lnTo>
                <a:cubicBezTo>
                  <a:pt x="2711450" y="1106489"/>
                  <a:pt x="2669642" y="1148297"/>
                  <a:pt x="2618070" y="1148297"/>
                </a:cubicBezTo>
                <a:lnTo>
                  <a:pt x="93380" y="1148297"/>
                </a:lnTo>
                <a:cubicBezTo>
                  <a:pt x="41808" y="1148297"/>
                  <a:pt x="0" y="1106489"/>
                  <a:pt x="0" y="1054917"/>
                </a:cubicBezTo>
                <a:lnTo>
                  <a:pt x="0" y="93380"/>
                </a:lnTo>
                <a:cubicBezTo>
                  <a:pt x="0" y="41808"/>
                  <a:pt x="41808" y="0"/>
                  <a:pt x="93380" y="0"/>
                </a:cubicBezTo>
                <a:close/>
              </a:path>
            </a:pathLst>
          </a:custGeom>
        </p:spPr>
      </p:pic>
      <p:sp>
        <p:nvSpPr>
          <p:cNvPr id="8" name="矩形: 圆角 7">
            <a:extLst>
              <a:ext uri="{FF2B5EF4-FFF2-40B4-BE49-F238E27FC236}">
                <a16:creationId xmlns:a16="http://schemas.microsoft.com/office/drawing/2014/main" id="{DCD0AD80-BA2C-4D9B-BBF9-2379E728FEDF}"/>
              </a:ext>
            </a:extLst>
          </p:cNvPr>
          <p:cNvSpPr/>
          <p:nvPr/>
        </p:nvSpPr>
        <p:spPr>
          <a:xfrm flipH="1">
            <a:off x="8353424" y="2897714"/>
            <a:ext cx="2711450" cy="1148297"/>
          </a:xfrm>
          <a:prstGeom prst="roundRect">
            <a:avLst>
              <a:gd name="adj" fmla="val 8132"/>
            </a:avLst>
          </a:prstGeom>
          <a:gradFill>
            <a:gsLst>
              <a:gs pos="100000">
                <a:schemeClr val="accent2"/>
              </a:gs>
              <a:gs pos="0">
                <a:schemeClr val="accent1"/>
              </a:gs>
            </a:gsLst>
            <a:lin ang="2700000" scaled="0"/>
          </a:gra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descr="电脑的女人&#10;&#10;描述已自动生成">
            <a:extLst>
              <a:ext uri="{FF2B5EF4-FFF2-40B4-BE49-F238E27FC236}">
                <a16:creationId xmlns:a16="http://schemas.microsoft.com/office/drawing/2014/main" id="{BC092DAB-03FA-49F2-925D-A6BBD93818B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53424" y="2897716"/>
            <a:ext cx="2711450" cy="1148297"/>
          </a:xfrm>
          <a:custGeom>
            <a:avLst/>
            <a:gdLst>
              <a:gd name="connsiteX0" fmla="*/ 93380 w 2711450"/>
              <a:gd name="connsiteY0" fmla="*/ 0 h 1148297"/>
              <a:gd name="connsiteX1" fmla="*/ 2618070 w 2711450"/>
              <a:gd name="connsiteY1" fmla="*/ 0 h 1148297"/>
              <a:gd name="connsiteX2" fmla="*/ 2711450 w 2711450"/>
              <a:gd name="connsiteY2" fmla="*/ 93380 h 1148297"/>
              <a:gd name="connsiteX3" fmla="*/ 2711450 w 2711450"/>
              <a:gd name="connsiteY3" fmla="*/ 1054917 h 1148297"/>
              <a:gd name="connsiteX4" fmla="*/ 2618070 w 2711450"/>
              <a:gd name="connsiteY4" fmla="*/ 1148297 h 1148297"/>
              <a:gd name="connsiteX5" fmla="*/ 93380 w 2711450"/>
              <a:gd name="connsiteY5" fmla="*/ 1148297 h 1148297"/>
              <a:gd name="connsiteX6" fmla="*/ 0 w 2711450"/>
              <a:gd name="connsiteY6" fmla="*/ 1054917 h 1148297"/>
              <a:gd name="connsiteX7" fmla="*/ 0 w 2711450"/>
              <a:gd name="connsiteY7" fmla="*/ 93380 h 1148297"/>
              <a:gd name="connsiteX8" fmla="*/ 93380 w 2711450"/>
              <a:gd name="connsiteY8" fmla="*/ 0 h 114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1450" h="1148297">
                <a:moveTo>
                  <a:pt x="93380" y="0"/>
                </a:moveTo>
                <a:lnTo>
                  <a:pt x="2618070" y="0"/>
                </a:lnTo>
                <a:cubicBezTo>
                  <a:pt x="2669642" y="0"/>
                  <a:pt x="2711450" y="41808"/>
                  <a:pt x="2711450" y="93380"/>
                </a:cubicBezTo>
                <a:lnTo>
                  <a:pt x="2711450" y="1054917"/>
                </a:lnTo>
                <a:cubicBezTo>
                  <a:pt x="2711450" y="1106489"/>
                  <a:pt x="2669642" y="1148297"/>
                  <a:pt x="2618070" y="1148297"/>
                </a:cubicBezTo>
                <a:lnTo>
                  <a:pt x="93380" y="1148297"/>
                </a:lnTo>
                <a:cubicBezTo>
                  <a:pt x="41808" y="1148297"/>
                  <a:pt x="0" y="1106489"/>
                  <a:pt x="0" y="1054917"/>
                </a:cubicBezTo>
                <a:lnTo>
                  <a:pt x="0" y="93380"/>
                </a:lnTo>
                <a:cubicBezTo>
                  <a:pt x="0" y="41808"/>
                  <a:pt x="41808" y="0"/>
                  <a:pt x="93380" y="0"/>
                </a:cubicBezTo>
                <a:close/>
              </a:path>
            </a:pathLst>
          </a:custGeom>
        </p:spPr>
      </p:pic>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经验分享</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03</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6" name="矩形: 圆角 5">
            <a:extLst>
              <a:ext uri="{FF2B5EF4-FFF2-40B4-BE49-F238E27FC236}">
                <a16:creationId xmlns:a16="http://schemas.microsoft.com/office/drawing/2014/main" id="{5A03A15E-C95F-4223-B261-208936CCC27C}"/>
              </a:ext>
            </a:extLst>
          </p:cNvPr>
          <p:cNvSpPr/>
          <p:nvPr/>
        </p:nvSpPr>
        <p:spPr>
          <a:xfrm>
            <a:off x="1127125" y="1400175"/>
            <a:ext cx="2711450" cy="1148297"/>
          </a:xfrm>
          <a:prstGeom prst="roundRect">
            <a:avLst>
              <a:gd name="adj" fmla="val 8132"/>
            </a:avLst>
          </a:prstGeom>
          <a:gradFill>
            <a:gsLst>
              <a:gs pos="100000">
                <a:schemeClr val="accent2"/>
              </a:gs>
              <a:gs pos="0">
                <a:schemeClr val="accent1"/>
              </a:gs>
            </a:gsLst>
            <a:lin ang="2700000" scaled="0"/>
          </a:gra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C96ADB54-5D10-415C-9D80-83CCD8830B00}"/>
              </a:ext>
            </a:extLst>
          </p:cNvPr>
          <p:cNvSpPr/>
          <p:nvPr/>
        </p:nvSpPr>
        <p:spPr>
          <a:xfrm>
            <a:off x="3975099" y="1400175"/>
            <a:ext cx="7089775" cy="1148297"/>
          </a:xfrm>
          <a:prstGeom prst="roundRect">
            <a:avLst>
              <a:gd name="adj" fmla="val 4463"/>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BE96D826-D5D4-4E74-8FC3-7CF8695DE6B5}"/>
              </a:ext>
            </a:extLst>
          </p:cNvPr>
          <p:cNvSpPr/>
          <p:nvPr/>
        </p:nvSpPr>
        <p:spPr>
          <a:xfrm flipH="1">
            <a:off x="1127125" y="2897714"/>
            <a:ext cx="7089775" cy="1148297"/>
          </a:xfrm>
          <a:prstGeom prst="roundRect">
            <a:avLst>
              <a:gd name="adj" fmla="val 4463"/>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6D5D8413-B70A-4F80-A651-51C7A126BE23}"/>
              </a:ext>
            </a:extLst>
          </p:cNvPr>
          <p:cNvSpPr/>
          <p:nvPr/>
        </p:nvSpPr>
        <p:spPr>
          <a:xfrm>
            <a:off x="3975099" y="4395253"/>
            <a:ext cx="7089775" cy="1148297"/>
          </a:xfrm>
          <a:prstGeom prst="roundRect">
            <a:avLst>
              <a:gd name="adj" fmla="val 4463"/>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穿着蓝色衣服的女人在微笑&#10;&#10;描述已自动生成">
            <a:extLst>
              <a:ext uri="{FF2B5EF4-FFF2-40B4-BE49-F238E27FC236}">
                <a16:creationId xmlns:a16="http://schemas.microsoft.com/office/drawing/2014/main" id="{61DA485B-546F-45CF-80EB-52947D305393}"/>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7125" y="1400176"/>
            <a:ext cx="2711450" cy="1148297"/>
          </a:xfrm>
          <a:custGeom>
            <a:avLst/>
            <a:gdLst>
              <a:gd name="connsiteX0" fmla="*/ 93380 w 2711450"/>
              <a:gd name="connsiteY0" fmla="*/ 0 h 1148297"/>
              <a:gd name="connsiteX1" fmla="*/ 2618070 w 2711450"/>
              <a:gd name="connsiteY1" fmla="*/ 0 h 1148297"/>
              <a:gd name="connsiteX2" fmla="*/ 2711450 w 2711450"/>
              <a:gd name="connsiteY2" fmla="*/ 93380 h 1148297"/>
              <a:gd name="connsiteX3" fmla="*/ 2711450 w 2711450"/>
              <a:gd name="connsiteY3" fmla="*/ 1054917 h 1148297"/>
              <a:gd name="connsiteX4" fmla="*/ 2618070 w 2711450"/>
              <a:gd name="connsiteY4" fmla="*/ 1148297 h 1148297"/>
              <a:gd name="connsiteX5" fmla="*/ 93380 w 2711450"/>
              <a:gd name="connsiteY5" fmla="*/ 1148297 h 1148297"/>
              <a:gd name="connsiteX6" fmla="*/ 0 w 2711450"/>
              <a:gd name="connsiteY6" fmla="*/ 1054917 h 1148297"/>
              <a:gd name="connsiteX7" fmla="*/ 0 w 2711450"/>
              <a:gd name="connsiteY7" fmla="*/ 93380 h 1148297"/>
              <a:gd name="connsiteX8" fmla="*/ 93380 w 2711450"/>
              <a:gd name="connsiteY8" fmla="*/ 0 h 114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1450" h="1148297">
                <a:moveTo>
                  <a:pt x="93380" y="0"/>
                </a:moveTo>
                <a:lnTo>
                  <a:pt x="2618070" y="0"/>
                </a:lnTo>
                <a:cubicBezTo>
                  <a:pt x="2669642" y="0"/>
                  <a:pt x="2711450" y="41808"/>
                  <a:pt x="2711450" y="93380"/>
                </a:cubicBezTo>
                <a:lnTo>
                  <a:pt x="2711450" y="1054917"/>
                </a:lnTo>
                <a:cubicBezTo>
                  <a:pt x="2711450" y="1106489"/>
                  <a:pt x="2669642" y="1148297"/>
                  <a:pt x="2618070" y="1148297"/>
                </a:cubicBezTo>
                <a:lnTo>
                  <a:pt x="93380" y="1148297"/>
                </a:lnTo>
                <a:cubicBezTo>
                  <a:pt x="41808" y="1148297"/>
                  <a:pt x="0" y="1106489"/>
                  <a:pt x="0" y="1054917"/>
                </a:cubicBezTo>
                <a:lnTo>
                  <a:pt x="0" y="93380"/>
                </a:lnTo>
                <a:cubicBezTo>
                  <a:pt x="0" y="41808"/>
                  <a:pt x="41808" y="0"/>
                  <a:pt x="93380" y="0"/>
                </a:cubicBezTo>
                <a:close/>
              </a:path>
            </a:pathLst>
          </a:custGeom>
        </p:spPr>
      </p:pic>
      <p:sp>
        <p:nvSpPr>
          <p:cNvPr id="29" name="矩形: 圆角 28">
            <a:extLst>
              <a:ext uri="{FF2B5EF4-FFF2-40B4-BE49-F238E27FC236}">
                <a16:creationId xmlns:a16="http://schemas.microsoft.com/office/drawing/2014/main" id="{7C1D917B-0298-467D-A3BE-94399450ABF6}"/>
              </a:ext>
            </a:extLst>
          </p:cNvPr>
          <p:cNvSpPr/>
          <p:nvPr/>
        </p:nvSpPr>
        <p:spPr>
          <a:xfrm>
            <a:off x="8106461" y="2897714"/>
            <a:ext cx="101601" cy="1148297"/>
          </a:xfrm>
          <a:prstGeom prst="roundRect">
            <a:avLst>
              <a:gd name="adj" fmla="val 50000"/>
            </a:avLst>
          </a:prstGeom>
          <a:solidFill>
            <a:schemeClr val="accent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a16="http://schemas.microsoft.com/office/drawing/2014/main" id="{9ACBF2FD-6D9F-449C-9E1C-86F2DDD057D7}"/>
              </a:ext>
            </a:extLst>
          </p:cNvPr>
          <p:cNvSpPr/>
          <p:nvPr/>
        </p:nvSpPr>
        <p:spPr>
          <a:xfrm>
            <a:off x="3975099" y="1400175"/>
            <a:ext cx="101601" cy="1148297"/>
          </a:xfrm>
          <a:prstGeom prst="roundRect">
            <a:avLst>
              <a:gd name="adj" fmla="val 50000"/>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a16="http://schemas.microsoft.com/office/drawing/2014/main" id="{3286BE1C-3999-43CA-96BB-30DF16ED97D8}"/>
              </a:ext>
            </a:extLst>
          </p:cNvPr>
          <p:cNvSpPr/>
          <p:nvPr/>
        </p:nvSpPr>
        <p:spPr>
          <a:xfrm>
            <a:off x="3975099" y="4395253"/>
            <a:ext cx="101601" cy="1148297"/>
          </a:xfrm>
          <a:prstGeom prst="roundRect">
            <a:avLst>
              <a:gd name="adj" fmla="val 50000"/>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a:extLst>
              <a:ext uri="{FF2B5EF4-FFF2-40B4-BE49-F238E27FC236}">
                <a16:creationId xmlns:a16="http://schemas.microsoft.com/office/drawing/2014/main" id="{E7AA6463-6FB2-4950-B6C7-1F25D1A99F3F}"/>
              </a:ext>
            </a:extLst>
          </p:cNvPr>
          <p:cNvGrpSpPr/>
          <p:nvPr/>
        </p:nvGrpSpPr>
        <p:grpSpPr>
          <a:xfrm>
            <a:off x="4299768" y="1481275"/>
            <a:ext cx="287611" cy="226218"/>
            <a:chOff x="1956618" y="2687947"/>
            <a:chExt cx="287611" cy="226218"/>
          </a:xfrm>
          <a:solidFill>
            <a:schemeClr val="bg1">
              <a:lumMod val="85000"/>
            </a:schemeClr>
          </a:solidFill>
        </p:grpSpPr>
        <p:sp>
          <p:nvSpPr>
            <p:cNvPr id="55" name="文本框 54">
              <a:extLst>
                <a:ext uri="{FF2B5EF4-FFF2-40B4-BE49-F238E27FC236}">
                  <a16:creationId xmlns:a16="http://schemas.microsoft.com/office/drawing/2014/main" id="{A60A36A4-9AAB-42DA-9229-FAA1B5C1655F}"/>
                </a:ext>
              </a:extLst>
            </p:cNvPr>
            <p:cNvSpPr txBox="1"/>
            <p:nvPr/>
          </p:nvSpPr>
          <p:spPr>
            <a:xfrm>
              <a:off x="1956618" y="2687947"/>
              <a:ext cx="113110" cy="226218"/>
            </a:xfrm>
            <a:custGeom>
              <a:avLst/>
              <a:gdLst/>
              <a:ahLst/>
              <a:cxnLst/>
              <a:rect l="l" t="t" r="r" b="b"/>
              <a:pathLst>
                <a:path w="113110" h="226218">
                  <a:moveTo>
                    <a:pt x="92646" y="0"/>
                  </a:moveTo>
                  <a:lnTo>
                    <a:pt x="113110" y="43160"/>
                  </a:lnTo>
                  <a:cubicBezTo>
                    <a:pt x="92274" y="50105"/>
                    <a:pt x="77329" y="59779"/>
                    <a:pt x="68275" y="72181"/>
                  </a:cubicBezTo>
                  <a:cubicBezTo>
                    <a:pt x="59222" y="84584"/>
                    <a:pt x="54447" y="101079"/>
                    <a:pt x="53951" y="121667"/>
                  </a:cubicBezTo>
                  <a:lnTo>
                    <a:pt x="104552" y="121667"/>
                  </a:lnTo>
                  <a:lnTo>
                    <a:pt x="104552" y="226218"/>
                  </a:lnTo>
                  <a:lnTo>
                    <a:pt x="0" y="226218"/>
                  </a:lnTo>
                  <a:lnTo>
                    <a:pt x="0" y="151432"/>
                  </a:lnTo>
                  <a:cubicBezTo>
                    <a:pt x="0" y="121170"/>
                    <a:pt x="2667" y="97296"/>
                    <a:pt x="8000" y="79809"/>
                  </a:cubicBezTo>
                  <a:cubicBezTo>
                    <a:pt x="13333" y="62321"/>
                    <a:pt x="23193" y="46632"/>
                    <a:pt x="37579" y="32742"/>
                  </a:cubicBezTo>
                  <a:cubicBezTo>
                    <a:pt x="51966" y="18851"/>
                    <a:pt x="70322" y="7937"/>
                    <a:pt x="92646"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gradFill>
                  <a:gsLst>
                    <a:gs pos="0">
                      <a:schemeClr val="accent1"/>
                    </a:gs>
                    <a:gs pos="100000">
                      <a:schemeClr val="accent2"/>
                    </a:gs>
                  </a:gsLst>
                  <a:lin ang="5400000" scaled="1"/>
                </a:gradFill>
                <a:latin typeface="Arial" panose="020B0604020202020204" pitchFamily="34" charset="0"/>
                <a:ea typeface="+mj-ea"/>
                <a:cs typeface="Arial" panose="020B0604020202020204" pitchFamily="34" charset="0"/>
              </a:endParaRPr>
            </a:p>
          </p:txBody>
        </p:sp>
        <p:sp>
          <p:nvSpPr>
            <p:cNvPr id="54" name="文本框 53">
              <a:extLst>
                <a:ext uri="{FF2B5EF4-FFF2-40B4-BE49-F238E27FC236}">
                  <a16:creationId xmlns:a16="http://schemas.microsoft.com/office/drawing/2014/main" id="{B98AE043-F99F-4243-938E-80E4DF70121D}"/>
                </a:ext>
              </a:extLst>
            </p:cNvPr>
            <p:cNvSpPr txBox="1"/>
            <p:nvPr/>
          </p:nvSpPr>
          <p:spPr>
            <a:xfrm>
              <a:off x="2131119" y="2687947"/>
              <a:ext cx="113110" cy="226218"/>
            </a:xfrm>
            <a:custGeom>
              <a:avLst/>
              <a:gdLst/>
              <a:ahLst/>
              <a:cxnLst/>
              <a:rect l="l" t="t" r="r" b="b"/>
              <a:pathLst>
                <a:path w="113110" h="226218">
                  <a:moveTo>
                    <a:pt x="92646" y="0"/>
                  </a:moveTo>
                  <a:lnTo>
                    <a:pt x="113110" y="43160"/>
                  </a:lnTo>
                  <a:cubicBezTo>
                    <a:pt x="92274" y="50105"/>
                    <a:pt x="77329" y="59779"/>
                    <a:pt x="68275" y="72181"/>
                  </a:cubicBezTo>
                  <a:cubicBezTo>
                    <a:pt x="59222" y="84584"/>
                    <a:pt x="54447" y="101079"/>
                    <a:pt x="53951" y="121667"/>
                  </a:cubicBezTo>
                  <a:lnTo>
                    <a:pt x="104552" y="121667"/>
                  </a:lnTo>
                  <a:lnTo>
                    <a:pt x="104552" y="226218"/>
                  </a:lnTo>
                  <a:lnTo>
                    <a:pt x="0" y="226218"/>
                  </a:lnTo>
                  <a:lnTo>
                    <a:pt x="0" y="151432"/>
                  </a:lnTo>
                  <a:cubicBezTo>
                    <a:pt x="0" y="120922"/>
                    <a:pt x="2667" y="96986"/>
                    <a:pt x="8000" y="79623"/>
                  </a:cubicBezTo>
                  <a:cubicBezTo>
                    <a:pt x="13333" y="62259"/>
                    <a:pt x="23255" y="46632"/>
                    <a:pt x="37766" y="32742"/>
                  </a:cubicBezTo>
                  <a:cubicBezTo>
                    <a:pt x="52276" y="18851"/>
                    <a:pt x="70570" y="7937"/>
                    <a:pt x="92646"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gradFill>
                  <a:gsLst>
                    <a:gs pos="0">
                      <a:schemeClr val="accent1"/>
                    </a:gs>
                    <a:gs pos="100000">
                      <a:schemeClr val="accent2"/>
                    </a:gs>
                  </a:gsLst>
                  <a:lin ang="5400000" scaled="1"/>
                </a:gradFill>
                <a:latin typeface="Arial" panose="020B0604020202020204" pitchFamily="34" charset="0"/>
                <a:ea typeface="+mj-ea"/>
                <a:cs typeface="Arial" panose="020B0604020202020204" pitchFamily="34" charset="0"/>
              </a:endParaRPr>
            </a:p>
          </p:txBody>
        </p:sp>
      </p:grpSp>
      <p:grpSp>
        <p:nvGrpSpPr>
          <p:cNvPr id="58" name="组合 57">
            <a:extLst>
              <a:ext uri="{FF2B5EF4-FFF2-40B4-BE49-F238E27FC236}">
                <a16:creationId xmlns:a16="http://schemas.microsoft.com/office/drawing/2014/main" id="{7AD0EACD-BC20-42BE-BA79-8E72E8156C5B}"/>
              </a:ext>
            </a:extLst>
          </p:cNvPr>
          <p:cNvGrpSpPr/>
          <p:nvPr/>
        </p:nvGrpSpPr>
        <p:grpSpPr>
          <a:xfrm rot="10800000">
            <a:off x="10529118" y="2211525"/>
            <a:ext cx="287611" cy="226218"/>
            <a:chOff x="1956618" y="2687947"/>
            <a:chExt cx="287611" cy="226218"/>
          </a:xfrm>
          <a:solidFill>
            <a:schemeClr val="bg1">
              <a:lumMod val="85000"/>
            </a:schemeClr>
          </a:solidFill>
        </p:grpSpPr>
        <p:sp>
          <p:nvSpPr>
            <p:cNvPr id="59" name="文本框 58">
              <a:extLst>
                <a:ext uri="{FF2B5EF4-FFF2-40B4-BE49-F238E27FC236}">
                  <a16:creationId xmlns:a16="http://schemas.microsoft.com/office/drawing/2014/main" id="{3CC9873A-98AC-42E7-A297-8FD522D34709}"/>
                </a:ext>
              </a:extLst>
            </p:cNvPr>
            <p:cNvSpPr txBox="1"/>
            <p:nvPr/>
          </p:nvSpPr>
          <p:spPr>
            <a:xfrm>
              <a:off x="1956618" y="2687947"/>
              <a:ext cx="113110" cy="226218"/>
            </a:xfrm>
            <a:custGeom>
              <a:avLst/>
              <a:gdLst/>
              <a:ahLst/>
              <a:cxnLst/>
              <a:rect l="l" t="t" r="r" b="b"/>
              <a:pathLst>
                <a:path w="113110" h="226218">
                  <a:moveTo>
                    <a:pt x="92646" y="0"/>
                  </a:moveTo>
                  <a:lnTo>
                    <a:pt x="113110" y="43160"/>
                  </a:lnTo>
                  <a:cubicBezTo>
                    <a:pt x="92274" y="50105"/>
                    <a:pt x="77329" y="59779"/>
                    <a:pt x="68275" y="72181"/>
                  </a:cubicBezTo>
                  <a:cubicBezTo>
                    <a:pt x="59222" y="84584"/>
                    <a:pt x="54447" y="101079"/>
                    <a:pt x="53951" y="121667"/>
                  </a:cubicBezTo>
                  <a:lnTo>
                    <a:pt x="104552" y="121667"/>
                  </a:lnTo>
                  <a:lnTo>
                    <a:pt x="104552" y="226218"/>
                  </a:lnTo>
                  <a:lnTo>
                    <a:pt x="0" y="226218"/>
                  </a:lnTo>
                  <a:lnTo>
                    <a:pt x="0" y="151432"/>
                  </a:lnTo>
                  <a:cubicBezTo>
                    <a:pt x="0" y="121170"/>
                    <a:pt x="2667" y="97296"/>
                    <a:pt x="8000" y="79809"/>
                  </a:cubicBezTo>
                  <a:cubicBezTo>
                    <a:pt x="13333" y="62321"/>
                    <a:pt x="23193" y="46632"/>
                    <a:pt x="37579" y="32742"/>
                  </a:cubicBezTo>
                  <a:cubicBezTo>
                    <a:pt x="51966" y="18851"/>
                    <a:pt x="70322" y="7937"/>
                    <a:pt x="92646"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gradFill>
                  <a:gsLst>
                    <a:gs pos="0">
                      <a:schemeClr val="accent1"/>
                    </a:gs>
                    <a:gs pos="100000">
                      <a:schemeClr val="accent2"/>
                    </a:gs>
                  </a:gsLst>
                  <a:lin ang="5400000" scaled="1"/>
                </a:gradFill>
                <a:latin typeface="Arial" panose="020B0604020202020204" pitchFamily="34" charset="0"/>
                <a:ea typeface="+mj-ea"/>
                <a:cs typeface="Arial" panose="020B0604020202020204" pitchFamily="34" charset="0"/>
              </a:endParaRPr>
            </a:p>
          </p:txBody>
        </p:sp>
        <p:sp>
          <p:nvSpPr>
            <p:cNvPr id="60" name="文本框 59">
              <a:extLst>
                <a:ext uri="{FF2B5EF4-FFF2-40B4-BE49-F238E27FC236}">
                  <a16:creationId xmlns:a16="http://schemas.microsoft.com/office/drawing/2014/main" id="{F4ADBE61-00E5-4F7F-8A21-CD8E20050F01}"/>
                </a:ext>
              </a:extLst>
            </p:cNvPr>
            <p:cNvSpPr txBox="1"/>
            <p:nvPr/>
          </p:nvSpPr>
          <p:spPr>
            <a:xfrm>
              <a:off x="2131119" y="2687947"/>
              <a:ext cx="113110" cy="226218"/>
            </a:xfrm>
            <a:custGeom>
              <a:avLst/>
              <a:gdLst/>
              <a:ahLst/>
              <a:cxnLst/>
              <a:rect l="l" t="t" r="r" b="b"/>
              <a:pathLst>
                <a:path w="113110" h="226218">
                  <a:moveTo>
                    <a:pt x="92646" y="0"/>
                  </a:moveTo>
                  <a:lnTo>
                    <a:pt x="113110" y="43160"/>
                  </a:lnTo>
                  <a:cubicBezTo>
                    <a:pt x="92274" y="50105"/>
                    <a:pt x="77329" y="59779"/>
                    <a:pt x="68275" y="72181"/>
                  </a:cubicBezTo>
                  <a:cubicBezTo>
                    <a:pt x="59222" y="84584"/>
                    <a:pt x="54447" y="101079"/>
                    <a:pt x="53951" y="121667"/>
                  </a:cubicBezTo>
                  <a:lnTo>
                    <a:pt x="104552" y="121667"/>
                  </a:lnTo>
                  <a:lnTo>
                    <a:pt x="104552" y="226218"/>
                  </a:lnTo>
                  <a:lnTo>
                    <a:pt x="0" y="226218"/>
                  </a:lnTo>
                  <a:lnTo>
                    <a:pt x="0" y="151432"/>
                  </a:lnTo>
                  <a:cubicBezTo>
                    <a:pt x="0" y="120922"/>
                    <a:pt x="2667" y="96986"/>
                    <a:pt x="8000" y="79623"/>
                  </a:cubicBezTo>
                  <a:cubicBezTo>
                    <a:pt x="13333" y="62259"/>
                    <a:pt x="23255" y="46632"/>
                    <a:pt x="37766" y="32742"/>
                  </a:cubicBezTo>
                  <a:cubicBezTo>
                    <a:pt x="52276" y="18851"/>
                    <a:pt x="70570" y="7937"/>
                    <a:pt x="92646"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gradFill>
                  <a:gsLst>
                    <a:gs pos="0">
                      <a:schemeClr val="accent1"/>
                    </a:gs>
                    <a:gs pos="100000">
                      <a:schemeClr val="accent2"/>
                    </a:gs>
                  </a:gsLst>
                  <a:lin ang="5400000" scaled="1"/>
                </a:gradFill>
                <a:latin typeface="Arial" panose="020B0604020202020204" pitchFamily="34" charset="0"/>
                <a:ea typeface="+mj-ea"/>
                <a:cs typeface="Arial" panose="020B0604020202020204" pitchFamily="34" charset="0"/>
              </a:endParaRPr>
            </a:p>
          </p:txBody>
        </p:sp>
      </p:grpSp>
      <p:sp>
        <p:nvSpPr>
          <p:cNvPr id="61" name="文本框 60">
            <a:extLst>
              <a:ext uri="{FF2B5EF4-FFF2-40B4-BE49-F238E27FC236}">
                <a16:creationId xmlns:a16="http://schemas.microsoft.com/office/drawing/2014/main" id="{C718C347-1581-4CB1-A1EC-3D2344BC0670}"/>
              </a:ext>
            </a:extLst>
          </p:cNvPr>
          <p:cNvSpPr txBox="1"/>
          <p:nvPr/>
        </p:nvSpPr>
        <p:spPr>
          <a:xfrm>
            <a:off x="4818345" y="1617422"/>
            <a:ext cx="5293395" cy="400110"/>
          </a:xfrm>
          <a:prstGeom prst="rect">
            <a:avLst/>
          </a:prstGeom>
          <a:noFill/>
        </p:spPr>
        <p:txBody>
          <a:bodyPr wrap="square" rtlCol="0" anchor="ctr">
            <a:spAutoFit/>
          </a:bodyPr>
          <a:lstStyle/>
          <a:p>
            <a:r>
              <a:rPr lang="zh-CN" altLang="en-US" sz="2000" dirty="0">
                <a:gradFill>
                  <a:gsLst>
                    <a:gs pos="0">
                      <a:schemeClr val="accent1"/>
                    </a:gs>
                    <a:gs pos="100000">
                      <a:schemeClr val="accent2"/>
                    </a:gs>
                  </a:gsLst>
                  <a:lin ang="5400000" scaled="1"/>
                </a:gradFill>
                <a:latin typeface="+mj-ea"/>
                <a:ea typeface="+mj-ea"/>
              </a:rPr>
              <a:t>管理好客户预期，项目就成功了一半。</a:t>
            </a:r>
          </a:p>
        </p:txBody>
      </p:sp>
      <p:sp>
        <p:nvSpPr>
          <p:cNvPr id="62" name="文本框 61">
            <a:extLst>
              <a:ext uri="{FF2B5EF4-FFF2-40B4-BE49-F238E27FC236}">
                <a16:creationId xmlns:a16="http://schemas.microsoft.com/office/drawing/2014/main" id="{362D5CBA-8EC1-45CA-AB79-19362C970BDF}"/>
              </a:ext>
            </a:extLst>
          </p:cNvPr>
          <p:cNvSpPr txBox="1"/>
          <p:nvPr/>
        </p:nvSpPr>
        <p:spPr>
          <a:xfrm>
            <a:off x="4818345" y="2044737"/>
            <a:ext cx="5293395" cy="276999"/>
          </a:xfrm>
          <a:prstGeom prst="rect">
            <a:avLst/>
          </a:prstGeom>
          <a:noFill/>
        </p:spPr>
        <p:txBody>
          <a:bodyPr wrap="square" rtlCol="0" anchor="ctr">
            <a:spAutoFit/>
          </a:bodyPr>
          <a:lstStyle/>
          <a:p>
            <a:r>
              <a:rPr lang="zh-CN" altLang="en-US" sz="1200" dirty="0">
                <a:solidFill>
                  <a:schemeClr val="bg1">
                    <a:lumMod val="50000"/>
                  </a:schemeClr>
                </a:solidFill>
                <a:latin typeface="+mj-ea"/>
                <a:ea typeface="+mj-ea"/>
              </a:rPr>
              <a:t>执行经理：张小奇</a:t>
            </a:r>
          </a:p>
        </p:txBody>
      </p:sp>
      <p:grpSp>
        <p:nvGrpSpPr>
          <p:cNvPr id="63" name="组合 62">
            <a:extLst>
              <a:ext uri="{FF2B5EF4-FFF2-40B4-BE49-F238E27FC236}">
                <a16:creationId xmlns:a16="http://schemas.microsoft.com/office/drawing/2014/main" id="{01D34F5E-7E5C-455C-B329-BC6880D13FCA}"/>
              </a:ext>
            </a:extLst>
          </p:cNvPr>
          <p:cNvGrpSpPr/>
          <p:nvPr/>
        </p:nvGrpSpPr>
        <p:grpSpPr>
          <a:xfrm>
            <a:off x="1396548" y="3005275"/>
            <a:ext cx="287611" cy="226218"/>
            <a:chOff x="1956618" y="2687947"/>
            <a:chExt cx="287611" cy="226218"/>
          </a:xfrm>
          <a:solidFill>
            <a:schemeClr val="bg1">
              <a:lumMod val="85000"/>
            </a:schemeClr>
          </a:solidFill>
        </p:grpSpPr>
        <p:sp>
          <p:nvSpPr>
            <p:cNvPr id="64" name="文本框 63">
              <a:extLst>
                <a:ext uri="{FF2B5EF4-FFF2-40B4-BE49-F238E27FC236}">
                  <a16:creationId xmlns:a16="http://schemas.microsoft.com/office/drawing/2014/main" id="{C4495949-83A0-43AD-AAF5-BFE1D800237C}"/>
                </a:ext>
              </a:extLst>
            </p:cNvPr>
            <p:cNvSpPr txBox="1"/>
            <p:nvPr/>
          </p:nvSpPr>
          <p:spPr>
            <a:xfrm>
              <a:off x="1956618" y="2687947"/>
              <a:ext cx="113110" cy="226218"/>
            </a:xfrm>
            <a:custGeom>
              <a:avLst/>
              <a:gdLst/>
              <a:ahLst/>
              <a:cxnLst/>
              <a:rect l="l" t="t" r="r" b="b"/>
              <a:pathLst>
                <a:path w="113110" h="226218">
                  <a:moveTo>
                    <a:pt x="92646" y="0"/>
                  </a:moveTo>
                  <a:lnTo>
                    <a:pt x="113110" y="43160"/>
                  </a:lnTo>
                  <a:cubicBezTo>
                    <a:pt x="92274" y="50105"/>
                    <a:pt x="77329" y="59779"/>
                    <a:pt x="68275" y="72181"/>
                  </a:cubicBezTo>
                  <a:cubicBezTo>
                    <a:pt x="59222" y="84584"/>
                    <a:pt x="54447" y="101079"/>
                    <a:pt x="53951" y="121667"/>
                  </a:cubicBezTo>
                  <a:lnTo>
                    <a:pt x="104552" y="121667"/>
                  </a:lnTo>
                  <a:lnTo>
                    <a:pt x="104552" y="226218"/>
                  </a:lnTo>
                  <a:lnTo>
                    <a:pt x="0" y="226218"/>
                  </a:lnTo>
                  <a:lnTo>
                    <a:pt x="0" y="151432"/>
                  </a:lnTo>
                  <a:cubicBezTo>
                    <a:pt x="0" y="121170"/>
                    <a:pt x="2667" y="97296"/>
                    <a:pt x="8000" y="79809"/>
                  </a:cubicBezTo>
                  <a:cubicBezTo>
                    <a:pt x="13333" y="62321"/>
                    <a:pt x="23193" y="46632"/>
                    <a:pt x="37579" y="32742"/>
                  </a:cubicBezTo>
                  <a:cubicBezTo>
                    <a:pt x="51966" y="18851"/>
                    <a:pt x="70322" y="7937"/>
                    <a:pt x="92646"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gradFill>
                  <a:gsLst>
                    <a:gs pos="0">
                      <a:schemeClr val="accent1"/>
                    </a:gs>
                    <a:gs pos="100000">
                      <a:schemeClr val="accent2"/>
                    </a:gs>
                  </a:gsLst>
                  <a:lin ang="5400000" scaled="1"/>
                </a:gradFill>
                <a:latin typeface="Arial" panose="020B0604020202020204" pitchFamily="34" charset="0"/>
                <a:ea typeface="+mj-ea"/>
                <a:cs typeface="Arial" panose="020B0604020202020204" pitchFamily="34" charset="0"/>
              </a:endParaRPr>
            </a:p>
          </p:txBody>
        </p:sp>
        <p:sp>
          <p:nvSpPr>
            <p:cNvPr id="65" name="文本框 64">
              <a:extLst>
                <a:ext uri="{FF2B5EF4-FFF2-40B4-BE49-F238E27FC236}">
                  <a16:creationId xmlns:a16="http://schemas.microsoft.com/office/drawing/2014/main" id="{20BB69CA-85CD-43E0-AA0B-9E359B89B29A}"/>
                </a:ext>
              </a:extLst>
            </p:cNvPr>
            <p:cNvSpPr txBox="1"/>
            <p:nvPr/>
          </p:nvSpPr>
          <p:spPr>
            <a:xfrm>
              <a:off x="2131119" y="2687947"/>
              <a:ext cx="113110" cy="226218"/>
            </a:xfrm>
            <a:custGeom>
              <a:avLst/>
              <a:gdLst/>
              <a:ahLst/>
              <a:cxnLst/>
              <a:rect l="l" t="t" r="r" b="b"/>
              <a:pathLst>
                <a:path w="113110" h="226218">
                  <a:moveTo>
                    <a:pt x="92646" y="0"/>
                  </a:moveTo>
                  <a:lnTo>
                    <a:pt x="113110" y="43160"/>
                  </a:lnTo>
                  <a:cubicBezTo>
                    <a:pt x="92274" y="50105"/>
                    <a:pt x="77329" y="59779"/>
                    <a:pt x="68275" y="72181"/>
                  </a:cubicBezTo>
                  <a:cubicBezTo>
                    <a:pt x="59222" y="84584"/>
                    <a:pt x="54447" y="101079"/>
                    <a:pt x="53951" y="121667"/>
                  </a:cubicBezTo>
                  <a:lnTo>
                    <a:pt x="104552" y="121667"/>
                  </a:lnTo>
                  <a:lnTo>
                    <a:pt x="104552" y="226218"/>
                  </a:lnTo>
                  <a:lnTo>
                    <a:pt x="0" y="226218"/>
                  </a:lnTo>
                  <a:lnTo>
                    <a:pt x="0" y="151432"/>
                  </a:lnTo>
                  <a:cubicBezTo>
                    <a:pt x="0" y="120922"/>
                    <a:pt x="2667" y="96986"/>
                    <a:pt x="8000" y="79623"/>
                  </a:cubicBezTo>
                  <a:cubicBezTo>
                    <a:pt x="13333" y="62259"/>
                    <a:pt x="23255" y="46632"/>
                    <a:pt x="37766" y="32742"/>
                  </a:cubicBezTo>
                  <a:cubicBezTo>
                    <a:pt x="52276" y="18851"/>
                    <a:pt x="70570" y="7937"/>
                    <a:pt x="92646"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gradFill>
                  <a:gsLst>
                    <a:gs pos="0">
                      <a:schemeClr val="accent1"/>
                    </a:gs>
                    <a:gs pos="100000">
                      <a:schemeClr val="accent2"/>
                    </a:gs>
                  </a:gsLst>
                  <a:lin ang="5400000" scaled="1"/>
                </a:gradFill>
                <a:latin typeface="Arial" panose="020B0604020202020204" pitchFamily="34" charset="0"/>
                <a:ea typeface="+mj-ea"/>
                <a:cs typeface="Arial" panose="020B0604020202020204" pitchFamily="34" charset="0"/>
              </a:endParaRPr>
            </a:p>
          </p:txBody>
        </p:sp>
      </p:grpSp>
      <p:grpSp>
        <p:nvGrpSpPr>
          <p:cNvPr id="66" name="组合 65">
            <a:extLst>
              <a:ext uri="{FF2B5EF4-FFF2-40B4-BE49-F238E27FC236}">
                <a16:creationId xmlns:a16="http://schemas.microsoft.com/office/drawing/2014/main" id="{37710CF9-4205-4DB0-965E-8CC418BC7186}"/>
              </a:ext>
            </a:extLst>
          </p:cNvPr>
          <p:cNvGrpSpPr/>
          <p:nvPr/>
        </p:nvGrpSpPr>
        <p:grpSpPr>
          <a:xfrm rot="10800000">
            <a:off x="7625898" y="3735525"/>
            <a:ext cx="287611" cy="226218"/>
            <a:chOff x="1956618" y="2687947"/>
            <a:chExt cx="287611" cy="226218"/>
          </a:xfrm>
          <a:solidFill>
            <a:schemeClr val="bg1">
              <a:lumMod val="85000"/>
            </a:schemeClr>
          </a:solidFill>
        </p:grpSpPr>
        <p:sp>
          <p:nvSpPr>
            <p:cNvPr id="67" name="文本框 66">
              <a:extLst>
                <a:ext uri="{FF2B5EF4-FFF2-40B4-BE49-F238E27FC236}">
                  <a16:creationId xmlns:a16="http://schemas.microsoft.com/office/drawing/2014/main" id="{F898FF63-7DA4-4EB5-9549-229910CFF294}"/>
                </a:ext>
              </a:extLst>
            </p:cNvPr>
            <p:cNvSpPr txBox="1"/>
            <p:nvPr/>
          </p:nvSpPr>
          <p:spPr>
            <a:xfrm>
              <a:off x="1956618" y="2687947"/>
              <a:ext cx="113110" cy="226218"/>
            </a:xfrm>
            <a:custGeom>
              <a:avLst/>
              <a:gdLst/>
              <a:ahLst/>
              <a:cxnLst/>
              <a:rect l="l" t="t" r="r" b="b"/>
              <a:pathLst>
                <a:path w="113110" h="226218">
                  <a:moveTo>
                    <a:pt x="92646" y="0"/>
                  </a:moveTo>
                  <a:lnTo>
                    <a:pt x="113110" y="43160"/>
                  </a:lnTo>
                  <a:cubicBezTo>
                    <a:pt x="92274" y="50105"/>
                    <a:pt x="77329" y="59779"/>
                    <a:pt x="68275" y="72181"/>
                  </a:cubicBezTo>
                  <a:cubicBezTo>
                    <a:pt x="59222" y="84584"/>
                    <a:pt x="54447" y="101079"/>
                    <a:pt x="53951" y="121667"/>
                  </a:cubicBezTo>
                  <a:lnTo>
                    <a:pt x="104552" y="121667"/>
                  </a:lnTo>
                  <a:lnTo>
                    <a:pt x="104552" y="226218"/>
                  </a:lnTo>
                  <a:lnTo>
                    <a:pt x="0" y="226218"/>
                  </a:lnTo>
                  <a:lnTo>
                    <a:pt x="0" y="151432"/>
                  </a:lnTo>
                  <a:cubicBezTo>
                    <a:pt x="0" y="121170"/>
                    <a:pt x="2667" y="97296"/>
                    <a:pt x="8000" y="79809"/>
                  </a:cubicBezTo>
                  <a:cubicBezTo>
                    <a:pt x="13333" y="62321"/>
                    <a:pt x="23193" y="46632"/>
                    <a:pt x="37579" y="32742"/>
                  </a:cubicBezTo>
                  <a:cubicBezTo>
                    <a:pt x="51966" y="18851"/>
                    <a:pt x="70322" y="7937"/>
                    <a:pt x="92646"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gradFill>
                  <a:gsLst>
                    <a:gs pos="0">
                      <a:schemeClr val="accent1"/>
                    </a:gs>
                    <a:gs pos="100000">
                      <a:schemeClr val="accent2"/>
                    </a:gs>
                  </a:gsLst>
                  <a:lin ang="5400000" scaled="1"/>
                </a:gradFill>
                <a:latin typeface="Arial" panose="020B0604020202020204" pitchFamily="34" charset="0"/>
                <a:ea typeface="+mj-ea"/>
                <a:cs typeface="Arial" panose="020B0604020202020204" pitchFamily="34" charset="0"/>
              </a:endParaRPr>
            </a:p>
          </p:txBody>
        </p:sp>
        <p:sp>
          <p:nvSpPr>
            <p:cNvPr id="68" name="文本框 67">
              <a:extLst>
                <a:ext uri="{FF2B5EF4-FFF2-40B4-BE49-F238E27FC236}">
                  <a16:creationId xmlns:a16="http://schemas.microsoft.com/office/drawing/2014/main" id="{D42EA92A-D119-4218-892C-B8023DE2A6A5}"/>
                </a:ext>
              </a:extLst>
            </p:cNvPr>
            <p:cNvSpPr txBox="1"/>
            <p:nvPr/>
          </p:nvSpPr>
          <p:spPr>
            <a:xfrm>
              <a:off x="2131119" y="2687947"/>
              <a:ext cx="113110" cy="226218"/>
            </a:xfrm>
            <a:custGeom>
              <a:avLst/>
              <a:gdLst/>
              <a:ahLst/>
              <a:cxnLst/>
              <a:rect l="l" t="t" r="r" b="b"/>
              <a:pathLst>
                <a:path w="113110" h="226218">
                  <a:moveTo>
                    <a:pt x="92646" y="0"/>
                  </a:moveTo>
                  <a:lnTo>
                    <a:pt x="113110" y="43160"/>
                  </a:lnTo>
                  <a:cubicBezTo>
                    <a:pt x="92274" y="50105"/>
                    <a:pt x="77329" y="59779"/>
                    <a:pt x="68275" y="72181"/>
                  </a:cubicBezTo>
                  <a:cubicBezTo>
                    <a:pt x="59222" y="84584"/>
                    <a:pt x="54447" y="101079"/>
                    <a:pt x="53951" y="121667"/>
                  </a:cubicBezTo>
                  <a:lnTo>
                    <a:pt x="104552" y="121667"/>
                  </a:lnTo>
                  <a:lnTo>
                    <a:pt x="104552" y="226218"/>
                  </a:lnTo>
                  <a:lnTo>
                    <a:pt x="0" y="226218"/>
                  </a:lnTo>
                  <a:lnTo>
                    <a:pt x="0" y="151432"/>
                  </a:lnTo>
                  <a:cubicBezTo>
                    <a:pt x="0" y="120922"/>
                    <a:pt x="2667" y="96986"/>
                    <a:pt x="8000" y="79623"/>
                  </a:cubicBezTo>
                  <a:cubicBezTo>
                    <a:pt x="13333" y="62259"/>
                    <a:pt x="23255" y="46632"/>
                    <a:pt x="37766" y="32742"/>
                  </a:cubicBezTo>
                  <a:cubicBezTo>
                    <a:pt x="52276" y="18851"/>
                    <a:pt x="70570" y="7937"/>
                    <a:pt x="92646"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gradFill>
                  <a:gsLst>
                    <a:gs pos="0">
                      <a:schemeClr val="accent1"/>
                    </a:gs>
                    <a:gs pos="100000">
                      <a:schemeClr val="accent2"/>
                    </a:gs>
                  </a:gsLst>
                  <a:lin ang="5400000" scaled="1"/>
                </a:gradFill>
                <a:latin typeface="Arial" panose="020B0604020202020204" pitchFamily="34" charset="0"/>
                <a:ea typeface="+mj-ea"/>
                <a:cs typeface="Arial" panose="020B0604020202020204" pitchFamily="34" charset="0"/>
              </a:endParaRPr>
            </a:p>
          </p:txBody>
        </p:sp>
      </p:grpSp>
      <p:sp>
        <p:nvSpPr>
          <p:cNvPr id="69" name="文本框 68">
            <a:extLst>
              <a:ext uri="{FF2B5EF4-FFF2-40B4-BE49-F238E27FC236}">
                <a16:creationId xmlns:a16="http://schemas.microsoft.com/office/drawing/2014/main" id="{7FAD3ABE-C3F2-4350-A53E-9545BDF9B45C}"/>
              </a:ext>
            </a:extLst>
          </p:cNvPr>
          <p:cNvSpPr txBox="1"/>
          <p:nvPr/>
        </p:nvSpPr>
        <p:spPr>
          <a:xfrm>
            <a:off x="1915125" y="3141422"/>
            <a:ext cx="5562000" cy="400110"/>
          </a:xfrm>
          <a:prstGeom prst="rect">
            <a:avLst/>
          </a:prstGeom>
          <a:noFill/>
        </p:spPr>
        <p:txBody>
          <a:bodyPr wrap="square" rtlCol="0" anchor="ctr">
            <a:spAutoFit/>
          </a:bodyPr>
          <a:lstStyle/>
          <a:p>
            <a:r>
              <a:rPr lang="zh-CN" altLang="en-US" sz="2000" dirty="0">
                <a:gradFill>
                  <a:gsLst>
                    <a:gs pos="0">
                      <a:schemeClr val="accent4"/>
                    </a:gs>
                    <a:gs pos="100000">
                      <a:schemeClr val="accent3"/>
                    </a:gs>
                  </a:gsLst>
                  <a:lin ang="5400000" scaled="1"/>
                </a:gradFill>
                <a:latin typeface="+mj-ea"/>
                <a:ea typeface="+mj-ea"/>
              </a:rPr>
              <a:t>你的竞争对手可能压根跟你不是一个行业的！</a:t>
            </a:r>
          </a:p>
        </p:txBody>
      </p:sp>
      <p:sp>
        <p:nvSpPr>
          <p:cNvPr id="70" name="文本框 69">
            <a:extLst>
              <a:ext uri="{FF2B5EF4-FFF2-40B4-BE49-F238E27FC236}">
                <a16:creationId xmlns:a16="http://schemas.microsoft.com/office/drawing/2014/main" id="{DC0AF31D-C6F4-4A30-9F2E-D894FC95725E}"/>
              </a:ext>
            </a:extLst>
          </p:cNvPr>
          <p:cNvSpPr txBox="1"/>
          <p:nvPr/>
        </p:nvSpPr>
        <p:spPr>
          <a:xfrm>
            <a:off x="1915125" y="3568737"/>
            <a:ext cx="5293395" cy="276999"/>
          </a:xfrm>
          <a:prstGeom prst="rect">
            <a:avLst/>
          </a:prstGeom>
          <a:noFill/>
        </p:spPr>
        <p:txBody>
          <a:bodyPr wrap="square" rtlCol="0" anchor="ctr">
            <a:spAutoFit/>
          </a:bodyPr>
          <a:lstStyle/>
          <a:p>
            <a:r>
              <a:rPr lang="zh-CN" altLang="en-US" sz="1200" dirty="0">
                <a:solidFill>
                  <a:schemeClr val="bg1">
                    <a:lumMod val="50000"/>
                  </a:schemeClr>
                </a:solidFill>
                <a:latin typeface="+mj-ea"/>
                <a:ea typeface="+mj-ea"/>
              </a:rPr>
              <a:t>项目经理：王小帅</a:t>
            </a:r>
          </a:p>
        </p:txBody>
      </p:sp>
      <p:grpSp>
        <p:nvGrpSpPr>
          <p:cNvPr id="71" name="组合 70">
            <a:extLst>
              <a:ext uri="{FF2B5EF4-FFF2-40B4-BE49-F238E27FC236}">
                <a16:creationId xmlns:a16="http://schemas.microsoft.com/office/drawing/2014/main" id="{0C22AC81-BB72-4D1D-ADE2-394EC4990705}"/>
              </a:ext>
            </a:extLst>
          </p:cNvPr>
          <p:cNvGrpSpPr/>
          <p:nvPr/>
        </p:nvGrpSpPr>
        <p:grpSpPr>
          <a:xfrm>
            <a:off x="4299768" y="4519750"/>
            <a:ext cx="287611" cy="226218"/>
            <a:chOff x="1956618" y="2687947"/>
            <a:chExt cx="287611" cy="226218"/>
          </a:xfrm>
          <a:solidFill>
            <a:schemeClr val="bg1">
              <a:lumMod val="85000"/>
            </a:schemeClr>
          </a:solidFill>
        </p:grpSpPr>
        <p:sp>
          <p:nvSpPr>
            <p:cNvPr id="72" name="文本框 71">
              <a:extLst>
                <a:ext uri="{FF2B5EF4-FFF2-40B4-BE49-F238E27FC236}">
                  <a16:creationId xmlns:a16="http://schemas.microsoft.com/office/drawing/2014/main" id="{56805F8A-9AF1-4252-952D-81B211D5CA76}"/>
                </a:ext>
              </a:extLst>
            </p:cNvPr>
            <p:cNvSpPr txBox="1"/>
            <p:nvPr/>
          </p:nvSpPr>
          <p:spPr>
            <a:xfrm>
              <a:off x="1956618" y="2687947"/>
              <a:ext cx="113110" cy="226218"/>
            </a:xfrm>
            <a:custGeom>
              <a:avLst/>
              <a:gdLst/>
              <a:ahLst/>
              <a:cxnLst/>
              <a:rect l="l" t="t" r="r" b="b"/>
              <a:pathLst>
                <a:path w="113110" h="226218">
                  <a:moveTo>
                    <a:pt x="92646" y="0"/>
                  </a:moveTo>
                  <a:lnTo>
                    <a:pt x="113110" y="43160"/>
                  </a:lnTo>
                  <a:cubicBezTo>
                    <a:pt x="92274" y="50105"/>
                    <a:pt x="77329" y="59779"/>
                    <a:pt x="68275" y="72181"/>
                  </a:cubicBezTo>
                  <a:cubicBezTo>
                    <a:pt x="59222" y="84584"/>
                    <a:pt x="54447" y="101079"/>
                    <a:pt x="53951" y="121667"/>
                  </a:cubicBezTo>
                  <a:lnTo>
                    <a:pt x="104552" y="121667"/>
                  </a:lnTo>
                  <a:lnTo>
                    <a:pt x="104552" y="226218"/>
                  </a:lnTo>
                  <a:lnTo>
                    <a:pt x="0" y="226218"/>
                  </a:lnTo>
                  <a:lnTo>
                    <a:pt x="0" y="151432"/>
                  </a:lnTo>
                  <a:cubicBezTo>
                    <a:pt x="0" y="121170"/>
                    <a:pt x="2667" y="97296"/>
                    <a:pt x="8000" y="79809"/>
                  </a:cubicBezTo>
                  <a:cubicBezTo>
                    <a:pt x="13333" y="62321"/>
                    <a:pt x="23193" y="46632"/>
                    <a:pt x="37579" y="32742"/>
                  </a:cubicBezTo>
                  <a:cubicBezTo>
                    <a:pt x="51966" y="18851"/>
                    <a:pt x="70322" y="7937"/>
                    <a:pt x="92646"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gradFill>
                  <a:gsLst>
                    <a:gs pos="0">
                      <a:schemeClr val="accent1"/>
                    </a:gs>
                    <a:gs pos="100000">
                      <a:schemeClr val="accent2"/>
                    </a:gs>
                  </a:gsLst>
                  <a:lin ang="5400000" scaled="1"/>
                </a:gradFill>
                <a:latin typeface="Arial" panose="020B0604020202020204" pitchFamily="34" charset="0"/>
                <a:ea typeface="+mj-ea"/>
                <a:cs typeface="Arial" panose="020B0604020202020204" pitchFamily="34" charset="0"/>
              </a:endParaRPr>
            </a:p>
          </p:txBody>
        </p:sp>
        <p:sp>
          <p:nvSpPr>
            <p:cNvPr id="73" name="文本框 72">
              <a:extLst>
                <a:ext uri="{FF2B5EF4-FFF2-40B4-BE49-F238E27FC236}">
                  <a16:creationId xmlns:a16="http://schemas.microsoft.com/office/drawing/2014/main" id="{87ED2E93-A68C-4479-B2F8-33C7142CEAF9}"/>
                </a:ext>
              </a:extLst>
            </p:cNvPr>
            <p:cNvSpPr txBox="1"/>
            <p:nvPr/>
          </p:nvSpPr>
          <p:spPr>
            <a:xfrm>
              <a:off x="2131119" y="2687947"/>
              <a:ext cx="113110" cy="226218"/>
            </a:xfrm>
            <a:custGeom>
              <a:avLst/>
              <a:gdLst/>
              <a:ahLst/>
              <a:cxnLst/>
              <a:rect l="l" t="t" r="r" b="b"/>
              <a:pathLst>
                <a:path w="113110" h="226218">
                  <a:moveTo>
                    <a:pt x="92646" y="0"/>
                  </a:moveTo>
                  <a:lnTo>
                    <a:pt x="113110" y="43160"/>
                  </a:lnTo>
                  <a:cubicBezTo>
                    <a:pt x="92274" y="50105"/>
                    <a:pt x="77329" y="59779"/>
                    <a:pt x="68275" y="72181"/>
                  </a:cubicBezTo>
                  <a:cubicBezTo>
                    <a:pt x="59222" y="84584"/>
                    <a:pt x="54447" y="101079"/>
                    <a:pt x="53951" y="121667"/>
                  </a:cubicBezTo>
                  <a:lnTo>
                    <a:pt x="104552" y="121667"/>
                  </a:lnTo>
                  <a:lnTo>
                    <a:pt x="104552" y="226218"/>
                  </a:lnTo>
                  <a:lnTo>
                    <a:pt x="0" y="226218"/>
                  </a:lnTo>
                  <a:lnTo>
                    <a:pt x="0" y="151432"/>
                  </a:lnTo>
                  <a:cubicBezTo>
                    <a:pt x="0" y="120922"/>
                    <a:pt x="2667" y="96986"/>
                    <a:pt x="8000" y="79623"/>
                  </a:cubicBezTo>
                  <a:cubicBezTo>
                    <a:pt x="13333" y="62259"/>
                    <a:pt x="23255" y="46632"/>
                    <a:pt x="37766" y="32742"/>
                  </a:cubicBezTo>
                  <a:cubicBezTo>
                    <a:pt x="52276" y="18851"/>
                    <a:pt x="70570" y="7937"/>
                    <a:pt x="92646"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gradFill>
                  <a:gsLst>
                    <a:gs pos="0">
                      <a:schemeClr val="accent1"/>
                    </a:gs>
                    <a:gs pos="100000">
                      <a:schemeClr val="accent2"/>
                    </a:gs>
                  </a:gsLst>
                  <a:lin ang="5400000" scaled="1"/>
                </a:gradFill>
                <a:latin typeface="Arial" panose="020B0604020202020204" pitchFamily="34" charset="0"/>
                <a:ea typeface="+mj-ea"/>
                <a:cs typeface="Arial" panose="020B0604020202020204" pitchFamily="34" charset="0"/>
              </a:endParaRPr>
            </a:p>
          </p:txBody>
        </p:sp>
      </p:grpSp>
      <p:grpSp>
        <p:nvGrpSpPr>
          <p:cNvPr id="74" name="组合 73">
            <a:extLst>
              <a:ext uri="{FF2B5EF4-FFF2-40B4-BE49-F238E27FC236}">
                <a16:creationId xmlns:a16="http://schemas.microsoft.com/office/drawing/2014/main" id="{707A00E8-9917-42BD-B6C9-A63521E18CDE}"/>
              </a:ext>
            </a:extLst>
          </p:cNvPr>
          <p:cNvGrpSpPr/>
          <p:nvPr/>
        </p:nvGrpSpPr>
        <p:grpSpPr>
          <a:xfrm rot="10800000">
            <a:off x="10529118" y="5250000"/>
            <a:ext cx="287611" cy="226218"/>
            <a:chOff x="1956618" y="2687947"/>
            <a:chExt cx="287611" cy="226218"/>
          </a:xfrm>
          <a:solidFill>
            <a:schemeClr val="bg1">
              <a:lumMod val="85000"/>
            </a:schemeClr>
          </a:solidFill>
        </p:grpSpPr>
        <p:sp>
          <p:nvSpPr>
            <p:cNvPr id="75" name="文本框 74">
              <a:extLst>
                <a:ext uri="{FF2B5EF4-FFF2-40B4-BE49-F238E27FC236}">
                  <a16:creationId xmlns:a16="http://schemas.microsoft.com/office/drawing/2014/main" id="{BDF0778C-6330-4510-B8DD-689E65E8AF5E}"/>
                </a:ext>
              </a:extLst>
            </p:cNvPr>
            <p:cNvSpPr txBox="1"/>
            <p:nvPr/>
          </p:nvSpPr>
          <p:spPr>
            <a:xfrm>
              <a:off x="1956618" y="2687947"/>
              <a:ext cx="113110" cy="226218"/>
            </a:xfrm>
            <a:custGeom>
              <a:avLst/>
              <a:gdLst/>
              <a:ahLst/>
              <a:cxnLst/>
              <a:rect l="l" t="t" r="r" b="b"/>
              <a:pathLst>
                <a:path w="113110" h="226218">
                  <a:moveTo>
                    <a:pt x="92646" y="0"/>
                  </a:moveTo>
                  <a:lnTo>
                    <a:pt x="113110" y="43160"/>
                  </a:lnTo>
                  <a:cubicBezTo>
                    <a:pt x="92274" y="50105"/>
                    <a:pt x="77329" y="59779"/>
                    <a:pt x="68275" y="72181"/>
                  </a:cubicBezTo>
                  <a:cubicBezTo>
                    <a:pt x="59222" y="84584"/>
                    <a:pt x="54447" y="101079"/>
                    <a:pt x="53951" y="121667"/>
                  </a:cubicBezTo>
                  <a:lnTo>
                    <a:pt x="104552" y="121667"/>
                  </a:lnTo>
                  <a:lnTo>
                    <a:pt x="104552" y="226218"/>
                  </a:lnTo>
                  <a:lnTo>
                    <a:pt x="0" y="226218"/>
                  </a:lnTo>
                  <a:lnTo>
                    <a:pt x="0" y="151432"/>
                  </a:lnTo>
                  <a:cubicBezTo>
                    <a:pt x="0" y="121170"/>
                    <a:pt x="2667" y="97296"/>
                    <a:pt x="8000" y="79809"/>
                  </a:cubicBezTo>
                  <a:cubicBezTo>
                    <a:pt x="13333" y="62321"/>
                    <a:pt x="23193" y="46632"/>
                    <a:pt x="37579" y="32742"/>
                  </a:cubicBezTo>
                  <a:cubicBezTo>
                    <a:pt x="51966" y="18851"/>
                    <a:pt x="70322" y="7937"/>
                    <a:pt x="92646"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gradFill>
                  <a:gsLst>
                    <a:gs pos="0">
                      <a:schemeClr val="accent1"/>
                    </a:gs>
                    <a:gs pos="100000">
                      <a:schemeClr val="accent2"/>
                    </a:gs>
                  </a:gsLst>
                  <a:lin ang="5400000" scaled="1"/>
                </a:gradFill>
                <a:latin typeface="Arial" panose="020B0604020202020204" pitchFamily="34" charset="0"/>
                <a:ea typeface="+mj-ea"/>
                <a:cs typeface="Arial" panose="020B0604020202020204" pitchFamily="34" charset="0"/>
              </a:endParaRPr>
            </a:p>
          </p:txBody>
        </p:sp>
        <p:sp>
          <p:nvSpPr>
            <p:cNvPr id="76" name="文本框 75">
              <a:extLst>
                <a:ext uri="{FF2B5EF4-FFF2-40B4-BE49-F238E27FC236}">
                  <a16:creationId xmlns:a16="http://schemas.microsoft.com/office/drawing/2014/main" id="{0EE3852F-B627-4C01-A7AF-B6FFDA9C1B19}"/>
                </a:ext>
              </a:extLst>
            </p:cNvPr>
            <p:cNvSpPr txBox="1"/>
            <p:nvPr/>
          </p:nvSpPr>
          <p:spPr>
            <a:xfrm>
              <a:off x="2131119" y="2687947"/>
              <a:ext cx="113110" cy="226218"/>
            </a:xfrm>
            <a:custGeom>
              <a:avLst/>
              <a:gdLst/>
              <a:ahLst/>
              <a:cxnLst/>
              <a:rect l="l" t="t" r="r" b="b"/>
              <a:pathLst>
                <a:path w="113110" h="226218">
                  <a:moveTo>
                    <a:pt x="92646" y="0"/>
                  </a:moveTo>
                  <a:lnTo>
                    <a:pt x="113110" y="43160"/>
                  </a:lnTo>
                  <a:cubicBezTo>
                    <a:pt x="92274" y="50105"/>
                    <a:pt x="77329" y="59779"/>
                    <a:pt x="68275" y="72181"/>
                  </a:cubicBezTo>
                  <a:cubicBezTo>
                    <a:pt x="59222" y="84584"/>
                    <a:pt x="54447" y="101079"/>
                    <a:pt x="53951" y="121667"/>
                  </a:cubicBezTo>
                  <a:lnTo>
                    <a:pt x="104552" y="121667"/>
                  </a:lnTo>
                  <a:lnTo>
                    <a:pt x="104552" y="226218"/>
                  </a:lnTo>
                  <a:lnTo>
                    <a:pt x="0" y="226218"/>
                  </a:lnTo>
                  <a:lnTo>
                    <a:pt x="0" y="151432"/>
                  </a:lnTo>
                  <a:cubicBezTo>
                    <a:pt x="0" y="120922"/>
                    <a:pt x="2667" y="96986"/>
                    <a:pt x="8000" y="79623"/>
                  </a:cubicBezTo>
                  <a:cubicBezTo>
                    <a:pt x="13333" y="62259"/>
                    <a:pt x="23255" y="46632"/>
                    <a:pt x="37766" y="32742"/>
                  </a:cubicBezTo>
                  <a:cubicBezTo>
                    <a:pt x="52276" y="18851"/>
                    <a:pt x="70570" y="7937"/>
                    <a:pt x="92646"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b="1" dirty="0">
                <a:gradFill>
                  <a:gsLst>
                    <a:gs pos="0">
                      <a:schemeClr val="accent1"/>
                    </a:gs>
                    <a:gs pos="100000">
                      <a:schemeClr val="accent2"/>
                    </a:gs>
                  </a:gsLst>
                  <a:lin ang="5400000" scaled="1"/>
                </a:gradFill>
                <a:latin typeface="Arial" panose="020B0604020202020204" pitchFamily="34" charset="0"/>
                <a:ea typeface="+mj-ea"/>
                <a:cs typeface="Arial" panose="020B0604020202020204" pitchFamily="34" charset="0"/>
              </a:endParaRPr>
            </a:p>
          </p:txBody>
        </p:sp>
      </p:grpSp>
      <p:sp>
        <p:nvSpPr>
          <p:cNvPr id="77" name="文本框 76">
            <a:extLst>
              <a:ext uri="{FF2B5EF4-FFF2-40B4-BE49-F238E27FC236}">
                <a16:creationId xmlns:a16="http://schemas.microsoft.com/office/drawing/2014/main" id="{F8C4D3F0-CCDA-49F0-80CC-814B8CBA9FBA}"/>
              </a:ext>
            </a:extLst>
          </p:cNvPr>
          <p:cNvSpPr txBox="1"/>
          <p:nvPr/>
        </p:nvSpPr>
        <p:spPr>
          <a:xfrm>
            <a:off x="4818345" y="4655897"/>
            <a:ext cx="5293395" cy="400110"/>
          </a:xfrm>
          <a:prstGeom prst="rect">
            <a:avLst/>
          </a:prstGeom>
          <a:noFill/>
        </p:spPr>
        <p:txBody>
          <a:bodyPr wrap="square" rtlCol="0" anchor="ctr">
            <a:spAutoFit/>
          </a:bodyPr>
          <a:lstStyle/>
          <a:p>
            <a:r>
              <a:rPr lang="zh-CN" altLang="en-US" sz="2000" dirty="0">
                <a:gradFill>
                  <a:gsLst>
                    <a:gs pos="0">
                      <a:schemeClr val="accent1"/>
                    </a:gs>
                    <a:gs pos="100000">
                      <a:schemeClr val="accent2"/>
                    </a:gs>
                  </a:gsLst>
                  <a:lin ang="5400000" scaled="1"/>
                </a:gradFill>
                <a:latin typeface="+mj-ea"/>
                <a:ea typeface="+mj-ea"/>
              </a:rPr>
              <a:t>给予客户预期之外的成果，让他离不开你！</a:t>
            </a:r>
          </a:p>
        </p:txBody>
      </p:sp>
      <p:sp>
        <p:nvSpPr>
          <p:cNvPr id="78" name="文本框 77">
            <a:extLst>
              <a:ext uri="{FF2B5EF4-FFF2-40B4-BE49-F238E27FC236}">
                <a16:creationId xmlns:a16="http://schemas.microsoft.com/office/drawing/2014/main" id="{545ED3A6-6599-4E32-B5F5-99166AC54EEA}"/>
              </a:ext>
            </a:extLst>
          </p:cNvPr>
          <p:cNvSpPr txBox="1"/>
          <p:nvPr/>
        </p:nvSpPr>
        <p:spPr>
          <a:xfrm>
            <a:off x="4818345" y="5083212"/>
            <a:ext cx="5293395" cy="276999"/>
          </a:xfrm>
          <a:prstGeom prst="rect">
            <a:avLst/>
          </a:prstGeom>
          <a:noFill/>
        </p:spPr>
        <p:txBody>
          <a:bodyPr wrap="square" rtlCol="0" anchor="ctr">
            <a:spAutoFit/>
          </a:bodyPr>
          <a:lstStyle/>
          <a:p>
            <a:r>
              <a:rPr lang="zh-CN" altLang="en-US" sz="1200" dirty="0">
                <a:solidFill>
                  <a:schemeClr val="bg1">
                    <a:lumMod val="50000"/>
                  </a:schemeClr>
                </a:solidFill>
                <a:latin typeface="+mj-ea"/>
                <a:ea typeface="+mj-ea"/>
              </a:rPr>
              <a:t>商务经理：李小奇</a:t>
            </a:r>
          </a:p>
        </p:txBody>
      </p:sp>
      <p:grpSp>
        <p:nvGrpSpPr>
          <p:cNvPr id="79" name="组合 78">
            <a:extLst>
              <a:ext uri="{FF2B5EF4-FFF2-40B4-BE49-F238E27FC236}">
                <a16:creationId xmlns:a16="http://schemas.microsoft.com/office/drawing/2014/main" id="{6FC5049C-D536-45F1-8D5D-2865D17EE48A}"/>
              </a:ext>
            </a:extLst>
          </p:cNvPr>
          <p:cNvGrpSpPr/>
          <p:nvPr/>
        </p:nvGrpSpPr>
        <p:grpSpPr>
          <a:xfrm>
            <a:off x="9914608" y="1293777"/>
            <a:ext cx="333656" cy="395385"/>
            <a:chOff x="10486744" y="1096724"/>
            <a:chExt cx="333656" cy="395385"/>
          </a:xfrm>
        </p:grpSpPr>
        <p:sp>
          <p:nvSpPr>
            <p:cNvPr id="80" name="箭头: 五边形 79">
              <a:extLst>
                <a:ext uri="{FF2B5EF4-FFF2-40B4-BE49-F238E27FC236}">
                  <a16:creationId xmlns:a16="http://schemas.microsoft.com/office/drawing/2014/main" id="{96FED31C-8E03-463F-80D2-1723A0121F91}"/>
                </a:ext>
              </a:extLst>
            </p:cNvPr>
            <p:cNvSpPr/>
            <p:nvPr/>
          </p:nvSpPr>
          <p:spPr>
            <a:xfrm rot="5400000">
              <a:off x="10455879" y="1127589"/>
              <a:ext cx="395385" cy="333656"/>
            </a:xfrm>
            <a:prstGeom prst="homePlate">
              <a:avLst>
                <a:gd name="adj" fmla="val 26913"/>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81" name="星形: 五角 80">
              <a:extLst>
                <a:ext uri="{FF2B5EF4-FFF2-40B4-BE49-F238E27FC236}">
                  <a16:creationId xmlns:a16="http://schemas.microsoft.com/office/drawing/2014/main" id="{F8AD1F34-8B63-426B-ABB0-AC66D116B807}"/>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a:extLst>
              <a:ext uri="{FF2B5EF4-FFF2-40B4-BE49-F238E27FC236}">
                <a16:creationId xmlns:a16="http://schemas.microsoft.com/office/drawing/2014/main" id="{F7E5AC3A-B0C5-43E1-9B31-E9F2BFCB7470}"/>
              </a:ext>
            </a:extLst>
          </p:cNvPr>
          <p:cNvGrpSpPr/>
          <p:nvPr/>
        </p:nvGrpSpPr>
        <p:grpSpPr>
          <a:xfrm>
            <a:off x="9914608" y="4274865"/>
            <a:ext cx="333656" cy="395385"/>
            <a:chOff x="10486744" y="1096724"/>
            <a:chExt cx="333656" cy="395385"/>
          </a:xfrm>
        </p:grpSpPr>
        <p:sp>
          <p:nvSpPr>
            <p:cNvPr id="83" name="箭头: 五边形 82">
              <a:extLst>
                <a:ext uri="{FF2B5EF4-FFF2-40B4-BE49-F238E27FC236}">
                  <a16:creationId xmlns:a16="http://schemas.microsoft.com/office/drawing/2014/main" id="{493DB274-9DDE-4351-AC5E-063FC5BCE75C}"/>
                </a:ext>
              </a:extLst>
            </p:cNvPr>
            <p:cNvSpPr/>
            <p:nvPr/>
          </p:nvSpPr>
          <p:spPr>
            <a:xfrm rot="5400000">
              <a:off x="10455879" y="1127589"/>
              <a:ext cx="395385" cy="333656"/>
            </a:xfrm>
            <a:prstGeom prst="homePlate">
              <a:avLst>
                <a:gd name="adj" fmla="val 26913"/>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84" name="星形: 五角 83">
              <a:extLst>
                <a:ext uri="{FF2B5EF4-FFF2-40B4-BE49-F238E27FC236}">
                  <a16:creationId xmlns:a16="http://schemas.microsoft.com/office/drawing/2014/main" id="{5247A1A0-D148-4E49-B5D9-B16D681B9B30}"/>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182665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 name="矩形: 圆角 556">
            <a:extLst>
              <a:ext uri="{FF2B5EF4-FFF2-40B4-BE49-F238E27FC236}">
                <a16:creationId xmlns:a16="http://schemas.microsoft.com/office/drawing/2014/main" id="{EF03AE81-63D3-4EEA-B1AF-854A448EEE96}"/>
              </a:ext>
            </a:extLst>
          </p:cNvPr>
          <p:cNvSpPr/>
          <p:nvPr/>
        </p:nvSpPr>
        <p:spPr>
          <a:xfrm rot="21323904">
            <a:off x="5685733" y="1659995"/>
            <a:ext cx="5025882" cy="3179440"/>
          </a:xfrm>
          <a:prstGeom prst="roundRect">
            <a:avLst>
              <a:gd name="adj" fmla="val 4649"/>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23" name="图片 22" descr="图片包含 人, 室内, 桌子, 文字&#10;&#10;描述已自动生成">
            <a:extLst>
              <a:ext uri="{FF2B5EF4-FFF2-40B4-BE49-F238E27FC236}">
                <a16:creationId xmlns:a16="http://schemas.microsoft.com/office/drawing/2014/main" id="{2CA59006-A25A-4321-B711-EE98AB6F6E5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156161" y="1951682"/>
            <a:ext cx="4784276" cy="3037636"/>
          </a:xfrm>
          <a:custGeom>
            <a:avLst/>
            <a:gdLst>
              <a:gd name="connsiteX0" fmla="*/ 0 w 4784276"/>
              <a:gd name="connsiteY0" fmla="*/ 0 h 3037636"/>
              <a:gd name="connsiteX1" fmla="*/ 4784276 w 4784276"/>
              <a:gd name="connsiteY1" fmla="*/ 0 h 3037636"/>
              <a:gd name="connsiteX2" fmla="*/ 4784276 w 4784276"/>
              <a:gd name="connsiteY2" fmla="*/ 3037636 h 3037636"/>
              <a:gd name="connsiteX3" fmla="*/ 0 w 4784276"/>
              <a:gd name="connsiteY3" fmla="*/ 3037636 h 3037636"/>
            </a:gdLst>
            <a:ahLst/>
            <a:cxnLst>
              <a:cxn ang="0">
                <a:pos x="connsiteX0" y="connsiteY0"/>
              </a:cxn>
              <a:cxn ang="0">
                <a:pos x="connsiteX1" y="connsiteY1"/>
              </a:cxn>
              <a:cxn ang="0">
                <a:pos x="connsiteX2" y="connsiteY2"/>
              </a:cxn>
              <a:cxn ang="0">
                <a:pos x="connsiteX3" y="connsiteY3"/>
              </a:cxn>
            </a:cxnLst>
            <a:rect l="l" t="t" r="r" b="b"/>
            <a:pathLst>
              <a:path w="4784276" h="3037636">
                <a:moveTo>
                  <a:pt x="0" y="0"/>
                </a:moveTo>
                <a:lnTo>
                  <a:pt x="4784276" y="0"/>
                </a:lnTo>
                <a:lnTo>
                  <a:pt x="4784276" y="3037636"/>
                </a:lnTo>
                <a:lnTo>
                  <a:pt x="0" y="3037636"/>
                </a:lnTo>
                <a:close/>
              </a:path>
            </a:pathLst>
          </a:custGeom>
        </p:spPr>
      </p:pic>
      <p:sp>
        <p:nvSpPr>
          <p:cNvPr id="546" name="矩形 545">
            <a:extLst>
              <a:ext uri="{FF2B5EF4-FFF2-40B4-BE49-F238E27FC236}">
                <a16:creationId xmlns:a16="http://schemas.microsoft.com/office/drawing/2014/main" id="{0D2CC84F-D9BF-44EA-AD99-1B6B5A621A9A}"/>
              </a:ext>
            </a:extLst>
          </p:cNvPr>
          <p:cNvSpPr/>
          <p:nvPr/>
        </p:nvSpPr>
        <p:spPr>
          <a:xfrm>
            <a:off x="1762125" y="1543538"/>
            <a:ext cx="4152900" cy="3882746"/>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经验复盘</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03</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544" name="文本框 543">
            <a:extLst>
              <a:ext uri="{FF2B5EF4-FFF2-40B4-BE49-F238E27FC236}">
                <a16:creationId xmlns:a16="http://schemas.microsoft.com/office/drawing/2014/main" id="{7A30CBB9-BC64-478B-943E-E5AF19C5E073}"/>
              </a:ext>
            </a:extLst>
          </p:cNvPr>
          <p:cNvSpPr txBox="1"/>
          <p:nvPr/>
        </p:nvSpPr>
        <p:spPr>
          <a:xfrm>
            <a:off x="1066765" y="1838344"/>
            <a:ext cx="4028245" cy="1200329"/>
          </a:xfrm>
          <a:prstGeom prst="rect">
            <a:avLst/>
          </a:prstGeom>
          <a:noFill/>
        </p:spPr>
        <p:txBody>
          <a:bodyPr wrap="square" rtlCol="0" anchor="ctr">
            <a:spAutoFit/>
          </a:bodyPr>
          <a:lstStyle/>
          <a:p>
            <a:r>
              <a:rPr lang="zh-CN" altLang="en-US" sz="3600" dirty="0">
                <a:gradFill>
                  <a:gsLst>
                    <a:gs pos="0">
                      <a:schemeClr val="accent1"/>
                    </a:gs>
                    <a:gs pos="100000">
                      <a:schemeClr val="accent2"/>
                    </a:gs>
                  </a:gsLst>
                  <a:lin ang="5400000" scaled="1"/>
                </a:gradFill>
                <a:latin typeface="+mj-ea"/>
                <a:ea typeface="+mj-ea"/>
              </a:rPr>
              <a:t>建立用户标签</a:t>
            </a:r>
            <a:endParaRPr lang="en-US" altLang="zh-CN" sz="3600" dirty="0">
              <a:gradFill>
                <a:gsLst>
                  <a:gs pos="0">
                    <a:schemeClr val="accent1"/>
                  </a:gs>
                  <a:gs pos="100000">
                    <a:schemeClr val="accent2"/>
                  </a:gs>
                </a:gsLst>
                <a:lin ang="5400000" scaled="1"/>
              </a:gradFill>
              <a:latin typeface="+mj-ea"/>
              <a:ea typeface="+mj-ea"/>
            </a:endParaRPr>
          </a:p>
          <a:p>
            <a:r>
              <a:rPr lang="zh-CN" altLang="en-US" sz="3600" dirty="0">
                <a:gradFill>
                  <a:gsLst>
                    <a:gs pos="0">
                      <a:schemeClr val="accent1"/>
                    </a:gs>
                    <a:gs pos="100000">
                      <a:schemeClr val="accent2"/>
                    </a:gs>
                  </a:gsLst>
                  <a:lin ang="5400000" scaled="1"/>
                </a:gradFill>
                <a:latin typeface="+mj-ea"/>
                <a:ea typeface="+mj-ea"/>
              </a:rPr>
              <a:t>精细化运营</a:t>
            </a:r>
          </a:p>
        </p:txBody>
      </p:sp>
      <p:grpSp>
        <p:nvGrpSpPr>
          <p:cNvPr id="547" name="组合 546">
            <a:extLst>
              <a:ext uri="{FF2B5EF4-FFF2-40B4-BE49-F238E27FC236}">
                <a16:creationId xmlns:a16="http://schemas.microsoft.com/office/drawing/2014/main" id="{56BFF5AF-4846-461C-98D1-37DD56D4EEE1}"/>
              </a:ext>
            </a:extLst>
          </p:cNvPr>
          <p:cNvGrpSpPr/>
          <p:nvPr/>
        </p:nvGrpSpPr>
        <p:grpSpPr>
          <a:xfrm>
            <a:off x="5247145" y="1444401"/>
            <a:ext cx="333656" cy="395385"/>
            <a:chOff x="10486744" y="1096724"/>
            <a:chExt cx="333656" cy="395385"/>
          </a:xfrm>
        </p:grpSpPr>
        <p:sp>
          <p:nvSpPr>
            <p:cNvPr id="548" name="箭头: 五边形 547">
              <a:extLst>
                <a:ext uri="{FF2B5EF4-FFF2-40B4-BE49-F238E27FC236}">
                  <a16:creationId xmlns:a16="http://schemas.microsoft.com/office/drawing/2014/main" id="{732725EA-48F1-4146-A00B-EA167DBBCC23}"/>
                </a:ext>
              </a:extLst>
            </p:cNvPr>
            <p:cNvSpPr/>
            <p:nvPr/>
          </p:nvSpPr>
          <p:spPr>
            <a:xfrm rot="5400000">
              <a:off x="10455879" y="1127589"/>
              <a:ext cx="395385" cy="333656"/>
            </a:xfrm>
            <a:prstGeom prst="homePlate">
              <a:avLst>
                <a:gd name="adj" fmla="val 26913"/>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549" name="星形: 五角 548">
              <a:extLst>
                <a:ext uri="{FF2B5EF4-FFF2-40B4-BE49-F238E27FC236}">
                  <a16:creationId xmlns:a16="http://schemas.microsoft.com/office/drawing/2014/main" id="{D5DD42E7-7B15-45E5-A8FE-A2E625964EEB}"/>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0" name="矩形: 圆角 549">
            <a:extLst>
              <a:ext uri="{FF2B5EF4-FFF2-40B4-BE49-F238E27FC236}">
                <a16:creationId xmlns:a16="http://schemas.microsoft.com/office/drawing/2014/main" id="{8C1B27E5-47D7-4632-93C4-A9C366360246}"/>
              </a:ext>
            </a:extLst>
          </p:cNvPr>
          <p:cNvSpPr/>
          <p:nvPr/>
        </p:nvSpPr>
        <p:spPr>
          <a:xfrm>
            <a:off x="1152526" y="5067299"/>
            <a:ext cx="1381124" cy="104287"/>
          </a:xfrm>
          <a:prstGeom prst="roundRect">
            <a:avLst>
              <a:gd name="adj" fmla="val 50000"/>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51" name="文本框 550">
            <a:extLst>
              <a:ext uri="{FF2B5EF4-FFF2-40B4-BE49-F238E27FC236}">
                <a16:creationId xmlns:a16="http://schemas.microsoft.com/office/drawing/2014/main" id="{39A620BC-88AD-41C0-857B-5983463FA7C6}"/>
              </a:ext>
            </a:extLst>
          </p:cNvPr>
          <p:cNvSpPr txBox="1"/>
          <p:nvPr/>
        </p:nvSpPr>
        <p:spPr>
          <a:xfrm>
            <a:off x="2693635" y="3251912"/>
            <a:ext cx="2554719" cy="400110"/>
          </a:xfrm>
          <a:prstGeom prst="rect">
            <a:avLst/>
          </a:prstGeom>
          <a:noFill/>
        </p:spPr>
        <p:txBody>
          <a:bodyPr wrap="square" rtlCol="0" anchor="ctr">
            <a:spAutoFit/>
          </a:bodyPr>
          <a:lstStyle/>
          <a:p>
            <a:r>
              <a:rPr lang="zh-CN" altLang="en-US" sz="2000" dirty="0">
                <a:solidFill>
                  <a:schemeClr val="tx1">
                    <a:lumMod val="65000"/>
                    <a:lumOff val="35000"/>
                  </a:schemeClr>
                </a:solidFill>
                <a:latin typeface="+mn-ea"/>
              </a:rPr>
              <a:t>做用户分层与分群</a:t>
            </a:r>
          </a:p>
        </p:txBody>
      </p:sp>
      <p:sp>
        <p:nvSpPr>
          <p:cNvPr id="552" name="椭圆 551">
            <a:extLst>
              <a:ext uri="{FF2B5EF4-FFF2-40B4-BE49-F238E27FC236}">
                <a16:creationId xmlns:a16="http://schemas.microsoft.com/office/drawing/2014/main" id="{7327E6CE-243E-4BCD-8F2F-6D55637ECAF0}"/>
              </a:ext>
            </a:extLst>
          </p:cNvPr>
          <p:cNvSpPr/>
          <p:nvPr/>
        </p:nvSpPr>
        <p:spPr>
          <a:xfrm>
            <a:off x="2143125" y="3256705"/>
            <a:ext cx="390525" cy="3905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mj-ea"/>
                <a:ea typeface="+mj-ea"/>
              </a:rPr>
              <a:t>01</a:t>
            </a:r>
            <a:endParaRPr lang="zh-CN" altLang="en-US" sz="1600" dirty="0">
              <a:latin typeface="+mj-ea"/>
              <a:ea typeface="+mj-ea"/>
            </a:endParaRPr>
          </a:p>
        </p:txBody>
      </p:sp>
      <p:sp>
        <p:nvSpPr>
          <p:cNvPr id="553" name="文本框 552">
            <a:extLst>
              <a:ext uri="{FF2B5EF4-FFF2-40B4-BE49-F238E27FC236}">
                <a16:creationId xmlns:a16="http://schemas.microsoft.com/office/drawing/2014/main" id="{761C305B-1CB3-4714-A4B7-0E79E01139DB}"/>
              </a:ext>
            </a:extLst>
          </p:cNvPr>
          <p:cNvSpPr txBox="1"/>
          <p:nvPr/>
        </p:nvSpPr>
        <p:spPr>
          <a:xfrm>
            <a:off x="2693635" y="3838652"/>
            <a:ext cx="2554719" cy="400110"/>
          </a:xfrm>
          <a:prstGeom prst="rect">
            <a:avLst/>
          </a:prstGeom>
          <a:noFill/>
        </p:spPr>
        <p:txBody>
          <a:bodyPr wrap="square" rtlCol="0" anchor="ctr">
            <a:spAutoFit/>
          </a:bodyPr>
          <a:lstStyle/>
          <a:p>
            <a:r>
              <a:rPr lang="zh-CN" altLang="en-US" sz="2000" dirty="0">
                <a:solidFill>
                  <a:schemeClr val="tx1">
                    <a:lumMod val="65000"/>
                    <a:lumOff val="35000"/>
                  </a:schemeClr>
                </a:solidFill>
                <a:latin typeface="+mn-ea"/>
              </a:rPr>
              <a:t>构建精细标签体系</a:t>
            </a:r>
          </a:p>
        </p:txBody>
      </p:sp>
      <p:sp>
        <p:nvSpPr>
          <p:cNvPr id="554" name="椭圆 553">
            <a:extLst>
              <a:ext uri="{FF2B5EF4-FFF2-40B4-BE49-F238E27FC236}">
                <a16:creationId xmlns:a16="http://schemas.microsoft.com/office/drawing/2014/main" id="{8741FD51-6A3C-4B66-BF80-DD889B7CBED6}"/>
              </a:ext>
            </a:extLst>
          </p:cNvPr>
          <p:cNvSpPr/>
          <p:nvPr/>
        </p:nvSpPr>
        <p:spPr>
          <a:xfrm>
            <a:off x="2143125" y="3843445"/>
            <a:ext cx="390525" cy="3905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mj-ea"/>
                <a:ea typeface="+mj-ea"/>
              </a:rPr>
              <a:t>02</a:t>
            </a:r>
            <a:endParaRPr lang="zh-CN" altLang="en-US" sz="1600" dirty="0">
              <a:latin typeface="+mj-ea"/>
              <a:ea typeface="+mj-ea"/>
            </a:endParaRPr>
          </a:p>
        </p:txBody>
      </p:sp>
      <p:sp>
        <p:nvSpPr>
          <p:cNvPr id="555" name="文本框 554">
            <a:extLst>
              <a:ext uri="{FF2B5EF4-FFF2-40B4-BE49-F238E27FC236}">
                <a16:creationId xmlns:a16="http://schemas.microsoft.com/office/drawing/2014/main" id="{EA6104E6-A128-4574-976C-FDA185933C22}"/>
              </a:ext>
            </a:extLst>
          </p:cNvPr>
          <p:cNvSpPr txBox="1"/>
          <p:nvPr/>
        </p:nvSpPr>
        <p:spPr>
          <a:xfrm>
            <a:off x="2693635" y="4425392"/>
            <a:ext cx="2554719" cy="400110"/>
          </a:xfrm>
          <a:prstGeom prst="rect">
            <a:avLst/>
          </a:prstGeom>
          <a:noFill/>
        </p:spPr>
        <p:txBody>
          <a:bodyPr wrap="square" rtlCol="0" anchor="ctr">
            <a:spAutoFit/>
          </a:bodyPr>
          <a:lstStyle/>
          <a:p>
            <a:r>
              <a:rPr lang="zh-CN" altLang="en-US" sz="2000" dirty="0">
                <a:solidFill>
                  <a:schemeClr val="tx1">
                    <a:lumMod val="65000"/>
                    <a:lumOff val="35000"/>
                  </a:schemeClr>
                </a:solidFill>
                <a:latin typeface="+mn-ea"/>
              </a:rPr>
              <a:t>结合场景与标签运营</a:t>
            </a:r>
          </a:p>
        </p:txBody>
      </p:sp>
      <p:sp>
        <p:nvSpPr>
          <p:cNvPr id="556" name="椭圆 555">
            <a:extLst>
              <a:ext uri="{FF2B5EF4-FFF2-40B4-BE49-F238E27FC236}">
                <a16:creationId xmlns:a16="http://schemas.microsoft.com/office/drawing/2014/main" id="{45C1CA78-B19C-4164-9FBA-8CFA09A78F2C}"/>
              </a:ext>
            </a:extLst>
          </p:cNvPr>
          <p:cNvSpPr/>
          <p:nvPr/>
        </p:nvSpPr>
        <p:spPr>
          <a:xfrm>
            <a:off x="2143125" y="4430185"/>
            <a:ext cx="390525" cy="3905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a:latin typeface="+mj-ea"/>
                <a:ea typeface="+mj-ea"/>
              </a:rPr>
              <a:t>03</a:t>
            </a:r>
            <a:endParaRPr lang="zh-CN" altLang="en-US" sz="1600" dirty="0">
              <a:latin typeface="+mj-ea"/>
              <a:ea typeface="+mj-ea"/>
            </a:endParaRPr>
          </a:p>
        </p:txBody>
      </p:sp>
      <p:pic>
        <p:nvPicPr>
          <p:cNvPr id="536" name="图片 535">
            <a:extLst>
              <a:ext uri="{FF2B5EF4-FFF2-40B4-BE49-F238E27FC236}">
                <a16:creationId xmlns:a16="http://schemas.microsoft.com/office/drawing/2014/main" id="{8434123F-1191-4886-8E4A-0D43ADAC4338}"/>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5381625" y="1492872"/>
            <a:ext cx="6309724" cy="3904837"/>
          </a:xfrm>
          <a:prstGeom prst="rect">
            <a:avLst/>
          </a:prstGeom>
        </p:spPr>
      </p:pic>
    </p:spTree>
    <p:extLst>
      <p:ext uri="{BB962C8B-B14F-4D97-AF65-F5344CB8AC3E}">
        <p14:creationId xmlns:p14="http://schemas.microsoft.com/office/powerpoint/2010/main" val="33953808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descr="雪山的风景&#10;&#10;描述已自动生成">
            <a:extLst>
              <a:ext uri="{FF2B5EF4-FFF2-40B4-BE49-F238E27FC236}">
                <a16:creationId xmlns:a16="http://schemas.microsoft.com/office/drawing/2014/main" id="{83AC38A9-6E56-4599-93F8-9144453D1A9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0" name="文本框 9">
            <a:extLst>
              <a:ext uri="{FF2B5EF4-FFF2-40B4-BE49-F238E27FC236}">
                <a16:creationId xmlns:a16="http://schemas.microsoft.com/office/drawing/2014/main" id="{176222F5-B612-4055-8E59-FD154D1D87A2}"/>
              </a:ext>
            </a:extLst>
          </p:cNvPr>
          <p:cNvSpPr txBox="1"/>
          <p:nvPr/>
        </p:nvSpPr>
        <p:spPr>
          <a:xfrm>
            <a:off x="3187702" y="3972104"/>
            <a:ext cx="5816598" cy="923330"/>
          </a:xfrm>
          <a:prstGeom prst="rect">
            <a:avLst/>
          </a:prstGeom>
          <a:noFill/>
        </p:spPr>
        <p:txBody>
          <a:bodyPr wrap="square" rtlCol="0" anchor="ctr">
            <a:spAutoFit/>
          </a:bodyPr>
          <a:lstStyle/>
          <a:p>
            <a:pPr algn="ctr"/>
            <a:r>
              <a:rPr lang="zh-CN" altLang="en-US" sz="5400" dirty="0">
                <a:solidFill>
                  <a:schemeClr val="accent1"/>
                </a:solidFill>
                <a:latin typeface="+mj-ea"/>
                <a:ea typeface="+mj-ea"/>
              </a:rPr>
              <a:t>未来规划</a:t>
            </a:r>
          </a:p>
        </p:txBody>
      </p:sp>
      <p:sp>
        <p:nvSpPr>
          <p:cNvPr id="12" name="文本框 11">
            <a:extLst>
              <a:ext uri="{FF2B5EF4-FFF2-40B4-BE49-F238E27FC236}">
                <a16:creationId xmlns:a16="http://schemas.microsoft.com/office/drawing/2014/main" id="{541B4BC6-F923-4A49-B6C8-3E0D6B81016E}"/>
              </a:ext>
            </a:extLst>
          </p:cNvPr>
          <p:cNvSpPr txBox="1"/>
          <p:nvPr/>
        </p:nvSpPr>
        <p:spPr>
          <a:xfrm>
            <a:off x="1627531" y="4921250"/>
            <a:ext cx="8936938" cy="595356"/>
          </a:xfrm>
          <a:prstGeom prst="rect">
            <a:avLst/>
          </a:prstGeom>
          <a:noFill/>
        </p:spPr>
        <p:txBody>
          <a:bodyPr wrap="square" rtlCol="0">
            <a:spAutoFit/>
          </a:bodyPr>
          <a:lstStyle/>
          <a:p>
            <a:pPr algn="ctr">
              <a:lnSpc>
                <a:spcPct val="120000"/>
              </a:lnSpc>
            </a:pPr>
            <a:r>
              <a:rPr lang="zh-CN" altLang="en-US" sz="1400" dirty="0">
                <a:solidFill>
                  <a:schemeClr val="bg1">
                    <a:lumMod val="50000"/>
                  </a:schemeClr>
                </a:solidFill>
                <a:latin typeface="+mn-ea"/>
              </a:rPr>
              <a:t>请替换文字内容，点击相关标题文字请替请替换文字内容，点击相关标题文字请替换文字请替换文字内请替换文字内容，点击相关标题文字请替换文字请替换文字换文字请替换文字内请替换文字内容</a:t>
            </a:r>
          </a:p>
        </p:txBody>
      </p:sp>
      <p:grpSp>
        <p:nvGrpSpPr>
          <p:cNvPr id="17" name="组合 16">
            <a:extLst>
              <a:ext uri="{FF2B5EF4-FFF2-40B4-BE49-F238E27FC236}">
                <a16:creationId xmlns:a16="http://schemas.microsoft.com/office/drawing/2014/main" id="{A272C797-8C57-4ABE-9243-3475221A1556}"/>
              </a:ext>
            </a:extLst>
          </p:cNvPr>
          <p:cNvGrpSpPr/>
          <p:nvPr/>
        </p:nvGrpSpPr>
        <p:grpSpPr>
          <a:xfrm>
            <a:off x="2150192" y="4344869"/>
            <a:ext cx="2183683" cy="177800"/>
            <a:chOff x="2150192" y="4344869"/>
            <a:chExt cx="2183683" cy="177800"/>
          </a:xfrm>
        </p:grpSpPr>
        <p:sp>
          <p:nvSpPr>
            <p:cNvPr id="13" name="菱形 12">
              <a:extLst>
                <a:ext uri="{FF2B5EF4-FFF2-40B4-BE49-F238E27FC236}">
                  <a16:creationId xmlns:a16="http://schemas.microsoft.com/office/drawing/2014/main" id="{41F56700-9F28-4618-BA8E-04A1C66BB050}"/>
                </a:ext>
              </a:extLst>
            </p:cNvPr>
            <p:cNvSpPr/>
            <p:nvPr/>
          </p:nvSpPr>
          <p:spPr>
            <a:xfrm>
              <a:off x="4156075" y="4344869"/>
              <a:ext cx="177800" cy="177800"/>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id="{033C69D5-0146-4EA1-B112-8ED3EC9A2C8B}"/>
                </a:ext>
              </a:extLst>
            </p:cNvPr>
            <p:cNvCxnSpPr>
              <a:cxnSpLocks/>
            </p:cNvCxnSpPr>
            <p:nvPr/>
          </p:nvCxnSpPr>
          <p:spPr>
            <a:xfrm flipH="1">
              <a:off x="2150192" y="4433769"/>
              <a:ext cx="18700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AE5801CD-86D2-4C5C-837C-EAF67A3CF6B6}"/>
              </a:ext>
            </a:extLst>
          </p:cNvPr>
          <p:cNvGrpSpPr/>
          <p:nvPr/>
        </p:nvGrpSpPr>
        <p:grpSpPr>
          <a:xfrm flipH="1">
            <a:off x="7858125" y="4344869"/>
            <a:ext cx="2183683" cy="177800"/>
            <a:chOff x="2150192" y="4344869"/>
            <a:chExt cx="2183683" cy="177800"/>
          </a:xfrm>
        </p:grpSpPr>
        <p:sp>
          <p:nvSpPr>
            <p:cNvPr id="19" name="菱形 18">
              <a:extLst>
                <a:ext uri="{FF2B5EF4-FFF2-40B4-BE49-F238E27FC236}">
                  <a16:creationId xmlns:a16="http://schemas.microsoft.com/office/drawing/2014/main" id="{9631CC48-8722-4D0F-9403-D82C2FD87537}"/>
                </a:ext>
              </a:extLst>
            </p:cNvPr>
            <p:cNvSpPr/>
            <p:nvPr/>
          </p:nvSpPr>
          <p:spPr>
            <a:xfrm>
              <a:off x="4156075" y="4344869"/>
              <a:ext cx="177800" cy="177800"/>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5A5328A6-B4A9-474E-BF88-9537F94FC9C6}"/>
                </a:ext>
              </a:extLst>
            </p:cNvPr>
            <p:cNvCxnSpPr>
              <a:cxnSpLocks/>
            </p:cNvCxnSpPr>
            <p:nvPr/>
          </p:nvCxnSpPr>
          <p:spPr>
            <a:xfrm flipH="1">
              <a:off x="2150192" y="4433769"/>
              <a:ext cx="18700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矩形: 圆角 22">
            <a:extLst>
              <a:ext uri="{FF2B5EF4-FFF2-40B4-BE49-F238E27FC236}">
                <a16:creationId xmlns:a16="http://schemas.microsoft.com/office/drawing/2014/main" id="{3E12ECE0-2B6C-4DD2-9A97-D09DD6166BAD}"/>
              </a:ext>
            </a:extLst>
          </p:cNvPr>
          <p:cNvSpPr/>
          <p:nvPr/>
        </p:nvSpPr>
        <p:spPr>
          <a:xfrm>
            <a:off x="4727911" y="5727329"/>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工作重心</a:t>
            </a:r>
          </a:p>
        </p:txBody>
      </p:sp>
      <p:sp>
        <p:nvSpPr>
          <p:cNvPr id="24" name="矩形: 圆角 23">
            <a:extLst>
              <a:ext uri="{FF2B5EF4-FFF2-40B4-BE49-F238E27FC236}">
                <a16:creationId xmlns:a16="http://schemas.microsoft.com/office/drawing/2014/main" id="{F8D2438D-C531-48F2-B106-45856F716DA9}"/>
              </a:ext>
            </a:extLst>
          </p:cNvPr>
          <p:cNvSpPr/>
          <p:nvPr/>
        </p:nvSpPr>
        <p:spPr>
          <a:xfrm>
            <a:off x="5679160" y="5727329"/>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dirty="0">
                <a:solidFill>
                  <a:schemeClr val="accent1"/>
                </a:solidFill>
              </a:rPr>
              <a:t>OKR</a:t>
            </a:r>
            <a:endParaRPr lang="zh-CN" altLang="en-US" sz="1200" dirty="0">
              <a:solidFill>
                <a:schemeClr val="accent1"/>
              </a:solidFill>
            </a:endParaRPr>
          </a:p>
        </p:txBody>
      </p:sp>
      <p:sp>
        <p:nvSpPr>
          <p:cNvPr id="25" name="矩形: 圆角 24">
            <a:extLst>
              <a:ext uri="{FF2B5EF4-FFF2-40B4-BE49-F238E27FC236}">
                <a16:creationId xmlns:a16="http://schemas.microsoft.com/office/drawing/2014/main" id="{EA5DAC8A-B56A-409C-AD3C-895222995389}"/>
              </a:ext>
            </a:extLst>
          </p:cNvPr>
          <p:cNvSpPr/>
          <p:nvPr/>
        </p:nvSpPr>
        <p:spPr>
          <a:xfrm>
            <a:off x="6630410" y="5727329"/>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预计成果</a:t>
            </a:r>
          </a:p>
        </p:txBody>
      </p:sp>
      <p:pic>
        <p:nvPicPr>
          <p:cNvPr id="22" name="图片 21" descr="高楼大厦的景色&#10;&#10;描述已自动生成">
            <a:extLst>
              <a:ext uri="{FF2B5EF4-FFF2-40B4-BE49-F238E27FC236}">
                <a16:creationId xmlns:a16="http://schemas.microsoft.com/office/drawing/2014/main" id="{A3B4BFF2-9864-42E8-981B-918BB1FC17EE}"/>
              </a:ext>
            </a:extLst>
          </p:cNvPr>
          <p:cNvPicPr>
            <a:picLocks noChangeAspect="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a:xfrm>
            <a:off x="0" y="0"/>
            <a:ext cx="12192000" cy="3028950"/>
          </a:xfrm>
          <a:custGeom>
            <a:avLst/>
            <a:gdLst>
              <a:gd name="connsiteX0" fmla="*/ 0 w 12192000"/>
              <a:gd name="connsiteY0" fmla="*/ 0 h 3028950"/>
              <a:gd name="connsiteX1" fmla="*/ 12192000 w 12192000"/>
              <a:gd name="connsiteY1" fmla="*/ 0 h 3028950"/>
              <a:gd name="connsiteX2" fmla="*/ 12192000 w 12192000"/>
              <a:gd name="connsiteY2" fmla="*/ 3028950 h 3028950"/>
              <a:gd name="connsiteX3" fmla="*/ 0 w 12192000"/>
              <a:gd name="connsiteY3" fmla="*/ 3028950 h 3028950"/>
            </a:gdLst>
            <a:ahLst/>
            <a:cxnLst>
              <a:cxn ang="0">
                <a:pos x="connsiteX0" y="connsiteY0"/>
              </a:cxn>
              <a:cxn ang="0">
                <a:pos x="connsiteX1" y="connsiteY1"/>
              </a:cxn>
              <a:cxn ang="0">
                <a:pos x="connsiteX2" y="connsiteY2"/>
              </a:cxn>
              <a:cxn ang="0">
                <a:pos x="connsiteX3" y="connsiteY3"/>
              </a:cxn>
            </a:cxnLst>
            <a:rect l="l" t="t" r="r" b="b"/>
            <a:pathLst>
              <a:path w="12192000" h="3028950">
                <a:moveTo>
                  <a:pt x="0" y="0"/>
                </a:moveTo>
                <a:lnTo>
                  <a:pt x="12192000" y="0"/>
                </a:lnTo>
                <a:lnTo>
                  <a:pt x="12192000" y="3028950"/>
                </a:lnTo>
                <a:lnTo>
                  <a:pt x="0" y="3028950"/>
                </a:lnTo>
                <a:close/>
              </a:path>
            </a:pathLst>
          </a:custGeom>
        </p:spPr>
      </p:pic>
      <p:sp>
        <p:nvSpPr>
          <p:cNvPr id="26" name="矩形 25">
            <a:extLst>
              <a:ext uri="{FF2B5EF4-FFF2-40B4-BE49-F238E27FC236}">
                <a16:creationId xmlns:a16="http://schemas.microsoft.com/office/drawing/2014/main" id="{4A0D548C-9B41-4566-99C3-D0BC481CEB8D}"/>
              </a:ext>
            </a:extLst>
          </p:cNvPr>
          <p:cNvSpPr/>
          <p:nvPr/>
        </p:nvSpPr>
        <p:spPr>
          <a:xfrm>
            <a:off x="0" y="2880851"/>
            <a:ext cx="12192000" cy="216310"/>
          </a:xfrm>
          <a:prstGeom prst="rect">
            <a:avLst/>
          </a:prstGeom>
          <a:solidFill>
            <a:schemeClr val="tx1">
              <a:lumMod val="75000"/>
              <a:lumOff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8B700D0F-08A5-4FF8-95C1-0C8EEAD749F9}"/>
              </a:ext>
            </a:extLst>
          </p:cNvPr>
          <p:cNvSpPr/>
          <p:nvPr/>
        </p:nvSpPr>
        <p:spPr>
          <a:xfrm>
            <a:off x="0" y="0"/>
            <a:ext cx="12192000" cy="3028950"/>
          </a:xfrm>
          <a:custGeom>
            <a:avLst/>
            <a:gdLst>
              <a:gd name="connsiteX0" fmla="*/ 0 w 12192000"/>
              <a:gd name="connsiteY0" fmla="*/ 0 h 3028950"/>
              <a:gd name="connsiteX1" fmla="*/ 12192000 w 12192000"/>
              <a:gd name="connsiteY1" fmla="*/ 0 h 3028950"/>
              <a:gd name="connsiteX2" fmla="*/ 12192000 w 12192000"/>
              <a:gd name="connsiteY2" fmla="*/ 3028950 h 3028950"/>
              <a:gd name="connsiteX3" fmla="*/ 0 w 12192000"/>
              <a:gd name="connsiteY3" fmla="*/ 3028950 h 3028950"/>
            </a:gdLst>
            <a:ahLst/>
            <a:cxnLst>
              <a:cxn ang="0">
                <a:pos x="connsiteX0" y="connsiteY0"/>
              </a:cxn>
              <a:cxn ang="0">
                <a:pos x="connsiteX1" y="connsiteY1"/>
              </a:cxn>
              <a:cxn ang="0">
                <a:pos x="connsiteX2" y="connsiteY2"/>
              </a:cxn>
              <a:cxn ang="0">
                <a:pos x="connsiteX3" y="connsiteY3"/>
              </a:cxn>
            </a:cxnLst>
            <a:rect l="l" t="t" r="r" b="b"/>
            <a:pathLst>
              <a:path w="12192000" h="3028950">
                <a:moveTo>
                  <a:pt x="0" y="0"/>
                </a:moveTo>
                <a:lnTo>
                  <a:pt x="12192000" y="0"/>
                </a:lnTo>
                <a:lnTo>
                  <a:pt x="12192000" y="3028950"/>
                </a:lnTo>
                <a:lnTo>
                  <a:pt x="0" y="3028950"/>
                </a:lnTo>
                <a:close/>
              </a:path>
            </a:pathLst>
          </a:custGeom>
          <a:gradFill>
            <a:gsLst>
              <a:gs pos="100000">
                <a:schemeClr val="accent2">
                  <a:alpha val="70000"/>
                </a:schemeClr>
              </a:gs>
              <a:gs pos="0">
                <a:schemeClr val="accent1">
                  <a:alpha val="58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矩形 27">
            <a:extLst>
              <a:ext uri="{FF2B5EF4-FFF2-40B4-BE49-F238E27FC236}">
                <a16:creationId xmlns:a16="http://schemas.microsoft.com/office/drawing/2014/main" id="{A46D09A4-006F-42E2-A03B-5F258620F66C}"/>
              </a:ext>
            </a:extLst>
          </p:cNvPr>
          <p:cNvSpPr/>
          <p:nvPr/>
        </p:nvSpPr>
        <p:spPr>
          <a:xfrm>
            <a:off x="4191000" y="2298700"/>
            <a:ext cx="3810000" cy="1371600"/>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3AA5364D-9FA0-4BDE-8BA9-F41B44338F6D}"/>
              </a:ext>
            </a:extLst>
          </p:cNvPr>
          <p:cNvSpPr txBox="1"/>
          <p:nvPr/>
        </p:nvSpPr>
        <p:spPr>
          <a:xfrm>
            <a:off x="4333877" y="2522836"/>
            <a:ext cx="3524248" cy="923330"/>
          </a:xfrm>
          <a:prstGeom prst="rect">
            <a:avLst/>
          </a:prstGeom>
          <a:noFill/>
        </p:spPr>
        <p:txBody>
          <a:bodyPr wrap="square" rtlCol="0" anchor="ctr">
            <a:spAutoFit/>
          </a:bodyPr>
          <a:lstStyle/>
          <a:p>
            <a:pPr algn="ctr"/>
            <a:r>
              <a:rPr lang="en-US" altLang="zh-CN" sz="5400" dirty="0">
                <a:solidFill>
                  <a:schemeClr val="bg1"/>
                </a:solidFill>
                <a:latin typeface="+mj-ea"/>
                <a:ea typeface="+mj-ea"/>
              </a:rPr>
              <a:t>PART 04</a:t>
            </a:r>
            <a:endParaRPr lang="zh-CN" altLang="en-US" sz="5400" dirty="0">
              <a:solidFill>
                <a:schemeClr val="bg1"/>
              </a:solidFill>
              <a:latin typeface="+mj-ea"/>
              <a:ea typeface="+mj-ea"/>
            </a:endParaRPr>
          </a:p>
        </p:txBody>
      </p:sp>
    </p:spTree>
    <p:extLst>
      <p:ext uri="{BB962C8B-B14F-4D97-AF65-F5344CB8AC3E}">
        <p14:creationId xmlns:p14="http://schemas.microsoft.com/office/powerpoint/2010/main" val="26661179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3268B5F5-F8D8-480E-BAC2-9EBEFD6250D8}"/>
              </a:ext>
            </a:extLst>
          </p:cNvPr>
          <p:cNvGrpSpPr/>
          <p:nvPr/>
        </p:nvGrpSpPr>
        <p:grpSpPr>
          <a:xfrm>
            <a:off x="1097280" y="1116960"/>
            <a:ext cx="9997440" cy="4918240"/>
            <a:chOff x="1836420" y="1600200"/>
            <a:chExt cx="8519160" cy="4191000"/>
          </a:xfrm>
          <a:scene3d>
            <a:camera prst="orthographicFront"/>
            <a:lightRig rig="contrasting" dir="t"/>
          </a:scene3d>
        </p:grpSpPr>
        <p:sp>
          <p:nvSpPr>
            <p:cNvPr id="9" name="矩形 8">
              <a:extLst>
                <a:ext uri="{FF2B5EF4-FFF2-40B4-BE49-F238E27FC236}">
                  <a16:creationId xmlns:a16="http://schemas.microsoft.com/office/drawing/2014/main" id="{0B20EB3F-DC28-4A2A-A157-A8FB5812249F}"/>
                </a:ext>
              </a:extLst>
            </p:cNvPr>
            <p:cNvSpPr/>
            <p:nvPr/>
          </p:nvSpPr>
          <p:spPr>
            <a:xfrm>
              <a:off x="2145175" y="2025570"/>
              <a:ext cx="7901650" cy="3340260"/>
            </a:xfrm>
            <a:prstGeom prst="rect">
              <a:avLst/>
            </a:prstGeom>
            <a:gradFill>
              <a:gsLst>
                <a:gs pos="0">
                  <a:schemeClr val="bg1"/>
                </a:gs>
                <a:gs pos="100000">
                  <a:schemeClr val="accent2">
                    <a:lumMod val="10000"/>
                    <a:lumOff val="90000"/>
                  </a:schemeClr>
                </a:gs>
              </a:gsLst>
              <a:lin ang="5400000" scaled="0"/>
            </a:gradFill>
            <a:ln w="12700" cap="flat" cmpd="sng" algn="ctr">
              <a:solidFill>
                <a:schemeClr val="accent2">
                  <a:lumMod val="20000"/>
                  <a:lumOff val="80000"/>
                </a:schemeClr>
              </a:solidFill>
              <a:prstDash val="solid"/>
              <a:miter lim="800000"/>
            </a:ln>
            <a:effectLst>
              <a:outerShdw blurRad="304800" dist="444500" dir="5400000" sx="97000" sy="97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116A16F-B29F-4510-B1E5-5AC9E90CE12F}"/>
                </a:ext>
              </a:extLst>
            </p:cNvPr>
            <p:cNvGrpSpPr/>
            <p:nvPr/>
          </p:nvGrpSpPr>
          <p:grpSpPr>
            <a:xfrm>
              <a:off x="1836420" y="1600200"/>
              <a:ext cx="8519160" cy="4191000"/>
              <a:chOff x="1836420" y="1600200"/>
              <a:chExt cx="8519160" cy="4191000"/>
            </a:xfrm>
          </p:grpSpPr>
          <p:cxnSp>
            <p:nvCxnSpPr>
              <p:cNvPr id="12" name="直接箭头连接符 11">
                <a:extLst>
                  <a:ext uri="{FF2B5EF4-FFF2-40B4-BE49-F238E27FC236}">
                    <a16:creationId xmlns:a16="http://schemas.microsoft.com/office/drawing/2014/main" id="{A0459EB0-9D3F-4CAD-B617-7CCD88EAA25D}"/>
                  </a:ext>
                </a:extLst>
              </p:cNvPr>
              <p:cNvCxnSpPr>
                <a:cxnSpLocks/>
              </p:cNvCxnSpPr>
              <p:nvPr/>
            </p:nvCxnSpPr>
            <p:spPr>
              <a:xfrm>
                <a:off x="1836420" y="3695700"/>
                <a:ext cx="8519160" cy="0"/>
              </a:xfrm>
              <a:prstGeom prst="straightConnector1">
                <a:avLst/>
              </a:prstGeom>
              <a:ln w="50800">
                <a:gradFill>
                  <a:gsLst>
                    <a:gs pos="0">
                      <a:schemeClr val="accent4"/>
                    </a:gs>
                    <a:gs pos="100000">
                      <a:schemeClr val="accent3"/>
                    </a:gs>
                  </a:gsLst>
                  <a:lin ang="0" scaled="0"/>
                </a:gradFill>
                <a:headEnd type="stealth" w="lg" len="lg"/>
                <a:tailEnd type="stealth" w="lg" len="lg"/>
              </a:ln>
            </p:spPr>
            <p:style>
              <a:lnRef idx="1">
                <a:schemeClr val="accent1"/>
              </a:lnRef>
              <a:fillRef idx="0">
                <a:schemeClr val="accent1"/>
              </a:fillRef>
              <a:effectRef idx="0">
                <a:schemeClr val="accent1"/>
              </a:effectRef>
              <a:fontRef idx="minor">
                <a:schemeClr val="tx1"/>
              </a:fontRef>
            </p:style>
          </p:cxnSp>
          <p:cxnSp>
            <p:nvCxnSpPr>
              <p:cNvPr id="13" name="直接箭头连接符 12">
                <a:extLst>
                  <a:ext uri="{FF2B5EF4-FFF2-40B4-BE49-F238E27FC236}">
                    <a16:creationId xmlns:a16="http://schemas.microsoft.com/office/drawing/2014/main" id="{DF630E80-85FD-4F5C-B32F-7F5DEAAF99C5}"/>
                  </a:ext>
                </a:extLst>
              </p:cNvPr>
              <p:cNvCxnSpPr>
                <a:cxnSpLocks/>
              </p:cNvCxnSpPr>
              <p:nvPr/>
            </p:nvCxnSpPr>
            <p:spPr>
              <a:xfrm>
                <a:off x="6096000" y="1600200"/>
                <a:ext cx="0" cy="4191000"/>
              </a:xfrm>
              <a:prstGeom prst="straightConnector1">
                <a:avLst/>
              </a:prstGeom>
              <a:ln w="50800">
                <a:gradFill>
                  <a:gsLst>
                    <a:gs pos="0">
                      <a:schemeClr val="accent1"/>
                    </a:gs>
                    <a:gs pos="100000">
                      <a:schemeClr val="accent2"/>
                    </a:gs>
                  </a:gsLst>
                  <a:lin ang="5400000" scaled="1"/>
                </a:gradFill>
                <a:headEnd type="stealth" w="lg" len="lg"/>
                <a:tailEnd type="stealth" w="lg" len="lg"/>
              </a:ln>
            </p:spPr>
            <p:style>
              <a:lnRef idx="1">
                <a:schemeClr val="accent1"/>
              </a:lnRef>
              <a:fillRef idx="0">
                <a:schemeClr val="accent1"/>
              </a:fillRef>
              <a:effectRef idx="0">
                <a:schemeClr val="accent1"/>
              </a:effectRef>
              <a:fontRef idx="minor">
                <a:schemeClr val="tx1"/>
              </a:fontRef>
            </p:style>
          </p:cxnSp>
        </p:grpSp>
        <p:sp useBgFill="1">
          <p:nvSpPr>
            <p:cNvPr id="11" name="椭圆 10">
              <a:extLst>
                <a:ext uri="{FF2B5EF4-FFF2-40B4-BE49-F238E27FC236}">
                  <a16:creationId xmlns:a16="http://schemas.microsoft.com/office/drawing/2014/main" id="{6B16BF7E-EA17-4431-BED6-7908C0955373}"/>
                </a:ext>
              </a:extLst>
            </p:cNvPr>
            <p:cNvSpPr/>
            <p:nvPr/>
          </p:nvSpPr>
          <p:spPr>
            <a:xfrm>
              <a:off x="5930265" y="3529965"/>
              <a:ext cx="331470" cy="331470"/>
            </a:xfrm>
            <a:prstGeom prst="ellipse">
              <a:avLst/>
            </a:prstGeom>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态势分析</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04</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19" name="文本框 18">
            <a:extLst>
              <a:ext uri="{FF2B5EF4-FFF2-40B4-BE49-F238E27FC236}">
                <a16:creationId xmlns:a16="http://schemas.microsoft.com/office/drawing/2014/main" id="{9CF4AA43-D677-44E0-B916-F7F53663B73F}"/>
              </a:ext>
            </a:extLst>
          </p:cNvPr>
          <p:cNvSpPr txBox="1"/>
          <p:nvPr/>
        </p:nvSpPr>
        <p:spPr>
          <a:xfrm>
            <a:off x="2078349" y="1599117"/>
            <a:ext cx="2990163" cy="769441"/>
          </a:xfrm>
          <a:prstGeom prst="rect">
            <a:avLst/>
          </a:prstGeom>
          <a:noFill/>
        </p:spPr>
        <p:txBody>
          <a:bodyPr wrap="square" rtlCol="0" anchor="ctr">
            <a:spAutoFit/>
          </a:bodyPr>
          <a:lstStyle/>
          <a:p>
            <a:r>
              <a:rPr lang="en-US" altLang="zh-CN" sz="4400" dirty="0">
                <a:gradFill>
                  <a:gsLst>
                    <a:gs pos="0">
                      <a:schemeClr val="accent1"/>
                    </a:gs>
                    <a:gs pos="100000">
                      <a:schemeClr val="accent2"/>
                    </a:gs>
                  </a:gsLst>
                  <a:lin ang="5400000" scaled="0"/>
                </a:gradFill>
                <a:latin typeface="+mj-ea"/>
                <a:ea typeface="+mj-ea"/>
              </a:rPr>
              <a:t>S</a:t>
            </a:r>
            <a:r>
              <a:rPr lang="en-US" altLang="zh-CN" sz="2800" dirty="0">
                <a:solidFill>
                  <a:schemeClr val="tx1">
                    <a:lumMod val="65000"/>
                    <a:lumOff val="35000"/>
                  </a:schemeClr>
                </a:solidFill>
                <a:latin typeface="+mn-ea"/>
              </a:rPr>
              <a:t>trengths</a:t>
            </a:r>
            <a:endParaRPr lang="zh-CN" altLang="en-US" sz="4400" dirty="0">
              <a:solidFill>
                <a:schemeClr val="tx1">
                  <a:lumMod val="65000"/>
                  <a:lumOff val="35000"/>
                </a:schemeClr>
              </a:solidFill>
              <a:latin typeface="+mn-ea"/>
            </a:endParaRPr>
          </a:p>
        </p:txBody>
      </p:sp>
      <p:sp>
        <p:nvSpPr>
          <p:cNvPr id="21" name="文本框 20">
            <a:extLst>
              <a:ext uri="{FF2B5EF4-FFF2-40B4-BE49-F238E27FC236}">
                <a16:creationId xmlns:a16="http://schemas.microsoft.com/office/drawing/2014/main" id="{BB964755-9F46-4F93-A55F-466D6A4442FD}"/>
              </a:ext>
            </a:extLst>
          </p:cNvPr>
          <p:cNvSpPr txBox="1"/>
          <p:nvPr/>
        </p:nvSpPr>
        <p:spPr>
          <a:xfrm>
            <a:off x="6621774" y="1599117"/>
            <a:ext cx="2990163" cy="769441"/>
          </a:xfrm>
          <a:prstGeom prst="rect">
            <a:avLst/>
          </a:prstGeom>
          <a:noFill/>
        </p:spPr>
        <p:txBody>
          <a:bodyPr wrap="square" rtlCol="0" anchor="ctr">
            <a:spAutoFit/>
          </a:bodyPr>
          <a:lstStyle/>
          <a:p>
            <a:r>
              <a:rPr lang="en-US" altLang="zh-CN" sz="4400" dirty="0">
                <a:gradFill>
                  <a:gsLst>
                    <a:gs pos="0">
                      <a:schemeClr val="accent3"/>
                    </a:gs>
                    <a:gs pos="100000">
                      <a:schemeClr val="accent4"/>
                    </a:gs>
                  </a:gsLst>
                  <a:lin ang="5400000" scaled="0"/>
                </a:gradFill>
                <a:latin typeface="+mj-ea"/>
                <a:ea typeface="+mj-ea"/>
              </a:rPr>
              <a:t>W</a:t>
            </a:r>
            <a:r>
              <a:rPr lang="en-US" altLang="zh-CN" sz="2800" dirty="0">
                <a:solidFill>
                  <a:schemeClr val="tx1">
                    <a:lumMod val="65000"/>
                    <a:lumOff val="35000"/>
                  </a:schemeClr>
                </a:solidFill>
                <a:latin typeface="+mn-ea"/>
              </a:rPr>
              <a:t>eaknesses</a:t>
            </a:r>
            <a:endParaRPr lang="zh-CN" altLang="en-US" sz="4400" dirty="0">
              <a:solidFill>
                <a:schemeClr val="tx1">
                  <a:lumMod val="65000"/>
                  <a:lumOff val="35000"/>
                </a:schemeClr>
              </a:solidFill>
              <a:latin typeface="+mn-ea"/>
            </a:endParaRPr>
          </a:p>
        </p:txBody>
      </p:sp>
      <p:sp>
        <p:nvSpPr>
          <p:cNvPr id="23" name="文本框 22">
            <a:extLst>
              <a:ext uri="{FF2B5EF4-FFF2-40B4-BE49-F238E27FC236}">
                <a16:creationId xmlns:a16="http://schemas.microsoft.com/office/drawing/2014/main" id="{D598E0B6-5DF6-419E-8577-A476BD00EAEE}"/>
              </a:ext>
            </a:extLst>
          </p:cNvPr>
          <p:cNvSpPr txBox="1"/>
          <p:nvPr/>
        </p:nvSpPr>
        <p:spPr>
          <a:xfrm>
            <a:off x="2078349" y="3608892"/>
            <a:ext cx="2990163" cy="769441"/>
          </a:xfrm>
          <a:prstGeom prst="rect">
            <a:avLst/>
          </a:prstGeom>
          <a:noFill/>
        </p:spPr>
        <p:txBody>
          <a:bodyPr wrap="square" rtlCol="0" anchor="ctr">
            <a:spAutoFit/>
          </a:bodyPr>
          <a:lstStyle/>
          <a:p>
            <a:r>
              <a:rPr lang="en-US" altLang="zh-CN" sz="4400" dirty="0">
                <a:gradFill>
                  <a:gsLst>
                    <a:gs pos="0">
                      <a:schemeClr val="accent1"/>
                    </a:gs>
                    <a:gs pos="100000">
                      <a:schemeClr val="accent2"/>
                    </a:gs>
                  </a:gsLst>
                  <a:lin ang="5400000" scaled="0"/>
                </a:gradFill>
                <a:latin typeface="+mj-ea"/>
                <a:ea typeface="+mj-ea"/>
              </a:rPr>
              <a:t>O</a:t>
            </a:r>
            <a:r>
              <a:rPr lang="en-US" altLang="zh-CN" sz="2800" dirty="0">
                <a:solidFill>
                  <a:schemeClr val="tx1">
                    <a:lumMod val="65000"/>
                    <a:lumOff val="35000"/>
                  </a:schemeClr>
                </a:solidFill>
                <a:latin typeface="+mn-ea"/>
              </a:rPr>
              <a:t>pportunities</a:t>
            </a:r>
            <a:endParaRPr lang="zh-CN" altLang="en-US" sz="4400" dirty="0">
              <a:solidFill>
                <a:schemeClr val="tx1">
                  <a:lumMod val="65000"/>
                  <a:lumOff val="35000"/>
                </a:schemeClr>
              </a:solidFill>
              <a:latin typeface="+mn-ea"/>
            </a:endParaRPr>
          </a:p>
        </p:txBody>
      </p:sp>
      <p:sp>
        <p:nvSpPr>
          <p:cNvPr id="25" name="文本框 24">
            <a:extLst>
              <a:ext uri="{FF2B5EF4-FFF2-40B4-BE49-F238E27FC236}">
                <a16:creationId xmlns:a16="http://schemas.microsoft.com/office/drawing/2014/main" id="{3B35FD4F-A2F2-48BE-83F4-9478E60983DD}"/>
              </a:ext>
            </a:extLst>
          </p:cNvPr>
          <p:cNvSpPr txBox="1"/>
          <p:nvPr/>
        </p:nvSpPr>
        <p:spPr>
          <a:xfrm>
            <a:off x="6621774" y="3608892"/>
            <a:ext cx="2990163" cy="769441"/>
          </a:xfrm>
          <a:prstGeom prst="rect">
            <a:avLst/>
          </a:prstGeom>
          <a:noFill/>
        </p:spPr>
        <p:txBody>
          <a:bodyPr wrap="square" rtlCol="0" anchor="ctr">
            <a:spAutoFit/>
          </a:bodyPr>
          <a:lstStyle/>
          <a:p>
            <a:r>
              <a:rPr lang="en-US" altLang="zh-CN" sz="4400" dirty="0">
                <a:gradFill>
                  <a:gsLst>
                    <a:gs pos="0">
                      <a:schemeClr val="accent3"/>
                    </a:gs>
                    <a:gs pos="100000">
                      <a:schemeClr val="accent4"/>
                    </a:gs>
                  </a:gsLst>
                  <a:lin ang="5400000" scaled="0"/>
                </a:gradFill>
                <a:latin typeface="+mj-ea"/>
                <a:ea typeface="+mj-ea"/>
              </a:rPr>
              <a:t>T</a:t>
            </a:r>
            <a:r>
              <a:rPr lang="en-US" altLang="zh-CN" sz="2800" dirty="0">
                <a:solidFill>
                  <a:schemeClr val="tx1">
                    <a:lumMod val="65000"/>
                    <a:lumOff val="35000"/>
                  </a:schemeClr>
                </a:solidFill>
                <a:latin typeface="+mn-ea"/>
              </a:rPr>
              <a:t>hreats</a:t>
            </a:r>
            <a:endParaRPr lang="zh-CN" altLang="en-US" sz="4400" dirty="0">
              <a:solidFill>
                <a:schemeClr val="tx1">
                  <a:lumMod val="65000"/>
                  <a:lumOff val="35000"/>
                </a:schemeClr>
              </a:solidFill>
              <a:latin typeface="+mn-ea"/>
            </a:endParaRPr>
          </a:p>
        </p:txBody>
      </p:sp>
      <p:sp>
        <p:nvSpPr>
          <p:cNvPr id="27" name="矩形: 圆角 26">
            <a:extLst>
              <a:ext uri="{FF2B5EF4-FFF2-40B4-BE49-F238E27FC236}">
                <a16:creationId xmlns:a16="http://schemas.microsoft.com/office/drawing/2014/main" id="{DBF471DC-C996-4200-8E74-264DD47F82CB}"/>
              </a:ext>
            </a:extLst>
          </p:cNvPr>
          <p:cNvSpPr/>
          <p:nvPr/>
        </p:nvSpPr>
        <p:spPr>
          <a:xfrm>
            <a:off x="6715125" y="4295701"/>
            <a:ext cx="3076575" cy="308049"/>
          </a:xfrm>
          <a:prstGeom prst="roundRect">
            <a:avLst/>
          </a:prstGeom>
          <a:gradFill>
            <a:gsLst>
              <a:gs pos="0">
                <a:schemeClr val="accent3"/>
              </a:gs>
              <a:gs pos="100000">
                <a:schemeClr val="accent4"/>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400" dirty="0">
                <a:latin typeface="+mj-ea"/>
                <a:ea typeface="+mj-ea"/>
              </a:rPr>
              <a:t>威胁一：越来越多的精干小型工作室</a:t>
            </a:r>
          </a:p>
        </p:txBody>
      </p:sp>
      <p:sp>
        <p:nvSpPr>
          <p:cNvPr id="28" name="矩形: 圆角 27">
            <a:extLst>
              <a:ext uri="{FF2B5EF4-FFF2-40B4-BE49-F238E27FC236}">
                <a16:creationId xmlns:a16="http://schemas.microsoft.com/office/drawing/2014/main" id="{EE533ADD-56DD-44F8-BB1B-C92C5C131EE2}"/>
              </a:ext>
            </a:extLst>
          </p:cNvPr>
          <p:cNvSpPr/>
          <p:nvPr/>
        </p:nvSpPr>
        <p:spPr>
          <a:xfrm>
            <a:off x="2171700" y="2285926"/>
            <a:ext cx="3076575" cy="308049"/>
          </a:xfrm>
          <a:prstGeom prst="round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j-ea"/>
                <a:ea typeface="+mj-ea"/>
              </a:rPr>
              <a:t>优势一：公司背景专业</a:t>
            </a:r>
          </a:p>
        </p:txBody>
      </p:sp>
      <p:sp>
        <p:nvSpPr>
          <p:cNvPr id="29" name="矩形: 圆角 28">
            <a:extLst>
              <a:ext uri="{FF2B5EF4-FFF2-40B4-BE49-F238E27FC236}">
                <a16:creationId xmlns:a16="http://schemas.microsoft.com/office/drawing/2014/main" id="{B446B4FD-AF9B-4924-9D50-29A630ED504A}"/>
              </a:ext>
            </a:extLst>
          </p:cNvPr>
          <p:cNvSpPr/>
          <p:nvPr/>
        </p:nvSpPr>
        <p:spPr>
          <a:xfrm>
            <a:off x="6715125" y="2285926"/>
            <a:ext cx="3076575" cy="308049"/>
          </a:xfrm>
          <a:prstGeom prst="roundRect">
            <a:avLst/>
          </a:prstGeom>
          <a:gradFill>
            <a:gsLst>
              <a:gs pos="0">
                <a:schemeClr val="accent3"/>
              </a:gs>
              <a:gs pos="100000">
                <a:schemeClr val="accent4"/>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j-ea"/>
                <a:ea typeface="+mj-ea"/>
              </a:rPr>
              <a:t>劣势一：内部流程繁琐</a:t>
            </a:r>
          </a:p>
        </p:txBody>
      </p:sp>
      <p:sp>
        <p:nvSpPr>
          <p:cNvPr id="30" name="矩形: 圆角 29">
            <a:extLst>
              <a:ext uri="{FF2B5EF4-FFF2-40B4-BE49-F238E27FC236}">
                <a16:creationId xmlns:a16="http://schemas.microsoft.com/office/drawing/2014/main" id="{B7D91071-30B0-40B0-98C2-75BCBF392424}"/>
              </a:ext>
            </a:extLst>
          </p:cNvPr>
          <p:cNvSpPr/>
          <p:nvPr/>
        </p:nvSpPr>
        <p:spPr>
          <a:xfrm>
            <a:off x="2171700" y="4295701"/>
            <a:ext cx="3076575" cy="308049"/>
          </a:xfrm>
          <a:prstGeom prst="round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400" dirty="0">
                <a:latin typeface="+mj-ea"/>
                <a:ea typeface="+mj-ea"/>
              </a:rPr>
              <a:t>机会一：行业环境对专业要求高</a:t>
            </a:r>
          </a:p>
        </p:txBody>
      </p:sp>
      <p:sp>
        <p:nvSpPr>
          <p:cNvPr id="31" name="矩形: 圆角 30">
            <a:extLst>
              <a:ext uri="{FF2B5EF4-FFF2-40B4-BE49-F238E27FC236}">
                <a16:creationId xmlns:a16="http://schemas.microsoft.com/office/drawing/2014/main" id="{AA89DCB0-FCA2-4D1A-B029-1B7631F87CA2}"/>
              </a:ext>
            </a:extLst>
          </p:cNvPr>
          <p:cNvSpPr/>
          <p:nvPr/>
        </p:nvSpPr>
        <p:spPr>
          <a:xfrm>
            <a:off x="6715125" y="4670351"/>
            <a:ext cx="3076575" cy="308049"/>
          </a:xfrm>
          <a:prstGeom prst="roundRect">
            <a:avLst/>
          </a:prstGeom>
          <a:gradFill>
            <a:gsLst>
              <a:gs pos="0">
                <a:schemeClr val="accent3"/>
              </a:gs>
              <a:gs pos="100000">
                <a:schemeClr val="accent4"/>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400" dirty="0">
                <a:latin typeface="+mj-ea"/>
                <a:ea typeface="+mj-ea"/>
              </a:rPr>
              <a:t>威胁二：互联网个人品牌崛起</a:t>
            </a:r>
          </a:p>
        </p:txBody>
      </p:sp>
      <p:sp>
        <p:nvSpPr>
          <p:cNvPr id="32" name="矩形: 圆角 31">
            <a:extLst>
              <a:ext uri="{FF2B5EF4-FFF2-40B4-BE49-F238E27FC236}">
                <a16:creationId xmlns:a16="http://schemas.microsoft.com/office/drawing/2014/main" id="{8BEA1096-641F-41EA-B813-C379EF3968BE}"/>
              </a:ext>
            </a:extLst>
          </p:cNvPr>
          <p:cNvSpPr/>
          <p:nvPr/>
        </p:nvSpPr>
        <p:spPr>
          <a:xfrm>
            <a:off x="2171700" y="2660576"/>
            <a:ext cx="3076575" cy="308049"/>
          </a:xfrm>
          <a:prstGeom prst="round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j-ea"/>
                <a:ea typeface="+mj-ea"/>
              </a:rPr>
              <a:t>优势二：服务范围遍布全国</a:t>
            </a:r>
          </a:p>
        </p:txBody>
      </p:sp>
      <p:sp>
        <p:nvSpPr>
          <p:cNvPr id="33" name="矩形: 圆角 32">
            <a:extLst>
              <a:ext uri="{FF2B5EF4-FFF2-40B4-BE49-F238E27FC236}">
                <a16:creationId xmlns:a16="http://schemas.microsoft.com/office/drawing/2014/main" id="{7D5BDCDC-FF95-4601-B085-1424E17ED448}"/>
              </a:ext>
            </a:extLst>
          </p:cNvPr>
          <p:cNvSpPr/>
          <p:nvPr/>
        </p:nvSpPr>
        <p:spPr>
          <a:xfrm>
            <a:off x="6715125" y="2660576"/>
            <a:ext cx="3076575" cy="308049"/>
          </a:xfrm>
          <a:prstGeom prst="roundRect">
            <a:avLst/>
          </a:prstGeom>
          <a:gradFill>
            <a:gsLst>
              <a:gs pos="0">
                <a:schemeClr val="accent3"/>
              </a:gs>
              <a:gs pos="100000">
                <a:schemeClr val="accent4"/>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j-ea"/>
                <a:ea typeface="+mj-ea"/>
              </a:rPr>
              <a:t>劣势二：细分领域缺乏竞争力</a:t>
            </a:r>
          </a:p>
        </p:txBody>
      </p:sp>
      <p:sp>
        <p:nvSpPr>
          <p:cNvPr id="34" name="矩形: 圆角 33">
            <a:extLst>
              <a:ext uri="{FF2B5EF4-FFF2-40B4-BE49-F238E27FC236}">
                <a16:creationId xmlns:a16="http://schemas.microsoft.com/office/drawing/2014/main" id="{AD15AF7B-B7EA-49F1-ADAF-091744D59EA7}"/>
              </a:ext>
            </a:extLst>
          </p:cNvPr>
          <p:cNvSpPr/>
          <p:nvPr/>
        </p:nvSpPr>
        <p:spPr>
          <a:xfrm>
            <a:off x="2171700" y="4670351"/>
            <a:ext cx="3076575" cy="308049"/>
          </a:xfrm>
          <a:prstGeom prst="round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400" dirty="0">
                <a:latin typeface="+mj-ea"/>
                <a:ea typeface="+mj-ea"/>
              </a:rPr>
              <a:t>机会二：市场环境快速变革</a:t>
            </a:r>
          </a:p>
        </p:txBody>
      </p:sp>
      <p:sp>
        <p:nvSpPr>
          <p:cNvPr id="35" name="矩形: 圆角 34">
            <a:extLst>
              <a:ext uri="{FF2B5EF4-FFF2-40B4-BE49-F238E27FC236}">
                <a16:creationId xmlns:a16="http://schemas.microsoft.com/office/drawing/2014/main" id="{43C1EAE9-EC10-4644-94E9-B463E250E6BC}"/>
              </a:ext>
            </a:extLst>
          </p:cNvPr>
          <p:cNvSpPr/>
          <p:nvPr/>
        </p:nvSpPr>
        <p:spPr>
          <a:xfrm>
            <a:off x="6715125" y="5045001"/>
            <a:ext cx="3076575" cy="308049"/>
          </a:xfrm>
          <a:prstGeom prst="roundRect">
            <a:avLst/>
          </a:prstGeom>
          <a:gradFill>
            <a:gsLst>
              <a:gs pos="0">
                <a:schemeClr val="accent3"/>
              </a:gs>
              <a:gs pos="100000">
                <a:schemeClr val="accent4"/>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400" dirty="0">
                <a:latin typeface="+mj-ea"/>
                <a:ea typeface="+mj-ea"/>
              </a:rPr>
              <a:t>威胁三：竞争对手层出不穷</a:t>
            </a:r>
          </a:p>
        </p:txBody>
      </p:sp>
      <p:sp>
        <p:nvSpPr>
          <p:cNvPr id="36" name="矩形: 圆角 35">
            <a:extLst>
              <a:ext uri="{FF2B5EF4-FFF2-40B4-BE49-F238E27FC236}">
                <a16:creationId xmlns:a16="http://schemas.microsoft.com/office/drawing/2014/main" id="{8D8D785C-A7DF-438A-ADB4-E88C13DEAD43}"/>
              </a:ext>
            </a:extLst>
          </p:cNvPr>
          <p:cNvSpPr/>
          <p:nvPr/>
        </p:nvSpPr>
        <p:spPr>
          <a:xfrm>
            <a:off x="2171700" y="3035226"/>
            <a:ext cx="3076575" cy="308049"/>
          </a:xfrm>
          <a:prstGeom prst="round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j-ea"/>
                <a:ea typeface="+mj-ea"/>
              </a:rPr>
              <a:t>优势三：响应速度极快</a:t>
            </a:r>
          </a:p>
        </p:txBody>
      </p:sp>
      <p:sp>
        <p:nvSpPr>
          <p:cNvPr id="37" name="矩形: 圆角 36">
            <a:extLst>
              <a:ext uri="{FF2B5EF4-FFF2-40B4-BE49-F238E27FC236}">
                <a16:creationId xmlns:a16="http://schemas.microsoft.com/office/drawing/2014/main" id="{9C4D9803-CC73-4F39-A392-5A7E6E7082C8}"/>
              </a:ext>
            </a:extLst>
          </p:cNvPr>
          <p:cNvSpPr/>
          <p:nvPr/>
        </p:nvSpPr>
        <p:spPr>
          <a:xfrm>
            <a:off x="6715125" y="3035226"/>
            <a:ext cx="3076575" cy="308049"/>
          </a:xfrm>
          <a:prstGeom prst="roundRect">
            <a:avLst/>
          </a:prstGeom>
          <a:gradFill>
            <a:gsLst>
              <a:gs pos="0">
                <a:schemeClr val="accent3"/>
              </a:gs>
              <a:gs pos="100000">
                <a:schemeClr val="accent4"/>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j-ea"/>
                <a:ea typeface="+mj-ea"/>
              </a:rPr>
              <a:t>劣势三：收入结构不够丰富</a:t>
            </a:r>
          </a:p>
        </p:txBody>
      </p:sp>
      <p:sp>
        <p:nvSpPr>
          <p:cNvPr id="38" name="矩形: 圆角 37">
            <a:extLst>
              <a:ext uri="{FF2B5EF4-FFF2-40B4-BE49-F238E27FC236}">
                <a16:creationId xmlns:a16="http://schemas.microsoft.com/office/drawing/2014/main" id="{07EEDBCF-4C60-48DC-ABE1-7836780D99E7}"/>
              </a:ext>
            </a:extLst>
          </p:cNvPr>
          <p:cNvSpPr/>
          <p:nvPr/>
        </p:nvSpPr>
        <p:spPr>
          <a:xfrm>
            <a:off x="2171700" y="5045001"/>
            <a:ext cx="3076575" cy="308049"/>
          </a:xfrm>
          <a:prstGeom prst="round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400" dirty="0">
                <a:latin typeface="+mj-ea"/>
                <a:ea typeface="+mj-ea"/>
              </a:rPr>
              <a:t>机会三：年轻人正占领消费话语权</a:t>
            </a:r>
          </a:p>
        </p:txBody>
      </p:sp>
    </p:spTree>
    <p:extLst>
      <p:ext uri="{BB962C8B-B14F-4D97-AF65-F5344CB8AC3E}">
        <p14:creationId xmlns:p14="http://schemas.microsoft.com/office/powerpoint/2010/main" val="9114376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雪山的风景&#10;&#10;描述已自动生成">
            <a:extLst>
              <a:ext uri="{FF2B5EF4-FFF2-40B4-BE49-F238E27FC236}">
                <a16:creationId xmlns:a16="http://schemas.microsoft.com/office/drawing/2014/main" id="{3C6D274C-EC70-4390-B096-66C42B13151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44" name="图片 43" descr="人手上拿着刀&#10;&#10;低可信度描述已自动生成">
            <a:extLst>
              <a:ext uri="{FF2B5EF4-FFF2-40B4-BE49-F238E27FC236}">
                <a16:creationId xmlns:a16="http://schemas.microsoft.com/office/drawing/2014/main" id="{8274851A-B604-4A86-AC65-1836C5311F4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 y="2"/>
            <a:ext cx="3185065" cy="6857998"/>
          </a:xfrm>
          <a:custGeom>
            <a:avLst/>
            <a:gdLst>
              <a:gd name="connsiteX0" fmla="*/ 0 w 3185065"/>
              <a:gd name="connsiteY0" fmla="*/ 0 h 6857998"/>
              <a:gd name="connsiteX1" fmla="*/ 3185065 w 3185065"/>
              <a:gd name="connsiteY1" fmla="*/ 0 h 6857998"/>
              <a:gd name="connsiteX2" fmla="*/ 3185065 w 3185065"/>
              <a:gd name="connsiteY2" fmla="*/ 6857998 h 6857998"/>
              <a:gd name="connsiteX3" fmla="*/ 0 w 3185065"/>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3185065" h="6857998">
                <a:moveTo>
                  <a:pt x="0" y="0"/>
                </a:moveTo>
                <a:lnTo>
                  <a:pt x="3185065" y="0"/>
                </a:lnTo>
                <a:lnTo>
                  <a:pt x="3185065" y="6857998"/>
                </a:lnTo>
                <a:lnTo>
                  <a:pt x="0" y="6857998"/>
                </a:lnTo>
                <a:close/>
              </a:path>
            </a:pathLst>
          </a:custGeom>
        </p:spPr>
      </p:pic>
      <p:sp>
        <p:nvSpPr>
          <p:cNvPr id="7" name="矩形 6">
            <a:extLst>
              <a:ext uri="{FF2B5EF4-FFF2-40B4-BE49-F238E27FC236}">
                <a16:creationId xmlns:a16="http://schemas.microsoft.com/office/drawing/2014/main" id="{CAD64029-56E6-495D-8AAD-FDB7CBC0AC72}"/>
              </a:ext>
            </a:extLst>
          </p:cNvPr>
          <p:cNvSpPr/>
          <p:nvPr/>
        </p:nvSpPr>
        <p:spPr>
          <a:xfrm>
            <a:off x="1689100" y="939800"/>
            <a:ext cx="2463800" cy="4521199"/>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7A5AD9A1-E38F-44C4-ABA0-8FCA45166927}"/>
              </a:ext>
            </a:extLst>
          </p:cNvPr>
          <p:cNvSpPr/>
          <p:nvPr/>
        </p:nvSpPr>
        <p:spPr>
          <a:xfrm>
            <a:off x="1943101" y="1137574"/>
            <a:ext cx="2425700" cy="4539326"/>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70724EBD-A0D5-4D0F-B750-40A05CBE2073}"/>
              </a:ext>
            </a:extLst>
          </p:cNvPr>
          <p:cNvSpPr txBox="1"/>
          <p:nvPr/>
        </p:nvSpPr>
        <p:spPr>
          <a:xfrm>
            <a:off x="2088944" y="1480281"/>
            <a:ext cx="2203656" cy="1015663"/>
          </a:xfrm>
          <a:prstGeom prst="rect">
            <a:avLst/>
          </a:prstGeom>
          <a:noFill/>
        </p:spPr>
        <p:txBody>
          <a:bodyPr wrap="square" rtlCol="0">
            <a:spAutoFit/>
          </a:bodyPr>
          <a:lstStyle/>
          <a:p>
            <a:r>
              <a:rPr lang="zh-CN" altLang="en-US" sz="6000" dirty="0">
                <a:solidFill>
                  <a:schemeClr val="bg1"/>
                </a:solidFill>
                <a:latin typeface="+mj-ea"/>
                <a:ea typeface="+mj-ea"/>
              </a:rPr>
              <a:t>目录</a:t>
            </a:r>
          </a:p>
        </p:txBody>
      </p:sp>
      <p:sp>
        <p:nvSpPr>
          <p:cNvPr id="4" name="文本框 3">
            <a:extLst>
              <a:ext uri="{FF2B5EF4-FFF2-40B4-BE49-F238E27FC236}">
                <a16:creationId xmlns:a16="http://schemas.microsoft.com/office/drawing/2014/main" id="{97A001F1-8315-41DA-AF87-3E5A94A54251}"/>
              </a:ext>
            </a:extLst>
          </p:cNvPr>
          <p:cNvSpPr txBox="1"/>
          <p:nvPr/>
        </p:nvSpPr>
        <p:spPr>
          <a:xfrm>
            <a:off x="2088944" y="4813441"/>
            <a:ext cx="1727405" cy="400110"/>
          </a:xfrm>
          <a:prstGeom prst="rect">
            <a:avLst/>
          </a:prstGeom>
          <a:noFill/>
        </p:spPr>
        <p:txBody>
          <a:bodyPr wrap="square" rtlCol="0">
            <a:spAutoFit/>
          </a:bodyPr>
          <a:lstStyle/>
          <a:p>
            <a:r>
              <a:rPr lang="en-US" altLang="zh-CN" sz="2000" dirty="0">
                <a:solidFill>
                  <a:schemeClr val="bg1"/>
                </a:solidFill>
              </a:rPr>
              <a:t>CONTENTS</a:t>
            </a:r>
            <a:endParaRPr lang="zh-CN" altLang="en-US" sz="2000" dirty="0">
              <a:solidFill>
                <a:schemeClr val="bg1"/>
              </a:solidFill>
            </a:endParaRPr>
          </a:p>
        </p:txBody>
      </p:sp>
      <p:cxnSp>
        <p:nvCxnSpPr>
          <p:cNvPr id="6" name="直接连接符 5">
            <a:extLst>
              <a:ext uri="{FF2B5EF4-FFF2-40B4-BE49-F238E27FC236}">
                <a16:creationId xmlns:a16="http://schemas.microsoft.com/office/drawing/2014/main" id="{FA8F79BC-0020-43AD-883B-2069E84A9109}"/>
              </a:ext>
            </a:extLst>
          </p:cNvPr>
          <p:cNvCxnSpPr/>
          <p:nvPr/>
        </p:nvCxnSpPr>
        <p:spPr>
          <a:xfrm>
            <a:off x="2400300" y="2559444"/>
            <a:ext cx="0" cy="2088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9" name="组合 38">
            <a:extLst>
              <a:ext uri="{FF2B5EF4-FFF2-40B4-BE49-F238E27FC236}">
                <a16:creationId xmlns:a16="http://schemas.microsoft.com/office/drawing/2014/main" id="{B4F4D7B4-4C3F-4BD3-8791-22D12D585DF0}"/>
              </a:ext>
            </a:extLst>
          </p:cNvPr>
          <p:cNvGrpSpPr/>
          <p:nvPr/>
        </p:nvGrpSpPr>
        <p:grpSpPr>
          <a:xfrm>
            <a:off x="8080831" y="1442448"/>
            <a:ext cx="2818440" cy="1733370"/>
            <a:chOff x="8068830" y="1475135"/>
            <a:chExt cx="2744119" cy="1687662"/>
          </a:xfrm>
        </p:grpSpPr>
        <p:sp>
          <p:nvSpPr>
            <p:cNvPr id="18" name="矩形 17">
              <a:extLst>
                <a:ext uri="{FF2B5EF4-FFF2-40B4-BE49-F238E27FC236}">
                  <a16:creationId xmlns:a16="http://schemas.microsoft.com/office/drawing/2014/main" id="{310404F2-5CE1-4CE1-8E41-1E938411DE6E}"/>
                </a:ext>
              </a:extLst>
            </p:cNvPr>
            <p:cNvSpPr/>
            <p:nvPr/>
          </p:nvSpPr>
          <p:spPr>
            <a:xfrm>
              <a:off x="8068830" y="1475135"/>
              <a:ext cx="2744119" cy="1687662"/>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458CA555-365E-4DBC-93E6-9002EB00B062}"/>
                </a:ext>
              </a:extLst>
            </p:cNvPr>
            <p:cNvSpPr txBox="1"/>
            <p:nvPr/>
          </p:nvSpPr>
          <p:spPr>
            <a:xfrm>
              <a:off x="8191909" y="2066274"/>
              <a:ext cx="2356056" cy="523220"/>
            </a:xfrm>
            <a:prstGeom prst="rect">
              <a:avLst/>
            </a:prstGeom>
            <a:noFill/>
          </p:spPr>
          <p:txBody>
            <a:bodyPr wrap="square" rtlCol="0" anchor="ctr">
              <a:spAutoFit/>
            </a:bodyPr>
            <a:lstStyle/>
            <a:p>
              <a:r>
                <a:rPr lang="zh-CN" altLang="en-US" sz="2800" dirty="0">
                  <a:solidFill>
                    <a:schemeClr val="bg1">
                      <a:lumMod val="50000"/>
                    </a:schemeClr>
                  </a:solidFill>
                  <a:latin typeface="+mj-ea"/>
                  <a:ea typeface="+mj-ea"/>
                </a:rPr>
                <a:t>重点项目</a:t>
              </a:r>
            </a:p>
          </p:txBody>
        </p:sp>
        <p:sp>
          <p:nvSpPr>
            <p:cNvPr id="20" name="文本框 19">
              <a:extLst>
                <a:ext uri="{FF2B5EF4-FFF2-40B4-BE49-F238E27FC236}">
                  <a16:creationId xmlns:a16="http://schemas.microsoft.com/office/drawing/2014/main" id="{4A3A790B-7E56-4E89-A95B-5BDB9BDA497B}"/>
                </a:ext>
              </a:extLst>
            </p:cNvPr>
            <p:cNvSpPr txBox="1"/>
            <p:nvPr/>
          </p:nvSpPr>
          <p:spPr>
            <a:xfrm>
              <a:off x="8191909" y="1620911"/>
              <a:ext cx="2356056" cy="400110"/>
            </a:xfrm>
            <a:prstGeom prst="rect">
              <a:avLst/>
            </a:prstGeom>
            <a:noFill/>
          </p:spPr>
          <p:txBody>
            <a:bodyPr wrap="square" rtlCol="0">
              <a:spAutoFit/>
            </a:bodyPr>
            <a:lstStyle/>
            <a:p>
              <a:r>
                <a:rPr lang="en-US" altLang="zh-CN" sz="2000" dirty="0">
                  <a:solidFill>
                    <a:schemeClr val="accent1"/>
                  </a:solidFill>
                  <a:latin typeface="+mj-ea"/>
                  <a:ea typeface="+mj-ea"/>
                </a:rPr>
                <a:t>PART 02</a:t>
              </a:r>
              <a:endParaRPr lang="zh-CN" altLang="en-US" sz="2000" dirty="0">
                <a:solidFill>
                  <a:schemeClr val="accent1"/>
                </a:solidFill>
                <a:latin typeface="+mj-ea"/>
                <a:ea typeface="+mj-ea"/>
              </a:endParaRPr>
            </a:p>
          </p:txBody>
        </p:sp>
        <p:sp>
          <p:nvSpPr>
            <p:cNvPr id="21" name="文本框 20">
              <a:extLst>
                <a:ext uri="{FF2B5EF4-FFF2-40B4-BE49-F238E27FC236}">
                  <a16:creationId xmlns:a16="http://schemas.microsoft.com/office/drawing/2014/main" id="{D64475C6-89BC-4410-A978-382984B09B1A}"/>
                </a:ext>
              </a:extLst>
            </p:cNvPr>
            <p:cNvSpPr txBox="1"/>
            <p:nvPr/>
          </p:nvSpPr>
          <p:spPr>
            <a:xfrm>
              <a:off x="8191909" y="2663093"/>
              <a:ext cx="2356056" cy="307777"/>
            </a:xfrm>
            <a:prstGeom prst="rect">
              <a:avLst/>
            </a:prstGeom>
            <a:noFill/>
          </p:spPr>
          <p:txBody>
            <a:bodyPr wrap="square" rtlCol="0">
              <a:spAutoFit/>
            </a:bodyPr>
            <a:lstStyle/>
            <a:p>
              <a:r>
                <a:rPr lang="zh-CN" altLang="en-US" sz="1400" dirty="0">
                  <a:solidFill>
                    <a:schemeClr val="bg1">
                      <a:lumMod val="50000"/>
                    </a:schemeClr>
                  </a:solidFill>
                  <a:latin typeface="+mn-ea"/>
                </a:rPr>
                <a:t>添加您的标题文字</a:t>
              </a:r>
            </a:p>
          </p:txBody>
        </p:sp>
        <p:sp>
          <p:nvSpPr>
            <p:cNvPr id="34" name="矩形 33">
              <a:extLst>
                <a:ext uri="{FF2B5EF4-FFF2-40B4-BE49-F238E27FC236}">
                  <a16:creationId xmlns:a16="http://schemas.microsoft.com/office/drawing/2014/main" id="{3A6BFFB8-CE94-4517-96D4-D9EC8468E5F5}"/>
                </a:ext>
              </a:extLst>
            </p:cNvPr>
            <p:cNvSpPr/>
            <p:nvPr/>
          </p:nvSpPr>
          <p:spPr>
            <a:xfrm>
              <a:off x="8068830" y="1475135"/>
              <a:ext cx="2744119" cy="66188"/>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a:extLst>
              <a:ext uri="{FF2B5EF4-FFF2-40B4-BE49-F238E27FC236}">
                <a16:creationId xmlns:a16="http://schemas.microsoft.com/office/drawing/2014/main" id="{59888B2A-B06A-4191-9DF9-D3EF478EC38D}"/>
              </a:ext>
            </a:extLst>
          </p:cNvPr>
          <p:cNvGrpSpPr/>
          <p:nvPr/>
        </p:nvGrpSpPr>
        <p:grpSpPr>
          <a:xfrm>
            <a:off x="4855850" y="1442448"/>
            <a:ext cx="2818440" cy="1733370"/>
            <a:chOff x="5001165" y="1475135"/>
            <a:chExt cx="2744119" cy="1687662"/>
          </a:xfrm>
        </p:grpSpPr>
        <p:sp>
          <p:nvSpPr>
            <p:cNvPr id="10" name="矩形 9">
              <a:extLst>
                <a:ext uri="{FF2B5EF4-FFF2-40B4-BE49-F238E27FC236}">
                  <a16:creationId xmlns:a16="http://schemas.microsoft.com/office/drawing/2014/main" id="{7666A031-1506-4861-886A-27A63014D032}"/>
                </a:ext>
              </a:extLst>
            </p:cNvPr>
            <p:cNvSpPr/>
            <p:nvPr/>
          </p:nvSpPr>
          <p:spPr>
            <a:xfrm>
              <a:off x="5001165" y="1475135"/>
              <a:ext cx="2744119" cy="1687662"/>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F031D401-1324-4FD4-BFF7-08C3C396E43C}"/>
                </a:ext>
              </a:extLst>
            </p:cNvPr>
            <p:cNvSpPr txBox="1"/>
            <p:nvPr/>
          </p:nvSpPr>
          <p:spPr>
            <a:xfrm>
              <a:off x="5124244" y="2066274"/>
              <a:ext cx="2356056" cy="523220"/>
            </a:xfrm>
            <a:prstGeom prst="rect">
              <a:avLst/>
            </a:prstGeom>
            <a:noFill/>
          </p:spPr>
          <p:txBody>
            <a:bodyPr wrap="square" rtlCol="0" anchor="ctr">
              <a:spAutoFit/>
            </a:bodyPr>
            <a:lstStyle/>
            <a:p>
              <a:r>
                <a:rPr lang="zh-CN" altLang="en-US" sz="2800" dirty="0">
                  <a:solidFill>
                    <a:schemeClr val="bg1">
                      <a:lumMod val="50000"/>
                    </a:schemeClr>
                  </a:solidFill>
                  <a:latin typeface="+mj-ea"/>
                  <a:ea typeface="+mj-ea"/>
                </a:rPr>
                <a:t>年度回顾</a:t>
              </a:r>
            </a:p>
          </p:txBody>
        </p:sp>
        <p:sp>
          <p:nvSpPr>
            <p:cNvPr id="16" name="文本框 15">
              <a:extLst>
                <a:ext uri="{FF2B5EF4-FFF2-40B4-BE49-F238E27FC236}">
                  <a16:creationId xmlns:a16="http://schemas.microsoft.com/office/drawing/2014/main" id="{46271D31-B1AA-4EA0-9074-496E86C333B7}"/>
                </a:ext>
              </a:extLst>
            </p:cNvPr>
            <p:cNvSpPr txBox="1"/>
            <p:nvPr/>
          </p:nvSpPr>
          <p:spPr>
            <a:xfrm>
              <a:off x="5124244" y="1620911"/>
              <a:ext cx="2356056" cy="400110"/>
            </a:xfrm>
            <a:prstGeom prst="rect">
              <a:avLst/>
            </a:prstGeom>
            <a:noFill/>
          </p:spPr>
          <p:txBody>
            <a:bodyPr wrap="square" rtlCol="0">
              <a:spAutoFit/>
            </a:bodyPr>
            <a:lstStyle/>
            <a:p>
              <a:r>
                <a:rPr lang="en-US" altLang="zh-CN" sz="2000" dirty="0">
                  <a:solidFill>
                    <a:schemeClr val="accent1"/>
                  </a:solidFill>
                  <a:latin typeface="+mj-ea"/>
                  <a:ea typeface="+mj-ea"/>
                </a:rPr>
                <a:t>PART 01</a:t>
              </a:r>
              <a:endParaRPr lang="zh-CN" altLang="en-US" sz="2000" dirty="0">
                <a:solidFill>
                  <a:schemeClr val="accent1"/>
                </a:solidFill>
                <a:latin typeface="+mj-ea"/>
                <a:ea typeface="+mj-ea"/>
              </a:endParaRPr>
            </a:p>
          </p:txBody>
        </p:sp>
        <p:sp>
          <p:nvSpPr>
            <p:cNvPr id="17" name="文本框 16">
              <a:extLst>
                <a:ext uri="{FF2B5EF4-FFF2-40B4-BE49-F238E27FC236}">
                  <a16:creationId xmlns:a16="http://schemas.microsoft.com/office/drawing/2014/main" id="{EA0396DE-AF21-46A5-9A8F-B93B3CD9F9D4}"/>
                </a:ext>
              </a:extLst>
            </p:cNvPr>
            <p:cNvSpPr txBox="1"/>
            <p:nvPr/>
          </p:nvSpPr>
          <p:spPr>
            <a:xfrm>
              <a:off x="5124244" y="2663093"/>
              <a:ext cx="2356056" cy="307777"/>
            </a:xfrm>
            <a:prstGeom prst="rect">
              <a:avLst/>
            </a:prstGeom>
            <a:noFill/>
          </p:spPr>
          <p:txBody>
            <a:bodyPr wrap="square" rtlCol="0">
              <a:spAutoFit/>
            </a:bodyPr>
            <a:lstStyle/>
            <a:p>
              <a:r>
                <a:rPr lang="zh-CN" altLang="en-US" sz="1400" dirty="0">
                  <a:solidFill>
                    <a:schemeClr val="bg1">
                      <a:lumMod val="50000"/>
                    </a:schemeClr>
                  </a:solidFill>
                  <a:latin typeface="+mn-ea"/>
                </a:rPr>
                <a:t>添加您的标题文字</a:t>
              </a:r>
            </a:p>
          </p:txBody>
        </p:sp>
        <p:sp>
          <p:nvSpPr>
            <p:cNvPr id="35" name="矩形 34">
              <a:extLst>
                <a:ext uri="{FF2B5EF4-FFF2-40B4-BE49-F238E27FC236}">
                  <a16:creationId xmlns:a16="http://schemas.microsoft.com/office/drawing/2014/main" id="{2CA26463-8D4C-4AD9-BEF2-0FDDDF55F600}"/>
                </a:ext>
              </a:extLst>
            </p:cNvPr>
            <p:cNvSpPr/>
            <p:nvPr/>
          </p:nvSpPr>
          <p:spPr>
            <a:xfrm>
              <a:off x="5001165" y="1475135"/>
              <a:ext cx="2744119" cy="66188"/>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a:extLst>
              <a:ext uri="{FF2B5EF4-FFF2-40B4-BE49-F238E27FC236}">
                <a16:creationId xmlns:a16="http://schemas.microsoft.com/office/drawing/2014/main" id="{293DEADC-88A6-43CC-AC87-3CB105E70461}"/>
              </a:ext>
            </a:extLst>
          </p:cNvPr>
          <p:cNvGrpSpPr/>
          <p:nvPr/>
        </p:nvGrpSpPr>
        <p:grpSpPr>
          <a:xfrm>
            <a:off x="4855850" y="3526888"/>
            <a:ext cx="2818440" cy="1733370"/>
            <a:chOff x="5001165" y="3431755"/>
            <a:chExt cx="2744119" cy="1687662"/>
          </a:xfrm>
        </p:grpSpPr>
        <p:sp>
          <p:nvSpPr>
            <p:cNvPr id="22" name="矩形 21">
              <a:extLst>
                <a:ext uri="{FF2B5EF4-FFF2-40B4-BE49-F238E27FC236}">
                  <a16:creationId xmlns:a16="http://schemas.microsoft.com/office/drawing/2014/main" id="{10F032EE-7377-4EDC-B39E-BF766CC34E75}"/>
                </a:ext>
              </a:extLst>
            </p:cNvPr>
            <p:cNvSpPr/>
            <p:nvPr/>
          </p:nvSpPr>
          <p:spPr>
            <a:xfrm>
              <a:off x="5001165" y="3431755"/>
              <a:ext cx="2744119" cy="1687662"/>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62BA7140-A6FA-45C1-BFAB-467A0B396B13}"/>
                </a:ext>
              </a:extLst>
            </p:cNvPr>
            <p:cNvSpPr txBox="1"/>
            <p:nvPr/>
          </p:nvSpPr>
          <p:spPr>
            <a:xfrm>
              <a:off x="5124244" y="4022894"/>
              <a:ext cx="2356056" cy="523220"/>
            </a:xfrm>
            <a:prstGeom prst="rect">
              <a:avLst/>
            </a:prstGeom>
            <a:noFill/>
          </p:spPr>
          <p:txBody>
            <a:bodyPr wrap="square" rtlCol="0" anchor="ctr">
              <a:spAutoFit/>
            </a:bodyPr>
            <a:lstStyle/>
            <a:p>
              <a:r>
                <a:rPr lang="zh-CN" altLang="en-US" sz="2800" dirty="0">
                  <a:solidFill>
                    <a:schemeClr val="bg1">
                      <a:lumMod val="50000"/>
                    </a:schemeClr>
                  </a:solidFill>
                  <a:latin typeface="+mj-ea"/>
                  <a:ea typeface="+mj-ea"/>
                </a:rPr>
                <a:t>经验复盘</a:t>
              </a:r>
            </a:p>
          </p:txBody>
        </p:sp>
        <p:sp>
          <p:nvSpPr>
            <p:cNvPr id="24" name="文本框 23">
              <a:extLst>
                <a:ext uri="{FF2B5EF4-FFF2-40B4-BE49-F238E27FC236}">
                  <a16:creationId xmlns:a16="http://schemas.microsoft.com/office/drawing/2014/main" id="{28AF0BB8-CDEE-4122-A91C-5D12DC9CC80B}"/>
                </a:ext>
              </a:extLst>
            </p:cNvPr>
            <p:cNvSpPr txBox="1"/>
            <p:nvPr/>
          </p:nvSpPr>
          <p:spPr>
            <a:xfrm>
              <a:off x="5124244" y="3577531"/>
              <a:ext cx="2356056" cy="400110"/>
            </a:xfrm>
            <a:prstGeom prst="rect">
              <a:avLst/>
            </a:prstGeom>
            <a:noFill/>
          </p:spPr>
          <p:txBody>
            <a:bodyPr wrap="square" rtlCol="0">
              <a:spAutoFit/>
            </a:bodyPr>
            <a:lstStyle/>
            <a:p>
              <a:r>
                <a:rPr lang="en-US" altLang="zh-CN" sz="2000" dirty="0">
                  <a:solidFill>
                    <a:schemeClr val="accent1"/>
                  </a:solidFill>
                  <a:latin typeface="+mj-ea"/>
                  <a:ea typeface="+mj-ea"/>
                </a:rPr>
                <a:t>PART 03</a:t>
              </a:r>
              <a:endParaRPr lang="zh-CN" altLang="en-US" sz="2000" dirty="0">
                <a:solidFill>
                  <a:schemeClr val="accent1"/>
                </a:solidFill>
                <a:latin typeface="+mj-ea"/>
                <a:ea typeface="+mj-ea"/>
              </a:endParaRPr>
            </a:p>
          </p:txBody>
        </p:sp>
        <p:sp>
          <p:nvSpPr>
            <p:cNvPr id="25" name="文本框 24">
              <a:extLst>
                <a:ext uri="{FF2B5EF4-FFF2-40B4-BE49-F238E27FC236}">
                  <a16:creationId xmlns:a16="http://schemas.microsoft.com/office/drawing/2014/main" id="{4A342152-04EA-4645-B580-E3ABC2E7AC6F}"/>
                </a:ext>
              </a:extLst>
            </p:cNvPr>
            <p:cNvSpPr txBox="1"/>
            <p:nvPr/>
          </p:nvSpPr>
          <p:spPr>
            <a:xfrm>
              <a:off x="5124244" y="4619713"/>
              <a:ext cx="2356056" cy="307777"/>
            </a:xfrm>
            <a:prstGeom prst="rect">
              <a:avLst/>
            </a:prstGeom>
            <a:noFill/>
          </p:spPr>
          <p:txBody>
            <a:bodyPr wrap="square" rtlCol="0">
              <a:spAutoFit/>
            </a:bodyPr>
            <a:lstStyle/>
            <a:p>
              <a:r>
                <a:rPr lang="zh-CN" altLang="en-US" sz="1400" dirty="0">
                  <a:solidFill>
                    <a:schemeClr val="bg1">
                      <a:lumMod val="50000"/>
                    </a:schemeClr>
                  </a:solidFill>
                  <a:latin typeface="+mn-ea"/>
                </a:rPr>
                <a:t>添加您的标题文字</a:t>
              </a:r>
            </a:p>
          </p:txBody>
        </p:sp>
        <p:sp>
          <p:nvSpPr>
            <p:cNvPr id="36" name="矩形 35">
              <a:extLst>
                <a:ext uri="{FF2B5EF4-FFF2-40B4-BE49-F238E27FC236}">
                  <a16:creationId xmlns:a16="http://schemas.microsoft.com/office/drawing/2014/main" id="{5F383222-56C4-4CE8-8825-DC3CA9C9F663}"/>
                </a:ext>
              </a:extLst>
            </p:cNvPr>
            <p:cNvSpPr/>
            <p:nvPr/>
          </p:nvSpPr>
          <p:spPr>
            <a:xfrm>
              <a:off x="5001165" y="3431755"/>
              <a:ext cx="2744119" cy="66188"/>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id="{1C2EB8F5-9482-4EF8-93C4-4C9460041646}"/>
              </a:ext>
            </a:extLst>
          </p:cNvPr>
          <p:cNvGrpSpPr/>
          <p:nvPr/>
        </p:nvGrpSpPr>
        <p:grpSpPr>
          <a:xfrm>
            <a:off x="8080831" y="3526888"/>
            <a:ext cx="2818440" cy="1733370"/>
            <a:chOff x="8068830" y="3431755"/>
            <a:chExt cx="2744119" cy="1687662"/>
          </a:xfrm>
        </p:grpSpPr>
        <p:sp>
          <p:nvSpPr>
            <p:cNvPr id="26" name="矩形 25">
              <a:extLst>
                <a:ext uri="{FF2B5EF4-FFF2-40B4-BE49-F238E27FC236}">
                  <a16:creationId xmlns:a16="http://schemas.microsoft.com/office/drawing/2014/main" id="{97F7E112-6431-4C8E-9CBB-2E0DFD8F4077}"/>
                </a:ext>
              </a:extLst>
            </p:cNvPr>
            <p:cNvSpPr/>
            <p:nvPr/>
          </p:nvSpPr>
          <p:spPr>
            <a:xfrm>
              <a:off x="8068830" y="3431755"/>
              <a:ext cx="2744119" cy="1687662"/>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AF9B90CD-CBBB-44CA-80D9-86426994B381}"/>
                </a:ext>
              </a:extLst>
            </p:cNvPr>
            <p:cNvSpPr txBox="1"/>
            <p:nvPr/>
          </p:nvSpPr>
          <p:spPr>
            <a:xfrm>
              <a:off x="8191909" y="4022894"/>
              <a:ext cx="2356056" cy="523220"/>
            </a:xfrm>
            <a:prstGeom prst="rect">
              <a:avLst/>
            </a:prstGeom>
            <a:noFill/>
          </p:spPr>
          <p:txBody>
            <a:bodyPr wrap="square" rtlCol="0" anchor="ctr">
              <a:spAutoFit/>
            </a:bodyPr>
            <a:lstStyle/>
            <a:p>
              <a:r>
                <a:rPr lang="zh-CN" altLang="en-US" sz="2800" dirty="0">
                  <a:solidFill>
                    <a:schemeClr val="bg1">
                      <a:lumMod val="50000"/>
                    </a:schemeClr>
                  </a:solidFill>
                  <a:latin typeface="+mj-ea"/>
                  <a:ea typeface="+mj-ea"/>
                </a:rPr>
                <a:t>未来规划</a:t>
              </a:r>
            </a:p>
          </p:txBody>
        </p:sp>
        <p:sp>
          <p:nvSpPr>
            <p:cNvPr id="28" name="文本框 27">
              <a:extLst>
                <a:ext uri="{FF2B5EF4-FFF2-40B4-BE49-F238E27FC236}">
                  <a16:creationId xmlns:a16="http://schemas.microsoft.com/office/drawing/2014/main" id="{1E80A527-4976-4A7B-820A-A260C6BAA0D6}"/>
                </a:ext>
              </a:extLst>
            </p:cNvPr>
            <p:cNvSpPr txBox="1"/>
            <p:nvPr/>
          </p:nvSpPr>
          <p:spPr>
            <a:xfrm>
              <a:off x="8191909" y="3577531"/>
              <a:ext cx="2356056" cy="400110"/>
            </a:xfrm>
            <a:prstGeom prst="rect">
              <a:avLst/>
            </a:prstGeom>
            <a:noFill/>
          </p:spPr>
          <p:txBody>
            <a:bodyPr wrap="square" rtlCol="0">
              <a:spAutoFit/>
            </a:bodyPr>
            <a:lstStyle/>
            <a:p>
              <a:r>
                <a:rPr lang="en-US" altLang="zh-CN" sz="2000" dirty="0">
                  <a:solidFill>
                    <a:schemeClr val="accent1"/>
                  </a:solidFill>
                  <a:latin typeface="+mj-ea"/>
                  <a:ea typeface="+mj-ea"/>
                </a:rPr>
                <a:t>PART 04</a:t>
              </a:r>
              <a:endParaRPr lang="zh-CN" altLang="en-US" sz="2000" dirty="0">
                <a:solidFill>
                  <a:schemeClr val="accent1"/>
                </a:solidFill>
                <a:latin typeface="+mj-ea"/>
                <a:ea typeface="+mj-ea"/>
              </a:endParaRPr>
            </a:p>
          </p:txBody>
        </p:sp>
        <p:sp>
          <p:nvSpPr>
            <p:cNvPr id="29" name="文本框 28">
              <a:extLst>
                <a:ext uri="{FF2B5EF4-FFF2-40B4-BE49-F238E27FC236}">
                  <a16:creationId xmlns:a16="http://schemas.microsoft.com/office/drawing/2014/main" id="{C43C97B9-43D4-4763-866D-41C559CFF899}"/>
                </a:ext>
              </a:extLst>
            </p:cNvPr>
            <p:cNvSpPr txBox="1"/>
            <p:nvPr/>
          </p:nvSpPr>
          <p:spPr>
            <a:xfrm>
              <a:off x="8191909" y="4619713"/>
              <a:ext cx="2356056" cy="307777"/>
            </a:xfrm>
            <a:prstGeom prst="rect">
              <a:avLst/>
            </a:prstGeom>
            <a:noFill/>
          </p:spPr>
          <p:txBody>
            <a:bodyPr wrap="square" rtlCol="0">
              <a:spAutoFit/>
            </a:bodyPr>
            <a:lstStyle/>
            <a:p>
              <a:r>
                <a:rPr lang="zh-CN" altLang="en-US" sz="1400" dirty="0">
                  <a:solidFill>
                    <a:schemeClr val="bg1">
                      <a:lumMod val="50000"/>
                    </a:schemeClr>
                  </a:solidFill>
                  <a:latin typeface="+mn-ea"/>
                </a:rPr>
                <a:t>添加您的标题文字</a:t>
              </a:r>
            </a:p>
          </p:txBody>
        </p:sp>
        <p:sp>
          <p:nvSpPr>
            <p:cNvPr id="37" name="矩形 36">
              <a:extLst>
                <a:ext uri="{FF2B5EF4-FFF2-40B4-BE49-F238E27FC236}">
                  <a16:creationId xmlns:a16="http://schemas.microsoft.com/office/drawing/2014/main" id="{C22A4330-37C9-4600-AA3F-B4012850CC87}"/>
                </a:ext>
              </a:extLst>
            </p:cNvPr>
            <p:cNvSpPr/>
            <p:nvPr/>
          </p:nvSpPr>
          <p:spPr>
            <a:xfrm>
              <a:off x="8068830" y="3431755"/>
              <a:ext cx="2744119" cy="66188"/>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703691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传播策略</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04</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39" name="椭圆 38">
            <a:extLst>
              <a:ext uri="{FF2B5EF4-FFF2-40B4-BE49-F238E27FC236}">
                <a16:creationId xmlns:a16="http://schemas.microsoft.com/office/drawing/2014/main" id="{A4F9CC02-A177-4DDC-AD15-7FE5BCD84933}"/>
              </a:ext>
            </a:extLst>
          </p:cNvPr>
          <p:cNvSpPr/>
          <p:nvPr/>
        </p:nvSpPr>
        <p:spPr>
          <a:xfrm>
            <a:off x="4870450" y="2098675"/>
            <a:ext cx="2451100" cy="2451100"/>
          </a:xfrm>
          <a:prstGeom prst="ellipse">
            <a:avLst/>
          </a:prstGeom>
          <a:solidFill>
            <a:schemeClr val="accent1">
              <a:alpha val="20000"/>
            </a:scheme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scene3d>
              <a:camera prst="isometricOffAxis1Right">
                <a:rot lat="1200000" lon="20039998" rev="0"/>
              </a:camera>
              <a:lightRig rig="contrasting" dir="t"/>
            </a:scene3d>
          </a:bodyPr>
          <a:lstStyle/>
          <a:p>
            <a:pPr algn="ctr"/>
            <a:endParaRPr lang="zh-CN" altLang="en-US" sz="6000" dirty="0">
              <a:solidFill>
                <a:schemeClr val="accent1"/>
              </a:solidFill>
              <a:latin typeface="汉仪雅酷黑 75W" panose="020B0804020202020204" pitchFamily="34" charset="-122"/>
              <a:ea typeface="汉仪雅酷黑 75W" panose="020B0804020202020204" pitchFamily="34" charset="-122"/>
            </a:endParaRPr>
          </a:p>
        </p:txBody>
      </p:sp>
      <p:sp>
        <p:nvSpPr>
          <p:cNvPr id="40" name="椭圆 39">
            <a:extLst>
              <a:ext uri="{FF2B5EF4-FFF2-40B4-BE49-F238E27FC236}">
                <a16:creationId xmlns:a16="http://schemas.microsoft.com/office/drawing/2014/main" id="{BE6958C9-23D6-45D6-B219-586F7CF838AC}"/>
              </a:ext>
            </a:extLst>
          </p:cNvPr>
          <p:cNvSpPr/>
          <p:nvPr/>
        </p:nvSpPr>
        <p:spPr>
          <a:xfrm>
            <a:off x="5146094" y="2374319"/>
            <a:ext cx="1899812" cy="1899812"/>
          </a:xfrm>
          <a:prstGeom prst="ellipse">
            <a:avLst/>
          </a:prstGeom>
          <a:solidFill>
            <a:schemeClr val="bg1"/>
          </a:solidFill>
          <a:ln w="6350">
            <a:noFill/>
          </a:ln>
          <a:effectLst>
            <a:outerShdw blurRad="5461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scene3d>
              <a:camera prst="isometricOffAxis1Right">
                <a:rot lat="1200000" lon="20039998" rev="0"/>
              </a:camera>
              <a:lightRig rig="contrasting" dir="t"/>
            </a:scene3d>
          </a:bodyPr>
          <a:lstStyle/>
          <a:p>
            <a:pPr algn="ctr"/>
            <a:endParaRPr lang="zh-CN" altLang="en-US" sz="6000" dirty="0">
              <a:solidFill>
                <a:schemeClr val="accent1"/>
              </a:solidFill>
              <a:latin typeface="汉仪雅酷黑 75W" panose="020B0804020202020204" pitchFamily="34" charset="-122"/>
              <a:ea typeface="汉仪雅酷黑 75W" panose="020B0804020202020204" pitchFamily="34" charset="-122"/>
            </a:endParaRPr>
          </a:p>
        </p:txBody>
      </p:sp>
      <p:sp>
        <p:nvSpPr>
          <p:cNvPr id="41" name="椭圆 40">
            <a:extLst>
              <a:ext uri="{FF2B5EF4-FFF2-40B4-BE49-F238E27FC236}">
                <a16:creationId xmlns:a16="http://schemas.microsoft.com/office/drawing/2014/main" id="{45553003-A0FD-4E14-B363-F23596300CBB}"/>
              </a:ext>
            </a:extLst>
          </p:cNvPr>
          <p:cNvSpPr/>
          <p:nvPr/>
        </p:nvSpPr>
        <p:spPr>
          <a:xfrm>
            <a:off x="5290874" y="2521248"/>
            <a:ext cx="1624276" cy="1605954"/>
          </a:xfrm>
          <a:prstGeom prst="ellipse">
            <a:avLst/>
          </a:prstGeom>
          <a:gradFill flip="none" rotWithShape="1">
            <a:gsLst>
              <a:gs pos="100000">
                <a:schemeClr val="accent3"/>
              </a:gs>
              <a:gs pos="0">
                <a:schemeClr val="accent4"/>
              </a:gs>
            </a:gsLst>
            <a:lin ang="2700000" scaled="1"/>
            <a:tileRect/>
          </a:gradFill>
          <a:ln w="6350">
            <a:noFill/>
          </a:ln>
          <a:effectLst>
            <a:outerShdw blurRad="5461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scene3d>
              <a:camera prst="isometricOffAxis1Right">
                <a:rot lat="1200000" lon="20039998" rev="0"/>
              </a:camera>
              <a:lightRig rig="contrasting" dir="t"/>
            </a:scene3d>
          </a:bodyPr>
          <a:lstStyle/>
          <a:p>
            <a:pPr algn="ctr"/>
            <a:r>
              <a:rPr lang="zh-CN" altLang="en-US" sz="6000" dirty="0">
                <a:solidFill>
                  <a:schemeClr val="bg1"/>
                </a:solidFill>
                <a:latin typeface="+mj-ea"/>
                <a:ea typeface="+mj-ea"/>
              </a:rPr>
              <a:t>传播</a:t>
            </a:r>
          </a:p>
        </p:txBody>
      </p:sp>
      <p:sp>
        <p:nvSpPr>
          <p:cNvPr id="42" name="椭圆 41">
            <a:extLst>
              <a:ext uri="{FF2B5EF4-FFF2-40B4-BE49-F238E27FC236}">
                <a16:creationId xmlns:a16="http://schemas.microsoft.com/office/drawing/2014/main" id="{2E66C5B8-C855-49B9-8EB1-1E4B3AACCF86}"/>
              </a:ext>
            </a:extLst>
          </p:cNvPr>
          <p:cNvSpPr/>
          <p:nvPr/>
        </p:nvSpPr>
        <p:spPr>
          <a:xfrm>
            <a:off x="6698931" y="2616729"/>
            <a:ext cx="368619" cy="368619"/>
          </a:xfrm>
          <a:prstGeom prst="ellipse">
            <a:avLst/>
          </a:prstGeom>
          <a:solidFill>
            <a:schemeClr val="accent5"/>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scene3d>
              <a:camera prst="isometricOffAxis1Right">
                <a:rot lat="1200000" lon="20039998" rev="0"/>
              </a:camera>
              <a:lightRig rig="threePt" dir="t"/>
            </a:scene3d>
          </a:bodyPr>
          <a:lstStyle/>
          <a:p>
            <a:pPr algn="ctr"/>
            <a:r>
              <a:rPr lang="en-US" altLang="zh-CN" sz="3600" dirty="0">
                <a:solidFill>
                  <a:schemeClr val="accent2"/>
                </a:solidFill>
                <a:latin typeface="+mj-ea"/>
                <a:ea typeface="+mj-ea"/>
              </a:rPr>
              <a:t>+</a:t>
            </a:r>
            <a:endParaRPr lang="zh-CN" altLang="en-US" sz="3600" dirty="0">
              <a:solidFill>
                <a:schemeClr val="accent2"/>
              </a:solidFill>
              <a:latin typeface="+mj-ea"/>
              <a:ea typeface="+mj-ea"/>
            </a:endParaRPr>
          </a:p>
        </p:txBody>
      </p:sp>
      <p:sp>
        <p:nvSpPr>
          <p:cNvPr id="43" name="文本框 42">
            <a:extLst>
              <a:ext uri="{FF2B5EF4-FFF2-40B4-BE49-F238E27FC236}">
                <a16:creationId xmlns:a16="http://schemas.microsoft.com/office/drawing/2014/main" id="{DD58A46D-3BF8-40D4-98FE-B2DDB01DFA85}"/>
              </a:ext>
            </a:extLst>
          </p:cNvPr>
          <p:cNvSpPr txBox="1"/>
          <p:nvPr/>
        </p:nvSpPr>
        <p:spPr>
          <a:xfrm>
            <a:off x="1428750" y="2094046"/>
            <a:ext cx="2851971" cy="850554"/>
          </a:xfrm>
          <a:prstGeom prst="rect">
            <a:avLst/>
          </a:prstGeom>
          <a:noFill/>
        </p:spPr>
        <p:txBody>
          <a:bodyPr wrap="square">
            <a:spAutoFit/>
          </a:bodyPr>
          <a:lstStyle/>
          <a:p>
            <a:pPr algn="r">
              <a:lnSpc>
                <a:spcPct val="120000"/>
              </a:lnSpc>
            </a:pPr>
            <a:r>
              <a:rPr lang="zh-CN" altLang="en-US" sz="1400" dirty="0">
                <a:solidFill>
                  <a:schemeClr val="bg1">
                    <a:lumMod val="50000"/>
                  </a:schemeClr>
                </a:solidFill>
                <a:latin typeface="+mn-ea"/>
              </a:rPr>
              <a:t>请替换文字内容，点击相关标题文字请替请替换文字内容，点击相关标题文字请替换</a:t>
            </a:r>
          </a:p>
        </p:txBody>
      </p:sp>
      <p:sp>
        <p:nvSpPr>
          <p:cNvPr id="44" name="椭圆 43">
            <a:extLst>
              <a:ext uri="{FF2B5EF4-FFF2-40B4-BE49-F238E27FC236}">
                <a16:creationId xmlns:a16="http://schemas.microsoft.com/office/drawing/2014/main" id="{EF296915-E2A1-4807-BCCE-8DE3B6F1D08C}"/>
              </a:ext>
            </a:extLst>
          </p:cNvPr>
          <p:cNvSpPr/>
          <p:nvPr/>
        </p:nvSpPr>
        <p:spPr>
          <a:xfrm>
            <a:off x="4371975" y="1600200"/>
            <a:ext cx="3448050" cy="3448050"/>
          </a:xfrm>
          <a:prstGeom prst="ellipse">
            <a:avLst/>
          </a:prstGeom>
          <a:noFill/>
          <a:ln w="6350">
            <a:gradFill>
              <a:gsLst>
                <a:gs pos="0">
                  <a:schemeClr val="accent2"/>
                </a:gs>
                <a:gs pos="100000">
                  <a:schemeClr val="accent2">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scene3d>
              <a:camera prst="isometricOffAxis1Right">
                <a:rot lat="1200000" lon="20039998" rev="0"/>
              </a:camera>
              <a:lightRig rig="contrasting" dir="t"/>
            </a:scene3d>
          </a:bodyPr>
          <a:lstStyle/>
          <a:p>
            <a:pPr algn="ctr"/>
            <a:endParaRPr lang="zh-CN" altLang="en-US" sz="6000" dirty="0">
              <a:solidFill>
                <a:schemeClr val="accent1"/>
              </a:solidFill>
              <a:latin typeface="汉仪雅酷黑 75W" panose="020B0804020202020204" pitchFamily="34" charset="-122"/>
              <a:ea typeface="汉仪雅酷黑 75W" panose="020B0804020202020204" pitchFamily="34" charset="-122"/>
            </a:endParaRPr>
          </a:p>
        </p:txBody>
      </p:sp>
      <p:sp>
        <p:nvSpPr>
          <p:cNvPr id="45" name="文本框 44">
            <a:extLst>
              <a:ext uri="{FF2B5EF4-FFF2-40B4-BE49-F238E27FC236}">
                <a16:creationId xmlns:a16="http://schemas.microsoft.com/office/drawing/2014/main" id="{6A45BDC2-6C7A-4CE7-9211-C0B8390944DF}"/>
              </a:ext>
            </a:extLst>
          </p:cNvPr>
          <p:cNvSpPr txBox="1"/>
          <p:nvPr/>
        </p:nvSpPr>
        <p:spPr>
          <a:xfrm>
            <a:off x="768329" y="3854528"/>
            <a:ext cx="2700337" cy="850554"/>
          </a:xfrm>
          <a:prstGeom prst="rect">
            <a:avLst/>
          </a:prstGeom>
          <a:noFill/>
        </p:spPr>
        <p:txBody>
          <a:bodyPr wrap="square">
            <a:spAutoFit/>
          </a:bodyPr>
          <a:lstStyle/>
          <a:p>
            <a:pPr algn="r">
              <a:lnSpc>
                <a:spcPct val="120000"/>
              </a:lnSpc>
            </a:pPr>
            <a:r>
              <a:rPr lang="zh-CN" altLang="en-US" sz="1400" dirty="0">
                <a:solidFill>
                  <a:schemeClr val="bg1">
                    <a:lumMod val="50000"/>
                  </a:schemeClr>
                </a:solidFill>
                <a:latin typeface="+mn-ea"/>
              </a:rPr>
              <a:t>请替换文字内容，点击相关标题文字请替请替换文字内容，点击相关标题文字请替换</a:t>
            </a:r>
          </a:p>
        </p:txBody>
      </p:sp>
      <p:sp>
        <p:nvSpPr>
          <p:cNvPr id="46" name="文本框 45">
            <a:extLst>
              <a:ext uri="{FF2B5EF4-FFF2-40B4-BE49-F238E27FC236}">
                <a16:creationId xmlns:a16="http://schemas.microsoft.com/office/drawing/2014/main" id="{39E73C62-E93E-467C-B162-85F0F233D688}"/>
              </a:ext>
            </a:extLst>
          </p:cNvPr>
          <p:cNvSpPr txBox="1"/>
          <p:nvPr/>
        </p:nvSpPr>
        <p:spPr>
          <a:xfrm>
            <a:off x="4162425" y="5352000"/>
            <a:ext cx="3867150" cy="595356"/>
          </a:xfrm>
          <a:prstGeom prst="rect">
            <a:avLst/>
          </a:prstGeom>
          <a:noFill/>
        </p:spPr>
        <p:txBody>
          <a:bodyPr wrap="square">
            <a:spAutoFit/>
          </a:bodyPr>
          <a:lstStyle/>
          <a:p>
            <a:pPr algn="ctr">
              <a:lnSpc>
                <a:spcPct val="120000"/>
              </a:lnSpc>
            </a:pPr>
            <a:r>
              <a:rPr lang="zh-CN" altLang="en-US" sz="1400" dirty="0">
                <a:solidFill>
                  <a:schemeClr val="bg1">
                    <a:lumMod val="50000"/>
                  </a:schemeClr>
                </a:solidFill>
                <a:latin typeface="+mn-ea"/>
              </a:rPr>
              <a:t>请替换文字内容，点击相关标题文字请替请替换文字内容，点击相关标题文字请替换</a:t>
            </a:r>
          </a:p>
        </p:txBody>
      </p:sp>
      <p:sp>
        <p:nvSpPr>
          <p:cNvPr id="47" name="文本框 46">
            <a:extLst>
              <a:ext uri="{FF2B5EF4-FFF2-40B4-BE49-F238E27FC236}">
                <a16:creationId xmlns:a16="http://schemas.microsoft.com/office/drawing/2014/main" id="{DB7DFF6D-EBDD-44EE-B6DC-16BE267827C1}"/>
              </a:ext>
            </a:extLst>
          </p:cNvPr>
          <p:cNvSpPr txBox="1"/>
          <p:nvPr/>
        </p:nvSpPr>
        <p:spPr>
          <a:xfrm>
            <a:off x="7911279" y="2094046"/>
            <a:ext cx="2700337" cy="853888"/>
          </a:xfrm>
          <a:prstGeom prst="rect">
            <a:avLst/>
          </a:prstGeom>
          <a:noFill/>
        </p:spPr>
        <p:txBody>
          <a:bodyPr wrap="square">
            <a:spAutoFit/>
          </a:bodyPr>
          <a:lstStyle/>
          <a:p>
            <a:pPr>
              <a:lnSpc>
                <a:spcPct val="120000"/>
              </a:lnSpc>
            </a:pPr>
            <a:r>
              <a:rPr lang="zh-CN" altLang="en-US" sz="1400" dirty="0">
                <a:solidFill>
                  <a:schemeClr val="bg1">
                    <a:lumMod val="50000"/>
                  </a:schemeClr>
                </a:solidFill>
                <a:latin typeface="+mn-ea"/>
              </a:rPr>
              <a:t>请替换文字内容，点击相关标题文字请替请替换文字内容，点击相关标题文字请替换</a:t>
            </a:r>
          </a:p>
        </p:txBody>
      </p:sp>
      <p:sp>
        <p:nvSpPr>
          <p:cNvPr id="48" name="文本框 47">
            <a:extLst>
              <a:ext uri="{FF2B5EF4-FFF2-40B4-BE49-F238E27FC236}">
                <a16:creationId xmlns:a16="http://schemas.microsoft.com/office/drawing/2014/main" id="{A1E0AEC9-4423-4CBD-B708-7C0F3B889389}"/>
              </a:ext>
            </a:extLst>
          </p:cNvPr>
          <p:cNvSpPr txBox="1"/>
          <p:nvPr/>
        </p:nvSpPr>
        <p:spPr>
          <a:xfrm>
            <a:off x="8786395" y="3854528"/>
            <a:ext cx="2700337" cy="850554"/>
          </a:xfrm>
          <a:prstGeom prst="rect">
            <a:avLst/>
          </a:prstGeom>
          <a:noFill/>
        </p:spPr>
        <p:txBody>
          <a:bodyPr wrap="square">
            <a:spAutoFit/>
          </a:bodyPr>
          <a:lstStyle/>
          <a:p>
            <a:pPr>
              <a:lnSpc>
                <a:spcPct val="120000"/>
              </a:lnSpc>
            </a:pPr>
            <a:r>
              <a:rPr lang="zh-CN" altLang="en-US" sz="1400" dirty="0">
                <a:solidFill>
                  <a:schemeClr val="bg1">
                    <a:lumMod val="50000"/>
                  </a:schemeClr>
                </a:solidFill>
                <a:latin typeface="+mn-ea"/>
              </a:rPr>
              <a:t>请替换文字内容，点击相关标题文字请替请替换文字内容，点击相关标题文字请替换</a:t>
            </a:r>
          </a:p>
        </p:txBody>
      </p:sp>
      <p:sp>
        <p:nvSpPr>
          <p:cNvPr id="49" name="文本框 48">
            <a:extLst>
              <a:ext uri="{FF2B5EF4-FFF2-40B4-BE49-F238E27FC236}">
                <a16:creationId xmlns:a16="http://schemas.microsoft.com/office/drawing/2014/main" id="{98206B5A-E977-43D8-8A24-0EE97D9C7CB3}"/>
              </a:ext>
            </a:extLst>
          </p:cNvPr>
          <p:cNvSpPr txBox="1"/>
          <p:nvPr/>
        </p:nvSpPr>
        <p:spPr>
          <a:xfrm>
            <a:off x="2828925" y="1680775"/>
            <a:ext cx="1451796" cy="400110"/>
          </a:xfrm>
          <a:prstGeom prst="rect">
            <a:avLst/>
          </a:prstGeom>
          <a:noFill/>
        </p:spPr>
        <p:txBody>
          <a:bodyPr wrap="square">
            <a:spAutoFit/>
          </a:bodyPr>
          <a:lstStyle/>
          <a:p>
            <a:pPr algn="r"/>
            <a:r>
              <a:rPr lang="zh-CN" altLang="en-US" sz="2000" dirty="0">
                <a:gradFill>
                  <a:gsLst>
                    <a:gs pos="100000">
                      <a:schemeClr val="accent2">
                        <a:alpha val="91000"/>
                      </a:schemeClr>
                    </a:gs>
                    <a:gs pos="0">
                      <a:schemeClr val="accent1"/>
                    </a:gs>
                  </a:gsLst>
                  <a:lin ang="2700000" scaled="0"/>
                </a:gradFill>
                <a:latin typeface="+mj-ea"/>
                <a:ea typeface="+mj-ea"/>
              </a:rPr>
              <a:t>传播</a:t>
            </a:r>
            <a:r>
              <a:rPr lang="en-US" altLang="zh-CN" sz="2000" dirty="0">
                <a:gradFill>
                  <a:gsLst>
                    <a:gs pos="100000">
                      <a:schemeClr val="accent2">
                        <a:alpha val="91000"/>
                      </a:schemeClr>
                    </a:gs>
                    <a:gs pos="0">
                      <a:schemeClr val="accent1"/>
                    </a:gs>
                  </a:gsLst>
                  <a:lin ang="2700000" scaled="0"/>
                </a:gradFill>
                <a:latin typeface="+mj-ea"/>
                <a:ea typeface="+mj-ea"/>
              </a:rPr>
              <a:t>+</a:t>
            </a:r>
            <a:r>
              <a:rPr lang="zh-CN" altLang="en-US" sz="2000" dirty="0">
                <a:gradFill>
                  <a:gsLst>
                    <a:gs pos="100000">
                      <a:schemeClr val="accent2">
                        <a:alpha val="91000"/>
                      </a:schemeClr>
                    </a:gs>
                    <a:gs pos="0">
                      <a:schemeClr val="accent1"/>
                    </a:gs>
                  </a:gsLst>
                  <a:lin ang="2700000" scaled="0"/>
                </a:gradFill>
                <a:latin typeface="+mj-ea"/>
                <a:ea typeface="+mj-ea"/>
              </a:rPr>
              <a:t>互动</a:t>
            </a:r>
          </a:p>
        </p:txBody>
      </p:sp>
      <p:sp>
        <p:nvSpPr>
          <p:cNvPr id="50" name="文本框 49">
            <a:extLst>
              <a:ext uri="{FF2B5EF4-FFF2-40B4-BE49-F238E27FC236}">
                <a16:creationId xmlns:a16="http://schemas.microsoft.com/office/drawing/2014/main" id="{B94748AC-8FE2-477C-9462-590BFD335E19}"/>
              </a:ext>
            </a:extLst>
          </p:cNvPr>
          <p:cNvSpPr txBox="1"/>
          <p:nvPr/>
        </p:nvSpPr>
        <p:spPr>
          <a:xfrm>
            <a:off x="1268391" y="3441257"/>
            <a:ext cx="2200275" cy="400110"/>
          </a:xfrm>
          <a:prstGeom prst="rect">
            <a:avLst/>
          </a:prstGeom>
          <a:noFill/>
        </p:spPr>
        <p:txBody>
          <a:bodyPr wrap="square">
            <a:spAutoFit/>
          </a:bodyPr>
          <a:lstStyle/>
          <a:p>
            <a:pPr algn="r"/>
            <a:r>
              <a:rPr lang="zh-CN" altLang="en-US" sz="2000" dirty="0">
                <a:gradFill>
                  <a:gsLst>
                    <a:gs pos="100000">
                      <a:schemeClr val="accent2">
                        <a:alpha val="91000"/>
                      </a:schemeClr>
                    </a:gs>
                    <a:gs pos="0">
                      <a:schemeClr val="accent1"/>
                    </a:gs>
                  </a:gsLst>
                  <a:lin ang="2700000" scaled="0"/>
                </a:gradFill>
                <a:latin typeface="+mj-ea"/>
                <a:ea typeface="+mj-ea"/>
              </a:rPr>
              <a:t>传播</a:t>
            </a:r>
            <a:r>
              <a:rPr lang="en-US" altLang="zh-CN" sz="2000" dirty="0">
                <a:gradFill>
                  <a:gsLst>
                    <a:gs pos="100000">
                      <a:schemeClr val="accent2">
                        <a:alpha val="91000"/>
                      </a:schemeClr>
                    </a:gs>
                    <a:gs pos="0">
                      <a:schemeClr val="accent1"/>
                    </a:gs>
                  </a:gsLst>
                  <a:lin ang="2700000" scaled="0"/>
                </a:gradFill>
                <a:latin typeface="+mj-ea"/>
                <a:ea typeface="+mj-ea"/>
              </a:rPr>
              <a:t>+</a:t>
            </a:r>
            <a:r>
              <a:rPr lang="zh-CN" altLang="en-US" sz="2000" dirty="0">
                <a:gradFill>
                  <a:gsLst>
                    <a:gs pos="100000">
                      <a:schemeClr val="accent2">
                        <a:alpha val="91000"/>
                      </a:schemeClr>
                    </a:gs>
                    <a:gs pos="0">
                      <a:schemeClr val="accent1"/>
                    </a:gs>
                  </a:gsLst>
                  <a:lin ang="2700000" scaled="0"/>
                </a:gradFill>
                <a:latin typeface="+mj-ea"/>
                <a:ea typeface="+mj-ea"/>
              </a:rPr>
              <a:t>引流</a:t>
            </a:r>
          </a:p>
        </p:txBody>
      </p:sp>
      <p:sp>
        <p:nvSpPr>
          <p:cNvPr id="51" name="文本框 50">
            <a:extLst>
              <a:ext uri="{FF2B5EF4-FFF2-40B4-BE49-F238E27FC236}">
                <a16:creationId xmlns:a16="http://schemas.microsoft.com/office/drawing/2014/main" id="{DB810BBE-F877-41FC-BDA5-1C965BE8BD4A}"/>
              </a:ext>
            </a:extLst>
          </p:cNvPr>
          <p:cNvSpPr txBox="1"/>
          <p:nvPr/>
        </p:nvSpPr>
        <p:spPr>
          <a:xfrm>
            <a:off x="7911279" y="1680775"/>
            <a:ext cx="2200275" cy="400110"/>
          </a:xfrm>
          <a:prstGeom prst="rect">
            <a:avLst/>
          </a:prstGeom>
          <a:noFill/>
        </p:spPr>
        <p:txBody>
          <a:bodyPr wrap="square">
            <a:spAutoFit/>
          </a:bodyPr>
          <a:lstStyle/>
          <a:p>
            <a:r>
              <a:rPr lang="zh-CN" altLang="en-US" sz="2000" dirty="0">
                <a:gradFill>
                  <a:gsLst>
                    <a:gs pos="100000">
                      <a:schemeClr val="accent2">
                        <a:alpha val="91000"/>
                      </a:schemeClr>
                    </a:gs>
                    <a:gs pos="0">
                      <a:schemeClr val="accent1"/>
                    </a:gs>
                  </a:gsLst>
                  <a:lin ang="2700000" scaled="0"/>
                </a:gradFill>
                <a:latin typeface="+mj-ea"/>
                <a:ea typeface="+mj-ea"/>
              </a:rPr>
              <a:t>传播</a:t>
            </a:r>
            <a:r>
              <a:rPr lang="en-US" altLang="zh-CN" sz="2000" dirty="0">
                <a:gradFill>
                  <a:gsLst>
                    <a:gs pos="100000">
                      <a:schemeClr val="accent2">
                        <a:alpha val="91000"/>
                      </a:schemeClr>
                    </a:gs>
                    <a:gs pos="0">
                      <a:schemeClr val="accent1"/>
                    </a:gs>
                  </a:gsLst>
                  <a:lin ang="2700000" scaled="0"/>
                </a:gradFill>
                <a:latin typeface="+mj-ea"/>
                <a:ea typeface="+mj-ea"/>
              </a:rPr>
              <a:t>+</a:t>
            </a:r>
            <a:r>
              <a:rPr lang="zh-CN" altLang="en-US" sz="2000" dirty="0">
                <a:gradFill>
                  <a:gsLst>
                    <a:gs pos="100000">
                      <a:schemeClr val="accent2">
                        <a:alpha val="91000"/>
                      </a:schemeClr>
                    </a:gs>
                    <a:gs pos="0">
                      <a:schemeClr val="accent1"/>
                    </a:gs>
                  </a:gsLst>
                  <a:lin ang="2700000" scaled="0"/>
                </a:gradFill>
                <a:latin typeface="+mj-ea"/>
                <a:ea typeface="+mj-ea"/>
              </a:rPr>
              <a:t>挑战</a:t>
            </a:r>
          </a:p>
        </p:txBody>
      </p:sp>
      <p:sp>
        <p:nvSpPr>
          <p:cNvPr id="52" name="文本框 51">
            <a:extLst>
              <a:ext uri="{FF2B5EF4-FFF2-40B4-BE49-F238E27FC236}">
                <a16:creationId xmlns:a16="http://schemas.microsoft.com/office/drawing/2014/main" id="{76243B0A-B7A8-4272-BF18-F14DB0961031}"/>
              </a:ext>
            </a:extLst>
          </p:cNvPr>
          <p:cNvSpPr txBox="1"/>
          <p:nvPr/>
        </p:nvSpPr>
        <p:spPr>
          <a:xfrm>
            <a:off x="8786395" y="3441257"/>
            <a:ext cx="2200275" cy="400110"/>
          </a:xfrm>
          <a:prstGeom prst="rect">
            <a:avLst/>
          </a:prstGeom>
          <a:noFill/>
        </p:spPr>
        <p:txBody>
          <a:bodyPr wrap="square">
            <a:spAutoFit/>
          </a:bodyPr>
          <a:lstStyle/>
          <a:p>
            <a:r>
              <a:rPr lang="zh-CN" altLang="en-US" sz="2000" dirty="0">
                <a:gradFill>
                  <a:gsLst>
                    <a:gs pos="100000">
                      <a:schemeClr val="accent2">
                        <a:alpha val="91000"/>
                      </a:schemeClr>
                    </a:gs>
                    <a:gs pos="0">
                      <a:schemeClr val="accent1"/>
                    </a:gs>
                  </a:gsLst>
                  <a:lin ang="2700000" scaled="0"/>
                </a:gradFill>
                <a:latin typeface="+mj-ea"/>
                <a:ea typeface="+mj-ea"/>
              </a:rPr>
              <a:t>传播</a:t>
            </a:r>
            <a:r>
              <a:rPr lang="en-US" altLang="zh-CN" sz="2000" dirty="0">
                <a:gradFill>
                  <a:gsLst>
                    <a:gs pos="100000">
                      <a:schemeClr val="accent2">
                        <a:alpha val="91000"/>
                      </a:schemeClr>
                    </a:gs>
                    <a:gs pos="0">
                      <a:schemeClr val="accent1"/>
                    </a:gs>
                  </a:gsLst>
                  <a:lin ang="2700000" scaled="0"/>
                </a:gradFill>
                <a:latin typeface="+mj-ea"/>
                <a:ea typeface="+mj-ea"/>
              </a:rPr>
              <a:t>+</a:t>
            </a:r>
            <a:r>
              <a:rPr lang="zh-CN" altLang="en-US" sz="2000" dirty="0">
                <a:gradFill>
                  <a:gsLst>
                    <a:gs pos="100000">
                      <a:schemeClr val="accent2">
                        <a:alpha val="91000"/>
                      </a:schemeClr>
                    </a:gs>
                    <a:gs pos="0">
                      <a:schemeClr val="accent1"/>
                    </a:gs>
                  </a:gsLst>
                  <a:lin ang="2700000" scaled="0"/>
                </a:gradFill>
                <a:latin typeface="+mj-ea"/>
                <a:ea typeface="+mj-ea"/>
              </a:rPr>
              <a:t>栏目</a:t>
            </a:r>
          </a:p>
        </p:txBody>
      </p:sp>
      <p:sp>
        <p:nvSpPr>
          <p:cNvPr id="53" name="文本框 52">
            <a:extLst>
              <a:ext uri="{FF2B5EF4-FFF2-40B4-BE49-F238E27FC236}">
                <a16:creationId xmlns:a16="http://schemas.microsoft.com/office/drawing/2014/main" id="{96907A95-B7EF-4E44-8DA2-0D9E270C9505}"/>
              </a:ext>
            </a:extLst>
          </p:cNvPr>
          <p:cNvSpPr txBox="1"/>
          <p:nvPr/>
        </p:nvSpPr>
        <p:spPr>
          <a:xfrm>
            <a:off x="4995862" y="4938729"/>
            <a:ext cx="2200275" cy="400110"/>
          </a:xfrm>
          <a:prstGeom prst="rect">
            <a:avLst/>
          </a:prstGeom>
          <a:noFill/>
        </p:spPr>
        <p:txBody>
          <a:bodyPr wrap="square">
            <a:spAutoFit/>
          </a:bodyPr>
          <a:lstStyle/>
          <a:p>
            <a:pPr algn="ctr"/>
            <a:r>
              <a:rPr lang="zh-CN" altLang="en-US" sz="2000" dirty="0">
                <a:gradFill>
                  <a:gsLst>
                    <a:gs pos="100000">
                      <a:schemeClr val="accent2">
                        <a:alpha val="91000"/>
                      </a:schemeClr>
                    </a:gs>
                    <a:gs pos="0">
                      <a:schemeClr val="accent1"/>
                    </a:gs>
                  </a:gsLst>
                  <a:lin ang="2700000" scaled="0"/>
                </a:gradFill>
                <a:latin typeface="+mj-ea"/>
                <a:ea typeface="+mj-ea"/>
              </a:rPr>
              <a:t>直播</a:t>
            </a:r>
            <a:r>
              <a:rPr lang="en-US" altLang="zh-CN" sz="2000" dirty="0">
                <a:gradFill>
                  <a:gsLst>
                    <a:gs pos="100000">
                      <a:schemeClr val="accent2">
                        <a:alpha val="91000"/>
                      </a:schemeClr>
                    </a:gs>
                    <a:gs pos="0">
                      <a:schemeClr val="accent1"/>
                    </a:gs>
                  </a:gsLst>
                  <a:lin ang="2700000" scaled="0"/>
                </a:gradFill>
                <a:latin typeface="+mj-ea"/>
                <a:ea typeface="+mj-ea"/>
              </a:rPr>
              <a:t>+</a:t>
            </a:r>
            <a:r>
              <a:rPr lang="zh-CN" altLang="en-US" sz="2000" dirty="0">
                <a:gradFill>
                  <a:gsLst>
                    <a:gs pos="100000">
                      <a:schemeClr val="accent2">
                        <a:alpha val="91000"/>
                      </a:schemeClr>
                    </a:gs>
                    <a:gs pos="0">
                      <a:schemeClr val="accent1"/>
                    </a:gs>
                  </a:gsLst>
                  <a:lin ang="2700000" scaled="0"/>
                </a:gradFill>
                <a:latin typeface="+mj-ea"/>
                <a:ea typeface="+mj-ea"/>
              </a:rPr>
              <a:t>品宣</a:t>
            </a:r>
          </a:p>
        </p:txBody>
      </p:sp>
    </p:spTree>
    <p:extLst>
      <p:ext uri="{BB962C8B-B14F-4D97-AF65-F5344CB8AC3E}">
        <p14:creationId xmlns:p14="http://schemas.microsoft.com/office/powerpoint/2010/main" val="31495676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蓝色的自行车&#10;&#10;中度可信度描述已自动生成">
            <a:extLst>
              <a:ext uri="{FF2B5EF4-FFF2-40B4-BE49-F238E27FC236}">
                <a16:creationId xmlns:a16="http://schemas.microsoft.com/office/drawing/2014/main" id="{C687EC39-A6BF-40A6-9783-B94FC4CA61C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6997701" y="1524000"/>
            <a:ext cx="4067175" cy="3945048"/>
          </a:xfrm>
          <a:custGeom>
            <a:avLst/>
            <a:gdLst>
              <a:gd name="connsiteX0" fmla="*/ 4067175 w 4067175"/>
              <a:gd name="connsiteY0" fmla="*/ 0 h 3945048"/>
              <a:gd name="connsiteX1" fmla="*/ 0 w 4067175"/>
              <a:gd name="connsiteY1" fmla="*/ 0 h 3945048"/>
              <a:gd name="connsiteX2" fmla="*/ 0 w 4067175"/>
              <a:gd name="connsiteY2" fmla="*/ 3945048 h 3945048"/>
              <a:gd name="connsiteX3" fmla="*/ 4067175 w 4067175"/>
              <a:gd name="connsiteY3" fmla="*/ 3945048 h 3945048"/>
            </a:gdLst>
            <a:ahLst/>
            <a:cxnLst>
              <a:cxn ang="0">
                <a:pos x="connsiteX0" y="connsiteY0"/>
              </a:cxn>
              <a:cxn ang="0">
                <a:pos x="connsiteX1" y="connsiteY1"/>
              </a:cxn>
              <a:cxn ang="0">
                <a:pos x="connsiteX2" y="connsiteY2"/>
              </a:cxn>
              <a:cxn ang="0">
                <a:pos x="connsiteX3" y="connsiteY3"/>
              </a:cxn>
            </a:cxnLst>
            <a:rect l="l" t="t" r="r" b="b"/>
            <a:pathLst>
              <a:path w="4067175" h="3945048">
                <a:moveTo>
                  <a:pt x="4067175" y="0"/>
                </a:moveTo>
                <a:lnTo>
                  <a:pt x="0" y="0"/>
                </a:lnTo>
                <a:lnTo>
                  <a:pt x="0" y="3945048"/>
                </a:lnTo>
                <a:lnTo>
                  <a:pt x="4067175" y="3945048"/>
                </a:lnTo>
                <a:close/>
              </a:path>
            </a:pathLst>
          </a:custGeom>
          <a:gradFill>
            <a:gsLst>
              <a:gs pos="100000">
                <a:schemeClr val="accent2">
                  <a:alpha val="91000"/>
                </a:schemeClr>
              </a:gs>
              <a:gs pos="0">
                <a:schemeClr val="accent1"/>
              </a:gs>
            </a:gsLst>
            <a:lin ang="2700000" scaled="0"/>
          </a:gradFill>
          <a:ln>
            <a:noFill/>
          </a:ln>
        </p:spPr>
      </p:pic>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未来目标</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04</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39" name="矩形 38">
            <a:extLst>
              <a:ext uri="{FF2B5EF4-FFF2-40B4-BE49-F238E27FC236}">
                <a16:creationId xmlns:a16="http://schemas.microsoft.com/office/drawing/2014/main" id="{F0AC8EE6-D4D4-4AA0-AF8D-BEC48C65EC2C}"/>
              </a:ext>
            </a:extLst>
          </p:cNvPr>
          <p:cNvSpPr/>
          <p:nvPr/>
        </p:nvSpPr>
        <p:spPr>
          <a:xfrm>
            <a:off x="1143686" y="1848338"/>
            <a:ext cx="6806513" cy="3882746"/>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24F20CEA-149B-46B4-A8A1-28221D99B664}"/>
              </a:ext>
            </a:extLst>
          </p:cNvPr>
          <p:cNvGrpSpPr/>
          <p:nvPr/>
        </p:nvGrpSpPr>
        <p:grpSpPr>
          <a:xfrm>
            <a:off x="6830872" y="1749201"/>
            <a:ext cx="333656" cy="395385"/>
            <a:chOff x="10486744" y="1096724"/>
            <a:chExt cx="333656" cy="395385"/>
          </a:xfrm>
        </p:grpSpPr>
        <p:sp>
          <p:nvSpPr>
            <p:cNvPr id="41" name="箭头: 五边形 40">
              <a:extLst>
                <a:ext uri="{FF2B5EF4-FFF2-40B4-BE49-F238E27FC236}">
                  <a16:creationId xmlns:a16="http://schemas.microsoft.com/office/drawing/2014/main" id="{C3F85DB0-C560-4D4A-823B-EA2F3373A5CA}"/>
                </a:ext>
              </a:extLst>
            </p:cNvPr>
            <p:cNvSpPr/>
            <p:nvPr/>
          </p:nvSpPr>
          <p:spPr>
            <a:xfrm rot="5400000">
              <a:off x="10455879" y="1127589"/>
              <a:ext cx="395385" cy="333656"/>
            </a:xfrm>
            <a:prstGeom prst="homePlate">
              <a:avLst>
                <a:gd name="adj" fmla="val 26913"/>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42" name="星形: 五角 41">
              <a:extLst>
                <a:ext uri="{FF2B5EF4-FFF2-40B4-BE49-F238E27FC236}">
                  <a16:creationId xmlns:a16="http://schemas.microsoft.com/office/drawing/2014/main" id="{0C32C402-8AF7-4A64-A577-6616558CDD29}"/>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a:extLst>
              <a:ext uri="{FF2B5EF4-FFF2-40B4-BE49-F238E27FC236}">
                <a16:creationId xmlns:a16="http://schemas.microsoft.com/office/drawing/2014/main" id="{187A1E8F-9B75-4140-8990-9E7117D3B60C}"/>
              </a:ext>
            </a:extLst>
          </p:cNvPr>
          <p:cNvSpPr txBox="1"/>
          <p:nvPr/>
        </p:nvSpPr>
        <p:spPr>
          <a:xfrm>
            <a:off x="1562099" y="2070585"/>
            <a:ext cx="1762125" cy="400110"/>
          </a:xfrm>
          <a:prstGeom prst="rect">
            <a:avLst/>
          </a:prstGeom>
          <a:noFill/>
        </p:spPr>
        <p:txBody>
          <a:bodyPr wrap="square" anchor="b">
            <a:spAutoFit/>
          </a:bodyPr>
          <a:lstStyle/>
          <a:p>
            <a:r>
              <a:rPr lang="zh-CN" altLang="en-US" sz="2000" dirty="0">
                <a:gradFill>
                  <a:gsLst>
                    <a:gs pos="100000">
                      <a:schemeClr val="accent2">
                        <a:alpha val="91000"/>
                      </a:schemeClr>
                    </a:gs>
                    <a:gs pos="0">
                      <a:schemeClr val="accent1"/>
                    </a:gs>
                  </a:gsLst>
                  <a:lin ang="2700000" scaled="0"/>
                </a:gradFill>
                <a:latin typeface="+mj-ea"/>
                <a:ea typeface="+mj-ea"/>
              </a:rPr>
              <a:t>拓方向</a:t>
            </a:r>
          </a:p>
        </p:txBody>
      </p:sp>
      <p:sp>
        <p:nvSpPr>
          <p:cNvPr id="44" name="文本框 43">
            <a:extLst>
              <a:ext uri="{FF2B5EF4-FFF2-40B4-BE49-F238E27FC236}">
                <a16:creationId xmlns:a16="http://schemas.microsoft.com/office/drawing/2014/main" id="{D06A4AD6-36A7-4872-8EF2-BACB35537AFF}"/>
              </a:ext>
            </a:extLst>
          </p:cNvPr>
          <p:cNvSpPr txBox="1"/>
          <p:nvPr/>
        </p:nvSpPr>
        <p:spPr>
          <a:xfrm>
            <a:off x="1562099" y="2426229"/>
            <a:ext cx="5467351" cy="595356"/>
          </a:xfrm>
          <a:prstGeom prst="rect">
            <a:avLst/>
          </a:prstGeom>
          <a:noFill/>
        </p:spPr>
        <p:txBody>
          <a:bodyPr wrap="square">
            <a:spAutoFit/>
          </a:bodyPr>
          <a:lstStyle/>
          <a:p>
            <a:pPr>
              <a:lnSpc>
                <a:spcPct val="120000"/>
              </a:lnSpc>
            </a:pPr>
            <a:r>
              <a:rPr lang="zh-CN" altLang="en-US" sz="1400" dirty="0">
                <a:solidFill>
                  <a:schemeClr val="bg1">
                    <a:lumMod val="50000"/>
                  </a:schemeClr>
                </a:solidFill>
                <a:latin typeface="+mn-ea"/>
              </a:rPr>
              <a:t>请替换文字内容，点击相关标题文字请替请替换文字内容，点击相关标题文字请替换点击相关标题文字请替请替换文字内容</a:t>
            </a:r>
          </a:p>
        </p:txBody>
      </p:sp>
      <p:sp>
        <p:nvSpPr>
          <p:cNvPr id="51" name="矩形: 圆角 50">
            <a:extLst>
              <a:ext uri="{FF2B5EF4-FFF2-40B4-BE49-F238E27FC236}">
                <a16:creationId xmlns:a16="http://schemas.microsoft.com/office/drawing/2014/main" id="{C99C726A-6063-4655-978B-5F282493D32B}"/>
              </a:ext>
            </a:extLst>
          </p:cNvPr>
          <p:cNvSpPr/>
          <p:nvPr/>
        </p:nvSpPr>
        <p:spPr>
          <a:xfrm>
            <a:off x="1432965" y="2144586"/>
            <a:ext cx="45719" cy="803401"/>
          </a:xfrm>
          <a:prstGeom prst="roundRect">
            <a:avLst>
              <a:gd name="adj" fmla="val 50000"/>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2" name="文本框 51">
            <a:extLst>
              <a:ext uri="{FF2B5EF4-FFF2-40B4-BE49-F238E27FC236}">
                <a16:creationId xmlns:a16="http://schemas.microsoft.com/office/drawing/2014/main" id="{85A095A5-B752-4234-AFDE-D4611C2FEF80}"/>
              </a:ext>
            </a:extLst>
          </p:cNvPr>
          <p:cNvSpPr txBox="1"/>
          <p:nvPr/>
        </p:nvSpPr>
        <p:spPr>
          <a:xfrm>
            <a:off x="1562099" y="3318360"/>
            <a:ext cx="1762125" cy="400110"/>
          </a:xfrm>
          <a:prstGeom prst="rect">
            <a:avLst/>
          </a:prstGeom>
          <a:noFill/>
        </p:spPr>
        <p:txBody>
          <a:bodyPr wrap="square" anchor="b">
            <a:spAutoFit/>
          </a:bodyPr>
          <a:lstStyle/>
          <a:p>
            <a:r>
              <a:rPr lang="zh-CN" altLang="en-US" sz="2000" dirty="0">
                <a:gradFill>
                  <a:gsLst>
                    <a:gs pos="100000">
                      <a:schemeClr val="accent2">
                        <a:alpha val="91000"/>
                      </a:schemeClr>
                    </a:gs>
                    <a:gs pos="0">
                      <a:schemeClr val="accent1"/>
                    </a:gs>
                  </a:gsLst>
                  <a:lin ang="2700000" scaled="0"/>
                </a:gradFill>
                <a:latin typeface="+mj-ea"/>
                <a:ea typeface="+mj-ea"/>
              </a:rPr>
              <a:t>挖细分</a:t>
            </a:r>
          </a:p>
        </p:txBody>
      </p:sp>
      <p:sp>
        <p:nvSpPr>
          <p:cNvPr id="53" name="文本框 52">
            <a:extLst>
              <a:ext uri="{FF2B5EF4-FFF2-40B4-BE49-F238E27FC236}">
                <a16:creationId xmlns:a16="http://schemas.microsoft.com/office/drawing/2014/main" id="{3D5C7842-2810-4F88-8B7A-B2DC4E8A4608}"/>
              </a:ext>
            </a:extLst>
          </p:cNvPr>
          <p:cNvSpPr txBox="1"/>
          <p:nvPr/>
        </p:nvSpPr>
        <p:spPr>
          <a:xfrm>
            <a:off x="1562099" y="3674004"/>
            <a:ext cx="5467351" cy="595356"/>
          </a:xfrm>
          <a:prstGeom prst="rect">
            <a:avLst/>
          </a:prstGeom>
          <a:noFill/>
        </p:spPr>
        <p:txBody>
          <a:bodyPr wrap="square">
            <a:spAutoFit/>
          </a:bodyPr>
          <a:lstStyle/>
          <a:p>
            <a:pPr>
              <a:lnSpc>
                <a:spcPct val="120000"/>
              </a:lnSpc>
            </a:pPr>
            <a:r>
              <a:rPr lang="zh-CN" altLang="en-US" sz="1400" dirty="0">
                <a:solidFill>
                  <a:schemeClr val="bg1">
                    <a:lumMod val="50000"/>
                  </a:schemeClr>
                </a:solidFill>
                <a:latin typeface="+mn-ea"/>
              </a:rPr>
              <a:t>请替换文字内容，点击相关标题文字请替请替换文字内容，点击相关标题文字请替换点击相关标题文字请替请替换文字内容</a:t>
            </a:r>
          </a:p>
        </p:txBody>
      </p:sp>
      <p:sp>
        <p:nvSpPr>
          <p:cNvPr id="54" name="矩形: 圆角 53">
            <a:extLst>
              <a:ext uri="{FF2B5EF4-FFF2-40B4-BE49-F238E27FC236}">
                <a16:creationId xmlns:a16="http://schemas.microsoft.com/office/drawing/2014/main" id="{E312905E-6664-42DC-9536-155C2B5825EA}"/>
              </a:ext>
            </a:extLst>
          </p:cNvPr>
          <p:cNvSpPr/>
          <p:nvPr/>
        </p:nvSpPr>
        <p:spPr>
          <a:xfrm>
            <a:off x="1432965" y="3392361"/>
            <a:ext cx="45719" cy="803401"/>
          </a:xfrm>
          <a:prstGeom prst="roundRect">
            <a:avLst>
              <a:gd name="adj" fmla="val 50000"/>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5" name="文本框 54">
            <a:extLst>
              <a:ext uri="{FF2B5EF4-FFF2-40B4-BE49-F238E27FC236}">
                <a16:creationId xmlns:a16="http://schemas.microsoft.com/office/drawing/2014/main" id="{DE55B25C-1AC2-41B5-B414-6A595CDCA21B}"/>
              </a:ext>
            </a:extLst>
          </p:cNvPr>
          <p:cNvSpPr txBox="1"/>
          <p:nvPr/>
        </p:nvSpPr>
        <p:spPr>
          <a:xfrm>
            <a:off x="1562099" y="4566135"/>
            <a:ext cx="1762125" cy="400110"/>
          </a:xfrm>
          <a:prstGeom prst="rect">
            <a:avLst/>
          </a:prstGeom>
          <a:noFill/>
        </p:spPr>
        <p:txBody>
          <a:bodyPr wrap="square" anchor="b">
            <a:spAutoFit/>
          </a:bodyPr>
          <a:lstStyle/>
          <a:p>
            <a:r>
              <a:rPr lang="zh-CN" altLang="en-US" sz="2000" dirty="0">
                <a:gradFill>
                  <a:gsLst>
                    <a:gs pos="100000">
                      <a:schemeClr val="accent2">
                        <a:alpha val="91000"/>
                      </a:schemeClr>
                    </a:gs>
                    <a:gs pos="0">
                      <a:schemeClr val="accent1"/>
                    </a:gs>
                  </a:gsLst>
                  <a:lin ang="2700000" scaled="0"/>
                </a:gradFill>
                <a:latin typeface="+mj-ea"/>
                <a:ea typeface="+mj-ea"/>
              </a:rPr>
              <a:t>引新流</a:t>
            </a:r>
          </a:p>
        </p:txBody>
      </p:sp>
      <p:sp>
        <p:nvSpPr>
          <p:cNvPr id="56" name="文本框 55">
            <a:extLst>
              <a:ext uri="{FF2B5EF4-FFF2-40B4-BE49-F238E27FC236}">
                <a16:creationId xmlns:a16="http://schemas.microsoft.com/office/drawing/2014/main" id="{3D5C070C-5510-4147-8CD8-A738E47AF422}"/>
              </a:ext>
            </a:extLst>
          </p:cNvPr>
          <p:cNvSpPr txBox="1"/>
          <p:nvPr/>
        </p:nvSpPr>
        <p:spPr>
          <a:xfrm>
            <a:off x="1562099" y="4921779"/>
            <a:ext cx="5467351" cy="595356"/>
          </a:xfrm>
          <a:prstGeom prst="rect">
            <a:avLst/>
          </a:prstGeom>
          <a:noFill/>
        </p:spPr>
        <p:txBody>
          <a:bodyPr wrap="square">
            <a:spAutoFit/>
          </a:bodyPr>
          <a:lstStyle/>
          <a:p>
            <a:pPr>
              <a:lnSpc>
                <a:spcPct val="120000"/>
              </a:lnSpc>
            </a:pPr>
            <a:r>
              <a:rPr lang="zh-CN" altLang="en-US" sz="1400" dirty="0">
                <a:solidFill>
                  <a:schemeClr val="bg1">
                    <a:lumMod val="50000"/>
                  </a:schemeClr>
                </a:solidFill>
                <a:latin typeface="+mn-ea"/>
              </a:rPr>
              <a:t>请替换文字内容，点击相关标题文字请替请替换文字内容，点击相关标题文字请替换点击相关标题文字请替请替换文字内容</a:t>
            </a:r>
          </a:p>
        </p:txBody>
      </p:sp>
      <p:sp>
        <p:nvSpPr>
          <p:cNvPr id="57" name="矩形: 圆角 56">
            <a:extLst>
              <a:ext uri="{FF2B5EF4-FFF2-40B4-BE49-F238E27FC236}">
                <a16:creationId xmlns:a16="http://schemas.microsoft.com/office/drawing/2014/main" id="{72D64313-AEF1-426F-A54A-81B0754FC854}"/>
              </a:ext>
            </a:extLst>
          </p:cNvPr>
          <p:cNvSpPr/>
          <p:nvPr/>
        </p:nvSpPr>
        <p:spPr>
          <a:xfrm>
            <a:off x="1432965" y="4640136"/>
            <a:ext cx="45719" cy="803401"/>
          </a:xfrm>
          <a:prstGeom prst="roundRect">
            <a:avLst>
              <a:gd name="adj" fmla="val 50000"/>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15" name="直接连接符 14">
            <a:extLst>
              <a:ext uri="{FF2B5EF4-FFF2-40B4-BE49-F238E27FC236}">
                <a16:creationId xmlns:a16="http://schemas.microsoft.com/office/drawing/2014/main" id="{3C2459B3-A96C-48CE-828E-BA67919D8570}"/>
              </a:ext>
            </a:extLst>
          </p:cNvPr>
          <p:cNvCxnSpPr>
            <a:cxnSpLocks/>
          </p:cNvCxnSpPr>
          <p:nvPr/>
        </p:nvCxnSpPr>
        <p:spPr>
          <a:xfrm>
            <a:off x="1432965" y="3170174"/>
            <a:ext cx="610131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4129E27A-677E-47F7-9C3D-7C6B32E4B30D}"/>
              </a:ext>
            </a:extLst>
          </p:cNvPr>
          <p:cNvCxnSpPr>
            <a:cxnSpLocks/>
          </p:cNvCxnSpPr>
          <p:nvPr/>
        </p:nvCxnSpPr>
        <p:spPr>
          <a:xfrm>
            <a:off x="1432965" y="4417949"/>
            <a:ext cx="610131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84958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a:extLst>
              <a:ext uri="{FF2B5EF4-FFF2-40B4-BE49-F238E27FC236}">
                <a16:creationId xmlns:a16="http://schemas.microsoft.com/office/drawing/2014/main" id="{9E2AF66F-3396-4BB1-B86D-86CB05816A6F}"/>
              </a:ext>
            </a:extLst>
          </p:cNvPr>
          <p:cNvSpPr/>
          <p:nvPr/>
        </p:nvSpPr>
        <p:spPr>
          <a:xfrm>
            <a:off x="1155798" y="1567330"/>
            <a:ext cx="3942664" cy="4121360"/>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CE65518F-995D-42FE-A958-CB7937CD9FD3}"/>
              </a:ext>
            </a:extLst>
          </p:cNvPr>
          <p:cNvSpPr/>
          <p:nvPr/>
        </p:nvSpPr>
        <p:spPr>
          <a:xfrm>
            <a:off x="5334687" y="1567330"/>
            <a:ext cx="5731464" cy="4121360"/>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7971D2AC-F9C7-4A47-A488-257A159F5C19}"/>
              </a:ext>
            </a:extLst>
          </p:cNvPr>
          <p:cNvSpPr txBox="1"/>
          <p:nvPr/>
        </p:nvSpPr>
        <p:spPr>
          <a:xfrm>
            <a:off x="1181787" y="363672"/>
            <a:ext cx="2990163" cy="537391"/>
          </a:xfrm>
          <a:prstGeom prst="rect">
            <a:avLst/>
          </a:prstGeom>
          <a:noFill/>
        </p:spPr>
        <p:txBody>
          <a:bodyPr wrap="square" rtlCol="0" anchor="ctr">
            <a:spAutoFit/>
          </a:bodyPr>
          <a:lstStyle/>
          <a:p>
            <a:r>
              <a:rPr lang="en-US" altLang="zh-CN" sz="2800" dirty="0">
                <a:solidFill>
                  <a:schemeClr val="tx1">
                    <a:lumMod val="65000"/>
                    <a:lumOff val="35000"/>
                  </a:schemeClr>
                </a:solidFill>
                <a:latin typeface="+mj-ea"/>
                <a:ea typeface="+mj-ea"/>
              </a:rPr>
              <a:t>OKR</a:t>
            </a:r>
            <a:r>
              <a:rPr lang="zh-CN" altLang="en-US" sz="2800" dirty="0">
                <a:solidFill>
                  <a:schemeClr val="tx1">
                    <a:lumMod val="65000"/>
                    <a:lumOff val="35000"/>
                  </a:schemeClr>
                </a:solidFill>
                <a:latin typeface="+mj-ea"/>
                <a:ea typeface="+mj-ea"/>
              </a:rPr>
              <a:t>分析</a:t>
            </a:r>
          </a:p>
        </p:txBody>
      </p:sp>
      <p:sp>
        <p:nvSpPr>
          <p:cNvPr id="3" name="矩形 2">
            <a:extLst>
              <a:ext uri="{FF2B5EF4-FFF2-40B4-BE49-F238E27FC236}">
                <a16:creationId xmlns:a16="http://schemas.microsoft.com/office/drawing/2014/main" id="{400F9E8A-B76F-4B75-B10A-A1A6DF16098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D152E9B-8CAC-4EC3-A0EC-94F9DE6C21E4}"/>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04</a:t>
            </a:r>
            <a:endParaRPr lang="zh-CN" altLang="en-US" dirty="0">
              <a:latin typeface="+mj-ea"/>
              <a:ea typeface="+mj-ea"/>
            </a:endParaRPr>
          </a:p>
        </p:txBody>
      </p:sp>
      <p:sp>
        <p:nvSpPr>
          <p:cNvPr id="5" name="文本框 4">
            <a:extLst>
              <a:ext uri="{FF2B5EF4-FFF2-40B4-BE49-F238E27FC236}">
                <a16:creationId xmlns:a16="http://schemas.microsoft.com/office/drawing/2014/main" id="{960327FF-033C-42C5-8DEF-515CA96D50E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40" name="文本框 39">
            <a:extLst>
              <a:ext uri="{FF2B5EF4-FFF2-40B4-BE49-F238E27FC236}">
                <a16:creationId xmlns:a16="http://schemas.microsoft.com/office/drawing/2014/main" id="{1705D6B8-5AB4-4319-BB0D-8632AC36EF47}"/>
              </a:ext>
            </a:extLst>
          </p:cNvPr>
          <p:cNvSpPr txBox="1"/>
          <p:nvPr/>
        </p:nvSpPr>
        <p:spPr>
          <a:xfrm>
            <a:off x="1347510" y="1638738"/>
            <a:ext cx="3712851" cy="923330"/>
          </a:xfrm>
          <a:prstGeom prst="rect">
            <a:avLst/>
          </a:prstGeom>
          <a:noFill/>
        </p:spPr>
        <p:txBody>
          <a:bodyPr wrap="square" rtlCol="0" anchor="ctr">
            <a:spAutoFit/>
          </a:bodyPr>
          <a:lstStyle/>
          <a:p>
            <a:r>
              <a:rPr lang="en-US" altLang="zh-CN" sz="5400" dirty="0">
                <a:gradFill>
                  <a:gsLst>
                    <a:gs pos="0">
                      <a:schemeClr val="accent1"/>
                    </a:gs>
                    <a:gs pos="100000">
                      <a:schemeClr val="accent2"/>
                    </a:gs>
                  </a:gsLst>
                  <a:lin ang="5400000" scaled="0"/>
                </a:gradFill>
                <a:latin typeface="+mj-ea"/>
                <a:ea typeface="+mj-ea"/>
              </a:rPr>
              <a:t>O</a:t>
            </a:r>
            <a:r>
              <a:rPr lang="en-US" altLang="zh-CN" sz="3600" dirty="0">
                <a:solidFill>
                  <a:schemeClr val="tx1">
                    <a:lumMod val="65000"/>
                    <a:lumOff val="35000"/>
                  </a:schemeClr>
                </a:solidFill>
                <a:latin typeface="+mn-ea"/>
              </a:rPr>
              <a:t>bjectives</a:t>
            </a:r>
            <a:endParaRPr lang="zh-CN" altLang="en-US" sz="5400" dirty="0">
              <a:solidFill>
                <a:schemeClr val="tx1">
                  <a:lumMod val="65000"/>
                  <a:lumOff val="35000"/>
                </a:schemeClr>
              </a:solidFill>
              <a:latin typeface="+mn-ea"/>
            </a:endParaRPr>
          </a:p>
        </p:txBody>
      </p:sp>
      <p:sp>
        <p:nvSpPr>
          <p:cNvPr id="41" name="文本框 40">
            <a:extLst>
              <a:ext uri="{FF2B5EF4-FFF2-40B4-BE49-F238E27FC236}">
                <a16:creationId xmlns:a16="http://schemas.microsoft.com/office/drawing/2014/main" id="{D25DCC0E-47F4-4C9A-A073-EF5596F91700}"/>
              </a:ext>
            </a:extLst>
          </p:cNvPr>
          <p:cNvSpPr txBox="1"/>
          <p:nvPr/>
        </p:nvSpPr>
        <p:spPr>
          <a:xfrm>
            <a:off x="5507349" y="1638738"/>
            <a:ext cx="5055876" cy="923330"/>
          </a:xfrm>
          <a:prstGeom prst="rect">
            <a:avLst/>
          </a:prstGeom>
          <a:noFill/>
        </p:spPr>
        <p:txBody>
          <a:bodyPr wrap="square" rtlCol="0" anchor="ctr">
            <a:spAutoFit/>
          </a:bodyPr>
          <a:lstStyle/>
          <a:p>
            <a:r>
              <a:rPr lang="en-US" altLang="zh-CN" sz="5400" dirty="0">
                <a:gradFill>
                  <a:gsLst>
                    <a:gs pos="0">
                      <a:schemeClr val="accent4"/>
                    </a:gs>
                    <a:gs pos="100000">
                      <a:schemeClr val="accent3"/>
                    </a:gs>
                  </a:gsLst>
                  <a:lin ang="5400000" scaled="0"/>
                </a:gradFill>
                <a:latin typeface="+mj-ea"/>
                <a:ea typeface="+mj-ea"/>
              </a:rPr>
              <a:t>K</a:t>
            </a:r>
            <a:r>
              <a:rPr lang="en-US" altLang="zh-CN" sz="3600" dirty="0">
                <a:solidFill>
                  <a:schemeClr val="tx1">
                    <a:lumMod val="65000"/>
                    <a:lumOff val="35000"/>
                  </a:schemeClr>
                </a:solidFill>
                <a:latin typeface="+mn-ea"/>
              </a:rPr>
              <a:t>ey</a:t>
            </a:r>
            <a:r>
              <a:rPr lang="en-US" altLang="zh-CN" sz="5400" dirty="0">
                <a:gradFill>
                  <a:gsLst>
                    <a:gs pos="0">
                      <a:schemeClr val="accent1"/>
                    </a:gs>
                    <a:gs pos="100000">
                      <a:schemeClr val="accent2"/>
                    </a:gs>
                  </a:gsLst>
                  <a:lin ang="5400000" scaled="0"/>
                </a:gradFill>
                <a:latin typeface="+mj-ea"/>
                <a:ea typeface="+mj-ea"/>
              </a:rPr>
              <a:t> </a:t>
            </a:r>
            <a:r>
              <a:rPr lang="en-US" altLang="zh-CN" sz="5400" dirty="0">
                <a:gradFill>
                  <a:gsLst>
                    <a:gs pos="0">
                      <a:schemeClr val="accent4"/>
                    </a:gs>
                    <a:gs pos="100000">
                      <a:schemeClr val="accent3"/>
                    </a:gs>
                  </a:gsLst>
                  <a:lin ang="5400000" scaled="0"/>
                </a:gradFill>
                <a:latin typeface="+mj-ea"/>
                <a:ea typeface="+mj-ea"/>
              </a:rPr>
              <a:t>R</a:t>
            </a:r>
            <a:r>
              <a:rPr lang="en-US" altLang="zh-CN" sz="3600" dirty="0">
                <a:solidFill>
                  <a:schemeClr val="tx1">
                    <a:lumMod val="65000"/>
                    <a:lumOff val="35000"/>
                  </a:schemeClr>
                </a:solidFill>
                <a:latin typeface="+mn-ea"/>
              </a:rPr>
              <a:t>esults</a:t>
            </a:r>
            <a:endParaRPr lang="zh-CN" altLang="en-US" sz="3600" dirty="0">
              <a:solidFill>
                <a:schemeClr val="tx1">
                  <a:lumMod val="65000"/>
                  <a:lumOff val="35000"/>
                </a:schemeClr>
              </a:solidFill>
              <a:latin typeface="+mn-ea"/>
            </a:endParaRPr>
          </a:p>
        </p:txBody>
      </p:sp>
      <p:cxnSp>
        <p:nvCxnSpPr>
          <p:cNvPr id="14" name="直接连接符 13">
            <a:extLst>
              <a:ext uri="{FF2B5EF4-FFF2-40B4-BE49-F238E27FC236}">
                <a16:creationId xmlns:a16="http://schemas.microsoft.com/office/drawing/2014/main" id="{19A20820-F32C-4934-84AA-83EF11677961}"/>
              </a:ext>
            </a:extLst>
          </p:cNvPr>
          <p:cNvCxnSpPr>
            <a:cxnSpLocks/>
          </p:cNvCxnSpPr>
          <p:nvPr/>
        </p:nvCxnSpPr>
        <p:spPr>
          <a:xfrm>
            <a:off x="1403448" y="2562068"/>
            <a:ext cx="3409263" cy="0"/>
          </a:xfrm>
          <a:prstGeom prst="line">
            <a:avLst/>
          </a:prstGeom>
          <a:ln w="508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C99953B3-E21E-41C1-BDFF-7259758BFB51}"/>
              </a:ext>
            </a:extLst>
          </p:cNvPr>
          <p:cNvCxnSpPr>
            <a:cxnSpLocks/>
          </p:cNvCxnSpPr>
          <p:nvPr/>
        </p:nvCxnSpPr>
        <p:spPr>
          <a:xfrm>
            <a:off x="5591862" y="2562068"/>
            <a:ext cx="5038038" cy="0"/>
          </a:xfrm>
          <a:prstGeom prst="line">
            <a:avLst/>
          </a:prstGeom>
          <a:ln w="508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B47FBCAD-587A-40BD-98AF-42744F9E93CB}"/>
              </a:ext>
            </a:extLst>
          </p:cNvPr>
          <p:cNvSpPr txBox="1"/>
          <p:nvPr/>
        </p:nvSpPr>
        <p:spPr>
          <a:xfrm>
            <a:off x="1403766" y="3166345"/>
            <a:ext cx="3408945" cy="461665"/>
          </a:xfrm>
          <a:prstGeom prst="rect">
            <a:avLst/>
          </a:prstGeom>
          <a:noFill/>
        </p:spPr>
        <p:txBody>
          <a:bodyPr wrap="square" rtlCol="0" anchor="t">
            <a:spAutoFit/>
          </a:bodyPr>
          <a:lstStyle>
            <a:defPPr>
              <a:defRPr lang="zh-CN"/>
            </a:defPPr>
            <a:lvl1pPr algn="ctr">
              <a:defRPr sz="5400">
                <a:solidFill>
                  <a:schemeClr val="accent1"/>
                </a:solidFill>
                <a:latin typeface="+mj-ea"/>
                <a:ea typeface="+mj-ea"/>
              </a:defRPr>
            </a:lvl1pPr>
          </a:lstStyle>
          <a:p>
            <a:pPr algn="l"/>
            <a:r>
              <a:rPr lang="zh-CN" altLang="en-US" sz="2400" dirty="0"/>
              <a:t>降低获客成本</a:t>
            </a:r>
          </a:p>
        </p:txBody>
      </p:sp>
      <p:sp>
        <p:nvSpPr>
          <p:cNvPr id="43" name="文本框 42">
            <a:extLst>
              <a:ext uri="{FF2B5EF4-FFF2-40B4-BE49-F238E27FC236}">
                <a16:creationId xmlns:a16="http://schemas.microsoft.com/office/drawing/2014/main" id="{1AD65208-FE1F-4379-8334-FFB2B5454B15}"/>
              </a:ext>
            </a:extLst>
          </p:cNvPr>
          <p:cNvSpPr txBox="1"/>
          <p:nvPr/>
        </p:nvSpPr>
        <p:spPr>
          <a:xfrm>
            <a:off x="5507349" y="2807047"/>
            <a:ext cx="5284476" cy="1180260"/>
          </a:xfrm>
          <a:prstGeom prst="rect">
            <a:avLst/>
          </a:prstGeom>
          <a:noFill/>
        </p:spPr>
        <p:txBody>
          <a:bodyPr wrap="square" rtlCol="0" anchor="t">
            <a:spAutoFit/>
          </a:bodyPr>
          <a:lstStyle>
            <a:defPPr>
              <a:defRPr lang="zh-CN"/>
            </a:defPPr>
            <a:lvl1pPr algn="ctr">
              <a:defRPr sz="5400">
                <a:solidFill>
                  <a:schemeClr val="accent1"/>
                </a:solidFill>
                <a:latin typeface="+mj-ea"/>
                <a:ea typeface="+mj-ea"/>
              </a:defRPr>
            </a:lvl1pPr>
          </a:lstStyle>
          <a:p>
            <a:pPr marL="342900" indent="-342900" algn="l">
              <a:lnSpc>
                <a:spcPct val="120000"/>
              </a:lnSpc>
              <a:buFont typeface="Arial" panose="020B0604020202020204" pitchFamily="34" charset="0"/>
              <a:buChar char="•"/>
            </a:pPr>
            <a:r>
              <a:rPr lang="zh-CN" altLang="en-US" sz="2000" dirty="0">
                <a:solidFill>
                  <a:schemeClr val="tx1">
                    <a:lumMod val="65000"/>
                    <a:lumOff val="35000"/>
                  </a:schemeClr>
                </a:solidFill>
                <a:latin typeface="+mn-ea"/>
                <a:ea typeface="+mn-ea"/>
              </a:rPr>
              <a:t>做好</a:t>
            </a:r>
            <a:r>
              <a:rPr lang="en-US" altLang="zh-CN" sz="2000" dirty="0">
                <a:solidFill>
                  <a:schemeClr val="tx1">
                    <a:lumMod val="65000"/>
                    <a:lumOff val="35000"/>
                  </a:schemeClr>
                </a:solidFill>
                <a:latin typeface="+mn-ea"/>
                <a:ea typeface="+mn-ea"/>
              </a:rPr>
              <a:t>SEO</a:t>
            </a:r>
            <a:r>
              <a:rPr lang="zh-CN" altLang="en-US" sz="2000" dirty="0">
                <a:solidFill>
                  <a:schemeClr val="tx1">
                    <a:lumMod val="65000"/>
                    <a:lumOff val="35000"/>
                  </a:schemeClr>
                </a:solidFill>
                <a:latin typeface="+mn-ea"/>
                <a:ea typeface="+mn-ea"/>
              </a:rPr>
              <a:t>、</a:t>
            </a:r>
            <a:r>
              <a:rPr lang="en-US" altLang="zh-CN" sz="2000" dirty="0">
                <a:solidFill>
                  <a:schemeClr val="tx1">
                    <a:lumMod val="65000"/>
                    <a:lumOff val="35000"/>
                  </a:schemeClr>
                </a:solidFill>
                <a:latin typeface="+mn-ea"/>
                <a:ea typeface="+mn-ea"/>
              </a:rPr>
              <a:t>SEM</a:t>
            </a:r>
            <a:r>
              <a:rPr lang="zh-CN" altLang="en-US" sz="2000" dirty="0">
                <a:solidFill>
                  <a:schemeClr val="tx1">
                    <a:lumMod val="65000"/>
                    <a:lumOff val="35000"/>
                  </a:schemeClr>
                </a:solidFill>
                <a:latin typeface="+mn-ea"/>
                <a:ea typeface="+mn-ea"/>
              </a:rPr>
              <a:t>营销，降低搜索费用</a:t>
            </a:r>
            <a:r>
              <a:rPr lang="en-US" altLang="zh-CN" sz="2000" dirty="0">
                <a:solidFill>
                  <a:schemeClr val="tx1">
                    <a:lumMod val="65000"/>
                    <a:lumOff val="35000"/>
                  </a:schemeClr>
                </a:solidFill>
                <a:latin typeface="+mn-ea"/>
                <a:ea typeface="+mn-ea"/>
              </a:rPr>
              <a:t>20%</a:t>
            </a:r>
          </a:p>
          <a:p>
            <a:pPr marL="342900" indent="-342900" algn="l">
              <a:lnSpc>
                <a:spcPct val="120000"/>
              </a:lnSpc>
              <a:buFont typeface="Arial" panose="020B0604020202020204" pitchFamily="34" charset="0"/>
              <a:buChar char="•"/>
            </a:pPr>
            <a:r>
              <a:rPr lang="zh-CN" altLang="en-US" sz="2000" dirty="0">
                <a:solidFill>
                  <a:schemeClr val="tx1">
                    <a:lumMod val="65000"/>
                    <a:lumOff val="35000"/>
                  </a:schemeClr>
                </a:solidFill>
                <a:latin typeface="+mn-ea"/>
                <a:ea typeface="+mn-ea"/>
              </a:rPr>
              <a:t>精细化用户运营，提高留存率</a:t>
            </a:r>
            <a:r>
              <a:rPr lang="en-US" altLang="zh-CN" sz="2000" dirty="0">
                <a:solidFill>
                  <a:schemeClr val="tx1">
                    <a:lumMod val="65000"/>
                    <a:lumOff val="35000"/>
                  </a:schemeClr>
                </a:solidFill>
                <a:latin typeface="+mn-ea"/>
                <a:ea typeface="+mn-ea"/>
              </a:rPr>
              <a:t>20%</a:t>
            </a:r>
          </a:p>
          <a:p>
            <a:pPr marL="342900" indent="-342900" algn="l">
              <a:lnSpc>
                <a:spcPct val="120000"/>
              </a:lnSpc>
              <a:buFont typeface="Arial" panose="020B0604020202020204" pitchFamily="34" charset="0"/>
              <a:buChar char="•"/>
            </a:pPr>
            <a:r>
              <a:rPr lang="zh-CN" altLang="en-US" sz="2000" dirty="0">
                <a:solidFill>
                  <a:schemeClr val="tx1">
                    <a:lumMod val="65000"/>
                    <a:lumOff val="35000"/>
                  </a:schemeClr>
                </a:solidFill>
                <a:latin typeface="+mn-ea"/>
                <a:ea typeface="+mn-ea"/>
              </a:rPr>
              <a:t>探索新的流量平台，获取</a:t>
            </a:r>
            <a:r>
              <a:rPr lang="en-US" altLang="zh-CN" sz="2000" dirty="0">
                <a:solidFill>
                  <a:schemeClr val="tx1">
                    <a:lumMod val="65000"/>
                    <a:lumOff val="35000"/>
                  </a:schemeClr>
                </a:solidFill>
                <a:latin typeface="+mn-ea"/>
                <a:ea typeface="+mn-ea"/>
              </a:rPr>
              <a:t>10w+</a:t>
            </a:r>
            <a:r>
              <a:rPr lang="zh-CN" altLang="en-US" sz="2000" dirty="0">
                <a:solidFill>
                  <a:schemeClr val="tx1">
                    <a:lumMod val="65000"/>
                    <a:lumOff val="35000"/>
                  </a:schemeClr>
                </a:solidFill>
                <a:latin typeface="+mn-ea"/>
                <a:ea typeface="+mn-ea"/>
              </a:rPr>
              <a:t>潜在用户</a:t>
            </a:r>
          </a:p>
        </p:txBody>
      </p:sp>
      <p:sp>
        <p:nvSpPr>
          <p:cNvPr id="44" name="文本框 43">
            <a:extLst>
              <a:ext uri="{FF2B5EF4-FFF2-40B4-BE49-F238E27FC236}">
                <a16:creationId xmlns:a16="http://schemas.microsoft.com/office/drawing/2014/main" id="{CC9BFE45-0B0C-4634-A4C6-89E70901D040}"/>
              </a:ext>
            </a:extLst>
          </p:cNvPr>
          <p:cNvSpPr txBox="1"/>
          <p:nvPr/>
        </p:nvSpPr>
        <p:spPr>
          <a:xfrm>
            <a:off x="1403766" y="4429479"/>
            <a:ext cx="3408945" cy="461665"/>
          </a:xfrm>
          <a:prstGeom prst="rect">
            <a:avLst/>
          </a:prstGeom>
          <a:noFill/>
        </p:spPr>
        <p:txBody>
          <a:bodyPr wrap="square" rtlCol="0" anchor="t">
            <a:spAutoFit/>
          </a:bodyPr>
          <a:lstStyle>
            <a:defPPr>
              <a:defRPr lang="zh-CN"/>
            </a:defPPr>
            <a:lvl1pPr algn="ctr">
              <a:defRPr sz="5400">
                <a:solidFill>
                  <a:schemeClr val="accent1"/>
                </a:solidFill>
                <a:latin typeface="+mj-ea"/>
                <a:ea typeface="+mj-ea"/>
              </a:defRPr>
            </a:lvl1pPr>
          </a:lstStyle>
          <a:p>
            <a:pPr algn="l"/>
            <a:r>
              <a:rPr lang="zh-CN" altLang="en-US" sz="2400" dirty="0"/>
              <a:t>提高产品利润</a:t>
            </a:r>
          </a:p>
        </p:txBody>
      </p:sp>
      <p:sp>
        <p:nvSpPr>
          <p:cNvPr id="45" name="文本框 44">
            <a:extLst>
              <a:ext uri="{FF2B5EF4-FFF2-40B4-BE49-F238E27FC236}">
                <a16:creationId xmlns:a16="http://schemas.microsoft.com/office/drawing/2014/main" id="{F77A744D-FA10-4C1A-962B-0543A813991D}"/>
              </a:ext>
            </a:extLst>
          </p:cNvPr>
          <p:cNvSpPr txBox="1"/>
          <p:nvPr/>
        </p:nvSpPr>
        <p:spPr>
          <a:xfrm>
            <a:off x="5507349" y="4254847"/>
            <a:ext cx="5284476" cy="810928"/>
          </a:xfrm>
          <a:prstGeom prst="rect">
            <a:avLst/>
          </a:prstGeom>
          <a:noFill/>
        </p:spPr>
        <p:txBody>
          <a:bodyPr wrap="square" rtlCol="0" anchor="t">
            <a:spAutoFit/>
          </a:bodyPr>
          <a:lstStyle>
            <a:defPPr>
              <a:defRPr lang="zh-CN"/>
            </a:defPPr>
            <a:lvl1pPr algn="ctr">
              <a:defRPr sz="5400">
                <a:solidFill>
                  <a:schemeClr val="accent1"/>
                </a:solidFill>
                <a:latin typeface="+mj-ea"/>
                <a:ea typeface="+mj-ea"/>
              </a:defRPr>
            </a:lvl1pPr>
          </a:lstStyle>
          <a:p>
            <a:pPr marL="342900" indent="-342900" algn="l">
              <a:lnSpc>
                <a:spcPct val="120000"/>
              </a:lnSpc>
              <a:buFont typeface="Arial" panose="020B0604020202020204" pitchFamily="34" charset="0"/>
              <a:buChar char="•"/>
            </a:pPr>
            <a:r>
              <a:rPr lang="zh-CN" altLang="en-US" sz="2000" dirty="0">
                <a:solidFill>
                  <a:schemeClr val="tx1">
                    <a:lumMod val="65000"/>
                    <a:lumOff val="35000"/>
                  </a:schemeClr>
                </a:solidFill>
                <a:latin typeface="+mn-ea"/>
                <a:ea typeface="+mn-ea"/>
              </a:rPr>
              <a:t>开发</a:t>
            </a:r>
            <a:r>
              <a:rPr lang="en-US" altLang="zh-CN" sz="2000" dirty="0">
                <a:solidFill>
                  <a:schemeClr val="tx1">
                    <a:lumMod val="65000"/>
                    <a:lumOff val="35000"/>
                  </a:schemeClr>
                </a:solidFill>
                <a:latin typeface="+mn-ea"/>
                <a:ea typeface="+mn-ea"/>
              </a:rPr>
              <a:t>2</a:t>
            </a:r>
            <a:r>
              <a:rPr lang="zh-CN" altLang="en-US" sz="2000" dirty="0">
                <a:solidFill>
                  <a:schemeClr val="tx1">
                    <a:lumMod val="65000"/>
                    <a:lumOff val="35000"/>
                  </a:schemeClr>
                </a:solidFill>
                <a:latin typeface="+mn-ea"/>
                <a:ea typeface="+mn-ea"/>
              </a:rPr>
              <a:t>种新的</a:t>
            </a:r>
            <a:r>
              <a:rPr lang="en-US" altLang="zh-CN" sz="2000" dirty="0">
                <a:solidFill>
                  <a:schemeClr val="tx1">
                    <a:lumMod val="65000"/>
                    <a:lumOff val="35000"/>
                  </a:schemeClr>
                </a:solidFill>
                <a:latin typeface="+mn-ea"/>
                <a:ea typeface="+mn-ea"/>
              </a:rPr>
              <a:t>SKU</a:t>
            </a:r>
            <a:r>
              <a:rPr lang="zh-CN" altLang="en-US" sz="2000" dirty="0">
                <a:solidFill>
                  <a:schemeClr val="tx1">
                    <a:lumMod val="65000"/>
                    <a:lumOff val="35000"/>
                  </a:schemeClr>
                </a:solidFill>
                <a:latin typeface="+mn-ea"/>
                <a:ea typeface="+mn-ea"/>
              </a:rPr>
              <a:t>，覆盖人群扩展</a:t>
            </a:r>
            <a:r>
              <a:rPr lang="en-US" altLang="zh-CN" sz="2000" dirty="0">
                <a:solidFill>
                  <a:schemeClr val="tx1">
                    <a:lumMod val="65000"/>
                    <a:lumOff val="35000"/>
                  </a:schemeClr>
                </a:solidFill>
                <a:latin typeface="+mn-ea"/>
                <a:ea typeface="+mn-ea"/>
              </a:rPr>
              <a:t>25%</a:t>
            </a:r>
          </a:p>
          <a:p>
            <a:pPr marL="342900" indent="-342900" algn="l">
              <a:lnSpc>
                <a:spcPct val="120000"/>
              </a:lnSpc>
              <a:buFont typeface="Arial" panose="020B0604020202020204" pitchFamily="34" charset="0"/>
              <a:buChar char="•"/>
            </a:pPr>
            <a:r>
              <a:rPr lang="zh-CN" altLang="en-US" sz="2000" dirty="0">
                <a:solidFill>
                  <a:schemeClr val="tx1">
                    <a:lumMod val="65000"/>
                    <a:lumOff val="35000"/>
                  </a:schemeClr>
                </a:solidFill>
                <a:latin typeface="+mn-ea"/>
                <a:ea typeface="+mn-ea"/>
              </a:rPr>
              <a:t>完善运营环节，提高转化率</a:t>
            </a:r>
            <a:r>
              <a:rPr lang="en-US" altLang="zh-CN" sz="2000" dirty="0">
                <a:solidFill>
                  <a:schemeClr val="tx1">
                    <a:lumMod val="65000"/>
                    <a:lumOff val="35000"/>
                  </a:schemeClr>
                </a:solidFill>
                <a:latin typeface="+mn-ea"/>
                <a:ea typeface="+mn-ea"/>
              </a:rPr>
              <a:t>10%</a:t>
            </a:r>
          </a:p>
        </p:txBody>
      </p:sp>
      <p:cxnSp>
        <p:nvCxnSpPr>
          <p:cNvPr id="46" name="直接连接符 45">
            <a:extLst>
              <a:ext uri="{FF2B5EF4-FFF2-40B4-BE49-F238E27FC236}">
                <a16:creationId xmlns:a16="http://schemas.microsoft.com/office/drawing/2014/main" id="{16A3D21A-0C2D-44F1-849D-7AB2A51D564E}"/>
              </a:ext>
            </a:extLst>
          </p:cNvPr>
          <p:cNvCxnSpPr>
            <a:cxnSpLocks/>
          </p:cNvCxnSpPr>
          <p:nvPr/>
        </p:nvCxnSpPr>
        <p:spPr>
          <a:xfrm>
            <a:off x="1403448" y="4124168"/>
            <a:ext cx="340926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085B9FC4-F4A2-4BDD-AFB0-66B09DFE2AB4}"/>
              </a:ext>
            </a:extLst>
          </p:cNvPr>
          <p:cNvCxnSpPr>
            <a:cxnSpLocks/>
          </p:cNvCxnSpPr>
          <p:nvPr/>
        </p:nvCxnSpPr>
        <p:spPr>
          <a:xfrm>
            <a:off x="5591862" y="4124168"/>
            <a:ext cx="503803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F6F90516-3C95-4C35-B1D4-14667F98B451}"/>
              </a:ext>
            </a:extLst>
          </p:cNvPr>
          <p:cNvCxnSpPr>
            <a:cxnSpLocks/>
          </p:cNvCxnSpPr>
          <p:nvPr/>
        </p:nvCxnSpPr>
        <p:spPr>
          <a:xfrm>
            <a:off x="1403448" y="5267168"/>
            <a:ext cx="3409263" cy="0"/>
          </a:xfrm>
          <a:prstGeom prst="line">
            <a:avLst/>
          </a:prstGeom>
          <a:ln w="508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ACB7AEE9-A6C1-42E8-BBA6-85C35284CA9B}"/>
              </a:ext>
            </a:extLst>
          </p:cNvPr>
          <p:cNvCxnSpPr>
            <a:cxnSpLocks/>
          </p:cNvCxnSpPr>
          <p:nvPr/>
        </p:nvCxnSpPr>
        <p:spPr>
          <a:xfrm>
            <a:off x="5591862" y="5267168"/>
            <a:ext cx="5038038" cy="0"/>
          </a:xfrm>
          <a:prstGeom prst="line">
            <a:avLst/>
          </a:prstGeom>
          <a:ln w="508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2" name="组合 51">
            <a:extLst>
              <a:ext uri="{FF2B5EF4-FFF2-40B4-BE49-F238E27FC236}">
                <a16:creationId xmlns:a16="http://schemas.microsoft.com/office/drawing/2014/main" id="{CB0C13FC-433F-44C2-825E-D3C4E97E3C8A}"/>
              </a:ext>
            </a:extLst>
          </p:cNvPr>
          <p:cNvGrpSpPr/>
          <p:nvPr/>
        </p:nvGrpSpPr>
        <p:grpSpPr>
          <a:xfrm>
            <a:off x="10296244" y="1437141"/>
            <a:ext cx="333656" cy="395385"/>
            <a:chOff x="10486744" y="1096724"/>
            <a:chExt cx="333656" cy="395385"/>
          </a:xfrm>
        </p:grpSpPr>
        <p:sp>
          <p:nvSpPr>
            <p:cNvPr id="53" name="箭头: 五边形 52">
              <a:extLst>
                <a:ext uri="{FF2B5EF4-FFF2-40B4-BE49-F238E27FC236}">
                  <a16:creationId xmlns:a16="http://schemas.microsoft.com/office/drawing/2014/main" id="{C667ABC3-2A5A-405C-9706-289DE92C8E06}"/>
                </a:ext>
              </a:extLst>
            </p:cNvPr>
            <p:cNvSpPr/>
            <p:nvPr/>
          </p:nvSpPr>
          <p:spPr>
            <a:xfrm rot="5400000">
              <a:off x="10455879" y="1127589"/>
              <a:ext cx="395385" cy="333656"/>
            </a:xfrm>
            <a:prstGeom prst="homePlate">
              <a:avLst>
                <a:gd name="adj" fmla="val 26913"/>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54" name="星形: 五角 53">
              <a:extLst>
                <a:ext uri="{FF2B5EF4-FFF2-40B4-BE49-F238E27FC236}">
                  <a16:creationId xmlns:a16="http://schemas.microsoft.com/office/drawing/2014/main" id="{F9FB4439-A5ED-439B-83FC-1F988E66891E}"/>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a16="http://schemas.microsoft.com/office/drawing/2014/main" id="{365D8161-9062-4EA6-BC5E-BFE254AB4FDB}"/>
              </a:ext>
            </a:extLst>
          </p:cNvPr>
          <p:cNvGrpSpPr/>
          <p:nvPr/>
        </p:nvGrpSpPr>
        <p:grpSpPr>
          <a:xfrm>
            <a:off x="4479055" y="1437141"/>
            <a:ext cx="333656" cy="395385"/>
            <a:chOff x="10486744" y="1096724"/>
            <a:chExt cx="333656" cy="395385"/>
          </a:xfrm>
        </p:grpSpPr>
        <p:sp>
          <p:nvSpPr>
            <p:cNvPr id="56" name="箭头: 五边形 55">
              <a:extLst>
                <a:ext uri="{FF2B5EF4-FFF2-40B4-BE49-F238E27FC236}">
                  <a16:creationId xmlns:a16="http://schemas.microsoft.com/office/drawing/2014/main" id="{9F04A3BB-3397-40C0-96D0-C8AD700EC808}"/>
                </a:ext>
              </a:extLst>
            </p:cNvPr>
            <p:cNvSpPr/>
            <p:nvPr/>
          </p:nvSpPr>
          <p:spPr>
            <a:xfrm rot="5400000">
              <a:off x="10455879" y="1127589"/>
              <a:ext cx="395385" cy="333656"/>
            </a:xfrm>
            <a:prstGeom prst="homePlate">
              <a:avLst>
                <a:gd name="adj" fmla="val 26913"/>
              </a:avLst>
            </a:prstGeom>
            <a:gradFill>
              <a:gsLst>
                <a:gs pos="100000">
                  <a:schemeClr val="accent2"/>
                </a:gs>
                <a:gs pos="0">
                  <a:schemeClr val="accent1"/>
                </a:gs>
              </a:gsLst>
              <a:lin ang="2700000" scaled="0"/>
            </a:gradFill>
            <a:ln>
              <a:noFill/>
            </a:ln>
            <a:effectLst>
              <a:outerShdw blurRad="127000" dist="88900" dir="5400000" sx="98000" sy="98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57" name="星形: 五角 56">
              <a:extLst>
                <a:ext uri="{FF2B5EF4-FFF2-40B4-BE49-F238E27FC236}">
                  <a16:creationId xmlns:a16="http://schemas.microsoft.com/office/drawing/2014/main" id="{A7336474-8294-46E2-ACC4-CB477F2DEDA6}"/>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096646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12" name="图片 11" descr="图片包含 桌子, 用, 笔记本, 电脑&#10;&#10;描述已自动生成">
            <a:extLst>
              <a:ext uri="{FF2B5EF4-FFF2-40B4-BE49-F238E27FC236}">
                <a16:creationId xmlns:a16="http://schemas.microsoft.com/office/drawing/2014/main" id="{286ED125-5A34-4D35-A0C6-10FFD47D6F40}"/>
              </a:ext>
            </a:extLst>
          </p:cNvPr>
          <p:cNvPicPr>
            <a:picLocks noChangeAspect="1"/>
          </p:cNvPicPr>
          <p:nvPr/>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10" name="矩形 9">
            <a:extLst>
              <a:ext uri="{FF2B5EF4-FFF2-40B4-BE49-F238E27FC236}">
                <a16:creationId xmlns:a16="http://schemas.microsoft.com/office/drawing/2014/main" id="{2AD55BEC-3E46-414E-A016-26B49BEE8DEA}"/>
              </a:ext>
            </a:extLst>
          </p:cNvPr>
          <p:cNvSpPr/>
          <p:nvPr/>
        </p:nvSpPr>
        <p:spPr>
          <a:xfrm>
            <a:off x="727586" y="4821665"/>
            <a:ext cx="7138219" cy="398398"/>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97C5AF0-3F23-481F-A75A-F64F6D7FAF7F}"/>
              </a:ext>
            </a:extLst>
          </p:cNvPr>
          <p:cNvSpPr/>
          <p:nvPr/>
        </p:nvSpPr>
        <p:spPr>
          <a:xfrm>
            <a:off x="727586" y="1411548"/>
            <a:ext cx="7138219" cy="3313471"/>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F5CBB836-16B2-474B-A75B-FB6238A68D67}"/>
              </a:ext>
            </a:extLst>
          </p:cNvPr>
          <p:cNvSpPr txBox="1"/>
          <p:nvPr/>
        </p:nvSpPr>
        <p:spPr>
          <a:xfrm>
            <a:off x="1111044" y="2597881"/>
            <a:ext cx="6666272" cy="1446550"/>
          </a:xfrm>
          <a:prstGeom prst="rect">
            <a:avLst/>
          </a:prstGeom>
          <a:noFill/>
        </p:spPr>
        <p:txBody>
          <a:bodyPr wrap="square" rtlCol="0">
            <a:spAutoFit/>
          </a:bodyPr>
          <a:lstStyle/>
          <a:p>
            <a:r>
              <a:rPr lang="zh-CN" altLang="en-US" sz="8800" dirty="0">
                <a:solidFill>
                  <a:schemeClr val="bg1"/>
                </a:solidFill>
                <a:latin typeface="+mj-ea"/>
                <a:ea typeface="+mj-ea"/>
              </a:rPr>
              <a:t>感谢观看</a:t>
            </a:r>
          </a:p>
        </p:txBody>
      </p:sp>
      <p:sp>
        <p:nvSpPr>
          <p:cNvPr id="5" name="文本框 4">
            <a:extLst>
              <a:ext uri="{FF2B5EF4-FFF2-40B4-BE49-F238E27FC236}">
                <a16:creationId xmlns:a16="http://schemas.microsoft.com/office/drawing/2014/main" id="{9190D425-BED1-48BB-8C14-2421D934CDF4}"/>
              </a:ext>
            </a:extLst>
          </p:cNvPr>
          <p:cNvSpPr txBox="1"/>
          <p:nvPr/>
        </p:nvSpPr>
        <p:spPr>
          <a:xfrm>
            <a:off x="1111044" y="4820809"/>
            <a:ext cx="2254456" cy="400110"/>
          </a:xfrm>
          <a:prstGeom prst="rect">
            <a:avLst/>
          </a:prstGeom>
          <a:noFill/>
        </p:spPr>
        <p:txBody>
          <a:bodyPr wrap="square" rtlCol="0">
            <a:spAutoFit/>
          </a:bodyPr>
          <a:lstStyle/>
          <a:p>
            <a:r>
              <a:rPr lang="zh-CN" altLang="en-US" sz="2000" dirty="0">
                <a:solidFill>
                  <a:schemeClr val="bg1"/>
                </a:solidFill>
                <a:latin typeface="+mj-ea"/>
                <a:ea typeface="+mj-ea"/>
              </a:rPr>
              <a:t>汇报人：高小定</a:t>
            </a:r>
          </a:p>
        </p:txBody>
      </p:sp>
      <p:sp>
        <p:nvSpPr>
          <p:cNvPr id="8" name="文本框 7">
            <a:extLst>
              <a:ext uri="{FF2B5EF4-FFF2-40B4-BE49-F238E27FC236}">
                <a16:creationId xmlns:a16="http://schemas.microsoft.com/office/drawing/2014/main" id="{A142887E-9DCD-4AFC-990A-50FF0332EC76}"/>
              </a:ext>
            </a:extLst>
          </p:cNvPr>
          <p:cNvSpPr txBox="1"/>
          <p:nvPr/>
        </p:nvSpPr>
        <p:spPr>
          <a:xfrm>
            <a:off x="1111044" y="1693314"/>
            <a:ext cx="5966031" cy="1107996"/>
          </a:xfrm>
          <a:prstGeom prst="rect">
            <a:avLst/>
          </a:prstGeom>
          <a:noFill/>
        </p:spPr>
        <p:txBody>
          <a:bodyPr wrap="square" rtlCol="0">
            <a:spAutoFit/>
          </a:bodyPr>
          <a:lstStyle/>
          <a:p>
            <a:r>
              <a:rPr lang="en-US" altLang="zh-CN" sz="6600" dirty="0">
                <a:solidFill>
                  <a:schemeClr val="bg1"/>
                </a:solidFill>
                <a:latin typeface="+mn-ea"/>
              </a:rPr>
              <a:t>THANKS</a:t>
            </a:r>
            <a:endParaRPr lang="zh-CN" altLang="en-US" sz="6600" dirty="0">
              <a:solidFill>
                <a:schemeClr val="bg1"/>
              </a:solidFill>
              <a:latin typeface="+mn-ea"/>
            </a:endParaRPr>
          </a:p>
        </p:txBody>
      </p:sp>
      <p:sp>
        <p:nvSpPr>
          <p:cNvPr id="11" name="矩形 10">
            <a:extLst>
              <a:ext uri="{FF2B5EF4-FFF2-40B4-BE49-F238E27FC236}">
                <a16:creationId xmlns:a16="http://schemas.microsoft.com/office/drawing/2014/main" id="{0DAD4F73-4112-448D-BA9A-CB27509782FB}"/>
              </a:ext>
            </a:extLst>
          </p:cNvPr>
          <p:cNvSpPr/>
          <p:nvPr/>
        </p:nvSpPr>
        <p:spPr>
          <a:xfrm>
            <a:off x="727586" y="1295728"/>
            <a:ext cx="713821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图文框 5">
            <a:extLst>
              <a:ext uri="{FF2B5EF4-FFF2-40B4-BE49-F238E27FC236}">
                <a16:creationId xmlns:a16="http://schemas.microsoft.com/office/drawing/2014/main" id="{47B4A116-86B6-4472-81A3-915404012567}"/>
              </a:ext>
            </a:extLst>
          </p:cNvPr>
          <p:cNvSpPr/>
          <p:nvPr/>
        </p:nvSpPr>
        <p:spPr>
          <a:xfrm>
            <a:off x="0" y="0"/>
            <a:ext cx="12192000" cy="6858000"/>
          </a:xfrm>
          <a:prstGeom prst="frame">
            <a:avLst>
              <a:gd name="adj1" fmla="val 1759"/>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8D36FDEB-4962-4A11-A9D3-52839D1F87B7}"/>
              </a:ext>
            </a:extLst>
          </p:cNvPr>
          <p:cNvSpPr txBox="1"/>
          <p:nvPr/>
        </p:nvSpPr>
        <p:spPr>
          <a:xfrm>
            <a:off x="6362700" y="5810531"/>
            <a:ext cx="5394222" cy="620426"/>
          </a:xfrm>
          <a:prstGeom prst="rect">
            <a:avLst/>
          </a:prstGeom>
          <a:noFill/>
        </p:spPr>
        <p:txBody>
          <a:bodyPr wrap="square" rtlCol="0">
            <a:spAutoFit/>
          </a:bodyPr>
          <a:lstStyle/>
          <a:p>
            <a:pPr algn="r">
              <a:lnSpc>
                <a:spcPct val="150000"/>
              </a:lnSpc>
            </a:pPr>
            <a:r>
              <a:rPr lang="zh-CN" altLang="en-US" sz="1200" dirty="0">
                <a:solidFill>
                  <a:schemeClr val="bg1">
                    <a:alpha val="68000"/>
                  </a:schemeClr>
                </a:solidFill>
              </a:rPr>
              <a:t>此处添加您的副标题文字说明解释文字内容此处添加您的副标题文字说明解释文字内容处添加您的副标题文字说明添加您的</a:t>
            </a:r>
          </a:p>
        </p:txBody>
      </p:sp>
      <p:cxnSp>
        <p:nvCxnSpPr>
          <p:cNvPr id="16" name="直接连接符 15">
            <a:extLst>
              <a:ext uri="{FF2B5EF4-FFF2-40B4-BE49-F238E27FC236}">
                <a16:creationId xmlns:a16="http://schemas.microsoft.com/office/drawing/2014/main" id="{BF5538EA-4EB0-435E-BB2C-044DF5A98004}"/>
              </a:ext>
            </a:extLst>
          </p:cNvPr>
          <p:cNvCxnSpPr/>
          <p:nvPr/>
        </p:nvCxnSpPr>
        <p:spPr>
          <a:xfrm>
            <a:off x="1231900" y="4292600"/>
            <a:ext cx="4445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20131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id="{6E2E81C1-9FD8-4CEE-968C-BF4DE13AF1D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0" name="图片 9" descr="QR 代码&#10;&#10;描述已自动生成">
            <a:extLst>
              <a:ext uri="{FF2B5EF4-FFF2-40B4-BE49-F238E27FC236}">
                <a16:creationId xmlns:a16="http://schemas.microsoft.com/office/drawing/2014/main" id="{DA4E18CC-D0D9-4819-84E5-F07A4AF1525B}"/>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a:off x="524105" y="2880776"/>
            <a:ext cx="1106529" cy="1106529"/>
          </a:xfrm>
          <a:prstGeom prst="roundRect">
            <a:avLst>
              <a:gd name="adj" fmla="val 8707"/>
            </a:avLst>
          </a:prstGeom>
          <a:effectLst/>
        </p:spPr>
      </p:pic>
      <p:sp>
        <p:nvSpPr>
          <p:cNvPr id="11" name="文本框 10">
            <a:extLst>
              <a:ext uri="{FF2B5EF4-FFF2-40B4-BE49-F238E27FC236}">
                <a16:creationId xmlns:a16="http://schemas.microsoft.com/office/drawing/2014/main" id="{009762F0-AC7F-49E4-BA30-FEED0099CAD0}"/>
              </a:ext>
            </a:extLst>
          </p:cNvPr>
          <p:cNvSpPr txBox="1"/>
          <p:nvPr/>
        </p:nvSpPr>
        <p:spPr>
          <a:xfrm>
            <a:off x="1807272"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实验室</a:t>
            </a:r>
          </a:p>
        </p:txBody>
      </p:sp>
      <p:cxnSp>
        <p:nvCxnSpPr>
          <p:cNvPr id="13" name="直接连接符 12">
            <a:extLst>
              <a:ext uri="{FF2B5EF4-FFF2-40B4-BE49-F238E27FC236}">
                <a16:creationId xmlns:a16="http://schemas.microsoft.com/office/drawing/2014/main" id="{4D3F33E4-3B86-4B67-9E26-C72AA09D5DE9}"/>
              </a:ext>
            </a:extLst>
          </p:cNvPr>
          <p:cNvCxnSpPr>
            <a:cxnSpLocks/>
          </p:cNvCxnSpPr>
          <p:nvPr/>
        </p:nvCxnSpPr>
        <p:spPr>
          <a:xfrm>
            <a:off x="1912752"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B0EAED52-F738-4924-B11C-F6C1E5E02270}"/>
              </a:ext>
            </a:extLst>
          </p:cNvPr>
          <p:cNvSpPr txBox="1"/>
          <p:nvPr/>
        </p:nvSpPr>
        <p:spPr>
          <a:xfrm>
            <a:off x="1825950" y="3344831"/>
            <a:ext cx="2511031" cy="654410"/>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模板</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即可获得</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10</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套免费年终回报模板</a:t>
            </a:r>
          </a:p>
        </p:txBody>
      </p:sp>
      <p:pic>
        <p:nvPicPr>
          <p:cNvPr id="20" name="图片 19">
            <a:extLst>
              <a:ext uri="{FF2B5EF4-FFF2-40B4-BE49-F238E27FC236}">
                <a16:creationId xmlns:a16="http://schemas.microsoft.com/office/drawing/2014/main" id="{FFFC01A1-519D-49F8-9C2D-CFEA2F4A4332}"/>
              </a:ext>
            </a:extLst>
          </p:cNvPr>
          <p:cNvPicPr>
            <a:picLocks noChangeAspect="1"/>
          </p:cNvPicPr>
          <p:nvPr>
            <p:custDataLst>
              <p:tags r:id="rId2"/>
            </p:custDataLst>
          </p:nvPr>
        </p:nvPicPr>
        <p:blipFill>
          <a:blip r:embed="rId7" cstate="screen">
            <a:extLst>
              <a:ext uri="{28A0092B-C50C-407E-A947-70E740481C1C}">
                <a14:useLocalDpi xmlns:a14="http://schemas.microsoft.com/office/drawing/2010/main"/>
              </a:ext>
            </a:extLst>
          </a:blip>
          <a:srcRect/>
          <a:stretch/>
        </p:blipFill>
        <p:spPr>
          <a:xfrm>
            <a:off x="524105" y="4527863"/>
            <a:ext cx="1106529" cy="1106529"/>
          </a:xfrm>
          <a:prstGeom prst="roundRect">
            <a:avLst>
              <a:gd name="adj" fmla="val 8707"/>
            </a:avLst>
          </a:prstGeom>
          <a:effectLst/>
        </p:spPr>
      </p:pic>
      <p:sp>
        <p:nvSpPr>
          <p:cNvPr id="21" name="文本框 20">
            <a:extLst>
              <a:ext uri="{FF2B5EF4-FFF2-40B4-BE49-F238E27FC236}">
                <a16:creationId xmlns:a16="http://schemas.microsoft.com/office/drawing/2014/main" id="{28CEDE0C-F531-4CAB-AEDA-54016756A5ED}"/>
              </a:ext>
            </a:extLst>
          </p:cNvPr>
          <p:cNvSpPr txBox="1"/>
          <p:nvPr/>
        </p:nvSpPr>
        <p:spPr>
          <a:xfrm>
            <a:off x="1807272"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endPar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cxnSp>
        <p:nvCxnSpPr>
          <p:cNvPr id="22" name="直接连接符 21">
            <a:extLst>
              <a:ext uri="{FF2B5EF4-FFF2-40B4-BE49-F238E27FC236}">
                <a16:creationId xmlns:a16="http://schemas.microsoft.com/office/drawing/2014/main" id="{B85B8DE6-07D0-4B43-B154-94506AA1B110}"/>
              </a:ext>
            </a:extLst>
          </p:cNvPr>
          <p:cNvCxnSpPr>
            <a:cxnSpLocks/>
          </p:cNvCxnSpPr>
          <p:nvPr/>
        </p:nvCxnSpPr>
        <p:spPr>
          <a:xfrm>
            <a:off x="1912752"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D24FA040-5C16-4237-A4E4-8D961F5CA63A}"/>
              </a:ext>
            </a:extLst>
          </p:cNvPr>
          <p:cNvSpPr txBox="1"/>
          <p:nvPr/>
        </p:nvSpPr>
        <p:spPr>
          <a:xfrm>
            <a:off x="1825950"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让我们</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轻松稿定</a:t>
            </a:r>
            <a:r>
              <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PPT</a:t>
            </a:r>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p:txBody>
      </p:sp>
      <p:cxnSp>
        <p:nvCxnSpPr>
          <p:cNvPr id="26" name="直接连接符 25">
            <a:extLst>
              <a:ext uri="{FF2B5EF4-FFF2-40B4-BE49-F238E27FC236}">
                <a16:creationId xmlns:a16="http://schemas.microsoft.com/office/drawing/2014/main" id="{03EFCD77-A9E8-4642-9C47-0ADE293C063D}"/>
              </a:ext>
            </a:extLst>
          </p:cNvPr>
          <p:cNvCxnSpPr>
            <a:cxnSpLocks/>
          </p:cNvCxnSpPr>
          <p:nvPr/>
        </p:nvCxnSpPr>
        <p:spPr>
          <a:xfrm>
            <a:off x="5735751"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605F2790-24E3-4947-BEAE-DD936A9FE69E}"/>
              </a:ext>
            </a:extLst>
          </p:cNvPr>
          <p:cNvGrpSpPr/>
          <p:nvPr/>
        </p:nvGrpSpPr>
        <p:grpSpPr>
          <a:xfrm>
            <a:off x="4347103" y="2880776"/>
            <a:ext cx="3812878" cy="1106529"/>
            <a:chOff x="4408063" y="4781148"/>
            <a:chExt cx="3812878" cy="1106529"/>
          </a:xfrm>
        </p:grpSpPr>
        <p:pic>
          <p:nvPicPr>
            <p:cNvPr id="12" name="图片 11" descr="QR 代码&#10;&#10;描述已自动生成">
              <a:extLst>
                <a:ext uri="{FF2B5EF4-FFF2-40B4-BE49-F238E27FC236}">
                  <a16:creationId xmlns:a16="http://schemas.microsoft.com/office/drawing/2014/main" id="{F30EFF6D-02A3-48D4-B058-AFB1BE27C26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408063" y="4781148"/>
              <a:ext cx="1106529" cy="1106529"/>
            </a:xfrm>
            <a:prstGeom prst="roundRect">
              <a:avLst>
                <a:gd name="adj" fmla="val 8707"/>
              </a:avLst>
            </a:prstGeom>
            <a:effectLst/>
          </p:spPr>
        </p:pic>
        <p:sp>
          <p:nvSpPr>
            <p:cNvPr id="35" name="文本框 34">
              <a:extLst>
                <a:ext uri="{FF2B5EF4-FFF2-40B4-BE49-F238E27FC236}">
                  <a16:creationId xmlns:a16="http://schemas.microsoft.com/office/drawing/2014/main" id="{60104124-C68A-4A44-B86C-AB6D4B05D4DB}"/>
                </a:ext>
              </a:extLst>
            </p:cNvPr>
            <p:cNvSpPr txBox="1"/>
            <p:nvPr/>
          </p:nvSpPr>
          <p:spPr>
            <a:xfrm>
              <a:off x="5691232" y="4781148"/>
              <a:ext cx="1985661" cy="405110"/>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微软</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Office</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文档</a:t>
              </a:r>
            </a:p>
          </p:txBody>
        </p:sp>
        <p:sp>
          <p:nvSpPr>
            <p:cNvPr id="31" name="文本框 30">
              <a:extLst>
                <a:ext uri="{FF2B5EF4-FFF2-40B4-BE49-F238E27FC236}">
                  <a16:creationId xmlns:a16="http://schemas.microsoft.com/office/drawing/2014/main" id="{4CB09C5C-6CF2-4368-BB8B-4987663200E6}"/>
                </a:ext>
              </a:extLst>
            </p:cNvPr>
            <p:cNvSpPr txBox="1"/>
            <p:nvPr/>
          </p:nvSpPr>
          <p:spPr>
            <a:xfrm>
              <a:off x="5709910" y="5245204"/>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关注公众号，第一时间</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获得微软模版活动动向</a:t>
              </a:r>
            </a:p>
          </p:txBody>
        </p:sp>
      </p:grpSp>
      <p:cxnSp>
        <p:nvCxnSpPr>
          <p:cNvPr id="30" name="直接连接符 29">
            <a:extLst>
              <a:ext uri="{FF2B5EF4-FFF2-40B4-BE49-F238E27FC236}">
                <a16:creationId xmlns:a16="http://schemas.microsoft.com/office/drawing/2014/main" id="{C4358348-5E04-4860-AEF1-2070D9A1DDB4}"/>
              </a:ext>
            </a:extLst>
          </p:cNvPr>
          <p:cNvCxnSpPr>
            <a:cxnSpLocks/>
          </p:cNvCxnSpPr>
          <p:nvPr/>
        </p:nvCxnSpPr>
        <p:spPr>
          <a:xfrm>
            <a:off x="5735751"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id="{5F9AAAE0-BFCD-477B-BEE3-9A2DF3636679}"/>
              </a:ext>
            </a:extLst>
          </p:cNvPr>
          <p:cNvGrpSpPr/>
          <p:nvPr/>
        </p:nvGrpSpPr>
        <p:grpSpPr>
          <a:xfrm>
            <a:off x="4347103" y="4527863"/>
            <a:ext cx="3812878" cy="1106529"/>
            <a:chOff x="4408063" y="3134061"/>
            <a:chExt cx="3812878" cy="1106529"/>
          </a:xfrm>
        </p:grpSpPr>
        <p:pic>
          <p:nvPicPr>
            <p:cNvPr id="18" name="图片 17">
              <a:extLst>
                <a:ext uri="{FF2B5EF4-FFF2-40B4-BE49-F238E27FC236}">
                  <a16:creationId xmlns:a16="http://schemas.microsoft.com/office/drawing/2014/main" id="{917A45BB-68A5-4ADD-A06F-F3F7529B59F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408063" y="3134061"/>
              <a:ext cx="1106529" cy="1106529"/>
            </a:xfrm>
            <a:prstGeom prst="roundRect">
              <a:avLst>
                <a:gd name="adj" fmla="val 8707"/>
              </a:avLst>
            </a:prstGeom>
            <a:effectLst/>
          </p:spPr>
        </p:pic>
        <p:sp>
          <p:nvSpPr>
            <p:cNvPr id="25" name="文本框 24">
              <a:extLst>
                <a:ext uri="{FF2B5EF4-FFF2-40B4-BE49-F238E27FC236}">
                  <a16:creationId xmlns:a16="http://schemas.microsoft.com/office/drawing/2014/main" id="{A0478587-495F-4918-91D4-C7FFB78EBE7C}"/>
                </a:ext>
              </a:extLst>
            </p:cNvPr>
            <p:cNvSpPr txBox="1"/>
            <p:nvPr/>
          </p:nvSpPr>
          <p:spPr>
            <a:xfrm>
              <a:off x="5691232" y="3134061"/>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轻站</a:t>
              </a:r>
            </a:p>
          </p:txBody>
        </p:sp>
        <p:sp>
          <p:nvSpPr>
            <p:cNvPr id="27" name="文本框 26">
              <a:extLst>
                <a:ext uri="{FF2B5EF4-FFF2-40B4-BE49-F238E27FC236}">
                  <a16:creationId xmlns:a16="http://schemas.microsoft.com/office/drawing/2014/main" id="{9031F731-4F4B-40A7-A3D8-809AEE4EF4A3}"/>
                </a:ext>
              </a:extLst>
            </p:cNvPr>
            <p:cNvSpPr txBox="1"/>
            <p:nvPr/>
          </p:nvSpPr>
          <p:spPr>
            <a:xfrm>
              <a:off x="5709910" y="3598116"/>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一款完全免费的</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无代码建站工具</a:t>
              </a:r>
            </a:p>
          </p:txBody>
        </p:sp>
      </p:grpSp>
      <p:pic>
        <p:nvPicPr>
          <p:cNvPr id="7" name="图片 6" descr="QR 代码&#10;&#10;描述已自动生成">
            <a:extLst>
              <a:ext uri="{FF2B5EF4-FFF2-40B4-BE49-F238E27FC236}">
                <a16:creationId xmlns:a16="http://schemas.microsoft.com/office/drawing/2014/main" id="{23229C79-0D81-4114-AF9D-8CAC5D1220E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318162" y="2880776"/>
            <a:ext cx="1106529" cy="1106529"/>
          </a:xfrm>
          <a:prstGeom prst="roundRect">
            <a:avLst>
              <a:gd name="adj" fmla="val 8707"/>
            </a:avLst>
          </a:prstGeom>
          <a:effectLst/>
        </p:spPr>
      </p:pic>
      <p:sp>
        <p:nvSpPr>
          <p:cNvPr id="29" name="文本框 28">
            <a:extLst>
              <a:ext uri="{FF2B5EF4-FFF2-40B4-BE49-F238E27FC236}">
                <a16:creationId xmlns:a16="http://schemas.microsoft.com/office/drawing/2014/main" id="{5F815156-B863-4D53-ADC1-42C0A4905B2F}"/>
              </a:ext>
            </a:extLst>
          </p:cNvPr>
          <p:cNvSpPr txBox="1"/>
          <p:nvPr/>
        </p:nvSpPr>
        <p:spPr>
          <a:xfrm>
            <a:off x="9601331"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老秦</a:t>
            </a:r>
          </a:p>
        </p:txBody>
      </p:sp>
      <p:cxnSp>
        <p:nvCxnSpPr>
          <p:cNvPr id="36" name="直接连接符 35">
            <a:extLst>
              <a:ext uri="{FF2B5EF4-FFF2-40B4-BE49-F238E27FC236}">
                <a16:creationId xmlns:a16="http://schemas.microsoft.com/office/drawing/2014/main" id="{F0613814-D1C2-40C5-A1FA-9A0225A6D17F}"/>
              </a:ext>
            </a:extLst>
          </p:cNvPr>
          <p:cNvCxnSpPr>
            <a:cxnSpLocks/>
          </p:cNvCxnSpPr>
          <p:nvPr/>
        </p:nvCxnSpPr>
        <p:spPr>
          <a:xfrm>
            <a:off x="9706810"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ACDFED5A-88A1-4619-90D2-E81B3E0E48DE}"/>
              </a:ext>
            </a:extLst>
          </p:cNvPr>
          <p:cNvSpPr txBox="1"/>
          <p:nvPr/>
        </p:nvSpPr>
        <p:spPr>
          <a:xfrm>
            <a:off x="9620009" y="3344831"/>
            <a:ext cx="2511031" cy="654409"/>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福利</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免费获取</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4.9G</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超大</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Office</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资料包</a:t>
            </a:r>
          </a:p>
        </p:txBody>
      </p:sp>
      <p:pic>
        <p:nvPicPr>
          <p:cNvPr id="32" name="图片 31">
            <a:extLst>
              <a:ext uri="{FF2B5EF4-FFF2-40B4-BE49-F238E27FC236}">
                <a16:creationId xmlns:a16="http://schemas.microsoft.com/office/drawing/2014/main" id="{F35B0EED-8269-44D8-9635-740BF33E268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8318162" y="4527863"/>
            <a:ext cx="1106529" cy="1106529"/>
          </a:xfrm>
          <a:prstGeom prst="rect">
            <a:avLst/>
          </a:prstGeom>
        </p:spPr>
      </p:pic>
      <p:sp>
        <p:nvSpPr>
          <p:cNvPr id="39" name="文本框 38">
            <a:extLst>
              <a:ext uri="{FF2B5EF4-FFF2-40B4-BE49-F238E27FC236}">
                <a16:creationId xmlns:a16="http://schemas.microsoft.com/office/drawing/2014/main" id="{96E14101-0FAD-41DA-80FD-CDFF59F62885}"/>
              </a:ext>
            </a:extLst>
          </p:cNvPr>
          <p:cNvSpPr txBox="1"/>
          <p:nvPr/>
        </p:nvSpPr>
        <p:spPr>
          <a:xfrm>
            <a:off x="9601331"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花瓣</a:t>
            </a:r>
          </a:p>
        </p:txBody>
      </p:sp>
      <p:cxnSp>
        <p:nvCxnSpPr>
          <p:cNvPr id="40" name="直接连接符 39">
            <a:extLst>
              <a:ext uri="{FF2B5EF4-FFF2-40B4-BE49-F238E27FC236}">
                <a16:creationId xmlns:a16="http://schemas.microsoft.com/office/drawing/2014/main" id="{D67F4673-39E0-4D34-9665-98DC2A31E7FA}"/>
              </a:ext>
            </a:extLst>
          </p:cNvPr>
          <p:cNvCxnSpPr>
            <a:cxnSpLocks/>
          </p:cNvCxnSpPr>
          <p:nvPr/>
        </p:nvCxnSpPr>
        <p:spPr>
          <a:xfrm>
            <a:off x="9706810"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DBFE2C38-F5E3-4D8C-BEF7-EE723E15BCA5}"/>
              </a:ext>
            </a:extLst>
          </p:cNvPr>
          <p:cNvSpPr txBox="1"/>
          <p:nvPr/>
        </p:nvSpPr>
        <p:spPr>
          <a:xfrm>
            <a:off x="9620009"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花瓣，</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陪你做生活的设计师</a:t>
            </a:r>
          </a:p>
        </p:txBody>
      </p:sp>
      <p:sp>
        <p:nvSpPr>
          <p:cNvPr id="5" name="文本框 4">
            <a:extLst>
              <a:ext uri="{FF2B5EF4-FFF2-40B4-BE49-F238E27FC236}">
                <a16:creationId xmlns:a16="http://schemas.microsoft.com/office/drawing/2014/main" id="{2DEFC7F4-9145-4455-BF9B-A39D81FBAC33}"/>
              </a:ext>
            </a:extLst>
          </p:cNvPr>
          <p:cNvSpPr txBox="1"/>
          <p:nvPr/>
        </p:nvSpPr>
        <p:spPr>
          <a:xfrm>
            <a:off x="3465590" y="1719425"/>
            <a:ext cx="5260820" cy="1015663"/>
          </a:xfrm>
          <a:prstGeom prst="rect">
            <a:avLst/>
          </a:prstGeom>
          <a:noFill/>
        </p:spPr>
        <p:txBody>
          <a:bodyPr wrap="square" rtlCol="0">
            <a:spAutoFit/>
          </a:bodyPr>
          <a:lstStyle/>
          <a:p>
            <a:pPr algn="ctr"/>
            <a:r>
              <a:rPr lang="zh-CN" altLang="en-US" sz="6000" dirty="0">
                <a:solidFill>
                  <a:srgbClr val="191C78"/>
                </a:solidFill>
                <a:effectLst>
                  <a:outerShdw blurRad="50800" dist="38100" dir="2700000" algn="tl" rotWithShape="0">
                    <a:prstClr val="black">
                      <a:alpha val="31000"/>
                    </a:prstClr>
                  </a:outerShdw>
                </a:effectLst>
                <a:latin typeface="江城律动宋" panose="02020700000000000000" pitchFamily="18" charset="-122"/>
                <a:ea typeface="江城律动宋" panose="02020700000000000000" pitchFamily="18" charset="-122"/>
                <a:sym typeface="演示新手书" panose="00000500000000000000" pitchFamily="2" charset="-122"/>
              </a:rPr>
              <a:t>大赛合作品牌</a:t>
            </a:r>
          </a:p>
        </p:txBody>
      </p:sp>
      <p:pic>
        <p:nvPicPr>
          <p:cNvPr id="47" name="图片 46" descr="日程表&#10;&#10;描述已自动生成">
            <a:extLst>
              <a:ext uri="{FF2B5EF4-FFF2-40B4-BE49-F238E27FC236}">
                <a16:creationId xmlns:a16="http://schemas.microsoft.com/office/drawing/2014/main" id="{DED3AA31-2DDA-4D6C-8139-66559E46B450}"/>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18884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id="{6E2E81C1-9FD8-4CEE-968C-BF4DE13AF1D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hidden="1">
            <a:extLst>
              <a:ext uri="{FF2B5EF4-FFF2-40B4-BE49-F238E27FC236}">
                <a16:creationId xmlns:a16="http://schemas.microsoft.com/office/drawing/2014/main" id="{84F55727-0E77-41EF-B28B-4CE4DB4D987E}"/>
              </a:ext>
            </a:extLst>
          </p:cNvPr>
          <p:cNvSpPr txBox="1"/>
          <p:nvPr/>
        </p:nvSpPr>
        <p:spPr>
          <a:xfrm>
            <a:off x="3223260" y="2164080"/>
            <a:ext cx="5745480" cy="1862048"/>
          </a:xfrm>
          <a:prstGeom prst="rect">
            <a:avLst/>
          </a:prstGeom>
          <a:noFill/>
        </p:spPr>
        <p:txBody>
          <a:bodyPr wrap="square" rtlCol="0">
            <a:spAutoFit/>
          </a:bodyPr>
          <a:lstStyle/>
          <a:p>
            <a:pPr algn="ctr"/>
            <a:r>
              <a:rPr lang="zh-CN" altLang="en-US" sz="11500" dirty="0">
                <a:latin typeface="演示新手书" panose="00000500000000000000" pitchFamily="2" charset="-122"/>
                <a:ea typeface="演示新手书" panose="00000500000000000000" pitchFamily="2" charset="-122"/>
              </a:rPr>
              <a:t>明年再见</a:t>
            </a:r>
          </a:p>
        </p:txBody>
      </p:sp>
      <p:sp>
        <p:nvSpPr>
          <p:cNvPr id="13" name="文本框 12">
            <a:extLst>
              <a:ext uri="{FF2B5EF4-FFF2-40B4-BE49-F238E27FC236}">
                <a16:creationId xmlns:a16="http://schemas.microsoft.com/office/drawing/2014/main" id="{290A5557-4094-49FA-B250-FD7DC8AFEAAD}"/>
              </a:ext>
            </a:extLst>
          </p:cNvPr>
          <p:cNvSpPr txBox="1"/>
          <p:nvPr/>
        </p:nvSpPr>
        <p:spPr>
          <a:xfrm>
            <a:off x="3284974" y="2085366"/>
            <a:ext cx="907913" cy="1187136"/>
          </a:xfrm>
          <a:custGeom>
            <a:avLst/>
            <a:gdLst/>
            <a:ahLst/>
            <a:cxnLst/>
            <a:rect l="l" t="t" r="r" b="b"/>
            <a:pathLst>
              <a:path w="907913" h="1187136">
                <a:moveTo>
                  <a:pt x="801529" y="1170232"/>
                </a:moveTo>
                <a:lnTo>
                  <a:pt x="798614" y="1174604"/>
                </a:lnTo>
                <a:cubicBezTo>
                  <a:pt x="801529" y="1175575"/>
                  <a:pt x="804443" y="1176789"/>
                  <a:pt x="807358" y="1178247"/>
                </a:cubicBezTo>
                <a:cubicBezTo>
                  <a:pt x="810273" y="1179704"/>
                  <a:pt x="813187" y="1180919"/>
                  <a:pt x="816102" y="1181890"/>
                </a:cubicBezTo>
                <a:lnTo>
                  <a:pt x="820474" y="1176061"/>
                </a:lnTo>
                <a:cubicBezTo>
                  <a:pt x="820474" y="1176061"/>
                  <a:pt x="820231" y="1175818"/>
                  <a:pt x="819745" y="1175332"/>
                </a:cubicBezTo>
                <a:cubicBezTo>
                  <a:pt x="819260" y="1174846"/>
                  <a:pt x="818531" y="1174604"/>
                  <a:pt x="817559" y="1174604"/>
                </a:cubicBezTo>
                <a:cubicBezTo>
                  <a:pt x="816588" y="1174604"/>
                  <a:pt x="814402" y="1173875"/>
                  <a:pt x="811001" y="1172418"/>
                </a:cubicBezTo>
                <a:cubicBezTo>
                  <a:pt x="807601" y="1170960"/>
                  <a:pt x="804443" y="1170232"/>
                  <a:pt x="801529" y="1170232"/>
                </a:cubicBezTo>
                <a:close/>
                <a:moveTo>
                  <a:pt x="246288" y="668912"/>
                </a:moveTo>
                <a:cubicBezTo>
                  <a:pt x="242402" y="672798"/>
                  <a:pt x="237544" y="680570"/>
                  <a:pt x="231715" y="692229"/>
                </a:cubicBezTo>
                <a:cubicBezTo>
                  <a:pt x="225886" y="703888"/>
                  <a:pt x="220542" y="712631"/>
                  <a:pt x="215684" y="718461"/>
                </a:cubicBezTo>
                <a:cubicBezTo>
                  <a:pt x="214713" y="718461"/>
                  <a:pt x="214227" y="718704"/>
                  <a:pt x="214227" y="719190"/>
                </a:cubicBezTo>
                <a:cubicBezTo>
                  <a:pt x="214227" y="719675"/>
                  <a:pt x="214713" y="719918"/>
                  <a:pt x="215684" y="719918"/>
                </a:cubicBezTo>
                <a:lnTo>
                  <a:pt x="241916" y="743235"/>
                </a:lnTo>
                <a:lnTo>
                  <a:pt x="244830" y="743235"/>
                </a:lnTo>
                <a:cubicBezTo>
                  <a:pt x="244830" y="711174"/>
                  <a:pt x="245316" y="686400"/>
                  <a:pt x="246288" y="668912"/>
                </a:cubicBezTo>
                <a:close/>
                <a:moveTo>
                  <a:pt x="652882" y="478002"/>
                </a:moveTo>
                <a:cubicBezTo>
                  <a:pt x="629564" y="486746"/>
                  <a:pt x="600904" y="492575"/>
                  <a:pt x="566899" y="495490"/>
                </a:cubicBezTo>
                <a:cubicBezTo>
                  <a:pt x="563013" y="495490"/>
                  <a:pt x="560584" y="495976"/>
                  <a:pt x="559613" y="496948"/>
                </a:cubicBezTo>
                <a:cubicBezTo>
                  <a:pt x="558641" y="497919"/>
                  <a:pt x="558156" y="499862"/>
                  <a:pt x="558156" y="502777"/>
                </a:cubicBezTo>
                <a:cubicBezTo>
                  <a:pt x="554269" y="517350"/>
                  <a:pt x="552326" y="533866"/>
                  <a:pt x="552326" y="552326"/>
                </a:cubicBezTo>
                <a:lnTo>
                  <a:pt x="536296" y="655796"/>
                </a:lnTo>
                <a:cubicBezTo>
                  <a:pt x="536296" y="664540"/>
                  <a:pt x="534838" y="670855"/>
                  <a:pt x="531924" y="674741"/>
                </a:cubicBezTo>
                <a:lnTo>
                  <a:pt x="534838" y="674741"/>
                </a:lnTo>
                <a:cubicBezTo>
                  <a:pt x="537753" y="673770"/>
                  <a:pt x="539696" y="671827"/>
                  <a:pt x="540668" y="668912"/>
                </a:cubicBezTo>
                <a:lnTo>
                  <a:pt x="562527" y="633936"/>
                </a:lnTo>
                <a:cubicBezTo>
                  <a:pt x="612077" y="557184"/>
                  <a:pt x="643652" y="506663"/>
                  <a:pt x="657254" y="482374"/>
                </a:cubicBezTo>
                <a:cubicBezTo>
                  <a:pt x="657254" y="482374"/>
                  <a:pt x="658225" y="481888"/>
                  <a:pt x="660168" y="480917"/>
                </a:cubicBezTo>
                <a:cubicBezTo>
                  <a:pt x="658225" y="481888"/>
                  <a:pt x="650453" y="484560"/>
                  <a:pt x="636851" y="488932"/>
                </a:cubicBezTo>
                <a:cubicBezTo>
                  <a:pt x="623249" y="493304"/>
                  <a:pt x="609648" y="495490"/>
                  <a:pt x="596046" y="495490"/>
                </a:cubicBezTo>
                <a:lnTo>
                  <a:pt x="628107" y="486746"/>
                </a:lnTo>
                <a:lnTo>
                  <a:pt x="657254" y="478002"/>
                </a:lnTo>
                <a:close/>
                <a:moveTo>
                  <a:pt x="734492" y="448856"/>
                </a:moveTo>
                <a:cubicBezTo>
                  <a:pt x="729634" y="452742"/>
                  <a:pt x="722347" y="457114"/>
                  <a:pt x="712632" y="461972"/>
                </a:cubicBezTo>
                <a:cubicBezTo>
                  <a:pt x="702916" y="466829"/>
                  <a:pt x="696116" y="471687"/>
                  <a:pt x="692229" y="476545"/>
                </a:cubicBezTo>
                <a:lnTo>
                  <a:pt x="639765" y="543582"/>
                </a:lnTo>
                <a:cubicBezTo>
                  <a:pt x="605762" y="590216"/>
                  <a:pt x="581473" y="630536"/>
                  <a:pt x="566899" y="664540"/>
                </a:cubicBezTo>
                <a:cubicBezTo>
                  <a:pt x="564956" y="670369"/>
                  <a:pt x="563985" y="675227"/>
                  <a:pt x="563985" y="679113"/>
                </a:cubicBezTo>
                <a:cubicBezTo>
                  <a:pt x="569814" y="679113"/>
                  <a:pt x="574672" y="677656"/>
                  <a:pt x="578558" y="674741"/>
                </a:cubicBezTo>
                <a:cubicBezTo>
                  <a:pt x="597989" y="667940"/>
                  <a:pt x="617420" y="659196"/>
                  <a:pt x="636851" y="648509"/>
                </a:cubicBezTo>
                <a:lnTo>
                  <a:pt x="677656" y="629564"/>
                </a:lnTo>
                <a:cubicBezTo>
                  <a:pt x="692229" y="620820"/>
                  <a:pt x="705831" y="617420"/>
                  <a:pt x="718461" y="619363"/>
                </a:cubicBezTo>
                <a:cubicBezTo>
                  <a:pt x="721376" y="620334"/>
                  <a:pt x="723562" y="620577"/>
                  <a:pt x="725019" y="620091"/>
                </a:cubicBezTo>
                <a:cubicBezTo>
                  <a:pt x="726477" y="619606"/>
                  <a:pt x="727448" y="618634"/>
                  <a:pt x="727934" y="617177"/>
                </a:cubicBezTo>
                <a:cubicBezTo>
                  <a:pt x="728420" y="615719"/>
                  <a:pt x="728662" y="614505"/>
                  <a:pt x="728662" y="613533"/>
                </a:cubicBezTo>
                <a:lnTo>
                  <a:pt x="730120" y="578558"/>
                </a:lnTo>
                <a:cubicBezTo>
                  <a:pt x="730120" y="564956"/>
                  <a:pt x="731091" y="541639"/>
                  <a:pt x="733034" y="508606"/>
                </a:cubicBezTo>
                <a:cubicBezTo>
                  <a:pt x="733034" y="485289"/>
                  <a:pt x="733520" y="465372"/>
                  <a:pt x="734492" y="448856"/>
                </a:cubicBezTo>
                <a:close/>
                <a:moveTo>
                  <a:pt x="250660" y="306766"/>
                </a:moveTo>
                <a:cubicBezTo>
                  <a:pt x="249688" y="306281"/>
                  <a:pt x="248231" y="306524"/>
                  <a:pt x="246288" y="307495"/>
                </a:cubicBezTo>
                <a:cubicBezTo>
                  <a:pt x="239487" y="311381"/>
                  <a:pt x="227343" y="315268"/>
                  <a:pt x="209855" y="319154"/>
                </a:cubicBezTo>
                <a:cubicBezTo>
                  <a:pt x="191395" y="324012"/>
                  <a:pt x="176822" y="328869"/>
                  <a:pt x="166135" y="333727"/>
                </a:cubicBezTo>
                <a:lnTo>
                  <a:pt x="104927" y="359959"/>
                </a:lnTo>
                <a:cubicBezTo>
                  <a:pt x="118529" y="402707"/>
                  <a:pt x="126302" y="459057"/>
                  <a:pt x="128245" y="529009"/>
                </a:cubicBezTo>
                <a:cubicBezTo>
                  <a:pt x="134074" y="527065"/>
                  <a:pt x="137960" y="525123"/>
                  <a:pt x="139903" y="523179"/>
                </a:cubicBezTo>
                <a:cubicBezTo>
                  <a:pt x="145733" y="520265"/>
                  <a:pt x="151076" y="517107"/>
                  <a:pt x="155934" y="513707"/>
                </a:cubicBezTo>
                <a:cubicBezTo>
                  <a:pt x="160792" y="510306"/>
                  <a:pt x="165164" y="507635"/>
                  <a:pt x="169050" y="505691"/>
                </a:cubicBezTo>
                <a:cubicBezTo>
                  <a:pt x="173907" y="500834"/>
                  <a:pt x="180708" y="498405"/>
                  <a:pt x="189452" y="498405"/>
                </a:cubicBezTo>
                <a:cubicBezTo>
                  <a:pt x="195282" y="498405"/>
                  <a:pt x="201111" y="499862"/>
                  <a:pt x="206940" y="502777"/>
                </a:cubicBezTo>
                <a:lnTo>
                  <a:pt x="215684" y="502777"/>
                </a:lnTo>
                <a:cubicBezTo>
                  <a:pt x="224428" y="502777"/>
                  <a:pt x="232201" y="500834"/>
                  <a:pt x="239001" y="496948"/>
                </a:cubicBezTo>
                <a:cubicBezTo>
                  <a:pt x="241916" y="495976"/>
                  <a:pt x="245316" y="495490"/>
                  <a:pt x="249202" y="495490"/>
                </a:cubicBezTo>
                <a:cubicBezTo>
                  <a:pt x="243373" y="511035"/>
                  <a:pt x="231229" y="524151"/>
                  <a:pt x="212770" y="534838"/>
                </a:cubicBezTo>
                <a:cubicBezTo>
                  <a:pt x="206940" y="536781"/>
                  <a:pt x="191395" y="543582"/>
                  <a:pt x="166135" y="555240"/>
                </a:cubicBezTo>
                <a:lnTo>
                  <a:pt x="138446" y="568356"/>
                </a:lnTo>
                <a:cubicBezTo>
                  <a:pt x="134560" y="572243"/>
                  <a:pt x="132617" y="575157"/>
                  <a:pt x="132617" y="577100"/>
                </a:cubicBezTo>
                <a:cubicBezTo>
                  <a:pt x="132617" y="586816"/>
                  <a:pt x="132131" y="606733"/>
                  <a:pt x="131159" y="636851"/>
                </a:cubicBezTo>
                <a:cubicBezTo>
                  <a:pt x="130188" y="666969"/>
                  <a:pt x="128245" y="694658"/>
                  <a:pt x="125330" y="719918"/>
                </a:cubicBezTo>
                <a:cubicBezTo>
                  <a:pt x="125330" y="721861"/>
                  <a:pt x="126787" y="724290"/>
                  <a:pt x="129702" y="727205"/>
                </a:cubicBezTo>
                <a:cubicBezTo>
                  <a:pt x="151076" y="709717"/>
                  <a:pt x="167106" y="699030"/>
                  <a:pt x="177794" y="695144"/>
                </a:cubicBezTo>
                <a:cubicBezTo>
                  <a:pt x="179737" y="691257"/>
                  <a:pt x="182651" y="689314"/>
                  <a:pt x="186538" y="689314"/>
                </a:cubicBezTo>
                <a:cubicBezTo>
                  <a:pt x="211798" y="676684"/>
                  <a:pt x="230743" y="666483"/>
                  <a:pt x="243373" y="658711"/>
                </a:cubicBezTo>
                <a:cubicBezTo>
                  <a:pt x="244345" y="658711"/>
                  <a:pt x="245559" y="657739"/>
                  <a:pt x="247017" y="655796"/>
                </a:cubicBezTo>
                <a:cubicBezTo>
                  <a:pt x="248474" y="653853"/>
                  <a:pt x="249202" y="651910"/>
                  <a:pt x="249202" y="649967"/>
                </a:cubicBezTo>
                <a:cubicBezTo>
                  <a:pt x="249202" y="620820"/>
                  <a:pt x="251146" y="595074"/>
                  <a:pt x="255032" y="572728"/>
                </a:cubicBezTo>
                <a:cubicBezTo>
                  <a:pt x="255032" y="533866"/>
                  <a:pt x="256489" y="495490"/>
                  <a:pt x="259404" y="457600"/>
                </a:cubicBezTo>
                <a:lnTo>
                  <a:pt x="260861" y="426996"/>
                </a:lnTo>
                <a:cubicBezTo>
                  <a:pt x="260861" y="414366"/>
                  <a:pt x="261833" y="394449"/>
                  <a:pt x="263776" y="367245"/>
                </a:cubicBezTo>
                <a:cubicBezTo>
                  <a:pt x="263776" y="357530"/>
                  <a:pt x="263290" y="348058"/>
                  <a:pt x="262319" y="338828"/>
                </a:cubicBezTo>
                <a:cubicBezTo>
                  <a:pt x="261347" y="329598"/>
                  <a:pt x="258918" y="321583"/>
                  <a:pt x="255032" y="314782"/>
                </a:cubicBezTo>
                <a:cubicBezTo>
                  <a:pt x="255032" y="313810"/>
                  <a:pt x="254546" y="312353"/>
                  <a:pt x="253574" y="310410"/>
                </a:cubicBezTo>
                <a:cubicBezTo>
                  <a:pt x="252603" y="308467"/>
                  <a:pt x="251631" y="307252"/>
                  <a:pt x="250660" y="306766"/>
                </a:cubicBezTo>
                <a:close/>
                <a:moveTo>
                  <a:pt x="719918" y="0"/>
                </a:moveTo>
                <a:cubicBezTo>
                  <a:pt x="734492" y="0"/>
                  <a:pt x="748094" y="1943"/>
                  <a:pt x="760724" y="5829"/>
                </a:cubicBezTo>
                <a:cubicBezTo>
                  <a:pt x="777240" y="14573"/>
                  <a:pt x="790356" y="28175"/>
                  <a:pt x="800071" y="46634"/>
                </a:cubicBezTo>
                <a:lnTo>
                  <a:pt x="824846" y="91811"/>
                </a:lnTo>
                <a:lnTo>
                  <a:pt x="852535" y="134073"/>
                </a:lnTo>
                <a:cubicBezTo>
                  <a:pt x="859336" y="143789"/>
                  <a:pt x="864437" y="154233"/>
                  <a:pt x="867837" y="165406"/>
                </a:cubicBezTo>
                <a:cubicBezTo>
                  <a:pt x="871237" y="176579"/>
                  <a:pt x="874395" y="187995"/>
                  <a:pt x="877310" y="199653"/>
                </a:cubicBezTo>
                <a:cubicBezTo>
                  <a:pt x="887997" y="254060"/>
                  <a:pt x="892854" y="299237"/>
                  <a:pt x="891883" y="335184"/>
                </a:cubicBezTo>
                <a:lnTo>
                  <a:pt x="894798" y="502777"/>
                </a:lnTo>
                <a:cubicBezTo>
                  <a:pt x="893826" y="528037"/>
                  <a:pt x="894798" y="557669"/>
                  <a:pt x="897712" y="591674"/>
                </a:cubicBezTo>
                <a:lnTo>
                  <a:pt x="899170" y="636851"/>
                </a:lnTo>
                <a:cubicBezTo>
                  <a:pt x="899170" y="654339"/>
                  <a:pt x="899655" y="674741"/>
                  <a:pt x="900627" y="698058"/>
                </a:cubicBezTo>
                <a:cubicBezTo>
                  <a:pt x="901598" y="721376"/>
                  <a:pt x="902570" y="739349"/>
                  <a:pt x="903541" y="751979"/>
                </a:cubicBezTo>
                <a:lnTo>
                  <a:pt x="907913" y="811730"/>
                </a:lnTo>
                <a:lnTo>
                  <a:pt x="904999" y="926858"/>
                </a:lnTo>
                <a:cubicBezTo>
                  <a:pt x="904999" y="939488"/>
                  <a:pt x="904027" y="958434"/>
                  <a:pt x="902084" y="983694"/>
                </a:cubicBezTo>
                <a:cubicBezTo>
                  <a:pt x="900141" y="999239"/>
                  <a:pt x="899170" y="1011383"/>
                  <a:pt x="899170" y="1020127"/>
                </a:cubicBezTo>
                <a:cubicBezTo>
                  <a:pt x="899170" y="1039558"/>
                  <a:pt x="897226" y="1056560"/>
                  <a:pt x="893340" y="1071134"/>
                </a:cubicBezTo>
                <a:cubicBezTo>
                  <a:pt x="893340" y="1090565"/>
                  <a:pt x="885568" y="1112424"/>
                  <a:pt x="870023" y="1136713"/>
                </a:cubicBezTo>
                <a:cubicBezTo>
                  <a:pt x="867108" y="1139628"/>
                  <a:pt x="858364" y="1149343"/>
                  <a:pt x="843791" y="1165860"/>
                </a:cubicBezTo>
                <a:cubicBezTo>
                  <a:pt x="843791" y="1166831"/>
                  <a:pt x="843062" y="1167803"/>
                  <a:pt x="841605" y="1168774"/>
                </a:cubicBezTo>
                <a:cubicBezTo>
                  <a:pt x="840148" y="1169746"/>
                  <a:pt x="838933" y="1170717"/>
                  <a:pt x="837962" y="1171689"/>
                </a:cubicBezTo>
                <a:cubicBezTo>
                  <a:pt x="831161" y="1175575"/>
                  <a:pt x="826303" y="1178976"/>
                  <a:pt x="823389" y="1181890"/>
                </a:cubicBezTo>
                <a:cubicBezTo>
                  <a:pt x="822417" y="1184805"/>
                  <a:pt x="820231" y="1186505"/>
                  <a:pt x="816831" y="1186991"/>
                </a:cubicBezTo>
                <a:cubicBezTo>
                  <a:pt x="813430" y="1187477"/>
                  <a:pt x="810759" y="1186748"/>
                  <a:pt x="808815" y="1184805"/>
                </a:cubicBezTo>
                <a:cubicBezTo>
                  <a:pt x="803958" y="1180919"/>
                  <a:pt x="798128" y="1177761"/>
                  <a:pt x="791328" y="1175332"/>
                </a:cubicBezTo>
                <a:cubicBezTo>
                  <a:pt x="784527" y="1172904"/>
                  <a:pt x="779669" y="1171203"/>
                  <a:pt x="776754" y="1170232"/>
                </a:cubicBezTo>
                <a:cubicBezTo>
                  <a:pt x="773840" y="1169260"/>
                  <a:pt x="769710" y="1166831"/>
                  <a:pt x="764367" y="1162945"/>
                </a:cubicBezTo>
                <a:cubicBezTo>
                  <a:pt x="759023" y="1159059"/>
                  <a:pt x="754409" y="1156630"/>
                  <a:pt x="750522" y="1155658"/>
                </a:cubicBezTo>
                <a:cubicBezTo>
                  <a:pt x="749551" y="1154687"/>
                  <a:pt x="748822" y="1153472"/>
                  <a:pt x="748336" y="1152015"/>
                </a:cubicBezTo>
                <a:cubicBezTo>
                  <a:pt x="747851" y="1150558"/>
                  <a:pt x="746636" y="1149343"/>
                  <a:pt x="744693" y="1148372"/>
                </a:cubicBezTo>
                <a:cubicBezTo>
                  <a:pt x="735949" y="1146429"/>
                  <a:pt x="728662" y="1142785"/>
                  <a:pt x="722833" y="1137442"/>
                </a:cubicBezTo>
                <a:cubicBezTo>
                  <a:pt x="717004" y="1132098"/>
                  <a:pt x="713118" y="1128941"/>
                  <a:pt x="711175" y="1127969"/>
                </a:cubicBezTo>
                <a:cubicBezTo>
                  <a:pt x="691744" y="1103680"/>
                  <a:pt x="677656" y="1079392"/>
                  <a:pt x="668912" y="1055103"/>
                </a:cubicBezTo>
                <a:lnTo>
                  <a:pt x="613534" y="923944"/>
                </a:lnTo>
                <a:cubicBezTo>
                  <a:pt x="597989" y="893826"/>
                  <a:pt x="586816" y="870994"/>
                  <a:pt x="580015" y="855449"/>
                </a:cubicBezTo>
                <a:cubicBezTo>
                  <a:pt x="569328" y="836018"/>
                  <a:pt x="563499" y="825331"/>
                  <a:pt x="562527" y="823388"/>
                </a:cubicBezTo>
                <a:cubicBezTo>
                  <a:pt x="598475" y="866136"/>
                  <a:pt x="654825" y="920058"/>
                  <a:pt x="731577" y="985151"/>
                </a:cubicBezTo>
                <a:cubicBezTo>
                  <a:pt x="732549" y="987094"/>
                  <a:pt x="734492" y="988066"/>
                  <a:pt x="737407" y="988066"/>
                </a:cubicBezTo>
                <a:lnTo>
                  <a:pt x="724290" y="687857"/>
                </a:lnTo>
                <a:cubicBezTo>
                  <a:pt x="719433" y="687857"/>
                  <a:pt x="716032" y="688343"/>
                  <a:pt x="714089" y="689314"/>
                </a:cubicBezTo>
                <a:cubicBezTo>
                  <a:pt x="680085" y="707774"/>
                  <a:pt x="647052" y="722347"/>
                  <a:pt x="614991" y="733034"/>
                </a:cubicBezTo>
                <a:cubicBezTo>
                  <a:pt x="611105" y="734006"/>
                  <a:pt x="606490" y="734977"/>
                  <a:pt x="601146" y="735949"/>
                </a:cubicBezTo>
                <a:cubicBezTo>
                  <a:pt x="595803" y="736920"/>
                  <a:pt x="589731" y="737406"/>
                  <a:pt x="582930" y="737406"/>
                </a:cubicBezTo>
                <a:cubicBezTo>
                  <a:pt x="575158" y="737406"/>
                  <a:pt x="568842" y="736435"/>
                  <a:pt x="563985" y="734491"/>
                </a:cubicBezTo>
                <a:cubicBezTo>
                  <a:pt x="566899" y="735463"/>
                  <a:pt x="571757" y="735949"/>
                  <a:pt x="578558" y="735949"/>
                </a:cubicBezTo>
                <a:cubicBezTo>
                  <a:pt x="596046" y="735949"/>
                  <a:pt x="614505" y="731091"/>
                  <a:pt x="633936" y="721376"/>
                </a:cubicBezTo>
                <a:cubicBezTo>
                  <a:pt x="627136" y="723319"/>
                  <a:pt x="620578" y="725019"/>
                  <a:pt x="614263" y="726476"/>
                </a:cubicBezTo>
                <a:cubicBezTo>
                  <a:pt x="607947" y="727933"/>
                  <a:pt x="601390" y="729634"/>
                  <a:pt x="594589" y="731577"/>
                </a:cubicBezTo>
                <a:cubicBezTo>
                  <a:pt x="583902" y="730605"/>
                  <a:pt x="570300" y="730119"/>
                  <a:pt x="553784" y="730119"/>
                </a:cubicBezTo>
                <a:cubicBezTo>
                  <a:pt x="546011" y="730119"/>
                  <a:pt x="540182" y="729148"/>
                  <a:pt x="536296" y="727205"/>
                </a:cubicBezTo>
                <a:cubicBezTo>
                  <a:pt x="532409" y="725262"/>
                  <a:pt x="528523" y="720890"/>
                  <a:pt x="524637" y="714089"/>
                </a:cubicBezTo>
                <a:cubicBezTo>
                  <a:pt x="522694" y="720890"/>
                  <a:pt x="520751" y="726719"/>
                  <a:pt x="518808" y="731577"/>
                </a:cubicBezTo>
                <a:cubicBezTo>
                  <a:pt x="516865" y="736435"/>
                  <a:pt x="515407" y="740807"/>
                  <a:pt x="514436" y="744693"/>
                </a:cubicBezTo>
                <a:cubicBezTo>
                  <a:pt x="486261" y="839905"/>
                  <a:pt x="444970" y="918114"/>
                  <a:pt x="390563" y="979322"/>
                </a:cubicBezTo>
                <a:cubicBezTo>
                  <a:pt x="371132" y="1001668"/>
                  <a:pt x="349758" y="1019641"/>
                  <a:pt x="326441" y="1033243"/>
                </a:cubicBezTo>
                <a:cubicBezTo>
                  <a:pt x="325469" y="1033243"/>
                  <a:pt x="323526" y="1033729"/>
                  <a:pt x="320612" y="1034700"/>
                </a:cubicBezTo>
                <a:cubicBezTo>
                  <a:pt x="317697" y="1035672"/>
                  <a:pt x="315754" y="1036643"/>
                  <a:pt x="314782" y="1037615"/>
                </a:cubicBezTo>
                <a:lnTo>
                  <a:pt x="314782" y="1034700"/>
                </a:lnTo>
                <a:lnTo>
                  <a:pt x="319154" y="1033243"/>
                </a:lnTo>
                <a:cubicBezTo>
                  <a:pt x="314296" y="1031300"/>
                  <a:pt x="306281" y="1030328"/>
                  <a:pt x="295108" y="1030328"/>
                </a:cubicBezTo>
                <a:cubicBezTo>
                  <a:pt x="283936" y="1030328"/>
                  <a:pt x="274949" y="1027899"/>
                  <a:pt x="268148" y="1023042"/>
                </a:cubicBezTo>
                <a:cubicBezTo>
                  <a:pt x="253574" y="1012355"/>
                  <a:pt x="239973" y="1003125"/>
                  <a:pt x="227343" y="995353"/>
                </a:cubicBezTo>
                <a:lnTo>
                  <a:pt x="230257" y="995353"/>
                </a:lnTo>
                <a:lnTo>
                  <a:pt x="256489" y="1004097"/>
                </a:lnTo>
                <a:cubicBezTo>
                  <a:pt x="258432" y="1006040"/>
                  <a:pt x="261347" y="1005068"/>
                  <a:pt x="265233" y="1001182"/>
                </a:cubicBezTo>
                <a:lnTo>
                  <a:pt x="287093" y="963291"/>
                </a:lnTo>
                <a:cubicBezTo>
                  <a:pt x="289036" y="955519"/>
                  <a:pt x="293894" y="941917"/>
                  <a:pt x="301666" y="922486"/>
                </a:cubicBezTo>
                <a:cubicBezTo>
                  <a:pt x="301666" y="919572"/>
                  <a:pt x="300695" y="915686"/>
                  <a:pt x="298752" y="910828"/>
                </a:cubicBezTo>
                <a:cubicBezTo>
                  <a:pt x="296809" y="905970"/>
                  <a:pt x="294380" y="903055"/>
                  <a:pt x="291465" y="902084"/>
                </a:cubicBezTo>
                <a:lnTo>
                  <a:pt x="287093" y="902084"/>
                </a:lnTo>
                <a:lnTo>
                  <a:pt x="281264" y="903541"/>
                </a:lnTo>
                <a:cubicBezTo>
                  <a:pt x="277378" y="903541"/>
                  <a:pt x="273734" y="902570"/>
                  <a:pt x="270334" y="900626"/>
                </a:cubicBezTo>
                <a:cubicBezTo>
                  <a:pt x="266933" y="898683"/>
                  <a:pt x="264262" y="896255"/>
                  <a:pt x="262319" y="893340"/>
                </a:cubicBezTo>
                <a:cubicBezTo>
                  <a:pt x="260375" y="890425"/>
                  <a:pt x="257946" y="887996"/>
                  <a:pt x="255032" y="886053"/>
                </a:cubicBezTo>
                <a:cubicBezTo>
                  <a:pt x="252117" y="884110"/>
                  <a:pt x="250174" y="881681"/>
                  <a:pt x="249202" y="878767"/>
                </a:cubicBezTo>
                <a:lnTo>
                  <a:pt x="241916" y="878767"/>
                </a:lnTo>
                <a:cubicBezTo>
                  <a:pt x="239973" y="878767"/>
                  <a:pt x="236087" y="877309"/>
                  <a:pt x="230257" y="874395"/>
                </a:cubicBezTo>
                <a:cubicBezTo>
                  <a:pt x="215684" y="854964"/>
                  <a:pt x="207426" y="833104"/>
                  <a:pt x="205483" y="808815"/>
                </a:cubicBezTo>
                <a:cubicBezTo>
                  <a:pt x="202568" y="787441"/>
                  <a:pt x="199168" y="767038"/>
                  <a:pt x="195282" y="747607"/>
                </a:cubicBezTo>
                <a:cubicBezTo>
                  <a:pt x="196253" y="746636"/>
                  <a:pt x="196739" y="742750"/>
                  <a:pt x="196739" y="735949"/>
                </a:cubicBezTo>
                <a:cubicBezTo>
                  <a:pt x="183137" y="744693"/>
                  <a:pt x="170993" y="751493"/>
                  <a:pt x="160306" y="756351"/>
                </a:cubicBezTo>
                <a:cubicBezTo>
                  <a:pt x="149619" y="761209"/>
                  <a:pt x="137474" y="764124"/>
                  <a:pt x="123873" y="765095"/>
                </a:cubicBezTo>
                <a:lnTo>
                  <a:pt x="123873" y="824846"/>
                </a:lnTo>
                <a:cubicBezTo>
                  <a:pt x="123873" y="829703"/>
                  <a:pt x="120472" y="837961"/>
                  <a:pt x="113671" y="849620"/>
                </a:cubicBezTo>
                <a:cubicBezTo>
                  <a:pt x="109785" y="852535"/>
                  <a:pt x="105656" y="857392"/>
                  <a:pt x="101284" y="864193"/>
                </a:cubicBezTo>
                <a:cubicBezTo>
                  <a:pt x="96912" y="870994"/>
                  <a:pt x="92783" y="876338"/>
                  <a:pt x="88897" y="880224"/>
                </a:cubicBezTo>
                <a:lnTo>
                  <a:pt x="71409" y="888968"/>
                </a:lnTo>
                <a:lnTo>
                  <a:pt x="69952" y="893340"/>
                </a:lnTo>
                <a:cubicBezTo>
                  <a:pt x="67037" y="883624"/>
                  <a:pt x="64608" y="877795"/>
                  <a:pt x="62665" y="875852"/>
                </a:cubicBezTo>
                <a:cubicBezTo>
                  <a:pt x="55864" y="880710"/>
                  <a:pt x="50521" y="883139"/>
                  <a:pt x="46634" y="883139"/>
                </a:cubicBezTo>
                <a:cubicBezTo>
                  <a:pt x="41777" y="883139"/>
                  <a:pt x="37162" y="880710"/>
                  <a:pt x="32790" y="875852"/>
                </a:cubicBezTo>
                <a:cubicBezTo>
                  <a:pt x="28418" y="870994"/>
                  <a:pt x="24289" y="866136"/>
                  <a:pt x="20402" y="861279"/>
                </a:cubicBezTo>
                <a:lnTo>
                  <a:pt x="8744" y="862736"/>
                </a:lnTo>
                <a:cubicBezTo>
                  <a:pt x="7772" y="860793"/>
                  <a:pt x="6315" y="858607"/>
                  <a:pt x="4372" y="856178"/>
                </a:cubicBezTo>
                <a:cubicBezTo>
                  <a:pt x="2429" y="853749"/>
                  <a:pt x="1457" y="851078"/>
                  <a:pt x="1457" y="848163"/>
                </a:cubicBezTo>
                <a:cubicBezTo>
                  <a:pt x="1457" y="840390"/>
                  <a:pt x="2429" y="827760"/>
                  <a:pt x="4372" y="810272"/>
                </a:cubicBezTo>
                <a:cubicBezTo>
                  <a:pt x="6315" y="794728"/>
                  <a:pt x="7286" y="782583"/>
                  <a:pt x="7286" y="773839"/>
                </a:cubicBezTo>
                <a:cubicBezTo>
                  <a:pt x="7286" y="765095"/>
                  <a:pt x="8258" y="751008"/>
                  <a:pt x="10201" y="731577"/>
                </a:cubicBezTo>
                <a:lnTo>
                  <a:pt x="11658" y="690772"/>
                </a:lnTo>
                <a:lnTo>
                  <a:pt x="17488" y="600417"/>
                </a:lnTo>
                <a:cubicBezTo>
                  <a:pt x="19431" y="582930"/>
                  <a:pt x="21374" y="557669"/>
                  <a:pt x="23317" y="524637"/>
                </a:cubicBezTo>
                <a:cubicBezTo>
                  <a:pt x="24289" y="514921"/>
                  <a:pt x="26232" y="489175"/>
                  <a:pt x="29147" y="447398"/>
                </a:cubicBezTo>
                <a:cubicBezTo>
                  <a:pt x="32061" y="405622"/>
                  <a:pt x="32547" y="366274"/>
                  <a:pt x="30604" y="329355"/>
                </a:cubicBezTo>
                <a:cubicBezTo>
                  <a:pt x="30604" y="313810"/>
                  <a:pt x="29147" y="303123"/>
                  <a:pt x="26232" y="297294"/>
                </a:cubicBezTo>
                <a:cubicBezTo>
                  <a:pt x="18459" y="292436"/>
                  <a:pt x="13116" y="284664"/>
                  <a:pt x="10201" y="273977"/>
                </a:cubicBezTo>
                <a:lnTo>
                  <a:pt x="0" y="265233"/>
                </a:lnTo>
                <a:cubicBezTo>
                  <a:pt x="5829" y="267176"/>
                  <a:pt x="11173" y="269362"/>
                  <a:pt x="16030" y="271791"/>
                </a:cubicBezTo>
                <a:cubicBezTo>
                  <a:pt x="20888" y="274220"/>
                  <a:pt x="25260" y="276406"/>
                  <a:pt x="29147" y="278349"/>
                </a:cubicBezTo>
                <a:cubicBezTo>
                  <a:pt x="38862" y="286121"/>
                  <a:pt x="46149" y="291465"/>
                  <a:pt x="51006" y="294379"/>
                </a:cubicBezTo>
                <a:cubicBezTo>
                  <a:pt x="76267" y="307009"/>
                  <a:pt x="92783" y="324983"/>
                  <a:pt x="100555" y="348300"/>
                </a:cubicBezTo>
                <a:lnTo>
                  <a:pt x="107842" y="342471"/>
                </a:lnTo>
                <a:cubicBezTo>
                  <a:pt x="112700" y="339556"/>
                  <a:pt x="124358" y="331784"/>
                  <a:pt x="142818" y="319154"/>
                </a:cubicBezTo>
                <a:cubicBezTo>
                  <a:pt x="161277" y="306524"/>
                  <a:pt x="178765" y="296808"/>
                  <a:pt x="195282" y="290007"/>
                </a:cubicBezTo>
                <a:cubicBezTo>
                  <a:pt x="201111" y="286121"/>
                  <a:pt x="208154" y="282721"/>
                  <a:pt x="216413" y="279806"/>
                </a:cubicBezTo>
                <a:cubicBezTo>
                  <a:pt x="224671" y="276892"/>
                  <a:pt x="231715" y="273977"/>
                  <a:pt x="237544" y="271062"/>
                </a:cubicBezTo>
                <a:lnTo>
                  <a:pt x="241916" y="271062"/>
                </a:lnTo>
                <a:cubicBezTo>
                  <a:pt x="247745" y="271062"/>
                  <a:pt x="252603" y="273005"/>
                  <a:pt x="256489" y="276892"/>
                </a:cubicBezTo>
                <a:cubicBezTo>
                  <a:pt x="259404" y="277863"/>
                  <a:pt x="263776" y="278349"/>
                  <a:pt x="269605" y="278349"/>
                </a:cubicBezTo>
                <a:cubicBezTo>
                  <a:pt x="275435" y="278349"/>
                  <a:pt x="282478" y="277134"/>
                  <a:pt x="290736" y="274706"/>
                </a:cubicBezTo>
                <a:cubicBezTo>
                  <a:pt x="298995" y="272277"/>
                  <a:pt x="306038" y="270091"/>
                  <a:pt x="311868" y="268147"/>
                </a:cubicBezTo>
                <a:cubicBezTo>
                  <a:pt x="313811" y="268147"/>
                  <a:pt x="317697" y="269605"/>
                  <a:pt x="323526" y="272519"/>
                </a:cubicBezTo>
                <a:cubicBezTo>
                  <a:pt x="327412" y="276406"/>
                  <a:pt x="331784" y="284178"/>
                  <a:pt x="336642" y="295837"/>
                </a:cubicBezTo>
                <a:cubicBezTo>
                  <a:pt x="347329" y="320125"/>
                  <a:pt x="355587" y="340771"/>
                  <a:pt x="361417" y="357773"/>
                </a:cubicBezTo>
                <a:cubicBezTo>
                  <a:pt x="367246" y="374775"/>
                  <a:pt x="371132" y="392992"/>
                  <a:pt x="373075" y="412423"/>
                </a:cubicBezTo>
                <a:lnTo>
                  <a:pt x="377447" y="454685"/>
                </a:lnTo>
                <a:cubicBezTo>
                  <a:pt x="377447" y="462457"/>
                  <a:pt x="378419" y="474116"/>
                  <a:pt x="380362" y="489661"/>
                </a:cubicBezTo>
                <a:cubicBezTo>
                  <a:pt x="382305" y="526580"/>
                  <a:pt x="383277" y="554269"/>
                  <a:pt x="383277" y="572728"/>
                </a:cubicBezTo>
                <a:lnTo>
                  <a:pt x="384734" y="614991"/>
                </a:lnTo>
                <a:cubicBezTo>
                  <a:pt x="384734" y="633450"/>
                  <a:pt x="385705" y="649481"/>
                  <a:pt x="387649" y="663082"/>
                </a:cubicBezTo>
                <a:lnTo>
                  <a:pt x="396392" y="631021"/>
                </a:lnTo>
                <a:cubicBezTo>
                  <a:pt x="401250" y="610619"/>
                  <a:pt x="404165" y="599446"/>
                  <a:pt x="405136" y="597503"/>
                </a:cubicBezTo>
                <a:cubicBezTo>
                  <a:pt x="407079" y="583901"/>
                  <a:pt x="410966" y="563499"/>
                  <a:pt x="416795" y="536295"/>
                </a:cubicBezTo>
                <a:lnTo>
                  <a:pt x="428454" y="475088"/>
                </a:lnTo>
                <a:cubicBezTo>
                  <a:pt x="436226" y="452742"/>
                  <a:pt x="440112" y="426996"/>
                  <a:pt x="440112" y="397849"/>
                </a:cubicBezTo>
                <a:cubicBezTo>
                  <a:pt x="442055" y="378418"/>
                  <a:pt x="443998" y="364331"/>
                  <a:pt x="445941" y="355587"/>
                </a:cubicBezTo>
                <a:cubicBezTo>
                  <a:pt x="449828" y="318668"/>
                  <a:pt x="452257" y="290979"/>
                  <a:pt x="453228" y="272519"/>
                </a:cubicBezTo>
                <a:cubicBezTo>
                  <a:pt x="454200" y="256003"/>
                  <a:pt x="454685" y="230743"/>
                  <a:pt x="454685" y="196739"/>
                </a:cubicBezTo>
                <a:cubicBezTo>
                  <a:pt x="455657" y="185080"/>
                  <a:pt x="456143" y="167592"/>
                  <a:pt x="456143" y="144275"/>
                </a:cubicBezTo>
                <a:cubicBezTo>
                  <a:pt x="453228" y="142332"/>
                  <a:pt x="453228" y="139903"/>
                  <a:pt x="456143" y="136988"/>
                </a:cubicBezTo>
                <a:cubicBezTo>
                  <a:pt x="456143" y="132130"/>
                  <a:pt x="456386" y="129459"/>
                  <a:pt x="456871" y="128973"/>
                </a:cubicBezTo>
                <a:cubicBezTo>
                  <a:pt x="457357" y="128487"/>
                  <a:pt x="460029" y="128730"/>
                  <a:pt x="464887" y="129701"/>
                </a:cubicBezTo>
                <a:lnTo>
                  <a:pt x="489661" y="129701"/>
                </a:lnTo>
                <a:cubicBezTo>
                  <a:pt x="492576" y="127759"/>
                  <a:pt x="498405" y="126787"/>
                  <a:pt x="507149" y="126787"/>
                </a:cubicBezTo>
                <a:cubicBezTo>
                  <a:pt x="522694" y="201596"/>
                  <a:pt x="534595" y="262561"/>
                  <a:pt x="542854" y="309681"/>
                </a:cubicBezTo>
                <a:cubicBezTo>
                  <a:pt x="551112" y="356801"/>
                  <a:pt x="556212" y="405622"/>
                  <a:pt x="558156" y="456142"/>
                </a:cubicBezTo>
                <a:cubicBezTo>
                  <a:pt x="559127" y="456142"/>
                  <a:pt x="560342" y="455414"/>
                  <a:pt x="561799" y="453957"/>
                </a:cubicBezTo>
                <a:cubicBezTo>
                  <a:pt x="563256" y="452499"/>
                  <a:pt x="564470" y="451771"/>
                  <a:pt x="565442" y="451771"/>
                </a:cubicBezTo>
                <a:cubicBezTo>
                  <a:pt x="578072" y="443026"/>
                  <a:pt x="599932" y="430882"/>
                  <a:pt x="631022" y="415337"/>
                </a:cubicBezTo>
                <a:lnTo>
                  <a:pt x="664540" y="397849"/>
                </a:lnTo>
                <a:cubicBezTo>
                  <a:pt x="669398" y="396878"/>
                  <a:pt x="674013" y="394935"/>
                  <a:pt x="678385" y="392020"/>
                </a:cubicBezTo>
                <a:cubicBezTo>
                  <a:pt x="682757" y="389105"/>
                  <a:pt x="685914" y="387162"/>
                  <a:pt x="687857" y="386191"/>
                </a:cubicBezTo>
                <a:cubicBezTo>
                  <a:pt x="691744" y="382305"/>
                  <a:pt x="699030" y="380361"/>
                  <a:pt x="709717" y="380361"/>
                </a:cubicBezTo>
                <a:lnTo>
                  <a:pt x="712632" y="383276"/>
                </a:lnTo>
                <a:cubicBezTo>
                  <a:pt x="716518" y="387162"/>
                  <a:pt x="720647" y="390563"/>
                  <a:pt x="725019" y="393477"/>
                </a:cubicBezTo>
                <a:cubicBezTo>
                  <a:pt x="729391" y="396392"/>
                  <a:pt x="732549" y="398821"/>
                  <a:pt x="734492" y="400764"/>
                </a:cubicBezTo>
                <a:cubicBezTo>
                  <a:pt x="734492" y="399793"/>
                  <a:pt x="735221" y="398821"/>
                  <a:pt x="736678" y="397849"/>
                </a:cubicBezTo>
                <a:cubicBezTo>
                  <a:pt x="738135" y="396878"/>
                  <a:pt x="738864" y="395420"/>
                  <a:pt x="738864" y="393477"/>
                </a:cubicBezTo>
                <a:cubicBezTo>
                  <a:pt x="740807" y="298266"/>
                  <a:pt x="743236" y="226371"/>
                  <a:pt x="746150" y="177793"/>
                </a:cubicBezTo>
                <a:cubicBezTo>
                  <a:pt x="749065" y="134073"/>
                  <a:pt x="750522" y="109785"/>
                  <a:pt x="750522" y="104927"/>
                </a:cubicBezTo>
                <a:cubicBezTo>
                  <a:pt x="751494" y="85496"/>
                  <a:pt x="747608" y="62179"/>
                  <a:pt x="738864" y="34975"/>
                </a:cubicBezTo>
                <a:cubicBezTo>
                  <a:pt x="737892" y="26232"/>
                  <a:pt x="734735" y="19916"/>
                  <a:pt x="729391" y="16030"/>
                </a:cubicBezTo>
                <a:cubicBezTo>
                  <a:pt x="724048" y="12144"/>
                  <a:pt x="717490" y="11172"/>
                  <a:pt x="709717" y="13115"/>
                </a:cubicBezTo>
                <a:cubicBezTo>
                  <a:pt x="703888" y="13115"/>
                  <a:pt x="700002" y="13601"/>
                  <a:pt x="698059" y="14573"/>
                </a:cubicBezTo>
                <a:cubicBezTo>
                  <a:pt x="668912" y="23317"/>
                  <a:pt x="634422" y="39347"/>
                  <a:pt x="594589" y="62665"/>
                </a:cubicBezTo>
                <a:cubicBezTo>
                  <a:pt x="590702" y="65579"/>
                  <a:pt x="586088" y="68494"/>
                  <a:pt x="580744" y="71409"/>
                </a:cubicBezTo>
                <a:cubicBezTo>
                  <a:pt x="575400" y="74323"/>
                  <a:pt x="570786" y="76752"/>
                  <a:pt x="566899" y="78695"/>
                </a:cubicBezTo>
                <a:lnTo>
                  <a:pt x="594589" y="53921"/>
                </a:lnTo>
                <a:cubicBezTo>
                  <a:pt x="620820" y="30603"/>
                  <a:pt x="648995" y="15058"/>
                  <a:pt x="679114" y="7286"/>
                </a:cubicBezTo>
                <a:cubicBezTo>
                  <a:pt x="689800" y="2428"/>
                  <a:pt x="703402" y="0"/>
                  <a:pt x="719918"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1" name="文本框 10">
            <a:extLst>
              <a:ext uri="{FF2B5EF4-FFF2-40B4-BE49-F238E27FC236}">
                <a16:creationId xmlns:a16="http://schemas.microsoft.com/office/drawing/2014/main" id="{D7807A17-ACEA-4608-BEE2-AD8DBA19A340}"/>
              </a:ext>
            </a:extLst>
          </p:cNvPr>
          <p:cNvSpPr txBox="1"/>
          <p:nvPr/>
        </p:nvSpPr>
        <p:spPr>
          <a:xfrm>
            <a:off x="4201846" y="1652962"/>
            <a:ext cx="1874174" cy="2361838"/>
          </a:xfrm>
          <a:custGeom>
            <a:avLst/>
            <a:gdLst/>
            <a:ahLst/>
            <a:cxnLst/>
            <a:rect l="l" t="t" r="r" b="b"/>
            <a:pathLst>
              <a:path w="1874174" h="2361838">
                <a:moveTo>
                  <a:pt x="1733138" y="1235649"/>
                </a:moveTo>
                <a:cubicBezTo>
                  <a:pt x="1723314" y="1235649"/>
                  <a:pt x="1714894" y="1238456"/>
                  <a:pt x="1707877" y="1244070"/>
                </a:cubicBezTo>
                <a:cubicBezTo>
                  <a:pt x="1721911" y="1246876"/>
                  <a:pt x="1728928" y="1248280"/>
                  <a:pt x="1728928" y="1248280"/>
                </a:cubicBezTo>
                <a:cubicBezTo>
                  <a:pt x="1742961" y="1251086"/>
                  <a:pt x="1752785" y="1252490"/>
                  <a:pt x="1758398" y="1252490"/>
                </a:cubicBezTo>
                <a:cubicBezTo>
                  <a:pt x="1761204" y="1252490"/>
                  <a:pt x="1763660" y="1251788"/>
                  <a:pt x="1765765" y="1250385"/>
                </a:cubicBezTo>
                <a:cubicBezTo>
                  <a:pt x="1767870" y="1248981"/>
                  <a:pt x="1769625" y="1247578"/>
                  <a:pt x="1771028" y="1246175"/>
                </a:cubicBezTo>
                <a:cubicBezTo>
                  <a:pt x="1769625" y="1246175"/>
                  <a:pt x="1767870" y="1245473"/>
                  <a:pt x="1765765" y="1244070"/>
                </a:cubicBezTo>
                <a:cubicBezTo>
                  <a:pt x="1763660" y="1242666"/>
                  <a:pt x="1761906" y="1241965"/>
                  <a:pt x="1760503" y="1241965"/>
                </a:cubicBezTo>
                <a:cubicBezTo>
                  <a:pt x="1752083" y="1237755"/>
                  <a:pt x="1742961" y="1235649"/>
                  <a:pt x="1733138" y="1235649"/>
                </a:cubicBezTo>
                <a:close/>
                <a:moveTo>
                  <a:pt x="1484745" y="1180919"/>
                </a:moveTo>
                <a:cubicBezTo>
                  <a:pt x="1392124" y="1180919"/>
                  <a:pt x="1289679" y="1190041"/>
                  <a:pt x="1177411" y="1208284"/>
                </a:cubicBezTo>
                <a:lnTo>
                  <a:pt x="1166886" y="1218809"/>
                </a:lnTo>
                <a:cubicBezTo>
                  <a:pt x="1172499" y="1221616"/>
                  <a:pt x="1176709" y="1222318"/>
                  <a:pt x="1179516" y="1220914"/>
                </a:cubicBezTo>
                <a:cubicBezTo>
                  <a:pt x="1288977" y="1201267"/>
                  <a:pt x="1394930" y="1191444"/>
                  <a:pt x="1497375" y="1191444"/>
                </a:cubicBezTo>
                <a:lnTo>
                  <a:pt x="1560525" y="1191444"/>
                </a:lnTo>
                <a:lnTo>
                  <a:pt x="1560525" y="1189339"/>
                </a:lnTo>
                <a:cubicBezTo>
                  <a:pt x="1552105" y="1183726"/>
                  <a:pt x="1542282" y="1180919"/>
                  <a:pt x="1531056" y="1180919"/>
                </a:cubicBezTo>
                <a:close/>
                <a:moveTo>
                  <a:pt x="1286872" y="961996"/>
                </a:moveTo>
                <a:cubicBezTo>
                  <a:pt x="1286872" y="961996"/>
                  <a:pt x="1286521" y="962347"/>
                  <a:pt x="1285820" y="963049"/>
                </a:cubicBezTo>
                <a:cubicBezTo>
                  <a:pt x="1285118" y="963750"/>
                  <a:pt x="1284767" y="964101"/>
                  <a:pt x="1284767" y="964101"/>
                </a:cubicBezTo>
                <a:cubicBezTo>
                  <a:pt x="1266524" y="978135"/>
                  <a:pt x="1228633" y="1010412"/>
                  <a:pt x="1171096" y="1060933"/>
                </a:cubicBezTo>
                <a:cubicBezTo>
                  <a:pt x="1168289" y="1060933"/>
                  <a:pt x="1166886" y="1063037"/>
                  <a:pt x="1166886" y="1067247"/>
                </a:cubicBezTo>
                <a:lnTo>
                  <a:pt x="1166886" y="1105138"/>
                </a:lnTo>
                <a:cubicBezTo>
                  <a:pt x="1207583" y="1098121"/>
                  <a:pt x="1267225" y="1091806"/>
                  <a:pt x="1345813" y="1086193"/>
                </a:cubicBezTo>
                <a:lnTo>
                  <a:pt x="1390019" y="1081983"/>
                </a:lnTo>
                <a:cubicBezTo>
                  <a:pt x="1364758" y="1053916"/>
                  <a:pt x="1345813" y="1032164"/>
                  <a:pt x="1333183" y="1016727"/>
                </a:cubicBezTo>
                <a:close/>
                <a:moveTo>
                  <a:pt x="1164781" y="783069"/>
                </a:moveTo>
                <a:lnTo>
                  <a:pt x="1154256" y="791489"/>
                </a:lnTo>
                <a:lnTo>
                  <a:pt x="1158466" y="844115"/>
                </a:lnTo>
                <a:cubicBezTo>
                  <a:pt x="1164079" y="832888"/>
                  <a:pt x="1166886" y="820960"/>
                  <a:pt x="1166886" y="808329"/>
                </a:cubicBezTo>
                <a:cubicBezTo>
                  <a:pt x="1166886" y="797103"/>
                  <a:pt x="1166184" y="788683"/>
                  <a:pt x="1164781" y="783069"/>
                </a:cubicBezTo>
                <a:close/>
                <a:moveTo>
                  <a:pt x="1244772" y="671503"/>
                </a:moveTo>
                <a:lnTo>
                  <a:pt x="1245240" y="671971"/>
                </a:lnTo>
                <a:lnTo>
                  <a:pt x="1242246" y="672345"/>
                </a:lnTo>
                <a:close/>
                <a:moveTo>
                  <a:pt x="1270032" y="378904"/>
                </a:moveTo>
                <a:cubicBezTo>
                  <a:pt x="1265822" y="378904"/>
                  <a:pt x="1259507" y="381009"/>
                  <a:pt x="1251087" y="385219"/>
                </a:cubicBezTo>
                <a:cubicBezTo>
                  <a:pt x="1258104" y="388026"/>
                  <a:pt x="1268629" y="391534"/>
                  <a:pt x="1282662" y="395744"/>
                </a:cubicBezTo>
                <a:cubicBezTo>
                  <a:pt x="1284066" y="397148"/>
                  <a:pt x="1285820" y="397850"/>
                  <a:pt x="1287925" y="397850"/>
                </a:cubicBezTo>
                <a:cubicBezTo>
                  <a:pt x="1290030" y="397850"/>
                  <a:pt x="1291784" y="397148"/>
                  <a:pt x="1293187" y="395744"/>
                </a:cubicBezTo>
                <a:lnTo>
                  <a:pt x="1291083" y="391534"/>
                </a:lnTo>
                <a:cubicBezTo>
                  <a:pt x="1285469" y="383114"/>
                  <a:pt x="1278452" y="378904"/>
                  <a:pt x="1270032" y="378904"/>
                </a:cubicBezTo>
                <a:close/>
                <a:moveTo>
                  <a:pt x="705885" y="0"/>
                </a:moveTo>
                <a:cubicBezTo>
                  <a:pt x="818154" y="85604"/>
                  <a:pt x="876393" y="201381"/>
                  <a:pt x="880603" y="347329"/>
                </a:cubicBezTo>
                <a:lnTo>
                  <a:pt x="889022" y="345224"/>
                </a:lnTo>
                <a:cubicBezTo>
                  <a:pt x="956383" y="321367"/>
                  <a:pt x="1038479" y="298913"/>
                  <a:pt x="1135310" y="277863"/>
                </a:cubicBezTo>
                <a:cubicBezTo>
                  <a:pt x="1143731" y="276460"/>
                  <a:pt x="1152502" y="276109"/>
                  <a:pt x="1161623" y="276811"/>
                </a:cubicBezTo>
                <a:cubicBezTo>
                  <a:pt x="1170745" y="277512"/>
                  <a:pt x="1180218" y="277161"/>
                  <a:pt x="1190041" y="275758"/>
                </a:cubicBezTo>
                <a:lnTo>
                  <a:pt x="1257402" y="271548"/>
                </a:lnTo>
                <a:cubicBezTo>
                  <a:pt x="1267225" y="271548"/>
                  <a:pt x="1276698" y="270846"/>
                  <a:pt x="1285820" y="269443"/>
                </a:cubicBezTo>
                <a:cubicBezTo>
                  <a:pt x="1294941" y="268040"/>
                  <a:pt x="1305116" y="267338"/>
                  <a:pt x="1316343" y="267338"/>
                </a:cubicBezTo>
                <a:cubicBezTo>
                  <a:pt x="1331780" y="267338"/>
                  <a:pt x="1343006" y="269443"/>
                  <a:pt x="1350023" y="273653"/>
                </a:cubicBezTo>
                <a:cubicBezTo>
                  <a:pt x="1359846" y="275056"/>
                  <a:pt x="1372477" y="281371"/>
                  <a:pt x="1387913" y="292598"/>
                </a:cubicBezTo>
                <a:lnTo>
                  <a:pt x="1364758" y="328384"/>
                </a:lnTo>
                <a:cubicBezTo>
                  <a:pt x="1363355" y="331190"/>
                  <a:pt x="1361952" y="333646"/>
                  <a:pt x="1360548" y="335751"/>
                </a:cubicBezTo>
                <a:cubicBezTo>
                  <a:pt x="1359145" y="337856"/>
                  <a:pt x="1357741" y="340312"/>
                  <a:pt x="1356339" y="343119"/>
                </a:cubicBezTo>
                <a:cubicBezTo>
                  <a:pt x="1352128" y="345925"/>
                  <a:pt x="1346865" y="350837"/>
                  <a:pt x="1340550" y="357854"/>
                </a:cubicBezTo>
                <a:cubicBezTo>
                  <a:pt x="1334235" y="364871"/>
                  <a:pt x="1328973" y="370484"/>
                  <a:pt x="1324763" y="374694"/>
                </a:cubicBezTo>
                <a:cubicBezTo>
                  <a:pt x="1321956" y="380308"/>
                  <a:pt x="1317044" y="383816"/>
                  <a:pt x="1310028" y="385219"/>
                </a:cubicBezTo>
                <a:cubicBezTo>
                  <a:pt x="1303011" y="386623"/>
                  <a:pt x="1298801" y="387324"/>
                  <a:pt x="1297397" y="387324"/>
                </a:cubicBezTo>
                <a:lnTo>
                  <a:pt x="1297397" y="389429"/>
                </a:lnTo>
                <a:cubicBezTo>
                  <a:pt x="1297397" y="402060"/>
                  <a:pt x="1295292" y="408375"/>
                  <a:pt x="1291083" y="408375"/>
                </a:cubicBezTo>
                <a:cubicBezTo>
                  <a:pt x="1288276" y="408375"/>
                  <a:pt x="1285469" y="407322"/>
                  <a:pt x="1282662" y="405217"/>
                </a:cubicBezTo>
                <a:cubicBezTo>
                  <a:pt x="1279856" y="403112"/>
                  <a:pt x="1277049" y="401358"/>
                  <a:pt x="1274243" y="399954"/>
                </a:cubicBezTo>
                <a:lnTo>
                  <a:pt x="1221617" y="376799"/>
                </a:lnTo>
                <a:lnTo>
                  <a:pt x="1200566" y="370484"/>
                </a:lnTo>
                <a:cubicBezTo>
                  <a:pt x="1194953" y="357854"/>
                  <a:pt x="1180919" y="348732"/>
                  <a:pt x="1158466" y="343119"/>
                </a:cubicBezTo>
                <a:cubicBezTo>
                  <a:pt x="1154256" y="341715"/>
                  <a:pt x="1146537" y="342417"/>
                  <a:pt x="1135310" y="345224"/>
                </a:cubicBezTo>
                <a:cubicBezTo>
                  <a:pt x="1114260" y="350837"/>
                  <a:pt x="1096718" y="359608"/>
                  <a:pt x="1082685" y="371537"/>
                </a:cubicBezTo>
                <a:cubicBezTo>
                  <a:pt x="1068651" y="383465"/>
                  <a:pt x="1054618" y="399253"/>
                  <a:pt x="1040584" y="418900"/>
                </a:cubicBezTo>
                <a:cubicBezTo>
                  <a:pt x="1004097" y="473630"/>
                  <a:pt x="968312" y="550113"/>
                  <a:pt x="933228" y="648348"/>
                </a:cubicBezTo>
                <a:lnTo>
                  <a:pt x="893233" y="747284"/>
                </a:lnTo>
                <a:cubicBezTo>
                  <a:pt x="893233" y="748687"/>
                  <a:pt x="891829" y="752195"/>
                  <a:pt x="889022" y="757809"/>
                </a:cubicBezTo>
                <a:cubicBezTo>
                  <a:pt x="910073" y="750792"/>
                  <a:pt x="946560" y="735355"/>
                  <a:pt x="998484" y="711498"/>
                </a:cubicBezTo>
                <a:cubicBezTo>
                  <a:pt x="1001291" y="708692"/>
                  <a:pt x="1002694" y="704482"/>
                  <a:pt x="1002694" y="698868"/>
                </a:cubicBezTo>
                <a:lnTo>
                  <a:pt x="1000589" y="602037"/>
                </a:lnTo>
                <a:cubicBezTo>
                  <a:pt x="1000589" y="592214"/>
                  <a:pt x="1001992" y="583092"/>
                  <a:pt x="1004799" y="574672"/>
                </a:cubicBezTo>
                <a:cubicBezTo>
                  <a:pt x="1004799" y="569058"/>
                  <a:pt x="1007606" y="566252"/>
                  <a:pt x="1013219" y="566252"/>
                </a:cubicBezTo>
                <a:cubicBezTo>
                  <a:pt x="1014622" y="563445"/>
                  <a:pt x="1016728" y="563445"/>
                  <a:pt x="1019534" y="566252"/>
                </a:cubicBezTo>
                <a:cubicBezTo>
                  <a:pt x="1022341" y="569058"/>
                  <a:pt x="1025148" y="570462"/>
                  <a:pt x="1027954" y="570462"/>
                </a:cubicBezTo>
                <a:lnTo>
                  <a:pt x="1023744" y="574672"/>
                </a:lnTo>
                <a:cubicBezTo>
                  <a:pt x="1025148" y="573268"/>
                  <a:pt x="1026551" y="572567"/>
                  <a:pt x="1027954" y="572567"/>
                </a:cubicBezTo>
                <a:cubicBezTo>
                  <a:pt x="1029358" y="572567"/>
                  <a:pt x="1030059" y="571865"/>
                  <a:pt x="1030059" y="570462"/>
                </a:cubicBezTo>
                <a:cubicBezTo>
                  <a:pt x="1031463" y="563445"/>
                  <a:pt x="1036374" y="559937"/>
                  <a:pt x="1044794" y="559937"/>
                </a:cubicBezTo>
                <a:lnTo>
                  <a:pt x="1107945" y="559937"/>
                </a:lnTo>
                <a:lnTo>
                  <a:pt x="1114260" y="578882"/>
                </a:lnTo>
                <a:lnTo>
                  <a:pt x="1124785" y="566252"/>
                </a:lnTo>
                <a:cubicBezTo>
                  <a:pt x="1127592" y="562042"/>
                  <a:pt x="1133908" y="557832"/>
                  <a:pt x="1143731" y="553621"/>
                </a:cubicBezTo>
                <a:lnTo>
                  <a:pt x="1143731" y="570462"/>
                </a:lnTo>
                <a:cubicBezTo>
                  <a:pt x="1143731" y="595722"/>
                  <a:pt x="1145134" y="635016"/>
                  <a:pt x="1147941" y="688343"/>
                </a:cubicBezTo>
                <a:cubicBezTo>
                  <a:pt x="1149344" y="696763"/>
                  <a:pt x="1154957" y="698868"/>
                  <a:pt x="1164781" y="694658"/>
                </a:cubicBezTo>
                <a:cubicBezTo>
                  <a:pt x="1174605" y="691851"/>
                  <a:pt x="1186182" y="687992"/>
                  <a:pt x="1199514" y="683080"/>
                </a:cubicBezTo>
                <a:cubicBezTo>
                  <a:pt x="1212846" y="678169"/>
                  <a:pt x="1223721" y="675011"/>
                  <a:pt x="1232142" y="673608"/>
                </a:cubicBezTo>
                <a:lnTo>
                  <a:pt x="1242246" y="672345"/>
                </a:lnTo>
                <a:lnTo>
                  <a:pt x="1162676" y="698868"/>
                </a:lnTo>
                <a:lnTo>
                  <a:pt x="1162676" y="705183"/>
                </a:lnTo>
                <a:lnTo>
                  <a:pt x="1248982" y="675713"/>
                </a:lnTo>
                <a:lnTo>
                  <a:pt x="1245240" y="671971"/>
                </a:lnTo>
                <a:lnTo>
                  <a:pt x="1282662" y="667293"/>
                </a:lnTo>
                <a:cubicBezTo>
                  <a:pt x="1302309" y="667293"/>
                  <a:pt x="1319851" y="670100"/>
                  <a:pt x="1335288" y="675713"/>
                </a:cubicBezTo>
                <a:cubicBezTo>
                  <a:pt x="1361952" y="685536"/>
                  <a:pt x="1380195" y="698517"/>
                  <a:pt x="1390019" y="714656"/>
                </a:cubicBezTo>
                <a:cubicBezTo>
                  <a:pt x="1399842" y="730794"/>
                  <a:pt x="1403350" y="752195"/>
                  <a:pt x="1400543" y="778859"/>
                </a:cubicBezTo>
                <a:cubicBezTo>
                  <a:pt x="1400543" y="794296"/>
                  <a:pt x="1395632" y="810434"/>
                  <a:pt x="1385808" y="827275"/>
                </a:cubicBezTo>
                <a:cubicBezTo>
                  <a:pt x="1366162" y="859552"/>
                  <a:pt x="1345813" y="888320"/>
                  <a:pt x="1324763" y="913581"/>
                </a:cubicBezTo>
                <a:cubicBezTo>
                  <a:pt x="1323359" y="914984"/>
                  <a:pt x="1321956" y="917089"/>
                  <a:pt x="1320553" y="919896"/>
                </a:cubicBezTo>
                <a:cubicBezTo>
                  <a:pt x="1319149" y="922703"/>
                  <a:pt x="1317044" y="926211"/>
                  <a:pt x="1314238" y="930421"/>
                </a:cubicBezTo>
                <a:cubicBezTo>
                  <a:pt x="1319851" y="934631"/>
                  <a:pt x="1335288" y="942349"/>
                  <a:pt x="1360548" y="953576"/>
                </a:cubicBezTo>
                <a:cubicBezTo>
                  <a:pt x="1418085" y="981643"/>
                  <a:pt x="1486148" y="1008307"/>
                  <a:pt x="1564736" y="1033567"/>
                </a:cubicBezTo>
                <a:cubicBezTo>
                  <a:pt x="1571753" y="1034970"/>
                  <a:pt x="1577717" y="1036725"/>
                  <a:pt x="1582628" y="1038830"/>
                </a:cubicBezTo>
                <a:cubicBezTo>
                  <a:pt x="1587540" y="1040935"/>
                  <a:pt x="1592101" y="1042689"/>
                  <a:pt x="1596312" y="1044092"/>
                </a:cubicBezTo>
                <a:cubicBezTo>
                  <a:pt x="1611748" y="1052512"/>
                  <a:pt x="1627535" y="1058827"/>
                  <a:pt x="1643674" y="1063037"/>
                </a:cubicBezTo>
                <a:cubicBezTo>
                  <a:pt x="1659813" y="1067247"/>
                  <a:pt x="1676302" y="1070054"/>
                  <a:pt x="1693142" y="1071458"/>
                </a:cubicBezTo>
                <a:cubicBezTo>
                  <a:pt x="1709982" y="1072861"/>
                  <a:pt x="1723314" y="1074264"/>
                  <a:pt x="1733138" y="1075668"/>
                </a:cubicBezTo>
                <a:cubicBezTo>
                  <a:pt x="1780851" y="1079878"/>
                  <a:pt x="1820847" y="1090403"/>
                  <a:pt x="1853125" y="1107243"/>
                </a:cubicBezTo>
                <a:cubicBezTo>
                  <a:pt x="1867157" y="1112856"/>
                  <a:pt x="1874174" y="1120575"/>
                  <a:pt x="1874174" y="1130398"/>
                </a:cubicBezTo>
                <a:cubicBezTo>
                  <a:pt x="1874174" y="1134608"/>
                  <a:pt x="1870666" y="1141625"/>
                  <a:pt x="1863649" y="1151449"/>
                </a:cubicBezTo>
                <a:cubicBezTo>
                  <a:pt x="1853826" y="1169692"/>
                  <a:pt x="1846107" y="1180919"/>
                  <a:pt x="1840494" y="1185129"/>
                </a:cubicBezTo>
                <a:cubicBezTo>
                  <a:pt x="1836284" y="1193549"/>
                  <a:pt x="1829267" y="1201267"/>
                  <a:pt x="1819444" y="1208284"/>
                </a:cubicBezTo>
                <a:cubicBezTo>
                  <a:pt x="1813830" y="1219511"/>
                  <a:pt x="1802603" y="1230036"/>
                  <a:pt x="1785763" y="1239859"/>
                </a:cubicBezTo>
                <a:lnTo>
                  <a:pt x="1781553" y="1246175"/>
                </a:lnTo>
                <a:cubicBezTo>
                  <a:pt x="1775940" y="1257401"/>
                  <a:pt x="1768923" y="1262313"/>
                  <a:pt x="1760503" y="1260910"/>
                </a:cubicBezTo>
                <a:cubicBezTo>
                  <a:pt x="1747873" y="1259507"/>
                  <a:pt x="1732436" y="1255998"/>
                  <a:pt x="1714192" y="1250385"/>
                </a:cubicBezTo>
                <a:lnTo>
                  <a:pt x="1602626" y="1208284"/>
                </a:lnTo>
                <a:cubicBezTo>
                  <a:pt x="1588593" y="1202671"/>
                  <a:pt x="1574559" y="1199864"/>
                  <a:pt x="1560525" y="1199864"/>
                </a:cubicBezTo>
                <a:cubicBezTo>
                  <a:pt x="1462291" y="1195654"/>
                  <a:pt x="1359145" y="1201267"/>
                  <a:pt x="1251087" y="1216704"/>
                </a:cubicBezTo>
                <a:cubicBezTo>
                  <a:pt x="1220213" y="1222318"/>
                  <a:pt x="1196356" y="1225826"/>
                  <a:pt x="1179516" y="1227229"/>
                </a:cubicBezTo>
                <a:cubicBezTo>
                  <a:pt x="1171096" y="1227229"/>
                  <a:pt x="1166886" y="1232141"/>
                  <a:pt x="1166886" y="1241965"/>
                </a:cubicBezTo>
                <a:lnTo>
                  <a:pt x="1166886" y="1524038"/>
                </a:lnTo>
                <a:cubicBezTo>
                  <a:pt x="1165482" y="1545088"/>
                  <a:pt x="1163728" y="1558420"/>
                  <a:pt x="1161623" y="1564033"/>
                </a:cubicBezTo>
                <a:cubicBezTo>
                  <a:pt x="1159518" y="1569647"/>
                  <a:pt x="1158466" y="1582277"/>
                  <a:pt x="1158466" y="1601924"/>
                </a:cubicBezTo>
                <a:cubicBezTo>
                  <a:pt x="1154256" y="1660864"/>
                  <a:pt x="1146537" y="1726822"/>
                  <a:pt x="1135310" y="1799796"/>
                </a:cubicBezTo>
                <a:cubicBezTo>
                  <a:pt x="1129697" y="1827863"/>
                  <a:pt x="1126189" y="1848913"/>
                  <a:pt x="1124785" y="1862947"/>
                </a:cubicBezTo>
                <a:cubicBezTo>
                  <a:pt x="1119172" y="1910661"/>
                  <a:pt x="1103735" y="1980828"/>
                  <a:pt x="1078475" y="2073449"/>
                </a:cubicBezTo>
                <a:cubicBezTo>
                  <a:pt x="1068651" y="2104323"/>
                  <a:pt x="1063038" y="2124672"/>
                  <a:pt x="1061635" y="2134495"/>
                </a:cubicBezTo>
                <a:cubicBezTo>
                  <a:pt x="1054618" y="2159755"/>
                  <a:pt x="1045496" y="2197646"/>
                  <a:pt x="1034270" y="2248166"/>
                </a:cubicBezTo>
                <a:lnTo>
                  <a:pt x="1017430" y="2315527"/>
                </a:lnTo>
                <a:cubicBezTo>
                  <a:pt x="1014622" y="2330964"/>
                  <a:pt x="1011114" y="2344998"/>
                  <a:pt x="1006904" y="2357628"/>
                </a:cubicBezTo>
                <a:lnTo>
                  <a:pt x="1002694" y="2361838"/>
                </a:lnTo>
                <a:lnTo>
                  <a:pt x="1000589" y="2361838"/>
                </a:lnTo>
                <a:lnTo>
                  <a:pt x="1000589" y="2319737"/>
                </a:lnTo>
                <a:cubicBezTo>
                  <a:pt x="1000589" y="2227116"/>
                  <a:pt x="999888" y="2159755"/>
                  <a:pt x="998484" y="2117655"/>
                </a:cubicBezTo>
                <a:cubicBezTo>
                  <a:pt x="998484" y="2096605"/>
                  <a:pt x="997081" y="2067836"/>
                  <a:pt x="994274" y="2031349"/>
                </a:cubicBezTo>
                <a:lnTo>
                  <a:pt x="992169" y="1947148"/>
                </a:lnTo>
                <a:cubicBezTo>
                  <a:pt x="990765" y="1924694"/>
                  <a:pt x="990064" y="1890312"/>
                  <a:pt x="990064" y="1844002"/>
                </a:cubicBezTo>
                <a:cubicBezTo>
                  <a:pt x="990064" y="1790674"/>
                  <a:pt x="991467" y="1712087"/>
                  <a:pt x="994274" y="1608239"/>
                </a:cubicBezTo>
                <a:cubicBezTo>
                  <a:pt x="994274" y="1584382"/>
                  <a:pt x="994625" y="1565437"/>
                  <a:pt x="995326" y="1551403"/>
                </a:cubicBezTo>
                <a:cubicBezTo>
                  <a:pt x="996028" y="1537370"/>
                  <a:pt x="996379" y="1526143"/>
                  <a:pt x="996379" y="1517723"/>
                </a:cubicBezTo>
                <a:cubicBezTo>
                  <a:pt x="996379" y="1514916"/>
                  <a:pt x="997782" y="1484043"/>
                  <a:pt x="1000589" y="1425102"/>
                </a:cubicBezTo>
                <a:lnTo>
                  <a:pt x="1000589" y="1273540"/>
                </a:lnTo>
                <a:lnTo>
                  <a:pt x="1000589" y="1267225"/>
                </a:lnTo>
                <a:cubicBezTo>
                  <a:pt x="987959" y="1271435"/>
                  <a:pt x="976732" y="1273540"/>
                  <a:pt x="966908" y="1273540"/>
                </a:cubicBezTo>
                <a:cubicBezTo>
                  <a:pt x="899548" y="1297397"/>
                  <a:pt x="802015" y="1328972"/>
                  <a:pt x="674310" y="1368266"/>
                </a:cubicBezTo>
                <a:lnTo>
                  <a:pt x="537484" y="1414577"/>
                </a:lnTo>
                <a:cubicBezTo>
                  <a:pt x="467316" y="1439837"/>
                  <a:pt x="414691" y="1458080"/>
                  <a:pt x="379606" y="1469307"/>
                </a:cubicBezTo>
                <a:cubicBezTo>
                  <a:pt x="275759" y="1508601"/>
                  <a:pt x="197872" y="1539475"/>
                  <a:pt x="145948" y="1561928"/>
                </a:cubicBezTo>
                <a:cubicBezTo>
                  <a:pt x="136125" y="1561928"/>
                  <a:pt x="129108" y="1562630"/>
                  <a:pt x="124898" y="1564033"/>
                </a:cubicBezTo>
                <a:cubicBezTo>
                  <a:pt x="122091" y="1565437"/>
                  <a:pt x="117881" y="1566138"/>
                  <a:pt x="112268" y="1566138"/>
                </a:cubicBezTo>
                <a:lnTo>
                  <a:pt x="112268" y="1559823"/>
                </a:lnTo>
                <a:cubicBezTo>
                  <a:pt x="113671" y="1561227"/>
                  <a:pt x="115776" y="1561928"/>
                  <a:pt x="118583" y="1561928"/>
                </a:cubicBezTo>
                <a:cubicBezTo>
                  <a:pt x="122793" y="1561928"/>
                  <a:pt x="131915" y="1558420"/>
                  <a:pt x="145948" y="1551403"/>
                </a:cubicBezTo>
                <a:lnTo>
                  <a:pt x="419602" y="1450362"/>
                </a:lnTo>
                <a:cubicBezTo>
                  <a:pt x="456090" y="1439135"/>
                  <a:pt x="496787" y="1425102"/>
                  <a:pt x="541693" y="1408262"/>
                </a:cubicBezTo>
                <a:cubicBezTo>
                  <a:pt x="595021" y="1388615"/>
                  <a:pt x="644138" y="1371775"/>
                  <a:pt x="689045" y="1357741"/>
                </a:cubicBezTo>
                <a:cubicBezTo>
                  <a:pt x="767633" y="1329674"/>
                  <a:pt x="867271" y="1298800"/>
                  <a:pt x="987959" y="1265120"/>
                </a:cubicBezTo>
                <a:cubicBezTo>
                  <a:pt x="994975" y="1262313"/>
                  <a:pt x="999186" y="1258805"/>
                  <a:pt x="1000589" y="1254595"/>
                </a:cubicBezTo>
                <a:lnTo>
                  <a:pt x="1000589" y="1250385"/>
                </a:lnTo>
                <a:lnTo>
                  <a:pt x="983749" y="1254595"/>
                </a:lnTo>
                <a:cubicBezTo>
                  <a:pt x="951472" y="1265821"/>
                  <a:pt x="903056" y="1281259"/>
                  <a:pt x="838502" y="1300905"/>
                </a:cubicBezTo>
                <a:cubicBezTo>
                  <a:pt x="820258" y="1305115"/>
                  <a:pt x="786578" y="1314939"/>
                  <a:pt x="737461" y="1330376"/>
                </a:cubicBezTo>
                <a:cubicBezTo>
                  <a:pt x="681327" y="1350023"/>
                  <a:pt x="597126" y="1380896"/>
                  <a:pt x="484858" y="1422997"/>
                </a:cubicBezTo>
                <a:cubicBezTo>
                  <a:pt x="453984" y="1432820"/>
                  <a:pt x="407674" y="1448959"/>
                  <a:pt x="345926" y="1471412"/>
                </a:cubicBezTo>
                <a:cubicBezTo>
                  <a:pt x="295406" y="1491059"/>
                  <a:pt x="257516" y="1505093"/>
                  <a:pt x="232254" y="1513513"/>
                </a:cubicBezTo>
                <a:lnTo>
                  <a:pt x="122793" y="1551403"/>
                </a:lnTo>
                <a:lnTo>
                  <a:pt x="112268" y="1555613"/>
                </a:lnTo>
                <a:cubicBezTo>
                  <a:pt x="112268" y="1551403"/>
                  <a:pt x="114373" y="1548596"/>
                  <a:pt x="118583" y="1547193"/>
                </a:cubicBezTo>
                <a:lnTo>
                  <a:pt x="101743" y="1542983"/>
                </a:lnTo>
                <a:cubicBezTo>
                  <a:pt x="97533" y="1542983"/>
                  <a:pt x="91218" y="1544386"/>
                  <a:pt x="82797" y="1547193"/>
                </a:cubicBezTo>
                <a:cubicBezTo>
                  <a:pt x="78588" y="1548596"/>
                  <a:pt x="74377" y="1548596"/>
                  <a:pt x="70167" y="1547193"/>
                </a:cubicBezTo>
                <a:cubicBezTo>
                  <a:pt x="65957" y="1545790"/>
                  <a:pt x="63151" y="1544386"/>
                  <a:pt x="61748" y="1542983"/>
                </a:cubicBezTo>
                <a:cubicBezTo>
                  <a:pt x="56134" y="1540176"/>
                  <a:pt x="50170" y="1535616"/>
                  <a:pt x="43855" y="1529300"/>
                </a:cubicBezTo>
                <a:cubicBezTo>
                  <a:pt x="37540" y="1522985"/>
                  <a:pt x="32277" y="1517723"/>
                  <a:pt x="28067" y="1513513"/>
                </a:cubicBezTo>
                <a:lnTo>
                  <a:pt x="9122" y="1513513"/>
                </a:lnTo>
                <a:cubicBezTo>
                  <a:pt x="7718" y="1510706"/>
                  <a:pt x="5613" y="1507549"/>
                  <a:pt x="2807" y="1504040"/>
                </a:cubicBezTo>
                <a:cubicBezTo>
                  <a:pt x="0" y="1500532"/>
                  <a:pt x="-702" y="1495971"/>
                  <a:pt x="702" y="1490357"/>
                </a:cubicBezTo>
                <a:cubicBezTo>
                  <a:pt x="3508" y="1480534"/>
                  <a:pt x="14033" y="1472816"/>
                  <a:pt x="32277" y="1467202"/>
                </a:cubicBezTo>
                <a:cubicBezTo>
                  <a:pt x="47714" y="1460185"/>
                  <a:pt x="88411" y="1443345"/>
                  <a:pt x="154369" y="1416682"/>
                </a:cubicBezTo>
                <a:lnTo>
                  <a:pt x="215414" y="1391421"/>
                </a:lnTo>
                <a:lnTo>
                  <a:pt x="449072" y="1298800"/>
                </a:lnTo>
                <a:cubicBezTo>
                  <a:pt x="456090" y="1294590"/>
                  <a:pt x="465211" y="1291082"/>
                  <a:pt x="476438" y="1288275"/>
                </a:cubicBezTo>
                <a:cubicBezTo>
                  <a:pt x="517135" y="1275645"/>
                  <a:pt x="557832" y="1257752"/>
                  <a:pt x="598529" y="1234597"/>
                </a:cubicBezTo>
                <a:cubicBezTo>
                  <a:pt x="639226" y="1211442"/>
                  <a:pt x="665188" y="1197057"/>
                  <a:pt x="676415" y="1191444"/>
                </a:cubicBezTo>
                <a:lnTo>
                  <a:pt x="731146" y="1159869"/>
                </a:lnTo>
                <a:cubicBezTo>
                  <a:pt x="823767" y="1105138"/>
                  <a:pt x="904459" y="1054617"/>
                  <a:pt x="973224" y="1008307"/>
                </a:cubicBezTo>
                <a:cubicBezTo>
                  <a:pt x="992871" y="994273"/>
                  <a:pt x="1002694" y="977433"/>
                  <a:pt x="1002694" y="957786"/>
                </a:cubicBezTo>
                <a:lnTo>
                  <a:pt x="1002694" y="856745"/>
                </a:lnTo>
                <a:lnTo>
                  <a:pt x="1002694" y="850430"/>
                </a:lnTo>
                <a:cubicBezTo>
                  <a:pt x="999888" y="851833"/>
                  <a:pt x="996730" y="853237"/>
                  <a:pt x="993222" y="854640"/>
                </a:cubicBezTo>
                <a:cubicBezTo>
                  <a:pt x="989713" y="856043"/>
                  <a:pt x="986555" y="858148"/>
                  <a:pt x="983749" y="860955"/>
                </a:cubicBezTo>
                <a:lnTo>
                  <a:pt x="933228" y="894636"/>
                </a:lnTo>
                <a:cubicBezTo>
                  <a:pt x="891128" y="919896"/>
                  <a:pt x="857447" y="942349"/>
                  <a:pt x="832187" y="961996"/>
                </a:cubicBezTo>
                <a:cubicBezTo>
                  <a:pt x="825170" y="967610"/>
                  <a:pt x="820258" y="971820"/>
                  <a:pt x="817452" y="974626"/>
                </a:cubicBezTo>
                <a:cubicBezTo>
                  <a:pt x="804822" y="1012517"/>
                  <a:pt x="785175" y="1049706"/>
                  <a:pt x="758511" y="1086193"/>
                </a:cubicBezTo>
                <a:cubicBezTo>
                  <a:pt x="757108" y="1088999"/>
                  <a:pt x="745881" y="1102331"/>
                  <a:pt x="724831" y="1126188"/>
                </a:cubicBezTo>
                <a:lnTo>
                  <a:pt x="718515" y="1130398"/>
                </a:lnTo>
                <a:cubicBezTo>
                  <a:pt x="712902" y="1133205"/>
                  <a:pt x="708341" y="1136362"/>
                  <a:pt x="704833" y="1139871"/>
                </a:cubicBezTo>
                <a:cubicBezTo>
                  <a:pt x="701324" y="1143379"/>
                  <a:pt x="698167" y="1146537"/>
                  <a:pt x="695361" y="1149343"/>
                </a:cubicBezTo>
                <a:lnTo>
                  <a:pt x="686940" y="1153554"/>
                </a:lnTo>
                <a:lnTo>
                  <a:pt x="682730" y="1153554"/>
                </a:lnTo>
                <a:lnTo>
                  <a:pt x="680625" y="1145133"/>
                </a:lnTo>
                <a:cubicBezTo>
                  <a:pt x="683432" y="1139520"/>
                  <a:pt x="683081" y="1134959"/>
                  <a:pt x="679573" y="1131451"/>
                </a:cubicBezTo>
                <a:cubicBezTo>
                  <a:pt x="676064" y="1127942"/>
                  <a:pt x="674310" y="1126188"/>
                  <a:pt x="674310" y="1126188"/>
                </a:cubicBezTo>
                <a:lnTo>
                  <a:pt x="661680" y="1126188"/>
                </a:lnTo>
                <a:cubicBezTo>
                  <a:pt x="653260" y="1130398"/>
                  <a:pt x="645541" y="1132503"/>
                  <a:pt x="638525" y="1132503"/>
                </a:cubicBezTo>
                <a:cubicBezTo>
                  <a:pt x="631508" y="1132503"/>
                  <a:pt x="623789" y="1128995"/>
                  <a:pt x="615369" y="1121978"/>
                </a:cubicBezTo>
                <a:cubicBezTo>
                  <a:pt x="612563" y="1117768"/>
                  <a:pt x="609405" y="1114611"/>
                  <a:pt x="605897" y="1112505"/>
                </a:cubicBezTo>
                <a:cubicBezTo>
                  <a:pt x="602388" y="1110401"/>
                  <a:pt x="600634" y="1108646"/>
                  <a:pt x="600634" y="1107243"/>
                </a:cubicBezTo>
                <a:cubicBezTo>
                  <a:pt x="599231" y="1107243"/>
                  <a:pt x="597126" y="1103735"/>
                  <a:pt x="594319" y="1096718"/>
                </a:cubicBezTo>
                <a:cubicBezTo>
                  <a:pt x="592916" y="1091104"/>
                  <a:pt x="590811" y="1086894"/>
                  <a:pt x="588004" y="1084088"/>
                </a:cubicBezTo>
                <a:lnTo>
                  <a:pt x="581689" y="1086193"/>
                </a:lnTo>
                <a:cubicBezTo>
                  <a:pt x="577479" y="1093210"/>
                  <a:pt x="573970" y="1096718"/>
                  <a:pt x="571164" y="1096718"/>
                </a:cubicBezTo>
                <a:cubicBezTo>
                  <a:pt x="568357" y="1096718"/>
                  <a:pt x="564849" y="1093210"/>
                  <a:pt x="560639" y="1086193"/>
                </a:cubicBezTo>
                <a:cubicBezTo>
                  <a:pt x="555026" y="1079176"/>
                  <a:pt x="552218" y="1070054"/>
                  <a:pt x="552218" y="1058827"/>
                </a:cubicBezTo>
                <a:cubicBezTo>
                  <a:pt x="552218" y="1054617"/>
                  <a:pt x="553622" y="1046899"/>
                  <a:pt x="556429" y="1035672"/>
                </a:cubicBezTo>
                <a:cubicBezTo>
                  <a:pt x="566252" y="1007605"/>
                  <a:pt x="580987" y="985152"/>
                  <a:pt x="600634" y="968311"/>
                </a:cubicBezTo>
                <a:cubicBezTo>
                  <a:pt x="624491" y="947261"/>
                  <a:pt x="645541" y="925158"/>
                  <a:pt x="663785" y="902003"/>
                </a:cubicBezTo>
                <a:cubicBezTo>
                  <a:pt x="682028" y="878848"/>
                  <a:pt x="704482" y="846922"/>
                  <a:pt x="731146" y="806224"/>
                </a:cubicBezTo>
                <a:lnTo>
                  <a:pt x="779561" y="738864"/>
                </a:lnTo>
                <a:lnTo>
                  <a:pt x="836397" y="660978"/>
                </a:lnTo>
                <a:lnTo>
                  <a:pt x="1021639" y="414690"/>
                </a:lnTo>
                <a:cubicBezTo>
                  <a:pt x="1042689" y="385219"/>
                  <a:pt x="1071458" y="360661"/>
                  <a:pt x="1107945" y="341014"/>
                </a:cubicBezTo>
                <a:cubicBezTo>
                  <a:pt x="1112155" y="338207"/>
                  <a:pt x="1116366" y="334348"/>
                  <a:pt x="1120575" y="329436"/>
                </a:cubicBezTo>
                <a:cubicBezTo>
                  <a:pt x="1124785" y="324524"/>
                  <a:pt x="1130399" y="319964"/>
                  <a:pt x="1137415" y="315753"/>
                </a:cubicBezTo>
                <a:cubicBezTo>
                  <a:pt x="1130399" y="317157"/>
                  <a:pt x="1119874" y="318560"/>
                  <a:pt x="1105840" y="319964"/>
                </a:cubicBezTo>
                <a:cubicBezTo>
                  <a:pt x="1091807" y="321367"/>
                  <a:pt x="1079878" y="324174"/>
                  <a:pt x="1070055" y="328384"/>
                </a:cubicBezTo>
                <a:cubicBezTo>
                  <a:pt x="1004097" y="341014"/>
                  <a:pt x="942350" y="359959"/>
                  <a:pt x="884812" y="385219"/>
                </a:cubicBezTo>
                <a:cubicBezTo>
                  <a:pt x="882006" y="386623"/>
                  <a:pt x="877796" y="390131"/>
                  <a:pt x="872182" y="395744"/>
                </a:cubicBezTo>
                <a:cubicBezTo>
                  <a:pt x="855342" y="464509"/>
                  <a:pt x="820258" y="544500"/>
                  <a:pt x="766931" y="635717"/>
                </a:cubicBezTo>
                <a:lnTo>
                  <a:pt x="710095" y="732549"/>
                </a:lnTo>
                <a:cubicBezTo>
                  <a:pt x="705885" y="739565"/>
                  <a:pt x="699921" y="747635"/>
                  <a:pt x="692203" y="756756"/>
                </a:cubicBezTo>
                <a:cubicBezTo>
                  <a:pt x="684484" y="765878"/>
                  <a:pt x="679222" y="771842"/>
                  <a:pt x="676415" y="774649"/>
                </a:cubicBezTo>
                <a:cubicBezTo>
                  <a:pt x="676415" y="776052"/>
                  <a:pt x="674310" y="777456"/>
                  <a:pt x="670100" y="778859"/>
                </a:cubicBezTo>
                <a:cubicBezTo>
                  <a:pt x="665890" y="780262"/>
                  <a:pt x="663083" y="781666"/>
                  <a:pt x="661680" y="783069"/>
                </a:cubicBezTo>
                <a:lnTo>
                  <a:pt x="636420" y="806224"/>
                </a:lnTo>
                <a:cubicBezTo>
                  <a:pt x="635016" y="804821"/>
                  <a:pt x="633613" y="799558"/>
                  <a:pt x="632209" y="790437"/>
                </a:cubicBezTo>
                <a:cubicBezTo>
                  <a:pt x="630806" y="781315"/>
                  <a:pt x="625193" y="776052"/>
                  <a:pt x="615369" y="774649"/>
                </a:cubicBezTo>
                <a:lnTo>
                  <a:pt x="611159" y="776754"/>
                </a:lnTo>
                <a:cubicBezTo>
                  <a:pt x="599932" y="782368"/>
                  <a:pt x="592214" y="785174"/>
                  <a:pt x="588004" y="785174"/>
                </a:cubicBezTo>
                <a:cubicBezTo>
                  <a:pt x="582391" y="785174"/>
                  <a:pt x="574672" y="781666"/>
                  <a:pt x="564849" y="774649"/>
                </a:cubicBezTo>
                <a:cubicBezTo>
                  <a:pt x="562043" y="770439"/>
                  <a:pt x="559586" y="767281"/>
                  <a:pt x="557481" y="765176"/>
                </a:cubicBezTo>
                <a:cubicBezTo>
                  <a:pt x="555377" y="763071"/>
                  <a:pt x="553622" y="760616"/>
                  <a:pt x="552218" y="757809"/>
                </a:cubicBezTo>
                <a:cubicBezTo>
                  <a:pt x="549412" y="752195"/>
                  <a:pt x="545202" y="747284"/>
                  <a:pt x="539588" y="743074"/>
                </a:cubicBezTo>
                <a:lnTo>
                  <a:pt x="537484" y="734654"/>
                </a:lnTo>
                <a:lnTo>
                  <a:pt x="533273" y="734654"/>
                </a:lnTo>
                <a:cubicBezTo>
                  <a:pt x="531870" y="736057"/>
                  <a:pt x="529765" y="738864"/>
                  <a:pt x="526958" y="743074"/>
                </a:cubicBezTo>
                <a:cubicBezTo>
                  <a:pt x="524152" y="747284"/>
                  <a:pt x="521345" y="747985"/>
                  <a:pt x="518538" y="745179"/>
                </a:cubicBezTo>
                <a:cubicBezTo>
                  <a:pt x="507311" y="736759"/>
                  <a:pt x="501698" y="728339"/>
                  <a:pt x="501698" y="719918"/>
                </a:cubicBezTo>
                <a:cubicBezTo>
                  <a:pt x="501698" y="705885"/>
                  <a:pt x="503804" y="689746"/>
                  <a:pt x="508013" y="671503"/>
                </a:cubicBezTo>
                <a:cubicBezTo>
                  <a:pt x="517836" y="619579"/>
                  <a:pt x="542395" y="573268"/>
                  <a:pt x="581689" y="532571"/>
                </a:cubicBezTo>
                <a:cubicBezTo>
                  <a:pt x="581689" y="532571"/>
                  <a:pt x="585197" y="529063"/>
                  <a:pt x="592214" y="522046"/>
                </a:cubicBezTo>
                <a:cubicBezTo>
                  <a:pt x="613265" y="512223"/>
                  <a:pt x="627999" y="491172"/>
                  <a:pt x="636420" y="458895"/>
                </a:cubicBezTo>
                <a:cubicBezTo>
                  <a:pt x="649050" y="418198"/>
                  <a:pt x="658873" y="383114"/>
                  <a:pt x="665890" y="353644"/>
                </a:cubicBezTo>
                <a:lnTo>
                  <a:pt x="680625" y="301018"/>
                </a:lnTo>
                <a:cubicBezTo>
                  <a:pt x="683432" y="289792"/>
                  <a:pt x="687993" y="274355"/>
                  <a:pt x="694308" y="254708"/>
                </a:cubicBezTo>
                <a:cubicBezTo>
                  <a:pt x="700623" y="235061"/>
                  <a:pt x="704482" y="218221"/>
                  <a:pt x="705885" y="204187"/>
                </a:cubicBezTo>
                <a:cubicBezTo>
                  <a:pt x="707289" y="195767"/>
                  <a:pt x="710095" y="176822"/>
                  <a:pt x="714306" y="147352"/>
                </a:cubicBezTo>
                <a:cubicBezTo>
                  <a:pt x="718515" y="117881"/>
                  <a:pt x="720621" y="89814"/>
                  <a:pt x="720621" y="63150"/>
                </a:cubicBezTo>
                <a:cubicBezTo>
                  <a:pt x="720621" y="51924"/>
                  <a:pt x="718515" y="39644"/>
                  <a:pt x="714306" y="26313"/>
                </a:cubicBezTo>
                <a:cubicBezTo>
                  <a:pt x="710095" y="12981"/>
                  <a:pt x="707289" y="4210"/>
                  <a:pt x="705885"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5" name="文本框 14">
            <a:extLst>
              <a:ext uri="{FF2B5EF4-FFF2-40B4-BE49-F238E27FC236}">
                <a16:creationId xmlns:a16="http://schemas.microsoft.com/office/drawing/2014/main" id="{68AF19AD-23FB-40D2-8FE2-08AD3D37AD4B}"/>
              </a:ext>
            </a:extLst>
          </p:cNvPr>
          <p:cNvSpPr txBox="1"/>
          <p:nvPr/>
        </p:nvSpPr>
        <p:spPr>
          <a:xfrm>
            <a:off x="5837827" y="2054763"/>
            <a:ext cx="1339136" cy="1215409"/>
          </a:xfrm>
          <a:custGeom>
            <a:avLst/>
            <a:gdLst/>
            <a:ahLst/>
            <a:cxnLst/>
            <a:rect l="l" t="t" r="r" b="b"/>
            <a:pathLst>
              <a:path w="1339136" h="1215409">
                <a:moveTo>
                  <a:pt x="442153" y="1036158"/>
                </a:moveTo>
                <a:cubicBezTo>
                  <a:pt x="438267" y="1040044"/>
                  <a:pt x="436324" y="1042959"/>
                  <a:pt x="436324" y="1044902"/>
                </a:cubicBezTo>
                <a:cubicBezTo>
                  <a:pt x="436324" y="1045873"/>
                  <a:pt x="436810" y="1046845"/>
                  <a:pt x="437781" y="1047816"/>
                </a:cubicBezTo>
                <a:cubicBezTo>
                  <a:pt x="438753" y="1048788"/>
                  <a:pt x="439724" y="1049760"/>
                  <a:pt x="440696" y="1050731"/>
                </a:cubicBezTo>
                <a:cubicBezTo>
                  <a:pt x="445554" y="1046845"/>
                  <a:pt x="447982" y="1043930"/>
                  <a:pt x="447982" y="1041987"/>
                </a:cubicBezTo>
                <a:close/>
                <a:moveTo>
                  <a:pt x="328482" y="833590"/>
                </a:moveTo>
                <a:cubicBezTo>
                  <a:pt x="308079" y="840390"/>
                  <a:pt x="287191" y="844762"/>
                  <a:pt x="265817" y="846706"/>
                </a:cubicBezTo>
                <a:cubicBezTo>
                  <a:pt x="244443" y="848649"/>
                  <a:pt x="217726" y="850106"/>
                  <a:pt x="185664" y="851078"/>
                </a:cubicBezTo>
                <a:lnTo>
                  <a:pt x="134657" y="853992"/>
                </a:lnTo>
                <a:cubicBezTo>
                  <a:pt x="136601" y="854964"/>
                  <a:pt x="139029" y="855935"/>
                  <a:pt x="141945" y="856907"/>
                </a:cubicBezTo>
                <a:cubicBezTo>
                  <a:pt x="144859" y="857878"/>
                  <a:pt x="148259" y="858364"/>
                  <a:pt x="152145" y="858364"/>
                </a:cubicBezTo>
                <a:lnTo>
                  <a:pt x="197322" y="858364"/>
                </a:lnTo>
                <a:cubicBezTo>
                  <a:pt x="235213" y="858364"/>
                  <a:pt x="263388" y="856421"/>
                  <a:pt x="281847" y="852535"/>
                </a:cubicBezTo>
                <a:lnTo>
                  <a:pt x="325567" y="840876"/>
                </a:lnTo>
                <a:lnTo>
                  <a:pt x="331396" y="837962"/>
                </a:lnTo>
                <a:cubicBezTo>
                  <a:pt x="330425" y="836990"/>
                  <a:pt x="329939" y="836018"/>
                  <a:pt x="329939" y="835047"/>
                </a:cubicBezTo>
                <a:cubicBezTo>
                  <a:pt x="329939" y="834075"/>
                  <a:pt x="329453" y="833590"/>
                  <a:pt x="328482" y="833590"/>
                </a:cubicBezTo>
                <a:close/>
                <a:moveTo>
                  <a:pt x="899389" y="719372"/>
                </a:moveTo>
                <a:cubicBezTo>
                  <a:pt x="898660" y="719250"/>
                  <a:pt x="897810" y="719433"/>
                  <a:pt x="896838" y="719918"/>
                </a:cubicBezTo>
                <a:lnTo>
                  <a:pt x="847289" y="725748"/>
                </a:lnTo>
                <a:cubicBezTo>
                  <a:pt x="802598" y="733520"/>
                  <a:pt x="768594" y="739835"/>
                  <a:pt x="745277" y="744693"/>
                </a:cubicBezTo>
                <a:lnTo>
                  <a:pt x="653465" y="763638"/>
                </a:lnTo>
                <a:cubicBezTo>
                  <a:pt x="596144" y="777240"/>
                  <a:pt x="557767" y="785984"/>
                  <a:pt x="538336" y="789870"/>
                </a:cubicBezTo>
                <a:lnTo>
                  <a:pt x="504818" y="797157"/>
                </a:lnTo>
                <a:cubicBezTo>
                  <a:pt x="502875" y="797157"/>
                  <a:pt x="500932" y="800071"/>
                  <a:pt x="498989" y="805901"/>
                </a:cubicBezTo>
                <a:cubicBezTo>
                  <a:pt x="499960" y="805901"/>
                  <a:pt x="500689" y="806144"/>
                  <a:pt x="501175" y="806629"/>
                </a:cubicBezTo>
                <a:cubicBezTo>
                  <a:pt x="501661" y="807115"/>
                  <a:pt x="502389" y="807358"/>
                  <a:pt x="503361" y="807358"/>
                </a:cubicBezTo>
                <a:cubicBezTo>
                  <a:pt x="518905" y="801529"/>
                  <a:pt x="537851" y="796185"/>
                  <a:pt x="560196" y="791327"/>
                </a:cubicBezTo>
                <a:cubicBezTo>
                  <a:pt x="568940" y="790356"/>
                  <a:pt x="588371" y="786469"/>
                  <a:pt x="618489" y="779669"/>
                </a:cubicBezTo>
                <a:lnTo>
                  <a:pt x="646178" y="775297"/>
                </a:lnTo>
                <a:cubicBezTo>
                  <a:pt x="676297" y="766553"/>
                  <a:pt x="696213" y="761209"/>
                  <a:pt x="705929" y="759266"/>
                </a:cubicBezTo>
                <a:lnTo>
                  <a:pt x="748191" y="750522"/>
                </a:lnTo>
                <a:lnTo>
                  <a:pt x="841460" y="735949"/>
                </a:lnTo>
                <a:lnTo>
                  <a:pt x="898296" y="728662"/>
                </a:lnTo>
                <a:cubicBezTo>
                  <a:pt x="899267" y="728662"/>
                  <a:pt x="900239" y="728177"/>
                  <a:pt x="901210" y="727205"/>
                </a:cubicBezTo>
                <a:cubicBezTo>
                  <a:pt x="902182" y="726233"/>
                  <a:pt x="903153" y="725262"/>
                  <a:pt x="904125" y="724290"/>
                </a:cubicBezTo>
                <a:cubicBezTo>
                  <a:pt x="903153" y="723319"/>
                  <a:pt x="902182" y="722104"/>
                  <a:pt x="901210" y="720647"/>
                </a:cubicBezTo>
                <a:cubicBezTo>
                  <a:pt x="900725" y="719918"/>
                  <a:pt x="900117" y="719493"/>
                  <a:pt x="899389" y="719372"/>
                </a:cubicBezTo>
                <a:close/>
                <a:moveTo>
                  <a:pt x="1102321" y="708260"/>
                </a:moveTo>
                <a:cubicBezTo>
                  <a:pt x="1101350" y="708260"/>
                  <a:pt x="1100378" y="708746"/>
                  <a:pt x="1099407" y="709717"/>
                </a:cubicBezTo>
                <a:cubicBezTo>
                  <a:pt x="1098435" y="710689"/>
                  <a:pt x="1097949" y="711660"/>
                  <a:pt x="1097949" y="712632"/>
                </a:cubicBezTo>
                <a:cubicBezTo>
                  <a:pt x="1097949" y="713603"/>
                  <a:pt x="1098678" y="714332"/>
                  <a:pt x="1100135" y="714818"/>
                </a:cubicBezTo>
                <a:cubicBezTo>
                  <a:pt x="1101593" y="715303"/>
                  <a:pt x="1102807" y="715546"/>
                  <a:pt x="1103779" y="715546"/>
                </a:cubicBezTo>
                <a:lnTo>
                  <a:pt x="1115437" y="714089"/>
                </a:lnTo>
                <a:lnTo>
                  <a:pt x="1115437" y="711174"/>
                </a:lnTo>
                <a:cubicBezTo>
                  <a:pt x="1109608" y="709231"/>
                  <a:pt x="1105236" y="708260"/>
                  <a:pt x="1102321" y="708260"/>
                </a:cubicBezTo>
                <a:close/>
                <a:moveTo>
                  <a:pt x="501903" y="577101"/>
                </a:moveTo>
                <a:cubicBezTo>
                  <a:pt x="502875" y="605276"/>
                  <a:pt x="503361" y="647538"/>
                  <a:pt x="503361" y="703888"/>
                </a:cubicBezTo>
                <a:cubicBezTo>
                  <a:pt x="561654" y="690286"/>
                  <a:pt x="604888" y="679599"/>
                  <a:pt x="633063" y="671827"/>
                </a:cubicBezTo>
                <a:cubicBezTo>
                  <a:pt x="632091" y="668912"/>
                  <a:pt x="630634" y="666483"/>
                  <a:pt x="628691" y="664540"/>
                </a:cubicBezTo>
                <a:cubicBezTo>
                  <a:pt x="624804" y="641223"/>
                  <a:pt x="622861" y="624221"/>
                  <a:pt x="622861" y="613534"/>
                </a:cubicBezTo>
                <a:cubicBezTo>
                  <a:pt x="621890" y="608676"/>
                  <a:pt x="620918" y="605761"/>
                  <a:pt x="619947" y="604790"/>
                </a:cubicBezTo>
                <a:cubicBezTo>
                  <a:pt x="618975" y="603818"/>
                  <a:pt x="615575" y="603818"/>
                  <a:pt x="609745" y="604790"/>
                </a:cubicBezTo>
                <a:lnTo>
                  <a:pt x="582056" y="607704"/>
                </a:lnTo>
                <a:cubicBezTo>
                  <a:pt x="587886" y="605761"/>
                  <a:pt x="594444" y="604304"/>
                  <a:pt x="601730" y="603332"/>
                </a:cubicBezTo>
                <a:cubicBezTo>
                  <a:pt x="609017" y="602361"/>
                  <a:pt x="615089" y="600904"/>
                  <a:pt x="619947" y="598960"/>
                </a:cubicBezTo>
                <a:cubicBezTo>
                  <a:pt x="618975" y="597989"/>
                  <a:pt x="617032" y="597503"/>
                  <a:pt x="614117" y="597503"/>
                </a:cubicBezTo>
                <a:cubicBezTo>
                  <a:pt x="606345" y="597503"/>
                  <a:pt x="598573" y="597989"/>
                  <a:pt x="590800" y="598960"/>
                </a:cubicBezTo>
                <a:cubicBezTo>
                  <a:pt x="583028" y="599932"/>
                  <a:pt x="575255" y="600418"/>
                  <a:pt x="567483" y="600418"/>
                </a:cubicBezTo>
                <a:cubicBezTo>
                  <a:pt x="555824" y="600418"/>
                  <a:pt x="543680" y="597989"/>
                  <a:pt x="531050" y="593131"/>
                </a:cubicBezTo>
                <a:cubicBezTo>
                  <a:pt x="523277" y="591188"/>
                  <a:pt x="513562" y="585844"/>
                  <a:pt x="501903" y="577101"/>
                </a:cubicBezTo>
                <a:close/>
                <a:moveTo>
                  <a:pt x="891009" y="520265"/>
                </a:moveTo>
                <a:cubicBezTo>
                  <a:pt x="882265" y="523179"/>
                  <a:pt x="873035" y="525608"/>
                  <a:pt x="863320" y="527552"/>
                </a:cubicBezTo>
                <a:cubicBezTo>
                  <a:pt x="853604" y="529495"/>
                  <a:pt x="843889" y="531924"/>
                  <a:pt x="834173" y="534838"/>
                </a:cubicBezTo>
                <a:cubicBezTo>
                  <a:pt x="822515" y="538724"/>
                  <a:pt x="790939" y="550383"/>
                  <a:pt x="739447" y="569814"/>
                </a:cubicBezTo>
                <a:cubicBezTo>
                  <a:pt x="733618" y="570785"/>
                  <a:pt x="730218" y="574672"/>
                  <a:pt x="729246" y="581473"/>
                </a:cubicBezTo>
                <a:lnTo>
                  <a:pt x="707386" y="661625"/>
                </a:lnTo>
                <a:lnTo>
                  <a:pt x="711758" y="661625"/>
                </a:lnTo>
                <a:lnTo>
                  <a:pt x="749649" y="654339"/>
                </a:lnTo>
                <a:cubicBezTo>
                  <a:pt x="767136" y="652396"/>
                  <a:pt x="779281" y="650453"/>
                  <a:pt x="786082" y="648509"/>
                </a:cubicBezTo>
                <a:cubicBezTo>
                  <a:pt x="813285" y="645595"/>
                  <a:pt x="840488" y="641223"/>
                  <a:pt x="867692" y="635393"/>
                </a:cubicBezTo>
                <a:cubicBezTo>
                  <a:pt x="877407" y="635393"/>
                  <a:pt x="887609" y="633450"/>
                  <a:pt x="898296" y="629564"/>
                </a:cubicBezTo>
                <a:cubicBezTo>
                  <a:pt x="899267" y="629564"/>
                  <a:pt x="900482" y="628836"/>
                  <a:pt x="901939" y="627378"/>
                </a:cubicBezTo>
                <a:cubicBezTo>
                  <a:pt x="903396" y="625921"/>
                  <a:pt x="904125" y="624221"/>
                  <a:pt x="904125" y="622278"/>
                </a:cubicBezTo>
                <a:lnTo>
                  <a:pt x="902668" y="604790"/>
                </a:lnTo>
                <a:lnTo>
                  <a:pt x="899753" y="529009"/>
                </a:lnTo>
                <a:cubicBezTo>
                  <a:pt x="899753" y="525123"/>
                  <a:pt x="899267" y="522694"/>
                  <a:pt x="898296" y="521722"/>
                </a:cubicBezTo>
                <a:cubicBezTo>
                  <a:pt x="897324" y="520751"/>
                  <a:pt x="894895" y="520265"/>
                  <a:pt x="891009" y="520265"/>
                </a:cubicBezTo>
                <a:close/>
                <a:moveTo>
                  <a:pt x="893924" y="508606"/>
                </a:moveTo>
                <a:lnTo>
                  <a:pt x="879351" y="512978"/>
                </a:lnTo>
                <a:lnTo>
                  <a:pt x="844375" y="520265"/>
                </a:lnTo>
                <a:lnTo>
                  <a:pt x="775880" y="549411"/>
                </a:lnTo>
                <a:cubicBezTo>
                  <a:pt x="768108" y="551354"/>
                  <a:pt x="760336" y="553298"/>
                  <a:pt x="752563" y="555241"/>
                </a:cubicBezTo>
                <a:cubicBezTo>
                  <a:pt x="744791" y="557184"/>
                  <a:pt x="737990" y="559127"/>
                  <a:pt x="732161" y="561070"/>
                </a:cubicBezTo>
                <a:lnTo>
                  <a:pt x="733618" y="565442"/>
                </a:lnTo>
                <a:cubicBezTo>
                  <a:pt x="736533" y="565442"/>
                  <a:pt x="738961" y="564470"/>
                  <a:pt x="740905" y="562527"/>
                </a:cubicBezTo>
                <a:cubicBezTo>
                  <a:pt x="749649" y="559613"/>
                  <a:pt x="769565" y="552812"/>
                  <a:pt x="800655" y="542125"/>
                </a:cubicBezTo>
                <a:cubicBezTo>
                  <a:pt x="807456" y="540182"/>
                  <a:pt x="815714" y="537753"/>
                  <a:pt x="825429" y="534838"/>
                </a:cubicBezTo>
                <a:cubicBezTo>
                  <a:pt x="835145" y="531924"/>
                  <a:pt x="846318" y="528037"/>
                  <a:pt x="858948" y="523179"/>
                </a:cubicBezTo>
                <a:lnTo>
                  <a:pt x="896838" y="514435"/>
                </a:lnTo>
                <a:cubicBezTo>
                  <a:pt x="898781" y="514435"/>
                  <a:pt x="899753" y="512978"/>
                  <a:pt x="899753" y="510064"/>
                </a:cubicBezTo>
                <a:close/>
                <a:moveTo>
                  <a:pt x="630148" y="380362"/>
                </a:moveTo>
                <a:lnTo>
                  <a:pt x="619947" y="384734"/>
                </a:lnTo>
                <a:lnTo>
                  <a:pt x="603916" y="392020"/>
                </a:lnTo>
                <a:cubicBezTo>
                  <a:pt x="595172" y="395906"/>
                  <a:pt x="575741" y="407079"/>
                  <a:pt x="545623" y="425539"/>
                </a:cubicBezTo>
                <a:lnTo>
                  <a:pt x="517934" y="443027"/>
                </a:lnTo>
                <a:cubicBezTo>
                  <a:pt x="504332" y="450799"/>
                  <a:pt x="497531" y="460514"/>
                  <a:pt x="497531" y="472173"/>
                </a:cubicBezTo>
                <a:cubicBezTo>
                  <a:pt x="497531" y="476059"/>
                  <a:pt x="498017" y="479460"/>
                  <a:pt x="498989" y="482375"/>
                </a:cubicBezTo>
                <a:cubicBezTo>
                  <a:pt x="500932" y="490147"/>
                  <a:pt x="501903" y="503263"/>
                  <a:pt x="501903" y="521722"/>
                </a:cubicBezTo>
                <a:lnTo>
                  <a:pt x="501903" y="534838"/>
                </a:lnTo>
                <a:lnTo>
                  <a:pt x="501903" y="571271"/>
                </a:lnTo>
                <a:cubicBezTo>
                  <a:pt x="504818" y="569328"/>
                  <a:pt x="508704" y="567628"/>
                  <a:pt x="513562" y="566171"/>
                </a:cubicBezTo>
                <a:cubicBezTo>
                  <a:pt x="518420" y="564713"/>
                  <a:pt x="522306" y="563013"/>
                  <a:pt x="525221" y="561070"/>
                </a:cubicBezTo>
                <a:cubicBezTo>
                  <a:pt x="526192" y="560099"/>
                  <a:pt x="527649" y="559613"/>
                  <a:pt x="529593" y="559613"/>
                </a:cubicBezTo>
                <a:lnTo>
                  <a:pt x="560196" y="545039"/>
                </a:lnTo>
                <a:lnTo>
                  <a:pt x="603916" y="527552"/>
                </a:lnTo>
                <a:cubicBezTo>
                  <a:pt x="616546" y="521722"/>
                  <a:pt x="622861" y="513950"/>
                  <a:pt x="622861" y="504234"/>
                </a:cubicBezTo>
                <a:lnTo>
                  <a:pt x="622861" y="501320"/>
                </a:lnTo>
                <a:lnTo>
                  <a:pt x="624319" y="472173"/>
                </a:lnTo>
                <a:lnTo>
                  <a:pt x="630148" y="399307"/>
                </a:lnTo>
                <a:close/>
                <a:moveTo>
                  <a:pt x="870880" y="327534"/>
                </a:moveTo>
                <a:cubicBezTo>
                  <a:pt x="870455" y="327534"/>
                  <a:pt x="870364" y="327655"/>
                  <a:pt x="870607" y="327898"/>
                </a:cubicBezTo>
                <a:lnTo>
                  <a:pt x="845832" y="329355"/>
                </a:lnTo>
                <a:cubicBezTo>
                  <a:pt x="842917" y="330327"/>
                  <a:pt x="840003" y="330570"/>
                  <a:pt x="837088" y="330084"/>
                </a:cubicBezTo>
                <a:cubicBezTo>
                  <a:pt x="834173" y="329598"/>
                  <a:pt x="831259" y="329841"/>
                  <a:pt x="828344" y="330813"/>
                </a:cubicBezTo>
                <a:cubicBezTo>
                  <a:pt x="805027" y="333727"/>
                  <a:pt x="778795" y="338099"/>
                  <a:pt x="749649" y="343928"/>
                </a:cubicBezTo>
                <a:lnTo>
                  <a:pt x="726331" y="349758"/>
                </a:lnTo>
                <a:cubicBezTo>
                  <a:pt x="728274" y="350729"/>
                  <a:pt x="729246" y="351701"/>
                  <a:pt x="729246" y="352673"/>
                </a:cubicBezTo>
                <a:cubicBezTo>
                  <a:pt x="745762" y="348786"/>
                  <a:pt x="759364" y="346357"/>
                  <a:pt x="770051" y="345386"/>
                </a:cubicBezTo>
                <a:lnTo>
                  <a:pt x="770051" y="346843"/>
                </a:lnTo>
                <a:cubicBezTo>
                  <a:pt x="750620" y="351701"/>
                  <a:pt x="737504" y="355101"/>
                  <a:pt x="730703" y="357045"/>
                </a:cubicBezTo>
                <a:lnTo>
                  <a:pt x="735075" y="469258"/>
                </a:lnTo>
                <a:cubicBezTo>
                  <a:pt x="743819" y="466344"/>
                  <a:pt x="762764" y="460514"/>
                  <a:pt x="791911" y="451771"/>
                </a:cubicBezTo>
                <a:lnTo>
                  <a:pt x="821057" y="444484"/>
                </a:lnTo>
                <a:lnTo>
                  <a:pt x="771508" y="408051"/>
                </a:lnTo>
                <a:cubicBezTo>
                  <a:pt x="775395" y="409022"/>
                  <a:pt x="785110" y="413394"/>
                  <a:pt x="800655" y="421167"/>
                </a:cubicBezTo>
                <a:cubicBezTo>
                  <a:pt x="805513" y="423110"/>
                  <a:pt x="812799" y="425539"/>
                  <a:pt x="822515" y="428453"/>
                </a:cubicBezTo>
                <a:cubicBezTo>
                  <a:pt x="832230" y="431368"/>
                  <a:pt x="840974" y="433311"/>
                  <a:pt x="848747" y="434283"/>
                </a:cubicBezTo>
                <a:cubicBezTo>
                  <a:pt x="864291" y="438169"/>
                  <a:pt x="874979" y="440112"/>
                  <a:pt x="880808" y="440112"/>
                </a:cubicBezTo>
                <a:lnTo>
                  <a:pt x="886637" y="440112"/>
                </a:lnTo>
                <a:cubicBezTo>
                  <a:pt x="887609" y="440112"/>
                  <a:pt x="889795" y="439383"/>
                  <a:pt x="893195" y="437926"/>
                </a:cubicBezTo>
                <a:cubicBezTo>
                  <a:pt x="896595" y="436469"/>
                  <a:pt x="898296" y="434769"/>
                  <a:pt x="898296" y="432825"/>
                </a:cubicBezTo>
                <a:lnTo>
                  <a:pt x="898296" y="428453"/>
                </a:lnTo>
                <a:cubicBezTo>
                  <a:pt x="897324" y="425539"/>
                  <a:pt x="896838" y="421652"/>
                  <a:pt x="896838" y="416795"/>
                </a:cubicBezTo>
                <a:cubicBezTo>
                  <a:pt x="896838" y="409994"/>
                  <a:pt x="896838" y="399307"/>
                  <a:pt x="896838" y="384734"/>
                </a:cubicBezTo>
                <a:cubicBezTo>
                  <a:pt x="896838" y="370160"/>
                  <a:pt x="894895" y="357530"/>
                  <a:pt x="891009" y="346843"/>
                </a:cubicBezTo>
                <a:cubicBezTo>
                  <a:pt x="888094" y="342957"/>
                  <a:pt x="883237" y="341014"/>
                  <a:pt x="876436" y="341014"/>
                </a:cubicBezTo>
                <a:lnTo>
                  <a:pt x="826887" y="341014"/>
                </a:lnTo>
                <a:cubicBezTo>
                  <a:pt x="821057" y="341014"/>
                  <a:pt x="817171" y="341500"/>
                  <a:pt x="815228" y="342471"/>
                </a:cubicBezTo>
                <a:lnTo>
                  <a:pt x="777338" y="346843"/>
                </a:lnTo>
                <a:lnTo>
                  <a:pt x="775880" y="343928"/>
                </a:lnTo>
                <a:cubicBezTo>
                  <a:pt x="795311" y="340042"/>
                  <a:pt x="816686" y="337613"/>
                  <a:pt x="840003" y="336642"/>
                </a:cubicBezTo>
                <a:cubicBezTo>
                  <a:pt x="863320" y="335670"/>
                  <a:pt x="877893" y="335184"/>
                  <a:pt x="883722" y="335184"/>
                </a:cubicBezTo>
                <a:lnTo>
                  <a:pt x="883722" y="330813"/>
                </a:lnTo>
                <a:cubicBezTo>
                  <a:pt x="876436" y="328627"/>
                  <a:pt x="872155" y="327534"/>
                  <a:pt x="870880" y="327534"/>
                </a:cubicBezTo>
                <a:close/>
                <a:moveTo>
                  <a:pt x="873521" y="106385"/>
                </a:moveTo>
                <a:cubicBezTo>
                  <a:pt x="868663" y="106385"/>
                  <a:pt x="864777" y="106870"/>
                  <a:pt x="861863" y="107842"/>
                </a:cubicBezTo>
                <a:cubicBezTo>
                  <a:pt x="849232" y="108814"/>
                  <a:pt x="835631" y="112699"/>
                  <a:pt x="821057" y="119500"/>
                </a:cubicBezTo>
                <a:lnTo>
                  <a:pt x="788996" y="125330"/>
                </a:lnTo>
                <a:cubicBezTo>
                  <a:pt x="774423" y="128244"/>
                  <a:pt x="753535" y="133588"/>
                  <a:pt x="726331" y="141360"/>
                </a:cubicBezTo>
                <a:lnTo>
                  <a:pt x="689898" y="148647"/>
                </a:lnTo>
                <a:cubicBezTo>
                  <a:pt x="686984" y="149618"/>
                  <a:pt x="667067" y="153991"/>
                  <a:pt x="630148" y="161763"/>
                </a:cubicBezTo>
                <a:cubicBezTo>
                  <a:pt x="618489" y="164677"/>
                  <a:pt x="600516" y="167106"/>
                  <a:pt x="576227" y="169049"/>
                </a:cubicBezTo>
                <a:cubicBezTo>
                  <a:pt x="573312" y="169049"/>
                  <a:pt x="570641" y="169535"/>
                  <a:pt x="568212" y="170507"/>
                </a:cubicBezTo>
                <a:cubicBezTo>
                  <a:pt x="565783" y="171478"/>
                  <a:pt x="563597" y="172450"/>
                  <a:pt x="561654" y="173421"/>
                </a:cubicBezTo>
                <a:cubicBezTo>
                  <a:pt x="561654" y="173421"/>
                  <a:pt x="561897" y="173664"/>
                  <a:pt x="562382" y="174150"/>
                </a:cubicBezTo>
                <a:cubicBezTo>
                  <a:pt x="562868" y="174636"/>
                  <a:pt x="563111" y="174879"/>
                  <a:pt x="563111" y="174879"/>
                </a:cubicBezTo>
                <a:lnTo>
                  <a:pt x="614117" y="171964"/>
                </a:lnTo>
                <a:cubicBezTo>
                  <a:pt x="630634" y="169049"/>
                  <a:pt x="655408" y="163706"/>
                  <a:pt x="688441" y="155934"/>
                </a:cubicBezTo>
                <a:lnTo>
                  <a:pt x="806484" y="128244"/>
                </a:lnTo>
                <a:cubicBezTo>
                  <a:pt x="840488" y="121443"/>
                  <a:pt x="861863" y="116586"/>
                  <a:pt x="870607" y="113671"/>
                </a:cubicBezTo>
                <a:lnTo>
                  <a:pt x="891009" y="109299"/>
                </a:lnTo>
                <a:lnTo>
                  <a:pt x="891009" y="107842"/>
                </a:lnTo>
                <a:cubicBezTo>
                  <a:pt x="886151" y="106870"/>
                  <a:pt x="880322" y="106385"/>
                  <a:pt x="873521" y="106385"/>
                </a:cubicBezTo>
                <a:close/>
                <a:moveTo>
                  <a:pt x="978449" y="0"/>
                </a:moveTo>
                <a:cubicBezTo>
                  <a:pt x="986221" y="0"/>
                  <a:pt x="992050" y="2429"/>
                  <a:pt x="995936" y="7286"/>
                </a:cubicBezTo>
                <a:cubicBezTo>
                  <a:pt x="997880" y="8258"/>
                  <a:pt x="997880" y="10687"/>
                  <a:pt x="995936" y="14573"/>
                </a:cubicBezTo>
                <a:cubicBezTo>
                  <a:pt x="993993" y="18459"/>
                  <a:pt x="993022" y="20888"/>
                  <a:pt x="993022" y="21860"/>
                </a:cubicBezTo>
                <a:cubicBezTo>
                  <a:pt x="991079" y="24774"/>
                  <a:pt x="988650" y="28661"/>
                  <a:pt x="985735" y="33518"/>
                </a:cubicBezTo>
                <a:cubicBezTo>
                  <a:pt x="982821" y="38376"/>
                  <a:pt x="979420" y="43719"/>
                  <a:pt x="975534" y="49549"/>
                </a:cubicBezTo>
                <a:cubicBezTo>
                  <a:pt x="975534" y="50520"/>
                  <a:pt x="975291" y="51735"/>
                  <a:pt x="974805" y="53192"/>
                </a:cubicBezTo>
                <a:cubicBezTo>
                  <a:pt x="974320" y="54650"/>
                  <a:pt x="973105" y="56350"/>
                  <a:pt x="971162" y="58293"/>
                </a:cubicBezTo>
                <a:cubicBezTo>
                  <a:pt x="961446" y="64122"/>
                  <a:pt x="954646" y="72866"/>
                  <a:pt x="950759" y="84525"/>
                </a:cubicBezTo>
                <a:cubicBezTo>
                  <a:pt x="947845" y="88411"/>
                  <a:pt x="941530" y="91325"/>
                  <a:pt x="931814" y="93269"/>
                </a:cubicBezTo>
                <a:cubicBezTo>
                  <a:pt x="927928" y="94240"/>
                  <a:pt x="915298" y="97641"/>
                  <a:pt x="893924" y="103470"/>
                </a:cubicBezTo>
                <a:cubicBezTo>
                  <a:pt x="895867" y="105413"/>
                  <a:pt x="900239" y="106385"/>
                  <a:pt x="907040" y="106385"/>
                </a:cubicBezTo>
                <a:lnTo>
                  <a:pt x="917241" y="106385"/>
                </a:lnTo>
                <a:lnTo>
                  <a:pt x="924528" y="107842"/>
                </a:lnTo>
                <a:cubicBezTo>
                  <a:pt x="922585" y="109785"/>
                  <a:pt x="920641" y="110756"/>
                  <a:pt x="918698" y="110756"/>
                </a:cubicBezTo>
                <a:cubicBezTo>
                  <a:pt x="906068" y="112699"/>
                  <a:pt x="897810" y="114643"/>
                  <a:pt x="893924" y="116586"/>
                </a:cubicBezTo>
                <a:lnTo>
                  <a:pt x="809399" y="135531"/>
                </a:lnTo>
                <a:lnTo>
                  <a:pt x="730703" y="151562"/>
                </a:lnTo>
                <a:cubicBezTo>
                  <a:pt x="714187" y="154476"/>
                  <a:pt x="690384" y="159820"/>
                  <a:pt x="659294" y="167592"/>
                </a:cubicBezTo>
                <a:cubicBezTo>
                  <a:pt x="651522" y="169535"/>
                  <a:pt x="642049" y="171235"/>
                  <a:pt x="630877" y="172693"/>
                </a:cubicBezTo>
                <a:cubicBezTo>
                  <a:pt x="619704" y="174150"/>
                  <a:pt x="611203" y="175365"/>
                  <a:pt x="605373" y="176336"/>
                </a:cubicBezTo>
                <a:cubicBezTo>
                  <a:pt x="600516" y="177308"/>
                  <a:pt x="594201" y="177793"/>
                  <a:pt x="586428" y="177793"/>
                </a:cubicBezTo>
                <a:cubicBezTo>
                  <a:pt x="578656" y="177793"/>
                  <a:pt x="569912" y="178765"/>
                  <a:pt x="560196" y="180708"/>
                </a:cubicBezTo>
                <a:cubicBezTo>
                  <a:pt x="557282" y="180708"/>
                  <a:pt x="554124" y="181437"/>
                  <a:pt x="550724" y="182894"/>
                </a:cubicBezTo>
                <a:cubicBezTo>
                  <a:pt x="547323" y="184352"/>
                  <a:pt x="544652" y="185566"/>
                  <a:pt x="542708" y="186538"/>
                </a:cubicBezTo>
                <a:cubicBezTo>
                  <a:pt x="541737" y="187509"/>
                  <a:pt x="533479" y="194310"/>
                  <a:pt x="517934" y="206940"/>
                </a:cubicBezTo>
                <a:cubicBezTo>
                  <a:pt x="508218" y="215684"/>
                  <a:pt x="499475" y="231229"/>
                  <a:pt x="491702" y="253574"/>
                </a:cubicBezTo>
                <a:cubicBezTo>
                  <a:pt x="489759" y="260375"/>
                  <a:pt x="487816" y="266933"/>
                  <a:pt x="485873" y="273248"/>
                </a:cubicBezTo>
                <a:cubicBezTo>
                  <a:pt x="483930" y="279563"/>
                  <a:pt x="481987" y="286121"/>
                  <a:pt x="480044" y="292922"/>
                </a:cubicBezTo>
                <a:cubicBezTo>
                  <a:pt x="479072" y="296808"/>
                  <a:pt x="478586" y="303609"/>
                  <a:pt x="478586" y="313325"/>
                </a:cubicBezTo>
                <a:lnTo>
                  <a:pt x="478586" y="320611"/>
                </a:lnTo>
                <a:lnTo>
                  <a:pt x="484415" y="378904"/>
                </a:lnTo>
                <a:cubicBezTo>
                  <a:pt x="485387" y="387648"/>
                  <a:pt x="487816" y="401736"/>
                  <a:pt x="491702" y="421167"/>
                </a:cubicBezTo>
                <a:cubicBezTo>
                  <a:pt x="494617" y="418252"/>
                  <a:pt x="497774" y="415823"/>
                  <a:pt x="501175" y="413880"/>
                </a:cubicBezTo>
                <a:cubicBezTo>
                  <a:pt x="504575" y="411937"/>
                  <a:pt x="507733" y="409994"/>
                  <a:pt x="510647" y="408051"/>
                </a:cubicBezTo>
                <a:cubicBezTo>
                  <a:pt x="525221" y="392506"/>
                  <a:pt x="542223" y="377204"/>
                  <a:pt x="561654" y="362145"/>
                </a:cubicBezTo>
                <a:cubicBezTo>
                  <a:pt x="581085" y="347086"/>
                  <a:pt x="593715" y="337613"/>
                  <a:pt x="599544" y="333727"/>
                </a:cubicBezTo>
                <a:cubicBezTo>
                  <a:pt x="603430" y="330813"/>
                  <a:pt x="608531" y="327898"/>
                  <a:pt x="614846" y="324983"/>
                </a:cubicBezTo>
                <a:cubicBezTo>
                  <a:pt x="621161" y="322069"/>
                  <a:pt x="625776" y="320125"/>
                  <a:pt x="628691" y="319154"/>
                </a:cubicBezTo>
                <a:cubicBezTo>
                  <a:pt x="633548" y="318182"/>
                  <a:pt x="636949" y="315753"/>
                  <a:pt x="638892" y="311867"/>
                </a:cubicBezTo>
                <a:cubicBezTo>
                  <a:pt x="640835" y="307981"/>
                  <a:pt x="641807" y="304095"/>
                  <a:pt x="641807" y="300209"/>
                </a:cubicBezTo>
                <a:cubicBezTo>
                  <a:pt x="642778" y="297294"/>
                  <a:pt x="643264" y="294137"/>
                  <a:pt x="643264" y="290736"/>
                </a:cubicBezTo>
                <a:cubicBezTo>
                  <a:pt x="643264" y="287336"/>
                  <a:pt x="643750" y="284178"/>
                  <a:pt x="644721" y="281264"/>
                </a:cubicBezTo>
                <a:cubicBezTo>
                  <a:pt x="646664" y="257946"/>
                  <a:pt x="647636" y="240944"/>
                  <a:pt x="647636" y="230257"/>
                </a:cubicBezTo>
                <a:cubicBezTo>
                  <a:pt x="647636" y="224428"/>
                  <a:pt x="649579" y="219327"/>
                  <a:pt x="653465" y="214955"/>
                </a:cubicBezTo>
                <a:cubicBezTo>
                  <a:pt x="657351" y="210583"/>
                  <a:pt x="662209" y="208397"/>
                  <a:pt x="668038" y="208397"/>
                </a:cubicBezTo>
                <a:lnTo>
                  <a:pt x="675325" y="209855"/>
                </a:lnTo>
                <a:cubicBezTo>
                  <a:pt x="676297" y="209855"/>
                  <a:pt x="677268" y="210583"/>
                  <a:pt x="678240" y="212041"/>
                </a:cubicBezTo>
                <a:cubicBezTo>
                  <a:pt x="679211" y="213498"/>
                  <a:pt x="680183" y="214712"/>
                  <a:pt x="681154" y="215684"/>
                </a:cubicBezTo>
                <a:cubicBezTo>
                  <a:pt x="693784" y="231229"/>
                  <a:pt x="702528" y="249202"/>
                  <a:pt x="707386" y="269605"/>
                </a:cubicBezTo>
                <a:lnTo>
                  <a:pt x="708843" y="278349"/>
                </a:lnTo>
                <a:cubicBezTo>
                  <a:pt x="709815" y="281264"/>
                  <a:pt x="711029" y="283449"/>
                  <a:pt x="712487" y="284907"/>
                </a:cubicBezTo>
                <a:cubicBezTo>
                  <a:pt x="713944" y="286364"/>
                  <a:pt x="716130" y="287093"/>
                  <a:pt x="719045" y="287093"/>
                </a:cubicBezTo>
                <a:lnTo>
                  <a:pt x="726331" y="287093"/>
                </a:lnTo>
                <a:lnTo>
                  <a:pt x="783167" y="282721"/>
                </a:lnTo>
                <a:lnTo>
                  <a:pt x="810856" y="278349"/>
                </a:lnTo>
                <a:cubicBezTo>
                  <a:pt x="826401" y="274463"/>
                  <a:pt x="843646" y="271791"/>
                  <a:pt x="862591" y="270334"/>
                </a:cubicBezTo>
                <a:cubicBezTo>
                  <a:pt x="881537" y="268876"/>
                  <a:pt x="893924" y="267662"/>
                  <a:pt x="899753" y="266690"/>
                </a:cubicBezTo>
                <a:cubicBezTo>
                  <a:pt x="932786" y="264747"/>
                  <a:pt x="958046" y="263776"/>
                  <a:pt x="975534" y="263776"/>
                </a:cubicBezTo>
                <a:cubicBezTo>
                  <a:pt x="978449" y="263776"/>
                  <a:pt x="985492" y="264261"/>
                  <a:pt x="996665" y="265233"/>
                </a:cubicBezTo>
                <a:cubicBezTo>
                  <a:pt x="1007838" y="266204"/>
                  <a:pt x="1018768" y="268633"/>
                  <a:pt x="1029455" y="272520"/>
                </a:cubicBezTo>
                <a:cubicBezTo>
                  <a:pt x="1044028" y="278349"/>
                  <a:pt x="1054229" y="287093"/>
                  <a:pt x="1060059" y="298751"/>
                </a:cubicBezTo>
                <a:cubicBezTo>
                  <a:pt x="1075604" y="337613"/>
                  <a:pt x="1084348" y="367731"/>
                  <a:pt x="1086291" y="389106"/>
                </a:cubicBezTo>
                <a:cubicBezTo>
                  <a:pt x="1087262" y="407565"/>
                  <a:pt x="1089691" y="435254"/>
                  <a:pt x="1093577" y="472173"/>
                </a:cubicBezTo>
                <a:lnTo>
                  <a:pt x="1095035" y="543582"/>
                </a:lnTo>
                <a:cubicBezTo>
                  <a:pt x="1096006" y="549411"/>
                  <a:pt x="1096492" y="557184"/>
                  <a:pt x="1096492" y="566899"/>
                </a:cubicBezTo>
                <a:lnTo>
                  <a:pt x="1095035" y="612076"/>
                </a:lnTo>
                <a:cubicBezTo>
                  <a:pt x="1099892" y="614019"/>
                  <a:pt x="1103050" y="614505"/>
                  <a:pt x="1104507" y="613534"/>
                </a:cubicBezTo>
                <a:cubicBezTo>
                  <a:pt x="1105964" y="612562"/>
                  <a:pt x="1107179" y="610133"/>
                  <a:pt x="1108150" y="606247"/>
                </a:cubicBezTo>
                <a:cubicBezTo>
                  <a:pt x="1115923" y="588759"/>
                  <a:pt x="1121266" y="571757"/>
                  <a:pt x="1124181" y="555241"/>
                </a:cubicBezTo>
                <a:cubicBezTo>
                  <a:pt x="1125153" y="548440"/>
                  <a:pt x="1126610" y="541396"/>
                  <a:pt x="1128553" y="534110"/>
                </a:cubicBezTo>
                <a:cubicBezTo>
                  <a:pt x="1130496" y="526823"/>
                  <a:pt x="1131953" y="519779"/>
                  <a:pt x="1132925" y="512978"/>
                </a:cubicBezTo>
                <a:cubicBezTo>
                  <a:pt x="1135840" y="485775"/>
                  <a:pt x="1137297" y="471687"/>
                  <a:pt x="1137297" y="470716"/>
                </a:cubicBezTo>
                <a:lnTo>
                  <a:pt x="1141669" y="486746"/>
                </a:lnTo>
                <a:lnTo>
                  <a:pt x="1141669" y="495490"/>
                </a:lnTo>
                <a:cubicBezTo>
                  <a:pt x="1147498" y="519779"/>
                  <a:pt x="1156242" y="543096"/>
                  <a:pt x="1167901" y="565442"/>
                </a:cubicBezTo>
                <a:cubicBezTo>
                  <a:pt x="1171787" y="575157"/>
                  <a:pt x="1180045" y="583416"/>
                  <a:pt x="1192675" y="590216"/>
                </a:cubicBezTo>
                <a:cubicBezTo>
                  <a:pt x="1196562" y="594103"/>
                  <a:pt x="1201662" y="598232"/>
                  <a:pt x="1207977" y="602604"/>
                </a:cubicBezTo>
                <a:cubicBezTo>
                  <a:pt x="1214292" y="606976"/>
                  <a:pt x="1218907" y="611105"/>
                  <a:pt x="1221822" y="614991"/>
                </a:cubicBezTo>
                <a:cubicBezTo>
                  <a:pt x="1228623" y="620820"/>
                  <a:pt x="1238095" y="624464"/>
                  <a:pt x="1250240" y="625921"/>
                </a:cubicBezTo>
                <a:cubicBezTo>
                  <a:pt x="1262384" y="627378"/>
                  <a:pt x="1270399" y="628593"/>
                  <a:pt x="1274286" y="629564"/>
                </a:cubicBezTo>
                <a:lnTo>
                  <a:pt x="1283029" y="629564"/>
                </a:lnTo>
                <a:lnTo>
                  <a:pt x="1288859" y="635393"/>
                </a:lnTo>
                <a:cubicBezTo>
                  <a:pt x="1294688" y="638308"/>
                  <a:pt x="1299546" y="641709"/>
                  <a:pt x="1303432" y="645595"/>
                </a:cubicBezTo>
                <a:lnTo>
                  <a:pt x="1336950" y="668912"/>
                </a:lnTo>
                <a:cubicBezTo>
                  <a:pt x="1339865" y="671827"/>
                  <a:pt x="1339865" y="677170"/>
                  <a:pt x="1336950" y="684943"/>
                </a:cubicBezTo>
                <a:cubicBezTo>
                  <a:pt x="1334036" y="691743"/>
                  <a:pt x="1330150" y="697573"/>
                  <a:pt x="1325292" y="702431"/>
                </a:cubicBezTo>
                <a:cubicBezTo>
                  <a:pt x="1319463" y="712146"/>
                  <a:pt x="1316062" y="719433"/>
                  <a:pt x="1315091" y="724290"/>
                </a:cubicBezTo>
                <a:lnTo>
                  <a:pt x="1312176" y="725748"/>
                </a:lnTo>
                <a:cubicBezTo>
                  <a:pt x="1307318" y="726719"/>
                  <a:pt x="1303432" y="729148"/>
                  <a:pt x="1300517" y="733034"/>
                </a:cubicBezTo>
                <a:cubicBezTo>
                  <a:pt x="1297603" y="736920"/>
                  <a:pt x="1295660" y="740807"/>
                  <a:pt x="1294688" y="744693"/>
                </a:cubicBezTo>
                <a:cubicBezTo>
                  <a:pt x="1287887" y="756352"/>
                  <a:pt x="1278658" y="762181"/>
                  <a:pt x="1266999" y="762181"/>
                </a:cubicBezTo>
                <a:lnTo>
                  <a:pt x="1264084" y="762181"/>
                </a:lnTo>
                <a:cubicBezTo>
                  <a:pt x="1261170" y="760238"/>
                  <a:pt x="1256798" y="759266"/>
                  <a:pt x="1250968" y="759266"/>
                </a:cubicBezTo>
                <a:cubicBezTo>
                  <a:pt x="1250968" y="759266"/>
                  <a:pt x="1250725" y="759509"/>
                  <a:pt x="1250240" y="759995"/>
                </a:cubicBezTo>
                <a:cubicBezTo>
                  <a:pt x="1249754" y="760481"/>
                  <a:pt x="1249511" y="761209"/>
                  <a:pt x="1249511" y="762181"/>
                </a:cubicBezTo>
                <a:lnTo>
                  <a:pt x="1258255" y="769467"/>
                </a:lnTo>
                <a:cubicBezTo>
                  <a:pt x="1260198" y="769467"/>
                  <a:pt x="1262141" y="771896"/>
                  <a:pt x="1264084" y="776754"/>
                </a:cubicBezTo>
                <a:lnTo>
                  <a:pt x="1262627" y="778211"/>
                </a:lnTo>
                <a:cubicBezTo>
                  <a:pt x="1260684" y="777240"/>
                  <a:pt x="1258498" y="776754"/>
                  <a:pt x="1256069" y="776754"/>
                </a:cubicBezTo>
                <a:cubicBezTo>
                  <a:pt x="1253640" y="776754"/>
                  <a:pt x="1251454" y="776268"/>
                  <a:pt x="1249511" y="775297"/>
                </a:cubicBezTo>
                <a:cubicBezTo>
                  <a:pt x="1242710" y="770439"/>
                  <a:pt x="1233480" y="766796"/>
                  <a:pt x="1221822" y="764367"/>
                </a:cubicBezTo>
                <a:cubicBezTo>
                  <a:pt x="1210163" y="761938"/>
                  <a:pt x="1200934" y="759266"/>
                  <a:pt x="1194133" y="756352"/>
                </a:cubicBezTo>
                <a:cubicBezTo>
                  <a:pt x="1189275" y="753437"/>
                  <a:pt x="1184660" y="750522"/>
                  <a:pt x="1180288" y="747607"/>
                </a:cubicBezTo>
                <a:cubicBezTo>
                  <a:pt x="1175916" y="744693"/>
                  <a:pt x="1170815" y="742264"/>
                  <a:pt x="1164986" y="740321"/>
                </a:cubicBezTo>
                <a:cubicBezTo>
                  <a:pt x="1159157" y="736435"/>
                  <a:pt x="1145555" y="729148"/>
                  <a:pt x="1124181" y="718461"/>
                </a:cubicBezTo>
                <a:cubicBezTo>
                  <a:pt x="1117380" y="718461"/>
                  <a:pt x="1109122" y="720890"/>
                  <a:pt x="1099407" y="725748"/>
                </a:cubicBezTo>
                <a:lnTo>
                  <a:pt x="1097949" y="725748"/>
                </a:lnTo>
                <a:lnTo>
                  <a:pt x="1097949" y="768010"/>
                </a:lnTo>
                <a:cubicBezTo>
                  <a:pt x="1097949" y="777726"/>
                  <a:pt x="1097463" y="786955"/>
                  <a:pt x="1096492" y="795699"/>
                </a:cubicBezTo>
                <a:cubicBezTo>
                  <a:pt x="1095520" y="804443"/>
                  <a:pt x="1095035" y="813187"/>
                  <a:pt x="1095035" y="821931"/>
                </a:cubicBezTo>
                <a:lnTo>
                  <a:pt x="1095035" y="897712"/>
                </a:lnTo>
                <a:cubicBezTo>
                  <a:pt x="1095035" y="923944"/>
                  <a:pt x="1096006" y="943375"/>
                  <a:pt x="1097949" y="956005"/>
                </a:cubicBezTo>
                <a:lnTo>
                  <a:pt x="1103779" y="1050731"/>
                </a:lnTo>
                <a:cubicBezTo>
                  <a:pt x="1104750" y="1061418"/>
                  <a:pt x="1105236" y="1077935"/>
                  <a:pt x="1105236" y="1100280"/>
                </a:cubicBezTo>
                <a:cubicBezTo>
                  <a:pt x="1106207" y="1111939"/>
                  <a:pt x="1101835" y="1123597"/>
                  <a:pt x="1092120" y="1135256"/>
                </a:cubicBezTo>
                <a:cubicBezTo>
                  <a:pt x="1087262" y="1142057"/>
                  <a:pt x="1082404" y="1149101"/>
                  <a:pt x="1077547" y="1156387"/>
                </a:cubicBezTo>
                <a:cubicBezTo>
                  <a:pt x="1072689" y="1163674"/>
                  <a:pt x="1067831" y="1170718"/>
                  <a:pt x="1062973" y="1177519"/>
                </a:cubicBezTo>
                <a:lnTo>
                  <a:pt x="1060059" y="1180433"/>
                </a:lnTo>
                <a:cubicBezTo>
                  <a:pt x="1058116" y="1188205"/>
                  <a:pt x="1053744" y="1193063"/>
                  <a:pt x="1046943" y="1195006"/>
                </a:cubicBezTo>
                <a:cubicBezTo>
                  <a:pt x="1040142" y="1196949"/>
                  <a:pt x="1035284" y="1198407"/>
                  <a:pt x="1032370" y="1199378"/>
                </a:cubicBezTo>
                <a:cubicBezTo>
                  <a:pt x="1032370" y="1204236"/>
                  <a:pt x="1031884" y="1208608"/>
                  <a:pt x="1030912" y="1212494"/>
                </a:cubicBezTo>
                <a:cubicBezTo>
                  <a:pt x="1029941" y="1214437"/>
                  <a:pt x="1028483" y="1215409"/>
                  <a:pt x="1026540" y="1215409"/>
                </a:cubicBezTo>
                <a:cubicBezTo>
                  <a:pt x="1024597" y="1215409"/>
                  <a:pt x="1022654" y="1214437"/>
                  <a:pt x="1020711" y="1212494"/>
                </a:cubicBezTo>
                <a:lnTo>
                  <a:pt x="1010510" y="1197921"/>
                </a:lnTo>
                <a:cubicBezTo>
                  <a:pt x="1009538" y="1195006"/>
                  <a:pt x="1005652" y="1194035"/>
                  <a:pt x="998851" y="1195006"/>
                </a:cubicBezTo>
                <a:cubicBezTo>
                  <a:pt x="990107" y="1197921"/>
                  <a:pt x="985250" y="1199378"/>
                  <a:pt x="984278" y="1199378"/>
                </a:cubicBezTo>
                <a:cubicBezTo>
                  <a:pt x="981363" y="1199378"/>
                  <a:pt x="977963" y="1198407"/>
                  <a:pt x="974077" y="1196464"/>
                </a:cubicBezTo>
                <a:cubicBezTo>
                  <a:pt x="972134" y="1196464"/>
                  <a:pt x="969219" y="1195492"/>
                  <a:pt x="965333" y="1193549"/>
                </a:cubicBezTo>
                <a:lnTo>
                  <a:pt x="930357" y="1167317"/>
                </a:lnTo>
                <a:cubicBezTo>
                  <a:pt x="926471" y="1171203"/>
                  <a:pt x="923556" y="1172661"/>
                  <a:pt x="921613" y="1171689"/>
                </a:cubicBezTo>
                <a:cubicBezTo>
                  <a:pt x="919670" y="1170718"/>
                  <a:pt x="915784" y="1166831"/>
                  <a:pt x="909954" y="1160030"/>
                </a:cubicBezTo>
                <a:cubicBezTo>
                  <a:pt x="891495" y="1131856"/>
                  <a:pt x="874493" y="1103195"/>
                  <a:pt x="858948" y="1074048"/>
                </a:cubicBezTo>
                <a:cubicBezTo>
                  <a:pt x="856033" y="1068219"/>
                  <a:pt x="850690" y="1057775"/>
                  <a:pt x="842917" y="1042716"/>
                </a:cubicBezTo>
                <a:cubicBezTo>
                  <a:pt x="835145" y="1027657"/>
                  <a:pt x="827858" y="1015269"/>
                  <a:pt x="821057" y="1005554"/>
                </a:cubicBezTo>
                <a:cubicBezTo>
                  <a:pt x="815228" y="996810"/>
                  <a:pt x="809885" y="986852"/>
                  <a:pt x="805027" y="975679"/>
                </a:cubicBezTo>
                <a:cubicBezTo>
                  <a:pt x="800169" y="964506"/>
                  <a:pt x="796769" y="956491"/>
                  <a:pt x="794826" y="951633"/>
                </a:cubicBezTo>
                <a:cubicBezTo>
                  <a:pt x="778309" y="912771"/>
                  <a:pt x="762764" y="885568"/>
                  <a:pt x="748191" y="870023"/>
                </a:cubicBezTo>
                <a:lnTo>
                  <a:pt x="742362" y="859822"/>
                </a:lnTo>
                <a:lnTo>
                  <a:pt x="739447" y="853992"/>
                </a:lnTo>
                <a:cubicBezTo>
                  <a:pt x="741390" y="853992"/>
                  <a:pt x="743333" y="853750"/>
                  <a:pt x="745277" y="853264"/>
                </a:cubicBezTo>
                <a:cubicBezTo>
                  <a:pt x="747220" y="852778"/>
                  <a:pt x="749649" y="853021"/>
                  <a:pt x="752563" y="853992"/>
                </a:cubicBezTo>
                <a:cubicBezTo>
                  <a:pt x="756449" y="854964"/>
                  <a:pt x="759607" y="856421"/>
                  <a:pt x="762036" y="858364"/>
                </a:cubicBezTo>
                <a:cubicBezTo>
                  <a:pt x="764465" y="860307"/>
                  <a:pt x="766651" y="861765"/>
                  <a:pt x="768594" y="862736"/>
                </a:cubicBezTo>
                <a:lnTo>
                  <a:pt x="812314" y="887511"/>
                </a:lnTo>
                <a:cubicBezTo>
                  <a:pt x="820086" y="894312"/>
                  <a:pt x="829801" y="900141"/>
                  <a:pt x="841460" y="904999"/>
                </a:cubicBezTo>
                <a:cubicBezTo>
                  <a:pt x="848261" y="909856"/>
                  <a:pt x="857248" y="914957"/>
                  <a:pt x="868421" y="920301"/>
                </a:cubicBezTo>
                <a:cubicBezTo>
                  <a:pt x="879593" y="925644"/>
                  <a:pt x="889552" y="930745"/>
                  <a:pt x="898296" y="935602"/>
                </a:cubicBezTo>
                <a:lnTo>
                  <a:pt x="901210" y="937060"/>
                </a:lnTo>
                <a:lnTo>
                  <a:pt x="902668" y="934145"/>
                </a:lnTo>
                <a:cubicBezTo>
                  <a:pt x="902668" y="897226"/>
                  <a:pt x="902182" y="870509"/>
                  <a:pt x="901210" y="853992"/>
                </a:cubicBezTo>
                <a:lnTo>
                  <a:pt x="902668" y="846706"/>
                </a:lnTo>
                <a:cubicBezTo>
                  <a:pt x="902668" y="800071"/>
                  <a:pt x="903153" y="765095"/>
                  <a:pt x="904125" y="741778"/>
                </a:cubicBezTo>
                <a:cubicBezTo>
                  <a:pt x="904125" y="736920"/>
                  <a:pt x="902182" y="734492"/>
                  <a:pt x="898296" y="734492"/>
                </a:cubicBezTo>
                <a:lnTo>
                  <a:pt x="867692" y="738864"/>
                </a:lnTo>
                <a:cubicBezTo>
                  <a:pt x="858948" y="740807"/>
                  <a:pt x="844860" y="742750"/>
                  <a:pt x="825429" y="744693"/>
                </a:cubicBezTo>
                <a:lnTo>
                  <a:pt x="799198" y="749065"/>
                </a:lnTo>
                <a:cubicBezTo>
                  <a:pt x="782681" y="751008"/>
                  <a:pt x="756449" y="755866"/>
                  <a:pt x="720502" y="763638"/>
                </a:cubicBezTo>
                <a:cubicBezTo>
                  <a:pt x="701071" y="767524"/>
                  <a:pt x="686012" y="770925"/>
                  <a:pt x="675325" y="773839"/>
                </a:cubicBezTo>
                <a:cubicBezTo>
                  <a:pt x="654922" y="777726"/>
                  <a:pt x="629662" y="783069"/>
                  <a:pt x="599544" y="789870"/>
                </a:cubicBezTo>
                <a:lnTo>
                  <a:pt x="509190" y="808815"/>
                </a:lnTo>
                <a:cubicBezTo>
                  <a:pt x="505304" y="809787"/>
                  <a:pt x="502632" y="811001"/>
                  <a:pt x="501175" y="812458"/>
                </a:cubicBezTo>
                <a:cubicBezTo>
                  <a:pt x="499717" y="813916"/>
                  <a:pt x="498989" y="817073"/>
                  <a:pt x="498989" y="821931"/>
                </a:cubicBezTo>
                <a:cubicBezTo>
                  <a:pt x="499960" y="828732"/>
                  <a:pt x="500203" y="837233"/>
                  <a:pt x="499717" y="847434"/>
                </a:cubicBezTo>
                <a:cubicBezTo>
                  <a:pt x="499232" y="857635"/>
                  <a:pt x="498989" y="865165"/>
                  <a:pt x="498989" y="870023"/>
                </a:cubicBezTo>
                <a:cubicBezTo>
                  <a:pt x="498989" y="876824"/>
                  <a:pt x="502389" y="885568"/>
                  <a:pt x="509190" y="896255"/>
                </a:cubicBezTo>
                <a:lnTo>
                  <a:pt x="520849" y="928316"/>
                </a:lnTo>
                <a:cubicBezTo>
                  <a:pt x="521820" y="931230"/>
                  <a:pt x="522306" y="935117"/>
                  <a:pt x="522306" y="939974"/>
                </a:cubicBezTo>
                <a:cubicBezTo>
                  <a:pt x="522306" y="952605"/>
                  <a:pt x="515991" y="968635"/>
                  <a:pt x="503361" y="988066"/>
                </a:cubicBezTo>
                <a:lnTo>
                  <a:pt x="480044" y="1024499"/>
                </a:lnTo>
                <a:cubicBezTo>
                  <a:pt x="478100" y="1025471"/>
                  <a:pt x="476400" y="1026685"/>
                  <a:pt x="474943" y="1028143"/>
                </a:cubicBezTo>
                <a:cubicBezTo>
                  <a:pt x="473486" y="1029600"/>
                  <a:pt x="471785" y="1031300"/>
                  <a:pt x="469842" y="1033243"/>
                </a:cubicBezTo>
                <a:lnTo>
                  <a:pt x="453812" y="1049274"/>
                </a:lnTo>
                <a:cubicBezTo>
                  <a:pt x="449925" y="1052189"/>
                  <a:pt x="446039" y="1053646"/>
                  <a:pt x="442153" y="1053646"/>
                </a:cubicBezTo>
                <a:lnTo>
                  <a:pt x="440696" y="1053646"/>
                </a:lnTo>
                <a:cubicBezTo>
                  <a:pt x="435838" y="1051703"/>
                  <a:pt x="432438" y="1048788"/>
                  <a:pt x="430494" y="1044902"/>
                </a:cubicBezTo>
                <a:cubicBezTo>
                  <a:pt x="429523" y="1039073"/>
                  <a:pt x="428308" y="1035915"/>
                  <a:pt x="426851" y="1035429"/>
                </a:cubicBezTo>
                <a:cubicBezTo>
                  <a:pt x="425394" y="1034943"/>
                  <a:pt x="422722" y="1035672"/>
                  <a:pt x="418836" y="1037615"/>
                </a:cubicBezTo>
                <a:cubicBezTo>
                  <a:pt x="413007" y="1040530"/>
                  <a:pt x="408149" y="1041987"/>
                  <a:pt x="404263" y="1041987"/>
                </a:cubicBezTo>
                <a:cubicBezTo>
                  <a:pt x="398433" y="1041987"/>
                  <a:pt x="391147" y="1038587"/>
                  <a:pt x="382403" y="1031786"/>
                </a:cubicBezTo>
                <a:lnTo>
                  <a:pt x="364915" y="1015755"/>
                </a:lnTo>
                <a:cubicBezTo>
                  <a:pt x="362972" y="1013812"/>
                  <a:pt x="360057" y="1013812"/>
                  <a:pt x="356171" y="1015755"/>
                </a:cubicBezTo>
                <a:cubicBezTo>
                  <a:pt x="350342" y="1017698"/>
                  <a:pt x="344998" y="1014784"/>
                  <a:pt x="340140" y="1007012"/>
                </a:cubicBezTo>
                <a:cubicBezTo>
                  <a:pt x="332368" y="1001182"/>
                  <a:pt x="328482" y="992438"/>
                  <a:pt x="328482" y="980779"/>
                </a:cubicBezTo>
                <a:cubicBezTo>
                  <a:pt x="328482" y="943861"/>
                  <a:pt x="327996" y="917143"/>
                  <a:pt x="327024" y="900627"/>
                </a:cubicBezTo>
                <a:lnTo>
                  <a:pt x="327024" y="846706"/>
                </a:lnTo>
                <a:cubicBezTo>
                  <a:pt x="325081" y="846706"/>
                  <a:pt x="319252" y="848649"/>
                  <a:pt x="309536" y="852535"/>
                </a:cubicBezTo>
                <a:cubicBezTo>
                  <a:pt x="301764" y="853506"/>
                  <a:pt x="290105" y="855207"/>
                  <a:pt x="274561" y="857635"/>
                </a:cubicBezTo>
                <a:cubicBezTo>
                  <a:pt x="259016" y="860064"/>
                  <a:pt x="244443" y="860793"/>
                  <a:pt x="230841" y="859822"/>
                </a:cubicBezTo>
                <a:cubicBezTo>
                  <a:pt x="222098" y="859822"/>
                  <a:pt x="211167" y="860064"/>
                  <a:pt x="198051" y="860550"/>
                </a:cubicBezTo>
                <a:cubicBezTo>
                  <a:pt x="184935" y="861036"/>
                  <a:pt x="169633" y="860793"/>
                  <a:pt x="152145" y="859822"/>
                </a:cubicBezTo>
                <a:cubicBezTo>
                  <a:pt x="143401" y="859822"/>
                  <a:pt x="127857" y="856421"/>
                  <a:pt x="105511" y="849620"/>
                </a:cubicBezTo>
                <a:cubicBezTo>
                  <a:pt x="96767" y="847677"/>
                  <a:pt x="81222" y="842334"/>
                  <a:pt x="58877" y="833590"/>
                </a:cubicBezTo>
                <a:cubicBezTo>
                  <a:pt x="54991" y="833590"/>
                  <a:pt x="51104" y="831647"/>
                  <a:pt x="47218" y="827761"/>
                </a:cubicBezTo>
                <a:cubicBezTo>
                  <a:pt x="45275" y="826789"/>
                  <a:pt x="43089" y="825574"/>
                  <a:pt x="40660" y="824117"/>
                </a:cubicBezTo>
                <a:cubicBezTo>
                  <a:pt x="38231" y="822660"/>
                  <a:pt x="35559" y="821931"/>
                  <a:pt x="32645" y="821931"/>
                </a:cubicBezTo>
                <a:cubicBezTo>
                  <a:pt x="19043" y="813187"/>
                  <a:pt x="9813" y="804443"/>
                  <a:pt x="4956" y="795699"/>
                </a:cubicBezTo>
                <a:lnTo>
                  <a:pt x="584" y="778211"/>
                </a:lnTo>
                <a:cubicBezTo>
                  <a:pt x="-388" y="776268"/>
                  <a:pt x="-145" y="774568"/>
                  <a:pt x="1312" y="773111"/>
                </a:cubicBezTo>
                <a:cubicBezTo>
                  <a:pt x="2770" y="771653"/>
                  <a:pt x="4956" y="771411"/>
                  <a:pt x="7870" y="772382"/>
                </a:cubicBezTo>
                <a:cubicBezTo>
                  <a:pt x="17586" y="777240"/>
                  <a:pt x="27787" y="780640"/>
                  <a:pt x="38474" y="782583"/>
                </a:cubicBezTo>
                <a:cubicBezTo>
                  <a:pt x="49161" y="784526"/>
                  <a:pt x="61548" y="785255"/>
                  <a:pt x="75636" y="784769"/>
                </a:cubicBezTo>
                <a:cubicBezTo>
                  <a:pt x="89724" y="784284"/>
                  <a:pt x="99682" y="784041"/>
                  <a:pt x="105511" y="784041"/>
                </a:cubicBezTo>
                <a:lnTo>
                  <a:pt x="174005" y="778211"/>
                </a:lnTo>
                <a:cubicBezTo>
                  <a:pt x="177891" y="778211"/>
                  <a:pt x="183964" y="778454"/>
                  <a:pt x="192222" y="778940"/>
                </a:cubicBezTo>
                <a:cubicBezTo>
                  <a:pt x="200480" y="779426"/>
                  <a:pt x="207524" y="779183"/>
                  <a:pt x="213353" y="778211"/>
                </a:cubicBezTo>
                <a:cubicBezTo>
                  <a:pt x="236670" y="776268"/>
                  <a:pt x="254644" y="774325"/>
                  <a:pt x="267274" y="772382"/>
                </a:cubicBezTo>
                <a:cubicBezTo>
                  <a:pt x="293506" y="764610"/>
                  <a:pt x="310508" y="759752"/>
                  <a:pt x="318280" y="757809"/>
                </a:cubicBezTo>
                <a:cubicBezTo>
                  <a:pt x="321195" y="755866"/>
                  <a:pt x="324838" y="754166"/>
                  <a:pt x="329210" y="752708"/>
                </a:cubicBezTo>
                <a:cubicBezTo>
                  <a:pt x="333582" y="751251"/>
                  <a:pt x="336740" y="750036"/>
                  <a:pt x="338683" y="749065"/>
                </a:cubicBezTo>
                <a:cubicBezTo>
                  <a:pt x="341598" y="747122"/>
                  <a:pt x="343055" y="744693"/>
                  <a:pt x="343055" y="741778"/>
                </a:cubicBezTo>
                <a:cubicBezTo>
                  <a:pt x="344998" y="734977"/>
                  <a:pt x="345970" y="725262"/>
                  <a:pt x="345970" y="712632"/>
                </a:cubicBezTo>
                <a:cubicBezTo>
                  <a:pt x="352770" y="674741"/>
                  <a:pt x="357142" y="652882"/>
                  <a:pt x="359086" y="647052"/>
                </a:cubicBezTo>
                <a:lnTo>
                  <a:pt x="376573" y="558155"/>
                </a:lnTo>
                <a:lnTo>
                  <a:pt x="392604" y="494033"/>
                </a:lnTo>
                <a:cubicBezTo>
                  <a:pt x="403291" y="448370"/>
                  <a:pt x="414464" y="411451"/>
                  <a:pt x="426122" y="383276"/>
                </a:cubicBezTo>
                <a:cubicBezTo>
                  <a:pt x="430009" y="374532"/>
                  <a:pt x="433409" y="362388"/>
                  <a:pt x="436324" y="346843"/>
                </a:cubicBezTo>
                <a:lnTo>
                  <a:pt x="445068" y="314782"/>
                </a:lnTo>
                <a:lnTo>
                  <a:pt x="459641" y="273977"/>
                </a:lnTo>
                <a:cubicBezTo>
                  <a:pt x="466442" y="256489"/>
                  <a:pt x="472271" y="244345"/>
                  <a:pt x="477129" y="237544"/>
                </a:cubicBezTo>
                <a:cubicBezTo>
                  <a:pt x="481987" y="228800"/>
                  <a:pt x="491702" y="218113"/>
                  <a:pt x="506275" y="205483"/>
                </a:cubicBezTo>
                <a:cubicBezTo>
                  <a:pt x="511133" y="200625"/>
                  <a:pt x="516234" y="196496"/>
                  <a:pt x="521577" y="193095"/>
                </a:cubicBezTo>
                <a:cubicBezTo>
                  <a:pt x="526921" y="189695"/>
                  <a:pt x="531536" y="186538"/>
                  <a:pt x="535422" y="183623"/>
                </a:cubicBezTo>
                <a:cubicBezTo>
                  <a:pt x="504332" y="178765"/>
                  <a:pt x="486359" y="176336"/>
                  <a:pt x="481501" y="176336"/>
                </a:cubicBezTo>
                <a:lnTo>
                  <a:pt x="481501" y="173421"/>
                </a:lnTo>
                <a:cubicBezTo>
                  <a:pt x="496074" y="176336"/>
                  <a:pt x="509676" y="177793"/>
                  <a:pt x="522306" y="177793"/>
                </a:cubicBezTo>
                <a:cubicBezTo>
                  <a:pt x="532993" y="177793"/>
                  <a:pt x="541251" y="176822"/>
                  <a:pt x="547080" y="174879"/>
                </a:cubicBezTo>
                <a:lnTo>
                  <a:pt x="547080" y="171964"/>
                </a:lnTo>
                <a:lnTo>
                  <a:pt x="517934" y="171964"/>
                </a:lnTo>
                <a:cubicBezTo>
                  <a:pt x="509190" y="171964"/>
                  <a:pt x="502389" y="172450"/>
                  <a:pt x="497531" y="173421"/>
                </a:cubicBezTo>
                <a:cubicBezTo>
                  <a:pt x="472271" y="173421"/>
                  <a:pt x="453812" y="171478"/>
                  <a:pt x="442153" y="167592"/>
                </a:cubicBezTo>
                <a:cubicBezTo>
                  <a:pt x="424665" y="159820"/>
                  <a:pt x="409606" y="152047"/>
                  <a:pt x="396976" y="144275"/>
                </a:cubicBezTo>
                <a:cubicBezTo>
                  <a:pt x="391147" y="139417"/>
                  <a:pt x="388232" y="134074"/>
                  <a:pt x="388232" y="128244"/>
                </a:cubicBezTo>
                <a:cubicBezTo>
                  <a:pt x="388232" y="125330"/>
                  <a:pt x="388718" y="122901"/>
                  <a:pt x="389689" y="120958"/>
                </a:cubicBezTo>
                <a:cubicBezTo>
                  <a:pt x="395519" y="105413"/>
                  <a:pt x="399405" y="93754"/>
                  <a:pt x="401348" y="85982"/>
                </a:cubicBezTo>
                <a:lnTo>
                  <a:pt x="407177" y="87439"/>
                </a:lnTo>
                <a:lnTo>
                  <a:pt x="407177" y="103470"/>
                </a:lnTo>
                <a:cubicBezTo>
                  <a:pt x="407177" y="115128"/>
                  <a:pt x="413492" y="122415"/>
                  <a:pt x="426122" y="125330"/>
                </a:cubicBezTo>
                <a:cubicBezTo>
                  <a:pt x="430009" y="127273"/>
                  <a:pt x="436324" y="128244"/>
                  <a:pt x="445068" y="128244"/>
                </a:cubicBezTo>
                <a:cubicBezTo>
                  <a:pt x="449925" y="128244"/>
                  <a:pt x="456483" y="127516"/>
                  <a:pt x="464742" y="126058"/>
                </a:cubicBezTo>
                <a:cubicBezTo>
                  <a:pt x="473000" y="124601"/>
                  <a:pt x="479558" y="123387"/>
                  <a:pt x="484415" y="122415"/>
                </a:cubicBezTo>
                <a:lnTo>
                  <a:pt x="500446" y="119500"/>
                </a:lnTo>
                <a:cubicBezTo>
                  <a:pt x="512105" y="114643"/>
                  <a:pt x="525221" y="110513"/>
                  <a:pt x="539794" y="107113"/>
                </a:cubicBezTo>
                <a:cubicBezTo>
                  <a:pt x="554367" y="103713"/>
                  <a:pt x="564568" y="101527"/>
                  <a:pt x="570398" y="100555"/>
                </a:cubicBezTo>
                <a:cubicBezTo>
                  <a:pt x="587886" y="94726"/>
                  <a:pt x="601001" y="89868"/>
                  <a:pt x="609745" y="85982"/>
                </a:cubicBezTo>
                <a:lnTo>
                  <a:pt x="662209" y="68494"/>
                </a:lnTo>
                <a:cubicBezTo>
                  <a:pt x="699128" y="54892"/>
                  <a:pt x="726817" y="45662"/>
                  <a:pt x="745277" y="40805"/>
                </a:cubicBezTo>
                <a:cubicBezTo>
                  <a:pt x="753049" y="38862"/>
                  <a:pt x="762764" y="36190"/>
                  <a:pt x="774423" y="32790"/>
                </a:cubicBezTo>
                <a:cubicBezTo>
                  <a:pt x="786082" y="29389"/>
                  <a:pt x="795797" y="27203"/>
                  <a:pt x="803570" y="26232"/>
                </a:cubicBezTo>
                <a:cubicBezTo>
                  <a:pt x="815228" y="22345"/>
                  <a:pt x="825915" y="25746"/>
                  <a:pt x="835631" y="36433"/>
                </a:cubicBezTo>
                <a:lnTo>
                  <a:pt x="872064" y="24774"/>
                </a:lnTo>
                <a:cubicBezTo>
                  <a:pt x="876922" y="23803"/>
                  <a:pt x="884451" y="21617"/>
                  <a:pt x="894652" y="18216"/>
                </a:cubicBezTo>
                <a:cubicBezTo>
                  <a:pt x="904854" y="14816"/>
                  <a:pt x="914326" y="12630"/>
                  <a:pt x="923070" y="11658"/>
                </a:cubicBezTo>
                <a:cubicBezTo>
                  <a:pt x="951245" y="4857"/>
                  <a:pt x="969705" y="971"/>
                  <a:pt x="978449"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7" name="文本框 16">
            <a:extLst>
              <a:ext uri="{FF2B5EF4-FFF2-40B4-BE49-F238E27FC236}">
                <a16:creationId xmlns:a16="http://schemas.microsoft.com/office/drawing/2014/main" id="{D1594CC1-C184-4EEC-9204-9D155BDE73D0}"/>
              </a:ext>
            </a:extLst>
          </p:cNvPr>
          <p:cNvSpPr txBox="1"/>
          <p:nvPr/>
        </p:nvSpPr>
        <p:spPr>
          <a:xfrm>
            <a:off x="7266451" y="1958064"/>
            <a:ext cx="1374389" cy="1310944"/>
          </a:xfrm>
          <a:custGeom>
            <a:avLst/>
            <a:gdLst/>
            <a:ahLst/>
            <a:cxnLst/>
            <a:rect l="l" t="t" r="r" b="b"/>
            <a:pathLst>
              <a:path w="1374389" h="1310944">
                <a:moveTo>
                  <a:pt x="1241191" y="1267129"/>
                </a:moveTo>
                <a:cubicBezTo>
                  <a:pt x="1236517" y="1267129"/>
                  <a:pt x="1233597" y="1267714"/>
                  <a:pt x="1232428" y="1268882"/>
                </a:cubicBezTo>
                <a:cubicBezTo>
                  <a:pt x="1196208" y="1281734"/>
                  <a:pt x="1151809" y="1289329"/>
                  <a:pt x="1099231" y="1291666"/>
                </a:cubicBezTo>
                <a:cubicBezTo>
                  <a:pt x="1061842" y="1292834"/>
                  <a:pt x="1004590" y="1293418"/>
                  <a:pt x="927476" y="1293418"/>
                </a:cubicBezTo>
                <a:lnTo>
                  <a:pt x="732937" y="1293418"/>
                </a:lnTo>
                <a:lnTo>
                  <a:pt x="680359" y="1291666"/>
                </a:lnTo>
                <a:lnTo>
                  <a:pt x="680359" y="1293418"/>
                </a:lnTo>
                <a:cubicBezTo>
                  <a:pt x="688538" y="1294587"/>
                  <a:pt x="699930" y="1296632"/>
                  <a:pt x="714535" y="1299553"/>
                </a:cubicBezTo>
                <a:cubicBezTo>
                  <a:pt x="729140" y="1302473"/>
                  <a:pt x="741700" y="1303934"/>
                  <a:pt x="752216" y="1303934"/>
                </a:cubicBezTo>
                <a:cubicBezTo>
                  <a:pt x="772079" y="1305102"/>
                  <a:pt x="789313" y="1305394"/>
                  <a:pt x="803918" y="1304810"/>
                </a:cubicBezTo>
                <a:cubicBezTo>
                  <a:pt x="818523" y="1304226"/>
                  <a:pt x="831083" y="1303934"/>
                  <a:pt x="841599" y="1303934"/>
                </a:cubicBezTo>
                <a:lnTo>
                  <a:pt x="885413" y="1303934"/>
                </a:lnTo>
                <a:cubicBezTo>
                  <a:pt x="967201" y="1303934"/>
                  <a:pt x="1028543" y="1302766"/>
                  <a:pt x="1069437" y="1300429"/>
                </a:cubicBezTo>
                <a:cubicBezTo>
                  <a:pt x="1122014" y="1300429"/>
                  <a:pt x="1178097" y="1291082"/>
                  <a:pt x="1237686" y="1272387"/>
                </a:cubicBezTo>
                <a:cubicBezTo>
                  <a:pt x="1238854" y="1272387"/>
                  <a:pt x="1240023" y="1270635"/>
                  <a:pt x="1241191" y="1267129"/>
                </a:cubicBezTo>
                <a:close/>
                <a:moveTo>
                  <a:pt x="694380" y="0"/>
                </a:moveTo>
                <a:cubicBezTo>
                  <a:pt x="710738" y="0"/>
                  <a:pt x="727680" y="1752"/>
                  <a:pt x="745205" y="5257"/>
                </a:cubicBezTo>
                <a:cubicBezTo>
                  <a:pt x="755721" y="6426"/>
                  <a:pt x="764484" y="10223"/>
                  <a:pt x="771494" y="16649"/>
                </a:cubicBezTo>
                <a:cubicBezTo>
                  <a:pt x="778505" y="23075"/>
                  <a:pt x="787268" y="32130"/>
                  <a:pt x="797784" y="43815"/>
                </a:cubicBezTo>
                <a:cubicBezTo>
                  <a:pt x="805962" y="54330"/>
                  <a:pt x="812973" y="59588"/>
                  <a:pt x="818815" y="59588"/>
                </a:cubicBezTo>
                <a:cubicBezTo>
                  <a:pt x="819983" y="59588"/>
                  <a:pt x="821151" y="60464"/>
                  <a:pt x="822320" y="62217"/>
                </a:cubicBezTo>
                <a:cubicBezTo>
                  <a:pt x="823488" y="63970"/>
                  <a:pt x="824072" y="65430"/>
                  <a:pt x="824072" y="66598"/>
                </a:cubicBezTo>
                <a:cubicBezTo>
                  <a:pt x="826409" y="77114"/>
                  <a:pt x="828746" y="95224"/>
                  <a:pt x="831083" y="120929"/>
                </a:cubicBezTo>
                <a:cubicBezTo>
                  <a:pt x="832251" y="130276"/>
                  <a:pt x="833712" y="139039"/>
                  <a:pt x="835464" y="147218"/>
                </a:cubicBezTo>
                <a:cubicBezTo>
                  <a:pt x="837217" y="155397"/>
                  <a:pt x="838677" y="164160"/>
                  <a:pt x="839846" y="173507"/>
                </a:cubicBezTo>
                <a:lnTo>
                  <a:pt x="855619" y="345262"/>
                </a:lnTo>
                <a:cubicBezTo>
                  <a:pt x="862630" y="444576"/>
                  <a:pt x="866719" y="520522"/>
                  <a:pt x="867888" y="573100"/>
                </a:cubicBezTo>
                <a:cubicBezTo>
                  <a:pt x="869056" y="594131"/>
                  <a:pt x="869640" y="625678"/>
                  <a:pt x="869640" y="667740"/>
                </a:cubicBezTo>
                <a:cubicBezTo>
                  <a:pt x="870809" y="681761"/>
                  <a:pt x="871393" y="703377"/>
                  <a:pt x="871393" y="732587"/>
                </a:cubicBezTo>
                <a:lnTo>
                  <a:pt x="873145" y="830732"/>
                </a:lnTo>
                <a:cubicBezTo>
                  <a:pt x="873145" y="835406"/>
                  <a:pt x="873729" y="837742"/>
                  <a:pt x="874898" y="837742"/>
                </a:cubicBezTo>
                <a:cubicBezTo>
                  <a:pt x="883077" y="845921"/>
                  <a:pt x="887166" y="855268"/>
                  <a:pt x="887166" y="865784"/>
                </a:cubicBezTo>
                <a:cubicBezTo>
                  <a:pt x="887166" y="875131"/>
                  <a:pt x="883661" y="884478"/>
                  <a:pt x="876651" y="893826"/>
                </a:cubicBezTo>
                <a:cubicBezTo>
                  <a:pt x="873145" y="897331"/>
                  <a:pt x="869640" y="902297"/>
                  <a:pt x="866135" y="908723"/>
                </a:cubicBezTo>
                <a:cubicBezTo>
                  <a:pt x="862630" y="915149"/>
                  <a:pt x="858540" y="920115"/>
                  <a:pt x="853867" y="923620"/>
                </a:cubicBezTo>
                <a:cubicBezTo>
                  <a:pt x="850361" y="925957"/>
                  <a:pt x="846856" y="929754"/>
                  <a:pt x="843351" y="935012"/>
                </a:cubicBezTo>
                <a:cubicBezTo>
                  <a:pt x="839846" y="940270"/>
                  <a:pt x="836925" y="944067"/>
                  <a:pt x="834588" y="946404"/>
                </a:cubicBezTo>
                <a:cubicBezTo>
                  <a:pt x="826409" y="954582"/>
                  <a:pt x="821151" y="959256"/>
                  <a:pt x="818815" y="960424"/>
                </a:cubicBezTo>
                <a:cubicBezTo>
                  <a:pt x="810636" y="965098"/>
                  <a:pt x="803625" y="964514"/>
                  <a:pt x="797784" y="958672"/>
                </a:cubicBezTo>
                <a:lnTo>
                  <a:pt x="794278" y="962177"/>
                </a:lnTo>
                <a:lnTo>
                  <a:pt x="796031" y="983208"/>
                </a:lnTo>
                <a:lnTo>
                  <a:pt x="794278" y="983208"/>
                </a:lnTo>
                <a:cubicBezTo>
                  <a:pt x="790773" y="979703"/>
                  <a:pt x="789021" y="977951"/>
                  <a:pt x="789021" y="977951"/>
                </a:cubicBezTo>
                <a:lnTo>
                  <a:pt x="778505" y="960424"/>
                </a:lnTo>
                <a:cubicBezTo>
                  <a:pt x="777336" y="958088"/>
                  <a:pt x="775876" y="956627"/>
                  <a:pt x="774123" y="956043"/>
                </a:cubicBezTo>
                <a:cubicBezTo>
                  <a:pt x="772371" y="955459"/>
                  <a:pt x="770910" y="955751"/>
                  <a:pt x="769742" y="956919"/>
                </a:cubicBezTo>
                <a:cubicBezTo>
                  <a:pt x="761563" y="960424"/>
                  <a:pt x="754553" y="962177"/>
                  <a:pt x="748711" y="962177"/>
                </a:cubicBezTo>
                <a:cubicBezTo>
                  <a:pt x="738195" y="962177"/>
                  <a:pt x="728264" y="956919"/>
                  <a:pt x="718917" y="946404"/>
                </a:cubicBezTo>
                <a:cubicBezTo>
                  <a:pt x="710738" y="934720"/>
                  <a:pt x="704896" y="928293"/>
                  <a:pt x="701390" y="927125"/>
                </a:cubicBezTo>
                <a:cubicBezTo>
                  <a:pt x="699054" y="924788"/>
                  <a:pt x="694380" y="923620"/>
                  <a:pt x="687370" y="923620"/>
                </a:cubicBezTo>
                <a:cubicBezTo>
                  <a:pt x="681528" y="925957"/>
                  <a:pt x="676854" y="924788"/>
                  <a:pt x="673349" y="920115"/>
                </a:cubicBezTo>
                <a:cubicBezTo>
                  <a:pt x="659328" y="897915"/>
                  <a:pt x="647644" y="876884"/>
                  <a:pt x="638297" y="857021"/>
                </a:cubicBezTo>
                <a:lnTo>
                  <a:pt x="603245" y="776401"/>
                </a:lnTo>
                <a:cubicBezTo>
                  <a:pt x="598571" y="767054"/>
                  <a:pt x="589224" y="743686"/>
                  <a:pt x="575203" y="706297"/>
                </a:cubicBezTo>
                <a:lnTo>
                  <a:pt x="538399" y="622173"/>
                </a:lnTo>
                <a:cubicBezTo>
                  <a:pt x="534894" y="610489"/>
                  <a:pt x="529636" y="600557"/>
                  <a:pt x="522625" y="592378"/>
                </a:cubicBezTo>
                <a:cubicBezTo>
                  <a:pt x="510941" y="704545"/>
                  <a:pt x="471216" y="832485"/>
                  <a:pt x="403449" y="976198"/>
                </a:cubicBezTo>
                <a:lnTo>
                  <a:pt x="406954" y="977951"/>
                </a:lnTo>
                <a:lnTo>
                  <a:pt x="427985" y="962177"/>
                </a:lnTo>
                <a:cubicBezTo>
                  <a:pt x="474721" y="928293"/>
                  <a:pt x="515615" y="907846"/>
                  <a:pt x="550667" y="900836"/>
                </a:cubicBezTo>
                <a:cubicBezTo>
                  <a:pt x="561182" y="897331"/>
                  <a:pt x="569361" y="895578"/>
                  <a:pt x="575203" y="895578"/>
                </a:cubicBezTo>
                <a:cubicBezTo>
                  <a:pt x="585719" y="895578"/>
                  <a:pt x="596234" y="903173"/>
                  <a:pt x="606750" y="918362"/>
                </a:cubicBezTo>
                <a:cubicBezTo>
                  <a:pt x="630118" y="947572"/>
                  <a:pt x="645891" y="988466"/>
                  <a:pt x="654070" y="1041044"/>
                </a:cubicBezTo>
                <a:cubicBezTo>
                  <a:pt x="655239" y="1049223"/>
                  <a:pt x="656407" y="1062660"/>
                  <a:pt x="657576" y="1081354"/>
                </a:cubicBezTo>
                <a:cubicBezTo>
                  <a:pt x="658744" y="1100048"/>
                  <a:pt x="662833" y="1116990"/>
                  <a:pt x="669844" y="1132179"/>
                </a:cubicBezTo>
                <a:cubicBezTo>
                  <a:pt x="686201" y="1170737"/>
                  <a:pt x="714827" y="1193520"/>
                  <a:pt x="755721" y="1200531"/>
                </a:cubicBezTo>
                <a:cubicBezTo>
                  <a:pt x="783763" y="1206373"/>
                  <a:pt x="825241" y="1209294"/>
                  <a:pt x="880156" y="1209294"/>
                </a:cubicBezTo>
                <a:lnTo>
                  <a:pt x="971291" y="1209294"/>
                </a:lnTo>
                <a:cubicBezTo>
                  <a:pt x="1012185" y="1209294"/>
                  <a:pt x="1042563" y="1208710"/>
                  <a:pt x="1062426" y="1207541"/>
                </a:cubicBezTo>
                <a:cubicBezTo>
                  <a:pt x="1076447" y="1207541"/>
                  <a:pt x="1088131" y="1206373"/>
                  <a:pt x="1097478" y="1204036"/>
                </a:cubicBezTo>
                <a:cubicBezTo>
                  <a:pt x="1095141" y="1201699"/>
                  <a:pt x="1093389" y="1199362"/>
                  <a:pt x="1092220" y="1197025"/>
                </a:cubicBezTo>
                <a:cubicBezTo>
                  <a:pt x="1091052" y="1194689"/>
                  <a:pt x="1089299" y="1192936"/>
                  <a:pt x="1086962" y="1191768"/>
                </a:cubicBezTo>
                <a:cubicBezTo>
                  <a:pt x="1077615" y="1180084"/>
                  <a:pt x="1071773" y="1165479"/>
                  <a:pt x="1069437" y="1147953"/>
                </a:cubicBezTo>
                <a:cubicBezTo>
                  <a:pt x="1067100" y="1130427"/>
                  <a:pt x="1065931" y="1119911"/>
                  <a:pt x="1065931" y="1116406"/>
                </a:cubicBezTo>
                <a:cubicBezTo>
                  <a:pt x="1056584" y="1059154"/>
                  <a:pt x="1050158" y="1008329"/>
                  <a:pt x="1046653" y="963930"/>
                </a:cubicBezTo>
                <a:lnTo>
                  <a:pt x="1046653" y="953414"/>
                </a:lnTo>
                <a:cubicBezTo>
                  <a:pt x="1046653" y="947572"/>
                  <a:pt x="1047821" y="937641"/>
                  <a:pt x="1050158" y="923620"/>
                </a:cubicBezTo>
                <a:lnTo>
                  <a:pt x="1085210" y="778154"/>
                </a:lnTo>
                <a:cubicBezTo>
                  <a:pt x="1087547" y="768807"/>
                  <a:pt x="1092220" y="753034"/>
                  <a:pt x="1099231" y="730834"/>
                </a:cubicBezTo>
                <a:cubicBezTo>
                  <a:pt x="1102736" y="723824"/>
                  <a:pt x="1105073" y="719734"/>
                  <a:pt x="1106241" y="718566"/>
                </a:cubicBezTo>
                <a:lnTo>
                  <a:pt x="1109746" y="722071"/>
                </a:lnTo>
                <a:cubicBezTo>
                  <a:pt x="1129609" y="762965"/>
                  <a:pt x="1166413" y="802690"/>
                  <a:pt x="1220160" y="841248"/>
                </a:cubicBezTo>
                <a:lnTo>
                  <a:pt x="1281501" y="879805"/>
                </a:lnTo>
                <a:cubicBezTo>
                  <a:pt x="1286175" y="883310"/>
                  <a:pt x="1290264" y="887399"/>
                  <a:pt x="1293769" y="892073"/>
                </a:cubicBezTo>
                <a:cubicBezTo>
                  <a:pt x="1304285" y="906094"/>
                  <a:pt x="1313048" y="918654"/>
                  <a:pt x="1320058" y="929754"/>
                </a:cubicBezTo>
                <a:cubicBezTo>
                  <a:pt x="1327068" y="940854"/>
                  <a:pt x="1332910" y="950493"/>
                  <a:pt x="1337584" y="958672"/>
                </a:cubicBezTo>
                <a:cubicBezTo>
                  <a:pt x="1344595" y="970356"/>
                  <a:pt x="1350437" y="986129"/>
                  <a:pt x="1355110" y="1005992"/>
                </a:cubicBezTo>
                <a:cubicBezTo>
                  <a:pt x="1360952" y="1027023"/>
                  <a:pt x="1366794" y="1055649"/>
                  <a:pt x="1372636" y="1091870"/>
                </a:cubicBezTo>
                <a:cubicBezTo>
                  <a:pt x="1373805" y="1095375"/>
                  <a:pt x="1374389" y="1100048"/>
                  <a:pt x="1374389" y="1105890"/>
                </a:cubicBezTo>
                <a:cubicBezTo>
                  <a:pt x="1374389" y="1117574"/>
                  <a:pt x="1370883" y="1128674"/>
                  <a:pt x="1363873" y="1139190"/>
                </a:cubicBezTo>
                <a:cubicBezTo>
                  <a:pt x="1360368" y="1145032"/>
                  <a:pt x="1354818" y="1154671"/>
                  <a:pt x="1347223" y="1168108"/>
                </a:cubicBezTo>
                <a:cubicBezTo>
                  <a:pt x="1339629" y="1181544"/>
                  <a:pt x="1331158" y="1192936"/>
                  <a:pt x="1321811" y="1202283"/>
                </a:cubicBezTo>
                <a:cubicBezTo>
                  <a:pt x="1318305" y="1208125"/>
                  <a:pt x="1312755" y="1215428"/>
                  <a:pt x="1305161" y="1224191"/>
                </a:cubicBezTo>
                <a:cubicBezTo>
                  <a:pt x="1297567" y="1232954"/>
                  <a:pt x="1291432" y="1240840"/>
                  <a:pt x="1286759" y="1247851"/>
                </a:cubicBezTo>
                <a:cubicBezTo>
                  <a:pt x="1284422" y="1251356"/>
                  <a:pt x="1280040" y="1253985"/>
                  <a:pt x="1273614" y="1255738"/>
                </a:cubicBezTo>
                <a:cubicBezTo>
                  <a:pt x="1267188" y="1257490"/>
                  <a:pt x="1262807" y="1258951"/>
                  <a:pt x="1260470" y="1260119"/>
                </a:cubicBezTo>
                <a:cubicBezTo>
                  <a:pt x="1253459" y="1262456"/>
                  <a:pt x="1249954" y="1265961"/>
                  <a:pt x="1249954" y="1270635"/>
                </a:cubicBezTo>
                <a:cubicBezTo>
                  <a:pt x="1249954" y="1275308"/>
                  <a:pt x="1248786" y="1278229"/>
                  <a:pt x="1246449" y="1279398"/>
                </a:cubicBezTo>
                <a:cubicBezTo>
                  <a:pt x="1244112" y="1280566"/>
                  <a:pt x="1240607" y="1281150"/>
                  <a:pt x="1235933" y="1281150"/>
                </a:cubicBezTo>
                <a:lnTo>
                  <a:pt x="1232428" y="1281150"/>
                </a:lnTo>
                <a:cubicBezTo>
                  <a:pt x="1227755" y="1281150"/>
                  <a:pt x="1220160" y="1282903"/>
                  <a:pt x="1209644" y="1286408"/>
                </a:cubicBezTo>
                <a:cubicBezTo>
                  <a:pt x="1162908" y="1300429"/>
                  <a:pt x="1114420" y="1307439"/>
                  <a:pt x="1064179" y="1307439"/>
                </a:cubicBezTo>
                <a:cubicBezTo>
                  <a:pt x="1024453" y="1308608"/>
                  <a:pt x="963696" y="1309192"/>
                  <a:pt x="881908" y="1309192"/>
                </a:cubicBezTo>
                <a:lnTo>
                  <a:pt x="785515" y="1310944"/>
                </a:lnTo>
                <a:cubicBezTo>
                  <a:pt x="731769" y="1310944"/>
                  <a:pt x="678607" y="1299260"/>
                  <a:pt x="626029" y="1275892"/>
                </a:cubicBezTo>
                <a:cubicBezTo>
                  <a:pt x="619018" y="1272387"/>
                  <a:pt x="610547" y="1267714"/>
                  <a:pt x="600616" y="1261872"/>
                </a:cubicBezTo>
                <a:cubicBezTo>
                  <a:pt x="590685" y="1256030"/>
                  <a:pt x="582798" y="1251356"/>
                  <a:pt x="576956" y="1247851"/>
                </a:cubicBezTo>
                <a:cubicBezTo>
                  <a:pt x="571114" y="1244346"/>
                  <a:pt x="565272" y="1241425"/>
                  <a:pt x="559430" y="1239088"/>
                </a:cubicBezTo>
                <a:cubicBezTo>
                  <a:pt x="553588" y="1236751"/>
                  <a:pt x="547746" y="1233830"/>
                  <a:pt x="541904" y="1230325"/>
                </a:cubicBezTo>
                <a:cubicBezTo>
                  <a:pt x="504515" y="1202283"/>
                  <a:pt x="485821" y="1163726"/>
                  <a:pt x="485821" y="1114653"/>
                </a:cubicBezTo>
                <a:cubicBezTo>
                  <a:pt x="485821" y="1071423"/>
                  <a:pt x="495752" y="1028776"/>
                  <a:pt x="515615" y="986713"/>
                </a:cubicBezTo>
                <a:cubicBezTo>
                  <a:pt x="529636" y="962177"/>
                  <a:pt x="542488" y="936472"/>
                  <a:pt x="554172" y="909599"/>
                </a:cubicBezTo>
                <a:lnTo>
                  <a:pt x="534894" y="914857"/>
                </a:lnTo>
                <a:cubicBezTo>
                  <a:pt x="494000" y="930046"/>
                  <a:pt x="460116" y="951077"/>
                  <a:pt x="433243" y="977951"/>
                </a:cubicBezTo>
                <a:cubicBezTo>
                  <a:pt x="428569" y="980287"/>
                  <a:pt x="423311" y="984377"/>
                  <a:pt x="417469" y="990219"/>
                </a:cubicBezTo>
                <a:cubicBezTo>
                  <a:pt x="411627" y="996061"/>
                  <a:pt x="406369" y="1000734"/>
                  <a:pt x="401696" y="1004239"/>
                </a:cubicBezTo>
                <a:cubicBezTo>
                  <a:pt x="384170" y="1018260"/>
                  <a:pt x="368689" y="1035494"/>
                  <a:pt x="355252" y="1055941"/>
                </a:cubicBezTo>
                <a:cubicBezTo>
                  <a:pt x="341815" y="1076388"/>
                  <a:pt x="332760" y="1090701"/>
                  <a:pt x="328087" y="1098880"/>
                </a:cubicBezTo>
                <a:cubicBezTo>
                  <a:pt x="316403" y="1116406"/>
                  <a:pt x="305303" y="1129842"/>
                  <a:pt x="294787" y="1139190"/>
                </a:cubicBezTo>
                <a:cubicBezTo>
                  <a:pt x="283103" y="1152042"/>
                  <a:pt x="263825" y="1171321"/>
                  <a:pt x="236952" y="1197025"/>
                </a:cubicBezTo>
                <a:cubicBezTo>
                  <a:pt x="210078" y="1222730"/>
                  <a:pt x="193721" y="1236751"/>
                  <a:pt x="187879" y="1239088"/>
                </a:cubicBezTo>
                <a:lnTo>
                  <a:pt x="142311" y="1253109"/>
                </a:lnTo>
                <a:cubicBezTo>
                  <a:pt x="89733" y="1268298"/>
                  <a:pt x="64028" y="1275308"/>
                  <a:pt x="65197" y="1274140"/>
                </a:cubicBezTo>
                <a:cubicBezTo>
                  <a:pt x="61692" y="1272971"/>
                  <a:pt x="57602" y="1271803"/>
                  <a:pt x="52929" y="1270635"/>
                </a:cubicBezTo>
                <a:cubicBezTo>
                  <a:pt x="48255" y="1269466"/>
                  <a:pt x="44166" y="1269466"/>
                  <a:pt x="40660" y="1270635"/>
                </a:cubicBezTo>
                <a:cubicBezTo>
                  <a:pt x="38324" y="1271803"/>
                  <a:pt x="35110" y="1272095"/>
                  <a:pt x="31021" y="1271511"/>
                </a:cubicBezTo>
                <a:cubicBezTo>
                  <a:pt x="26932" y="1270927"/>
                  <a:pt x="23719" y="1270635"/>
                  <a:pt x="21382" y="1270635"/>
                </a:cubicBezTo>
                <a:cubicBezTo>
                  <a:pt x="13203" y="1260119"/>
                  <a:pt x="6777" y="1253109"/>
                  <a:pt x="2103" y="1249603"/>
                </a:cubicBezTo>
                <a:cubicBezTo>
                  <a:pt x="-4907" y="1253109"/>
                  <a:pt x="5608" y="1245514"/>
                  <a:pt x="33650" y="1226820"/>
                </a:cubicBezTo>
                <a:cubicBezTo>
                  <a:pt x="136469" y="1156716"/>
                  <a:pt x="187879" y="1118743"/>
                  <a:pt x="187879" y="1112901"/>
                </a:cubicBezTo>
                <a:cubicBezTo>
                  <a:pt x="187879" y="1105890"/>
                  <a:pt x="190216" y="1098880"/>
                  <a:pt x="194889" y="1091870"/>
                </a:cubicBezTo>
                <a:lnTo>
                  <a:pt x="221178" y="1049807"/>
                </a:lnTo>
                <a:cubicBezTo>
                  <a:pt x="238704" y="1024102"/>
                  <a:pt x="249220" y="1007745"/>
                  <a:pt x="252725" y="1000734"/>
                </a:cubicBezTo>
                <a:lnTo>
                  <a:pt x="347365" y="830732"/>
                </a:lnTo>
                <a:cubicBezTo>
                  <a:pt x="392933" y="739597"/>
                  <a:pt x="429738" y="672998"/>
                  <a:pt x="457779" y="630936"/>
                </a:cubicBezTo>
                <a:lnTo>
                  <a:pt x="506852" y="553821"/>
                </a:lnTo>
                <a:cubicBezTo>
                  <a:pt x="512694" y="543306"/>
                  <a:pt x="523794" y="538048"/>
                  <a:pt x="540151" y="538048"/>
                </a:cubicBezTo>
                <a:cubicBezTo>
                  <a:pt x="541320" y="538048"/>
                  <a:pt x="542488" y="538924"/>
                  <a:pt x="543657" y="540677"/>
                </a:cubicBezTo>
                <a:cubicBezTo>
                  <a:pt x="544825" y="542429"/>
                  <a:pt x="545409" y="543890"/>
                  <a:pt x="545409" y="545058"/>
                </a:cubicBezTo>
                <a:cubicBezTo>
                  <a:pt x="545409" y="557911"/>
                  <a:pt x="548330" y="569010"/>
                  <a:pt x="554172" y="578358"/>
                </a:cubicBezTo>
                <a:cubicBezTo>
                  <a:pt x="560014" y="587705"/>
                  <a:pt x="569946" y="599973"/>
                  <a:pt x="583966" y="615162"/>
                </a:cubicBezTo>
                <a:cubicBezTo>
                  <a:pt x="613176" y="642035"/>
                  <a:pt x="641802" y="664235"/>
                  <a:pt x="669844" y="681761"/>
                </a:cubicBezTo>
                <a:lnTo>
                  <a:pt x="680359" y="687019"/>
                </a:lnTo>
                <a:lnTo>
                  <a:pt x="680359" y="676503"/>
                </a:lnTo>
                <a:lnTo>
                  <a:pt x="690875" y="427634"/>
                </a:lnTo>
                <a:lnTo>
                  <a:pt x="694380" y="378561"/>
                </a:lnTo>
                <a:cubicBezTo>
                  <a:pt x="696717" y="331825"/>
                  <a:pt x="699054" y="296773"/>
                  <a:pt x="701390" y="273405"/>
                </a:cubicBezTo>
                <a:cubicBezTo>
                  <a:pt x="703727" y="250037"/>
                  <a:pt x="706064" y="232511"/>
                  <a:pt x="708401" y="220827"/>
                </a:cubicBezTo>
                <a:lnTo>
                  <a:pt x="715411" y="145465"/>
                </a:lnTo>
                <a:lnTo>
                  <a:pt x="715411" y="131445"/>
                </a:lnTo>
                <a:cubicBezTo>
                  <a:pt x="715411" y="115087"/>
                  <a:pt x="714827" y="102235"/>
                  <a:pt x="713659" y="92887"/>
                </a:cubicBezTo>
                <a:cubicBezTo>
                  <a:pt x="713659" y="78867"/>
                  <a:pt x="717748" y="68351"/>
                  <a:pt x="725927" y="61341"/>
                </a:cubicBezTo>
                <a:cubicBezTo>
                  <a:pt x="728264" y="59004"/>
                  <a:pt x="729432" y="56667"/>
                  <a:pt x="729432" y="54330"/>
                </a:cubicBezTo>
                <a:cubicBezTo>
                  <a:pt x="729432" y="51993"/>
                  <a:pt x="728264" y="48780"/>
                  <a:pt x="725927" y="44691"/>
                </a:cubicBezTo>
                <a:cubicBezTo>
                  <a:pt x="723590" y="40602"/>
                  <a:pt x="721838" y="36804"/>
                  <a:pt x="720669" y="33299"/>
                </a:cubicBezTo>
                <a:cubicBezTo>
                  <a:pt x="718332" y="25120"/>
                  <a:pt x="714243" y="20447"/>
                  <a:pt x="708401" y="19278"/>
                </a:cubicBezTo>
                <a:cubicBezTo>
                  <a:pt x="704896" y="18110"/>
                  <a:pt x="699054" y="17526"/>
                  <a:pt x="690875" y="17526"/>
                </a:cubicBezTo>
                <a:cubicBezTo>
                  <a:pt x="672180" y="17526"/>
                  <a:pt x="654654" y="22783"/>
                  <a:pt x="638297" y="33299"/>
                </a:cubicBezTo>
                <a:cubicBezTo>
                  <a:pt x="609087" y="47320"/>
                  <a:pt x="579877" y="64262"/>
                  <a:pt x="550667" y="84124"/>
                </a:cubicBezTo>
                <a:cubicBezTo>
                  <a:pt x="519120" y="108661"/>
                  <a:pt x="495168" y="130860"/>
                  <a:pt x="478810" y="150723"/>
                </a:cubicBezTo>
                <a:cubicBezTo>
                  <a:pt x="457779" y="170586"/>
                  <a:pt x="438501" y="193954"/>
                  <a:pt x="420974" y="220827"/>
                </a:cubicBezTo>
                <a:cubicBezTo>
                  <a:pt x="390596" y="272237"/>
                  <a:pt x="368981" y="310794"/>
                  <a:pt x="356128" y="336499"/>
                </a:cubicBezTo>
                <a:cubicBezTo>
                  <a:pt x="339771" y="378561"/>
                  <a:pt x="329255" y="409524"/>
                  <a:pt x="324582" y="429387"/>
                </a:cubicBezTo>
                <a:cubicBezTo>
                  <a:pt x="314066" y="476123"/>
                  <a:pt x="308808" y="525195"/>
                  <a:pt x="308808" y="576605"/>
                </a:cubicBezTo>
                <a:cubicBezTo>
                  <a:pt x="308808" y="610489"/>
                  <a:pt x="305303" y="662482"/>
                  <a:pt x="298293" y="732587"/>
                </a:cubicBezTo>
                <a:cubicBezTo>
                  <a:pt x="294787" y="767638"/>
                  <a:pt x="288361" y="809117"/>
                  <a:pt x="279014" y="857021"/>
                </a:cubicBezTo>
                <a:cubicBezTo>
                  <a:pt x="275509" y="876884"/>
                  <a:pt x="261488" y="899083"/>
                  <a:pt x="236952" y="923620"/>
                </a:cubicBezTo>
                <a:cubicBezTo>
                  <a:pt x="234615" y="923620"/>
                  <a:pt x="232278" y="925957"/>
                  <a:pt x="229941" y="930630"/>
                </a:cubicBezTo>
                <a:cubicBezTo>
                  <a:pt x="222931" y="941146"/>
                  <a:pt x="215336" y="948741"/>
                  <a:pt x="207157" y="953414"/>
                </a:cubicBezTo>
                <a:cubicBezTo>
                  <a:pt x="203652" y="953414"/>
                  <a:pt x="200439" y="955459"/>
                  <a:pt x="197518" y="959548"/>
                </a:cubicBezTo>
                <a:cubicBezTo>
                  <a:pt x="194597" y="963637"/>
                  <a:pt x="192552" y="966266"/>
                  <a:pt x="191384" y="967435"/>
                </a:cubicBezTo>
                <a:cubicBezTo>
                  <a:pt x="191384" y="967435"/>
                  <a:pt x="190216" y="970940"/>
                  <a:pt x="187879" y="977951"/>
                </a:cubicBezTo>
                <a:lnTo>
                  <a:pt x="184374" y="970940"/>
                </a:lnTo>
                <a:lnTo>
                  <a:pt x="173858" y="942898"/>
                </a:lnTo>
                <a:lnTo>
                  <a:pt x="154579" y="949909"/>
                </a:lnTo>
                <a:cubicBezTo>
                  <a:pt x="152242" y="951077"/>
                  <a:pt x="148737" y="951661"/>
                  <a:pt x="144064" y="951661"/>
                </a:cubicBezTo>
                <a:cubicBezTo>
                  <a:pt x="133548" y="951661"/>
                  <a:pt x="125954" y="948156"/>
                  <a:pt x="121280" y="941146"/>
                </a:cubicBezTo>
                <a:cubicBezTo>
                  <a:pt x="116606" y="938809"/>
                  <a:pt x="114270" y="935888"/>
                  <a:pt x="114270" y="932383"/>
                </a:cubicBezTo>
                <a:cubicBezTo>
                  <a:pt x="107259" y="927709"/>
                  <a:pt x="101417" y="921867"/>
                  <a:pt x="96744" y="914857"/>
                </a:cubicBezTo>
                <a:cubicBezTo>
                  <a:pt x="94407" y="914857"/>
                  <a:pt x="91486" y="916025"/>
                  <a:pt x="87981" y="918362"/>
                </a:cubicBezTo>
                <a:cubicBezTo>
                  <a:pt x="84475" y="920699"/>
                  <a:pt x="82139" y="921283"/>
                  <a:pt x="80970" y="920115"/>
                </a:cubicBezTo>
                <a:cubicBezTo>
                  <a:pt x="79802" y="918946"/>
                  <a:pt x="77173" y="915733"/>
                  <a:pt x="73083" y="910475"/>
                </a:cubicBezTo>
                <a:cubicBezTo>
                  <a:pt x="68994" y="905217"/>
                  <a:pt x="66949" y="900252"/>
                  <a:pt x="66949" y="895578"/>
                </a:cubicBezTo>
                <a:cubicBezTo>
                  <a:pt x="65781" y="885063"/>
                  <a:pt x="65197" y="869289"/>
                  <a:pt x="65197" y="848258"/>
                </a:cubicBezTo>
                <a:cubicBezTo>
                  <a:pt x="65197" y="833069"/>
                  <a:pt x="65781" y="821969"/>
                  <a:pt x="66949" y="814959"/>
                </a:cubicBezTo>
                <a:cubicBezTo>
                  <a:pt x="69286" y="784580"/>
                  <a:pt x="73960" y="744855"/>
                  <a:pt x="80970" y="695782"/>
                </a:cubicBezTo>
                <a:lnTo>
                  <a:pt x="91486" y="639699"/>
                </a:lnTo>
                <a:cubicBezTo>
                  <a:pt x="96159" y="612825"/>
                  <a:pt x="99080" y="594131"/>
                  <a:pt x="100249" y="583615"/>
                </a:cubicBezTo>
                <a:lnTo>
                  <a:pt x="131796" y="389077"/>
                </a:lnTo>
                <a:cubicBezTo>
                  <a:pt x="141143" y="340004"/>
                  <a:pt x="146985" y="306705"/>
                  <a:pt x="149322" y="289179"/>
                </a:cubicBezTo>
                <a:cubicBezTo>
                  <a:pt x="150490" y="286842"/>
                  <a:pt x="150490" y="283921"/>
                  <a:pt x="149322" y="280416"/>
                </a:cubicBezTo>
                <a:cubicBezTo>
                  <a:pt x="148153" y="276911"/>
                  <a:pt x="147569" y="274574"/>
                  <a:pt x="147569" y="273405"/>
                </a:cubicBezTo>
                <a:cubicBezTo>
                  <a:pt x="140559" y="259384"/>
                  <a:pt x="128290" y="244779"/>
                  <a:pt x="110764" y="229590"/>
                </a:cubicBezTo>
                <a:lnTo>
                  <a:pt x="82723" y="206806"/>
                </a:lnTo>
                <a:cubicBezTo>
                  <a:pt x="80386" y="199796"/>
                  <a:pt x="79218" y="196291"/>
                  <a:pt x="79218" y="196291"/>
                </a:cubicBezTo>
                <a:cubicBezTo>
                  <a:pt x="81554" y="195122"/>
                  <a:pt x="84475" y="194538"/>
                  <a:pt x="87981" y="194538"/>
                </a:cubicBezTo>
                <a:cubicBezTo>
                  <a:pt x="96159" y="194538"/>
                  <a:pt x="104338" y="197459"/>
                  <a:pt x="112517" y="203301"/>
                </a:cubicBezTo>
                <a:lnTo>
                  <a:pt x="186126" y="257632"/>
                </a:lnTo>
                <a:cubicBezTo>
                  <a:pt x="221178" y="288010"/>
                  <a:pt x="245130" y="327152"/>
                  <a:pt x="257983" y="375056"/>
                </a:cubicBezTo>
                <a:cubicBezTo>
                  <a:pt x="259151" y="380898"/>
                  <a:pt x="260904" y="388201"/>
                  <a:pt x="263241" y="396964"/>
                </a:cubicBezTo>
                <a:cubicBezTo>
                  <a:pt x="265577" y="405727"/>
                  <a:pt x="267914" y="415950"/>
                  <a:pt x="270251" y="427634"/>
                </a:cubicBezTo>
                <a:cubicBezTo>
                  <a:pt x="273756" y="424129"/>
                  <a:pt x="277261" y="418871"/>
                  <a:pt x="280767" y="411861"/>
                </a:cubicBezTo>
                <a:cubicBezTo>
                  <a:pt x="314650" y="339420"/>
                  <a:pt x="359049" y="265226"/>
                  <a:pt x="413964" y="189280"/>
                </a:cubicBezTo>
                <a:cubicBezTo>
                  <a:pt x="472384" y="112166"/>
                  <a:pt x="536646" y="56083"/>
                  <a:pt x="606750" y="21031"/>
                </a:cubicBezTo>
                <a:cubicBezTo>
                  <a:pt x="634792" y="7010"/>
                  <a:pt x="664002" y="0"/>
                  <a:pt x="694380"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pic>
        <p:nvPicPr>
          <p:cNvPr id="10" name="图片 9" descr="QR 代码&#10;&#10;描述已自动生成">
            <a:extLst>
              <a:ext uri="{FF2B5EF4-FFF2-40B4-BE49-F238E27FC236}">
                <a16:creationId xmlns:a16="http://schemas.microsoft.com/office/drawing/2014/main" id="{6A2E948E-5AC8-42F0-A34C-6A2E6A900D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0190" y="4136142"/>
            <a:ext cx="1531620" cy="1531620"/>
          </a:xfrm>
          <a:prstGeom prst="roundRect">
            <a:avLst>
              <a:gd name="adj" fmla="val 8707"/>
            </a:avLst>
          </a:prstGeom>
        </p:spPr>
      </p:pic>
      <p:sp>
        <p:nvSpPr>
          <p:cNvPr id="18" name="文本框 17">
            <a:extLst>
              <a:ext uri="{FF2B5EF4-FFF2-40B4-BE49-F238E27FC236}">
                <a16:creationId xmlns:a16="http://schemas.microsoft.com/office/drawing/2014/main" id="{BEC9C3EA-88D5-470A-B605-D2BF56BEE347}"/>
              </a:ext>
            </a:extLst>
          </p:cNvPr>
          <p:cNvSpPr txBox="1"/>
          <p:nvPr/>
        </p:nvSpPr>
        <p:spPr>
          <a:xfrm>
            <a:off x="4811834" y="5869508"/>
            <a:ext cx="2568332" cy="400110"/>
          </a:xfrm>
          <a:prstGeom prst="rect">
            <a:avLst/>
          </a:prstGeom>
          <a:noFill/>
        </p:spPr>
        <p:txBody>
          <a:bodyPr wrap="none" rtlCol="0">
            <a:spAutoFit/>
          </a:bodyPr>
          <a:lstStyle/>
          <a:p>
            <a:pPr algn="ctr"/>
            <a:r>
              <a:rPr lang="zh-CN" altLang="en-US" sz="2000" dirty="0"/>
              <a:t>扫码预约 下一次遇见</a:t>
            </a:r>
          </a:p>
        </p:txBody>
      </p:sp>
      <p:pic>
        <p:nvPicPr>
          <p:cNvPr id="4" name="图片 3">
            <a:extLst>
              <a:ext uri="{FF2B5EF4-FFF2-40B4-BE49-F238E27FC236}">
                <a16:creationId xmlns:a16="http://schemas.microsoft.com/office/drawing/2014/main" id="{FE69B3F4-2F91-4925-A695-B24FE4A88756}"/>
              </a:ext>
            </a:extLst>
          </p:cNvPr>
          <p:cNvPicPr>
            <a:picLocks/>
          </p:cNvPicPr>
          <p:nvPr/>
        </p:nvPicPr>
        <p:blipFill>
          <a:blip r:embed="rId4" r:link="rId5">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id="{90EE45A0-32EE-4308-A07C-ADA3D08F3EC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911408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72CF15A-6125-4CA1-A670-93D478C33FD5}"/>
              </a:ext>
            </a:extLst>
          </p:cNvPr>
          <p:cNvSpPr txBox="1"/>
          <p:nvPr/>
        </p:nvSpPr>
        <p:spPr>
          <a:xfrm>
            <a:off x="3048856" y="3246902"/>
            <a:ext cx="6097712" cy="923330"/>
          </a:xfrm>
          <a:prstGeom prst="rect">
            <a:avLst/>
          </a:prstGeom>
          <a:noFill/>
        </p:spPr>
        <p:txBody>
          <a:bodyPr wrap="square">
            <a:spAutoFit/>
          </a:bodyPr>
          <a:lstStyle/>
          <a:p>
            <a:r>
              <a:rPr lang="zh-CN" altLang="en-US" b="1" i="0" u="sng" dirty="0">
                <a:solidFill>
                  <a:srgbClr val="0033CC"/>
                </a:solidFill>
                <a:effectLst/>
                <a:latin typeface="微软雅黑" panose="020B0503020204020204" pitchFamily="34" charset="-122"/>
                <a:ea typeface="微软雅黑" panose="020B0503020204020204" pitchFamily="34" charset="-122"/>
                <a:hlinkClick r:id="rId2"/>
              </a:rPr>
              <a:t>稿定年终</a:t>
            </a:r>
            <a:r>
              <a:rPr lang="en-US" altLang="zh-CN" b="1" i="0" u="sng" dirty="0">
                <a:solidFill>
                  <a:srgbClr val="0033CC"/>
                </a:solidFill>
                <a:effectLst/>
                <a:latin typeface="微软雅黑" panose="020B0503020204020204" pitchFamily="34" charset="-122"/>
                <a:ea typeface="微软雅黑" panose="020B0503020204020204" pitchFamily="34" charset="-122"/>
                <a:hlinkClick r:id="rId2"/>
              </a:rPr>
              <a:t>PPT</a:t>
            </a:r>
            <a:r>
              <a:rPr lang="zh-CN" altLang="en-US" b="1" i="0" u="sng" dirty="0">
                <a:solidFill>
                  <a:srgbClr val="0033CC"/>
                </a:solidFill>
                <a:effectLst/>
                <a:latin typeface="微软雅黑" panose="020B0503020204020204" pitchFamily="34" charset="-122"/>
                <a:ea typeface="微软雅黑" panose="020B0503020204020204" pitchFamily="34" charset="-122"/>
                <a:hlinkClick r:id="rId2"/>
              </a:rPr>
              <a:t>模板大赛</a:t>
            </a:r>
            <a:r>
              <a:rPr lang="zh-CN" altLang="en-US" b="1" i="0" u="sng" dirty="0">
                <a:solidFill>
                  <a:srgbClr val="0033CC"/>
                </a:solidFill>
                <a:effectLst/>
                <a:latin typeface="微软雅黑" panose="020B0503020204020204" pitchFamily="34" charset="-122"/>
                <a:ea typeface="微软雅黑" panose="020B0503020204020204" pitchFamily="34" charset="-122"/>
              </a:rPr>
              <a:t>  </a:t>
            </a:r>
            <a:r>
              <a:rPr lang="zh-CN" altLang="en-US" sz="1800" dirty="0">
                <a:solidFill>
                  <a:schemeClr val="tx1">
                    <a:lumMod val="75000"/>
                    <a:lumOff val="25000"/>
                  </a:schemeClr>
                </a:solidFill>
                <a:latin typeface="+mj-ea"/>
                <a:ea typeface="+mj-ea"/>
              </a:rPr>
              <a:t>张天奇</a:t>
            </a:r>
            <a:r>
              <a:rPr lang="zh-CN" altLang="en-US" b="1" i="0" u="sng" dirty="0">
                <a:solidFill>
                  <a:srgbClr val="0033CC"/>
                </a:solidFill>
                <a:effectLst/>
                <a:latin typeface="微软雅黑" panose="020B0503020204020204" pitchFamily="34" charset="-122"/>
                <a:ea typeface="微软雅黑" panose="020B0503020204020204" pitchFamily="34" charset="-122"/>
              </a:rPr>
              <a:t>  作品</a:t>
            </a:r>
            <a:endParaRPr lang="en-US" altLang="zh-CN" b="1" i="0" u="sng" dirty="0">
              <a:solidFill>
                <a:srgbClr val="0033CC"/>
              </a:solidFill>
              <a:effectLst/>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r>
              <a:rPr lang="en-US" altLang="zh-CN" b="1" u="sng" dirty="0">
                <a:solidFill>
                  <a:srgbClr val="0033CC"/>
                </a:solidFill>
                <a:latin typeface="微软雅黑" panose="020B0503020204020204" pitchFamily="34" charset="-122"/>
                <a:ea typeface="微软雅黑" panose="020B0503020204020204" pitchFamily="34" charset="-122"/>
              </a:rPr>
              <a:t>51PPT</a:t>
            </a:r>
            <a:r>
              <a:rPr lang="zh-CN" altLang="en-US" b="1" u="sng" dirty="0">
                <a:solidFill>
                  <a:srgbClr val="0033CC"/>
                </a:solidFill>
                <a:latin typeface="微软雅黑" panose="020B0503020204020204" pitchFamily="34" charset="-122"/>
                <a:ea typeface="微软雅黑" panose="020B0503020204020204" pitchFamily="34" charset="-122"/>
              </a:rPr>
              <a:t>模板网   </a:t>
            </a:r>
            <a:r>
              <a:rPr lang="en-US" altLang="zh-CN" b="1" u="sng" dirty="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a:solidFill>
                  <a:srgbClr val="0033CC"/>
                </a:solidFill>
                <a:latin typeface="微软雅黑" panose="020B0503020204020204" pitchFamily="34" charset="-122"/>
                <a:ea typeface="微软雅黑" panose="020B0503020204020204" pitchFamily="34" charset="-122"/>
              </a:rPr>
              <a:t>  </a:t>
            </a:r>
            <a:r>
              <a:rPr lang="zh-CN" altLang="en-US" b="1" u="sng" dirty="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373520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descr="雪山的风景&#10;&#10;描述已自动生成">
            <a:extLst>
              <a:ext uri="{FF2B5EF4-FFF2-40B4-BE49-F238E27FC236}">
                <a16:creationId xmlns:a16="http://schemas.microsoft.com/office/drawing/2014/main" id="{83AC38A9-6E56-4599-93F8-9144453D1A9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27" name="图片 26" descr="高楼大厦的景色&#10;&#10;描述已自动生成">
            <a:extLst>
              <a:ext uri="{FF2B5EF4-FFF2-40B4-BE49-F238E27FC236}">
                <a16:creationId xmlns:a16="http://schemas.microsoft.com/office/drawing/2014/main" id="{035FF869-5937-43BF-89D9-F1C5A63C8B13}"/>
              </a:ext>
            </a:extLst>
          </p:cNvPr>
          <p:cNvPicPr>
            <a:picLocks noChangeAspect="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a:xfrm>
            <a:off x="0" y="0"/>
            <a:ext cx="12192000" cy="3028950"/>
          </a:xfrm>
          <a:custGeom>
            <a:avLst/>
            <a:gdLst>
              <a:gd name="connsiteX0" fmla="*/ 0 w 12192000"/>
              <a:gd name="connsiteY0" fmla="*/ 0 h 3028950"/>
              <a:gd name="connsiteX1" fmla="*/ 12192000 w 12192000"/>
              <a:gd name="connsiteY1" fmla="*/ 0 h 3028950"/>
              <a:gd name="connsiteX2" fmla="*/ 12192000 w 12192000"/>
              <a:gd name="connsiteY2" fmla="*/ 3028950 h 3028950"/>
              <a:gd name="connsiteX3" fmla="*/ 0 w 12192000"/>
              <a:gd name="connsiteY3" fmla="*/ 3028950 h 3028950"/>
            </a:gdLst>
            <a:ahLst/>
            <a:cxnLst>
              <a:cxn ang="0">
                <a:pos x="connsiteX0" y="connsiteY0"/>
              </a:cxn>
              <a:cxn ang="0">
                <a:pos x="connsiteX1" y="connsiteY1"/>
              </a:cxn>
              <a:cxn ang="0">
                <a:pos x="connsiteX2" y="connsiteY2"/>
              </a:cxn>
              <a:cxn ang="0">
                <a:pos x="connsiteX3" y="connsiteY3"/>
              </a:cxn>
            </a:cxnLst>
            <a:rect l="l" t="t" r="r" b="b"/>
            <a:pathLst>
              <a:path w="12192000" h="3028950">
                <a:moveTo>
                  <a:pt x="0" y="0"/>
                </a:moveTo>
                <a:lnTo>
                  <a:pt x="12192000" y="0"/>
                </a:lnTo>
                <a:lnTo>
                  <a:pt x="12192000" y="3028950"/>
                </a:lnTo>
                <a:lnTo>
                  <a:pt x="0" y="3028950"/>
                </a:lnTo>
                <a:close/>
              </a:path>
            </a:pathLst>
          </a:custGeom>
        </p:spPr>
      </p:pic>
      <p:sp>
        <p:nvSpPr>
          <p:cNvPr id="21" name="矩形 20">
            <a:extLst>
              <a:ext uri="{FF2B5EF4-FFF2-40B4-BE49-F238E27FC236}">
                <a16:creationId xmlns:a16="http://schemas.microsoft.com/office/drawing/2014/main" id="{731599F0-1BE1-4DAB-BACA-0ED5A79C37EE}"/>
              </a:ext>
            </a:extLst>
          </p:cNvPr>
          <p:cNvSpPr/>
          <p:nvPr/>
        </p:nvSpPr>
        <p:spPr>
          <a:xfrm>
            <a:off x="0" y="2880851"/>
            <a:ext cx="12192000" cy="216310"/>
          </a:xfrm>
          <a:prstGeom prst="rect">
            <a:avLst/>
          </a:prstGeom>
          <a:solidFill>
            <a:schemeClr val="tx1">
              <a:lumMod val="75000"/>
              <a:lumOff val="2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8A3928A9-D583-48D0-AE0E-0A541917698D}"/>
              </a:ext>
            </a:extLst>
          </p:cNvPr>
          <p:cNvSpPr/>
          <p:nvPr/>
        </p:nvSpPr>
        <p:spPr>
          <a:xfrm>
            <a:off x="0" y="0"/>
            <a:ext cx="12192000" cy="3028950"/>
          </a:xfrm>
          <a:custGeom>
            <a:avLst/>
            <a:gdLst>
              <a:gd name="connsiteX0" fmla="*/ 0 w 12192000"/>
              <a:gd name="connsiteY0" fmla="*/ 0 h 3028950"/>
              <a:gd name="connsiteX1" fmla="*/ 12192000 w 12192000"/>
              <a:gd name="connsiteY1" fmla="*/ 0 h 3028950"/>
              <a:gd name="connsiteX2" fmla="*/ 12192000 w 12192000"/>
              <a:gd name="connsiteY2" fmla="*/ 3028950 h 3028950"/>
              <a:gd name="connsiteX3" fmla="*/ 0 w 12192000"/>
              <a:gd name="connsiteY3" fmla="*/ 3028950 h 3028950"/>
            </a:gdLst>
            <a:ahLst/>
            <a:cxnLst>
              <a:cxn ang="0">
                <a:pos x="connsiteX0" y="connsiteY0"/>
              </a:cxn>
              <a:cxn ang="0">
                <a:pos x="connsiteX1" y="connsiteY1"/>
              </a:cxn>
              <a:cxn ang="0">
                <a:pos x="connsiteX2" y="connsiteY2"/>
              </a:cxn>
              <a:cxn ang="0">
                <a:pos x="connsiteX3" y="connsiteY3"/>
              </a:cxn>
            </a:cxnLst>
            <a:rect l="l" t="t" r="r" b="b"/>
            <a:pathLst>
              <a:path w="12192000" h="3028950">
                <a:moveTo>
                  <a:pt x="0" y="0"/>
                </a:moveTo>
                <a:lnTo>
                  <a:pt x="12192000" y="0"/>
                </a:lnTo>
                <a:lnTo>
                  <a:pt x="12192000" y="3028950"/>
                </a:lnTo>
                <a:lnTo>
                  <a:pt x="0" y="3028950"/>
                </a:lnTo>
                <a:close/>
              </a:path>
            </a:pathLst>
          </a:custGeom>
          <a:gradFill>
            <a:gsLst>
              <a:gs pos="100000">
                <a:schemeClr val="accent2">
                  <a:alpha val="70000"/>
                </a:schemeClr>
              </a:gs>
              <a:gs pos="0">
                <a:schemeClr val="accent1">
                  <a:alpha val="58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矩形 8">
            <a:extLst>
              <a:ext uri="{FF2B5EF4-FFF2-40B4-BE49-F238E27FC236}">
                <a16:creationId xmlns:a16="http://schemas.microsoft.com/office/drawing/2014/main" id="{69DB384D-65FD-4A57-8349-C02F75FA9C32}"/>
              </a:ext>
            </a:extLst>
          </p:cNvPr>
          <p:cNvSpPr/>
          <p:nvPr/>
        </p:nvSpPr>
        <p:spPr>
          <a:xfrm>
            <a:off x="4191000" y="2298700"/>
            <a:ext cx="3810000" cy="1371600"/>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176222F5-B612-4055-8E59-FD154D1D87A2}"/>
              </a:ext>
            </a:extLst>
          </p:cNvPr>
          <p:cNvSpPr txBox="1"/>
          <p:nvPr/>
        </p:nvSpPr>
        <p:spPr>
          <a:xfrm>
            <a:off x="3187702" y="3972104"/>
            <a:ext cx="5816598" cy="923330"/>
          </a:xfrm>
          <a:prstGeom prst="rect">
            <a:avLst/>
          </a:prstGeom>
          <a:noFill/>
        </p:spPr>
        <p:txBody>
          <a:bodyPr wrap="square" rtlCol="0" anchor="ctr">
            <a:spAutoFit/>
          </a:bodyPr>
          <a:lstStyle/>
          <a:p>
            <a:pPr algn="ctr"/>
            <a:r>
              <a:rPr lang="zh-CN" altLang="en-US" sz="5400" dirty="0">
                <a:solidFill>
                  <a:schemeClr val="accent1"/>
                </a:solidFill>
                <a:latin typeface="+mj-ea"/>
                <a:ea typeface="+mj-ea"/>
              </a:rPr>
              <a:t>年度回顾</a:t>
            </a:r>
          </a:p>
        </p:txBody>
      </p:sp>
      <p:sp>
        <p:nvSpPr>
          <p:cNvPr id="11" name="文本框 10">
            <a:extLst>
              <a:ext uri="{FF2B5EF4-FFF2-40B4-BE49-F238E27FC236}">
                <a16:creationId xmlns:a16="http://schemas.microsoft.com/office/drawing/2014/main" id="{333F3B91-C685-49AD-8282-CA8952DFEA69}"/>
              </a:ext>
            </a:extLst>
          </p:cNvPr>
          <p:cNvSpPr txBox="1"/>
          <p:nvPr/>
        </p:nvSpPr>
        <p:spPr>
          <a:xfrm>
            <a:off x="4483101" y="2522836"/>
            <a:ext cx="3225800" cy="923330"/>
          </a:xfrm>
          <a:prstGeom prst="rect">
            <a:avLst/>
          </a:prstGeom>
          <a:noFill/>
        </p:spPr>
        <p:txBody>
          <a:bodyPr wrap="square" rtlCol="0" anchor="ctr">
            <a:spAutoFit/>
          </a:bodyPr>
          <a:lstStyle/>
          <a:p>
            <a:pPr algn="ctr"/>
            <a:r>
              <a:rPr lang="en-US" altLang="zh-CN" sz="5400" dirty="0">
                <a:solidFill>
                  <a:schemeClr val="bg1"/>
                </a:solidFill>
                <a:latin typeface="+mj-ea"/>
                <a:ea typeface="+mj-ea"/>
              </a:rPr>
              <a:t>PART 01</a:t>
            </a:r>
            <a:endParaRPr lang="zh-CN" altLang="en-US" sz="5400" dirty="0">
              <a:solidFill>
                <a:schemeClr val="bg1"/>
              </a:solidFill>
              <a:latin typeface="+mj-ea"/>
              <a:ea typeface="+mj-ea"/>
            </a:endParaRPr>
          </a:p>
        </p:txBody>
      </p:sp>
      <p:sp>
        <p:nvSpPr>
          <p:cNvPr id="12" name="文本框 11">
            <a:extLst>
              <a:ext uri="{FF2B5EF4-FFF2-40B4-BE49-F238E27FC236}">
                <a16:creationId xmlns:a16="http://schemas.microsoft.com/office/drawing/2014/main" id="{541B4BC6-F923-4A49-B6C8-3E0D6B81016E}"/>
              </a:ext>
            </a:extLst>
          </p:cNvPr>
          <p:cNvSpPr txBox="1"/>
          <p:nvPr/>
        </p:nvSpPr>
        <p:spPr>
          <a:xfrm>
            <a:off x="1627531" y="4921250"/>
            <a:ext cx="8936938" cy="595356"/>
          </a:xfrm>
          <a:prstGeom prst="rect">
            <a:avLst/>
          </a:prstGeom>
          <a:noFill/>
        </p:spPr>
        <p:txBody>
          <a:bodyPr wrap="square" rtlCol="0">
            <a:spAutoFit/>
          </a:bodyPr>
          <a:lstStyle/>
          <a:p>
            <a:pPr algn="ctr">
              <a:lnSpc>
                <a:spcPct val="120000"/>
              </a:lnSpc>
            </a:pPr>
            <a:r>
              <a:rPr lang="zh-CN" altLang="en-US" sz="1400" dirty="0">
                <a:solidFill>
                  <a:schemeClr val="bg1">
                    <a:lumMod val="50000"/>
                  </a:schemeClr>
                </a:solidFill>
                <a:latin typeface="+mn-ea"/>
              </a:rPr>
              <a:t>请替换文字内容，点击相关标题文字请替请替换文字内容，点击相关标题文字请替换文字请替换文字内请替换文字内容，点击相关标题文字请替换文字请替换文字换文字请替换文字内请替换文字内容</a:t>
            </a:r>
          </a:p>
        </p:txBody>
      </p:sp>
      <p:grpSp>
        <p:nvGrpSpPr>
          <p:cNvPr id="17" name="组合 16">
            <a:extLst>
              <a:ext uri="{FF2B5EF4-FFF2-40B4-BE49-F238E27FC236}">
                <a16:creationId xmlns:a16="http://schemas.microsoft.com/office/drawing/2014/main" id="{A272C797-8C57-4ABE-9243-3475221A1556}"/>
              </a:ext>
            </a:extLst>
          </p:cNvPr>
          <p:cNvGrpSpPr/>
          <p:nvPr/>
        </p:nvGrpSpPr>
        <p:grpSpPr>
          <a:xfrm>
            <a:off x="2150192" y="4344869"/>
            <a:ext cx="2183683" cy="177800"/>
            <a:chOff x="2150192" y="4344869"/>
            <a:chExt cx="2183683" cy="177800"/>
          </a:xfrm>
        </p:grpSpPr>
        <p:sp>
          <p:nvSpPr>
            <p:cNvPr id="13" name="菱形 12">
              <a:extLst>
                <a:ext uri="{FF2B5EF4-FFF2-40B4-BE49-F238E27FC236}">
                  <a16:creationId xmlns:a16="http://schemas.microsoft.com/office/drawing/2014/main" id="{41F56700-9F28-4618-BA8E-04A1C66BB050}"/>
                </a:ext>
              </a:extLst>
            </p:cNvPr>
            <p:cNvSpPr/>
            <p:nvPr/>
          </p:nvSpPr>
          <p:spPr>
            <a:xfrm>
              <a:off x="4156075" y="4344869"/>
              <a:ext cx="177800" cy="177800"/>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id="{033C69D5-0146-4EA1-B112-8ED3EC9A2C8B}"/>
                </a:ext>
              </a:extLst>
            </p:cNvPr>
            <p:cNvCxnSpPr>
              <a:cxnSpLocks/>
            </p:cNvCxnSpPr>
            <p:nvPr/>
          </p:nvCxnSpPr>
          <p:spPr>
            <a:xfrm flipH="1">
              <a:off x="2150192" y="4433769"/>
              <a:ext cx="18700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AE5801CD-86D2-4C5C-837C-EAF67A3CF6B6}"/>
              </a:ext>
            </a:extLst>
          </p:cNvPr>
          <p:cNvGrpSpPr/>
          <p:nvPr/>
        </p:nvGrpSpPr>
        <p:grpSpPr>
          <a:xfrm flipH="1">
            <a:off x="7858125" y="4344869"/>
            <a:ext cx="2183683" cy="177800"/>
            <a:chOff x="2150192" y="4344869"/>
            <a:chExt cx="2183683" cy="177800"/>
          </a:xfrm>
        </p:grpSpPr>
        <p:sp>
          <p:nvSpPr>
            <p:cNvPr id="19" name="菱形 18">
              <a:extLst>
                <a:ext uri="{FF2B5EF4-FFF2-40B4-BE49-F238E27FC236}">
                  <a16:creationId xmlns:a16="http://schemas.microsoft.com/office/drawing/2014/main" id="{9631CC48-8722-4D0F-9403-D82C2FD87537}"/>
                </a:ext>
              </a:extLst>
            </p:cNvPr>
            <p:cNvSpPr/>
            <p:nvPr/>
          </p:nvSpPr>
          <p:spPr>
            <a:xfrm>
              <a:off x="4156075" y="4344869"/>
              <a:ext cx="177800" cy="177800"/>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5A5328A6-B4A9-474E-BF88-9537F94FC9C6}"/>
                </a:ext>
              </a:extLst>
            </p:cNvPr>
            <p:cNvCxnSpPr>
              <a:cxnSpLocks/>
            </p:cNvCxnSpPr>
            <p:nvPr/>
          </p:nvCxnSpPr>
          <p:spPr>
            <a:xfrm flipH="1">
              <a:off x="2150192" y="4433769"/>
              <a:ext cx="18700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2" name="矩形: 圆角 21">
            <a:extLst>
              <a:ext uri="{FF2B5EF4-FFF2-40B4-BE49-F238E27FC236}">
                <a16:creationId xmlns:a16="http://schemas.microsoft.com/office/drawing/2014/main" id="{1F059D32-54BB-406C-85A9-FA263C04E7BE}"/>
              </a:ext>
            </a:extLst>
          </p:cNvPr>
          <p:cNvSpPr/>
          <p:nvPr/>
        </p:nvSpPr>
        <p:spPr>
          <a:xfrm>
            <a:off x="3776662" y="5727329"/>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工作职责</a:t>
            </a:r>
          </a:p>
        </p:txBody>
      </p:sp>
      <p:sp>
        <p:nvSpPr>
          <p:cNvPr id="23" name="矩形: 圆角 22">
            <a:extLst>
              <a:ext uri="{FF2B5EF4-FFF2-40B4-BE49-F238E27FC236}">
                <a16:creationId xmlns:a16="http://schemas.microsoft.com/office/drawing/2014/main" id="{3E12ECE0-2B6C-4DD2-9A97-D09DD6166BAD}"/>
              </a:ext>
            </a:extLst>
          </p:cNvPr>
          <p:cNvSpPr/>
          <p:nvPr/>
        </p:nvSpPr>
        <p:spPr>
          <a:xfrm>
            <a:off x="4727911" y="5727329"/>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小组成员</a:t>
            </a:r>
          </a:p>
        </p:txBody>
      </p:sp>
      <p:sp>
        <p:nvSpPr>
          <p:cNvPr id="24" name="矩形: 圆角 23">
            <a:extLst>
              <a:ext uri="{FF2B5EF4-FFF2-40B4-BE49-F238E27FC236}">
                <a16:creationId xmlns:a16="http://schemas.microsoft.com/office/drawing/2014/main" id="{F8D2438D-C531-48F2-B106-45856F716DA9}"/>
              </a:ext>
            </a:extLst>
          </p:cNvPr>
          <p:cNvSpPr/>
          <p:nvPr/>
        </p:nvSpPr>
        <p:spPr>
          <a:xfrm>
            <a:off x="5679160" y="5727329"/>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负责项目</a:t>
            </a:r>
          </a:p>
        </p:txBody>
      </p:sp>
      <p:sp>
        <p:nvSpPr>
          <p:cNvPr id="25" name="矩形: 圆角 24">
            <a:extLst>
              <a:ext uri="{FF2B5EF4-FFF2-40B4-BE49-F238E27FC236}">
                <a16:creationId xmlns:a16="http://schemas.microsoft.com/office/drawing/2014/main" id="{EA5DAC8A-B56A-409C-AD3C-895222995389}"/>
              </a:ext>
            </a:extLst>
          </p:cNvPr>
          <p:cNvSpPr/>
          <p:nvPr/>
        </p:nvSpPr>
        <p:spPr>
          <a:xfrm>
            <a:off x="6630410" y="5727329"/>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学习培训</a:t>
            </a:r>
          </a:p>
        </p:txBody>
      </p:sp>
      <p:sp>
        <p:nvSpPr>
          <p:cNvPr id="26" name="矩形: 圆角 25">
            <a:extLst>
              <a:ext uri="{FF2B5EF4-FFF2-40B4-BE49-F238E27FC236}">
                <a16:creationId xmlns:a16="http://schemas.microsoft.com/office/drawing/2014/main" id="{7EC1F495-464A-47D5-B63C-06A127FCB934}"/>
              </a:ext>
            </a:extLst>
          </p:cNvPr>
          <p:cNvSpPr/>
          <p:nvPr/>
        </p:nvSpPr>
        <p:spPr>
          <a:xfrm>
            <a:off x="7581659" y="5727329"/>
            <a:ext cx="833679" cy="263896"/>
          </a:xfrm>
          <a:prstGeom prst="roundRect">
            <a:avLst>
              <a:gd name="adj" fmla="val 50000"/>
            </a:avLst>
          </a:prstGeom>
          <a:solidFill>
            <a:schemeClr val="accent2">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accent1"/>
                </a:solidFill>
              </a:rPr>
              <a:t>组织变革</a:t>
            </a:r>
          </a:p>
        </p:txBody>
      </p:sp>
    </p:spTree>
    <p:extLst>
      <p:ext uri="{BB962C8B-B14F-4D97-AF65-F5344CB8AC3E}">
        <p14:creationId xmlns:p14="http://schemas.microsoft.com/office/powerpoint/2010/main" val="1291846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descr="卡通人物&#10;&#10;描述已自动生成">
            <a:extLst>
              <a:ext uri="{FF2B5EF4-FFF2-40B4-BE49-F238E27FC236}">
                <a16:creationId xmlns:a16="http://schemas.microsoft.com/office/drawing/2014/main" id="{3F11385B-E8FE-4B8D-9FC8-82B3246E687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27125" y="1920876"/>
            <a:ext cx="5232400" cy="3488267"/>
          </a:xfrm>
          <a:custGeom>
            <a:avLst/>
            <a:gdLst>
              <a:gd name="connsiteX0" fmla="*/ 0 w 5232400"/>
              <a:gd name="connsiteY0" fmla="*/ 0 h 3488267"/>
              <a:gd name="connsiteX1" fmla="*/ 5232400 w 5232400"/>
              <a:gd name="connsiteY1" fmla="*/ 0 h 3488267"/>
              <a:gd name="connsiteX2" fmla="*/ 5232400 w 5232400"/>
              <a:gd name="connsiteY2" fmla="*/ 3488267 h 3488267"/>
              <a:gd name="connsiteX3" fmla="*/ 0 w 5232400"/>
              <a:gd name="connsiteY3" fmla="*/ 3488267 h 3488267"/>
            </a:gdLst>
            <a:ahLst/>
            <a:cxnLst>
              <a:cxn ang="0">
                <a:pos x="connsiteX0" y="connsiteY0"/>
              </a:cxn>
              <a:cxn ang="0">
                <a:pos x="connsiteX1" y="connsiteY1"/>
              </a:cxn>
              <a:cxn ang="0">
                <a:pos x="connsiteX2" y="connsiteY2"/>
              </a:cxn>
              <a:cxn ang="0">
                <a:pos x="connsiteX3" y="connsiteY3"/>
              </a:cxn>
            </a:cxnLst>
            <a:rect l="l" t="t" r="r" b="b"/>
            <a:pathLst>
              <a:path w="5232400" h="3488267">
                <a:moveTo>
                  <a:pt x="0" y="0"/>
                </a:moveTo>
                <a:lnTo>
                  <a:pt x="5232400" y="0"/>
                </a:lnTo>
                <a:lnTo>
                  <a:pt x="5232400" y="3488267"/>
                </a:lnTo>
                <a:lnTo>
                  <a:pt x="0" y="3488267"/>
                </a:lnTo>
                <a:close/>
              </a:path>
            </a:pathLst>
          </a:custGeom>
          <a:solidFill>
            <a:schemeClr val="bg1"/>
          </a:solidFill>
          <a:ln>
            <a:noFill/>
          </a:ln>
          <a:effectLst>
            <a:outerShdw blurRad="152400" dist="139700" dir="5400000" sx="97000" sy="97000" algn="t" rotWithShape="0">
              <a:prstClr val="black">
                <a:alpha val="24000"/>
              </a:prstClr>
            </a:outerShdw>
          </a:effectLst>
        </p:spPr>
      </p:pic>
      <p:sp>
        <p:nvSpPr>
          <p:cNvPr id="2" name="文本框 1">
            <a:extLst>
              <a:ext uri="{FF2B5EF4-FFF2-40B4-BE49-F238E27FC236}">
                <a16:creationId xmlns:a16="http://schemas.microsoft.com/office/drawing/2014/main" id="{65327D56-494E-43A8-AC6E-825958DB5F0A}"/>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主要工作职责</a:t>
            </a:r>
          </a:p>
        </p:txBody>
      </p:sp>
      <p:sp>
        <p:nvSpPr>
          <p:cNvPr id="7" name="矩形 6">
            <a:extLst>
              <a:ext uri="{FF2B5EF4-FFF2-40B4-BE49-F238E27FC236}">
                <a16:creationId xmlns:a16="http://schemas.microsoft.com/office/drawing/2014/main" id="{841B6F56-E1B6-4CC8-BE37-2DD82AE6D27C}"/>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AB3C53FD-DB6C-4B22-AD58-A0DB10CAED4A}"/>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01</a:t>
            </a:r>
            <a:endParaRPr lang="zh-CN" altLang="en-US" dirty="0">
              <a:latin typeface="+mj-ea"/>
              <a:ea typeface="+mj-ea"/>
            </a:endParaRPr>
          </a:p>
        </p:txBody>
      </p:sp>
      <p:sp>
        <p:nvSpPr>
          <p:cNvPr id="15" name="矩形 14">
            <a:extLst>
              <a:ext uri="{FF2B5EF4-FFF2-40B4-BE49-F238E27FC236}">
                <a16:creationId xmlns:a16="http://schemas.microsoft.com/office/drawing/2014/main" id="{43329199-B242-439B-90D8-DE1659584BBF}"/>
              </a:ext>
            </a:extLst>
          </p:cNvPr>
          <p:cNvSpPr/>
          <p:nvPr/>
        </p:nvSpPr>
        <p:spPr>
          <a:xfrm>
            <a:off x="5219700" y="1426498"/>
            <a:ext cx="5845175" cy="4572000"/>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76E7885-7572-4769-A3E2-FCBB1F47D728}"/>
              </a:ext>
            </a:extLst>
          </p:cNvPr>
          <p:cNvSpPr/>
          <p:nvPr/>
        </p:nvSpPr>
        <p:spPr>
          <a:xfrm>
            <a:off x="5694005" y="1916753"/>
            <a:ext cx="509946" cy="509946"/>
          </a:xfrm>
          <a:prstGeom prst="ellipse">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dirty="0">
                <a:latin typeface="+mj-ea"/>
                <a:ea typeface="+mj-ea"/>
              </a:rPr>
              <a:t>01</a:t>
            </a:r>
            <a:endParaRPr lang="zh-CN" altLang="en-US" dirty="0">
              <a:latin typeface="+mj-ea"/>
              <a:ea typeface="+mj-ea"/>
            </a:endParaRPr>
          </a:p>
        </p:txBody>
      </p:sp>
      <p:sp>
        <p:nvSpPr>
          <p:cNvPr id="27" name="文本框 26">
            <a:extLst>
              <a:ext uri="{FF2B5EF4-FFF2-40B4-BE49-F238E27FC236}">
                <a16:creationId xmlns:a16="http://schemas.microsoft.com/office/drawing/2014/main" id="{8E5E4C02-A265-4EB3-A400-84E7866A2290}"/>
              </a:ext>
            </a:extLst>
          </p:cNvPr>
          <p:cNvSpPr txBox="1"/>
          <p:nvPr/>
        </p:nvSpPr>
        <p:spPr>
          <a:xfrm>
            <a:off x="6354821" y="1895766"/>
            <a:ext cx="4133494" cy="338554"/>
          </a:xfrm>
          <a:prstGeom prst="rect">
            <a:avLst/>
          </a:prstGeom>
          <a:noFill/>
        </p:spPr>
        <p:txBody>
          <a:bodyPr wrap="square" rtlCol="0" anchor="ctr">
            <a:spAutoFit/>
          </a:bodyPr>
          <a:lstStyle/>
          <a:p>
            <a:r>
              <a:rPr lang="zh-CN" altLang="en-US" sz="1600" dirty="0">
                <a:solidFill>
                  <a:schemeClr val="tx1">
                    <a:lumMod val="65000"/>
                    <a:lumOff val="35000"/>
                  </a:schemeClr>
                </a:solidFill>
                <a:latin typeface="+mj-ea"/>
                <a:ea typeface="+mj-ea"/>
              </a:rPr>
              <a:t>新客户拓展</a:t>
            </a:r>
          </a:p>
        </p:txBody>
      </p:sp>
      <p:sp>
        <p:nvSpPr>
          <p:cNvPr id="28" name="文本框 27">
            <a:extLst>
              <a:ext uri="{FF2B5EF4-FFF2-40B4-BE49-F238E27FC236}">
                <a16:creationId xmlns:a16="http://schemas.microsoft.com/office/drawing/2014/main" id="{86F1A5FA-6846-410F-967B-E0178386E2F3}"/>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29" name="矩形 28">
            <a:extLst>
              <a:ext uri="{FF2B5EF4-FFF2-40B4-BE49-F238E27FC236}">
                <a16:creationId xmlns:a16="http://schemas.microsoft.com/office/drawing/2014/main" id="{5691F126-F0C2-41BF-B231-F8946BAD9207}"/>
              </a:ext>
            </a:extLst>
          </p:cNvPr>
          <p:cNvSpPr/>
          <p:nvPr/>
        </p:nvSpPr>
        <p:spPr>
          <a:xfrm>
            <a:off x="5219700" y="1426498"/>
            <a:ext cx="5845175" cy="45719"/>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6DD8C17F-4742-41FA-B9A7-A8984580B246}"/>
              </a:ext>
            </a:extLst>
          </p:cNvPr>
          <p:cNvGrpSpPr/>
          <p:nvPr/>
        </p:nvGrpSpPr>
        <p:grpSpPr>
          <a:xfrm>
            <a:off x="10486744" y="1274524"/>
            <a:ext cx="333656" cy="395385"/>
            <a:chOff x="10486744" y="1096724"/>
            <a:chExt cx="333656" cy="395385"/>
          </a:xfrm>
        </p:grpSpPr>
        <p:sp>
          <p:nvSpPr>
            <p:cNvPr id="30" name="箭头: 五边形 29">
              <a:extLst>
                <a:ext uri="{FF2B5EF4-FFF2-40B4-BE49-F238E27FC236}">
                  <a16:creationId xmlns:a16="http://schemas.microsoft.com/office/drawing/2014/main" id="{1AD67DCD-12A4-4B6D-B3DB-781B9D003DDF}"/>
                </a:ext>
              </a:extLst>
            </p:cNvPr>
            <p:cNvSpPr/>
            <p:nvPr/>
          </p:nvSpPr>
          <p:spPr>
            <a:xfrm rot="5400000">
              <a:off x="10455879" y="1127589"/>
              <a:ext cx="395385" cy="333656"/>
            </a:xfrm>
            <a:prstGeom prst="homePlate">
              <a:avLst>
                <a:gd name="adj" fmla="val 26913"/>
              </a:avLst>
            </a:prstGeom>
            <a:gradFill flip="none" rotWithShape="0">
              <a:gsLst>
                <a:gs pos="100000">
                  <a:schemeClr val="accent4"/>
                </a:gs>
                <a:gs pos="0">
                  <a:schemeClr val="accent5"/>
                </a:gs>
              </a:gsLst>
              <a:lin ang="2700000" scaled="0"/>
              <a:tileRect/>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31" name="星形: 五角 30">
              <a:extLst>
                <a:ext uri="{FF2B5EF4-FFF2-40B4-BE49-F238E27FC236}">
                  <a16:creationId xmlns:a16="http://schemas.microsoft.com/office/drawing/2014/main" id="{03696E0F-357A-4CBB-AF72-99AE160CC8AB}"/>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a:extLst>
              <a:ext uri="{FF2B5EF4-FFF2-40B4-BE49-F238E27FC236}">
                <a16:creationId xmlns:a16="http://schemas.microsoft.com/office/drawing/2014/main" id="{1417E309-5491-4264-A3E2-5D4D8DAFA11D}"/>
              </a:ext>
            </a:extLst>
          </p:cNvPr>
          <p:cNvSpPr txBox="1"/>
          <p:nvPr/>
        </p:nvSpPr>
        <p:spPr>
          <a:xfrm>
            <a:off x="6354821" y="2197771"/>
            <a:ext cx="4133494" cy="261610"/>
          </a:xfrm>
          <a:prstGeom prst="rect">
            <a:avLst/>
          </a:prstGeom>
          <a:noFill/>
        </p:spPr>
        <p:txBody>
          <a:bodyPr wrap="square" rtlCol="0" anchor="ctr">
            <a:spAutoFit/>
          </a:bodyPr>
          <a:lstStyle/>
          <a:p>
            <a:r>
              <a:rPr lang="zh-CN" altLang="en-US" sz="1050" dirty="0">
                <a:solidFill>
                  <a:schemeClr val="bg1">
                    <a:lumMod val="50000"/>
                  </a:schemeClr>
                </a:solidFill>
                <a:latin typeface="+mn-ea"/>
              </a:rPr>
              <a:t>通过开拓新渠道获取新客户，为公司创造商机线索，提高收入。</a:t>
            </a:r>
          </a:p>
        </p:txBody>
      </p:sp>
      <p:sp>
        <p:nvSpPr>
          <p:cNvPr id="34" name="椭圆 33">
            <a:extLst>
              <a:ext uri="{FF2B5EF4-FFF2-40B4-BE49-F238E27FC236}">
                <a16:creationId xmlns:a16="http://schemas.microsoft.com/office/drawing/2014/main" id="{BE60B3E4-3966-485C-81D7-7FF9E90CA120}"/>
              </a:ext>
            </a:extLst>
          </p:cNvPr>
          <p:cNvSpPr/>
          <p:nvPr/>
        </p:nvSpPr>
        <p:spPr>
          <a:xfrm>
            <a:off x="5694005" y="2890147"/>
            <a:ext cx="509946" cy="509946"/>
          </a:xfrm>
          <a:prstGeom prst="ellipse">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dirty="0">
                <a:latin typeface="+mj-ea"/>
                <a:ea typeface="+mj-ea"/>
              </a:rPr>
              <a:t>02</a:t>
            </a:r>
            <a:endParaRPr lang="zh-CN" altLang="en-US" dirty="0">
              <a:latin typeface="+mj-ea"/>
              <a:ea typeface="+mj-ea"/>
            </a:endParaRPr>
          </a:p>
        </p:txBody>
      </p:sp>
      <p:sp>
        <p:nvSpPr>
          <p:cNvPr id="35" name="文本框 34">
            <a:extLst>
              <a:ext uri="{FF2B5EF4-FFF2-40B4-BE49-F238E27FC236}">
                <a16:creationId xmlns:a16="http://schemas.microsoft.com/office/drawing/2014/main" id="{60CB72C1-B155-47AD-BCCF-6168453B731C}"/>
              </a:ext>
            </a:extLst>
          </p:cNvPr>
          <p:cNvSpPr txBox="1"/>
          <p:nvPr/>
        </p:nvSpPr>
        <p:spPr>
          <a:xfrm>
            <a:off x="6354821" y="2869159"/>
            <a:ext cx="4133494" cy="338554"/>
          </a:xfrm>
          <a:prstGeom prst="rect">
            <a:avLst/>
          </a:prstGeom>
          <a:noFill/>
        </p:spPr>
        <p:txBody>
          <a:bodyPr wrap="square" rtlCol="0" anchor="ctr">
            <a:spAutoFit/>
          </a:bodyPr>
          <a:lstStyle/>
          <a:p>
            <a:r>
              <a:rPr lang="zh-CN" altLang="en-US" sz="1600" dirty="0">
                <a:solidFill>
                  <a:schemeClr val="tx1">
                    <a:lumMod val="65000"/>
                    <a:lumOff val="35000"/>
                  </a:schemeClr>
                </a:solidFill>
                <a:latin typeface="+mj-ea"/>
                <a:ea typeface="+mj-ea"/>
              </a:rPr>
              <a:t>销售支持</a:t>
            </a:r>
          </a:p>
        </p:txBody>
      </p:sp>
      <p:sp>
        <p:nvSpPr>
          <p:cNvPr id="36" name="文本框 35">
            <a:extLst>
              <a:ext uri="{FF2B5EF4-FFF2-40B4-BE49-F238E27FC236}">
                <a16:creationId xmlns:a16="http://schemas.microsoft.com/office/drawing/2014/main" id="{B9F8096D-0CC0-4BF3-AF70-3A6F81222099}"/>
              </a:ext>
            </a:extLst>
          </p:cNvPr>
          <p:cNvSpPr txBox="1"/>
          <p:nvPr/>
        </p:nvSpPr>
        <p:spPr>
          <a:xfrm>
            <a:off x="6354821" y="3171164"/>
            <a:ext cx="4133494" cy="261610"/>
          </a:xfrm>
          <a:prstGeom prst="rect">
            <a:avLst/>
          </a:prstGeom>
          <a:noFill/>
        </p:spPr>
        <p:txBody>
          <a:bodyPr wrap="square" rtlCol="0" anchor="ctr">
            <a:spAutoFit/>
          </a:bodyPr>
          <a:lstStyle/>
          <a:p>
            <a:r>
              <a:rPr lang="zh-CN" altLang="en-US" sz="1050" dirty="0">
                <a:solidFill>
                  <a:schemeClr val="bg1">
                    <a:lumMod val="50000"/>
                  </a:schemeClr>
                </a:solidFill>
                <a:latin typeface="+mn-ea"/>
              </a:rPr>
              <a:t>为销售提供各类销售工具，含各类产品资料、海报、</a:t>
            </a:r>
            <a:r>
              <a:rPr lang="en-US" altLang="zh-CN" sz="1050" dirty="0">
                <a:solidFill>
                  <a:schemeClr val="bg1">
                    <a:lumMod val="50000"/>
                  </a:schemeClr>
                </a:solidFill>
                <a:latin typeface="+mn-ea"/>
              </a:rPr>
              <a:t>PPT</a:t>
            </a:r>
            <a:r>
              <a:rPr lang="zh-CN" altLang="en-US" sz="1050" dirty="0">
                <a:solidFill>
                  <a:schemeClr val="bg1">
                    <a:lumMod val="50000"/>
                  </a:schemeClr>
                </a:solidFill>
                <a:latin typeface="+mn-ea"/>
              </a:rPr>
              <a:t>等</a:t>
            </a:r>
          </a:p>
        </p:txBody>
      </p:sp>
      <p:sp>
        <p:nvSpPr>
          <p:cNvPr id="37" name="椭圆 36">
            <a:extLst>
              <a:ext uri="{FF2B5EF4-FFF2-40B4-BE49-F238E27FC236}">
                <a16:creationId xmlns:a16="http://schemas.microsoft.com/office/drawing/2014/main" id="{023FEB26-4343-4E8C-BB43-D2CDB37E967E}"/>
              </a:ext>
            </a:extLst>
          </p:cNvPr>
          <p:cNvSpPr/>
          <p:nvPr/>
        </p:nvSpPr>
        <p:spPr>
          <a:xfrm>
            <a:off x="5694005" y="3863540"/>
            <a:ext cx="509946" cy="509946"/>
          </a:xfrm>
          <a:prstGeom prst="ellipse">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dirty="0">
                <a:latin typeface="+mj-ea"/>
                <a:ea typeface="+mj-ea"/>
              </a:rPr>
              <a:t>03</a:t>
            </a:r>
            <a:endParaRPr lang="zh-CN" altLang="en-US" dirty="0">
              <a:latin typeface="+mj-ea"/>
              <a:ea typeface="+mj-ea"/>
            </a:endParaRPr>
          </a:p>
        </p:txBody>
      </p:sp>
      <p:sp>
        <p:nvSpPr>
          <p:cNvPr id="38" name="文本框 37">
            <a:extLst>
              <a:ext uri="{FF2B5EF4-FFF2-40B4-BE49-F238E27FC236}">
                <a16:creationId xmlns:a16="http://schemas.microsoft.com/office/drawing/2014/main" id="{2D096F05-E74A-48B8-8ED8-539BEA3D2931}"/>
              </a:ext>
            </a:extLst>
          </p:cNvPr>
          <p:cNvSpPr txBox="1"/>
          <p:nvPr/>
        </p:nvSpPr>
        <p:spPr>
          <a:xfrm>
            <a:off x="6354821" y="3842552"/>
            <a:ext cx="4133494" cy="338554"/>
          </a:xfrm>
          <a:prstGeom prst="rect">
            <a:avLst/>
          </a:prstGeom>
          <a:noFill/>
        </p:spPr>
        <p:txBody>
          <a:bodyPr wrap="square" rtlCol="0" anchor="ctr">
            <a:spAutoFit/>
          </a:bodyPr>
          <a:lstStyle/>
          <a:p>
            <a:r>
              <a:rPr lang="zh-CN" altLang="en-US" sz="1600" dirty="0">
                <a:solidFill>
                  <a:schemeClr val="tx1">
                    <a:lumMod val="65000"/>
                    <a:lumOff val="35000"/>
                  </a:schemeClr>
                </a:solidFill>
                <a:latin typeface="+mj-ea"/>
                <a:ea typeface="+mj-ea"/>
              </a:rPr>
              <a:t>新媒体运营</a:t>
            </a:r>
          </a:p>
        </p:txBody>
      </p:sp>
      <p:sp>
        <p:nvSpPr>
          <p:cNvPr id="39" name="文本框 38">
            <a:extLst>
              <a:ext uri="{FF2B5EF4-FFF2-40B4-BE49-F238E27FC236}">
                <a16:creationId xmlns:a16="http://schemas.microsoft.com/office/drawing/2014/main" id="{08410447-5159-466F-9EC2-F40C91836DE3}"/>
              </a:ext>
            </a:extLst>
          </p:cNvPr>
          <p:cNvSpPr txBox="1"/>
          <p:nvPr/>
        </p:nvSpPr>
        <p:spPr>
          <a:xfrm>
            <a:off x="6354821" y="4144557"/>
            <a:ext cx="4133494" cy="261610"/>
          </a:xfrm>
          <a:prstGeom prst="rect">
            <a:avLst/>
          </a:prstGeom>
          <a:noFill/>
        </p:spPr>
        <p:txBody>
          <a:bodyPr wrap="square" rtlCol="0" anchor="ctr">
            <a:spAutoFit/>
          </a:bodyPr>
          <a:lstStyle/>
          <a:p>
            <a:r>
              <a:rPr lang="zh-CN" altLang="en-US" sz="1050" dirty="0">
                <a:solidFill>
                  <a:schemeClr val="bg1">
                    <a:lumMod val="50000"/>
                  </a:schemeClr>
                </a:solidFill>
                <a:latin typeface="+mn-ea"/>
              </a:rPr>
              <a:t>运营公司公众号、微博、抖音、领英，获取新流量</a:t>
            </a:r>
          </a:p>
        </p:txBody>
      </p:sp>
      <p:sp>
        <p:nvSpPr>
          <p:cNvPr id="40" name="椭圆 39">
            <a:extLst>
              <a:ext uri="{FF2B5EF4-FFF2-40B4-BE49-F238E27FC236}">
                <a16:creationId xmlns:a16="http://schemas.microsoft.com/office/drawing/2014/main" id="{E6093480-B337-4317-8294-5C2282DD0D91}"/>
              </a:ext>
            </a:extLst>
          </p:cNvPr>
          <p:cNvSpPr/>
          <p:nvPr/>
        </p:nvSpPr>
        <p:spPr>
          <a:xfrm>
            <a:off x="5694005" y="4836932"/>
            <a:ext cx="509946" cy="509946"/>
          </a:xfrm>
          <a:prstGeom prst="ellipse">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dirty="0">
                <a:latin typeface="+mj-ea"/>
                <a:ea typeface="+mj-ea"/>
              </a:rPr>
              <a:t>04</a:t>
            </a:r>
            <a:endParaRPr lang="zh-CN" altLang="en-US" dirty="0">
              <a:latin typeface="+mj-ea"/>
              <a:ea typeface="+mj-ea"/>
            </a:endParaRPr>
          </a:p>
        </p:txBody>
      </p:sp>
      <p:sp>
        <p:nvSpPr>
          <p:cNvPr id="41" name="文本框 40">
            <a:extLst>
              <a:ext uri="{FF2B5EF4-FFF2-40B4-BE49-F238E27FC236}">
                <a16:creationId xmlns:a16="http://schemas.microsoft.com/office/drawing/2014/main" id="{DFB2324B-5294-437B-AC14-C0A5CFDA6625}"/>
              </a:ext>
            </a:extLst>
          </p:cNvPr>
          <p:cNvSpPr txBox="1"/>
          <p:nvPr/>
        </p:nvSpPr>
        <p:spPr>
          <a:xfrm>
            <a:off x="6354821" y="4815945"/>
            <a:ext cx="4133494" cy="338554"/>
          </a:xfrm>
          <a:prstGeom prst="rect">
            <a:avLst/>
          </a:prstGeom>
          <a:noFill/>
        </p:spPr>
        <p:txBody>
          <a:bodyPr wrap="square" rtlCol="0" anchor="ctr">
            <a:spAutoFit/>
          </a:bodyPr>
          <a:lstStyle/>
          <a:p>
            <a:r>
              <a:rPr lang="zh-CN" altLang="en-US" sz="1600" dirty="0">
                <a:solidFill>
                  <a:schemeClr val="tx1">
                    <a:lumMod val="65000"/>
                    <a:lumOff val="35000"/>
                  </a:schemeClr>
                </a:solidFill>
                <a:latin typeface="+mj-ea"/>
                <a:ea typeface="+mj-ea"/>
              </a:rPr>
              <a:t>品牌打造</a:t>
            </a:r>
          </a:p>
        </p:txBody>
      </p:sp>
      <p:sp>
        <p:nvSpPr>
          <p:cNvPr id="42" name="文本框 41">
            <a:extLst>
              <a:ext uri="{FF2B5EF4-FFF2-40B4-BE49-F238E27FC236}">
                <a16:creationId xmlns:a16="http://schemas.microsoft.com/office/drawing/2014/main" id="{53FC3D7C-E5DD-46D2-961D-62CF25FE80B9}"/>
              </a:ext>
            </a:extLst>
          </p:cNvPr>
          <p:cNvSpPr txBox="1"/>
          <p:nvPr/>
        </p:nvSpPr>
        <p:spPr>
          <a:xfrm>
            <a:off x="6354821" y="5117950"/>
            <a:ext cx="4133494" cy="261610"/>
          </a:xfrm>
          <a:prstGeom prst="rect">
            <a:avLst/>
          </a:prstGeom>
          <a:noFill/>
        </p:spPr>
        <p:txBody>
          <a:bodyPr wrap="square" rtlCol="0" anchor="ctr">
            <a:spAutoFit/>
          </a:bodyPr>
          <a:lstStyle/>
          <a:p>
            <a:r>
              <a:rPr lang="zh-CN" altLang="en-US" sz="1050" dirty="0">
                <a:solidFill>
                  <a:schemeClr val="bg1">
                    <a:lumMod val="50000"/>
                  </a:schemeClr>
                </a:solidFill>
                <a:latin typeface="+mn-ea"/>
              </a:rPr>
              <a:t>通过各种活动及营销，塑造公司专业的品牌形象</a:t>
            </a:r>
          </a:p>
        </p:txBody>
      </p:sp>
      <p:cxnSp>
        <p:nvCxnSpPr>
          <p:cNvPr id="44" name="直接连接符 43">
            <a:extLst>
              <a:ext uri="{FF2B5EF4-FFF2-40B4-BE49-F238E27FC236}">
                <a16:creationId xmlns:a16="http://schemas.microsoft.com/office/drawing/2014/main" id="{81A635D1-D4DF-4F2C-90AD-A8E27686FD8D}"/>
              </a:ext>
            </a:extLst>
          </p:cNvPr>
          <p:cNvCxnSpPr/>
          <p:nvPr/>
        </p:nvCxnSpPr>
        <p:spPr>
          <a:xfrm>
            <a:off x="5694005" y="2658423"/>
            <a:ext cx="493589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A6A192F2-FFF6-4C98-AD95-62494EE5EDCD}"/>
              </a:ext>
            </a:extLst>
          </p:cNvPr>
          <p:cNvCxnSpPr/>
          <p:nvPr/>
        </p:nvCxnSpPr>
        <p:spPr>
          <a:xfrm>
            <a:off x="5694005" y="3631816"/>
            <a:ext cx="493589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8376E6BB-FDDA-4AD2-B78F-508333D9D388}"/>
              </a:ext>
            </a:extLst>
          </p:cNvPr>
          <p:cNvCxnSpPr/>
          <p:nvPr/>
        </p:nvCxnSpPr>
        <p:spPr>
          <a:xfrm>
            <a:off x="5694005" y="4605209"/>
            <a:ext cx="493589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40141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descr="一些人在吃蛋糕&#10;&#10;描述已自动生成">
            <a:extLst>
              <a:ext uri="{FF2B5EF4-FFF2-40B4-BE49-F238E27FC236}">
                <a16:creationId xmlns:a16="http://schemas.microsoft.com/office/drawing/2014/main" id="{0C4E0D0C-7835-4BC8-B160-7C80E8F9676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27125" y="1546311"/>
            <a:ext cx="9937750" cy="2474264"/>
          </a:xfrm>
          <a:custGeom>
            <a:avLst/>
            <a:gdLst>
              <a:gd name="connsiteX0" fmla="*/ 0 w 9937750"/>
              <a:gd name="connsiteY0" fmla="*/ 0 h 2474264"/>
              <a:gd name="connsiteX1" fmla="*/ 9937750 w 9937750"/>
              <a:gd name="connsiteY1" fmla="*/ 0 h 2474264"/>
              <a:gd name="connsiteX2" fmla="*/ 9937750 w 9937750"/>
              <a:gd name="connsiteY2" fmla="*/ 2474264 h 2474264"/>
              <a:gd name="connsiteX3" fmla="*/ 0 w 9937750"/>
              <a:gd name="connsiteY3" fmla="*/ 2474264 h 2474264"/>
            </a:gdLst>
            <a:ahLst/>
            <a:cxnLst>
              <a:cxn ang="0">
                <a:pos x="connsiteX0" y="connsiteY0"/>
              </a:cxn>
              <a:cxn ang="0">
                <a:pos x="connsiteX1" y="connsiteY1"/>
              </a:cxn>
              <a:cxn ang="0">
                <a:pos x="connsiteX2" y="connsiteY2"/>
              </a:cxn>
              <a:cxn ang="0">
                <a:pos x="connsiteX3" y="connsiteY3"/>
              </a:cxn>
            </a:cxnLst>
            <a:rect l="l" t="t" r="r" b="b"/>
            <a:pathLst>
              <a:path w="9937750" h="2474264">
                <a:moveTo>
                  <a:pt x="0" y="0"/>
                </a:moveTo>
                <a:lnTo>
                  <a:pt x="9937750" y="0"/>
                </a:lnTo>
                <a:lnTo>
                  <a:pt x="9937750" y="2474264"/>
                </a:lnTo>
                <a:lnTo>
                  <a:pt x="0" y="2474264"/>
                </a:lnTo>
                <a:close/>
              </a:path>
            </a:pathLst>
          </a:custGeom>
        </p:spPr>
      </p:pic>
      <p:sp>
        <p:nvSpPr>
          <p:cNvPr id="2" name="文本框 1">
            <a:extLst>
              <a:ext uri="{FF2B5EF4-FFF2-40B4-BE49-F238E27FC236}">
                <a16:creationId xmlns:a16="http://schemas.microsoft.com/office/drawing/2014/main" id="{9190AF31-F32C-4F2F-8AAD-6D29870C6FE5}"/>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主要工作目标</a:t>
            </a:r>
          </a:p>
        </p:txBody>
      </p:sp>
      <p:sp>
        <p:nvSpPr>
          <p:cNvPr id="3" name="矩形 2">
            <a:extLst>
              <a:ext uri="{FF2B5EF4-FFF2-40B4-BE49-F238E27FC236}">
                <a16:creationId xmlns:a16="http://schemas.microsoft.com/office/drawing/2014/main" id="{A67AB8AD-B724-4554-90B1-E95169DF107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B2020EE-19F0-422F-999C-8739CFD48A81}"/>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01</a:t>
            </a:r>
            <a:endParaRPr lang="zh-CN" altLang="en-US" dirty="0">
              <a:latin typeface="+mj-ea"/>
              <a:ea typeface="+mj-ea"/>
            </a:endParaRPr>
          </a:p>
        </p:txBody>
      </p:sp>
      <p:sp>
        <p:nvSpPr>
          <p:cNvPr id="5" name="文本框 4">
            <a:extLst>
              <a:ext uri="{FF2B5EF4-FFF2-40B4-BE49-F238E27FC236}">
                <a16:creationId xmlns:a16="http://schemas.microsoft.com/office/drawing/2014/main" id="{185EE4EE-6D00-4288-9C0D-E4A25C1EA3EF}"/>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14" name="textcount">
            <a:extLst>
              <a:ext uri="{FF2B5EF4-FFF2-40B4-BE49-F238E27FC236}">
                <a16:creationId xmlns:a16="http://schemas.microsoft.com/office/drawing/2014/main" id="{1D4D409A-0F9A-4E82-B9B9-C07E9671BBC1}"/>
              </a:ext>
            </a:extLst>
          </p:cNvPr>
          <p:cNvSpPr txBox="1"/>
          <p:nvPr/>
        </p:nvSpPr>
        <p:spPr>
          <a:xfrm>
            <a:off x="1098550" y="4412859"/>
            <a:ext cx="3039110" cy="1051250"/>
          </a:xfrm>
          <a:prstGeom prst="rect">
            <a:avLst/>
          </a:prstGeom>
          <a:noFill/>
        </p:spPr>
        <p:txBody>
          <a:bodyPr vert="horz" wrap="square" rtlCol="0">
            <a:spAutoFit/>
          </a:bodyPr>
          <a:lstStyle/>
          <a:p>
            <a:pPr algn="just">
              <a:lnSpc>
                <a:spcPct val="120000"/>
              </a:lnSpc>
            </a:pPr>
            <a:r>
              <a:rPr lang="zh-CN" altLang="en-US" sz="1050" dirty="0">
                <a:solidFill>
                  <a:schemeClr val="bg1">
                    <a:lumMod val="50000"/>
                  </a:schemeClr>
                </a:solidFill>
              </a:rPr>
              <a:t>通过开拓新渠道获取新客户，为公司创造商机线索，提高收入。为销售提供各类销售工具，含各类产品资料、海报、</a:t>
            </a:r>
            <a:r>
              <a:rPr lang="en-US" altLang="zh-CN" sz="1050" dirty="0">
                <a:solidFill>
                  <a:schemeClr val="bg1">
                    <a:lumMod val="50000"/>
                  </a:schemeClr>
                </a:solidFill>
              </a:rPr>
              <a:t>PPT</a:t>
            </a:r>
            <a:r>
              <a:rPr lang="zh-CN" altLang="en-US" sz="1050" dirty="0">
                <a:solidFill>
                  <a:schemeClr val="bg1">
                    <a:lumMod val="50000"/>
                  </a:schemeClr>
                </a:solidFill>
              </a:rPr>
              <a:t>等，运营公司公众号、微博、抖音、领英，获取新流量通过开拓新渠道获取新客户，为公司创造商机线索，提高收入。</a:t>
            </a:r>
          </a:p>
        </p:txBody>
      </p:sp>
      <p:grpSp>
        <p:nvGrpSpPr>
          <p:cNvPr id="26" name="组合 25">
            <a:extLst>
              <a:ext uri="{FF2B5EF4-FFF2-40B4-BE49-F238E27FC236}">
                <a16:creationId xmlns:a16="http://schemas.microsoft.com/office/drawing/2014/main" id="{1683DB29-A3A2-4F8D-9B82-D96893908E12}"/>
              </a:ext>
            </a:extLst>
          </p:cNvPr>
          <p:cNvGrpSpPr/>
          <p:nvPr/>
        </p:nvGrpSpPr>
        <p:grpSpPr>
          <a:xfrm>
            <a:off x="4566265" y="3031901"/>
            <a:ext cx="1830028" cy="2709318"/>
            <a:chOff x="4629765" y="2904901"/>
            <a:chExt cx="1830028" cy="2709318"/>
          </a:xfrm>
        </p:grpSpPr>
        <p:sp>
          <p:nvSpPr>
            <p:cNvPr id="6" name="矩形 5">
              <a:extLst>
                <a:ext uri="{FF2B5EF4-FFF2-40B4-BE49-F238E27FC236}">
                  <a16:creationId xmlns:a16="http://schemas.microsoft.com/office/drawing/2014/main" id="{AD6D4826-F9DD-42B0-A287-5CBEB2E6BD58}"/>
                </a:ext>
              </a:extLst>
            </p:cNvPr>
            <p:cNvSpPr/>
            <p:nvPr/>
          </p:nvSpPr>
          <p:spPr>
            <a:xfrm>
              <a:off x="4629765" y="2979174"/>
              <a:ext cx="1830028" cy="2635045"/>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8F061B5C-74EA-4C5A-B235-7B4DCE3E1695}"/>
                </a:ext>
              </a:extLst>
            </p:cNvPr>
            <p:cNvSpPr txBox="1"/>
            <p:nvPr/>
          </p:nvSpPr>
          <p:spPr>
            <a:xfrm>
              <a:off x="4743665" y="3311379"/>
              <a:ext cx="1347729" cy="461665"/>
            </a:xfrm>
            <a:prstGeom prst="rect">
              <a:avLst/>
            </a:prstGeom>
            <a:noFill/>
          </p:spPr>
          <p:txBody>
            <a:bodyPr wrap="square" rtlCol="0" anchor="ctr">
              <a:spAutoFit/>
            </a:bodyPr>
            <a:lstStyle/>
            <a:p>
              <a:r>
                <a:rPr lang="zh-CN" altLang="en-US" sz="2400" dirty="0">
                  <a:gradFill>
                    <a:gsLst>
                      <a:gs pos="100000">
                        <a:schemeClr val="accent2"/>
                      </a:gs>
                      <a:gs pos="0">
                        <a:schemeClr val="accent1"/>
                      </a:gs>
                    </a:gsLst>
                    <a:lin ang="2700000" scaled="0"/>
                  </a:gradFill>
                  <a:latin typeface="+mj-ea"/>
                  <a:ea typeface="+mj-ea"/>
                </a:rPr>
                <a:t>拉新增</a:t>
              </a:r>
            </a:p>
          </p:txBody>
        </p:sp>
        <p:sp>
          <p:nvSpPr>
            <p:cNvPr id="19" name="文本框 18">
              <a:extLst>
                <a:ext uri="{FF2B5EF4-FFF2-40B4-BE49-F238E27FC236}">
                  <a16:creationId xmlns:a16="http://schemas.microsoft.com/office/drawing/2014/main" id="{BC1BC020-F5B3-4913-8DC1-27CB9590B39F}"/>
                </a:ext>
              </a:extLst>
            </p:cNvPr>
            <p:cNvSpPr txBox="1"/>
            <p:nvPr/>
          </p:nvSpPr>
          <p:spPr>
            <a:xfrm>
              <a:off x="4743665" y="3682220"/>
              <a:ext cx="1597603" cy="261610"/>
            </a:xfrm>
            <a:prstGeom prst="rect">
              <a:avLst/>
            </a:prstGeom>
            <a:noFill/>
          </p:spPr>
          <p:txBody>
            <a:bodyPr wrap="square" rtlCol="0" anchor="ctr">
              <a:spAutoFit/>
            </a:bodyPr>
            <a:lstStyle/>
            <a:p>
              <a:r>
                <a:rPr lang="zh-CN" altLang="en-US" sz="1100" dirty="0">
                  <a:solidFill>
                    <a:schemeClr val="bg1">
                      <a:lumMod val="50000"/>
                    </a:schemeClr>
                  </a:solidFill>
                  <a:latin typeface="+mj-ea"/>
                  <a:ea typeface="+mj-ea"/>
                </a:rPr>
                <a:t>添加您的副标题文字</a:t>
              </a:r>
            </a:p>
          </p:txBody>
        </p:sp>
        <p:sp>
          <p:nvSpPr>
            <p:cNvPr id="20" name="文本框 19">
              <a:extLst>
                <a:ext uri="{FF2B5EF4-FFF2-40B4-BE49-F238E27FC236}">
                  <a16:creationId xmlns:a16="http://schemas.microsoft.com/office/drawing/2014/main" id="{60218FAD-B5A9-4B2E-A98E-780A42BBD2D3}"/>
                </a:ext>
              </a:extLst>
            </p:cNvPr>
            <p:cNvSpPr txBox="1"/>
            <p:nvPr/>
          </p:nvSpPr>
          <p:spPr>
            <a:xfrm>
              <a:off x="4743665" y="4216896"/>
              <a:ext cx="1399960" cy="1111651"/>
            </a:xfrm>
            <a:prstGeom prst="rect">
              <a:avLst/>
            </a:prstGeom>
            <a:noFill/>
          </p:spPr>
          <p:txBody>
            <a:bodyPr wrap="square" rtlCol="0" anchor="ctr">
              <a:spAutoFit/>
            </a:bodyPr>
            <a:lstStyle/>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endParaRPr lang="en-US" altLang="zh-CN" sz="900" dirty="0">
                <a:solidFill>
                  <a:schemeClr val="bg1">
                    <a:lumMod val="50000"/>
                  </a:schemeClr>
                </a:solidFill>
                <a:latin typeface="+mn-ea"/>
              </a:endParaRP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p:txBody>
        </p:sp>
        <p:cxnSp>
          <p:nvCxnSpPr>
            <p:cNvPr id="21" name="直接连接符 20">
              <a:extLst>
                <a:ext uri="{FF2B5EF4-FFF2-40B4-BE49-F238E27FC236}">
                  <a16:creationId xmlns:a16="http://schemas.microsoft.com/office/drawing/2014/main" id="{AD533763-1FD6-4FB5-8204-7CA9A96EAA96}"/>
                </a:ext>
              </a:extLst>
            </p:cNvPr>
            <p:cNvCxnSpPr>
              <a:cxnSpLocks/>
            </p:cNvCxnSpPr>
            <p:nvPr/>
          </p:nvCxnSpPr>
          <p:spPr>
            <a:xfrm>
              <a:off x="4818002" y="4106223"/>
              <a:ext cx="14535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0729ED61-67A8-4A01-B007-6AD231EF32BE}"/>
                </a:ext>
              </a:extLst>
            </p:cNvPr>
            <p:cNvGrpSpPr/>
            <p:nvPr/>
          </p:nvGrpSpPr>
          <p:grpSpPr>
            <a:xfrm>
              <a:off x="5929172" y="2904901"/>
              <a:ext cx="333656" cy="395385"/>
              <a:chOff x="10486744" y="1096724"/>
              <a:chExt cx="333656" cy="395385"/>
            </a:xfrm>
          </p:grpSpPr>
          <p:sp>
            <p:nvSpPr>
              <p:cNvPr id="24" name="箭头: 五边形 23">
                <a:extLst>
                  <a:ext uri="{FF2B5EF4-FFF2-40B4-BE49-F238E27FC236}">
                    <a16:creationId xmlns:a16="http://schemas.microsoft.com/office/drawing/2014/main" id="{404F5E34-7D93-409C-9D84-757C2FCE5B57}"/>
                  </a:ext>
                </a:extLst>
              </p:cNvPr>
              <p:cNvSpPr/>
              <p:nvPr/>
            </p:nvSpPr>
            <p:spPr>
              <a:xfrm rot="5400000">
                <a:off x="10455879" y="1127589"/>
                <a:ext cx="395385" cy="333656"/>
              </a:xfrm>
              <a:prstGeom prst="homePlate">
                <a:avLst>
                  <a:gd name="adj" fmla="val 26913"/>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25" name="星形: 五角 24">
                <a:extLst>
                  <a:ext uri="{FF2B5EF4-FFF2-40B4-BE49-F238E27FC236}">
                    <a16:creationId xmlns:a16="http://schemas.microsoft.com/office/drawing/2014/main" id="{649DD1D6-E7A5-4D80-A4F6-591999CFF91C}"/>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a:extLst>
              <a:ext uri="{FF2B5EF4-FFF2-40B4-BE49-F238E27FC236}">
                <a16:creationId xmlns:a16="http://schemas.microsoft.com/office/drawing/2014/main" id="{DA5B853D-08C8-49FA-B80E-6E634B1EB883}"/>
              </a:ext>
            </a:extLst>
          </p:cNvPr>
          <p:cNvGrpSpPr/>
          <p:nvPr/>
        </p:nvGrpSpPr>
        <p:grpSpPr>
          <a:xfrm>
            <a:off x="6788574" y="3031901"/>
            <a:ext cx="1830028" cy="2709318"/>
            <a:chOff x="4629765" y="2904901"/>
            <a:chExt cx="1830028" cy="2709318"/>
          </a:xfrm>
        </p:grpSpPr>
        <p:sp>
          <p:nvSpPr>
            <p:cNvPr id="28" name="矩形 27">
              <a:extLst>
                <a:ext uri="{FF2B5EF4-FFF2-40B4-BE49-F238E27FC236}">
                  <a16:creationId xmlns:a16="http://schemas.microsoft.com/office/drawing/2014/main" id="{295278D6-EBAB-4A0F-9191-755FE83273EA}"/>
                </a:ext>
              </a:extLst>
            </p:cNvPr>
            <p:cNvSpPr/>
            <p:nvPr/>
          </p:nvSpPr>
          <p:spPr>
            <a:xfrm>
              <a:off x="4629765" y="2979174"/>
              <a:ext cx="1830028" cy="2635045"/>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3FB8605A-D0C6-4B76-85AC-94AD3751B686}"/>
                </a:ext>
              </a:extLst>
            </p:cNvPr>
            <p:cNvSpPr txBox="1"/>
            <p:nvPr/>
          </p:nvSpPr>
          <p:spPr>
            <a:xfrm>
              <a:off x="4743665" y="3311379"/>
              <a:ext cx="1347729" cy="461665"/>
            </a:xfrm>
            <a:prstGeom prst="rect">
              <a:avLst/>
            </a:prstGeom>
            <a:noFill/>
          </p:spPr>
          <p:txBody>
            <a:bodyPr wrap="square" rtlCol="0" anchor="ctr">
              <a:spAutoFit/>
            </a:bodyPr>
            <a:lstStyle/>
            <a:p>
              <a:r>
                <a:rPr lang="zh-CN" altLang="en-US" sz="2400" dirty="0">
                  <a:gradFill>
                    <a:gsLst>
                      <a:gs pos="100000">
                        <a:schemeClr val="accent2"/>
                      </a:gs>
                      <a:gs pos="0">
                        <a:schemeClr val="accent1"/>
                      </a:gs>
                    </a:gsLst>
                    <a:lin ang="2700000" scaled="0"/>
                  </a:gradFill>
                  <a:latin typeface="+mj-ea"/>
                  <a:ea typeface="+mj-ea"/>
                </a:rPr>
                <a:t>促留存</a:t>
              </a:r>
            </a:p>
          </p:txBody>
        </p:sp>
        <p:sp>
          <p:nvSpPr>
            <p:cNvPr id="30" name="文本框 29">
              <a:extLst>
                <a:ext uri="{FF2B5EF4-FFF2-40B4-BE49-F238E27FC236}">
                  <a16:creationId xmlns:a16="http://schemas.microsoft.com/office/drawing/2014/main" id="{1EF91469-80B3-4CAF-8139-57E09ECF7820}"/>
                </a:ext>
              </a:extLst>
            </p:cNvPr>
            <p:cNvSpPr txBox="1"/>
            <p:nvPr/>
          </p:nvSpPr>
          <p:spPr>
            <a:xfrm>
              <a:off x="4743665" y="3682220"/>
              <a:ext cx="1597603" cy="261610"/>
            </a:xfrm>
            <a:prstGeom prst="rect">
              <a:avLst/>
            </a:prstGeom>
            <a:noFill/>
          </p:spPr>
          <p:txBody>
            <a:bodyPr wrap="square" rtlCol="0" anchor="ctr">
              <a:spAutoFit/>
            </a:bodyPr>
            <a:lstStyle/>
            <a:p>
              <a:r>
                <a:rPr lang="zh-CN" altLang="en-US" sz="1100" dirty="0">
                  <a:solidFill>
                    <a:schemeClr val="bg1">
                      <a:lumMod val="50000"/>
                    </a:schemeClr>
                  </a:solidFill>
                  <a:latin typeface="+mj-ea"/>
                  <a:ea typeface="+mj-ea"/>
                </a:rPr>
                <a:t>添加您的副标题文字</a:t>
              </a:r>
            </a:p>
          </p:txBody>
        </p:sp>
        <p:sp>
          <p:nvSpPr>
            <p:cNvPr id="31" name="文本框 30">
              <a:extLst>
                <a:ext uri="{FF2B5EF4-FFF2-40B4-BE49-F238E27FC236}">
                  <a16:creationId xmlns:a16="http://schemas.microsoft.com/office/drawing/2014/main" id="{D1398ADA-2742-4E7C-8B76-1B8DA0F7F76A}"/>
                </a:ext>
              </a:extLst>
            </p:cNvPr>
            <p:cNvSpPr txBox="1"/>
            <p:nvPr/>
          </p:nvSpPr>
          <p:spPr>
            <a:xfrm>
              <a:off x="4743665" y="4216896"/>
              <a:ext cx="1399960" cy="1111651"/>
            </a:xfrm>
            <a:prstGeom prst="rect">
              <a:avLst/>
            </a:prstGeom>
            <a:noFill/>
          </p:spPr>
          <p:txBody>
            <a:bodyPr wrap="square" rtlCol="0" anchor="ctr">
              <a:spAutoFit/>
            </a:bodyPr>
            <a:lstStyle/>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endParaRPr lang="en-US" altLang="zh-CN" sz="900" dirty="0">
                <a:solidFill>
                  <a:schemeClr val="bg1">
                    <a:lumMod val="50000"/>
                  </a:schemeClr>
                </a:solidFill>
                <a:latin typeface="+mn-ea"/>
              </a:endParaRP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p:txBody>
        </p:sp>
        <p:cxnSp>
          <p:nvCxnSpPr>
            <p:cNvPr id="32" name="直接连接符 31">
              <a:extLst>
                <a:ext uri="{FF2B5EF4-FFF2-40B4-BE49-F238E27FC236}">
                  <a16:creationId xmlns:a16="http://schemas.microsoft.com/office/drawing/2014/main" id="{6C031A13-FAF1-4992-BC87-4D3E36323E57}"/>
                </a:ext>
              </a:extLst>
            </p:cNvPr>
            <p:cNvCxnSpPr>
              <a:cxnSpLocks/>
            </p:cNvCxnSpPr>
            <p:nvPr/>
          </p:nvCxnSpPr>
          <p:spPr>
            <a:xfrm>
              <a:off x="4818002" y="4106223"/>
              <a:ext cx="14535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a16="http://schemas.microsoft.com/office/drawing/2014/main" id="{0BE7B3E1-24C3-48B9-8A30-C1738A42D376}"/>
                </a:ext>
              </a:extLst>
            </p:cNvPr>
            <p:cNvGrpSpPr/>
            <p:nvPr/>
          </p:nvGrpSpPr>
          <p:grpSpPr>
            <a:xfrm>
              <a:off x="5929172" y="2904901"/>
              <a:ext cx="333656" cy="395385"/>
              <a:chOff x="10486744" y="1096724"/>
              <a:chExt cx="333656" cy="395385"/>
            </a:xfrm>
          </p:grpSpPr>
          <p:sp>
            <p:nvSpPr>
              <p:cNvPr id="34" name="箭头: 五边形 33">
                <a:extLst>
                  <a:ext uri="{FF2B5EF4-FFF2-40B4-BE49-F238E27FC236}">
                    <a16:creationId xmlns:a16="http://schemas.microsoft.com/office/drawing/2014/main" id="{12B28960-3C12-4E25-B2A8-B52A5A35B892}"/>
                  </a:ext>
                </a:extLst>
              </p:cNvPr>
              <p:cNvSpPr/>
              <p:nvPr/>
            </p:nvSpPr>
            <p:spPr>
              <a:xfrm rot="5400000">
                <a:off x="10455879" y="1127589"/>
                <a:ext cx="395385" cy="333656"/>
              </a:xfrm>
              <a:prstGeom prst="homePlate">
                <a:avLst>
                  <a:gd name="adj" fmla="val 26913"/>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35" name="星形: 五角 34">
                <a:extLst>
                  <a:ext uri="{FF2B5EF4-FFF2-40B4-BE49-F238E27FC236}">
                    <a16:creationId xmlns:a16="http://schemas.microsoft.com/office/drawing/2014/main" id="{AABBFD86-F76D-44B1-9DD7-8038EE76B2CB}"/>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 name="组合 35">
            <a:extLst>
              <a:ext uri="{FF2B5EF4-FFF2-40B4-BE49-F238E27FC236}">
                <a16:creationId xmlns:a16="http://schemas.microsoft.com/office/drawing/2014/main" id="{24AE112B-D292-4A76-B142-F647207144A3}"/>
              </a:ext>
            </a:extLst>
          </p:cNvPr>
          <p:cNvGrpSpPr/>
          <p:nvPr/>
        </p:nvGrpSpPr>
        <p:grpSpPr>
          <a:xfrm>
            <a:off x="9010883" y="3031901"/>
            <a:ext cx="1830028" cy="2709318"/>
            <a:chOff x="4629765" y="2904901"/>
            <a:chExt cx="1830028" cy="2709318"/>
          </a:xfrm>
        </p:grpSpPr>
        <p:sp>
          <p:nvSpPr>
            <p:cNvPr id="37" name="矩形 36">
              <a:extLst>
                <a:ext uri="{FF2B5EF4-FFF2-40B4-BE49-F238E27FC236}">
                  <a16:creationId xmlns:a16="http://schemas.microsoft.com/office/drawing/2014/main" id="{22DE49D5-6FFD-414D-81ED-0F89705F2254}"/>
                </a:ext>
              </a:extLst>
            </p:cNvPr>
            <p:cNvSpPr/>
            <p:nvPr/>
          </p:nvSpPr>
          <p:spPr>
            <a:xfrm>
              <a:off x="4629765" y="2979174"/>
              <a:ext cx="1830028" cy="2635045"/>
            </a:xfrm>
            <a:prstGeom prst="rect">
              <a:avLst/>
            </a:prstGeom>
            <a:solidFill>
              <a:schemeClr val="bg1"/>
            </a:solidFill>
            <a:ln>
              <a:no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BB275C35-9124-408A-86F6-28791E5DB59E}"/>
                </a:ext>
              </a:extLst>
            </p:cNvPr>
            <p:cNvSpPr txBox="1"/>
            <p:nvPr/>
          </p:nvSpPr>
          <p:spPr>
            <a:xfrm>
              <a:off x="4743665" y="3311379"/>
              <a:ext cx="1347729" cy="461665"/>
            </a:xfrm>
            <a:prstGeom prst="rect">
              <a:avLst/>
            </a:prstGeom>
            <a:noFill/>
          </p:spPr>
          <p:txBody>
            <a:bodyPr wrap="square" rtlCol="0" anchor="ctr">
              <a:spAutoFit/>
            </a:bodyPr>
            <a:lstStyle/>
            <a:p>
              <a:r>
                <a:rPr lang="zh-CN" altLang="en-US" sz="2400" dirty="0">
                  <a:gradFill>
                    <a:gsLst>
                      <a:gs pos="100000">
                        <a:schemeClr val="accent2"/>
                      </a:gs>
                      <a:gs pos="0">
                        <a:schemeClr val="accent1"/>
                      </a:gs>
                    </a:gsLst>
                    <a:lin ang="2700000" scaled="0"/>
                  </a:gradFill>
                  <a:latin typeface="+mj-ea"/>
                  <a:ea typeface="+mj-ea"/>
                </a:rPr>
                <a:t>提转化</a:t>
              </a:r>
            </a:p>
          </p:txBody>
        </p:sp>
        <p:sp>
          <p:nvSpPr>
            <p:cNvPr id="39" name="文本框 38">
              <a:extLst>
                <a:ext uri="{FF2B5EF4-FFF2-40B4-BE49-F238E27FC236}">
                  <a16:creationId xmlns:a16="http://schemas.microsoft.com/office/drawing/2014/main" id="{CB790DA9-D74A-4D1A-85FA-6912B5C28CE2}"/>
                </a:ext>
              </a:extLst>
            </p:cNvPr>
            <p:cNvSpPr txBox="1"/>
            <p:nvPr/>
          </p:nvSpPr>
          <p:spPr>
            <a:xfrm>
              <a:off x="4743665" y="3682220"/>
              <a:ext cx="1597603" cy="261610"/>
            </a:xfrm>
            <a:prstGeom prst="rect">
              <a:avLst/>
            </a:prstGeom>
            <a:noFill/>
          </p:spPr>
          <p:txBody>
            <a:bodyPr wrap="square" rtlCol="0" anchor="ctr">
              <a:spAutoFit/>
            </a:bodyPr>
            <a:lstStyle/>
            <a:p>
              <a:r>
                <a:rPr lang="zh-CN" altLang="en-US" sz="1100" dirty="0">
                  <a:solidFill>
                    <a:schemeClr val="bg1">
                      <a:lumMod val="50000"/>
                    </a:schemeClr>
                  </a:solidFill>
                  <a:latin typeface="+mj-ea"/>
                  <a:ea typeface="+mj-ea"/>
                </a:rPr>
                <a:t>添加您的副标题文字</a:t>
              </a:r>
            </a:p>
          </p:txBody>
        </p:sp>
        <p:sp>
          <p:nvSpPr>
            <p:cNvPr id="40" name="文本框 39">
              <a:extLst>
                <a:ext uri="{FF2B5EF4-FFF2-40B4-BE49-F238E27FC236}">
                  <a16:creationId xmlns:a16="http://schemas.microsoft.com/office/drawing/2014/main" id="{9C8F1409-6EB8-4DD8-845F-D47FA0CD5D30}"/>
                </a:ext>
              </a:extLst>
            </p:cNvPr>
            <p:cNvSpPr txBox="1"/>
            <p:nvPr/>
          </p:nvSpPr>
          <p:spPr>
            <a:xfrm>
              <a:off x="4743665" y="4216896"/>
              <a:ext cx="1399960" cy="1111651"/>
            </a:xfrm>
            <a:prstGeom prst="rect">
              <a:avLst/>
            </a:prstGeom>
            <a:noFill/>
          </p:spPr>
          <p:txBody>
            <a:bodyPr wrap="square" rtlCol="0" anchor="ctr">
              <a:spAutoFit/>
            </a:bodyPr>
            <a:lstStyle/>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endParaRPr lang="en-US" altLang="zh-CN" sz="900" dirty="0">
                <a:solidFill>
                  <a:schemeClr val="bg1">
                    <a:lumMod val="50000"/>
                  </a:schemeClr>
                </a:solidFill>
                <a:latin typeface="+mn-ea"/>
              </a:endParaRP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p:txBody>
        </p:sp>
        <p:cxnSp>
          <p:nvCxnSpPr>
            <p:cNvPr id="41" name="直接连接符 40">
              <a:extLst>
                <a:ext uri="{FF2B5EF4-FFF2-40B4-BE49-F238E27FC236}">
                  <a16:creationId xmlns:a16="http://schemas.microsoft.com/office/drawing/2014/main" id="{B6D7944A-1CAD-46DA-BFA2-F6E43F05A5AA}"/>
                </a:ext>
              </a:extLst>
            </p:cNvPr>
            <p:cNvCxnSpPr>
              <a:cxnSpLocks/>
            </p:cNvCxnSpPr>
            <p:nvPr/>
          </p:nvCxnSpPr>
          <p:spPr>
            <a:xfrm>
              <a:off x="4818002" y="4106223"/>
              <a:ext cx="14535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id="{27AF490A-B6B0-45B5-AC50-9AC8D865886E}"/>
                </a:ext>
              </a:extLst>
            </p:cNvPr>
            <p:cNvGrpSpPr/>
            <p:nvPr/>
          </p:nvGrpSpPr>
          <p:grpSpPr>
            <a:xfrm>
              <a:off x="5929172" y="2904901"/>
              <a:ext cx="333656" cy="395385"/>
              <a:chOff x="10486744" y="1096724"/>
              <a:chExt cx="333656" cy="395385"/>
            </a:xfrm>
          </p:grpSpPr>
          <p:sp>
            <p:nvSpPr>
              <p:cNvPr id="43" name="箭头: 五边形 42">
                <a:extLst>
                  <a:ext uri="{FF2B5EF4-FFF2-40B4-BE49-F238E27FC236}">
                    <a16:creationId xmlns:a16="http://schemas.microsoft.com/office/drawing/2014/main" id="{FE6E5F2E-3C37-4B7E-AC8B-432AC7292AEC}"/>
                  </a:ext>
                </a:extLst>
              </p:cNvPr>
              <p:cNvSpPr/>
              <p:nvPr/>
            </p:nvSpPr>
            <p:spPr>
              <a:xfrm rot="5400000">
                <a:off x="10455879" y="1127589"/>
                <a:ext cx="395385" cy="333656"/>
              </a:xfrm>
              <a:prstGeom prst="homePlate">
                <a:avLst>
                  <a:gd name="adj" fmla="val 26913"/>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44" name="星形: 五角 43">
                <a:extLst>
                  <a:ext uri="{FF2B5EF4-FFF2-40B4-BE49-F238E27FC236}">
                    <a16:creationId xmlns:a16="http://schemas.microsoft.com/office/drawing/2014/main" id="{FA4A40BC-D16E-44D7-A5D6-0BCB82A799E0}"/>
                  </a:ext>
                </a:extLst>
              </p:cNvPr>
              <p:cNvSpPr/>
              <p:nvPr/>
            </p:nvSpPr>
            <p:spPr>
              <a:xfrm>
                <a:off x="10526571" y="1144557"/>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745359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图片 96" descr="图片包含 人, 男人, 建筑, 桌子&#10;&#10;描述已自动生成">
            <a:extLst>
              <a:ext uri="{FF2B5EF4-FFF2-40B4-BE49-F238E27FC236}">
                <a16:creationId xmlns:a16="http://schemas.microsoft.com/office/drawing/2014/main" id="{FEF1C08B-7080-4F37-88A4-FD38BD79413B}"/>
              </a:ext>
            </a:extLst>
          </p:cNvPr>
          <p:cNvPicPr>
            <a:picLocks noChangeAspect="1"/>
          </p:cNvPicPr>
          <p:nvPr/>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1" y="1816099"/>
            <a:ext cx="12192002" cy="2730501"/>
          </a:xfrm>
          <a:custGeom>
            <a:avLst/>
            <a:gdLst>
              <a:gd name="connsiteX0" fmla="*/ 0 w 12954002"/>
              <a:gd name="connsiteY0" fmla="*/ 0 h 3028950"/>
              <a:gd name="connsiteX1" fmla="*/ 12954002 w 12954002"/>
              <a:gd name="connsiteY1" fmla="*/ 0 h 3028950"/>
              <a:gd name="connsiteX2" fmla="*/ 12954002 w 12954002"/>
              <a:gd name="connsiteY2" fmla="*/ 3028950 h 3028950"/>
              <a:gd name="connsiteX3" fmla="*/ 0 w 12954002"/>
              <a:gd name="connsiteY3" fmla="*/ 3028950 h 3028950"/>
            </a:gdLst>
            <a:ahLst/>
            <a:cxnLst>
              <a:cxn ang="0">
                <a:pos x="connsiteX0" y="connsiteY0"/>
              </a:cxn>
              <a:cxn ang="0">
                <a:pos x="connsiteX1" y="connsiteY1"/>
              </a:cxn>
              <a:cxn ang="0">
                <a:pos x="connsiteX2" y="connsiteY2"/>
              </a:cxn>
              <a:cxn ang="0">
                <a:pos x="connsiteX3" y="connsiteY3"/>
              </a:cxn>
            </a:cxnLst>
            <a:rect l="l" t="t" r="r" b="b"/>
            <a:pathLst>
              <a:path w="12954002" h="3028950">
                <a:moveTo>
                  <a:pt x="0" y="0"/>
                </a:moveTo>
                <a:lnTo>
                  <a:pt x="12954002" y="0"/>
                </a:lnTo>
                <a:lnTo>
                  <a:pt x="12954002" y="3028950"/>
                </a:lnTo>
                <a:lnTo>
                  <a:pt x="0" y="3028950"/>
                </a:lnTo>
                <a:close/>
              </a:path>
            </a:pathLst>
          </a:custGeom>
        </p:spPr>
      </p:pic>
      <p:sp>
        <p:nvSpPr>
          <p:cNvPr id="2" name="文本框 1">
            <a:extLst>
              <a:ext uri="{FF2B5EF4-FFF2-40B4-BE49-F238E27FC236}">
                <a16:creationId xmlns:a16="http://schemas.microsoft.com/office/drawing/2014/main" id="{9190AF31-F32C-4F2F-8AAD-6D29870C6FE5}"/>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部门小组成员</a:t>
            </a:r>
          </a:p>
        </p:txBody>
      </p:sp>
      <p:sp>
        <p:nvSpPr>
          <p:cNvPr id="3" name="矩形 2">
            <a:extLst>
              <a:ext uri="{FF2B5EF4-FFF2-40B4-BE49-F238E27FC236}">
                <a16:creationId xmlns:a16="http://schemas.microsoft.com/office/drawing/2014/main" id="{A67AB8AD-B724-4554-90B1-E95169DF107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B2020EE-19F0-422F-999C-8739CFD48A81}"/>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01</a:t>
            </a:r>
            <a:endParaRPr lang="zh-CN" altLang="en-US" dirty="0">
              <a:latin typeface="+mj-ea"/>
              <a:ea typeface="+mj-ea"/>
            </a:endParaRPr>
          </a:p>
        </p:txBody>
      </p:sp>
      <p:sp>
        <p:nvSpPr>
          <p:cNvPr id="5" name="文本框 4">
            <a:extLst>
              <a:ext uri="{FF2B5EF4-FFF2-40B4-BE49-F238E27FC236}">
                <a16:creationId xmlns:a16="http://schemas.microsoft.com/office/drawing/2014/main" id="{185EE4EE-6D00-4288-9C0D-E4A25C1EA3EF}"/>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98" name="矩形 97">
            <a:extLst>
              <a:ext uri="{FF2B5EF4-FFF2-40B4-BE49-F238E27FC236}">
                <a16:creationId xmlns:a16="http://schemas.microsoft.com/office/drawing/2014/main" id="{90E64FF8-7D07-4618-AC5A-C94FA9691659}"/>
              </a:ext>
            </a:extLst>
          </p:cNvPr>
          <p:cNvSpPr/>
          <p:nvPr/>
        </p:nvSpPr>
        <p:spPr>
          <a:xfrm>
            <a:off x="-1" y="1816099"/>
            <a:ext cx="12192003" cy="2730501"/>
          </a:xfrm>
          <a:prstGeom prst="rect">
            <a:avLst/>
          </a:prstGeom>
          <a:gradFill>
            <a:gsLst>
              <a:gs pos="100000">
                <a:schemeClr val="accent2">
                  <a:alpha val="46000"/>
                </a:schemeClr>
              </a:gs>
              <a:gs pos="0">
                <a:schemeClr val="accent1">
                  <a:alpha val="58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6" name="矩形 55">
            <a:extLst>
              <a:ext uri="{FF2B5EF4-FFF2-40B4-BE49-F238E27FC236}">
                <a16:creationId xmlns:a16="http://schemas.microsoft.com/office/drawing/2014/main" id="{BAD70836-D46B-4F72-9E6D-15CABEE87942}"/>
              </a:ext>
            </a:extLst>
          </p:cNvPr>
          <p:cNvSpPr/>
          <p:nvPr/>
        </p:nvSpPr>
        <p:spPr>
          <a:xfrm>
            <a:off x="1423671" y="2635589"/>
            <a:ext cx="2009580" cy="3392352"/>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8D21559D-DB91-45DF-9238-ED686C4ABCA1}"/>
              </a:ext>
            </a:extLst>
          </p:cNvPr>
          <p:cNvSpPr/>
          <p:nvPr/>
        </p:nvSpPr>
        <p:spPr>
          <a:xfrm>
            <a:off x="1253049" y="2482928"/>
            <a:ext cx="2009580" cy="3392352"/>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748E1A36-F74B-42DC-B958-AD55A99C2BB6}"/>
              </a:ext>
            </a:extLst>
          </p:cNvPr>
          <p:cNvSpPr/>
          <p:nvPr/>
        </p:nvSpPr>
        <p:spPr>
          <a:xfrm>
            <a:off x="1340980" y="2551401"/>
            <a:ext cx="2009580" cy="3392352"/>
          </a:xfrm>
          <a:prstGeom prst="rect">
            <a:avLst/>
          </a:prstGeom>
          <a:solidFill>
            <a:schemeClr val="bg1"/>
          </a:solidFill>
          <a:ln>
            <a:noFill/>
          </a:ln>
          <a:effectLst>
            <a:outerShdw blurRad="330200" dist="241300" dir="5400000" sx="97000" sy="97000" algn="t"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5" name="图片 54" descr="穿着西装笔挺的男子&#10;&#10;描述已自动生成">
            <a:extLst>
              <a:ext uri="{FF2B5EF4-FFF2-40B4-BE49-F238E27FC236}">
                <a16:creationId xmlns:a16="http://schemas.microsoft.com/office/drawing/2014/main" id="{A4A23475-0D6B-47B8-BE40-3FAE70450B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9020" y="2687678"/>
            <a:ext cx="1693499" cy="1512052"/>
          </a:xfrm>
          <a:custGeom>
            <a:avLst/>
            <a:gdLst>
              <a:gd name="connsiteX0" fmla="*/ 0 w 1778000"/>
              <a:gd name="connsiteY0" fmla="*/ 0 h 1587500"/>
              <a:gd name="connsiteX1" fmla="*/ 1778000 w 1778000"/>
              <a:gd name="connsiteY1" fmla="*/ 0 h 1587500"/>
              <a:gd name="connsiteX2" fmla="*/ 1778000 w 1778000"/>
              <a:gd name="connsiteY2" fmla="*/ 1587500 h 1587500"/>
              <a:gd name="connsiteX3" fmla="*/ 0 w 1778000"/>
              <a:gd name="connsiteY3" fmla="*/ 1587500 h 1587500"/>
            </a:gdLst>
            <a:ahLst/>
            <a:cxnLst>
              <a:cxn ang="0">
                <a:pos x="connsiteX0" y="connsiteY0"/>
              </a:cxn>
              <a:cxn ang="0">
                <a:pos x="connsiteX1" y="connsiteY1"/>
              </a:cxn>
              <a:cxn ang="0">
                <a:pos x="connsiteX2" y="connsiteY2"/>
              </a:cxn>
              <a:cxn ang="0">
                <a:pos x="connsiteX3" y="connsiteY3"/>
              </a:cxn>
            </a:cxnLst>
            <a:rect l="l" t="t" r="r" b="b"/>
            <a:pathLst>
              <a:path w="1778000" h="1587500">
                <a:moveTo>
                  <a:pt x="0" y="0"/>
                </a:moveTo>
                <a:lnTo>
                  <a:pt x="1778000" y="0"/>
                </a:lnTo>
                <a:lnTo>
                  <a:pt x="1778000" y="1587500"/>
                </a:lnTo>
                <a:lnTo>
                  <a:pt x="0" y="1587500"/>
                </a:lnTo>
                <a:close/>
              </a:path>
            </a:pathLst>
          </a:custGeom>
          <a:ln>
            <a:solidFill>
              <a:schemeClr val="bg1">
                <a:lumMod val="85000"/>
              </a:schemeClr>
            </a:solidFill>
          </a:ln>
        </p:spPr>
      </p:pic>
      <p:sp>
        <p:nvSpPr>
          <p:cNvPr id="57" name="文本框 56">
            <a:extLst>
              <a:ext uri="{FF2B5EF4-FFF2-40B4-BE49-F238E27FC236}">
                <a16:creationId xmlns:a16="http://schemas.microsoft.com/office/drawing/2014/main" id="{0F16EFC4-400F-494C-A18A-5E106EF3C821}"/>
              </a:ext>
            </a:extLst>
          </p:cNvPr>
          <p:cNvSpPr txBox="1"/>
          <p:nvPr/>
        </p:nvSpPr>
        <p:spPr>
          <a:xfrm>
            <a:off x="1461005" y="4433901"/>
            <a:ext cx="1230923" cy="369332"/>
          </a:xfrm>
          <a:prstGeom prst="rect">
            <a:avLst/>
          </a:prstGeom>
          <a:noFill/>
        </p:spPr>
        <p:txBody>
          <a:bodyPr wrap="square" rtlCol="0" anchor="ctr">
            <a:spAutoFit/>
          </a:bodyPr>
          <a:lstStyle/>
          <a:p>
            <a:r>
              <a:rPr lang="zh-CN" altLang="en-US" dirty="0">
                <a:gradFill>
                  <a:gsLst>
                    <a:gs pos="100000">
                      <a:schemeClr val="accent2"/>
                    </a:gs>
                    <a:gs pos="0">
                      <a:schemeClr val="accent1"/>
                    </a:gs>
                  </a:gsLst>
                  <a:lin ang="2700000" scaled="0"/>
                </a:gradFill>
                <a:latin typeface="+mj-ea"/>
                <a:ea typeface="+mj-ea"/>
              </a:rPr>
              <a:t>张经理</a:t>
            </a:r>
          </a:p>
        </p:txBody>
      </p:sp>
      <p:sp>
        <p:nvSpPr>
          <p:cNvPr id="58" name="文本框 57">
            <a:extLst>
              <a:ext uri="{FF2B5EF4-FFF2-40B4-BE49-F238E27FC236}">
                <a16:creationId xmlns:a16="http://schemas.microsoft.com/office/drawing/2014/main" id="{EB9EC154-4692-46F4-A41C-6D98EDA10DDE}"/>
              </a:ext>
            </a:extLst>
          </p:cNvPr>
          <p:cNvSpPr txBox="1"/>
          <p:nvPr/>
        </p:nvSpPr>
        <p:spPr>
          <a:xfrm>
            <a:off x="1461005" y="4738952"/>
            <a:ext cx="1459141" cy="253916"/>
          </a:xfrm>
          <a:prstGeom prst="rect">
            <a:avLst/>
          </a:prstGeom>
          <a:noFill/>
        </p:spPr>
        <p:txBody>
          <a:bodyPr wrap="square" rtlCol="0" anchor="ctr">
            <a:spAutoFit/>
          </a:bodyPr>
          <a:lstStyle/>
          <a:p>
            <a:r>
              <a:rPr lang="zh-CN" altLang="en-US" sz="1000" dirty="0">
                <a:solidFill>
                  <a:schemeClr val="bg1">
                    <a:lumMod val="50000"/>
                  </a:schemeClr>
                </a:solidFill>
                <a:latin typeface="+mj-ea"/>
                <a:ea typeface="+mj-ea"/>
              </a:rPr>
              <a:t>添加您的副标题文字</a:t>
            </a:r>
          </a:p>
        </p:txBody>
      </p:sp>
      <p:sp>
        <p:nvSpPr>
          <p:cNvPr id="59" name="文本框 58">
            <a:extLst>
              <a:ext uri="{FF2B5EF4-FFF2-40B4-BE49-F238E27FC236}">
                <a16:creationId xmlns:a16="http://schemas.microsoft.com/office/drawing/2014/main" id="{4FF450B8-4089-4359-BBFA-593F2CE31819}"/>
              </a:ext>
            </a:extLst>
          </p:cNvPr>
          <p:cNvSpPr txBox="1"/>
          <p:nvPr/>
        </p:nvSpPr>
        <p:spPr>
          <a:xfrm>
            <a:off x="1461005" y="5020416"/>
            <a:ext cx="1278627" cy="635818"/>
          </a:xfrm>
          <a:prstGeom prst="rect">
            <a:avLst/>
          </a:prstGeom>
          <a:noFill/>
        </p:spPr>
        <p:txBody>
          <a:bodyPr wrap="square" rtlCol="0" anchor="ctr">
            <a:spAutoFit/>
          </a:bodyPr>
          <a:lstStyle/>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endParaRPr lang="en-US" altLang="zh-CN" sz="900" dirty="0">
              <a:solidFill>
                <a:schemeClr val="bg1">
                  <a:lumMod val="50000"/>
                </a:schemeClr>
              </a:solidFill>
              <a:latin typeface="+mn-ea"/>
            </a:endParaRP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p:txBody>
      </p:sp>
      <p:sp>
        <p:nvSpPr>
          <p:cNvPr id="69" name="矩形 68">
            <a:extLst>
              <a:ext uri="{FF2B5EF4-FFF2-40B4-BE49-F238E27FC236}">
                <a16:creationId xmlns:a16="http://schemas.microsoft.com/office/drawing/2014/main" id="{5BA0AAA2-8901-4EFC-B478-C47E50983FFD}"/>
              </a:ext>
            </a:extLst>
          </p:cNvPr>
          <p:cNvSpPr/>
          <p:nvPr/>
        </p:nvSpPr>
        <p:spPr>
          <a:xfrm>
            <a:off x="3925571" y="2178389"/>
            <a:ext cx="2009580" cy="3392352"/>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id="{9E3EADA0-B389-4F2F-9D05-4D495B4F00BF}"/>
              </a:ext>
            </a:extLst>
          </p:cNvPr>
          <p:cNvSpPr/>
          <p:nvPr/>
        </p:nvSpPr>
        <p:spPr>
          <a:xfrm>
            <a:off x="3754949" y="2025728"/>
            <a:ext cx="2009580" cy="3392352"/>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a:extLst>
              <a:ext uri="{FF2B5EF4-FFF2-40B4-BE49-F238E27FC236}">
                <a16:creationId xmlns:a16="http://schemas.microsoft.com/office/drawing/2014/main" id="{E718F17A-08C0-45B5-9206-3B2D2DFDAD56}"/>
              </a:ext>
            </a:extLst>
          </p:cNvPr>
          <p:cNvSpPr/>
          <p:nvPr/>
        </p:nvSpPr>
        <p:spPr>
          <a:xfrm>
            <a:off x="3842880" y="2094201"/>
            <a:ext cx="2009580" cy="3392352"/>
          </a:xfrm>
          <a:prstGeom prst="rect">
            <a:avLst/>
          </a:prstGeom>
          <a:solidFill>
            <a:schemeClr val="bg1"/>
          </a:solidFill>
          <a:ln>
            <a:noFill/>
          </a:ln>
          <a:effectLst>
            <a:outerShdw blurRad="330200" dist="241300" dir="5400000" sx="97000" sy="97000" algn="t"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a:extLst>
              <a:ext uri="{FF2B5EF4-FFF2-40B4-BE49-F238E27FC236}">
                <a16:creationId xmlns:a16="http://schemas.microsoft.com/office/drawing/2014/main" id="{0FCCBE2B-B8C5-43C2-87BC-AD7AA10C78DC}"/>
              </a:ext>
            </a:extLst>
          </p:cNvPr>
          <p:cNvSpPr txBox="1"/>
          <p:nvPr/>
        </p:nvSpPr>
        <p:spPr>
          <a:xfrm>
            <a:off x="3962905" y="3976701"/>
            <a:ext cx="1230923" cy="369332"/>
          </a:xfrm>
          <a:prstGeom prst="rect">
            <a:avLst/>
          </a:prstGeom>
          <a:noFill/>
        </p:spPr>
        <p:txBody>
          <a:bodyPr wrap="square" rtlCol="0" anchor="ctr">
            <a:spAutoFit/>
          </a:bodyPr>
          <a:lstStyle/>
          <a:p>
            <a:r>
              <a:rPr lang="zh-CN" altLang="en-US" dirty="0">
                <a:gradFill>
                  <a:gsLst>
                    <a:gs pos="100000">
                      <a:schemeClr val="accent2"/>
                    </a:gs>
                    <a:gs pos="0">
                      <a:schemeClr val="accent1"/>
                    </a:gs>
                  </a:gsLst>
                  <a:lin ang="2700000" scaled="0"/>
                </a:gradFill>
                <a:latin typeface="+mj-ea"/>
                <a:ea typeface="+mj-ea"/>
              </a:rPr>
              <a:t>王经理</a:t>
            </a:r>
          </a:p>
        </p:txBody>
      </p:sp>
      <p:sp>
        <p:nvSpPr>
          <p:cNvPr id="74" name="文本框 73">
            <a:extLst>
              <a:ext uri="{FF2B5EF4-FFF2-40B4-BE49-F238E27FC236}">
                <a16:creationId xmlns:a16="http://schemas.microsoft.com/office/drawing/2014/main" id="{CB58D62F-4CD3-4F5C-BB14-BC769E6E1328}"/>
              </a:ext>
            </a:extLst>
          </p:cNvPr>
          <p:cNvSpPr txBox="1"/>
          <p:nvPr/>
        </p:nvSpPr>
        <p:spPr>
          <a:xfrm>
            <a:off x="3962905" y="4281752"/>
            <a:ext cx="1459141" cy="253916"/>
          </a:xfrm>
          <a:prstGeom prst="rect">
            <a:avLst/>
          </a:prstGeom>
          <a:noFill/>
        </p:spPr>
        <p:txBody>
          <a:bodyPr wrap="square" rtlCol="0" anchor="ctr">
            <a:spAutoFit/>
          </a:bodyPr>
          <a:lstStyle/>
          <a:p>
            <a:r>
              <a:rPr lang="zh-CN" altLang="en-US" sz="1000" dirty="0">
                <a:solidFill>
                  <a:schemeClr val="bg1">
                    <a:lumMod val="50000"/>
                  </a:schemeClr>
                </a:solidFill>
                <a:latin typeface="+mj-ea"/>
                <a:ea typeface="+mj-ea"/>
              </a:rPr>
              <a:t>添加您的副标题文字</a:t>
            </a:r>
          </a:p>
        </p:txBody>
      </p:sp>
      <p:sp>
        <p:nvSpPr>
          <p:cNvPr id="75" name="文本框 74">
            <a:extLst>
              <a:ext uri="{FF2B5EF4-FFF2-40B4-BE49-F238E27FC236}">
                <a16:creationId xmlns:a16="http://schemas.microsoft.com/office/drawing/2014/main" id="{8F0FCDD6-1626-4010-A36E-2CC3B2BA9A0C}"/>
              </a:ext>
            </a:extLst>
          </p:cNvPr>
          <p:cNvSpPr txBox="1"/>
          <p:nvPr/>
        </p:nvSpPr>
        <p:spPr>
          <a:xfrm>
            <a:off x="3962905" y="4563216"/>
            <a:ext cx="1278627" cy="635818"/>
          </a:xfrm>
          <a:prstGeom prst="rect">
            <a:avLst/>
          </a:prstGeom>
          <a:noFill/>
        </p:spPr>
        <p:txBody>
          <a:bodyPr wrap="square" rtlCol="0" anchor="ctr">
            <a:spAutoFit/>
          </a:bodyPr>
          <a:lstStyle/>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endParaRPr lang="en-US" altLang="zh-CN" sz="900" dirty="0">
              <a:solidFill>
                <a:schemeClr val="bg1">
                  <a:lumMod val="50000"/>
                </a:schemeClr>
              </a:solidFill>
              <a:latin typeface="+mn-ea"/>
            </a:endParaRP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p:txBody>
      </p:sp>
      <p:sp>
        <p:nvSpPr>
          <p:cNvPr id="77" name="矩形 76">
            <a:extLst>
              <a:ext uri="{FF2B5EF4-FFF2-40B4-BE49-F238E27FC236}">
                <a16:creationId xmlns:a16="http://schemas.microsoft.com/office/drawing/2014/main" id="{3F970ACF-8732-45F5-9C6D-7C8B3BC98E6A}"/>
              </a:ext>
            </a:extLst>
          </p:cNvPr>
          <p:cNvSpPr/>
          <p:nvPr/>
        </p:nvSpPr>
        <p:spPr>
          <a:xfrm>
            <a:off x="6427471" y="2635589"/>
            <a:ext cx="2009580" cy="3392352"/>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a:extLst>
              <a:ext uri="{FF2B5EF4-FFF2-40B4-BE49-F238E27FC236}">
                <a16:creationId xmlns:a16="http://schemas.microsoft.com/office/drawing/2014/main" id="{E9EE45A4-19EB-474E-81BB-0D198E181288}"/>
              </a:ext>
            </a:extLst>
          </p:cNvPr>
          <p:cNvSpPr/>
          <p:nvPr/>
        </p:nvSpPr>
        <p:spPr>
          <a:xfrm>
            <a:off x="6256849" y="2482928"/>
            <a:ext cx="2009580" cy="3392352"/>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a:extLst>
              <a:ext uri="{FF2B5EF4-FFF2-40B4-BE49-F238E27FC236}">
                <a16:creationId xmlns:a16="http://schemas.microsoft.com/office/drawing/2014/main" id="{877F3F48-B054-4EB9-831C-6F3182B673B4}"/>
              </a:ext>
            </a:extLst>
          </p:cNvPr>
          <p:cNvSpPr/>
          <p:nvPr/>
        </p:nvSpPr>
        <p:spPr>
          <a:xfrm>
            <a:off x="6344780" y="2551401"/>
            <a:ext cx="2009580" cy="3392352"/>
          </a:xfrm>
          <a:prstGeom prst="rect">
            <a:avLst/>
          </a:prstGeom>
          <a:solidFill>
            <a:schemeClr val="bg1"/>
          </a:solidFill>
          <a:ln>
            <a:noFill/>
          </a:ln>
          <a:effectLst>
            <a:outerShdw blurRad="330200" dist="241300" dir="5400000" sx="97000" sy="97000" algn="t"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a:extLst>
              <a:ext uri="{FF2B5EF4-FFF2-40B4-BE49-F238E27FC236}">
                <a16:creationId xmlns:a16="http://schemas.microsoft.com/office/drawing/2014/main" id="{C2ECB40B-F5C8-466C-A960-41E399A39D82}"/>
              </a:ext>
            </a:extLst>
          </p:cNvPr>
          <p:cNvSpPr txBox="1"/>
          <p:nvPr/>
        </p:nvSpPr>
        <p:spPr>
          <a:xfrm>
            <a:off x="6464805" y="4433901"/>
            <a:ext cx="1230923" cy="369332"/>
          </a:xfrm>
          <a:prstGeom prst="rect">
            <a:avLst/>
          </a:prstGeom>
          <a:noFill/>
        </p:spPr>
        <p:txBody>
          <a:bodyPr wrap="square" rtlCol="0" anchor="ctr">
            <a:spAutoFit/>
          </a:bodyPr>
          <a:lstStyle/>
          <a:p>
            <a:r>
              <a:rPr lang="zh-CN" altLang="en-US" dirty="0">
                <a:gradFill>
                  <a:gsLst>
                    <a:gs pos="100000">
                      <a:schemeClr val="accent2"/>
                    </a:gs>
                    <a:gs pos="0">
                      <a:schemeClr val="accent1"/>
                    </a:gs>
                  </a:gsLst>
                  <a:lin ang="2700000" scaled="0"/>
                </a:gradFill>
                <a:latin typeface="+mj-ea"/>
                <a:ea typeface="+mj-ea"/>
              </a:rPr>
              <a:t>张经理</a:t>
            </a:r>
          </a:p>
        </p:txBody>
      </p:sp>
      <p:sp>
        <p:nvSpPr>
          <p:cNvPr id="82" name="文本框 81">
            <a:extLst>
              <a:ext uri="{FF2B5EF4-FFF2-40B4-BE49-F238E27FC236}">
                <a16:creationId xmlns:a16="http://schemas.microsoft.com/office/drawing/2014/main" id="{814A936E-0C42-4B43-8AAD-ED4071E3BB62}"/>
              </a:ext>
            </a:extLst>
          </p:cNvPr>
          <p:cNvSpPr txBox="1"/>
          <p:nvPr/>
        </p:nvSpPr>
        <p:spPr>
          <a:xfrm>
            <a:off x="6464805" y="4738952"/>
            <a:ext cx="1459141" cy="253916"/>
          </a:xfrm>
          <a:prstGeom prst="rect">
            <a:avLst/>
          </a:prstGeom>
          <a:noFill/>
        </p:spPr>
        <p:txBody>
          <a:bodyPr wrap="square" rtlCol="0" anchor="ctr">
            <a:spAutoFit/>
          </a:bodyPr>
          <a:lstStyle/>
          <a:p>
            <a:r>
              <a:rPr lang="zh-CN" altLang="en-US" sz="1000" dirty="0">
                <a:solidFill>
                  <a:schemeClr val="bg1">
                    <a:lumMod val="50000"/>
                  </a:schemeClr>
                </a:solidFill>
                <a:latin typeface="+mj-ea"/>
                <a:ea typeface="+mj-ea"/>
              </a:rPr>
              <a:t>添加您的副标题文字</a:t>
            </a:r>
          </a:p>
        </p:txBody>
      </p:sp>
      <p:sp>
        <p:nvSpPr>
          <p:cNvPr id="83" name="文本框 82">
            <a:extLst>
              <a:ext uri="{FF2B5EF4-FFF2-40B4-BE49-F238E27FC236}">
                <a16:creationId xmlns:a16="http://schemas.microsoft.com/office/drawing/2014/main" id="{086255A4-E5CE-4667-8639-20B048D86FAF}"/>
              </a:ext>
            </a:extLst>
          </p:cNvPr>
          <p:cNvSpPr txBox="1"/>
          <p:nvPr/>
        </p:nvSpPr>
        <p:spPr>
          <a:xfrm>
            <a:off x="6464805" y="5020416"/>
            <a:ext cx="1278627" cy="635818"/>
          </a:xfrm>
          <a:prstGeom prst="rect">
            <a:avLst/>
          </a:prstGeom>
          <a:noFill/>
        </p:spPr>
        <p:txBody>
          <a:bodyPr wrap="square" rtlCol="0" anchor="ctr">
            <a:spAutoFit/>
          </a:bodyPr>
          <a:lstStyle/>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endParaRPr lang="en-US" altLang="zh-CN" sz="900" dirty="0">
              <a:solidFill>
                <a:schemeClr val="bg1">
                  <a:lumMod val="50000"/>
                </a:schemeClr>
              </a:solidFill>
              <a:latin typeface="+mn-ea"/>
            </a:endParaRP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p:txBody>
      </p:sp>
      <p:sp>
        <p:nvSpPr>
          <p:cNvPr id="85" name="矩形 84">
            <a:extLst>
              <a:ext uri="{FF2B5EF4-FFF2-40B4-BE49-F238E27FC236}">
                <a16:creationId xmlns:a16="http://schemas.microsoft.com/office/drawing/2014/main" id="{B10619AE-E4DE-4DAB-AB61-C44CB0CB8D4D}"/>
              </a:ext>
            </a:extLst>
          </p:cNvPr>
          <p:cNvSpPr/>
          <p:nvPr/>
        </p:nvSpPr>
        <p:spPr>
          <a:xfrm>
            <a:off x="8929371" y="2178389"/>
            <a:ext cx="2009580" cy="3392352"/>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a:extLst>
              <a:ext uri="{FF2B5EF4-FFF2-40B4-BE49-F238E27FC236}">
                <a16:creationId xmlns:a16="http://schemas.microsoft.com/office/drawing/2014/main" id="{3FDC4496-3673-44C7-B171-BB8B1A5E4F27}"/>
              </a:ext>
            </a:extLst>
          </p:cNvPr>
          <p:cNvSpPr/>
          <p:nvPr/>
        </p:nvSpPr>
        <p:spPr>
          <a:xfrm>
            <a:off x="8758749" y="2025728"/>
            <a:ext cx="2009580" cy="3392352"/>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a:extLst>
              <a:ext uri="{FF2B5EF4-FFF2-40B4-BE49-F238E27FC236}">
                <a16:creationId xmlns:a16="http://schemas.microsoft.com/office/drawing/2014/main" id="{6564393F-A886-45E2-BD25-427F1F803002}"/>
              </a:ext>
            </a:extLst>
          </p:cNvPr>
          <p:cNvSpPr/>
          <p:nvPr/>
        </p:nvSpPr>
        <p:spPr>
          <a:xfrm>
            <a:off x="8846680" y="2094201"/>
            <a:ext cx="2009580" cy="3392352"/>
          </a:xfrm>
          <a:prstGeom prst="rect">
            <a:avLst/>
          </a:prstGeom>
          <a:solidFill>
            <a:schemeClr val="bg1"/>
          </a:solidFill>
          <a:ln>
            <a:noFill/>
          </a:ln>
          <a:effectLst>
            <a:outerShdw blurRad="330200" dist="241300" dir="5400000" sx="97000" sy="97000" algn="t"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a16="http://schemas.microsoft.com/office/drawing/2014/main" id="{9EBDFD0D-A6C0-4502-A35D-96214E6FDF44}"/>
              </a:ext>
            </a:extLst>
          </p:cNvPr>
          <p:cNvSpPr txBox="1"/>
          <p:nvPr/>
        </p:nvSpPr>
        <p:spPr>
          <a:xfrm>
            <a:off x="8966705" y="3976701"/>
            <a:ext cx="1230923" cy="369332"/>
          </a:xfrm>
          <a:prstGeom prst="rect">
            <a:avLst/>
          </a:prstGeom>
          <a:noFill/>
        </p:spPr>
        <p:txBody>
          <a:bodyPr wrap="square" rtlCol="0" anchor="ctr">
            <a:spAutoFit/>
          </a:bodyPr>
          <a:lstStyle/>
          <a:p>
            <a:r>
              <a:rPr lang="zh-CN" altLang="en-US" dirty="0">
                <a:gradFill>
                  <a:gsLst>
                    <a:gs pos="100000">
                      <a:schemeClr val="accent2"/>
                    </a:gs>
                    <a:gs pos="0">
                      <a:schemeClr val="accent1"/>
                    </a:gs>
                  </a:gsLst>
                  <a:lin ang="2700000" scaled="0"/>
                </a:gradFill>
                <a:latin typeface="+mj-ea"/>
                <a:ea typeface="+mj-ea"/>
              </a:rPr>
              <a:t>王经理</a:t>
            </a:r>
          </a:p>
        </p:txBody>
      </p:sp>
      <p:sp>
        <p:nvSpPr>
          <p:cNvPr id="90" name="文本框 89">
            <a:extLst>
              <a:ext uri="{FF2B5EF4-FFF2-40B4-BE49-F238E27FC236}">
                <a16:creationId xmlns:a16="http://schemas.microsoft.com/office/drawing/2014/main" id="{E427534C-8CF9-4B4D-A6BA-0C31729FDB25}"/>
              </a:ext>
            </a:extLst>
          </p:cNvPr>
          <p:cNvSpPr txBox="1"/>
          <p:nvPr/>
        </p:nvSpPr>
        <p:spPr>
          <a:xfrm>
            <a:off x="8966705" y="4281752"/>
            <a:ext cx="1459141" cy="253916"/>
          </a:xfrm>
          <a:prstGeom prst="rect">
            <a:avLst/>
          </a:prstGeom>
          <a:noFill/>
        </p:spPr>
        <p:txBody>
          <a:bodyPr wrap="square" rtlCol="0" anchor="ctr">
            <a:spAutoFit/>
          </a:bodyPr>
          <a:lstStyle/>
          <a:p>
            <a:r>
              <a:rPr lang="zh-CN" altLang="en-US" sz="1000" dirty="0">
                <a:solidFill>
                  <a:schemeClr val="bg1">
                    <a:lumMod val="50000"/>
                  </a:schemeClr>
                </a:solidFill>
                <a:latin typeface="+mj-ea"/>
                <a:ea typeface="+mj-ea"/>
              </a:rPr>
              <a:t>添加您的副标题文字</a:t>
            </a:r>
          </a:p>
        </p:txBody>
      </p:sp>
      <p:sp>
        <p:nvSpPr>
          <p:cNvPr id="91" name="文本框 90">
            <a:extLst>
              <a:ext uri="{FF2B5EF4-FFF2-40B4-BE49-F238E27FC236}">
                <a16:creationId xmlns:a16="http://schemas.microsoft.com/office/drawing/2014/main" id="{A774F2FC-F0E5-484A-9470-F7874D2A71AA}"/>
              </a:ext>
            </a:extLst>
          </p:cNvPr>
          <p:cNvSpPr txBox="1"/>
          <p:nvPr/>
        </p:nvSpPr>
        <p:spPr>
          <a:xfrm>
            <a:off x="8966705" y="4563216"/>
            <a:ext cx="1278627" cy="635818"/>
          </a:xfrm>
          <a:prstGeom prst="rect">
            <a:avLst/>
          </a:prstGeom>
          <a:noFill/>
        </p:spPr>
        <p:txBody>
          <a:bodyPr wrap="square" rtlCol="0" anchor="ctr">
            <a:spAutoFit/>
          </a:bodyPr>
          <a:lstStyle/>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endParaRPr lang="en-US" altLang="zh-CN" sz="900" dirty="0">
              <a:solidFill>
                <a:schemeClr val="bg1">
                  <a:lumMod val="50000"/>
                </a:schemeClr>
              </a:solidFill>
              <a:latin typeface="+mn-ea"/>
            </a:endParaRP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a:p>
            <a:pPr marL="171450" indent="-171450">
              <a:lnSpc>
                <a:spcPct val="150000"/>
              </a:lnSpc>
              <a:buFont typeface="Arial" panose="020B0604020202020204" pitchFamily="34" charset="0"/>
              <a:buChar char="•"/>
            </a:pPr>
            <a:r>
              <a:rPr lang="zh-CN" altLang="en-US" sz="900" dirty="0">
                <a:solidFill>
                  <a:schemeClr val="bg1">
                    <a:lumMod val="50000"/>
                  </a:schemeClr>
                </a:solidFill>
                <a:latin typeface="+mn-ea"/>
              </a:rPr>
              <a:t>添加您的详细描述</a:t>
            </a:r>
          </a:p>
        </p:txBody>
      </p:sp>
      <p:pic>
        <p:nvPicPr>
          <p:cNvPr id="92" name="图片 91" descr="穿着蓝色衣服的女人在微笑&#10;&#10;描述已自动生成">
            <a:extLst>
              <a:ext uri="{FF2B5EF4-FFF2-40B4-BE49-F238E27FC236}">
                <a16:creationId xmlns:a16="http://schemas.microsoft.com/office/drawing/2014/main" id="{56F5A233-A262-4CB6-A8D9-BAE596A8A44E}"/>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000921" y="2230478"/>
            <a:ext cx="1693499" cy="1512052"/>
          </a:xfrm>
          <a:custGeom>
            <a:avLst/>
            <a:gdLst>
              <a:gd name="connsiteX0" fmla="*/ 0 w 1693499"/>
              <a:gd name="connsiteY0" fmla="*/ 0 h 1512052"/>
              <a:gd name="connsiteX1" fmla="*/ 1693499 w 1693499"/>
              <a:gd name="connsiteY1" fmla="*/ 0 h 1512052"/>
              <a:gd name="connsiteX2" fmla="*/ 1693499 w 1693499"/>
              <a:gd name="connsiteY2" fmla="*/ 1512052 h 1512052"/>
              <a:gd name="connsiteX3" fmla="*/ 0 w 1693499"/>
              <a:gd name="connsiteY3" fmla="*/ 1512052 h 1512052"/>
            </a:gdLst>
            <a:ahLst/>
            <a:cxnLst>
              <a:cxn ang="0">
                <a:pos x="connsiteX0" y="connsiteY0"/>
              </a:cxn>
              <a:cxn ang="0">
                <a:pos x="connsiteX1" y="connsiteY1"/>
              </a:cxn>
              <a:cxn ang="0">
                <a:pos x="connsiteX2" y="connsiteY2"/>
              </a:cxn>
              <a:cxn ang="0">
                <a:pos x="connsiteX3" y="connsiteY3"/>
              </a:cxn>
            </a:cxnLst>
            <a:rect l="l" t="t" r="r" b="b"/>
            <a:pathLst>
              <a:path w="1693499" h="1512052">
                <a:moveTo>
                  <a:pt x="0" y="0"/>
                </a:moveTo>
                <a:lnTo>
                  <a:pt x="1693499" y="0"/>
                </a:lnTo>
                <a:lnTo>
                  <a:pt x="1693499" y="1512052"/>
                </a:lnTo>
                <a:lnTo>
                  <a:pt x="0" y="1512052"/>
                </a:lnTo>
                <a:close/>
              </a:path>
            </a:pathLst>
          </a:custGeom>
        </p:spPr>
      </p:pic>
      <p:pic>
        <p:nvPicPr>
          <p:cNvPr id="93" name="图片 92" descr="人趴在桌子上&#10;&#10;中度可信度描述已自动生成">
            <a:extLst>
              <a:ext uri="{FF2B5EF4-FFF2-40B4-BE49-F238E27FC236}">
                <a16:creationId xmlns:a16="http://schemas.microsoft.com/office/drawing/2014/main" id="{04CF038D-9FCB-4AFC-99E4-8DD8C38C0CA4}"/>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502821" y="2687678"/>
            <a:ext cx="1693499" cy="1512052"/>
          </a:xfrm>
          <a:custGeom>
            <a:avLst/>
            <a:gdLst>
              <a:gd name="connsiteX0" fmla="*/ 0 w 1693499"/>
              <a:gd name="connsiteY0" fmla="*/ 0 h 1512052"/>
              <a:gd name="connsiteX1" fmla="*/ 1693499 w 1693499"/>
              <a:gd name="connsiteY1" fmla="*/ 0 h 1512052"/>
              <a:gd name="connsiteX2" fmla="*/ 1693499 w 1693499"/>
              <a:gd name="connsiteY2" fmla="*/ 1512052 h 1512052"/>
              <a:gd name="connsiteX3" fmla="*/ 0 w 1693499"/>
              <a:gd name="connsiteY3" fmla="*/ 1512052 h 1512052"/>
            </a:gdLst>
            <a:ahLst/>
            <a:cxnLst>
              <a:cxn ang="0">
                <a:pos x="connsiteX0" y="connsiteY0"/>
              </a:cxn>
              <a:cxn ang="0">
                <a:pos x="connsiteX1" y="connsiteY1"/>
              </a:cxn>
              <a:cxn ang="0">
                <a:pos x="connsiteX2" y="connsiteY2"/>
              </a:cxn>
              <a:cxn ang="0">
                <a:pos x="connsiteX3" y="connsiteY3"/>
              </a:cxn>
            </a:cxnLst>
            <a:rect l="l" t="t" r="r" b="b"/>
            <a:pathLst>
              <a:path w="1693499" h="1512052">
                <a:moveTo>
                  <a:pt x="0" y="0"/>
                </a:moveTo>
                <a:lnTo>
                  <a:pt x="1693499" y="0"/>
                </a:lnTo>
                <a:lnTo>
                  <a:pt x="1693499" y="1512052"/>
                </a:lnTo>
                <a:lnTo>
                  <a:pt x="0" y="1512052"/>
                </a:lnTo>
                <a:close/>
              </a:path>
            </a:pathLst>
          </a:custGeom>
        </p:spPr>
      </p:pic>
      <p:pic>
        <p:nvPicPr>
          <p:cNvPr id="94" name="图片 93" descr="涂鸦墙前的男人&#10;&#10;中度可信度描述已自动生成">
            <a:extLst>
              <a:ext uri="{FF2B5EF4-FFF2-40B4-BE49-F238E27FC236}">
                <a16:creationId xmlns:a16="http://schemas.microsoft.com/office/drawing/2014/main" id="{00EA2586-FEAA-42D2-A2D2-00B4A2338AE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004721" y="2230478"/>
            <a:ext cx="1693499" cy="1512052"/>
          </a:xfrm>
          <a:custGeom>
            <a:avLst/>
            <a:gdLst>
              <a:gd name="connsiteX0" fmla="*/ 0 w 1693499"/>
              <a:gd name="connsiteY0" fmla="*/ 0 h 1512052"/>
              <a:gd name="connsiteX1" fmla="*/ 1693499 w 1693499"/>
              <a:gd name="connsiteY1" fmla="*/ 0 h 1512052"/>
              <a:gd name="connsiteX2" fmla="*/ 1693499 w 1693499"/>
              <a:gd name="connsiteY2" fmla="*/ 1512052 h 1512052"/>
              <a:gd name="connsiteX3" fmla="*/ 0 w 1693499"/>
              <a:gd name="connsiteY3" fmla="*/ 1512052 h 1512052"/>
            </a:gdLst>
            <a:ahLst/>
            <a:cxnLst>
              <a:cxn ang="0">
                <a:pos x="connsiteX0" y="connsiteY0"/>
              </a:cxn>
              <a:cxn ang="0">
                <a:pos x="connsiteX1" y="connsiteY1"/>
              </a:cxn>
              <a:cxn ang="0">
                <a:pos x="connsiteX2" y="connsiteY2"/>
              </a:cxn>
              <a:cxn ang="0">
                <a:pos x="connsiteX3" y="connsiteY3"/>
              </a:cxn>
            </a:cxnLst>
            <a:rect l="l" t="t" r="r" b="b"/>
            <a:pathLst>
              <a:path w="1693499" h="1512052">
                <a:moveTo>
                  <a:pt x="0" y="0"/>
                </a:moveTo>
                <a:lnTo>
                  <a:pt x="1693499" y="0"/>
                </a:lnTo>
                <a:lnTo>
                  <a:pt x="1693499" y="1512052"/>
                </a:lnTo>
                <a:lnTo>
                  <a:pt x="0" y="1512052"/>
                </a:lnTo>
                <a:close/>
              </a:path>
            </a:pathLst>
          </a:custGeom>
        </p:spPr>
      </p:pic>
    </p:spTree>
    <p:extLst>
      <p:ext uri="{BB962C8B-B14F-4D97-AF65-F5344CB8AC3E}">
        <p14:creationId xmlns:p14="http://schemas.microsoft.com/office/powerpoint/2010/main" val="827953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id="{7561BB4B-824C-40DE-8A3E-DFEBB4499C7A}"/>
              </a:ext>
            </a:extLst>
          </p:cNvPr>
          <p:cNvSpPr/>
          <p:nvPr/>
        </p:nvSpPr>
        <p:spPr>
          <a:xfrm>
            <a:off x="4579480" y="1637001"/>
            <a:ext cx="2009580" cy="3858924"/>
          </a:xfrm>
          <a:prstGeom prst="rect">
            <a:avLst/>
          </a:prstGeom>
          <a:solidFill>
            <a:schemeClr val="bg1"/>
          </a:solidFill>
          <a:ln>
            <a:noFill/>
          </a:ln>
          <a:effectLst>
            <a:outerShdw blurRad="330200" dist="241300" dir="5400000" sx="97000" sy="97000" algn="t"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12487AEE-784F-4F0E-8C85-C831EE91E8DF}"/>
              </a:ext>
            </a:extLst>
          </p:cNvPr>
          <p:cNvSpPr/>
          <p:nvPr/>
        </p:nvSpPr>
        <p:spPr>
          <a:xfrm>
            <a:off x="4732701" y="4424875"/>
            <a:ext cx="1693499" cy="925000"/>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 name="文本框 1">
            <a:extLst>
              <a:ext uri="{FF2B5EF4-FFF2-40B4-BE49-F238E27FC236}">
                <a16:creationId xmlns:a16="http://schemas.microsoft.com/office/drawing/2014/main" id="{9190AF31-F32C-4F2F-8AAD-6D29870C6FE5}"/>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部门小组成员</a:t>
            </a:r>
          </a:p>
        </p:txBody>
      </p:sp>
      <p:sp>
        <p:nvSpPr>
          <p:cNvPr id="3" name="矩形 2">
            <a:extLst>
              <a:ext uri="{FF2B5EF4-FFF2-40B4-BE49-F238E27FC236}">
                <a16:creationId xmlns:a16="http://schemas.microsoft.com/office/drawing/2014/main" id="{A67AB8AD-B724-4554-90B1-E95169DF107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B2020EE-19F0-422F-999C-8739CFD48A81}"/>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01</a:t>
            </a:r>
            <a:endParaRPr lang="zh-CN" altLang="en-US" dirty="0">
              <a:latin typeface="+mj-ea"/>
              <a:ea typeface="+mj-ea"/>
            </a:endParaRPr>
          </a:p>
        </p:txBody>
      </p:sp>
      <p:sp>
        <p:nvSpPr>
          <p:cNvPr id="5" name="文本框 4">
            <a:extLst>
              <a:ext uri="{FF2B5EF4-FFF2-40B4-BE49-F238E27FC236}">
                <a16:creationId xmlns:a16="http://schemas.microsoft.com/office/drawing/2014/main" id="{185EE4EE-6D00-4288-9C0D-E4A25C1EA3EF}"/>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sp>
        <p:nvSpPr>
          <p:cNvPr id="36" name="textcount">
            <a:extLst>
              <a:ext uri="{FF2B5EF4-FFF2-40B4-BE49-F238E27FC236}">
                <a16:creationId xmlns:a16="http://schemas.microsoft.com/office/drawing/2014/main" id="{5367C16A-B698-4596-8583-5E4172760845}"/>
              </a:ext>
            </a:extLst>
          </p:cNvPr>
          <p:cNvSpPr txBox="1"/>
          <p:nvPr/>
        </p:nvSpPr>
        <p:spPr>
          <a:xfrm>
            <a:off x="1098550" y="3136890"/>
            <a:ext cx="3039110" cy="663451"/>
          </a:xfrm>
          <a:prstGeom prst="rect">
            <a:avLst/>
          </a:prstGeom>
          <a:noFill/>
        </p:spPr>
        <p:txBody>
          <a:bodyPr vert="horz" wrap="square" rtlCol="0">
            <a:spAutoFit/>
          </a:bodyPr>
          <a:lstStyle/>
          <a:p>
            <a:pPr algn="just">
              <a:lnSpc>
                <a:spcPct val="120000"/>
              </a:lnSpc>
            </a:pPr>
            <a:r>
              <a:rPr lang="zh-CN" altLang="en-US" sz="1050" dirty="0">
                <a:solidFill>
                  <a:schemeClr val="bg1">
                    <a:lumMod val="50000"/>
                  </a:schemeClr>
                </a:solidFill>
              </a:rPr>
              <a:t>请在此添加文字说明请在此添加文字说明请在此添加文字说明。请在此添加文字说明请在此添加文字说明请在此添加文字说明。</a:t>
            </a:r>
          </a:p>
        </p:txBody>
      </p:sp>
      <p:sp>
        <p:nvSpPr>
          <p:cNvPr id="37" name="textcount">
            <a:extLst>
              <a:ext uri="{FF2B5EF4-FFF2-40B4-BE49-F238E27FC236}">
                <a16:creationId xmlns:a16="http://schemas.microsoft.com/office/drawing/2014/main" id="{DA0FC9F7-29E3-4339-AE40-67FABE04DC19}"/>
              </a:ext>
            </a:extLst>
          </p:cNvPr>
          <p:cNvSpPr txBox="1"/>
          <p:nvPr/>
        </p:nvSpPr>
        <p:spPr>
          <a:xfrm>
            <a:off x="1098550" y="2597394"/>
            <a:ext cx="3039110" cy="441596"/>
          </a:xfrm>
          <a:prstGeom prst="rect">
            <a:avLst/>
          </a:prstGeom>
          <a:noFill/>
        </p:spPr>
        <p:txBody>
          <a:bodyPr vert="horz" wrap="square" rtlCol="0">
            <a:spAutoFit/>
          </a:bodyPr>
          <a:lstStyle/>
          <a:p>
            <a:pPr algn="just">
              <a:lnSpc>
                <a:spcPct val="120000"/>
              </a:lnSpc>
            </a:pPr>
            <a:r>
              <a:rPr lang="zh-CN" altLang="en-US" sz="2000" dirty="0">
                <a:solidFill>
                  <a:schemeClr val="accent1"/>
                </a:solidFill>
                <a:latin typeface="+mj-ea"/>
                <a:ea typeface="+mj-ea"/>
              </a:rPr>
              <a:t>团队介绍</a:t>
            </a:r>
          </a:p>
        </p:txBody>
      </p:sp>
      <p:sp>
        <p:nvSpPr>
          <p:cNvPr id="38" name="textcount">
            <a:extLst>
              <a:ext uri="{FF2B5EF4-FFF2-40B4-BE49-F238E27FC236}">
                <a16:creationId xmlns:a16="http://schemas.microsoft.com/office/drawing/2014/main" id="{8CECB435-340C-414C-810D-3821E25D02DA}"/>
              </a:ext>
            </a:extLst>
          </p:cNvPr>
          <p:cNvSpPr txBox="1"/>
          <p:nvPr/>
        </p:nvSpPr>
        <p:spPr>
          <a:xfrm>
            <a:off x="1098550" y="3923274"/>
            <a:ext cx="3039110" cy="663451"/>
          </a:xfrm>
          <a:prstGeom prst="rect">
            <a:avLst/>
          </a:prstGeom>
          <a:noFill/>
        </p:spPr>
        <p:txBody>
          <a:bodyPr vert="horz" wrap="square" rtlCol="0">
            <a:spAutoFit/>
          </a:bodyPr>
          <a:lstStyle/>
          <a:p>
            <a:pPr algn="just">
              <a:lnSpc>
                <a:spcPct val="120000"/>
              </a:lnSpc>
            </a:pPr>
            <a:r>
              <a:rPr lang="zh-CN" altLang="en-US" sz="1050" dirty="0">
                <a:solidFill>
                  <a:schemeClr val="bg1">
                    <a:lumMod val="50000"/>
                  </a:schemeClr>
                </a:solidFill>
              </a:rPr>
              <a:t>请在此添加文字说明请在此添加文字说明请在此添加文字说明。请在此添加文字说明请在此添加文字说明请在此添加文字说明。</a:t>
            </a:r>
          </a:p>
        </p:txBody>
      </p:sp>
      <p:sp>
        <p:nvSpPr>
          <p:cNvPr id="40" name="textcount">
            <a:extLst>
              <a:ext uri="{FF2B5EF4-FFF2-40B4-BE49-F238E27FC236}">
                <a16:creationId xmlns:a16="http://schemas.microsoft.com/office/drawing/2014/main" id="{4F2C050C-87B5-47B9-BDD8-BA3919F29939}"/>
              </a:ext>
            </a:extLst>
          </p:cNvPr>
          <p:cNvSpPr txBox="1"/>
          <p:nvPr/>
        </p:nvSpPr>
        <p:spPr>
          <a:xfrm>
            <a:off x="1098550" y="2210722"/>
            <a:ext cx="3039110" cy="511422"/>
          </a:xfrm>
          <a:prstGeom prst="rect">
            <a:avLst/>
          </a:prstGeom>
          <a:noFill/>
        </p:spPr>
        <p:txBody>
          <a:bodyPr vert="horz" wrap="square" rtlCol="0">
            <a:spAutoFit/>
          </a:bodyPr>
          <a:lstStyle/>
          <a:p>
            <a:pPr algn="just">
              <a:lnSpc>
                <a:spcPct val="120000"/>
              </a:lnSpc>
            </a:pPr>
            <a:r>
              <a:rPr lang="en-US" altLang="zh-CN" sz="2400" dirty="0">
                <a:solidFill>
                  <a:schemeClr val="bg1">
                    <a:lumMod val="75000"/>
                  </a:schemeClr>
                </a:solidFill>
                <a:latin typeface="+mn-ea"/>
              </a:rPr>
              <a:t>Team Introduction</a:t>
            </a:r>
          </a:p>
        </p:txBody>
      </p:sp>
      <p:sp>
        <p:nvSpPr>
          <p:cNvPr id="6" name="矩形: 对角圆角 5">
            <a:extLst>
              <a:ext uri="{FF2B5EF4-FFF2-40B4-BE49-F238E27FC236}">
                <a16:creationId xmlns:a16="http://schemas.microsoft.com/office/drawing/2014/main" id="{662B3E45-905F-4472-A59C-8B37F71032E8}"/>
              </a:ext>
            </a:extLst>
          </p:cNvPr>
          <p:cNvSpPr/>
          <p:nvPr/>
        </p:nvSpPr>
        <p:spPr>
          <a:xfrm>
            <a:off x="1204012" y="4811396"/>
            <a:ext cx="1491563" cy="271780"/>
          </a:xfrm>
          <a:prstGeom prst="round2DiagRect">
            <a:avLst>
              <a:gd name="adj1" fmla="val 50000"/>
              <a:gd name="adj2" fmla="val 0"/>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100" dirty="0">
                <a:latin typeface="+mj-ea"/>
                <a:ea typeface="+mj-ea"/>
              </a:rPr>
              <a:t>初心不改 共同成长</a:t>
            </a:r>
          </a:p>
        </p:txBody>
      </p:sp>
      <p:sp>
        <p:nvSpPr>
          <p:cNvPr id="46" name="文本框 45">
            <a:extLst>
              <a:ext uri="{FF2B5EF4-FFF2-40B4-BE49-F238E27FC236}">
                <a16:creationId xmlns:a16="http://schemas.microsoft.com/office/drawing/2014/main" id="{A2B9CAA8-F61B-4CB7-95A0-F205D08EB8B9}"/>
              </a:ext>
            </a:extLst>
          </p:cNvPr>
          <p:cNvSpPr txBox="1"/>
          <p:nvPr/>
        </p:nvSpPr>
        <p:spPr>
          <a:xfrm>
            <a:off x="4963989" y="4595826"/>
            <a:ext cx="1230923" cy="369332"/>
          </a:xfrm>
          <a:prstGeom prst="rect">
            <a:avLst/>
          </a:prstGeom>
          <a:noFill/>
        </p:spPr>
        <p:txBody>
          <a:bodyPr wrap="square" rtlCol="0" anchor="ctr">
            <a:spAutoFit/>
          </a:bodyPr>
          <a:lstStyle/>
          <a:p>
            <a:pPr algn="ctr"/>
            <a:r>
              <a:rPr lang="zh-CN" altLang="en-US" dirty="0">
                <a:solidFill>
                  <a:schemeClr val="bg1"/>
                </a:solidFill>
                <a:latin typeface="+mj-ea"/>
                <a:ea typeface="+mj-ea"/>
              </a:rPr>
              <a:t>张经理</a:t>
            </a:r>
          </a:p>
        </p:txBody>
      </p:sp>
      <p:sp>
        <p:nvSpPr>
          <p:cNvPr id="47" name="文本框 46">
            <a:extLst>
              <a:ext uri="{FF2B5EF4-FFF2-40B4-BE49-F238E27FC236}">
                <a16:creationId xmlns:a16="http://schemas.microsoft.com/office/drawing/2014/main" id="{74ABC9B7-7314-4516-B49F-8E4CD9FD80C4}"/>
              </a:ext>
            </a:extLst>
          </p:cNvPr>
          <p:cNvSpPr txBox="1"/>
          <p:nvPr/>
        </p:nvSpPr>
        <p:spPr>
          <a:xfrm>
            <a:off x="4849880" y="4900877"/>
            <a:ext cx="1459141" cy="253916"/>
          </a:xfrm>
          <a:prstGeom prst="rect">
            <a:avLst/>
          </a:prstGeom>
          <a:noFill/>
        </p:spPr>
        <p:txBody>
          <a:bodyPr wrap="square" rtlCol="0" anchor="ctr">
            <a:spAutoFit/>
          </a:bodyPr>
          <a:lstStyle/>
          <a:p>
            <a:pPr algn="ctr"/>
            <a:r>
              <a:rPr lang="zh-CN" altLang="en-US" sz="1000" dirty="0">
                <a:solidFill>
                  <a:schemeClr val="bg1"/>
                </a:solidFill>
                <a:latin typeface="+mn-ea"/>
              </a:rPr>
              <a:t>添加您的副标题文字</a:t>
            </a:r>
          </a:p>
        </p:txBody>
      </p:sp>
      <p:sp>
        <p:nvSpPr>
          <p:cNvPr id="53" name="矩形 52">
            <a:extLst>
              <a:ext uri="{FF2B5EF4-FFF2-40B4-BE49-F238E27FC236}">
                <a16:creationId xmlns:a16="http://schemas.microsoft.com/office/drawing/2014/main" id="{6255895C-862A-4B11-AF77-39BB2A76122D}"/>
              </a:ext>
            </a:extLst>
          </p:cNvPr>
          <p:cNvSpPr/>
          <p:nvPr/>
        </p:nvSpPr>
        <p:spPr>
          <a:xfrm>
            <a:off x="6941680" y="1637001"/>
            <a:ext cx="2009580" cy="3858924"/>
          </a:xfrm>
          <a:prstGeom prst="rect">
            <a:avLst/>
          </a:prstGeom>
          <a:solidFill>
            <a:schemeClr val="bg1"/>
          </a:solidFill>
          <a:ln>
            <a:noFill/>
          </a:ln>
          <a:effectLst>
            <a:outerShdw blurRad="330200" dist="241300" dir="5400000" sx="97000" sy="97000" algn="t"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id="{B5586A8E-AE8F-49C6-812A-24BE8A443897}"/>
              </a:ext>
            </a:extLst>
          </p:cNvPr>
          <p:cNvSpPr/>
          <p:nvPr/>
        </p:nvSpPr>
        <p:spPr>
          <a:xfrm>
            <a:off x="7094901" y="4424875"/>
            <a:ext cx="1693499" cy="925000"/>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1" name="文本框 60">
            <a:extLst>
              <a:ext uri="{FF2B5EF4-FFF2-40B4-BE49-F238E27FC236}">
                <a16:creationId xmlns:a16="http://schemas.microsoft.com/office/drawing/2014/main" id="{B99D76E0-F7AA-4212-A3E7-D5DC07FFDA22}"/>
              </a:ext>
            </a:extLst>
          </p:cNvPr>
          <p:cNvSpPr txBox="1"/>
          <p:nvPr/>
        </p:nvSpPr>
        <p:spPr>
          <a:xfrm>
            <a:off x="7326189" y="4595826"/>
            <a:ext cx="1230923" cy="369332"/>
          </a:xfrm>
          <a:prstGeom prst="rect">
            <a:avLst/>
          </a:prstGeom>
          <a:noFill/>
        </p:spPr>
        <p:txBody>
          <a:bodyPr wrap="square" rtlCol="0" anchor="ctr">
            <a:spAutoFit/>
          </a:bodyPr>
          <a:lstStyle/>
          <a:p>
            <a:pPr algn="ctr"/>
            <a:r>
              <a:rPr lang="zh-CN" altLang="en-US" dirty="0">
                <a:solidFill>
                  <a:schemeClr val="bg1"/>
                </a:solidFill>
                <a:latin typeface="+mj-ea"/>
                <a:ea typeface="+mj-ea"/>
              </a:rPr>
              <a:t>张经理</a:t>
            </a:r>
          </a:p>
        </p:txBody>
      </p:sp>
      <p:sp>
        <p:nvSpPr>
          <p:cNvPr id="62" name="文本框 61">
            <a:extLst>
              <a:ext uri="{FF2B5EF4-FFF2-40B4-BE49-F238E27FC236}">
                <a16:creationId xmlns:a16="http://schemas.microsoft.com/office/drawing/2014/main" id="{F668419D-059A-4652-8145-DE3E86EC303F}"/>
              </a:ext>
            </a:extLst>
          </p:cNvPr>
          <p:cNvSpPr txBox="1"/>
          <p:nvPr/>
        </p:nvSpPr>
        <p:spPr>
          <a:xfrm>
            <a:off x="7212080" y="4900877"/>
            <a:ext cx="1459141" cy="253916"/>
          </a:xfrm>
          <a:prstGeom prst="rect">
            <a:avLst/>
          </a:prstGeom>
          <a:noFill/>
        </p:spPr>
        <p:txBody>
          <a:bodyPr wrap="square" rtlCol="0" anchor="ctr">
            <a:spAutoFit/>
          </a:bodyPr>
          <a:lstStyle/>
          <a:p>
            <a:pPr algn="ctr"/>
            <a:r>
              <a:rPr lang="zh-CN" altLang="en-US" sz="1000" dirty="0">
                <a:solidFill>
                  <a:schemeClr val="bg1"/>
                </a:solidFill>
                <a:latin typeface="+mn-ea"/>
              </a:rPr>
              <a:t>添加您的副标题文字</a:t>
            </a:r>
          </a:p>
        </p:txBody>
      </p:sp>
      <p:sp>
        <p:nvSpPr>
          <p:cNvPr id="66" name="矩形 65">
            <a:extLst>
              <a:ext uri="{FF2B5EF4-FFF2-40B4-BE49-F238E27FC236}">
                <a16:creationId xmlns:a16="http://schemas.microsoft.com/office/drawing/2014/main" id="{64FCC319-A68B-459C-B5BC-D075EB0856F8}"/>
              </a:ext>
            </a:extLst>
          </p:cNvPr>
          <p:cNvSpPr/>
          <p:nvPr/>
        </p:nvSpPr>
        <p:spPr>
          <a:xfrm>
            <a:off x="9303880" y="1637001"/>
            <a:ext cx="2009580" cy="3858924"/>
          </a:xfrm>
          <a:prstGeom prst="rect">
            <a:avLst/>
          </a:prstGeom>
          <a:solidFill>
            <a:schemeClr val="bg1"/>
          </a:solidFill>
          <a:ln>
            <a:noFill/>
          </a:ln>
          <a:effectLst>
            <a:outerShdw blurRad="330200" dist="241300" dir="5400000" sx="97000" sy="97000" algn="t"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8753CD28-E76A-4C41-9C05-22ADCA3A5F6E}"/>
              </a:ext>
            </a:extLst>
          </p:cNvPr>
          <p:cNvSpPr/>
          <p:nvPr/>
        </p:nvSpPr>
        <p:spPr>
          <a:xfrm>
            <a:off x="9457101" y="4424875"/>
            <a:ext cx="1693499" cy="925000"/>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2" name="文本框 71">
            <a:extLst>
              <a:ext uri="{FF2B5EF4-FFF2-40B4-BE49-F238E27FC236}">
                <a16:creationId xmlns:a16="http://schemas.microsoft.com/office/drawing/2014/main" id="{1072EA8A-A761-465B-A713-2F7A85E4C304}"/>
              </a:ext>
            </a:extLst>
          </p:cNvPr>
          <p:cNvSpPr txBox="1"/>
          <p:nvPr/>
        </p:nvSpPr>
        <p:spPr>
          <a:xfrm>
            <a:off x="9688389" y="4595826"/>
            <a:ext cx="1230923" cy="369332"/>
          </a:xfrm>
          <a:prstGeom prst="rect">
            <a:avLst/>
          </a:prstGeom>
          <a:noFill/>
        </p:spPr>
        <p:txBody>
          <a:bodyPr wrap="square" rtlCol="0" anchor="ctr">
            <a:spAutoFit/>
          </a:bodyPr>
          <a:lstStyle/>
          <a:p>
            <a:pPr algn="ctr"/>
            <a:r>
              <a:rPr lang="zh-CN" altLang="en-US" dirty="0">
                <a:solidFill>
                  <a:schemeClr val="bg1"/>
                </a:solidFill>
                <a:latin typeface="+mj-ea"/>
                <a:ea typeface="+mj-ea"/>
              </a:rPr>
              <a:t>张经理</a:t>
            </a:r>
          </a:p>
        </p:txBody>
      </p:sp>
      <p:sp>
        <p:nvSpPr>
          <p:cNvPr id="76" name="文本框 75">
            <a:extLst>
              <a:ext uri="{FF2B5EF4-FFF2-40B4-BE49-F238E27FC236}">
                <a16:creationId xmlns:a16="http://schemas.microsoft.com/office/drawing/2014/main" id="{CB3CB71C-3D4B-4F1F-9528-7FDD1E7C63A5}"/>
              </a:ext>
            </a:extLst>
          </p:cNvPr>
          <p:cNvSpPr txBox="1"/>
          <p:nvPr/>
        </p:nvSpPr>
        <p:spPr>
          <a:xfrm>
            <a:off x="9574280" y="4900877"/>
            <a:ext cx="1459141" cy="253916"/>
          </a:xfrm>
          <a:prstGeom prst="rect">
            <a:avLst/>
          </a:prstGeom>
          <a:noFill/>
        </p:spPr>
        <p:txBody>
          <a:bodyPr wrap="square" rtlCol="0" anchor="ctr">
            <a:spAutoFit/>
          </a:bodyPr>
          <a:lstStyle/>
          <a:p>
            <a:pPr algn="ctr"/>
            <a:r>
              <a:rPr lang="zh-CN" altLang="en-US" sz="1000" dirty="0">
                <a:solidFill>
                  <a:schemeClr val="bg1"/>
                </a:solidFill>
                <a:latin typeface="+mn-ea"/>
              </a:rPr>
              <a:t>添加您的副标题文字</a:t>
            </a:r>
          </a:p>
        </p:txBody>
      </p:sp>
      <p:pic>
        <p:nvPicPr>
          <p:cNvPr id="95" name="图片 94" descr="电脑的女人&#10;&#10;描述已自动生成">
            <a:extLst>
              <a:ext uri="{FF2B5EF4-FFF2-40B4-BE49-F238E27FC236}">
                <a16:creationId xmlns:a16="http://schemas.microsoft.com/office/drawing/2014/main" id="{1881B53D-46A0-4620-8FAD-D628AFF57D7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737520" y="1773278"/>
            <a:ext cx="1693499" cy="2570122"/>
          </a:xfrm>
          <a:custGeom>
            <a:avLst/>
            <a:gdLst>
              <a:gd name="connsiteX0" fmla="*/ 0 w 1693499"/>
              <a:gd name="connsiteY0" fmla="*/ 0 h 2570122"/>
              <a:gd name="connsiteX1" fmla="*/ 1693499 w 1693499"/>
              <a:gd name="connsiteY1" fmla="*/ 0 h 2570122"/>
              <a:gd name="connsiteX2" fmla="*/ 1693499 w 1693499"/>
              <a:gd name="connsiteY2" fmla="*/ 2570122 h 2570122"/>
              <a:gd name="connsiteX3" fmla="*/ 0 w 1693499"/>
              <a:gd name="connsiteY3" fmla="*/ 2570122 h 2570122"/>
            </a:gdLst>
            <a:ahLst/>
            <a:cxnLst>
              <a:cxn ang="0">
                <a:pos x="connsiteX0" y="connsiteY0"/>
              </a:cxn>
              <a:cxn ang="0">
                <a:pos x="connsiteX1" y="connsiteY1"/>
              </a:cxn>
              <a:cxn ang="0">
                <a:pos x="connsiteX2" y="connsiteY2"/>
              </a:cxn>
              <a:cxn ang="0">
                <a:pos x="connsiteX3" y="connsiteY3"/>
              </a:cxn>
            </a:cxnLst>
            <a:rect l="l" t="t" r="r" b="b"/>
            <a:pathLst>
              <a:path w="1693499" h="2570122">
                <a:moveTo>
                  <a:pt x="0" y="0"/>
                </a:moveTo>
                <a:lnTo>
                  <a:pt x="1693499" y="0"/>
                </a:lnTo>
                <a:lnTo>
                  <a:pt x="1693499" y="2570122"/>
                </a:lnTo>
                <a:lnTo>
                  <a:pt x="0" y="2570122"/>
                </a:lnTo>
                <a:close/>
              </a:path>
            </a:pathLst>
          </a:custGeom>
          <a:ln>
            <a:solidFill>
              <a:schemeClr val="bg1">
                <a:lumMod val="85000"/>
              </a:schemeClr>
            </a:solidFill>
          </a:ln>
        </p:spPr>
      </p:pic>
      <p:grpSp>
        <p:nvGrpSpPr>
          <p:cNvPr id="8" name="组合 7">
            <a:extLst>
              <a:ext uri="{FF2B5EF4-FFF2-40B4-BE49-F238E27FC236}">
                <a16:creationId xmlns:a16="http://schemas.microsoft.com/office/drawing/2014/main" id="{11614707-36A1-4F0B-B74F-FA42D76E5257}"/>
              </a:ext>
            </a:extLst>
          </p:cNvPr>
          <p:cNvGrpSpPr/>
          <p:nvPr/>
        </p:nvGrpSpPr>
        <p:grpSpPr>
          <a:xfrm>
            <a:off x="6046647" y="1555526"/>
            <a:ext cx="333656" cy="395385"/>
            <a:chOff x="5865672" y="3031901"/>
            <a:chExt cx="333656" cy="395385"/>
          </a:xfrm>
        </p:grpSpPr>
        <p:sp>
          <p:nvSpPr>
            <p:cNvPr id="48" name="箭头: 五边形 47">
              <a:extLst>
                <a:ext uri="{FF2B5EF4-FFF2-40B4-BE49-F238E27FC236}">
                  <a16:creationId xmlns:a16="http://schemas.microsoft.com/office/drawing/2014/main" id="{76AFC5B5-5089-4980-934A-F1721A6BA8A8}"/>
                </a:ext>
              </a:extLst>
            </p:cNvPr>
            <p:cNvSpPr/>
            <p:nvPr/>
          </p:nvSpPr>
          <p:spPr>
            <a:xfrm rot="5400000">
              <a:off x="5834807" y="3062766"/>
              <a:ext cx="395385" cy="333656"/>
            </a:xfrm>
            <a:prstGeom prst="homePlate">
              <a:avLst>
                <a:gd name="adj" fmla="val 26913"/>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49" name="星形: 五角 48">
              <a:extLst>
                <a:ext uri="{FF2B5EF4-FFF2-40B4-BE49-F238E27FC236}">
                  <a16:creationId xmlns:a16="http://schemas.microsoft.com/office/drawing/2014/main" id="{A470C73E-EFFE-4327-8BA8-2647A6DEF1B2}"/>
                </a:ext>
              </a:extLst>
            </p:cNvPr>
            <p:cNvSpPr/>
            <p:nvPr/>
          </p:nvSpPr>
          <p:spPr>
            <a:xfrm>
              <a:off x="5905499" y="3079734"/>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6" name="图片 95" descr="女人戴着帽子&#10;&#10;描述已自动生成">
            <a:extLst>
              <a:ext uri="{FF2B5EF4-FFF2-40B4-BE49-F238E27FC236}">
                <a16:creationId xmlns:a16="http://schemas.microsoft.com/office/drawing/2014/main" id="{5227E1A3-3310-44CB-BFAC-BE4BF82CC36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99721" y="1773278"/>
            <a:ext cx="1693499" cy="2570122"/>
          </a:xfrm>
          <a:custGeom>
            <a:avLst/>
            <a:gdLst>
              <a:gd name="connsiteX0" fmla="*/ 0 w 1693499"/>
              <a:gd name="connsiteY0" fmla="*/ 0 h 2570122"/>
              <a:gd name="connsiteX1" fmla="*/ 1693499 w 1693499"/>
              <a:gd name="connsiteY1" fmla="*/ 0 h 2570122"/>
              <a:gd name="connsiteX2" fmla="*/ 1693499 w 1693499"/>
              <a:gd name="connsiteY2" fmla="*/ 2570122 h 2570122"/>
              <a:gd name="connsiteX3" fmla="*/ 0 w 1693499"/>
              <a:gd name="connsiteY3" fmla="*/ 2570122 h 2570122"/>
            </a:gdLst>
            <a:ahLst/>
            <a:cxnLst>
              <a:cxn ang="0">
                <a:pos x="connsiteX0" y="connsiteY0"/>
              </a:cxn>
              <a:cxn ang="0">
                <a:pos x="connsiteX1" y="connsiteY1"/>
              </a:cxn>
              <a:cxn ang="0">
                <a:pos x="connsiteX2" y="connsiteY2"/>
              </a:cxn>
              <a:cxn ang="0">
                <a:pos x="connsiteX3" y="connsiteY3"/>
              </a:cxn>
            </a:cxnLst>
            <a:rect l="l" t="t" r="r" b="b"/>
            <a:pathLst>
              <a:path w="1693499" h="2570122">
                <a:moveTo>
                  <a:pt x="0" y="0"/>
                </a:moveTo>
                <a:lnTo>
                  <a:pt x="1693499" y="0"/>
                </a:lnTo>
                <a:lnTo>
                  <a:pt x="1693499" y="2570122"/>
                </a:lnTo>
                <a:lnTo>
                  <a:pt x="0" y="2570122"/>
                </a:lnTo>
                <a:close/>
              </a:path>
            </a:pathLst>
          </a:custGeom>
          <a:ln>
            <a:solidFill>
              <a:schemeClr val="bg1">
                <a:lumMod val="85000"/>
              </a:schemeClr>
            </a:solidFill>
          </a:ln>
        </p:spPr>
      </p:pic>
      <p:grpSp>
        <p:nvGrpSpPr>
          <p:cNvPr id="63" name="组合 62">
            <a:extLst>
              <a:ext uri="{FF2B5EF4-FFF2-40B4-BE49-F238E27FC236}">
                <a16:creationId xmlns:a16="http://schemas.microsoft.com/office/drawing/2014/main" id="{1B9E6AF9-743C-4B69-8E03-F1DBE1E5A9A6}"/>
              </a:ext>
            </a:extLst>
          </p:cNvPr>
          <p:cNvGrpSpPr/>
          <p:nvPr/>
        </p:nvGrpSpPr>
        <p:grpSpPr>
          <a:xfrm>
            <a:off x="8408847" y="1555526"/>
            <a:ext cx="333656" cy="395385"/>
            <a:chOff x="5865672" y="3031901"/>
            <a:chExt cx="333656" cy="395385"/>
          </a:xfrm>
        </p:grpSpPr>
        <p:sp>
          <p:nvSpPr>
            <p:cNvPr id="64" name="箭头: 五边形 63">
              <a:extLst>
                <a:ext uri="{FF2B5EF4-FFF2-40B4-BE49-F238E27FC236}">
                  <a16:creationId xmlns:a16="http://schemas.microsoft.com/office/drawing/2014/main" id="{D6D82FF0-7711-4209-AED0-228702E66956}"/>
                </a:ext>
              </a:extLst>
            </p:cNvPr>
            <p:cNvSpPr/>
            <p:nvPr/>
          </p:nvSpPr>
          <p:spPr>
            <a:xfrm rot="5400000">
              <a:off x="5834807" y="3062766"/>
              <a:ext cx="395385" cy="333656"/>
            </a:xfrm>
            <a:prstGeom prst="homePlate">
              <a:avLst>
                <a:gd name="adj" fmla="val 26913"/>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65" name="星形: 五角 64">
              <a:extLst>
                <a:ext uri="{FF2B5EF4-FFF2-40B4-BE49-F238E27FC236}">
                  <a16:creationId xmlns:a16="http://schemas.microsoft.com/office/drawing/2014/main" id="{361C9549-8D72-4C03-A758-B30A44CDF3F3}"/>
                </a:ext>
              </a:extLst>
            </p:cNvPr>
            <p:cNvSpPr/>
            <p:nvPr/>
          </p:nvSpPr>
          <p:spPr>
            <a:xfrm>
              <a:off x="5905499" y="3079734"/>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9" name="图片 98" descr="戴帽子的人在雪地上&#10;&#10;中度可信度描述已自动生成">
            <a:extLst>
              <a:ext uri="{FF2B5EF4-FFF2-40B4-BE49-F238E27FC236}">
                <a16:creationId xmlns:a16="http://schemas.microsoft.com/office/drawing/2014/main" id="{58366125-D3AE-4255-9D57-E55D98C8449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461921" y="1773278"/>
            <a:ext cx="1693499" cy="2570122"/>
          </a:xfrm>
          <a:custGeom>
            <a:avLst/>
            <a:gdLst>
              <a:gd name="connsiteX0" fmla="*/ 0 w 1693499"/>
              <a:gd name="connsiteY0" fmla="*/ 0 h 2570122"/>
              <a:gd name="connsiteX1" fmla="*/ 1693499 w 1693499"/>
              <a:gd name="connsiteY1" fmla="*/ 0 h 2570122"/>
              <a:gd name="connsiteX2" fmla="*/ 1693499 w 1693499"/>
              <a:gd name="connsiteY2" fmla="*/ 2570122 h 2570122"/>
              <a:gd name="connsiteX3" fmla="*/ 0 w 1693499"/>
              <a:gd name="connsiteY3" fmla="*/ 2570122 h 2570122"/>
            </a:gdLst>
            <a:ahLst/>
            <a:cxnLst>
              <a:cxn ang="0">
                <a:pos x="connsiteX0" y="connsiteY0"/>
              </a:cxn>
              <a:cxn ang="0">
                <a:pos x="connsiteX1" y="connsiteY1"/>
              </a:cxn>
              <a:cxn ang="0">
                <a:pos x="connsiteX2" y="connsiteY2"/>
              </a:cxn>
              <a:cxn ang="0">
                <a:pos x="connsiteX3" y="connsiteY3"/>
              </a:cxn>
            </a:cxnLst>
            <a:rect l="l" t="t" r="r" b="b"/>
            <a:pathLst>
              <a:path w="1693499" h="2570122">
                <a:moveTo>
                  <a:pt x="0" y="0"/>
                </a:moveTo>
                <a:lnTo>
                  <a:pt x="1693499" y="0"/>
                </a:lnTo>
                <a:lnTo>
                  <a:pt x="1693499" y="2570122"/>
                </a:lnTo>
                <a:lnTo>
                  <a:pt x="0" y="2570122"/>
                </a:lnTo>
                <a:close/>
              </a:path>
            </a:pathLst>
          </a:custGeom>
          <a:ln>
            <a:solidFill>
              <a:schemeClr val="bg1">
                <a:lumMod val="85000"/>
              </a:schemeClr>
            </a:solidFill>
          </a:ln>
        </p:spPr>
      </p:pic>
      <p:grpSp>
        <p:nvGrpSpPr>
          <p:cNvPr id="80" name="组合 79">
            <a:extLst>
              <a:ext uri="{FF2B5EF4-FFF2-40B4-BE49-F238E27FC236}">
                <a16:creationId xmlns:a16="http://schemas.microsoft.com/office/drawing/2014/main" id="{89A15756-5BF4-4B56-9898-D227269563CC}"/>
              </a:ext>
            </a:extLst>
          </p:cNvPr>
          <p:cNvGrpSpPr/>
          <p:nvPr/>
        </p:nvGrpSpPr>
        <p:grpSpPr>
          <a:xfrm>
            <a:off x="10771047" y="1555526"/>
            <a:ext cx="333656" cy="395385"/>
            <a:chOff x="5865672" y="3031901"/>
            <a:chExt cx="333656" cy="395385"/>
          </a:xfrm>
        </p:grpSpPr>
        <p:sp>
          <p:nvSpPr>
            <p:cNvPr id="84" name="箭头: 五边形 83">
              <a:extLst>
                <a:ext uri="{FF2B5EF4-FFF2-40B4-BE49-F238E27FC236}">
                  <a16:creationId xmlns:a16="http://schemas.microsoft.com/office/drawing/2014/main" id="{F314E638-E60A-4AA9-A037-B645CC87CD84}"/>
                </a:ext>
              </a:extLst>
            </p:cNvPr>
            <p:cNvSpPr/>
            <p:nvPr/>
          </p:nvSpPr>
          <p:spPr>
            <a:xfrm rot="5400000">
              <a:off x="5834807" y="3062766"/>
              <a:ext cx="395385" cy="333656"/>
            </a:xfrm>
            <a:prstGeom prst="homePlate">
              <a:avLst>
                <a:gd name="adj" fmla="val 26913"/>
              </a:avLst>
            </a:prstGeom>
            <a:gradFill>
              <a:gsLst>
                <a:gs pos="100000">
                  <a:schemeClr val="accent3"/>
                </a:gs>
                <a:gs pos="0">
                  <a:schemeClr val="accent4"/>
                </a:gs>
              </a:gsLst>
              <a:lin ang="2700000" scaled="0"/>
            </a:gradFill>
            <a:ln>
              <a:noFill/>
            </a:ln>
            <a:effectLst>
              <a:outerShdw blurRad="127000" dist="88900" dir="5400000" sx="98000" sy="98000" algn="t"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latin typeface="+mj-ea"/>
                <a:ea typeface="+mj-ea"/>
              </a:endParaRPr>
            </a:p>
          </p:txBody>
        </p:sp>
        <p:sp>
          <p:nvSpPr>
            <p:cNvPr id="88" name="星形: 五角 87">
              <a:extLst>
                <a:ext uri="{FF2B5EF4-FFF2-40B4-BE49-F238E27FC236}">
                  <a16:creationId xmlns:a16="http://schemas.microsoft.com/office/drawing/2014/main" id="{6BCCDC48-6DA2-4307-A2C0-8D4604691029}"/>
                </a:ext>
              </a:extLst>
            </p:cNvPr>
            <p:cNvSpPr/>
            <p:nvPr/>
          </p:nvSpPr>
          <p:spPr>
            <a:xfrm>
              <a:off x="5905499" y="3079734"/>
              <a:ext cx="254000" cy="2540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660147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63599F14-B339-4219-A07B-6ED588935CCF}"/>
              </a:ext>
            </a:extLst>
          </p:cNvPr>
          <p:cNvSpPr/>
          <p:nvPr/>
        </p:nvSpPr>
        <p:spPr>
          <a:xfrm>
            <a:off x="5381626" y="2085975"/>
            <a:ext cx="1816100" cy="13017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DFF94492-6985-4A64-9C67-DBA99F966A98}"/>
              </a:ext>
            </a:extLst>
          </p:cNvPr>
          <p:cNvSpPr/>
          <p:nvPr/>
        </p:nvSpPr>
        <p:spPr>
          <a:xfrm>
            <a:off x="1323298" y="1514710"/>
            <a:ext cx="3217155" cy="3952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9190AF31-F32C-4F2F-8AAD-6D29870C6FE5}"/>
              </a:ext>
            </a:extLst>
          </p:cNvPr>
          <p:cNvSpPr txBox="1"/>
          <p:nvPr/>
        </p:nvSpPr>
        <p:spPr>
          <a:xfrm>
            <a:off x="1181787" y="363672"/>
            <a:ext cx="2990163" cy="537391"/>
          </a:xfrm>
          <a:prstGeom prst="rect">
            <a:avLst/>
          </a:prstGeom>
          <a:noFill/>
        </p:spPr>
        <p:txBody>
          <a:bodyPr wrap="square" rtlCol="0" anchor="ctr">
            <a:spAutoFit/>
          </a:bodyPr>
          <a:lstStyle/>
          <a:p>
            <a:r>
              <a:rPr lang="zh-CN" altLang="en-US" sz="2800" dirty="0">
                <a:solidFill>
                  <a:schemeClr val="tx1">
                    <a:lumMod val="65000"/>
                    <a:lumOff val="35000"/>
                  </a:schemeClr>
                </a:solidFill>
                <a:latin typeface="+mj-ea"/>
                <a:ea typeface="+mj-ea"/>
              </a:rPr>
              <a:t>优秀新人</a:t>
            </a:r>
          </a:p>
        </p:txBody>
      </p:sp>
      <p:sp>
        <p:nvSpPr>
          <p:cNvPr id="3" name="矩形 2">
            <a:extLst>
              <a:ext uri="{FF2B5EF4-FFF2-40B4-BE49-F238E27FC236}">
                <a16:creationId xmlns:a16="http://schemas.microsoft.com/office/drawing/2014/main" id="{A67AB8AD-B724-4554-90B1-E95169DF1072}"/>
              </a:ext>
            </a:extLst>
          </p:cNvPr>
          <p:cNvSpPr/>
          <p:nvPr/>
        </p:nvSpPr>
        <p:spPr>
          <a:xfrm>
            <a:off x="447675" y="381000"/>
            <a:ext cx="581025" cy="581025"/>
          </a:xfrm>
          <a:prstGeom prst="rect">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B2020EE-19F0-422F-999C-8739CFD48A81}"/>
              </a:ext>
            </a:extLst>
          </p:cNvPr>
          <p:cNvSpPr/>
          <p:nvPr/>
        </p:nvSpPr>
        <p:spPr>
          <a:xfrm>
            <a:off x="511175" y="434975"/>
            <a:ext cx="581025" cy="581025"/>
          </a:xfrm>
          <a:prstGeom prst="rect">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j-ea"/>
                <a:ea typeface="+mj-ea"/>
              </a:rPr>
              <a:t>01</a:t>
            </a:r>
            <a:endParaRPr lang="zh-CN" altLang="en-US" dirty="0">
              <a:latin typeface="+mj-ea"/>
              <a:ea typeface="+mj-ea"/>
            </a:endParaRPr>
          </a:p>
        </p:txBody>
      </p:sp>
      <p:sp>
        <p:nvSpPr>
          <p:cNvPr id="5" name="文本框 4">
            <a:extLst>
              <a:ext uri="{FF2B5EF4-FFF2-40B4-BE49-F238E27FC236}">
                <a16:creationId xmlns:a16="http://schemas.microsoft.com/office/drawing/2014/main" id="{185EE4EE-6D00-4288-9C0D-E4A25C1EA3EF}"/>
              </a:ext>
            </a:extLst>
          </p:cNvPr>
          <p:cNvSpPr txBox="1"/>
          <p:nvPr/>
        </p:nvSpPr>
        <p:spPr>
          <a:xfrm>
            <a:off x="1181787" y="822800"/>
            <a:ext cx="5244413" cy="261610"/>
          </a:xfrm>
          <a:prstGeom prst="rect">
            <a:avLst/>
          </a:prstGeom>
          <a:noFill/>
        </p:spPr>
        <p:txBody>
          <a:bodyPr wrap="square" rtlCol="0" anchor="ctr">
            <a:spAutoFit/>
          </a:bodyPr>
          <a:lstStyle/>
          <a:p>
            <a:r>
              <a:rPr lang="zh-CN" altLang="en-US" sz="1100" dirty="0">
                <a:solidFill>
                  <a:schemeClr val="bg1">
                    <a:lumMod val="65000"/>
                  </a:schemeClr>
                </a:solidFill>
                <a:latin typeface="+mn-ea"/>
              </a:rPr>
              <a:t>此处添加您的副标题文字说明及简要性阐述</a:t>
            </a:r>
          </a:p>
        </p:txBody>
      </p:sp>
      <p:pic>
        <p:nvPicPr>
          <p:cNvPr id="8" name="图片 7" descr="女人戴着帽子&#10;&#10;描述已自动生成">
            <a:extLst>
              <a:ext uri="{FF2B5EF4-FFF2-40B4-BE49-F238E27FC236}">
                <a16:creationId xmlns:a16="http://schemas.microsoft.com/office/drawing/2014/main" id="{EFD33C5F-F016-4A6E-8A40-BCCC976E4A4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23627" y="1602532"/>
            <a:ext cx="3249901" cy="3935425"/>
          </a:xfrm>
          <a:custGeom>
            <a:avLst/>
            <a:gdLst>
              <a:gd name="connsiteX0" fmla="*/ 0 w 1778000"/>
              <a:gd name="connsiteY0" fmla="*/ 0 h 1587500"/>
              <a:gd name="connsiteX1" fmla="*/ 1778000 w 1778000"/>
              <a:gd name="connsiteY1" fmla="*/ 0 h 1587500"/>
              <a:gd name="connsiteX2" fmla="*/ 1778000 w 1778000"/>
              <a:gd name="connsiteY2" fmla="*/ 1587500 h 1587500"/>
              <a:gd name="connsiteX3" fmla="*/ 0 w 1778000"/>
              <a:gd name="connsiteY3" fmla="*/ 1587500 h 1587500"/>
            </a:gdLst>
            <a:ahLst/>
            <a:cxnLst>
              <a:cxn ang="0">
                <a:pos x="connsiteX0" y="connsiteY0"/>
              </a:cxn>
              <a:cxn ang="0">
                <a:pos x="connsiteX1" y="connsiteY1"/>
              </a:cxn>
              <a:cxn ang="0">
                <a:pos x="connsiteX2" y="connsiteY2"/>
              </a:cxn>
              <a:cxn ang="0">
                <a:pos x="connsiteX3" y="connsiteY3"/>
              </a:cxn>
            </a:cxnLst>
            <a:rect l="l" t="t" r="r" b="b"/>
            <a:pathLst>
              <a:path w="1778000" h="1587500">
                <a:moveTo>
                  <a:pt x="0" y="0"/>
                </a:moveTo>
                <a:lnTo>
                  <a:pt x="1778000" y="0"/>
                </a:lnTo>
                <a:lnTo>
                  <a:pt x="1778000" y="1587500"/>
                </a:lnTo>
                <a:lnTo>
                  <a:pt x="0" y="1587500"/>
                </a:lnTo>
                <a:close/>
              </a:path>
            </a:pathLst>
          </a:custGeom>
          <a:ln>
            <a:solidFill>
              <a:schemeClr val="bg1">
                <a:lumMod val="85000"/>
              </a:schemeClr>
            </a:solidFill>
          </a:ln>
        </p:spPr>
      </p:pic>
      <p:grpSp>
        <p:nvGrpSpPr>
          <p:cNvPr id="13" name="组合 12">
            <a:extLst>
              <a:ext uri="{FF2B5EF4-FFF2-40B4-BE49-F238E27FC236}">
                <a16:creationId xmlns:a16="http://schemas.microsoft.com/office/drawing/2014/main" id="{3969BF50-F30E-455F-A629-C1D36A2EAB5D}"/>
              </a:ext>
            </a:extLst>
          </p:cNvPr>
          <p:cNvGrpSpPr/>
          <p:nvPr/>
        </p:nvGrpSpPr>
        <p:grpSpPr>
          <a:xfrm>
            <a:off x="4117662" y="4914329"/>
            <a:ext cx="835747" cy="835747"/>
            <a:chOff x="5024279" y="2446432"/>
            <a:chExt cx="570276" cy="570276"/>
          </a:xfrm>
        </p:grpSpPr>
        <p:sp>
          <p:nvSpPr>
            <p:cNvPr id="12" name="椭圆 11">
              <a:extLst>
                <a:ext uri="{FF2B5EF4-FFF2-40B4-BE49-F238E27FC236}">
                  <a16:creationId xmlns:a16="http://schemas.microsoft.com/office/drawing/2014/main" id="{4BEF8D8B-C659-4870-A9BF-390EEA539F13}"/>
                </a:ext>
              </a:extLst>
            </p:cNvPr>
            <p:cNvSpPr/>
            <p:nvPr/>
          </p:nvSpPr>
          <p:spPr>
            <a:xfrm>
              <a:off x="5024279" y="2446432"/>
              <a:ext cx="570276" cy="570276"/>
            </a:xfrm>
            <a:prstGeom prst="ellipse">
              <a:avLst/>
            </a:prstGeom>
            <a:gradFill>
              <a:gsLst>
                <a:gs pos="100000">
                  <a:schemeClr val="accent2">
                    <a:alpha val="91000"/>
                  </a:schemeClr>
                </a:gs>
                <a:gs pos="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图形 9">
              <a:extLst>
                <a:ext uri="{FF2B5EF4-FFF2-40B4-BE49-F238E27FC236}">
                  <a16:creationId xmlns:a16="http://schemas.microsoft.com/office/drawing/2014/main" id="{F5BC952E-E994-432C-97FC-47D6E14126A1}"/>
                </a:ext>
              </a:extLst>
            </p:cNvPr>
            <p:cNvSpPr/>
            <p:nvPr/>
          </p:nvSpPr>
          <p:spPr>
            <a:xfrm>
              <a:off x="5184469" y="2578714"/>
              <a:ext cx="249896" cy="325378"/>
            </a:xfrm>
            <a:custGeom>
              <a:avLst/>
              <a:gdLst>
                <a:gd name="connsiteX0" fmla="*/ 680291 w 1403690"/>
                <a:gd name="connsiteY0" fmla="*/ 424322 h 1827681"/>
                <a:gd name="connsiteX1" fmla="*/ 338 w 1403690"/>
                <a:gd name="connsiteY1" fmla="*/ 1147389 h 1827681"/>
                <a:gd name="connsiteX2" fmla="*/ 723404 w 1403690"/>
                <a:gd name="connsiteY2" fmla="*/ 1827344 h 1827681"/>
                <a:gd name="connsiteX3" fmla="*/ 1403690 w 1403690"/>
                <a:gd name="connsiteY3" fmla="*/ 1125662 h 1827681"/>
                <a:gd name="connsiteX4" fmla="*/ 689111 w 1403690"/>
                <a:gd name="connsiteY4" fmla="*/ 424185 h 1827681"/>
                <a:gd name="connsiteX5" fmla="*/ 680291 w 1403690"/>
                <a:gd name="connsiteY5" fmla="*/ 424322 h 1827681"/>
                <a:gd name="connsiteX6" fmla="*/ 1047556 w 1403690"/>
                <a:gd name="connsiteY6" fmla="*/ 1039336 h 1827681"/>
                <a:gd name="connsiteX7" fmla="*/ 912801 w 1403690"/>
                <a:gd name="connsiteY7" fmla="*/ 1178702 h 1827681"/>
                <a:gd name="connsiteX8" fmla="*/ 946490 w 1403690"/>
                <a:gd name="connsiteY8" fmla="*/ 1375918 h 1827681"/>
                <a:gd name="connsiteX9" fmla="*/ 867883 w 1403690"/>
                <a:gd name="connsiteY9" fmla="*/ 1433972 h 1827681"/>
                <a:gd name="connsiteX10" fmla="*/ 699242 w 1403690"/>
                <a:gd name="connsiteY10" fmla="*/ 1341329 h 1827681"/>
                <a:gd name="connsiteX11" fmla="*/ 530700 w 1403690"/>
                <a:gd name="connsiteY11" fmla="*/ 1434171 h 1827681"/>
                <a:gd name="connsiteX12" fmla="*/ 451992 w 1403690"/>
                <a:gd name="connsiteY12" fmla="*/ 1376119 h 1827681"/>
                <a:gd name="connsiteX13" fmla="*/ 485782 w 1403690"/>
                <a:gd name="connsiteY13" fmla="*/ 1178801 h 1827681"/>
                <a:gd name="connsiteX14" fmla="*/ 350926 w 1403690"/>
                <a:gd name="connsiteY14" fmla="*/ 1039437 h 1827681"/>
                <a:gd name="connsiteX15" fmla="*/ 384716 w 1403690"/>
                <a:gd name="connsiteY15" fmla="*/ 935062 h 1827681"/>
                <a:gd name="connsiteX16" fmla="*/ 564387 w 1403690"/>
                <a:gd name="connsiteY16" fmla="*/ 911802 h 1827681"/>
                <a:gd name="connsiteX17" fmla="*/ 643193 w 1403690"/>
                <a:gd name="connsiteY17" fmla="*/ 737645 h 1827681"/>
                <a:gd name="connsiteX18" fmla="*/ 744460 w 1403690"/>
                <a:gd name="connsiteY18" fmla="*/ 737645 h 1827681"/>
                <a:gd name="connsiteX19" fmla="*/ 823166 w 1403690"/>
                <a:gd name="connsiteY19" fmla="*/ 911802 h 1827681"/>
                <a:gd name="connsiteX20" fmla="*/ 1014067 w 1403690"/>
                <a:gd name="connsiteY20" fmla="*/ 935062 h 1827681"/>
                <a:gd name="connsiteX21" fmla="*/ 1047857 w 1403690"/>
                <a:gd name="connsiteY21" fmla="*/ 1039336 h 1827681"/>
                <a:gd name="connsiteX22" fmla="*/ 1047556 w 1403690"/>
                <a:gd name="connsiteY22" fmla="*/ 1039336 h 1827681"/>
                <a:gd name="connsiteX23" fmla="*/ 1392461 w 1403690"/>
                <a:gd name="connsiteY23" fmla="*/ 63675 h 1827681"/>
                <a:gd name="connsiteX24" fmla="*/ 1403690 w 1403690"/>
                <a:gd name="connsiteY24" fmla="*/ 42620 h 1827681"/>
                <a:gd name="connsiteX25" fmla="*/ 1358973 w 1403690"/>
                <a:gd name="connsiteY25" fmla="*/ 509 h 1827681"/>
                <a:gd name="connsiteX26" fmla="*/ 934560 w 1403690"/>
                <a:gd name="connsiteY26" fmla="*/ 509 h 1827681"/>
                <a:gd name="connsiteX27" fmla="*/ 905382 w 1403690"/>
                <a:gd name="connsiteY27" fmla="*/ 7227 h 1827681"/>
                <a:gd name="connsiteX28" fmla="*/ 889841 w 1403690"/>
                <a:gd name="connsiteY28" fmla="*/ 31992 h 1827681"/>
                <a:gd name="connsiteX29" fmla="*/ 755789 w 1403690"/>
                <a:gd name="connsiteY29" fmla="*/ 263700 h 1827681"/>
                <a:gd name="connsiteX30" fmla="*/ 1202863 w 1403690"/>
                <a:gd name="connsiteY30" fmla="*/ 432041 h 1827681"/>
                <a:gd name="connsiteX31" fmla="*/ 1392562 w 1403690"/>
                <a:gd name="connsiteY31" fmla="*/ 63675 h 1827681"/>
                <a:gd name="connsiteX32" fmla="*/ 647506 w 1403690"/>
                <a:gd name="connsiteY32" fmla="*/ 274027 h 1827681"/>
                <a:gd name="connsiteX33" fmla="*/ 513653 w 1403690"/>
                <a:gd name="connsiteY33" fmla="*/ 32092 h 1827681"/>
                <a:gd name="connsiteX34" fmla="*/ 498013 w 1403690"/>
                <a:gd name="connsiteY34" fmla="*/ 7227 h 1827681"/>
                <a:gd name="connsiteX35" fmla="*/ 468936 w 1403690"/>
                <a:gd name="connsiteY35" fmla="*/ 509 h 1827681"/>
                <a:gd name="connsiteX36" fmla="*/ 55852 w 1403690"/>
                <a:gd name="connsiteY36" fmla="*/ 509 h 1827681"/>
                <a:gd name="connsiteX37" fmla="*/ 7 w 1403690"/>
                <a:gd name="connsiteY37" fmla="*/ 42620 h 1827681"/>
                <a:gd name="connsiteX38" fmla="*/ 11135 w 1403690"/>
                <a:gd name="connsiteY38" fmla="*/ 63675 h 1827681"/>
                <a:gd name="connsiteX39" fmla="*/ 201034 w 1403690"/>
                <a:gd name="connsiteY39" fmla="*/ 431942 h 1827681"/>
                <a:gd name="connsiteX40" fmla="*/ 647906 w 1403690"/>
                <a:gd name="connsiteY40" fmla="*/ 274027 h 1827681"/>
                <a:gd name="connsiteX41" fmla="*/ 647506 w 1403690"/>
                <a:gd name="connsiteY41" fmla="*/ 274027 h 182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03690" h="1827681">
                  <a:moveTo>
                    <a:pt x="680291" y="424322"/>
                  </a:moveTo>
                  <a:cubicBezTo>
                    <a:pt x="292858" y="436227"/>
                    <a:pt x="-11569" y="759956"/>
                    <a:pt x="338" y="1147389"/>
                  </a:cubicBezTo>
                  <a:cubicBezTo>
                    <a:pt x="12242" y="1534822"/>
                    <a:pt x="335971" y="1839248"/>
                    <a:pt x="723404" y="1827344"/>
                  </a:cubicBezTo>
                  <a:cubicBezTo>
                    <a:pt x="1102516" y="1815694"/>
                    <a:pt x="1403781" y="1504952"/>
                    <a:pt x="1403690" y="1125662"/>
                  </a:cubicBezTo>
                  <a:cubicBezTo>
                    <a:pt x="1400072" y="734629"/>
                    <a:pt x="1080145" y="420566"/>
                    <a:pt x="689111" y="424185"/>
                  </a:cubicBezTo>
                  <a:cubicBezTo>
                    <a:pt x="686171" y="424213"/>
                    <a:pt x="683232" y="424257"/>
                    <a:pt x="680291" y="424322"/>
                  </a:cubicBezTo>
                  <a:close/>
                  <a:moveTo>
                    <a:pt x="1047556" y="1039336"/>
                  </a:moveTo>
                  <a:lnTo>
                    <a:pt x="912801" y="1178702"/>
                  </a:lnTo>
                  <a:lnTo>
                    <a:pt x="946490" y="1375918"/>
                  </a:lnTo>
                  <a:cubicBezTo>
                    <a:pt x="957719" y="1445602"/>
                    <a:pt x="923932" y="1468763"/>
                    <a:pt x="867883" y="1433972"/>
                  </a:cubicBezTo>
                  <a:lnTo>
                    <a:pt x="699242" y="1341329"/>
                  </a:lnTo>
                  <a:lnTo>
                    <a:pt x="530700" y="1434171"/>
                  </a:lnTo>
                  <a:cubicBezTo>
                    <a:pt x="474551" y="1468964"/>
                    <a:pt x="440763" y="1434171"/>
                    <a:pt x="451992" y="1376119"/>
                  </a:cubicBezTo>
                  <a:lnTo>
                    <a:pt x="485782" y="1178801"/>
                  </a:lnTo>
                  <a:lnTo>
                    <a:pt x="350926" y="1039437"/>
                  </a:lnTo>
                  <a:cubicBezTo>
                    <a:pt x="305910" y="993114"/>
                    <a:pt x="317139" y="946592"/>
                    <a:pt x="384716" y="935062"/>
                  </a:cubicBezTo>
                  <a:lnTo>
                    <a:pt x="564387" y="911802"/>
                  </a:lnTo>
                  <a:lnTo>
                    <a:pt x="643193" y="737645"/>
                  </a:lnTo>
                  <a:cubicBezTo>
                    <a:pt x="665653" y="679592"/>
                    <a:pt x="710672" y="679592"/>
                    <a:pt x="744460" y="737645"/>
                  </a:cubicBezTo>
                  <a:lnTo>
                    <a:pt x="823166" y="911802"/>
                  </a:lnTo>
                  <a:lnTo>
                    <a:pt x="1014067" y="935062"/>
                  </a:lnTo>
                  <a:cubicBezTo>
                    <a:pt x="1081645" y="958122"/>
                    <a:pt x="1104203" y="992915"/>
                    <a:pt x="1047857" y="1039336"/>
                  </a:cubicBezTo>
                  <a:lnTo>
                    <a:pt x="1047556" y="1039336"/>
                  </a:lnTo>
                  <a:close/>
                  <a:moveTo>
                    <a:pt x="1392461" y="63675"/>
                  </a:moveTo>
                  <a:cubicBezTo>
                    <a:pt x="1398788" y="58375"/>
                    <a:pt x="1402814" y="50827"/>
                    <a:pt x="1403690" y="42620"/>
                  </a:cubicBezTo>
                  <a:cubicBezTo>
                    <a:pt x="1401361" y="19401"/>
                    <a:pt x="1382289" y="1442"/>
                    <a:pt x="1358973" y="509"/>
                  </a:cubicBezTo>
                  <a:lnTo>
                    <a:pt x="934560" y="509"/>
                  </a:lnTo>
                  <a:cubicBezTo>
                    <a:pt x="924330" y="-1145"/>
                    <a:pt x="913858" y="1266"/>
                    <a:pt x="905382" y="7227"/>
                  </a:cubicBezTo>
                  <a:cubicBezTo>
                    <a:pt x="897064" y="13039"/>
                    <a:pt x="891457" y="21974"/>
                    <a:pt x="889841" y="31992"/>
                  </a:cubicBezTo>
                  <a:lnTo>
                    <a:pt x="755789" y="263700"/>
                  </a:lnTo>
                  <a:cubicBezTo>
                    <a:pt x="755789" y="263700"/>
                    <a:pt x="1035223" y="274127"/>
                    <a:pt x="1202863" y="432041"/>
                  </a:cubicBezTo>
                  <a:lnTo>
                    <a:pt x="1392562" y="63675"/>
                  </a:lnTo>
                  <a:close/>
                  <a:moveTo>
                    <a:pt x="647506" y="274027"/>
                  </a:moveTo>
                  <a:lnTo>
                    <a:pt x="513653" y="32092"/>
                  </a:lnTo>
                  <a:cubicBezTo>
                    <a:pt x="512016" y="22030"/>
                    <a:pt x="506374" y="13059"/>
                    <a:pt x="498013" y="7227"/>
                  </a:cubicBezTo>
                  <a:cubicBezTo>
                    <a:pt x="489564" y="1292"/>
                    <a:pt x="479133" y="-1118"/>
                    <a:pt x="468936" y="509"/>
                  </a:cubicBezTo>
                  <a:lnTo>
                    <a:pt x="55852" y="509"/>
                  </a:lnTo>
                  <a:cubicBezTo>
                    <a:pt x="28902" y="-2904"/>
                    <a:pt x="4136" y="15770"/>
                    <a:pt x="7" y="42620"/>
                  </a:cubicBezTo>
                  <a:cubicBezTo>
                    <a:pt x="7" y="53147"/>
                    <a:pt x="7" y="63675"/>
                    <a:pt x="11135" y="63675"/>
                  </a:cubicBezTo>
                  <a:lnTo>
                    <a:pt x="201034" y="431942"/>
                  </a:lnTo>
                  <a:cubicBezTo>
                    <a:pt x="368473" y="295082"/>
                    <a:pt x="647906" y="274027"/>
                    <a:pt x="647906" y="274027"/>
                  </a:cubicBezTo>
                  <a:lnTo>
                    <a:pt x="647506" y="274027"/>
                  </a:lnTo>
                  <a:close/>
                </a:path>
              </a:pathLst>
            </a:custGeom>
            <a:gradFill>
              <a:gsLst>
                <a:gs pos="100000">
                  <a:schemeClr val="accent5"/>
                </a:gs>
                <a:gs pos="0">
                  <a:schemeClr val="accent5"/>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46" name="文本框 45">
            <a:extLst>
              <a:ext uri="{FF2B5EF4-FFF2-40B4-BE49-F238E27FC236}">
                <a16:creationId xmlns:a16="http://schemas.microsoft.com/office/drawing/2014/main" id="{04972509-CE9A-409C-A02C-31F4E1C3BA24}"/>
              </a:ext>
            </a:extLst>
          </p:cNvPr>
          <p:cNvSpPr txBox="1"/>
          <p:nvPr/>
        </p:nvSpPr>
        <p:spPr>
          <a:xfrm>
            <a:off x="5296404" y="1497971"/>
            <a:ext cx="3847595" cy="830997"/>
          </a:xfrm>
          <a:prstGeom prst="rect">
            <a:avLst/>
          </a:prstGeom>
          <a:noFill/>
        </p:spPr>
        <p:txBody>
          <a:bodyPr wrap="square" rtlCol="0" anchor="ctr">
            <a:spAutoFit/>
          </a:bodyPr>
          <a:lstStyle/>
          <a:p>
            <a:r>
              <a:rPr lang="zh-CN" altLang="en-US" sz="4800" dirty="0">
                <a:gradFill>
                  <a:gsLst>
                    <a:gs pos="100000">
                      <a:schemeClr val="accent2"/>
                    </a:gs>
                    <a:gs pos="0">
                      <a:schemeClr val="accent1"/>
                    </a:gs>
                  </a:gsLst>
                  <a:lin ang="2700000" scaled="0"/>
                </a:gradFill>
                <a:latin typeface="+mj-ea"/>
                <a:ea typeface="+mj-ea"/>
              </a:rPr>
              <a:t>优小秀</a:t>
            </a:r>
          </a:p>
        </p:txBody>
      </p:sp>
      <p:sp>
        <p:nvSpPr>
          <p:cNvPr id="48" name="文本框 47">
            <a:extLst>
              <a:ext uri="{FF2B5EF4-FFF2-40B4-BE49-F238E27FC236}">
                <a16:creationId xmlns:a16="http://schemas.microsoft.com/office/drawing/2014/main" id="{B048F108-9BAE-4B2F-A744-93FA3D0B3118}"/>
              </a:ext>
            </a:extLst>
          </p:cNvPr>
          <p:cNvSpPr txBox="1"/>
          <p:nvPr/>
        </p:nvSpPr>
        <p:spPr>
          <a:xfrm>
            <a:off x="7286374" y="1863610"/>
            <a:ext cx="2724402" cy="461665"/>
          </a:xfrm>
          <a:prstGeom prst="rect">
            <a:avLst/>
          </a:prstGeom>
          <a:noFill/>
        </p:spPr>
        <p:txBody>
          <a:bodyPr wrap="square" rtlCol="0" anchor="ctr">
            <a:spAutoFit/>
          </a:bodyPr>
          <a:lstStyle/>
          <a:p>
            <a:r>
              <a:rPr lang="zh-CN" altLang="en-US" sz="2400" dirty="0">
                <a:solidFill>
                  <a:schemeClr val="bg1">
                    <a:lumMod val="50000"/>
                  </a:schemeClr>
                </a:solidFill>
                <a:latin typeface="+mj-ea"/>
                <a:ea typeface="+mj-ea"/>
              </a:rPr>
              <a:t>高级营销策划专员</a:t>
            </a:r>
          </a:p>
        </p:txBody>
      </p:sp>
      <p:sp>
        <p:nvSpPr>
          <p:cNvPr id="50" name="textcount">
            <a:extLst>
              <a:ext uri="{FF2B5EF4-FFF2-40B4-BE49-F238E27FC236}">
                <a16:creationId xmlns:a16="http://schemas.microsoft.com/office/drawing/2014/main" id="{D9C52AED-6C0E-4D2A-8187-12DD0C21A71C}"/>
              </a:ext>
            </a:extLst>
          </p:cNvPr>
          <p:cNvSpPr txBox="1"/>
          <p:nvPr/>
        </p:nvSpPr>
        <p:spPr>
          <a:xfrm>
            <a:off x="5296404" y="2387654"/>
            <a:ext cx="5352546" cy="275653"/>
          </a:xfrm>
          <a:prstGeom prst="rect">
            <a:avLst/>
          </a:prstGeom>
          <a:noFill/>
        </p:spPr>
        <p:txBody>
          <a:bodyPr vert="horz" wrap="square" rtlCol="0">
            <a:spAutoFit/>
          </a:bodyPr>
          <a:lstStyle/>
          <a:p>
            <a:pPr algn="just">
              <a:lnSpc>
                <a:spcPct val="120000"/>
              </a:lnSpc>
            </a:pPr>
            <a:r>
              <a:rPr lang="zh-CN" altLang="en-US" sz="1050" dirty="0">
                <a:solidFill>
                  <a:schemeClr val="bg1">
                    <a:lumMod val="50000"/>
                  </a:schemeClr>
                </a:solidFill>
              </a:rPr>
              <a:t>入职半年，快速上手工作，为公司带来</a:t>
            </a:r>
            <a:r>
              <a:rPr lang="en-US" altLang="zh-CN" sz="1050" dirty="0">
                <a:solidFill>
                  <a:schemeClr val="bg1">
                    <a:lumMod val="50000"/>
                  </a:schemeClr>
                </a:solidFill>
              </a:rPr>
              <a:t>200+</a:t>
            </a:r>
            <a:r>
              <a:rPr lang="zh-CN" altLang="en-US" sz="1050" dirty="0">
                <a:solidFill>
                  <a:schemeClr val="bg1">
                    <a:lumMod val="50000"/>
                  </a:schemeClr>
                </a:solidFill>
              </a:rPr>
              <a:t>条线索商机，成交</a:t>
            </a:r>
            <a:r>
              <a:rPr lang="en-US" altLang="zh-CN" sz="1050" dirty="0">
                <a:solidFill>
                  <a:schemeClr val="bg1">
                    <a:lumMod val="50000"/>
                  </a:schemeClr>
                </a:solidFill>
              </a:rPr>
              <a:t>30+</a:t>
            </a:r>
            <a:r>
              <a:rPr lang="zh-CN" altLang="en-US" sz="1050" dirty="0">
                <a:solidFill>
                  <a:schemeClr val="bg1">
                    <a:lumMod val="50000"/>
                  </a:schemeClr>
                </a:solidFill>
              </a:rPr>
              <a:t>个高质量客户</a:t>
            </a:r>
          </a:p>
        </p:txBody>
      </p:sp>
      <p:pic>
        <p:nvPicPr>
          <p:cNvPr id="160" name="图片 159" descr="卡通人物&#10;&#10;中度可信度描述已自动生成">
            <a:extLst>
              <a:ext uri="{FF2B5EF4-FFF2-40B4-BE49-F238E27FC236}">
                <a16:creationId xmlns:a16="http://schemas.microsoft.com/office/drawing/2014/main" id="{B9CFBB5E-DC22-4BD8-A41D-7FC284E73A3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976164" y="1463675"/>
            <a:ext cx="1041712" cy="1293159"/>
          </a:xfrm>
          <a:custGeom>
            <a:avLst/>
            <a:gdLst>
              <a:gd name="connsiteX0" fmla="*/ 186396 w 2209800"/>
              <a:gd name="connsiteY0" fmla="*/ 0 h 2743200"/>
              <a:gd name="connsiteX1" fmla="*/ 2197886 w 2209800"/>
              <a:gd name="connsiteY1" fmla="*/ 0 h 2743200"/>
              <a:gd name="connsiteX2" fmla="*/ 2209800 w 2209800"/>
              <a:gd name="connsiteY2" fmla="*/ 780377 h 2743200"/>
              <a:gd name="connsiteX3" fmla="*/ 1783080 w 2209800"/>
              <a:gd name="connsiteY3" fmla="*/ 1633817 h 2743200"/>
              <a:gd name="connsiteX4" fmla="*/ 1927860 w 2209800"/>
              <a:gd name="connsiteY4" fmla="*/ 2212937 h 2743200"/>
              <a:gd name="connsiteX5" fmla="*/ 1836585 w 2209800"/>
              <a:gd name="connsiteY5" fmla="*/ 2743200 h 2743200"/>
              <a:gd name="connsiteX6" fmla="*/ 205992 w 2209800"/>
              <a:gd name="connsiteY6" fmla="*/ 2743200 h 2743200"/>
              <a:gd name="connsiteX7" fmla="*/ 289560 w 2209800"/>
              <a:gd name="connsiteY7" fmla="*/ 1702397 h 2743200"/>
              <a:gd name="connsiteX8" fmla="*/ 0 w 2209800"/>
              <a:gd name="connsiteY8" fmla="*/ 864197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9800" h="2743200">
                <a:moveTo>
                  <a:pt x="186396" y="0"/>
                </a:moveTo>
                <a:lnTo>
                  <a:pt x="2197886" y="0"/>
                </a:lnTo>
                <a:lnTo>
                  <a:pt x="2209800" y="780377"/>
                </a:lnTo>
                <a:lnTo>
                  <a:pt x="1783080" y="1633817"/>
                </a:lnTo>
                <a:lnTo>
                  <a:pt x="1927860" y="2212937"/>
                </a:lnTo>
                <a:lnTo>
                  <a:pt x="1836585" y="2743200"/>
                </a:lnTo>
                <a:lnTo>
                  <a:pt x="205992" y="2743200"/>
                </a:lnTo>
                <a:lnTo>
                  <a:pt x="289560" y="1702397"/>
                </a:lnTo>
                <a:lnTo>
                  <a:pt x="0" y="864197"/>
                </a:lnTo>
                <a:close/>
              </a:path>
            </a:pathLst>
          </a:custGeom>
        </p:spPr>
      </p:pic>
      <p:sp>
        <p:nvSpPr>
          <p:cNvPr id="161" name="textcount">
            <a:extLst>
              <a:ext uri="{FF2B5EF4-FFF2-40B4-BE49-F238E27FC236}">
                <a16:creationId xmlns:a16="http://schemas.microsoft.com/office/drawing/2014/main" id="{ED571219-23E6-4E15-9168-60B3BA626BBA}"/>
              </a:ext>
            </a:extLst>
          </p:cNvPr>
          <p:cNvSpPr txBox="1"/>
          <p:nvPr/>
        </p:nvSpPr>
        <p:spPr>
          <a:xfrm>
            <a:off x="5296404" y="3140129"/>
            <a:ext cx="5276214" cy="1629485"/>
          </a:xfrm>
          <a:prstGeom prst="rect">
            <a:avLst/>
          </a:prstGeom>
          <a:noFill/>
        </p:spPr>
        <p:txBody>
          <a:bodyPr vert="horz" wrap="square" rtlCol="0">
            <a:spAutoFit/>
          </a:bodyPr>
          <a:lstStyle/>
          <a:p>
            <a:pPr marL="171450" indent="-171450" algn="just">
              <a:lnSpc>
                <a:spcPct val="120000"/>
              </a:lnSpc>
              <a:buFont typeface="Arial" panose="020B0604020202020204" pitchFamily="34" charset="0"/>
              <a:buChar char="•"/>
            </a:pPr>
            <a:r>
              <a:rPr lang="zh-CN" altLang="en-US" sz="1400" dirty="0">
                <a:solidFill>
                  <a:schemeClr val="bg1">
                    <a:lumMod val="50000"/>
                  </a:schemeClr>
                </a:solidFill>
              </a:rPr>
              <a:t>通过开拓新渠道获取新客户，为公司创造商机线索</a:t>
            </a:r>
            <a:endParaRPr lang="en-US" altLang="zh-CN" sz="1400" dirty="0">
              <a:solidFill>
                <a:schemeClr val="bg1">
                  <a:lumMod val="50000"/>
                </a:schemeClr>
              </a:solidFill>
            </a:endParaRPr>
          </a:p>
          <a:p>
            <a:pPr marL="171450" indent="-171450" algn="just">
              <a:lnSpc>
                <a:spcPct val="120000"/>
              </a:lnSpc>
              <a:buFont typeface="Arial" panose="020B0604020202020204" pitchFamily="34" charset="0"/>
              <a:buChar char="•"/>
            </a:pPr>
            <a:r>
              <a:rPr lang="zh-CN" altLang="en-US" sz="1400" dirty="0">
                <a:solidFill>
                  <a:schemeClr val="bg1">
                    <a:lumMod val="50000"/>
                  </a:schemeClr>
                </a:solidFill>
              </a:rPr>
              <a:t>提高收入。为销售提供各类销售工具，含各类产品资料、海报、</a:t>
            </a:r>
            <a:r>
              <a:rPr lang="en-US" altLang="zh-CN" sz="1400" dirty="0">
                <a:solidFill>
                  <a:schemeClr val="bg1">
                    <a:lumMod val="50000"/>
                  </a:schemeClr>
                </a:solidFill>
              </a:rPr>
              <a:t>PPT</a:t>
            </a:r>
            <a:r>
              <a:rPr lang="zh-CN" altLang="en-US" sz="1400" dirty="0">
                <a:solidFill>
                  <a:schemeClr val="bg1">
                    <a:lumMod val="50000"/>
                  </a:schemeClr>
                </a:solidFill>
              </a:rPr>
              <a:t>等</a:t>
            </a:r>
            <a:endParaRPr lang="en-US" altLang="zh-CN" sz="1400" dirty="0">
              <a:solidFill>
                <a:schemeClr val="bg1">
                  <a:lumMod val="50000"/>
                </a:schemeClr>
              </a:solidFill>
            </a:endParaRPr>
          </a:p>
          <a:p>
            <a:pPr marL="171450" indent="-171450" algn="just">
              <a:lnSpc>
                <a:spcPct val="120000"/>
              </a:lnSpc>
              <a:buFont typeface="Arial" panose="020B0604020202020204" pitchFamily="34" charset="0"/>
              <a:buChar char="•"/>
            </a:pPr>
            <a:r>
              <a:rPr lang="zh-CN" altLang="en-US" sz="1400" dirty="0">
                <a:solidFill>
                  <a:schemeClr val="bg1">
                    <a:lumMod val="50000"/>
                  </a:schemeClr>
                </a:solidFill>
              </a:rPr>
              <a:t>运营公司公众号、微博、抖音、领英，获取新流量通过开拓新渠道获取新客户</a:t>
            </a:r>
            <a:endParaRPr lang="en-US" altLang="zh-CN" sz="1400" dirty="0">
              <a:solidFill>
                <a:schemeClr val="bg1">
                  <a:lumMod val="50000"/>
                </a:schemeClr>
              </a:solidFill>
            </a:endParaRPr>
          </a:p>
          <a:p>
            <a:pPr marL="171450" indent="-171450" algn="just">
              <a:lnSpc>
                <a:spcPct val="120000"/>
              </a:lnSpc>
              <a:buFont typeface="Arial" panose="020B0604020202020204" pitchFamily="34" charset="0"/>
              <a:buChar char="•"/>
            </a:pPr>
            <a:r>
              <a:rPr lang="zh-CN" altLang="en-US" sz="1400" dirty="0">
                <a:solidFill>
                  <a:schemeClr val="bg1">
                    <a:lumMod val="50000"/>
                  </a:schemeClr>
                </a:solidFill>
              </a:rPr>
              <a:t>为公司创造商机线索，提高收入</a:t>
            </a:r>
          </a:p>
        </p:txBody>
      </p:sp>
      <p:cxnSp>
        <p:nvCxnSpPr>
          <p:cNvPr id="23" name="直接连接符 22">
            <a:extLst>
              <a:ext uri="{FF2B5EF4-FFF2-40B4-BE49-F238E27FC236}">
                <a16:creationId xmlns:a16="http://schemas.microsoft.com/office/drawing/2014/main" id="{5C424D4C-56EF-4723-9B10-F4EF316D4BB0}"/>
              </a:ext>
            </a:extLst>
          </p:cNvPr>
          <p:cNvCxnSpPr>
            <a:endCxn id="160" idx="5"/>
          </p:cNvCxnSpPr>
          <p:nvPr/>
        </p:nvCxnSpPr>
        <p:spPr>
          <a:xfrm>
            <a:off x="5381626" y="2949575"/>
            <a:ext cx="533717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2" name="矩形: 圆角 161">
            <a:extLst>
              <a:ext uri="{FF2B5EF4-FFF2-40B4-BE49-F238E27FC236}">
                <a16:creationId xmlns:a16="http://schemas.microsoft.com/office/drawing/2014/main" id="{AD0BBF31-3499-4E75-AC25-DE8EE3FB5EFB}"/>
              </a:ext>
            </a:extLst>
          </p:cNvPr>
          <p:cNvSpPr/>
          <p:nvPr/>
        </p:nvSpPr>
        <p:spPr>
          <a:xfrm>
            <a:off x="5381626" y="5076428"/>
            <a:ext cx="1108074" cy="352821"/>
          </a:xfrm>
          <a:prstGeom prst="roundRect">
            <a:avLst>
              <a:gd name="adj" fmla="val 50000"/>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a:latin typeface="+mj-ea"/>
                <a:ea typeface="+mj-ea"/>
              </a:rPr>
              <a:t>策划能手</a:t>
            </a:r>
          </a:p>
        </p:txBody>
      </p:sp>
      <p:sp>
        <p:nvSpPr>
          <p:cNvPr id="163" name="矩形: 圆角 162">
            <a:extLst>
              <a:ext uri="{FF2B5EF4-FFF2-40B4-BE49-F238E27FC236}">
                <a16:creationId xmlns:a16="http://schemas.microsoft.com/office/drawing/2014/main" id="{102B5803-FADA-4AA4-9839-E8FE86E617EA}"/>
              </a:ext>
            </a:extLst>
          </p:cNvPr>
          <p:cNvSpPr/>
          <p:nvPr/>
        </p:nvSpPr>
        <p:spPr>
          <a:xfrm>
            <a:off x="6648451" y="5076428"/>
            <a:ext cx="1108074" cy="352821"/>
          </a:xfrm>
          <a:prstGeom prst="roundRect">
            <a:avLst>
              <a:gd name="adj" fmla="val 50000"/>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a:latin typeface="+mj-ea"/>
                <a:ea typeface="+mj-ea"/>
              </a:rPr>
              <a:t>商机冠军</a:t>
            </a:r>
          </a:p>
        </p:txBody>
      </p:sp>
      <p:sp>
        <p:nvSpPr>
          <p:cNvPr id="164" name="矩形: 圆角 163">
            <a:extLst>
              <a:ext uri="{FF2B5EF4-FFF2-40B4-BE49-F238E27FC236}">
                <a16:creationId xmlns:a16="http://schemas.microsoft.com/office/drawing/2014/main" id="{9F13D7F3-9559-40BA-B962-938EF16C0C16}"/>
              </a:ext>
            </a:extLst>
          </p:cNvPr>
          <p:cNvSpPr/>
          <p:nvPr/>
        </p:nvSpPr>
        <p:spPr>
          <a:xfrm>
            <a:off x="7915275" y="5076428"/>
            <a:ext cx="1308099" cy="352821"/>
          </a:xfrm>
          <a:prstGeom prst="roundRect">
            <a:avLst>
              <a:gd name="adj" fmla="val 50000"/>
            </a:avLst>
          </a:prstGeom>
          <a:gradFill>
            <a:gsLst>
              <a:gs pos="100000">
                <a:schemeClr val="accent3"/>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a:latin typeface="+mj-ea"/>
                <a:ea typeface="+mj-ea"/>
              </a:rPr>
              <a:t>业务多面手</a:t>
            </a:r>
          </a:p>
        </p:txBody>
      </p:sp>
    </p:spTree>
    <p:extLst>
      <p:ext uri="{BB962C8B-B14F-4D97-AF65-F5344CB8AC3E}">
        <p14:creationId xmlns:p14="http://schemas.microsoft.com/office/powerpoint/2010/main" val="256818093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4.3.1"/>
</p:tagLst>
</file>

<file path=ppt/tags/tag2.xml><?xml version="1.0" encoding="utf-8"?>
<p:tagLst xmlns:a="http://schemas.openxmlformats.org/drawingml/2006/main" xmlns:r="http://schemas.openxmlformats.org/officeDocument/2006/relationships" xmlns:p="http://schemas.openxmlformats.org/presentationml/2006/main">
  <p:tag name="ADJUSTMENTS" val="9.36575"/>
</p:tagLst>
</file>

<file path=ppt/tags/tag3.xml><?xml version="1.0" encoding="utf-8"?>
<p:tagLst xmlns:a="http://schemas.openxmlformats.org/drawingml/2006/main" xmlns:r="http://schemas.openxmlformats.org/officeDocument/2006/relationships" xmlns:p="http://schemas.openxmlformats.org/presentationml/2006/main">
  <p:tag name="ADJUSTMENTS" val="9.36575"/>
</p:tagLst>
</file>

<file path=ppt/theme/theme1.xml><?xml version="1.0" encoding="utf-8"?>
<a:theme xmlns:a="http://schemas.openxmlformats.org/drawingml/2006/main" name="Office 主题​​">
  <a:themeElements>
    <a:clrScheme name="钉钉蓝橙">
      <a:dk1>
        <a:sysClr val="windowText" lastClr="000000"/>
      </a:dk1>
      <a:lt1>
        <a:sysClr val="window" lastClr="FFFFFF"/>
      </a:lt1>
      <a:dk2>
        <a:srgbClr val="44546A"/>
      </a:dk2>
      <a:lt2>
        <a:srgbClr val="E7E6E6"/>
      </a:lt2>
      <a:accent1>
        <a:srgbClr val="0771FE"/>
      </a:accent1>
      <a:accent2>
        <a:srgbClr val="0058DA"/>
      </a:accent2>
      <a:accent3>
        <a:srgbClr val="F46528"/>
      </a:accent3>
      <a:accent4>
        <a:srgbClr val="FE9406"/>
      </a:accent4>
      <a:accent5>
        <a:srgbClr val="FFDD57"/>
      </a:accent5>
      <a:accent6>
        <a:srgbClr val="F5899D"/>
      </a:accent6>
      <a:hlink>
        <a:srgbClr val="0563C1"/>
      </a:hlink>
      <a:folHlink>
        <a:srgbClr val="954F72"/>
      </a:folHlink>
    </a:clrScheme>
    <a:fontScheme name="OPPO">
      <a:majorFont>
        <a:latin typeface="OPPOSans H"/>
        <a:ea typeface="OPPOSans H"/>
        <a:cs typeface=""/>
      </a:majorFont>
      <a:minorFont>
        <a:latin typeface="OPPOSans L"/>
        <a:ea typeface="OPPOSans 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1106</TotalTime>
  <Words>2947</Words>
  <Application>Microsoft Office PowerPoint</Application>
  <PresentationFormat>宽屏</PresentationFormat>
  <Paragraphs>466</Paragraphs>
  <Slides>36</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36</vt:i4>
      </vt:variant>
    </vt:vector>
  </HeadingPairs>
  <TitlesOfParts>
    <vt:vector size="48" baseType="lpstr">
      <vt:lpstr>OPPOSans H</vt:lpstr>
      <vt:lpstr>OPPOSans L</vt:lpstr>
      <vt:lpstr>阿里巴巴普惠体 2.0 105 Heavy</vt:lpstr>
      <vt:lpstr>阿里巴巴普惠体 2.0 35 Thin</vt:lpstr>
      <vt:lpstr>等线</vt:lpstr>
      <vt:lpstr>汉仪雅酷黑 75W</vt:lpstr>
      <vt:lpstr>江城律动宋</vt:lpstr>
      <vt:lpstr>宋体</vt:lpstr>
      <vt:lpstr>微软雅黑</vt:lpstr>
      <vt:lpstr>演示新手书</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蓝橙几何风部门年终总结汇报商务ppt模板</dc:title>
  <dc:creator>天奇 张</dc:creator>
  <cp:keywords>稿定年终PPT模板大赛</cp:keywords>
  <dc:description>www.51pptmoban.com</dc:description>
  <cp:lastModifiedBy>Win user</cp:lastModifiedBy>
  <cp:revision>18</cp:revision>
  <dcterms:created xsi:type="dcterms:W3CDTF">2021-11-13T08:24:29Z</dcterms:created>
  <dcterms:modified xsi:type="dcterms:W3CDTF">2022-01-09T13:23:27Z</dcterms:modified>
</cp:coreProperties>
</file>