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1" r:id="rId3"/>
    <p:sldId id="272" r:id="rId4"/>
    <p:sldId id="258" r:id="rId5"/>
    <p:sldId id="275" r:id="rId6"/>
    <p:sldId id="273" r:id="rId7"/>
    <p:sldId id="277" r:id="rId8"/>
    <p:sldId id="276" r:id="rId9"/>
    <p:sldId id="274" r:id="rId10"/>
    <p:sldId id="278" r:id="rId11"/>
    <p:sldId id="279" r:id="rId12"/>
    <p:sldId id="265" r:id="rId13"/>
    <p:sldId id="280" r:id="rId14"/>
    <p:sldId id="317" r:id="rId15"/>
    <p:sldId id="318"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16FB"/>
    <a:srgbClr val="80308F"/>
    <a:srgbClr val="EE0E6C"/>
    <a:srgbClr val="140035"/>
    <a:srgbClr val="010204"/>
    <a:srgbClr val="2A0F42"/>
    <a:srgbClr val="530E66"/>
    <a:srgbClr val="990AA0"/>
    <a:srgbClr val="B008B5"/>
    <a:srgbClr val="351A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05" autoAdjust="0"/>
    <p:restoredTop sz="94660"/>
  </p:normalViewPr>
  <p:slideViewPr>
    <p:cSldViewPr snapToGrid="0">
      <p:cViewPr varScale="1">
        <p:scale>
          <a:sx n="106" d="100"/>
          <a:sy n="106" d="100"/>
        </p:scale>
        <p:origin x="114" y="28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6714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438" userDrawn="1">
          <p15:clr>
            <a:srgbClr val="FBAE40"/>
          </p15:clr>
        </p15:guide>
        <p15:guide id="4" pos="7242" userDrawn="1">
          <p15:clr>
            <a:srgbClr val="FBAE40"/>
          </p15:clr>
        </p15:guide>
        <p15:guide id="5" orient="horz" pos="346" userDrawn="1">
          <p15:clr>
            <a:srgbClr val="FBAE40"/>
          </p15:clr>
        </p15:guide>
        <p15:guide id="6" orient="horz" pos="397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214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877C487-82A7-4FB0-9657-3B27A711995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图片 2" descr="图片包含 游戏机, 烟花&#10;&#10;描述已自动生成">
            <a:extLst>
              <a:ext uri="{FF2B5EF4-FFF2-40B4-BE49-F238E27FC236}">
                <a16:creationId xmlns:a16="http://schemas.microsoft.com/office/drawing/2014/main" id="{61425F10-A3C7-4B09-990A-45CE74DC8C3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59391" y="-198198"/>
            <a:ext cx="4686300" cy="1821583"/>
          </a:xfrm>
          <a:prstGeom prst="rect">
            <a:avLst/>
          </a:prstGeom>
        </p:spPr>
      </p:pic>
      <p:pic>
        <p:nvPicPr>
          <p:cNvPr id="4" name="图片 3" descr="图片包含 游戏机, 烟花&#10;&#10;描述已自动生成">
            <a:extLst>
              <a:ext uri="{FF2B5EF4-FFF2-40B4-BE49-F238E27FC236}">
                <a16:creationId xmlns:a16="http://schemas.microsoft.com/office/drawing/2014/main" id="{6639B817-4237-43C3-90C5-94230A5F451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flipH="1">
            <a:off x="8059629" y="-135114"/>
            <a:ext cx="4686300" cy="1821583"/>
          </a:xfrm>
          <a:prstGeom prst="rect">
            <a:avLst/>
          </a:prstGeom>
        </p:spPr>
      </p:pic>
      <p:pic>
        <p:nvPicPr>
          <p:cNvPr id="5" name="图片 4" descr="图片包含 室内, 橙子, 桌子&#10;&#10;描述已自动生成">
            <a:extLst>
              <a:ext uri="{FF2B5EF4-FFF2-40B4-BE49-F238E27FC236}">
                <a16:creationId xmlns:a16="http://schemas.microsoft.com/office/drawing/2014/main" id="{897835FC-3E28-4F7B-8340-7BE6517A0D4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5926238"/>
            <a:ext cx="12192000" cy="931762"/>
          </a:xfrm>
          <a:prstGeom prst="rect">
            <a:avLst/>
          </a:prstGeom>
        </p:spPr>
      </p:pic>
    </p:spTree>
    <p:extLst>
      <p:ext uri="{BB962C8B-B14F-4D97-AF65-F5344CB8AC3E}">
        <p14:creationId xmlns:p14="http://schemas.microsoft.com/office/powerpoint/2010/main" val="15543027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9030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3.xml"/><Relationship Id="rId7"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jp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9.png"/><Relationship Id="rId5" Type="http://schemas.microsoft.com/office/2007/relationships/hdphoto" Target="../media/hdphoto1.wdp"/><Relationship Id="rId10" Type="http://schemas.openxmlformats.org/officeDocument/2006/relationships/image" Target="../media/image12.png"/><Relationship Id="rId4" Type="http://schemas.openxmlformats.org/officeDocument/2006/relationships/image" Target="../media/image8.png"/><Relationship Id="rId9"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7.png"/><Relationship Id="rId7" Type="http://schemas.openxmlformats.org/officeDocument/2006/relationships/image" Target="../media/image16.jpe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eg"/><Relationship Id="rId9" Type="http://schemas.openxmlformats.org/officeDocument/2006/relationships/image" Target="../media/image18.jp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176164C4-104C-403B-8583-D356AC5B3F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a:extLst>
              <a:ext uri="{FF2B5EF4-FFF2-40B4-BE49-F238E27FC236}">
                <a16:creationId xmlns:a16="http://schemas.microsoft.com/office/drawing/2014/main" id="{B2FFAF10-9846-4617-A602-99D7E6D24F30}"/>
              </a:ext>
            </a:extLst>
          </p:cNvPr>
          <p:cNvSpPr/>
          <p:nvPr/>
        </p:nvSpPr>
        <p:spPr>
          <a:xfrm>
            <a:off x="0" y="0"/>
            <a:ext cx="12192000" cy="6858000"/>
          </a:xfrm>
          <a:prstGeom prst="rect">
            <a:avLst/>
          </a:prstGeom>
          <a:gradFill flip="none" rotWithShape="1">
            <a:gsLst>
              <a:gs pos="0">
                <a:srgbClr val="140035">
                  <a:alpha val="0"/>
                </a:srgbClr>
              </a:gs>
              <a:gs pos="67000">
                <a:srgbClr val="140035">
                  <a:alpha val="29000"/>
                </a:srgbClr>
              </a:gs>
            </a:gsLst>
            <a:path path="circle">
              <a:fillToRect l="50000" t="50000" r="50000" b="50000"/>
            </a:path>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6EA018CC-D668-4231-B1E6-DA7AB6849F55}"/>
              </a:ext>
            </a:extLst>
          </p:cNvPr>
          <p:cNvSpPr/>
          <p:nvPr/>
        </p:nvSpPr>
        <p:spPr>
          <a:xfrm>
            <a:off x="1854200" y="1816788"/>
            <a:ext cx="8483600" cy="1972644"/>
          </a:xfrm>
          <a:prstGeom prst="ellipse">
            <a:avLst/>
          </a:prstGeom>
          <a:gradFill flip="none" rotWithShape="1">
            <a:gsLst>
              <a:gs pos="0">
                <a:srgbClr val="800092">
                  <a:alpha val="76000"/>
                </a:srgbClr>
              </a:gs>
              <a:gs pos="100000">
                <a:srgbClr val="800092">
                  <a:alpha val="55000"/>
                </a:srgbClr>
              </a:gs>
            </a:gsLst>
            <a:path path="circle">
              <a:fillToRect l="50000" t="50000" r="50000" b="50000"/>
            </a:path>
            <a:tileRect/>
          </a:gradFill>
          <a:ln>
            <a:noFill/>
          </a:ln>
          <a:effectLst>
            <a:softEdge rad="419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FE3096DF-741F-460D-A8F7-AA163C381C5E}"/>
              </a:ext>
            </a:extLst>
          </p:cNvPr>
          <p:cNvGrpSpPr/>
          <p:nvPr/>
        </p:nvGrpSpPr>
        <p:grpSpPr>
          <a:xfrm>
            <a:off x="1930400" y="1940943"/>
            <a:ext cx="8407400" cy="1477328"/>
            <a:chOff x="1892300" y="1852043"/>
            <a:chExt cx="8407400" cy="1477328"/>
          </a:xfrm>
          <a:effectLst>
            <a:outerShdw blurRad="279400" dist="139700" dir="2400000" algn="t" rotWithShape="0">
              <a:schemeClr val="accent2">
                <a:lumMod val="50000"/>
                <a:alpha val="40000"/>
              </a:schemeClr>
            </a:outerShdw>
          </a:effectLst>
        </p:grpSpPr>
        <p:sp>
          <p:nvSpPr>
            <p:cNvPr id="5" name="矩形 4">
              <a:extLst>
                <a:ext uri="{FF2B5EF4-FFF2-40B4-BE49-F238E27FC236}">
                  <a16:creationId xmlns:a16="http://schemas.microsoft.com/office/drawing/2014/main" id="{4F61577B-4C3E-43E5-8684-0BCAFC9D7DAD}"/>
                </a:ext>
              </a:extLst>
            </p:cNvPr>
            <p:cNvSpPr/>
            <p:nvPr/>
          </p:nvSpPr>
          <p:spPr>
            <a:xfrm>
              <a:off x="1968500" y="1852043"/>
              <a:ext cx="8255000" cy="1477328"/>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lang="zh-CN" altLang="en-US" sz="9600" spc="600" dirty="0">
                  <a:ln w="101600">
                    <a:gradFill flip="none" rotWithShape="1">
                      <a:gsLst>
                        <a:gs pos="31000">
                          <a:schemeClr val="accent1"/>
                        </a:gs>
                        <a:gs pos="85000">
                          <a:schemeClr val="accent2"/>
                        </a:gs>
                      </a:gsLst>
                      <a:lin ang="2700000" scaled="1"/>
                      <a:tileRect/>
                    </a:gradFill>
                    <a:miter lim="800000"/>
                  </a:ln>
                  <a:noFill/>
                  <a:latin typeface="+mj-ea"/>
                  <a:ea typeface="+mj-ea"/>
                  <a:cs typeface="阿里巴巴普惠体 Medium" panose="00020600040101010101" pitchFamily="18" charset="-122"/>
                </a:rPr>
                <a:t>科技风招商大会</a:t>
              </a:r>
              <a:endParaRPr kumimoji="0" lang="zh-CN" altLang="en-US" sz="9600" b="0" i="0" u="none" strike="noStrike" kern="1200" cap="none" spc="600" normalizeH="0" baseline="0" noProof="0" dirty="0">
                <a:ln w="101600">
                  <a:gradFill flip="none" rotWithShape="1">
                    <a:gsLst>
                      <a:gs pos="31000">
                        <a:schemeClr val="accent1"/>
                      </a:gs>
                      <a:gs pos="85000">
                        <a:schemeClr val="accent2"/>
                      </a:gs>
                    </a:gsLst>
                    <a:lin ang="2700000" scaled="1"/>
                    <a:tileRect/>
                  </a:gradFill>
                  <a:miter lim="800000"/>
                </a:ln>
                <a:noFill/>
                <a:effectLst/>
                <a:uLnTx/>
                <a:uFillTx/>
                <a:latin typeface="+mj-ea"/>
                <a:ea typeface="+mj-ea"/>
                <a:cs typeface="阿里巴巴普惠体 Medium" panose="00020600040101010101" pitchFamily="18" charset="-122"/>
              </a:endParaRPr>
            </a:p>
          </p:txBody>
        </p:sp>
        <p:sp>
          <p:nvSpPr>
            <p:cNvPr id="6" name="矩形 5">
              <a:extLst>
                <a:ext uri="{FF2B5EF4-FFF2-40B4-BE49-F238E27FC236}">
                  <a16:creationId xmlns:a16="http://schemas.microsoft.com/office/drawing/2014/main" id="{972F19E3-CDB2-4F51-B6D7-E891E1648935}"/>
                </a:ext>
              </a:extLst>
            </p:cNvPr>
            <p:cNvSpPr/>
            <p:nvPr/>
          </p:nvSpPr>
          <p:spPr>
            <a:xfrm>
              <a:off x="1892300" y="1852043"/>
              <a:ext cx="8407400" cy="1477328"/>
            </a:xfrm>
            <a:prstGeom prst="rect">
              <a:avLst/>
            </a:prstGeom>
            <a:effectLst>
              <a:reflection blurRad="63500" stA="50000" endA="300" endPos="48000" dir="5400000" sy="-100000" algn="bl" rotWithShape="0"/>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lang="zh-CN" altLang="en-US" sz="9600" spc="600" dirty="0">
                  <a:solidFill>
                    <a:schemeClr val="bg1"/>
                  </a:solidFill>
                  <a:effectLst>
                    <a:outerShdw blurRad="139700" dist="114300" dir="2700000" algn="tl">
                      <a:schemeClr val="accent2">
                        <a:lumMod val="50000"/>
                        <a:alpha val="47000"/>
                      </a:schemeClr>
                    </a:outerShdw>
                  </a:effectLst>
                  <a:latin typeface="+mj-ea"/>
                  <a:ea typeface="+mj-ea"/>
                  <a:cs typeface="阿里巴巴普惠体 Medium" panose="00020600040101010101" pitchFamily="18" charset="-122"/>
                </a:rPr>
                <a:t>科技风</a:t>
              </a:r>
              <a:r>
                <a:rPr kumimoji="0" lang="zh-CN" altLang="en-US" sz="9600" b="0" i="0" u="none" strike="noStrike" kern="1200" cap="none" spc="600" normalizeH="0" baseline="0" noProof="0" dirty="0">
                  <a:ln>
                    <a:noFill/>
                  </a:ln>
                  <a:solidFill>
                    <a:schemeClr val="bg1"/>
                  </a:solidFill>
                  <a:effectLst>
                    <a:outerShdw blurRad="139700" dist="114300" dir="2700000" algn="tl">
                      <a:schemeClr val="accent2">
                        <a:lumMod val="50000"/>
                        <a:alpha val="47000"/>
                      </a:schemeClr>
                    </a:outerShdw>
                  </a:effectLst>
                  <a:uLnTx/>
                  <a:uFillTx/>
                  <a:latin typeface="+mj-ea"/>
                  <a:ea typeface="+mj-ea"/>
                  <a:cs typeface="阿里巴巴普惠体 Medium" panose="00020600040101010101" pitchFamily="18" charset="-122"/>
                </a:rPr>
                <a:t>招商大会</a:t>
              </a:r>
            </a:p>
          </p:txBody>
        </p:sp>
      </p:grpSp>
      <p:pic>
        <p:nvPicPr>
          <p:cNvPr id="22" name="图片 21">
            <a:extLst>
              <a:ext uri="{FF2B5EF4-FFF2-40B4-BE49-F238E27FC236}">
                <a16:creationId xmlns:a16="http://schemas.microsoft.com/office/drawing/2014/main" id="{36EBF9DC-244A-4C2F-8C50-94CDC08C1B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23330" y="3107531"/>
            <a:ext cx="2342026" cy="576263"/>
          </a:xfrm>
          <a:prstGeom prst="rect">
            <a:avLst/>
          </a:prstGeom>
        </p:spPr>
      </p:pic>
      <p:sp>
        <p:nvSpPr>
          <p:cNvPr id="27" name="文本框 26">
            <a:extLst>
              <a:ext uri="{FF2B5EF4-FFF2-40B4-BE49-F238E27FC236}">
                <a16:creationId xmlns:a16="http://schemas.microsoft.com/office/drawing/2014/main" id="{27500064-4A05-47A3-BB04-39EBFC45C621}"/>
              </a:ext>
            </a:extLst>
          </p:cNvPr>
          <p:cNvSpPr txBox="1"/>
          <p:nvPr/>
        </p:nvSpPr>
        <p:spPr>
          <a:xfrm>
            <a:off x="2822563" y="3575882"/>
            <a:ext cx="6546874" cy="15388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dist"/>
            <a:r>
              <a:rPr lang="en-US" altLang="zh-CN" sz="1000" i="1" spc="0" dirty="0">
                <a:effectLst>
                  <a:outerShdw blurRad="38100" dist="38100" dir="2700000" algn="tl">
                    <a:srgbClr val="000000">
                      <a:alpha val="43137"/>
                    </a:srgbClr>
                  </a:outerShdw>
                  <a:reflection blurRad="50800" stA="15000" endPos="37000" dist="88900" dir="5400000" sy="-100000" algn="bl" rotWithShape="0"/>
                </a:effectLst>
                <a:latin typeface="+mn-lt"/>
                <a:ea typeface="思源黑体 CN Light" panose="020B0300000000000000" pitchFamily="34" charset="-122"/>
              </a:rPr>
              <a:t>THE INTERNET INVESTMENT PROMOTION CONFERENCE</a:t>
            </a:r>
            <a:endParaRPr lang="zh-CN" altLang="en-US" sz="1000" i="1" spc="0" dirty="0">
              <a:effectLst>
                <a:outerShdw blurRad="38100" dist="38100" dir="2700000" algn="tl">
                  <a:srgbClr val="000000">
                    <a:alpha val="43137"/>
                  </a:srgbClr>
                </a:outerShdw>
                <a:reflection blurRad="50800" stA="15000" endPos="37000" dist="88900" dir="5400000" sy="-100000" algn="bl" rotWithShape="0"/>
              </a:effectLst>
              <a:latin typeface="+mn-lt"/>
              <a:ea typeface="思源黑体 CN Light" panose="020B0300000000000000" pitchFamily="34" charset="-122"/>
            </a:endParaRPr>
          </a:p>
        </p:txBody>
      </p:sp>
      <p:grpSp>
        <p:nvGrpSpPr>
          <p:cNvPr id="32" name="组合 31">
            <a:extLst>
              <a:ext uri="{FF2B5EF4-FFF2-40B4-BE49-F238E27FC236}">
                <a16:creationId xmlns:a16="http://schemas.microsoft.com/office/drawing/2014/main" id="{95210D2F-0EDF-42A4-8016-6E6F55E862F0}"/>
              </a:ext>
            </a:extLst>
          </p:cNvPr>
          <p:cNvGrpSpPr/>
          <p:nvPr/>
        </p:nvGrpSpPr>
        <p:grpSpPr>
          <a:xfrm>
            <a:off x="4383754" y="1552594"/>
            <a:ext cx="3424492" cy="436074"/>
            <a:chOff x="3531177" y="3463795"/>
            <a:chExt cx="7710707" cy="436074"/>
          </a:xfrm>
        </p:grpSpPr>
        <p:sp>
          <p:nvSpPr>
            <p:cNvPr id="26" name="文本框 25">
              <a:extLst>
                <a:ext uri="{FF2B5EF4-FFF2-40B4-BE49-F238E27FC236}">
                  <a16:creationId xmlns:a16="http://schemas.microsoft.com/office/drawing/2014/main" id="{F20034F8-4D4D-4EAC-8841-26A4F48A9A75}"/>
                </a:ext>
              </a:extLst>
            </p:cNvPr>
            <p:cNvSpPr txBox="1"/>
            <p:nvPr/>
          </p:nvSpPr>
          <p:spPr>
            <a:xfrm>
              <a:off x="3531177" y="3468982"/>
              <a:ext cx="7705663" cy="430887"/>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2800" dirty="0">
                  <a:ln w="28575">
                    <a:gradFill flip="none" rotWithShape="1">
                      <a:gsLst>
                        <a:gs pos="39000">
                          <a:schemeClr val="accent1"/>
                        </a:gs>
                        <a:gs pos="69000">
                          <a:schemeClr val="accent2"/>
                        </a:gs>
                      </a:gsLst>
                      <a:lin ang="2700000" scaled="1"/>
                      <a:tileRect/>
                    </a:gradFill>
                    <a:miter lim="800000"/>
                  </a:ln>
                  <a:latin typeface="+mj-ea"/>
                  <a:ea typeface="+mj-ea"/>
                </a:rPr>
                <a:t>逆风飞扬</a:t>
              </a:r>
              <a:r>
                <a:rPr lang="en-US" altLang="zh-CN" sz="2800" dirty="0">
                  <a:ln w="28575">
                    <a:gradFill flip="none" rotWithShape="1">
                      <a:gsLst>
                        <a:gs pos="39000">
                          <a:schemeClr val="accent1"/>
                        </a:gs>
                        <a:gs pos="69000">
                          <a:schemeClr val="accent2"/>
                        </a:gs>
                      </a:gsLst>
                      <a:lin ang="2700000" scaled="1"/>
                      <a:tileRect/>
                    </a:gradFill>
                    <a:miter lim="800000"/>
                  </a:ln>
                  <a:latin typeface="+mj-ea"/>
                  <a:ea typeface="+mj-ea"/>
                </a:rPr>
                <a:t>·</a:t>
              </a:r>
              <a:r>
                <a:rPr lang="zh-CN" altLang="en-US" sz="2800" dirty="0">
                  <a:ln w="28575">
                    <a:gradFill flip="none" rotWithShape="1">
                      <a:gsLst>
                        <a:gs pos="39000">
                          <a:schemeClr val="accent1"/>
                        </a:gs>
                        <a:gs pos="69000">
                          <a:schemeClr val="accent2"/>
                        </a:gs>
                      </a:gsLst>
                      <a:lin ang="2700000" scaled="1"/>
                      <a:tileRect/>
                    </a:gradFill>
                    <a:miter lim="800000"/>
                  </a:ln>
                  <a:latin typeface="+mj-ea"/>
                  <a:ea typeface="+mj-ea"/>
                </a:rPr>
                <a:t>再创辉煌</a:t>
              </a:r>
            </a:p>
          </p:txBody>
        </p:sp>
        <p:sp>
          <p:nvSpPr>
            <p:cNvPr id="31" name="文本框 30">
              <a:extLst>
                <a:ext uri="{FF2B5EF4-FFF2-40B4-BE49-F238E27FC236}">
                  <a16:creationId xmlns:a16="http://schemas.microsoft.com/office/drawing/2014/main" id="{63535EF2-1896-4B30-B335-26A2F85C68BE}"/>
                </a:ext>
              </a:extLst>
            </p:cNvPr>
            <p:cNvSpPr txBox="1"/>
            <p:nvPr/>
          </p:nvSpPr>
          <p:spPr>
            <a:xfrm>
              <a:off x="3531177" y="3463795"/>
              <a:ext cx="7710707" cy="430887"/>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2800" dirty="0">
                  <a:solidFill>
                    <a:schemeClr val="bg1"/>
                  </a:solidFill>
                  <a:latin typeface="+mj-ea"/>
                  <a:ea typeface="+mj-ea"/>
                </a:rPr>
                <a:t>逆风飞扬</a:t>
              </a:r>
              <a:r>
                <a:rPr lang="en-US" altLang="zh-CN" sz="2800" dirty="0">
                  <a:solidFill>
                    <a:schemeClr val="bg1"/>
                  </a:solidFill>
                  <a:latin typeface="+mj-ea"/>
                  <a:ea typeface="+mj-ea"/>
                </a:rPr>
                <a:t>·</a:t>
              </a:r>
              <a:r>
                <a:rPr lang="zh-CN" altLang="en-US" sz="2800" dirty="0">
                  <a:solidFill>
                    <a:schemeClr val="bg1"/>
                  </a:solidFill>
                  <a:latin typeface="+mj-ea"/>
                  <a:ea typeface="+mj-ea"/>
                </a:rPr>
                <a:t>再创辉煌</a:t>
              </a:r>
            </a:p>
          </p:txBody>
        </p:sp>
      </p:grpSp>
      <p:pic>
        <p:nvPicPr>
          <p:cNvPr id="21" name="图片 20">
            <a:extLst>
              <a:ext uri="{FF2B5EF4-FFF2-40B4-BE49-F238E27FC236}">
                <a16:creationId xmlns:a16="http://schemas.microsoft.com/office/drawing/2014/main" id="{90F73821-3D47-49A7-8161-74CFEC0B83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51935" y="1838326"/>
            <a:ext cx="2278049" cy="683418"/>
          </a:xfrm>
          <a:prstGeom prst="rect">
            <a:avLst/>
          </a:prstGeom>
        </p:spPr>
      </p:pic>
    </p:spTree>
    <p:extLst>
      <p:ext uri="{BB962C8B-B14F-4D97-AF65-F5344CB8AC3E}">
        <p14:creationId xmlns:p14="http://schemas.microsoft.com/office/powerpoint/2010/main" val="17944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a:extLst>
              <a:ext uri="{FF2B5EF4-FFF2-40B4-BE49-F238E27FC236}">
                <a16:creationId xmlns:a16="http://schemas.microsoft.com/office/drawing/2014/main" id="{4E17419F-3BAF-44BF-BF02-AE1F70E67EA6}"/>
              </a:ext>
            </a:extLst>
          </p:cNvPr>
          <p:cNvPicPr>
            <a:picLocks noChangeAspect="1"/>
          </p:cNvPicPr>
          <p:nvPr/>
        </p:nvPicPr>
        <p:blipFill rotWithShape="1">
          <a:blip r:embed="rId2">
            <a:extLst>
              <a:ext uri="{28A0092B-C50C-407E-A947-70E740481C1C}">
                <a14:useLocalDpi xmlns:a14="http://schemas.microsoft.com/office/drawing/2010/main" val="0"/>
              </a:ext>
            </a:extLst>
          </a:blip>
          <a:srcRect t="-17" b="25633"/>
          <a:stretch/>
        </p:blipFill>
        <p:spPr>
          <a:xfrm>
            <a:off x="-1" y="0"/>
            <a:ext cx="12192002" cy="6857798"/>
          </a:xfrm>
          <a:prstGeom prst="rect">
            <a:avLst/>
          </a:prstGeom>
        </p:spPr>
      </p:pic>
      <p:sp>
        <p:nvSpPr>
          <p:cNvPr id="67" name="矩形 66">
            <a:extLst>
              <a:ext uri="{FF2B5EF4-FFF2-40B4-BE49-F238E27FC236}">
                <a16:creationId xmlns:a16="http://schemas.microsoft.com/office/drawing/2014/main" id="{2B82A7C5-2A5D-4746-A64D-E2A05FE2CB08}"/>
              </a:ext>
            </a:extLst>
          </p:cNvPr>
          <p:cNvSpPr/>
          <p:nvPr/>
        </p:nvSpPr>
        <p:spPr>
          <a:xfrm>
            <a:off x="-2" y="202"/>
            <a:ext cx="12192002" cy="6857597"/>
          </a:xfrm>
          <a:prstGeom prst="rect">
            <a:avLst/>
          </a:prstGeom>
          <a:blipFill dpi="0" rotWithShape="1">
            <a:blip r:embed="rId3">
              <a:alphaModFix amt="70000"/>
            </a:blip>
            <a:srcRect/>
            <a:stretch>
              <a:fillRect l="-21309" r="-15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id="{D2A1EF26-8612-46EE-8A99-F9179347C501}"/>
              </a:ext>
            </a:extLst>
          </p:cNvPr>
          <p:cNvSpPr/>
          <p:nvPr/>
        </p:nvSpPr>
        <p:spPr>
          <a:xfrm>
            <a:off x="11139604" y="5477052"/>
            <a:ext cx="714141" cy="714141"/>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a:extLst>
              <a:ext uri="{FF2B5EF4-FFF2-40B4-BE49-F238E27FC236}">
                <a16:creationId xmlns:a16="http://schemas.microsoft.com/office/drawing/2014/main" id="{0AED42A5-DAC2-4C86-B6E2-8DA6D8D75060}"/>
              </a:ext>
            </a:extLst>
          </p:cNvPr>
          <p:cNvSpPr/>
          <p:nvPr/>
        </p:nvSpPr>
        <p:spPr>
          <a:xfrm>
            <a:off x="0" y="0"/>
            <a:ext cx="12192000" cy="6858000"/>
          </a:xfrm>
          <a:prstGeom prst="rect">
            <a:avLst/>
          </a:prstGeom>
          <a:gradFill flip="none" rotWithShape="1">
            <a:gsLst>
              <a:gs pos="0">
                <a:srgbClr val="140035"/>
              </a:gs>
              <a:gs pos="69000">
                <a:srgbClr val="140035">
                  <a:alpha val="97000"/>
                </a:srgbClr>
              </a:gs>
              <a:gs pos="100000">
                <a:srgbClr val="140035">
                  <a:alpha val="0"/>
                </a:srgbClr>
              </a:gs>
              <a:gs pos="42000">
                <a:srgbClr val="140035">
                  <a:alpha val="42000"/>
                </a:srgbClr>
              </a:gs>
            </a:gsLst>
            <a:lin ang="54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a:extLst>
              <a:ext uri="{FF2B5EF4-FFF2-40B4-BE49-F238E27FC236}">
                <a16:creationId xmlns:a16="http://schemas.microsoft.com/office/drawing/2014/main" id="{B843F5A4-8DDE-4552-BDDF-2896E5876B11}"/>
              </a:ext>
            </a:extLst>
          </p:cNvPr>
          <p:cNvSpPr/>
          <p:nvPr/>
        </p:nvSpPr>
        <p:spPr>
          <a:xfrm>
            <a:off x="371736" y="784048"/>
            <a:ext cx="647178" cy="64717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a:extLst>
              <a:ext uri="{FF2B5EF4-FFF2-40B4-BE49-F238E27FC236}">
                <a16:creationId xmlns:a16="http://schemas.microsoft.com/office/drawing/2014/main" id="{40CC6BDF-4EA5-4B23-B07F-1C2C2D0428BE}"/>
              </a:ext>
            </a:extLst>
          </p:cNvPr>
          <p:cNvSpPr/>
          <p:nvPr/>
        </p:nvSpPr>
        <p:spPr>
          <a:xfrm>
            <a:off x="-859471" y="5276889"/>
            <a:ext cx="1388342" cy="1388342"/>
          </a:xfrm>
          <a:prstGeom prst="ellipse">
            <a:avLst/>
          </a:prstGeom>
          <a:gradFill>
            <a:gsLst>
              <a:gs pos="44000">
                <a:srgbClr val="990AA0">
                  <a:alpha val="70000"/>
                </a:srgbClr>
              </a:gs>
              <a:gs pos="23000">
                <a:srgbClr val="AB08B1">
                  <a:lumMod val="93000"/>
                  <a:lumOff val="7000"/>
                  <a:alpha val="70000"/>
                </a:srgbClr>
              </a:gs>
              <a:gs pos="0">
                <a:srgbClr val="B008B5">
                  <a:alpha val="50000"/>
                </a:srgbClr>
              </a:gs>
              <a:gs pos="100000">
                <a:srgbClr val="2A0F42">
                  <a:alpha val="40000"/>
                </a:srgbClr>
              </a:gs>
              <a:gs pos="76000">
                <a:srgbClr val="530E66">
                  <a:alpha val="70000"/>
                </a:srgbClr>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a:extLst>
              <a:ext uri="{FF2B5EF4-FFF2-40B4-BE49-F238E27FC236}">
                <a16:creationId xmlns:a16="http://schemas.microsoft.com/office/drawing/2014/main" id="{EC4CFC8C-375B-4739-B119-C2500557F5F7}"/>
              </a:ext>
            </a:extLst>
          </p:cNvPr>
          <p:cNvSpPr/>
          <p:nvPr/>
        </p:nvSpPr>
        <p:spPr>
          <a:xfrm>
            <a:off x="11315546" y="168275"/>
            <a:ext cx="1752907" cy="1752907"/>
          </a:xfrm>
          <a:prstGeom prst="ellipse">
            <a:avLst/>
          </a:prstGeom>
          <a:gradFill>
            <a:gsLst>
              <a:gs pos="44000">
                <a:srgbClr val="990AA0">
                  <a:alpha val="50000"/>
                </a:srgbClr>
              </a:gs>
              <a:gs pos="23000">
                <a:srgbClr val="AB08B1">
                  <a:lumMod val="93000"/>
                  <a:lumOff val="7000"/>
                  <a:alpha val="55000"/>
                </a:srgbClr>
              </a:gs>
              <a:gs pos="0">
                <a:srgbClr val="B008B5">
                  <a:alpha val="55000"/>
                </a:srgbClr>
              </a:gs>
              <a:gs pos="100000">
                <a:srgbClr val="2A0F42">
                  <a:alpha val="50000"/>
                </a:srgbClr>
              </a:gs>
              <a:gs pos="76000">
                <a:srgbClr val="530E66">
                  <a:alpha val="50000"/>
                </a:srgbClr>
              </a:gs>
            </a:gsLst>
            <a:lin ang="2700000" scaled="0"/>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8" name="组合 127">
            <a:extLst>
              <a:ext uri="{FF2B5EF4-FFF2-40B4-BE49-F238E27FC236}">
                <a16:creationId xmlns:a16="http://schemas.microsoft.com/office/drawing/2014/main" id="{61DE8CC9-64AD-495B-B577-A9E75F395EF9}"/>
              </a:ext>
            </a:extLst>
          </p:cNvPr>
          <p:cNvGrpSpPr/>
          <p:nvPr/>
        </p:nvGrpSpPr>
        <p:grpSpPr>
          <a:xfrm flipH="1">
            <a:off x="7253288" y="656340"/>
            <a:ext cx="3914873" cy="172329"/>
            <a:chOff x="379932" y="656340"/>
            <a:chExt cx="3561080" cy="172329"/>
          </a:xfrm>
        </p:grpSpPr>
        <p:sp>
          <p:nvSpPr>
            <p:cNvPr id="129" name="任意多边形: 形状 128">
              <a:extLst>
                <a:ext uri="{FF2B5EF4-FFF2-40B4-BE49-F238E27FC236}">
                  <a16:creationId xmlns:a16="http://schemas.microsoft.com/office/drawing/2014/main" id="{4935E011-DA35-48F6-A3A3-6F6FE67EF7E9}"/>
                </a:ext>
              </a:extLst>
            </p:cNvPr>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形状 129">
              <a:extLst>
                <a:ext uri="{FF2B5EF4-FFF2-40B4-BE49-F238E27FC236}">
                  <a16:creationId xmlns:a16="http://schemas.microsoft.com/office/drawing/2014/main" id="{1A94B09B-2336-4C2C-9B52-ECDD0EA69E91}"/>
                </a:ext>
              </a:extLst>
            </p:cNvPr>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1" name="任意多边形: 形状 130">
              <a:extLst>
                <a:ext uri="{FF2B5EF4-FFF2-40B4-BE49-F238E27FC236}">
                  <a16:creationId xmlns:a16="http://schemas.microsoft.com/office/drawing/2014/main" id="{2BBB009E-7941-4341-9081-A71B1FFB2ADF}"/>
                </a:ext>
              </a:extLst>
            </p:cNvPr>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a:extLst>
              <a:ext uri="{FF2B5EF4-FFF2-40B4-BE49-F238E27FC236}">
                <a16:creationId xmlns:a16="http://schemas.microsoft.com/office/drawing/2014/main" id="{E510BF0A-03E8-4972-94CF-3A9717DDB23F}"/>
              </a:ext>
            </a:extLst>
          </p:cNvPr>
          <p:cNvGrpSpPr/>
          <p:nvPr/>
        </p:nvGrpSpPr>
        <p:grpSpPr>
          <a:xfrm>
            <a:off x="5658545" y="1464548"/>
            <a:ext cx="874911" cy="45719"/>
            <a:chOff x="5565531" y="1568626"/>
            <a:chExt cx="1060938" cy="55440"/>
          </a:xfrm>
        </p:grpSpPr>
        <p:cxnSp>
          <p:nvCxnSpPr>
            <p:cNvPr id="133" name="直接连接符 132">
              <a:extLst>
                <a:ext uri="{FF2B5EF4-FFF2-40B4-BE49-F238E27FC236}">
                  <a16:creationId xmlns:a16="http://schemas.microsoft.com/office/drawing/2014/main" id="{D20A225E-44AF-4729-A1CA-3D5878576975}"/>
                </a:ext>
              </a:extLst>
            </p:cNvPr>
            <p:cNvCxnSpPr>
              <a:cxnSpLocks/>
            </p:cNvCxnSpPr>
            <p:nvPr/>
          </p:nvCxnSpPr>
          <p:spPr>
            <a:xfrm>
              <a:off x="5565531" y="1568626"/>
              <a:ext cx="1060938"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042144A8-6019-44AB-83D6-FA2483A179D5}"/>
                </a:ext>
              </a:extLst>
            </p:cNvPr>
            <p:cNvCxnSpPr>
              <a:cxnSpLocks/>
            </p:cNvCxnSpPr>
            <p:nvPr/>
          </p:nvCxnSpPr>
          <p:spPr>
            <a:xfrm>
              <a:off x="5868866" y="1624066"/>
              <a:ext cx="454269"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5" name="组合 134">
            <a:extLst>
              <a:ext uri="{FF2B5EF4-FFF2-40B4-BE49-F238E27FC236}">
                <a16:creationId xmlns:a16="http://schemas.microsoft.com/office/drawing/2014/main" id="{A56D8076-1886-4690-A301-1DB42BC75C78}"/>
              </a:ext>
            </a:extLst>
          </p:cNvPr>
          <p:cNvGrpSpPr/>
          <p:nvPr/>
        </p:nvGrpSpPr>
        <p:grpSpPr>
          <a:xfrm>
            <a:off x="4971312" y="429953"/>
            <a:ext cx="2249376" cy="568361"/>
            <a:chOff x="3973624" y="462786"/>
            <a:chExt cx="4244752" cy="568361"/>
          </a:xfrm>
        </p:grpSpPr>
        <p:sp>
          <p:nvSpPr>
            <p:cNvPr id="136" name="文本框 135">
              <a:extLst>
                <a:ext uri="{FF2B5EF4-FFF2-40B4-BE49-F238E27FC236}">
                  <a16:creationId xmlns:a16="http://schemas.microsoft.com/office/drawing/2014/main" id="{99042D82-CCAE-447A-A0EE-EFA150ECB38E}"/>
                </a:ext>
              </a:extLst>
            </p:cNvPr>
            <p:cNvSpPr txBox="1"/>
            <p:nvPr/>
          </p:nvSpPr>
          <p:spPr>
            <a:xfrm>
              <a:off x="3973624" y="477149"/>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战略规划</a:t>
              </a:r>
            </a:p>
          </p:txBody>
        </p:sp>
        <p:sp>
          <p:nvSpPr>
            <p:cNvPr id="137" name="文本框 136">
              <a:extLst>
                <a:ext uri="{FF2B5EF4-FFF2-40B4-BE49-F238E27FC236}">
                  <a16:creationId xmlns:a16="http://schemas.microsoft.com/office/drawing/2014/main" id="{9D006879-A09F-4F1B-9BEF-F716B61035C9}"/>
                </a:ext>
              </a:extLst>
            </p:cNvPr>
            <p:cNvSpPr txBox="1"/>
            <p:nvPr/>
          </p:nvSpPr>
          <p:spPr>
            <a:xfrm>
              <a:off x="3973624" y="462786"/>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solidFill>
                    <a:schemeClr val="bg1"/>
                  </a:solidFill>
                  <a:latin typeface="+mj-ea"/>
                  <a:ea typeface="+mj-ea"/>
                </a:rPr>
                <a:t>战略规划</a:t>
              </a:r>
            </a:p>
          </p:txBody>
        </p:sp>
      </p:grpSp>
      <p:sp>
        <p:nvSpPr>
          <p:cNvPr id="138" name="文本框 137">
            <a:extLst>
              <a:ext uri="{FF2B5EF4-FFF2-40B4-BE49-F238E27FC236}">
                <a16:creationId xmlns:a16="http://schemas.microsoft.com/office/drawing/2014/main" id="{49195230-D7DB-4CA0-AAD2-D9725B844970}"/>
              </a:ext>
            </a:extLst>
          </p:cNvPr>
          <p:cNvSpPr txBox="1"/>
          <p:nvPr/>
        </p:nvSpPr>
        <p:spPr>
          <a:xfrm>
            <a:off x="5123839" y="1073658"/>
            <a:ext cx="1772261" cy="24622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44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dist"/>
            <a:r>
              <a:rPr lang="zh-CN" altLang="en-US" sz="1600" spc="0" dirty="0">
                <a:solidFill>
                  <a:schemeClr val="bg1"/>
                </a:solidFill>
                <a:latin typeface="+mj-ea"/>
                <a:ea typeface="+mj-ea"/>
              </a:rPr>
              <a:t>逆风飞扬</a:t>
            </a:r>
            <a:r>
              <a:rPr lang="en-US" altLang="zh-CN" sz="1600" spc="0" dirty="0">
                <a:solidFill>
                  <a:schemeClr val="bg1"/>
                </a:solidFill>
                <a:latin typeface="+mj-ea"/>
                <a:ea typeface="+mj-ea"/>
              </a:rPr>
              <a:t>·</a:t>
            </a:r>
            <a:r>
              <a:rPr lang="zh-CN" altLang="en-US" sz="1600" spc="0" dirty="0">
                <a:solidFill>
                  <a:schemeClr val="bg1"/>
                </a:solidFill>
                <a:latin typeface="+mj-ea"/>
                <a:ea typeface="+mj-ea"/>
              </a:rPr>
              <a:t>再创辉煌</a:t>
            </a:r>
          </a:p>
        </p:txBody>
      </p:sp>
      <p:grpSp>
        <p:nvGrpSpPr>
          <p:cNvPr id="139" name="组合 138">
            <a:extLst>
              <a:ext uri="{FF2B5EF4-FFF2-40B4-BE49-F238E27FC236}">
                <a16:creationId xmlns:a16="http://schemas.microsoft.com/office/drawing/2014/main" id="{B3DCE725-6C84-423B-8839-5B06FA579B00}"/>
              </a:ext>
            </a:extLst>
          </p:cNvPr>
          <p:cNvGrpSpPr/>
          <p:nvPr/>
        </p:nvGrpSpPr>
        <p:grpSpPr>
          <a:xfrm>
            <a:off x="919063" y="656340"/>
            <a:ext cx="3867249" cy="172329"/>
            <a:chOff x="379932" y="656340"/>
            <a:chExt cx="3561080" cy="172329"/>
          </a:xfrm>
        </p:grpSpPr>
        <p:sp>
          <p:nvSpPr>
            <p:cNvPr id="145" name="任意多边形: 形状 144">
              <a:extLst>
                <a:ext uri="{FF2B5EF4-FFF2-40B4-BE49-F238E27FC236}">
                  <a16:creationId xmlns:a16="http://schemas.microsoft.com/office/drawing/2014/main" id="{96E33094-9702-46AE-AF15-1A81FB459112}"/>
                </a:ext>
              </a:extLst>
            </p:cNvPr>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形状 145">
              <a:extLst>
                <a:ext uri="{FF2B5EF4-FFF2-40B4-BE49-F238E27FC236}">
                  <a16:creationId xmlns:a16="http://schemas.microsoft.com/office/drawing/2014/main" id="{59853EFF-E505-4B6E-AFC5-56E23B9739C9}"/>
                </a:ext>
              </a:extLst>
            </p:cNvPr>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7" name="任意多边形: 形状 146">
              <a:extLst>
                <a:ext uri="{FF2B5EF4-FFF2-40B4-BE49-F238E27FC236}">
                  <a16:creationId xmlns:a16="http://schemas.microsoft.com/office/drawing/2014/main" id="{0A5A91D3-E531-4E9B-AB32-884CAE0A1958}"/>
                </a:ext>
              </a:extLst>
            </p:cNvPr>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a:extLst>
              <a:ext uri="{FF2B5EF4-FFF2-40B4-BE49-F238E27FC236}">
                <a16:creationId xmlns:a16="http://schemas.microsoft.com/office/drawing/2014/main" id="{C12A596F-0A96-4A5A-8FB9-8C939CC92F62}"/>
              </a:ext>
            </a:extLst>
          </p:cNvPr>
          <p:cNvSpPr txBox="1"/>
          <p:nvPr/>
        </p:nvSpPr>
        <p:spPr>
          <a:xfrm>
            <a:off x="718185" y="3952923"/>
            <a:ext cx="2207105" cy="1189878"/>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建造该项目需要投入多少资金、资源和人，如需要</a:t>
            </a:r>
            <a:r>
              <a:rPr kumimoji="0" lang="en-US" altLang="zh-CN" sz="1400" b="0" i="0" u="none" strike="noStrike" kern="1200" cap="none" spc="0" normalizeH="0" baseline="0" noProof="0" dirty="0">
                <a:ln>
                  <a:noFill/>
                </a:ln>
                <a:solidFill>
                  <a:prstClr val="white"/>
                </a:solidFill>
                <a:effectLst/>
                <a:uLnTx/>
                <a:uFillTx/>
                <a:latin typeface="+mn-ea"/>
                <a:cs typeface="+mn-cs"/>
              </a:rPr>
              <a:t>100</a:t>
            </a:r>
            <a:r>
              <a:rPr kumimoji="0" lang="zh-CN" altLang="en-US" sz="1400" b="0" i="0" u="none" strike="noStrike" kern="1200" cap="none" spc="0" normalizeH="0" baseline="0" noProof="0" dirty="0">
                <a:ln>
                  <a:noFill/>
                </a:ln>
                <a:solidFill>
                  <a:prstClr val="white"/>
                </a:solidFill>
                <a:effectLst/>
                <a:uLnTx/>
                <a:uFillTx/>
                <a:latin typeface="+mn-ea"/>
                <a:cs typeface="+mn-cs"/>
              </a:rPr>
              <a:t>万资金、需要工程师</a:t>
            </a:r>
            <a:r>
              <a:rPr kumimoji="0" lang="en-US" altLang="zh-CN" sz="1400" b="0" i="0" u="none" strike="noStrike" kern="1200" cap="none" spc="0" normalizeH="0" baseline="0" noProof="0" dirty="0">
                <a:ln>
                  <a:noFill/>
                </a:ln>
                <a:solidFill>
                  <a:prstClr val="white"/>
                </a:solidFill>
                <a:effectLst/>
                <a:uLnTx/>
                <a:uFillTx/>
                <a:latin typeface="+mn-ea"/>
                <a:cs typeface="+mn-cs"/>
              </a:rPr>
              <a:t>10</a:t>
            </a:r>
            <a:r>
              <a:rPr kumimoji="0" lang="zh-CN" altLang="en-US" sz="1400" b="0" i="0" u="none" strike="noStrike" kern="1200" cap="none" spc="0" normalizeH="0" baseline="0" noProof="0" dirty="0">
                <a:ln>
                  <a:noFill/>
                </a:ln>
                <a:solidFill>
                  <a:prstClr val="white"/>
                </a:solidFill>
                <a:effectLst/>
                <a:uLnTx/>
                <a:uFillTx/>
                <a:latin typeface="+mn-ea"/>
                <a:cs typeface="+mn-cs"/>
              </a:rPr>
              <a:t>名、</a:t>
            </a:r>
            <a:r>
              <a:rPr kumimoji="0" lang="en-US" altLang="zh-CN" sz="1400" b="0" i="0" u="none" strike="noStrike" kern="1200" cap="none" spc="0" normalizeH="0" baseline="0" noProof="0" dirty="0">
                <a:ln>
                  <a:noFill/>
                </a:ln>
                <a:solidFill>
                  <a:prstClr val="white"/>
                </a:solidFill>
                <a:effectLst/>
                <a:uLnTx/>
                <a:uFillTx/>
                <a:latin typeface="+mn-ea"/>
                <a:cs typeface="+mn-cs"/>
              </a:rPr>
              <a:t>1000</a:t>
            </a:r>
            <a:r>
              <a:rPr kumimoji="0" lang="zh-CN" altLang="en-US" sz="1400" b="0" i="0" u="none" strike="noStrike" kern="1200" cap="none" spc="0" normalizeH="0" baseline="0" noProof="0" dirty="0">
                <a:ln>
                  <a:noFill/>
                </a:ln>
                <a:solidFill>
                  <a:prstClr val="white"/>
                </a:solidFill>
                <a:effectLst/>
                <a:uLnTx/>
                <a:uFillTx/>
                <a:latin typeface="+mn-ea"/>
                <a:cs typeface="+mn-cs"/>
              </a:rPr>
              <a:t>名工人等等</a:t>
            </a:r>
          </a:p>
        </p:txBody>
      </p:sp>
      <p:sp>
        <p:nvSpPr>
          <p:cNvPr id="61" name="文本框 60">
            <a:extLst>
              <a:ext uri="{FF2B5EF4-FFF2-40B4-BE49-F238E27FC236}">
                <a16:creationId xmlns:a16="http://schemas.microsoft.com/office/drawing/2014/main" id="{1732BA27-E404-4D65-B957-4E740EB5D1D0}"/>
              </a:ext>
            </a:extLst>
          </p:cNvPr>
          <p:cNvSpPr txBox="1"/>
          <p:nvPr/>
        </p:nvSpPr>
        <p:spPr>
          <a:xfrm>
            <a:off x="6464989" y="3952923"/>
            <a:ext cx="2218134" cy="1189878"/>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项目施工进度大概的时间是什么，重要的施工时间节点时有哪些？是有哪些具体的里程碑事件？</a:t>
            </a:r>
          </a:p>
        </p:txBody>
      </p:sp>
      <p:sp>
        <p:nvSpPr>
          <p:cNvPr id="63" name="文本框 62">
            <a:extLst>
              <a:ext uri="{FF2B5EF4-FFF2-40B4-BE49-F238E27FC236}">
                <a16:creationId xmlns:a16="http://schemas.microsoft.com/office/drawing/2014/main" id="{33566B3C-CD04-4AD5-8E6F-0085B047285C}"/>
              </a:ext>
            </a:extLst>
          </p:cNvPr>
          <p:cNvSpPr txBox="1"/>
          <p:nvPr/>
        </p:nvSpPr>
        <p:spPr>
          <a:xfrm>
            <a:off x="9306033" y="3963228"/>
            <a:ext cx="2190642" cy="1189878"/>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项目过程中存在的风险</a:t>
            </a:r>
            <a:endParaRPr lang="en-US" altLang="zh-CN" sz="1400" dirty="0">
              <a:solidFill>
                <a:prstClr val="white"/>
              </a:solidFill>
              <a:latin typeface="+mn-ea"/>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例如科技馆的建设会造成道路堵塞，对周围的环境造成污染，施工噪音等等</a:t>
            </a:r>
          </a:p>
        </p:txBody>
      </p:sp>
      <p:sp>
        <p:nvSpPr>
          <p:cNvPr id="64" name="文本框 63">
            <a:extLst>
              <a:ext uri="{FF2B5EF4-FFF2-40B4-BE49-F238E27FC236}">
                <a16:creationId xmlns:a16="http://schemas.microsoft.com/office/drawing/2014/main" id="{CFB81B3F-6DB1-43EB-92BC-2E84345FF519}"/>
              </a:ext>
            </a:extLst>
          </p:cNvPr>
          <p:cNvSpPr txBox="1"/>
          <p:nvPr/>
        </p:nvSpPr>
        <p:spPr>
          <a:xfrm>
            <a:off x="3471386" y="3952923"/>
            <a:ext cx="2329611" cy="1189878"/>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项目落地后盈利模式，投资回报率是多少，投资回报的模型是怎样的，项目前期中期后期的收益点在哪里</a:t>
            </a:r>
          </a:p>
        </p:txBody>
      </p:sp>
      <p:sp>
        <p:nvSpPr>
          <p:cNvPr id="55" name="椭圆 54">
            <a:extLst>
              <a:ext uri="{FF2B5EF4-FFF2-40B4-BE49-F238E27FC236}">
                <a16:creationId xmlns:a16="http://schemas.microsoft.com/office/drawing/2014/main" id="{761DA568-31AA-4349-98A4-D74391D649EF}"/>
              </a:ext>
            </a:extLst>
          </p:cNvPr>
          <p:cNvSpPr/>
          <p:nvPr/>
        </p:nvSpPr>
        <p:spPr>
          <a:xfrm>
            <a:off x="1316777" y="2018990"/>
            <a:ext cx="1011761" cy="1011760"/>
          </a:xfrm>
          <a:prstGeom prst="ellipse">
            <a:avLst/>
          </a:prstGeom>
          <a:gradFill flip="none" rotWithShape="1">
            <a:gsLst>
              <a:gs pos="0">
                <a:schemeClr val="accent1">
                  <a:alpha val="22000"/>
                </a:schemeClr>
              </a:gs>
              <a:gs pos="820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75" name="椭圆 74">
            <a:extLst>
              <a:ext uri="{FF2B5EF4-FFF2-40B4-BE49-F238E27FC236}">
                <a16:creationId xmlns:a16="http://schemas.microsoft.com/office/drawing/2014/main" id="{E99C3243-58A7-45F0-9966-1853BA70A7C4}"/>
              </a:ext>
            </a:extLst>
          </p:cNvPr>
          <p:cNvSpPr/>
          <p:nvPr/>
        </p:nvSpPr>
        <p:spPr>
          <a:xfrm>
            <a:off x="1096822" y="2901155"/>
            <a:ext cx="1471214" cy="231799"/>
          </a:xfrm>
          <a:prstGeom prst="ellipse">
            <a:avLst/>
          </a:prstGeom>
          <a:gradFill flip="none" rotWithShape="1">
            <a:gsLst>
              <a:gs pos="9000">
                <a:schemeClr val="accent1">
                  <a:alpha val="0"/>
                </a:schemeClr>
              </a:gs>
              <a:gs pos="72000">
                <a:schemeClr val="accent1">
                  <a:alpha val="16000"/>
                </a:schemeClr>
              </a:gs>
            </a:gsLst>
            <a:lin ang="5400000" scaled="1"/>
            <a:tileRect/>
          </a:gradFill>
          <a:ln>
            <a:gradFill>
              <a:gsLst>
                <a:gs pos="91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77" name="椭圆 76">
            <a:extLst>
              <a:ext uri="{FF2B5EF4-FFF2-40B4-BE49-F238E27FC236}">
                <a16:creationId xmlns:a16="http://schemas.microsoft.com/office/drawing/2014/main" id="{F29F44C3-526D-4764-87FA-04F8C7AA3F0D}"/>
              </a:ext>
            </a:extLst>
          </p:cNvPr>
          <p:cNvSpPr/>
          <p:nvPr/>
        </p:nvSpPr>
        <p:spPr>
          <a:xfrm>
            <a:off x="1223822" y="3102141"/>
            <a:ext cx="1217214" cy="158584"/>
          </a:xfrm>
          <a:prstGeom prst="ellipse">
            <a:avLst/>
          </a:prstGeom>
          <a:gradFill flip="none" rotWithShape="1">
            <a:gsLst>
              <a:gs pos="9000">
                <a:schemeClr val="accent1">
                  <a:alpha val="0"/>
                </a:schemeClr>
              </a:gs>
              <a:gs pos="72000">
                <a:schemeClr val="accent1">
                  <a:alpha val="16000"/>
                </a:schemeClr>
              </a:gs>
            </a:gsLst>
            <a:lin ang="5400000" scaled="1"/>
            <a:tileRect/>
          </a:gradFill>
          <a:ln>
            <a:gradFill>
              <a:gsLst>
                <a:gs pos="91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79" name="椭圆 78">
            <a:extLst>
              <a:ext uri="{FF2B5EF4-FFF2-40B4-BE49-F238E27FC236}">
                <a16:creationId xmlns:a16="http://schemas.microsoft.com/office/drawing/2014/main" id="{1C76400F-6AD4-4D2C-857E-27F509E7F473}"/>
              </a:ext>
            </a:extLst>
          </p:cNvPr>
          <p:cNvSpPr/>
          <p:nvPr/>
        </p:nvSpPr>
        <p:spPr>
          <a:xfrm>
            <a:off x="4159158" y="2018990"/>
            <a:ext cx="1011761" cy="1011760"/>
          </a:xfrm>
          <a:prstGeom prst="ellipse">
            <a:avLst/>
          </a:prstGeom>
          <a:gradFill flip="none" rotWithShape="1">
            <a:gsLst>
              <a:gs pos="0">
                <a:schemeClr val="accent1">
                  <a:alpha val="22000"/>
                </a:schemeClr>
              </a:gs>
              <a:gs pos="820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1" name="椭圆 80">
            <a:extLst>
              <a:ext uri="{FF2B5EF4-FFF2-40B4-BE49-F238E27FC236}">
                <a16:creationId xmlns:a16="http://schemas.microsoft.com/office/drawing/2014/main" id="{C368C90D-34CA-40E0-A52B-A264140B3B21}"/>
              </a:ext>
            </a:extLst>
          </p:cNvPr>
          <p:cNvSpPr/>
          <p:nvPr/>
        </p:nvSpPr>
        <p:spPr>
          <a:xfrm>
            <a:off x="3939203" y="2901155"/>
            <a:ext cx="1471214" cy="231799"/>
          </a:xfrm>
          <a:prstGeom prst="ellipse">
            <a:avLst/>
          </a:prstGeom>
          <a:gradFill flip="none" rotWithShape="1">
            <a:gsLst>
              <a:gs pos="9000">
                <a:schemeClr val="accent1">
                  <a:alpha val="0"/>
                </a:schemeClr>
              </a:gs>
              <a:gs pos="72000">
                <a:schemeClr val="accent1">
                  <a:alpha val="16000"/>
                </a:schemeClr>
              </a:gs>
            </a:gsLst>
            <a:lin ang="5400000" scaled="1"/>
            <a:tileRect/>
          </a:gradFill>
          <a:ln>
            <a:gradFill>
              <a:gsLst>
                <a:gs pos="91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2" name="椭圆 81">
            <a:extLst>
              <a:ext uri="{FF2B5EF4-FFF2-40B4-BE49-F238E27FC236}">
                <a16:creationId xmlns:a16="http://schemas.microsoft.com/office/drawing/2014/main" id="{72D42099-AABC-48CC-8A10-EED6D2CEC849}"/>
              </a:ext>
            </a:extLst>
          </p:cNvPr>
          <p:cNvSpPr/>
          <p:nvPr/>
        </p:nvSpPr>
        <p:spPr>
          <a:xfrm>
            <a:off x="4066203" y="3102141"/>
            <a:ext cx="1217214" cy="158584"/>
          </a:xfrm>
          <a:prstGeom prst="ellipse">
            <a:avLst/>
          </a:prstGeom>
          <a:gradFill flip="none" rotWithShape="1">
            <a:gsLst>
              <a:gs pos="9000">
                <a:schemeClr val="accent1">
                  <a:alpha val="0"/>
                </a:schemeClr>
              </a:gs>
              <a:gs pos="72000">
                <a:schemeClr val="accent1">
                  <a:alpha val="16000"/>
                </a:schemeClr>
              </a:gs>
            </a:gsLst>
            <a:lin ang="5400000" scaled="1"/>
            <a:tileRect/>
          </a:gradFill>
          <a:ln>
            <a:gradFill>
              <a:gsLst>
                <a:gs pos="91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4" name="椭圆 83">
            <a:extLst>
              <a:ext uri="{FF2B5EF4-FFF2-40B4-BE49-F238E27FC236}">
                <a16:creationId xmlns:a16="http://schemas.microsoft.com/office/drawing/2014/main" id="{A541512D-C6B4-49DB-96F6-96E7E7266A40}"/>
              </a:ext>
            </a:extLst>
          </p:cNvPr>
          <p:cNvSpPr/>
          <p:nvPr/>
        </p:nvSpPr>
        <p:spPr>
          <a:xfrm>
            <a:off x="7001539" y="2018990"/>
            <a:ext cx="1011761" cy="1011760"/>
          </a:xfrm>
          <a:prstGeom prst="ellipse">
            <a:avLst/>
          </a:prstGeom>
          <a:gradFill flip="none" rotWithShape="1">
            <a:gsLst>
              <a:gs pos="0">
                <a:schemeClr val="accent1">
                  <a:alpha val="22000"/>
                </a:schemeClr>
              </a:gs>
              <a:gs pos="820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6" name="椭圆 85">
            <a:extLst>
              <a:ext uri="{FF2B5EF4-FFF2-40B4-BE49-F238E27FC236}">
                <a16:creationId xmlns:a16="http://schemas.microsoft.com/office/drawing/2014/main" id="{36522E1D-14FF-4CF5-9C0B-75F17AC13260}"/>
              </a:ext>
            </a:extLst>
          </p:cNvPr>
          <p:cNvSpPr/>
          <p:nvPr/>
        </p:nvSpPr>
        <p:spPr>
          <a:xfrm>
            <a:off x="6781584" y="2901155"/>
            <a:ext cx="1471214" cy="231799"/>
          </a:xfrm>
          <a:prstGeom prst="ellipse">
            <a:avLst/>
          </a:prstGeom>
          <a:gradFill flip="none" rotWithShape="1">
            <a:gsLst>
              <a:gs pos="9000">
                <a:schemeClr val="accent1">
                  <a:alpha val="0"/>
                </a:schemeClr>
              </a:gs>
              <a:gs pos="72000">
                <a:schemeClr val="accent1">
                  <a:alpha val="16000"/>
                </a:schemeClr>
              </a:gs>
            </a:gsLst>
            <a:lin ang="5400000" scaled="1"/>
            <a:tileRect/>
          </a:gradFill>
          <a:ln>
            <a:gradFill>
              <a:gsLst>
                <a:gs pos="91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7" name="椭圆 86">
            <a:extLst>
              <a:ext uri="{FF2B5EF4-FFF2-40B4-BE49-F238E27FC236}">
                <a16:creationId xmlns:a16="http://schemas.microsoft.com/office/drawing/2014/main" id="{A77A0FEC-B6C1-4B9B-8820-56EEAE608162}"/>
              </a:ext>
            </a:extLst>
          </p:cNvPr>
          <p:cNvSpPr/>
          <p:nvPr/>
        </p:nvSpPr>
        <p:spPr>
          <a:xfrm>
            <a:off x="6908584" y="3102141"/>
            <a:ext cx="1217214" cy="158584"/>
          </a:xfrm>
          <a:prstGeom prst="ellipse">
            <a:avLst/>
          </a:prstGeom>
          <a:gradFill flip="none" rotWithShape="1">
            <a:gsLst>
              <a:gs pos="9000">
                <a:schemeClr val="accent1">
                  <a:alpha val="0"/>
                </a:schemeClr>
              </a:gs>
              <a:gs pos="72000">
                <a:schemeClr val="accent1">
                  <a:alpha val="16000"/>
                </a:schemeClr>
              </a:gs>
            </a:gsLst>
            <a:lin ang="5400000" scaled="1"/>
            <a:tileRect/>
          </a:gradFill>
          <a:ln>
            <a:gradFill>
              <a:gsLst>
                <a:gs pos="91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9" name="椭圆 88">
            <a:extLst>
              <a:ext uri="{FF2B5EF4-FFF2-40B4-BE49-F238E27FC236}">
                <a16:creationId xmlns:a16="http://schemas.microsoft.com/office/drawing/2014/main" id="{48350822-060D-42B3-AEB9-3B2CDA96AE65}"/>
              </a:ext>
            </a:extLst>
          </p:cNvPr>
          <p:cNvSpPr/>
          <p:nvPr/>
        </p:nvSpPr>
        <p:spPr>
          <a:xfrm>
            <a:off x="9843920" y="2018990"/>
            <a:ext cx="1011761" cy="1011760"/>
          </a:xfrm>
          <a:prstGeom prst="ellipse">
            <a:avLst/>
          </a:prstGeom>
          <a:gradFill flip="none" rotWithShape="1">
            <a:gsLst>
              <a:gs pos="0">
                <a:schemeClr val="accent1">
                  <a:alpha val="22000"/>
                </a:schemeClr>
              </a:gs>
              <a:gs pos="820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91" name="椭圆 90">
            <a:extLst>
              <a:ext uri="{FF2B5EF4-FFF2-40B4-BE49-F238E27FC236}">
                <a16:creationId xmlns:a16="http://schemas.microsoft.com/office/drawing/2014/main" id="{834B23E5-11D7-49EA-823C-BF879B56E3EC}"/>
              </a:ext>
            </a:extLst>
          </p:cNvPr>
          <p:cNvSpPr/>
          <p:nvPr/>
        </p:nvSpPr>
        <p:spPr>
          <a:xfrm>
            <a:off x="9623965" y="2901155"/>
            <a:ext cx="1471214" cy="231799"/>
          </a:xfrm>
          <a:prstGeom prst="ellipse">
            <a:avLst/>
          </a:prstGeom>
          <a:gradFill flip="none" rotWithShape="1">
            <a:gsLst>
              <a:gs pos="9000">
                <a:schemeClr val="accent1">
                  <a:alpha val="0"/>
                </a:schemeClr>
              </a:gs>
              <a:gs pos="72000">
                <a:schemeClr val="accent1">
                  <a:alpha val="16000"/>
                </a:schemeClr>
              </a:gs>
            </a:gsLst>
            <a:lin ang="5400000" scaled="1"/>
            <a:tileRect/>
          </a:gradFill>
          <a:ln>
            <a:gradFill>
              <a:gsLst>
                <a:gs pos="91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Light" panose="020B0300000000000000" pitchFamily="34" charset="-122"/>
              <a:ea typeface="思源黑体 CN Light" panose="020B0300000000000000" pitchFamily="34" charset="-122"/>
            </a:endParaRPr>
          </a:p>
        </p:txBody>
      </p:sp>
      <p:sp>
        <p:nvSpPr>
          <p:cNvPr id="92" name="椭圆 91">
            <a:extLst>
              <a:ext uri="{FF2B5EF4-FFF2-40B4-BE49-F238E27FC236}">
                <a16:creationId xmlns:a16="http://schemas.microsoft.com/office/drawing/2014/main" id="{1B7ED6D5-174C-4DAE-B03B-2E0CD0FC92BC}"/>
              </a:ext>
            </a:extLst>
          </p:cNvPr>
          <p:cNvSpPr/>
          <p:nvPr/>
        </p:nvSpPr>
        <p:spPr>
          <a:xfrm>
            <a:off x="9750965" y="3102141"/>
            <a:ext cx="1217214" cy="158584"/>
          </a:xfrm>
          <a:prstGeom prst="ellipse">
            <a:avLst/>
          </a:prstGeom>
          <a:gradFill flip="none" rotWithShape="1">
            <a:gsLst>
              <a:gs pos="9000">
                <a:schemeClr val="accent1">
                  <a:alpha val="0"/>
                </a:schemeClr>
              </a:gs>
              <a:gs pos="72000">
                <a:schemeClr val="accent1">
                  <a:alpha val="16000"/>
                </a:schemeClr>
              </a:gs>
            </a:gsLst>
            <a:lin ang="5400000" scaled="1"/>
            <a:tileRect/>
          </a:gradFill>
          <a:ln>
            <a:gradFill>
              <a:gsLst>
                <a:gs pos="91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grpSp>
        <p:nvGrpSpPr>
          <p:cNvPr id="93" name="组合 92">
            <a:extLst>
              <a:ext uri="{FF2B5EF4-FFF2-40B4-BE49-F238E27FC236}">
                <a16:creationId xmlns:a16="http://schemas.microsoft.com/office/drawing/2014/main" id="{1BE3C346-874F-4BC8-82F1-9094EBD5A61E}"/>
              </a:ext>
            </a:extLst>
          </p:cNvPr>
          <p:cNvGrpSpPr/>
          <p:nvPr/>
        </p:nvGrpSpPr>
        <p:grpSpPr>
          <a:xfrm>
            <a:off x="1235249" y="3458050"/>
            <a:ext cx="1441828" cy="373700"/>
            <a:chOff x="592554" y="2021812"/>
            <a:chExt cx="2010487" cy="373700"/>
          </a:xfrm>
        </p:grpSpPr>
        <p:sp>
          <p:nvSpPr>
            <p:cNvPr id="94" name="文本框 93">
              <a:extLst>
                <a:ext uri="{FF2B5EF4-FFF2-40B4-BE49-F238E27FC236}">
                  <a16:creationId xmlns:a16="http://schemas.microsoft.com/office/drawing/2014/main" id="{CCEAEA17-5EE5-4A27-813F-F96E64471083}"/>
                </a:ext>
              </a:extLst>
            </p:cNvPr>
            <p:cNvSpPr txBox="1"/>
            <p:nvPr/>
          </p:nvSpPr>
          <p:spPr>
            <a:xfrm>
              <a:off x="592554" y="2026180"/>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项目投入</a:t>
              </a:r>
            </a:p>
          </p:txBody>
        </p:sp>
        <p:sp>
          <p:nvSpPr>
            <p:cNvPr id="95" name="文本框 94">
              <a:extLst>
                <a:ext uri="{FF2B5EF4-FFF2-40B4-BE49-F238E27FC236}">
                  <a16:creationId xmlns:a16="http://schemas.microsoft.com/office/drawing/2014/main" id="{471A041A-DE93-4476-8550-65FCE688633E}"/>
                </a:ext>
              </a:extLst>
            </p:cNvPr>
            <p:cNvSpPr txBox="1"/>
            <p:nvPr/>
          </p:nvSpPr>
          <p:spPr>
            <a:xfrm>
              <a:off x="592554" y="2021812"/>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atin typeface="+mj-ea"/>
                  <a:ea typeface="+mj-ea"/>
                </a:rPr>
                <a:t>项目投入</a:t>
              </a:r>
            </a:p>
          </p:txBody>
        </p:sp>
      </p:grpSp>
      <p:grpSp>
        <p:nvGrpSpPr>
          <p:cNvPr id="96" name="组合 95">
            <a:extLst>
              <a:ext uri="{FF2B5EF4-FFF2-40B4-BE49-F238E27FC236}">
                <a16:creationId xmlns:a16="http://schemas.microsoft.com/office/drawing/2014/main" id="{1BF7F1A1-BB08-4BB8-A3CC-5A6CD95ED914}"/>
              </a:ext>
            </a:extLst>
          </p:cNvPr>
          <p:cNvGrpSpPr/>
          <p:nvPr/>
        </p:nvGrpSpPr>
        <p:grpSpPr>
          <a:xfrm>
            <a:off x="4049702" y="3458050"/>
            <a:ext cx="1425313" cy="373700"/>
            <a:chOff x="592554" y="2021812"/>
            <a:chExt cx="2010487" cy="373700"/>
          </a:xfrm>
        </p:grpSpPr>
        <p:sp>
          <p:nvSpPr>
            <p:cNvPr id="97" name="文本框 96">
              <a:extLst>
                <a:ext uri="{FF2B5EF4-FFF2-40B4-BE49-F238E27FC236}">
                  <a16:creationId xmlns:a16="http://schemas.microsoft.com/office/drawing/2014/main" id="{732003A1-EF1A-48F0-8BC2-D6802B66F309}"/>
                </a:ext>
              </a:extLst>
            </p:cNvPr>
            <p:cNvSpPr txBox="1"/>
            <p:nvPr/>
          </p:nvSpPr>
          <p:spPr>
            <a:xfrm>
              <a:off x="592554" y="2026180"/>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项目收益</a:t>
              </a:r>
            </a:p>
          </p:txBody>
        </p:sp>
        <p:sp>
          <p:nvSpPr>
            <p:cNvPr id="98" name="文本框 97">
              <a:extLst>
                <a:ext uri="{FF2B5EF4-FFF2-40B4-BE49-F238E27FC236}">
                  <a16:creationId xmlns:a16="http://schemas.microsoft.com/office/drawing/2014/main" id="{769E1F8F-0764-4A7B-8195-F3DC7A1A9460}"/>
                </a:ext>
              </a:extLst>
            </p:cNvPr>
            <p:cNvSpPr txBox="1"/>
            <p:nvPr/>
          </p:nvSpPr>
          <p:spPr>
            <a:xfrm>
              <a:off x="592554" y="2021812"/>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atin typeface="+mj-ea"/>
                  <a:ea typeface="+mj-ea"/>
                </a:rPr>
                <a:t>项目收益</a:t>
              </a:r>
            </a:p>
          </p:txBody>
        </p:sp>
      </p:grpSp>
      <p:grpSp>
        <p:nvGrpSpPr>
          <p:cNvPr id="99" name="组合 98">
            <a:extLst>
              <a:ext uri="{FF2B5EF4-FFF2-40B4-BE49-F238E27FC236}">
                <a16:creationId xmlns:a16="http://schemas.microsoft.com/office/drawing/2014/main" id="{A4A3F424-F4D7-415A-9219-F935DB484A27}"/>
              </a:ext>
            </a:extLst>
          </p:cNvPr>
          <p:cNvGrpSpPr/>
          <p:nvPr/>
        </p:nvGrpSpPr>
        <p:grpSpPr>
          <a:xfrm>
            <a:off x="6964843" y="3458050"/>
            <a:ext cx="1343670" cy="373700"/>
            <a:chOff x="592554" y="2021812"/>
            <a:chExt cx="2010487" cy="373700"/>
          </a:xfrm>
        </p:grpSpPr>
        <p:sp>
          <p:nvSpPr>
            <p:cNvPr id="100" name="文本框 99">
              <a:extLst>
                <a:ext uri="{FF2B5EF4-FFF2-40B4-BE49-F238E27FC236}">
                  <a16:creationId xmlns:a16="http://schemas.microsoft.com/office/drawing/2014/main" id="{171E402B-7E55-4CF5-A4E0-400366A731EF}"/>
                </a:ext>
              </a:extLst>
            </p:cNvPr>
            <p:cNvSpPr txBox="1"/>
            <p:nvPr/>
          </p:nvSpPr>
          <p:spPr>
            <a:xfrm>
              <a:off x="592554" y="2026180"/>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项目计划</a:t>
              </a:r>
            </a:p>
          </p:txBody>
        </p:sp>
        <p:sp>
          <p:nvSpPr>
            <p:cNvPr id="101" name="文本框 100">
              <a:extLst>
                <a:ext uri="{FF2B5EF4-FFF2-40B4-BE49-F238E27FC236}">
                  <a16:creationId xmlns:a16="http://schemas.microsoft.com/office/drawing/2014/main" id="{9F4C1860-B9BC-4EE4-B529-5031D905C9F7}"/>
                </a:ext>
              </a:extLst>
            </p:cNvPr>
            <p:cNvSpPr txBox="1"/>
            <p:nvPr/>
          </p:nvSpPr>
          <p:spPr>
            <a:xfrm>
              <a:off x="592554" y="2021812"/>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atin typeface="+mj-ea"/>
                  <a:ea typeface="+mj-ea"/>
                </a:rPr>
                <a:t>项目计划</a:t>
              </a:r>
            </a:p>
          </p:txBody>
        </p:sp>
      </p:grpSp>
      <p:grpSp>
        <p:nvGrpSpPr>
          <p:cNvPr id="102" name="组合 101">
            <a:extLst>
              <a:ext uri="{FF2B5EF4-FFF2-40B4-BE49-F238E27FC236}">
                <a16:creationId xmlns:a16="http://schemas.microsoft.com/office/drawing/2014/main" id="{08660B91-1759-4E42-96AB-B411E674FE9E}"/>
              </a:ext>
            </a:extLst>
          </p:cNvPr>
          <p:cNvGrpSpPr/>
          <p:nvPr/>
        </p:nvGrpSpPr>
        <p:grpSpPr>
          <a:xfrm>
            <a:off x="9860442" y="3458050"/>
            <a:ext cx="1455104" cy="373700"/>
            <a:chOff x="592554" y="2021812"/>
            <a:chExt cx="2010487" cy="373700"/>
          </a:xfrm>
        </p:grpSpPr>
        <p:sp>
          <p:nvSpPr>
            <p:cNvPr id="103" name="文本框 102">
              <a:extLst>
                <a:ext uri="{FF2B5EF4-FFF2-40B4-BE49-F238E27FC236}">
                  <a16:creationId xmlns:a16="http://schemas.microsoft.com/office/drawing/2014/main" id="{8EECFD2B-41EC-4740-AAA1-100A0930B772}"/>
                </a:ext>
              </a:extLst>
            </p:cNvPr>
            <p:cNvSpPr txBox="1"/>
            <p:nvPr/>
          </p:nvSpPr>
          <p:spPr>
            <a:xfrm>
              <a:off x="592554" y="2026180"/>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项目风险</a:t>
              </a:r>
            </a:p>
          </p:txBody>
        </p:sp>
        <p:sp>
          <p:nvSpPr>
            <p:cNvPr id="104" name="文本框 103">
              <a:extLst>
                <a:ext uri="{FF2B5EF4-FFF2-40B4-BE49-F238E27FC236}">
                  <a16:creationId xmlns:a16="http://schemas.microsoft.com/office/drawing/2014/main" id="{1956FD80-4B4A-42A4-BB4C-0DBD449E0D94}"/>
                </a:ext>
              </a:extLst>
            </p:cNvPr>
            <p:cNvSpPr txBox="1"/>
            <p:nvPr/>
          </p:nvSpPr>
          <p:spPr>
            <a:xfrm>
              <a:off x="592554" y="2021812"/>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atin typeface="+mj-ea"/>
                  <a:ea typeface="+mj-ea"/>
                </a:rPr>
                <a:t>项目风险</a:t>
              </a:r>
            </a:p>
          </p:txBody>
        </p:sp>
      </p:grpSp>
      <p:grpSp>
        <p:nvGrpSpPr>
          <p:cNvPr id="14" name="组合 13">
            <a:extLst>
              <a:ext uri="{FF2B5EF4-FFF2-40B4-BE49-F238E27FC236}">
                <a16:creationId xmlns:a16="http://schemas.microsoft.com/office/drawing/2014/main" id="{B874709D-BE69-4CD6-BC63-5141FB3D9E42}"/>
              </a:ext>
            </a:extLst>
          </p:cNvPr>
          <p:cNvGrpSpPr/>
          <p:nvPr/>
        </p:nvGrpSpPr>
        <p:grpSpPr>
          <a:xfrm>
            <a:off x="3008512" y="1484457"/>
            <a:ext cx="184908" cy="4992687"/>
            <a:chOff x="2983112" y="1890857"/>
            <a:chExt cx="184908" cy="4992687"/>
          </a:xfrm>
        </p:grpSpPr>
        <p:sp>
          <p:nvSpPr>
            <p:cNvPr id="13" name="Freeform 5">
              <a:extLst>
                <a:ext uri="{FF2B5EF4-FFF2-40B4-BE49-F238E27FC236}">
                  <a16:creationId xmlns:a16="http://schemas.microsoft.com/office/drawing/2014/main" id="{0A32B3F2-EC1A-4290-8B2C-AE51E9AF75C4}"/>
                </a:ext>
              </a:extLst>
            </p:cNvPr>
            <p:cNvSpPr>
              <a:spLocks/>
            </p:cNvSpPr>
            <p:nvPr/>
          </p:nvSpPr>
          <p:spPr bwMode="auto">
            <a:xfrm rot="16717621">
              <a:off x="584913" y="4369201"/>
              <a:ext cx="4992687" cy="36000"/>
            </a:xfrm>
            <a:custGeom>
              <a:avLst/>
              <a:gdLst>
                <a:gd name="T0" fmla="*/ 0 w 1324"/>
                <a:gd name="T1" fmla="*/ 3 h 11"/>
                <a:gd name="T2" fmla="*/ 165 w 1324"/>
                <a:gd name="T3" fmla="*/ 2 h 11"/>
                <a:gd name="T4" fmla="*/ 331 w 1324"/>
                <a:gd name="T5" fmla="*/ 1 h 11"/>
                <a:gd name="T6" fmla="*/ 662 w 1324"/>
                <a:gd name="T7" fmla="*/ 0 h 11"/>
                <a:gd name="T8" fmla="*/ 993 w 1324"/>
                <a:gd name="T9" fmla="*/ 1 h 11"/>
                <a:gd name="T10" fmla="*/ 1158 w 1324"/>
                <a:gd name="T11" fmla="*/ 2 h 11"/>
                <a:gd name="T12" fmla="*/ 1324 w 1324"/>
                <a:gd name="T13" fmla="*/ 3 h 11"/>
                <a:gd name="T14" fmla="*/ 1324 w 1324"/>
                <a:gd name="T15" fmla="*/ 7 h 11"/>
                <a:gd name="T16" fmla="*/ 1158 w 1324"/>
                <a:gd name="T17" fmla="*/ 9 h 11"/>
                <a:gd name="T18" fmla="*/ 993 w 1324"/>
                <a:gd name="T19" fmla="*/ 10 h 11"/>
                <a:gd name="T20" fmla="*/ 662 w 1324"/>
                <a:gd name="T21" fmla="*/ 11 h 11"/>
                <a:gd name="T22" fmla="*/ 331 w 1324"/>
                <a:gd name="T23" fmla="*/ 10 h 11"/>
                <a:gd name="T24" fmla="*/ 165 w 1324"/>
                <a:gd name="T25" fmla="*/ 9 h 11"/>
                <a:gd name="T26" fmla="*/ 0 w 1324"/>
                <a:gd name="T27" fmla="*/ 7 h 11"/>
                <a:gd name="T28" fmla="*/ 0 w 1324"/>
                <a:gd name="T2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4" h="11">
                  <a:moveTo>
                    <a:pt x="0" y="3"/>
                  </a:moveTo>
                  <a:cubicBezTo>
                    <a:pt x="165" y="2"/>
                    <a:pt x="165" y="2"/>
                    <a:pt x="165" y="2"/>
                  </a:cubicBezTo>
                  <a:cubicBezTo>
                    <a:pt x="331" y="1"/>
                    <a:pt x="331" y="1"/>
                    <a:pt x="331" y="1"/>
                  </a:cubicBezTo>
                  <a:cubicBezTo>
                    <a:pt x="662" y="0"/>
                    <a:pt x="662" y="0"/>
                    <a:pt x="662" y="0"/>
                  </a:cubicBezTo>
                  <a:cubicBezTo>
                    <a:pt x="772" y="0"/>
                    <a:pt x="882" y="0"/>
                    <a:pt x="993" y="1"/>
                  </a:cubicBezTo>
                  <a:cubicBezTo>
                    <a:pt x="1158" y="2"/>
                    <a:pt x="1158" y="2"/>
                    <a:pt x="1158" y="2"/>
                  </a:cubicBezTo>
                  <a:cubicBezTo>
                    <a:pt x="1324" y="3"/>
                    <a:pt x="1324" y="3"/>
                    <a:pt x="1324" y="3"/>
                  </a:cubicBezTo>
                  <a:cubicBezTo>
                    <a:pt x="1324" y="7"/>
                    <a:pt x="1324" y="7"/>
                    <a:pt x="1324" y="7"/>
                  </a:cubicBezTo>
                  <a:cubicBezTo>
                    <a:pt x="1158" y="9"/>
                    <a:pt x="1158" y="9"/>
                    <a:pt x="1158" y="9"/>
                  </a:cubicBezTo>
                  <a:cubicBezTo>
                    <a:pt x="993" y="10"/>
                    <a:pt x="993" y="10"/>
                    <a:pt x="993" y="10"/>
                  </a:cubicBezTo>
                  <a:cubicBezTo>
                    <a:pt x="882" y="11"/>
                    <a:pt x="772" y="11"/>
                    <a:pt x="662" y="11"/>
                  </a:cubicBezTo>
                  <a:cubicBezTo>
                    <a:pt x="331" y="10"/>
                    <a:pt x="331" y="10"/>
                    <a:pt x="331" y="10"/>
                  </a:cubicBezTo>
                  <a:cubicBezTo>
                    <a:pt x="165" y="9"/>
                    <a:pt x="165" y="9"/>
                    <a:pt x="165" y="9"/>
                  </a:cubicBezTo>
                  <a:cubicBezTo>
                    <a:pt x="0" y="7"/>
                    <a:pt x="0" y="7"/>
                    <a:pt x="0" y="7"/>
                  </a:cubicBezTo>
                  <a:lnTo>
                    <a:pt x="0" y="3"/>
                  </a:lnTo>
                  <a:close/>
                </a:path>
              </a:pathLst>
            </a:custGeom>
            <a:gradFill>
              <a:gsLst>
                <a:gs pos="25000">
                  <a:schemeClr val="accent1">
                    <a:alpha val="0"/>
                  </a:schemeClr>
                </a:gs>
                <a:gs pos="78000">
                  <a:schemeClr val="accent1">
                    <a:alpha val="0"/>
                  </a:schemeClr>
                </a:gs>
                <a:gs pos="52000">
                  <a:schemeClr val="accent1"/>
                </a:gs>
              </a:gsLst>
              <a:lin ang="0" scaled="0"/>
            </a:gradFill>
            <a:ln w="38100" cap="rnd">
              <a:no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zh-CN" altLang="en-US"/>
            </a:p>
          </p:txBody>
        </p:sp>
        <p:pic>
          <p:nvPicPr>
            <p:cNvPr id="114" name="图片 113" descr="图片包含 电脑, 灯光, 键盘, 黑暗&#10;&#10;描述已自动生成">
              <a:extLst>
                <a:ext uri="{FF2B5EF4-FFF2-40B4-BE49-F238E27FC236}">
                  <a16:creationId xmlns:a16="http://schemas.microsoft.com/office/drawing/2014/main" id="{D59D78A9-E229-4D0F-A388-F2DC9BF1EAE0}"/>
                </a:ext>
              </a:extLst>
            </p:cNvPr>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6718725" flipH="1">
              <a:off x="1467720" y="4320364"/>
              <a:ext cx="3215691" cy="184908"/>
            </a:xfrm>
            <a:prstGeom prst="rect">
              <a:avLst/>
            </a:prstGeom>
          </p:spPr>
        </p:pic>
      </p:grpSp>
      <p:grpSp>
        <p:nvGrpSpPr>
          <p:cNvPr id="116" name="组合 115">
            <a:extLst>
              <a:ext uri="{FF2B5EF4-FFF2-40B4-BE49-F238E27FC236}">
                <a16:creationId xmlns:a16="http://schemas.microsoft.com/office/drawing/2014/main" id="{7E07969E-3A4C-4415-A228-67937081E31D}"/>
              </a:ext>
            </a:extLst>
          </p:cNvPr>
          <p:cNvGrpSpPr/>
          <p:nvPr/>
        </p:nvGrpSpPr>
        <p:grpSpPr>
          <a:xfrm>
            <a:off x="6003546" y="1484457"/>
            <a:ext cx="184908" cy="4992687"/>
            <a:chOff x="2983112" y="1890857"/>
            <a:chExt cx="184908" cy="4992687"/>
          </a:xfrm>
        </p:grpSpPr>
        <p:sp>
          <p:nvSpPr>
            <p:cNvPr id="117" name="Freeform 5">
              <a:extLst>
                <a:ext uri="{FF2B5EF4-FFF2-40B4-BE49-F238E27FC236}">
                  <a16:creationId xmlns:a16="http://schemas.microsoft.com/office/drawing/2014/main" id="{4EEEEC04-6540-47A3-82D8-E34B768593A4}"/>
                </a:ext>
              </a:extLst>
            </p:cNvPr>
            <p:cNvSpPr>
              <a:spLocks/>
            </p:cNvSpPr>
            <p:nvPr/>
          </p:nvSpPr>
          <p:spPr bwMode="auto">
            <a:xfrm rot="16717621">
              <a:off x="584913" y="4369201"/>
              <a:ext cx="4992687" cy="36000"/>
            </a:xfrm>
            <a:custGeom>
              <a:avLst/>
              <a:gdLst>
                <a:gd name="T0" fmla="*/ 0 w 1324"/>
                <a:gd name="T1" fmla="*/ 3 h 11"/>
                <a:gd name="T2" fmla="*/ 165 w 1324"/>
                <a:gd name="T3" fmla="*/ 2 h 11"/>
                <a:gd name="T4" fmla="*/ 331 w 1324"/>
                <a:gd name="T5" fmla="*/ 1 h 11"/>
                <a:gd name="T6" fmla="*/ 662 w 1324"/>
                <a:gd name="T7" fmla="*/ 0 h 11"/>
                <a:gd name="T8" fmla="*/ 993 w 1324"/>
                <a:gd name="T9" fmla="*/ 1 h 11"/>
                <a:gd name="T10" fmla="*/ 1158 w 1324"/>
                <a:gd name="T11" fmla="*/ 2 h 11"/>
                <a:gd name="T12" fmla="*/ 1324 w 1324"/>
                <a:gd name="T13" fmla="*/ 3 h 11"/>
                <a:gd name="T14" fmla="*/ 1324 w 1324"/>
                <a:gd name="T15" fmla="*/ 7 h 11"/>
                <a:gd name="T16" fmla="*/ 1158 w 1324"/>
                <a:gd name="T17" fmla="*/ 9 h 11"/>
                <a:gd name="T18" fmla="*/ 993 w 1324"/>
                <a:gd name="T19" fmla="*/ 10 h 11"/>
                <a:gd name="T20" fmla="*/ 662 w 1324"/>
                <a:gd name="T21" fmla="*/ 11 h 11"/>
                <a:gd name="T22" fmla="*/ 331 w 1324"/>
                <a:gd name="T23" fmla="*/ 10 h 11"/>
                <a:gd name="T24" fmla="*/ 165 w 1324"/>
                <a:gd name="T25" fmla="*/ 9 h 11"/>
                <a:gd name="T26" fmla="*/ 0 w 1324"/>
                <a:gd name="T27" fmla="*/ 7 h 11"/>
                <a:gd name="T28" fmla="*/ 0 w 1324"/>
                <a:gd name="T2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4" h="11">
                  <a:moveTo>
                    <a:pt x="0" y="3"/>
                  </a:moveTo>
                  <a:cubicBezTo>
                    <a:pt x="165" y="2"/>
                    <a:pt x="165" y="2"/>
                    <a:pt x="165" y="2"/>
                  </a:cubicBezTo>
                  <a:cubicBezTo>
                    <a:pt x="331" y="1"/>
                    <a:pt x="331" y="1"/>
                    <a:pt x="331" y="1"/>
                  </a:cubicBezTo>
                  <a:cubicBezTo>
                    <a:pt x="662" y="0"/>
                    <a:pt x="662" y="0"/>
                    <a:pt x="662" y="0"/>
                  </a:cubicBezTo>
                  <a:cubicBezTo>
                    <a:pt x="772" y="0"/>
                    <a:pt x="882" y="0"/>
                    <a:pt x="993" y="1"/>
                  </a:cubicBezTo>
                  <a:cubicBezTo>
                    <a:pt x="1158" y="2"/>
                    <a:pt x="1158" y="2"/>
                    <a:pt x="1158" y="2"/>
                  </a:cubicBezTo>
                  <a:cubicBezTo>
                    <a:pt x="1324" y="3"/>
                    <a:pt x="1324" y="3"/>
                    <a:pt x="1324" y="3"/>
                  </a:cubicBezTo>
                  <a:cubicBezTo>
                    <a:pt x="1324" y="7"/>
                    <a:pt x="1324" y="7"/>
                    <a:pt x="1324" y="7"/>
                  </a:cubicBezTo>
                  <a:cubicBezTo>
                    <a:pt x="1158" y="9"/>
                    <a:pt x="1158" y="9"/>
                    <a:pt x="1158" y="9"/>
                  </a:cubicBezTo>
                  <a:cubicBezTo>
                    <a:pt x="993" y="10"/>
                    <a:pt x="993" y="10"/>
                    <a:pt x="993" y="10"/>
                  </a:cubicBezTo>
                  <a:cubicBezTo>
                    <a:pt x="882" y="11"/>
                    <a:pt x="772" y="11"/>
                    <a:pt x="662" y="11"/>
                  </a:cubicBezTo>
                  <a:cubicBezTo>
                    <a:pt x="331" y="10"/>
                    <a:pt x="331" y="10"/>
                    <a:pt x="331" y="10"/>
                  </a:cubicBezTo>
                  <a:cubicBezTo>
                    <a:pt x="165" y="9"/>
                    <a:pt x="165" y="9"/>
                    <a:pt x="165" y="9"/>
                  </a:cubicBezTo>
                  <a:cubicBezTo>
                    <a:pt x="0" y="7"/>
                    <a:pt x="0" y="7"/>
                    <a:pt x="0" y="7"/>
                  </a:cubicBezTo>
                  <a:lnTo>
                    <a:pt x="0" y="3"/>
                  </a:lnTo>
                  <a:close/>
                </a:path>
              </a:pathLst>
            </a:custGeom>
            <a:gradFill>
              <a:gsLst>
                <a:gs pos="25000">
                  <a:schemeClr val="accent1">
                    <a:alpha val="0"/>
                  </a:schemeClr>
                </a:gs>
                <a:gs pos="78000">
                  <a:schemeClr val="accent1">
                    <a:alpha val="0"/>
                  </a:schemeClr>
                </a:gs>
                <a:gs pos="52000">
                  <a:schemeClr val="accent1"/>
                </a:gs>
              </a:gsLst>
              <a:lin ang="0" scaled="0"/>
            </a:gradFill>
            <a:ln w="38100" cap="rnd">
              <a:no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zh-CN" altLang="en-US"/>
            </a:p>
          </p:txBody>
        </p:sp>
        <p:pic>
          <p:nvPicPr>
            <p:cNvPr id="118" name="图片 117" descr="图片包含 电脑, 灯光, 键盘, 黑暗&#10;&#10;描述已自动生成">
              <a:extLst>
                <a:ext uri="{FF2B5EF4-FFF2-40B4-BE49-F238E27FC236}">
                  <a16:creationId xmlns:a16="http://schemas.microsoft.com/office/drawing/2014/main" id="{EA04A191-8B22-4B14-83F7-4E9742D66759}"/>
                </a:ext>
              </a:extLst>
            </p:cNvPr>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6718725" flipH="1">
              <a:off x="1467720" y="4320364"/>
              <a:ext cx="3215691" cy="184908"/>
            </a:xfrm>
            <a:prstGeom prst="rect">
              <a:avLst/>
            </a:prstGeom>
          </p:spPr>
        </p:pic>
      </p:grpSp>
      <p:grpSp>
        <p:nvGrpSpPr>
          <p:cNvPr id="119" name="组合 118">
            <a:extLst>
              <a:ext uri="{FF2B5EF4-FFF2-40B4-BE49-F238E27FC236}">
                <a16:creationId xmlns:a16="http://schemas.microsoft.com/office/drawing/2014/main" id="{F3A4359D-2984-4FA7-A5D6-5A4A277FD664}"/>
              </a:ext>
            </a:extLst>
          </p:cNvPr>
          <p:cNvGrpSpPr/>
          <p:nvPr/>
        </p:nvGrpSpPr>
        <p:grpSpPr>
          <a:xfrm>
            <a:off x="8899146" y="1484457"/>
            <a:ext cx="184908" cy="4992687"/>
            <a:chOff x="2983112" y="1890857"/>
            <a:chExt cx="184908" cy="4992687"/>
          </a:xfrm>
        </p:grpSpPr>
        <p:sp>
          <p:nvSpPr>
            <p:cNvPr id="120" name="Freeform 5">
              <a:extLst>
                <a:ext uri="{FF2B5EF4-FFF2-40B4-BE49-F238E27FC236}">
                  <a16:creationId xmlns:a16="http://schemas.microsoft.com/office/drawing/2014/main" id="{99761F91-B358-44B9-A047-E1AB85D2BDF4}"/>
                </a:ext>
              </a:extLst>
            </p:cNvPr>
            <p:cNvSpPr>
              <a:spLocks/>
            </p:cNvSpPr>
            <p:nvPr/>
          </p:nvSpPr>
          <p:spPr bwMode="auto">
            <a:xfrm rot="16717621">
              <a:off x="584913" y="4369201"/>
              <a:ext cx="4992687" cy="36000"/>
            </a:xfrm>
            <a:custGeom>
              <a:avLst/>
              <a:gdLst>
                <a:gd name="T0" fmla="*/ 0 w 1324"/>
                <a:gd name="T1" fmla="*/ 3 h 11"/>
                <a:gd name="T2" fmla="*/ 165 w 1324"/>
                <a:gd name="T3" fmla="*/ 2 h 11"/>
                <a:gd name="T4" fmla="*/ 331 w 1324"/>
                <a:gd name="T5" fmla="*/ 1 h 11"/>
                <a:gd name="T6" fmla="*/ 662 w 1324"/>
                <a:gd name="T7" fmla="*/ 0 h 11"/>
                <a:gd name="T8" fmla="*/ 993 w 1324"/>
                <a:gd name="T9" fmla="*/ 1 h 11"/>
                <a:gd name="T10" fmla="*/ 1158 w 1324"/>
                <a:gd name="T11" fmla="*/ 2 h 11"/>
                <a:gd name="T12" fmla="*/ 1324 w 1324"/>
                <a:gd name="T13" fmla="*/ 3 h 11"/>
                <a:gd name="T14" fmla="*/ 1324 w 1324"/>
                <a:gd name="T15" fmla="*/ 7 h 11"/>
                <a:gd name="T16" fmla="*/ 1158 w 1324"/>
                <a:gd name="T17" fmla="*/ 9 h 11"/>
                <a:gd name="T18" fmla="*/ 993 w 1324"/>
                <a:gd name="T19" fmla="*/ 10 h 11"/>
                <a:gd name="T20" fmla="*/ 662 w 1324"/>
                <a:gd name="T21" fmla="*/ 11 h 11"/>
                <a:gd name="T22" fmla="*/ 331 w 1324"/>
                <a:gd name="T23" fmla="*/ 10 h 11"/>
                <a:gd name="T24" fmla="*/ 165 w 1324"/>
                <a:gd name="T25" fmla="*/ 9 h 11"/>
                <a:gd name="T26" fmla="*/ 0 w 1324"/>
                <a:gd name="T27" fmla="*/ 7 h 11"/>
                <a:gd name="T28" fmla="*/ 0 w 1324"/>
                <a:gd name="T2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4" h="11">
                  <a:moveTo>
                    <a:pt x="0" y="3"/>
                  </a:moveTo>
                  <a:cubicBezTo>
                    <a:pt x="165" y="2"/>
                    <a:pt x="165" y="2"/>
                    <a:pt x="165" y="2"/>
                  </a:cubicBezTo>
                  <a:cubicBezTo>
                    <a:pt x="331" y="1"/>
                    <a:pt x="331" y="1"/>
                    <a:pt x="331" y="1"/>
                  </a:cubicBezTo>
                  <a:cubicBezTo>
                    <a:pt x="662" y="0"/>
                    <a:pt x="662" y="0"/>
                    <a:pt x="662" y="0"/>
                  </a:cubicBezTo>
                  <a:cubicBezTo>
                    <a:pt x="772" y="0"/>
                    <a:pt x="882" y="0"/>
                    <a:pt x="993" y="1"/>
                  </a:cubicBezTo>
                  <a:cubicBezTo>
                    <a:pt x="1158" y="2"/>
                    <a:pt x="1158" y="2"/>
                    <a:pt x="1158" y="2"/>
                  </a:cubicBezTo>
                  <a:cubicBezTo>
                    <a:pt x="1324" y="3"/>
                    <a:pt x="1324" y="3"/>
                    <a:pt x="1324" y="3"/>
                  </a:cubicBezTo>
                  <a:cubicBezTo>
                    <a:pt x="1324" y="7"/>
                    <a:pt x="1324" y="7"/>
                    <a:pt x="1324" y="7"/>
                  </a:cubicBezTo>
                  <a:cubicBezTo>
                    <a:pt x="1158" y="9"/>
                    <a:pt x="1158" y="9"/>
                    <a:pt x="1158" y="9"/>
                  </a:cubicBezTo>
                  <a:cubicBezTo>
                    <a:pt x="993" y="10"/>
                    <a:pt x="993" y="10"/>
                    <a:pt x="993" y="10"/>
                  </a:cubicBezTo>
                  <a:cubicBezTo>
                    <a:pt x="882" y="11"/>
                    <a:pt x="772" y="11"/>
                    <a:pt x="662" y="11"/>
                  </a:cubicBezTo>
                  <a:cubicBezTo>
                    <a:pt x="331" y="10"/>
                    <a:pt x="331" y="10"/>
                    <a:pt x="331" y="10"/>
                  </a:cubicBezTo>
                  <a:cubicBezTo>
                    <a:pt x="165" y="9"/>
                    <a:pt x="165" y="9"/>
                    <a:pt x="165" y="9"/>
                  </a:cubicBezTo>
                  <a:cubicBezTo>
                    <a:pt x="0" y="7"/>
                    <a:pt x="0" y="7"/>
                    <a:pt x="0" y="7"/>
                  </a:cubicBezTo>
                  <a:lnTo>
                    <a:pt x="0" y="3"/>
                  </a:lnTo>
                  <a:close/>
                </a:path>
              </a:pathLst>
            </a:custGeom>
            <a:gradFill>
              <a:gsLst>
                <a:gs pos="25000">
                  <a:schemeClr val="accent1">
                    <a:alpha val="0"/>
                  </a:schemeClr>
                </a:gs>
                <a:gs pos="78000">
                  <a:schemeClr val="accent1">
                    <a:alpha val="0"/>
                  </a:schemeClr>
                </a:gs>
                <a:gs pos="52000">
                  <a:schemeClr val="accent1"/>
                </a:gs>
              </a:gsLst>
              <a:lin ang="0" scaled="0"/>
            </a:gradFill>
            <a:ln w="38100" cap="rnd">
              <a:noFill/>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zh-CN" altLang="en-US"/>
            </a:p>
          </p:txBody>
        </p:sp>
        <p:pic>
          <p:nvPicPr>
            <p:cNvPr id="121" name="图片 120" descr="图片包含 电脑, 灯光, 键盘, 黑暗&#10;&#10;描述已自动生成">
              <a:extLst>
                <a:ext uri="{FF2B5EF4-FFF2-40B4-BE49-F238E27FC236}">
                  <a16:creationId xmlns:a16="http://schemas.microsoft.com/office/drawing/2014/main" id="{EA071311-F0FF-4765-8BAC-2A2E0010860D}"/>
                </a:ext>
              </a:extLst>
            </p:cNvPr>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6718725" flipH="1">
              <a:off x="1467720" y="4320364"/>
              <a:ext cx="3215691" cy="184908"/>
            </a:xfrm>
            <a:prstGeom prst="rect">
              <a:avLst/>
            </a:prstGeom>
          </p:spPr>
        </p:pic>
      </p:grpSp>
      <p:grpSp>
        <p:nvGrpSpPr>
          <p:cNvPr id="122" name="组合 121">
            <a:extLst>
              <a:ext uri="{FF2B5EF4-FFF2-40B4-BE49-F238E27FC236}">
                <a16:creationId xmlns:a16="http://schemas.microsoft.com/office/drawing/2014/main" id="{62E079B6-F176-492D-A3A3-D4C4B27E835D}"/>
              </a:ext>
            </a:extLst>
          </p:cNvPr>
          <p:cNvGrpSpPr/>
          <p:nvPr/>
        </p:nvGrpSpPr>
        <p:grpSpPr>
          <a:xfrm>
            <a:off x="1566290" y="2311084"/>
            <a:ext cx="489471" cy="381177"/>
            <a:chOff x="3571876" y="7399338"/>
            <a:chExt cx="538163" cy="419100"/>
          </a:xfrm>
        </p:grpSpPr>
        <p:sp>
          <p:nvSpPr>
            <p:cNvPr id="123" name="Freeform 22">
              <a:extLst>
                <a:ext uri="{FF2B5EF4-FFF2-40B4-BE49-F238E27FC236}">
                  <a16:creationId xmlns:a16="http://schemas.microsoft.com/office/drawing/2014/main" id="{46B7D6C1-2AD5-46ED-84AB-511BB34AD7E6}"/>
                </a:ext>
              </a:extLst>
            </p:cNvPr>
            <p:cNvSpPr>
              <a:spLocks/>
            </p:cNvSpPr>
            <p:nvPr/>
          </p:nvSpPr>
          <p:spPr bwMode="auto">
            <a:xfrm>
              <a:off x="3571876" y="7399338"/>
              <a:ext cx="538163" cy="419100"/>
            </a:xfrm>
            <a:custGeom>
              <a:avLst/>
              <a:gdLst>
                <a:gd name="T0" fmla="*/ 0 w 140"/>
                <a:gd name="T1" fmla="*/ 37 h 109"/>
                <a:gd name="T2" fmla="*/ 0 w 140"/>
                <a:gd name="T3" fmla="*/ 0 h 109"/>
                <a:gd name="T4" fmla="*/ 140 w 140"/>
                <a:gd name="T5" fmla="*/ 0 h 109"/>
                <a:gd name="T6" fmla="*/ 140 w 140"/>
                <a:gd name="T7" fmla="*/ 37 h 109"/>
                <a:gd name="T8" fmla="*/ 127 w 140"/>
                <a:gd name="T9" fmla="*/ 55 h 109"/>
                <a:gd name="T10" fmla="*/ 140 w 140"/>
                <a:gd name="T11" fmla="*/ 73 h 109"/>
                <a:gd name="T12" fmla="*/ 140 w 140"/>
                <a:gd name="T13" fmla="*/ 109 h 109"/>
                <a:gd name="T14" fmla="*/ 0 w 140"/>
                <a:gd name="T15" fmla="*/ 109 h 109"/>
                <a:gd name="T16" fmla="*/ 0 w 140"/>
                <a:gd name="T17" fmla="*/ 73 h 109"/>
                <a:gd name="T18" fmla="*/ 13 w 140"/>
                <a:gd name="T19" fmla="*/ 55 h 109"/>
                <a:gd name="T20" fmla="*/ 0 w 140"/>
                <a:gd name="T21" fmla="*/ 3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109">
                  <a:moveTo>
                    <a:pt x="0" y="37"/>
                  </a:moveTo>
                  <a:cubicBezTo>
                    <a:pt x="0" y="0"/>
                    <a:pt x="0" y="0"/>
                    <a:pt x="0" y="0"/>
                  </a:cubicBezTo>
                  <a:cubicBezTo>
                    <a:pt x="140" y="0"/>
                    <a:pt x="140" y="0"/>
                    <a:pt x="140" y="0"/>
                  </a:cubicBezTo>
                  <a:cubicBezTo>
                    <a:pt x="140" y="37"/>
                    <a:pt x="140" y="37"/>
                    <a:pt x="140" y="37"/>
                  </a:cubicBezTo>
                  <a:cubicBezTo>
                    <a:pt x="133" y="39"/>
                    <a:pt x="127" y="46"/>
                    <a:pt x="127" y="55"/>
                  </a:cubicBezTo>
                  <a:cubicBezTo>
                    <a:pt x="127" y="63"/>
                    <a:pt x="133" y="70"/>
                    <a:pt x="140" y="73"/>
                  </a:cubicBezTo>
                  <a:cubicBezTo>
                    <a:pt x="140" y="109"/>
                    <a:pt x="140" y="109"/>
                    <a:pt x="140" y="109"/>
                  </a:cubicBezTo>
                  <a:cubicBezTo>
                    <a:pt x="0" y="109"/>
                    <a:pt x="0" y="109"/>
                    <a:pt x="0" y="109"/>
                  </a:cubicBezTo>
                  <a:cubicBezTo>
                    <a:pt x="0" y="73"/>
                    <a:pt x="0" y="73"/>
                    <a:pt x="0" y="73"/>
                  </a:cubicBezTo>
                  <a:cubicBezTo>
                    <a:pt x="7" y="70"/>
                    <a:pt x="13" y="63"/>
                    <a:pt x="13" y="55"/>
                  </a:cubicBezTo>
                  <a:cubicBezTo>
                    <a:pt x="13" y="46"/>
                    <a:pt x="7" y="39"/>
                    <a:pt x="0" y="37"/>
                  </a:cubicBezTo>
                  <a:close/>
                </a:path>
              </a:pathLst>
            </a:custGeom>
            <a:noFill/>
            <a:ln w="12700"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24" name="Freeform 23">
              <a:extLst>
                <a:ext uri="{FF2B5EF4-FFF2-40B4-BE49-F238E27FC236}">
                  <a16:creationId xmlns:a16="http://schemas.microsoft.com/office/drawing/2014/main" id="{4A012F39-8A10-4FDE-A32B-D474BB7B05E4}"/>
                </a:ext>
              </a:extLst>
            </p:cNvPr>
            <p:cNvSpPr>
              <a:spLocks/>
            </p:cNvSpPr>
            <p:nvPr/>
          </p:nvSpPr>
          <p:spPr bwMode="auto">
            <a:xfrm>
              <a:off x="3775076" y="7494588"/>
              <a:ext cx="134938" cy="66675"/>
            </a:xfrm>
            <a:custGeom>
              <a:avLst/>
              <a:gdLst>
                <a:gd name="T0" fmla="*/ 0 w 85"/>
                <a:gd name="T1" fmla="*/ 0 h 42"/>
                <a:gd name="T2" fmla="*/ 41 w 85"/>
                <a:gd name="T3" fmla="*/ 42 h 42"/>
                <a:gd name="T4" fmla="*/ 85 w 85"/>
                <a:gd name="T5" fmla="*/ 0 h 42"/>
              </a:gdLst>
              <a:ahLst/>
              <a:cxnLst>
                <a:cxn ang="0">
                  <a:pos x="T0" y="T1"/>
                </a:cxn>
                <a:cxn ang="0">
                  <a:pos x="T2" y="T3"/>
                </a:cxn>
                <a:cxn ang="0">
                  <a:pos x="T4" y="T5"/>
                </a:cxn>
              </a:cxnLst>
              <a:rect l="0" t="0" r="r" b="b"/>
              <a:pathLst>
                <a:path w="85" h="42">
                  <a:moveTo>
                    <a:pt x="0" y="0"/>
                  </a:moveTo>
                  <a:lnTo>
                    <a:pt x="41" y="42"/>
                  </a:lnTo>
                  <a:lnTo>
                    <a:pt x="85" y="0"/>
                  </a:ln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Line 24">
              <a:extLst>
                <a:ext uri="{FF2B5EF4-FFF2-40B4-BE49-F238E27FC236}">
                  <a16:creationId xmlns:a16="http://schemas.microsoft.com/office/drawing/2014/main" id="{372F7B35-F7A8-4F5D-A420-8C0410CC34E7}"/>
                </a:ext>
              </a:extLst>
            </p:cNvPr>
            <p:cNvSpPr>
              <a:spLocks noChangeShapeType="1"/>
            </p:cNvSpPr>
            <p:nvPr/>
          </p:nvSpPr>
          <p:spPr bwMode="auto">
            <a:xfrm>
              <a:off x="3760788" y="7575551"/>
              <a:ext cx="160338"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Line 25">
              <a:extLst>
                <a:ext uri="{FF2B5EF4-FFF2-40B4-BE49-F238E27FC236}">
                  <a16:creationId xmlns:a16="http://schemas.microsoft.com/office/drawing/2014/main" id="{D0CD8D48-7A74-4128-A0E1-3E451FD89FA7}"/>
                </a:ext>
              </a:extLst>
            </p:cNvPr>
            <p:cNvSpPr>
              <a:spLocks noChangeShapeType="1"/>
            </p:cNvSpPr>
            <p:nvPr/>
          </p:nvSpPr>
          <p:spPr bwMode="auto">
            <a:xfrm>
              <a:off x="3760788" y="7661276"/>
              <a:ext cx="160338"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Line 26">
              <a:extLst>
                <a:ext uri="{FF2B5EF4-FFF2-40B4-BE49-F238E27FC236}">
                  <a16:creationId xmlns:a16="http://schemas.microsoft.com/office/drawing/2014/main" id="{418F0EFF-85BD-4E28-92B1-355C2D2137A4}"/>
                </a:ext>
              </a:extLst>
            </p:cNvPr>
            <p:cNvSpPr>
              <a:spLocks noChangeShapeType="1"/>
            </p:cNvSpPr>
            <p:nvPr/>
          </p:nvSpPr>
          <p:spPr bwMode="auto">
            <a:xfrm>
              <a:off x="3840163" y="7575551"/>
              <a:ext cx="0" cy="161925"/>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7" name="组合 106">
            <a:extLst>
              <a:ext uri="{FF2B5EF4-FFF2-40B4-BE49-F238E27FC236}">
                <a16:creationId xmlns:a16="http://schemas.microsoft.com/office/drawing/2014/main" id="{AF23617E-02E0-4D39-9817-36826B5EF3D5}"/>
              </a:ext>
            </a:extLst>
          </p:cNvPr>
          <p:cNvGrpSpPr/>
          <p:nvPr/>
        </p:nvGrpSpPr>
        <p:grpSpPr>
          <a:xfrm>
            <a:off x="4398864" y="2269282"/>
            <a:ext cx="532348" cy="511176"/>
            <a:chOff x="3797301" y="7402513"/>
            <a:chExt cx="558800" cy="536576"/>
          </a:xfrm>
        </p:grpSpPr>
        <p:sp>
          <p:nvSpPr>
            <p:cNvPr id="21" name="Freeform 11">
              <a:extLst>
                <a:ext uri="{FF2B5EF4-FFF2-40B4-BE49-F238E27FC236}">
                  <a16:creationId xmlns:a16="http://schemas.microsoft.com/office/drawing/2014/main" id="{18EE6C81-6355-42F2-BF6A-9DC07C94ED95}"/>
                </a:ext>
              </a:extLst>
            </p:cNvPr>
            <p:cNvSpPr>
              <a:spLocks/>
            </p:cNvSpPr>
            <p:nvPr/>
          </p:nvSpPr>
          <p:spPr bwMode="auto">
            <a:xfrm>
              <a:off x="3797301" y="7540626"/>
              <a:ext cx="558800" cy="398463"/>
            </a:xfrm>
            <a:custGeom>
              <a:avLst/>
              <a:gdLst>
                <a:gd name="T0" fmla="*/ 42 w 146"/>
                <a:gd name="T1" fmla="*/ 0 h 104"/>
                <a:gd name="T2" fmla="*/ 73 w 146"/>
                <a:gd name="T3" fmla="*/ 6 h 104"/>
                <a:gd name="T4" fmla="*/ 105 w 146"/>
                <a:gd name="T5" fmla="*/ 0 h 104"/>
                <a:gd name="T6" fmla="*/ 139 w 146"/>
                <a:gd name="T7" fmla="*/ 63 h 104"/>
                <a:gd name="T8" fmla="*/ 108 w 146"/>
                <a:gd name="T9" fmla="*/ 104 h 104"/>
                <a:gd name="T10" fmla="*/ 38 w 146"/>
                <a:gd name="T11" fmla="*/ 104 h 104"/>
                <a:gd name="T12" fmla="*/ 7 w 146"/>
                <a:gd name="T13" fmla="*/ 64 h 104"/>
                <a:gd name="T14" fmla="*/ 42 w 146"/>
                <a:gd name="T15" fmla="*/ 0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104">
                  <a:moveTo>
                    <a:pt x="42" y="0"/>
                  </a:moveTo>
                  <a:cubicBezTo>
                    <a:pt x="56" y="6"/>
                    <a:pt x="73" y="6"/>
                    <a:pt x="73" y="6"/>
                  </a:cubicBezTo>
                  <a:cubicBezTo>
                    <a:pt x="73" y="6"/>
                    <a:pt x="90" y="6"/>
                    <a:pt x="105" y="0"/>
                  </a:cubicBezTo>
                  <a:cubicBezTo>
                    <a:pt x="120" y="19"/>
                    <a:pt x="131" y="43"/>
                    <a:pt x="139" y="63"/>
                  </a:cubicBezTo>
                  <a:cubicBezTo>
                    <a:pt x="146" y="84"/>
                    <a:pt x="130" y="104"/>
                    <a:pt x="108" y="104"/>
                  </a:cubicBezTo>
                  <a:cubicBezTo>
                    <a:pt x="38" y="104"/>
                    <a:pt x="38" y="104"/>
                    <a:pt x="38" y="104"/>
                  </a:cubicBezTo>
                  <a:cubicBezTo>
                    <a:pt x="16" y="104"/>
                    <a:pt x="0" y="84"/>
                    <a:pt x="7" y="64"/>
                  </a:cubicBezTo>
                  <a:cubicBezTo>
                    <a:pt x="15" y="43"/>
                    <a:pt x="26" y="19"/>
                    <a:pt x="42" y="0"/>
                  </a:cubicBezTo>
                  <a:close/>
                </a:path>
              </a:pathLst>
            </a:custGeom>
            <a:noFill/>
            <a:ln w="95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12">
              <a:extLst>
                <a:ext uri="{FF2B5EF4-FFF2-40B4-BE49-F238E27FC236}">
                  <a16:creationId xmlns:a16="http://schemas.microsoft.com/office/drawing/2014/main" id="{B2E583BB-C4B9-4053-9833-32CCDC18D273}"/>
                </a:ext>
              </a:extLst>
            </p:cNvPr>
            <p:cNvSpPr>
              <a:spLocks noChangeShapeType="1"/>
            </p:cNvSpPr>
            <p:nvPr/>
          </p:nvSpPr>
          <p:spPr bwMode="auto">
            <a:xfrm>
              <a:off x="3995738" y="7724776"/>
              <a:ext cx="161925" cy="0"/>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13">
              <a:extLst>
                <a:ext uri="{FF2B5EF4-FFF2-40B4-BE49-F238E27FC236}">
                  <a16:creationId xmlns:a16="http://schemas.microsoft.com/office/drawing/2014/main" id="{C417D2DE-19D6-49B8-BE6B-276155406291}"/>
                </a:ext>
              </a:extLst>
            </p:cNvPr>
            <p:cNvSpPr>
              <a:spLocks noChangeShapeType="1"/>
            </p:cNvSpPr>
            <p:nvPr/>
          </p:nvSpPr>
          <p:spPr bwMode="auto">
            <a:xfrm>
              <a:off x="3995738" y="7805738"/>
              <a:ext cx="161925" cy="0"/>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14">
              <a:extLst>
                <a:ext uri="{FF2B5EF4-FFF2-40B4-BE49-F238E27FC236}">
                  <a16:creationId xmlns:a16="http://schemas.microsoft.com/office/drawing/2014/main" id="{16C75B63-AE1F-44FA-943D-F818C308552E}"/>
                </a:ext>
              </a:extLst>
            </p:cNvPr>
            <p:cNvSpPr>
              <a:spLocks noChangeShapeType="1"/>
            </p:cNvSpPr>
            <p:nvPr/>
          </p:nvSpPr>
          <p:spPr bwMode="auto">
            <a:xfrm>
              <a:off x="4076701" y="7724776"/>
              <a:ext cx="0" cy="133350"/>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5">
              <a:extLst>
                <a:ext uri="{FF2B5EF4-FFF2-40B4-BE49-F238E27FC236}">
                  <a16:creationId xmlns:a16="http://schemas.microsoft.com/office/drawing/2014/main" id="{B6BC8FAE-C529-4E48-979C-EAB23E8FD198}"/>
                </a:ext>
              </a:extLst>
            </p:cNvPr>
            <p:cNvSpPr>
              <a:spLocks/>
            </p:cNvSpPr>
            <p:nvPr/>
          </p:nvSpPr>
          <p:spPr bwMode="auto">
            <a:xfrm>
              <a:off x="3995738" y="7643813"/>
              <a:ext cx="161925" cy="80963"/>
            </a:xfrm>
            <a:custGeom>
              <a:avLst/>
              <a:gdLst>
                <a:gd name="T0" fmla="*/ 102 w 102"/>
                <a:gd name="T1" fmla="*/ 0 h 51"/>
                <a:gd name="T2" fmla="*/ 51 w 102"/>
                <a:gd name="T3" fmla="*/ 51 h 51"/>
                <a:gd name="T4" fmla="*/ 0 w 102"/>
                <a:gd name="T5" fmla="*/ 0 h 51"/>
              </a:gdLst>
              <a:ahLst/>
              <a:cxnLst>
                <a:cxn ang="0">
                  <a:pos x="T0" y="T1"/>
                </a:cxn>
                <a:cxn ang="0">
                  <a:pos x="T2" y="T3"/>
                </a:cxn>
                <a:cxn ang="0">
                  <a:pos x="T4" y="T5"/>
                </a:cxn>
              </a:cxnLst>
              <a:rect l="0" t="0" r="r" b="b"/>
              <a:pathLst>
                <a:path w="102" h="51">
                  <a:moveTo>
                    <a:pt x="102" y="0"/>
                  </a:moveTo>
                  <a:lnTo>
                    <a:pt x="51" y="51"/>
                  </a:lnTo>
                  <a:lnTo>
                    <a:pt x="0" y="0"/>
                  </a:lnTo>
                </a:path>
              </a:pathLst>
            </a:custGeom>
            <a:noFill/>
            <a:ln w="95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Oval 16">
              <a:extLst>
                <a:ext uri="{FF2B5EF4-FFF2-40B4-BE49-F238E27FC236}">
                  <a16:creationId xmlns:a16="http://schemas.microsoft.com/office/drawing/2014/main" id="{91A91F25-EDEF-4605-B5EE-8FCA0036B696}"/>
                </a:ext>
              </a:extLst>
            </p:cNvPr>
            <p:cNvSpPr>
              <a:spLocks noChangeArrowheads="1"/>
            </p:cNvSpPr>
            <p:nvPr/>
          </p:nvSpPr>
          <p:spPr bwMode="auto">
            <a:xfrm>
              <a:off x="3903663" y="7402513"/>
              <a:ext cx="349250" cy="160338"/>
            </a:xfrm>
            <a:prstGeom prst="ellipse">
              <a:avLst/>
            </a:prstGeom>
            <a:noFill/>
            <a:ln w="95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6" name="组合 155">
            <a:extLst>
              <a:ext uri="{FF2B5EF4-FFF2-40B4-BE49-F238E27FC236}">
                <a16:creationId xmlns:a16="http://schemas.microsoft.com/office/drawing/2014/main" id="{F15D55C9-2346-4D02-965F-8EA11EC0A290}"/>
              </a:ext>
            </a:extLst>
          </p:cNvPr>
          <p:cNvGrpSpPr/>
          <p:nvPr/>
        </p:nvGrpSpPr>
        <p:grpSpPr>
          <a:xfrm>
            <a:off x="10098944" y="2287373"/>
            <a:ext cx="501712" cy="474994"/>
            <a:chOff x="5915025" y="7183438"/>
            <a:chExt cx="536575" cy="508000"/>
          </a:xfrm>
        </p:grpSpPr>
        <p:sp>
          <p:nvSpPr>
            <p:cNvPr id="141" name="Oval 22">
              <a:extLst>
                <a:ext uri="{FF2B5EF4-FFF2-40B4-BE49-F238E27FC236}">
                  <a16:creationId xmlns:a16="http://schemas.microsoft.com/office/drawing/2014/main" id="{447F6E71-1E95-4E99-9E64-465F2C041B49}"/>
                </a:ext>
              </a:extLst>
            </p:cNvPr>
            <p:cNvSpPr>
              <a:spLocks noChangeArrowheads="1"/>
            </p:cNvSpPr>
            <p:nvPr/>
          </p:nvSpPr>
          <p:spPr bwMode="auto">
            <a:xfrm>
              <a:off x="6145213" y="7385050"/>
              <a:ext cx="80963" cy="80963"/>
            </a:xfrm>
            <a:prstGeom prst="ellipse">
              <a:avLst/>
            </a:prstGeom>
            <a:no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142" name="Freeform 23">
              <a:extLst>
                <a:ext uri="{FF2B5EF4-FFF2-40B4-BE49-F238E27FC236}">
                  <a16:creationId xmlns:a16="http://schemas.microsoft.com/office/drawing/2014/main" id="{158027F4-1D5C-4AC1-BFAF-D942F855C63C}"/>
                </a:ext>
              </a:extLst>
            </p:cNvPr>
            <p:cNvSpPr>
              <a:spLocks noEditPoints="1"/>
            </p:cNvSpPr>
            <p:nvPr/>
          </p:nvSpPr>
          <p:spPr bwMode="auto">
            <a:xfrm>
              <a:off x="5915025" y="7183438"/>
              <a:ext cx="536575" cy="508000"/>
            </a:xfrm>
            <a:custGeom>
              <a:avLst/>
              <a:gdLst>
                <a:gd name="T0" fmla="*/ 53 w 140"/>
                <a:gd name="T1" fmla="*/ 89 h 133"/>
                <a:gd name="T2" fmla="*/ 70 w 140"/>
                <a:gd name="T3" fmla="*/ 94 h 133"/>
                <a:gd name="T4" fmla="*/ 87 w 140"/>
                <a:gd name="T5" fmla="*/ 89 h 133"/>
                <a:gd name="T6" fmla="*/ 109 w 140"/>
                <a:gd name="T7" fmla="*/ 121 h 133"/>
                <a:gd name="T8" fmla="*/ 70 w 140"/>
                <a:gd name="T9" fmla="*/ 133 h 133"/>
                <a:gd name="T10" fmla="*/ 31 w 140"/>
                <a:gd name="T11" fmla="*/ 121 h 133"/>
                <a:gd name="T12" fmla="*/ 53 w 140"/>
                <a:gd name="T13" fmla="*/ 89 h 133"/>
                <a:gd name="T14" fmla="*/ 39 w 140"/>
                <a:gd name="T15" fmla="*/ 65 h 133"/>
                <a:gd name="T16" fmla="*/ 0 w 140"/>
                <a:gd name="T17" fmla="*/ 67 h 133"/>
                <a:gd name="T18" fmla="*/ 0 w 140"/>
                <a:gd name="T19" fmla="*/ 63 h 133"/>
                <a:gd name="T20" fmla="*/ 39 w 140"/>
                <a:gd name="T21" fmla="*/ 0 h 133"/>
                <a:gd name="T22" fmla="*/ 56 w 140"/>
                <a:gd name="T23" fmla="*/ 35 h 133"/>
                <a:gd name="T24" fmla="*/ 39 w 140"/>
                <a:gd name="T25" fmla="*/ 63 h 133"/>
                <a:gd name="T26" fmla="*/ 39 w 140"/>
                <a:gd name="T27" fmla="*/ 65 h 133"/>
                <a:gd name="T28" fmla="*/ 84 w 140"/>
                <a:gd name="T29" fmla="*/ 35 h 133"/>
                <a:gd name="T30" fmla="*/ 101 w 140"/>
                <a:gd name="T31" fmla="*/ 0 h 133"/>
                <a:gd name="T32" fmla="*/ 140 w 140"/>
                <a:gd name="T33" fmla="*/ 63 h 133"/>
                <a:gd name="T34" fmla="*/ 140 w 140"/>
                <a:gd name="T35" fmla="*/ 67 h 133"/>
                <a:gd name="T36" fmla="*/ 101 w 140"/>
                <a:gd name="T37" fmla="*/ 65 h 133"/>
                <a:gd name="T38" fmla="*/ 102 w 140"/>
                <a:gd name="T39" fmla="*/ 63 h 133"/>
                <a:gd name="T40" fmla="*/ 84 w 140"/>
                <a:gd name="T41" fmla="*/ 3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133">
                  <a:moveTo>
                    <a:pt x="53" y="89"/>
                  </a:moveTo>
                  <a:cubicBezTo>
                    <a:pt x="58" y="92"/>
                    <a:pt x="64" y="94"/>
                    <a:pt x="70" y="94"/>
                  </a:cubicBezTo>
                  <a:cubicBezTo>
                    <a:pt x="76" y="94"/>
                    <a:pt x="82" y="92"/>
                    <a:pt x="87" y="89"/>
                  </a:cubicBezTo>
                  <a:cubicBezTo>
                    <a:pt x="109" y="121"/>
                    <a:pt x="109" y="121"/>
                    <a:pt x="109" y="121"/>
                  </a:cubicBezTo>
                  <a:cubicBezTo>
                    <a:pt x="98" y="129"/>
                    <a:pt x="84" y="133"/>
                    <a:pt x="70" y="133"/>
                  </a:cubicBezTo>
                  <a:cubicBezTo>
                    <a:pt x="56" y="133"/>
                    <a:pt x="42" y="129"/>
                    <a:pt x="31" y="121"/>
                  </a:cubicBezTo>
                  <a:lnTo>
                    <a:pt x="53" y="89"/>
                  </a:lnTo>
                  <a:close/>
                  <a:moveTo>
                    <a:pt x="39" y="65"/>
                  </a:moveTo>
                  <a:cubicBezTo>
                    <a:pt x="0" y="67"/>
                    <a:pt x="0" y="67"/>
                    <a:pt x="0" y="67"/>
                  </a:cubicBezTo>
                  <a:cubicBezTo>
                    <a:pt x="0" y="66"/>
                    <a:pt x="0" y="64"/>
                    <a:pt x="0" y="63"/>
                  </a:cubicBezTo>
                  <a:cubicBezTo>
                    <a:pt x="0" y="35"/>
                    <a:pt x="16" y="12"/>
                    <a:pt x="39" y="0"/>
                  </a:cubicBezTo>
                  <a:cubicBezTo>
                    <a:pt x="56" y="35"/>
                    <a:pt x="56" y="35"/>
                    <a:pt x="56" y="35"/>
                  </a:cubicBezTo>
                  <a:cubicBezTo>
                    <a:pt x="46" y="40"/>
                    <a:pt x="39" y="50"/>
                    <a:pt x="39" y="63"/>
                  </a:cubicBezTo>
                  <a:cubicBezTo>
                    <a:pt x="39" y="63"/>
                    <a:pt x="39" y="64"/>
                    <a:pt x="39" y="65"/>
                  </a:cubicBezTo>
                  <a:close/>
                  <a:moveTo>
                    <a:pt x="84" y="35"/>
                  </a:moveTo>
                  <a:cubicBezTo>
                    <a:pt x="101" y="0"/>
                    <a:pt x="101" y="0"/>
                    <a:pt x="101" y="0"/>
                  </a:cubicBezTo>
                  <a:cubicBezTo>
                    <a:pt x="124" y="12"/>
                    <a:pt x="140" y="35"/>
                    <a:pt x="140" y="63"/>
                  </a:cubicBezTo>
                  <a:cubicBezTo>
                    <a:pt x="140" y="64"/>
                    <a:pt x="140" y="66"/>
                    <a:pt x="140" y="67"/>
                  </a:cubicBezTo>
                  <a:cubicBezTo>
                    <a:pt x="101" y="65"/>
                    <a:pt x="101" y="65"/>
                    <a:pt x="101" y="65"/>
                  </a:cubicBezTo>
                  <a:cubicBezTo>
                    <a:pt x="101" y="64"/>
                    <a:pt x="102" y="63"/>
                    <a:pt x="102" y="63"/>
                  </a:cubicBezTo>
                  <a:cubicBezTo>
                    <a:pt x="102" y="50"/>
                    <a:pt x="94" y="40"/>
                    <a:pt x="84" y="35"/>
                  </a:cubicBezTo>
                  <a:close/>
                </a:path>
              </a:pathLst>
            </a:custGeom>
            <a:noFill/>
            <a:ln w="95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5" name="组合 154">
            <a:extLst>
              <a:ext uri="{FF2B5EF4-FFF2-40B4-BE49-F238E27FC236}">
                <a16:creationId xmlns:a16="http://schemas.microsoft.com/office/drawing/2014/main" id="{F8357F40-61C4-4676-A913-C2BA79166099}"/>
              </a:ext>
            </a:extLst>
          </p:cNvPr>
          <p:cNvGrpSpPr/>
          <p:nvPr/>
        </p:nvGrpSpPr>
        <p:grpSpPr>
          <a:xfrm>
            <a:off x="7269181" y="2286632"/>
            <a:ext cx="476476" cy="476476"/>
            <a:chOff x="4514850" y="7051675"/>
            <a:chExt cx="509587" cy="509588"/>
          </a:xfrm>
        </p:grpSpPr>
        <p:sp>
          <p:nvSpPr>
            <p:cNvPr id="150" name="Freeform 29">
              <a:extLst>
                <a:ext uri="{FF2B5EF4-FFF2-40B4-BE49-F238E27FC236}">
                  <a16:creationId xmlns:a16="http://schemas.microsoft.com/office/drawing/2014/main" id="{10FD1011-CC2C-49E0-9748-CF20BC1E6D1A}"/>
                </a:ext>
              </a:extLst>
            </p:cNvPr>
            <p:cNvSpPr>
              <a:spLocks/>
            </p:cNvSpPr>
            <p:nvPr/>
          </p:nvSpPr>
          <p:spPr bwMode="auto">
            <a:xfrm>
              <a:off x="4514850" y="7239000"/>
              <a:ext cx="509587" cy="322263"/>
            </a:xfrm>
            <a:custGeom>
              <a:avLst/>
              <a:gdLst>
                <a:gd name="T0" fmla="*/ 0 w 133"/>
                <a:gd name="T1" fmla="*/ 0 h 84"/>
                <a:gd name="T2" fmla="*/ 133 w 133"/>
                <a:gd name="T3" fmla="*/ 0 h 84"/>
                <a:gd name="T4" fmla="*/ 133 w 133"/>
                <a:gd name="T5" fmla="*/ 77 h 84"/>
                <a:gd name="T6" fmla="*/ 126 w 133"/>
                <a:gd name="T7" fmla="*/ 84 h 84"/>
                <a:gd name="T8" fmla="*/ 7 w 133"/>
                <a:gd name="T9" fmla="*/ 84 h 84"/>
                <a:gd name="T10" fmla="*/ 0 w 133"/>
                <a:gd name="T11" fmla="*/ 77 h 84"/>
                <a:gd name="T12" fmla="*/ 0 w 133"/>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133" h="84">
                  <a:moveTo>
                    <a:pt x="0" y="0"/>
                  </a:moveTo>
                  <a:cubicBezTo>
                    <a:pt x="133" y="0"/>
                    <a:pt x="133" y="0"/>
                    <a:pt x="133" y="0"/>
                  </a:cubicBezTo>
                  <a:cubicBezTo>
                    <a:pt x="133" y="77"/>
                    <a:pt x="133" y="77"/>
                    <a:pt x="133" y="77"/>
                  </a:cubicBezTo>
                  <a:cubicBezTo>
                    <a:pt x="133" y="80"/>
                    <a:pt x="129" y="84"/>
                    <a:pt x="126" y="84"/>
                  </a:cubicBezTo>
                  <a:cubicBezTo>
                    <a:pt x="7" y="84"/>
                    <a:pt x="7" y="84"/>
                    <a:pt x="7" y="84"/>
                  </a:cubicBezTo>
                  <a:cubicBezTo>
                    <a:pt x="3" y="84"/>
                    <a:pt x="0" y="80"/>
                    <a:pt x="0" y="77"/>
                  </a:cubicBezTo>
                  <a:lnTo>
                    <a:pt x="0" y="0"/>
                  </a:lnTo>
                  <a:close/>
                </a:path>
              </a:pathLst>
            </a:custGeom>
            <a:noFill/>
            <a:ln w="95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0">
              <a:extLst>
                <a:ext uri="{FF2B5EF4-FFF2-40B4-BE49-F238E27FC236}">
                  <a16:creationId xmlns:a16="http://schemas.microsoft.com/office/drawing/2014/main" id="{D4D393A3-A8B3-4511-952F-EBB348E159A2}"/>
                </a:ext>
              </a:extLst>
            </p:cNvPr>
            <p:cNvSpPr>
              <a:spLocks/>
            </p:cNvSpPr>
            <p:nvPr/>
          </p:nvSpPr>
          <p:spPr bwMode="auto">
            <a:xfrm>
              <a:off x="4514850" y="7089775"/>
              <a:ext cx="509587" cy="149225"/>
            </a:xfrm>
            <a:custGeom>
              <a:avLst/>
              <a:gdLst>
                <a:gd name="T0" fmla="*/ 0 w 133"/>
                <a:gd name="T1" fmla="*/ 7 h 39"/>
                <a:gd name="T2" fmla="*/ 7 w 133"/>
                <a:gd name="T3" fmla="*/ 0 h 39"/>
                <a:gd name="T4" fmla="*/ 126 w 133"/>
                <a:gd name="T5" fmla="*/ 0 h 39"/>
                <a:gd name="T6" fmla="*/ 133 w 133"/>
                <a:gd name="T7" fmla="*/ 7 h 39"/>
                <a:gd name="T8" fmla="*/ 133 w 133"/>
                <a:gd name="T9" fmla="*/ 39 h 39"/>
                <a:gd name="T10" fmla="*/ 0 w 133"/>
                <a:gd name="T11" fmla="*/ 39 h 39"/>
                <a:gd name="T12" fmla="*/ 0 w 133"/>
                <a:gd name="T13" fmla="*/ 7 h 39"/>
              </a:gdLst>
              <a:ahLst/>
              <a:cxnLst>
                <a:cxn ang="0">
                  <a:pos x="T0" y="T1"/>
                </a:cxn>
                <a:cxn ang="0">
                  <a:pos x="T2" y="T3"/>
                </a:cxn>
                <a:cxn ang="0">
                  <a:pos x="T4" y="T5"/>
                </a:cxn>
                <a:cxn ang="0">
                  <a:pos x="T6" y="T7"/>
                </a:cxn>
                <a:cxn ang="0">
                  <a:pos x="T8" y="T9"/>
                </a:cxn>
                <a:cxn ang="0">
                  <a:pos x="T10" y="T11"/>
                </a:cxn>
                <a:cxn ang="0">
                  <a:pos x="T12" y="T13"/>
                </a:cxn>
              </a:cxnLst>
              <a:rect l="0" t="0" r="r" b="b"/>
              <a:pathLst>
                <a:path w="133" h="39">
                  <a:moveTo>
                    <a:pt x="0" y="7"/>
                  </a:moveTo>
                  <a:cubicBezTo>
                    <a:pt x="0" y="3"/>
                    <a:pt x="3" y="0"/>
                    <a:pt x="7" y="0"/>
                  </a:cubicBezTo>
                  <a:cubicBezTo>
                    <a:pt x="126" y="0"/>
                    <a:pt x="126" y="0"/>
                    <a:pt x="126" y="0"/>
                  </a:cubicBezTo>
                  <a:cubicBezTo>
                    <a:pt x="129" y="0"/>
                    <a:pt x="133" y="3"/>
                    <a:pt x="133" y="7"/>
                  </a:cubicBezTo>
                  <a:cubicBezTo>
                    <a:pt x="133" y="39"/>
                    <a:pt x="133" y="39"/>
                    <a:pt x="133" y="39"/>
                  </a:cubicBezTo>
                  <a:cubicBezTo>
                    <a:pt x="0" y="39"/>
                    <a:pt x="0" y="39"/>
                    <a:pt x="0" y="39"/>
                  </a:cubicBezTo>
                  <a:lnTo>
                    <a:pt x="0" y="7"/>
                  </a:lnTo>
                  <a:close/>
                </a:path>
              </a:pathLst>
            </a:custGeom>
            <a:noFill/>
            <a:ln w="95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1">
              <a:extLst>
                <a:ext uri="{FF2B5EF4-FFF2-40B4-BE49-F238E27FC236}">
                  <a16:creationId xmlns:a16="http://schemas.microsoft.com/office/drawing/2014/main" id="{576716B0-13BC-406F-92AC-BA3EA42A4E6B}"/>
                </a:ext>
              </a:extLst>
            </p:cNvPr>
            <p:cNvSpPr>
              <a:spLocks/>
            </p:cNvSpPr>
            <p:nvPr/>
          </p:nvSpPr>
          <p:spPr bwMode="auto">
            <a:xfrm>
              <a:off x="4660900" y="7319963"/>
              <a:ext cx="241300" cy="160338"/>
            </a:xfrm>
            <a:custGeom>
              <a:avLst/>
              <a:gdLst>
                <a:gd name="T0" fmla="*/ 0 w 152"/>
                <a:gd name="T1" fmla="*/ 50 h 101"/>
                <a:gd name="T2" fmla="*/ 51 w 152"/>
                <a:gd name="T3" fmla="*/ 101 h 101"/>
                <a:gd name="T4" fmla="*/ 152 w 152"/>
                <a:gd name="T5" fmla="*/ 0 h 101"/>
              </a:gdLst>
              <a:ahLst/>
              <a:cxnLst>
                <a:cxn ang="0">
                  <a:pos x="T0" y="T1"/>
                </a:cxn>
                <a:cxn ang="0">
                  <a:pos x="T2" y="T3"/>
                </a:cxn>
                <a:cxn ang="0">
                  <a:pos x="T4" y="T5"/>
                </a:cxn>
              </a:cxnLst>
              <a:rect l="0" t="0" r="r" b="b"/>
              <a:pathLst>
                <a:path w="152" h="101">
                  <a:moveTo>
                    <a:pt x="0" y="50"/>
                  </a:moveTo>
                  <a:lnTo>
                    <a:pt x="51" y="101"/>
                  </a:lnTo>
                  <a:lnTo>
                    <a:pt x="152" y="0"/>
                  </a:lnTo>
                </a:path>
              </a:pathLst>
            </a:custGeom>
            <a:noFill/>
            <a:ln w="95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Line 32">
              <a:extLst>
                <a:ext uri="{FF2B5EF4-FFF2-40B4-BE49-F238E27FC236}">
                  <a16:creationId xmlns:a16="http://schemas.microsoft.com/office/drawing/2014/main" id="{8285D80C-231F-4311-995B-648512EB900C}"/>
                </a:ext>
              </a:extLst>
            </p:cNvPr>
            <p:cNvSpPr>
              <a:spLocks noChangeShapeType="1"/>
            </p:cNvSpPr>
            <p:nvPr/>
          </p:nvSpPr>
          <p:spPr bwMode="auto">
            <a:xfrm>
              <a:off x="4660900" y="7051675"/>
              <a:ext cx="0" cy="106363"/>
            </a:xfrm>
            <a:prstGeom prst="line">
              <a:avLst/>
            </a:prstGeom>
            <a:noFill/>
            <a:ln w="952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Line 33">
              <a:extLst>
                <a:ext uri="{FF2B5EF4-FFF2-40B4-BE49-F238E27FC236}">
                  <a16:creationId xmlns:a16="http://schemas.microsoft.com/office/drawing/2014/main" id="{14234965-1C11-4E81-A7ED-61C00BB70273}"/>
                </a:ext>
              </a:extLst>
            </p:cNvPr>
            <p:cNvSpPr>
              <a:spLocks noChangeShapeType="1"/>
            </p:cNvSpPr>
            <p:nvPr/>
          </p:nvSpPr>
          <p:spPr bwMode="auto">
            <a:xfrm>
              <a:off x="4875213" y="7051675"/>
              <a:ext cx="0" cy="106363"/>
            </a:xfrm>
            <a:prstGeom prst="line">
              <a:avLst/>
            </a:prstGeom>
            <a:noFill/>
            <a:ln w="952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8" name="组合 157">
            <a:extLst>
              <a:ext uri="{FF2B5EF4-FFF2-40B4-BE49-F238E27FC236}">
                <a16:creationId xmlns:a16="http://schemas.microsoft.com/office/drawing/2014/main" id="{AB24E45A-C740-4AA3-A283-2A880E57E636}"/>
              </a:ext>
            </a:extLst>
          </p:cNvPr>
          <p:cNvGrpSpPr/>
          <p:nvPr/>
        </p:nvGrpSpPr>
        <p:grpSpPr>
          <a:xfrm>
            <a:off x="1824038" y="5795011"/>
            <a:ext cx="8383587" cy="1062989"/>
            <a:chOff x="1824038" y="5795011"/>
            <a:chExt cx="8383587" cy="1062989"/>
          </a:xfrm>
        </p:grpSpPr>
        <p:grpSp>
          <p:nvGrpSpPr>
            <p:cNvPr id="157" name="组合 156">
              <a:extLst>
                <a:ext uri="{FF2B5EF4-FFF2-40B4-BE49-F238E27FC236}">
                  <a16:creationId xmlns:a16="http://schemas.microsoft.com/office/drawing/2014/main" id="{3302E9B6-9D1F-4D4C-B79D-9097DD1886EC}"/>
                </a:ext>
              </a:extLst>
            </p:cNvPr>
            <p:cNvGrpSpPr/>
            <p:nvPr/>
          </p:nvGrpSpPr>
          <p:grpSpPr>
            <a:xfrm>
              <a:off x="7373938" y="5943600"/>
              <a:ext cx="2833687" cy="630237"/>
              <a:chOff x="1824038" y="8491538"/>
              <a:chExt cx="2833687" cy="630237"/>
            </a:xfrm>
          </p:grpSpPr>
          <p:cxnSp>
            <p:nvCxnSpPr>
              <p:cNvPr id="169" name="直接连接符 168">
                <a:extLst>
                  <a:ext uri="{FF2B5EF4-FFF2-40B4-BE49-F238E27FC236}">
                    <a16:creationId xmlns:a16="http://schemas.microsoft.com/office/drawing/2014/main" id="{5367D64F-0A67-4A6F-8135-084F8211933C}"/>
                  </a:ext>
                </a:extLst>
              </p:cNvPr>
              <p:cNvCxnSpPr>
                <a:cxnSpLocks/>
              </p:cNvCxnSpPr>
              <p:nvPr/>
            </p:nvCxnSpPr>
            <p:spPr>
              <a:xfrm flipV="1">
                <a:off x="1824038" y="8491538"/>
                <a:ext cx="0" cy="630237"/>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id="{12EAF901-3BBE-4C08-BF38-670304B20F9F}"/>
                  </a:ext>
                </a:extLst>
              </p:cNvPr>
              <p:cNvCxnSpPr>
                <a:cxnSpLocks/>
              </p:cNvCxnSpPr>
              <p:nvPr/>
            </p:nvCxnSpPr>
            <p:spPr>
              <a:xfrm flipV="1">
                <a:off x="4657725" y="8591551"/>
                <a:ext cx="0" cy="387350"/>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72" name="直接连接符 171">
              <a:extLst>
                <a:ext uri="{FF2B5EF4-FFF2-40B4-BE49-F238E27FC236}">
                  <a16:creationId xmlns:a16="http://schemas.microsoft.com/office/drawing/2014/main" id="{CBCA9A43-7F68-475F-9DA3-A9097ADBC2F3}"/>
                </a:ext>
              </a:extLst>
            </p:cNvPr>
            <p:cNvCxnSpPr>
              <a:cxnSpLocks/>
            </p:cNvCxnSpPr>
            <p:nvPr/>
          </p:nvCxnSpPr>
          <p:spPr>
            <a:xfrm flipV="1">
              <a:off x="1824038" y="6089015"/>
              <a:ext cx="0" cy="680085"/>
            </a:xfrm>
            <a:prstGeom prst="line">
              <a:avLst/>
            </a:prstGeom>
            <a:ln w="9525" cap="rnd">
              <a:gradFill>
                <a:gsLst>
                  <a:gs pos="0">
                    <a:schemeClr val="accent1">
                      <a:alpha val="0"/>
                    </a:schemeClr>
                  </a:gs>
                  <a:gs pos="100000">
                    <a:schemeClr val="accent1">
                      <a:alpha val="7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D79ECFB7-D805-4028-A916-CED98FC08149}"/>
                </a:ext>
              </a:extLst>
            </p:cNvPr>
            <p:cNvCxnSpPr>
              <a:cxnSpLocks/>
            </p:cNvCxnSpPr>
            <p:nvPr/>
          </p:nvCxnSpPr>
          <p:spPr>
            <a:xfrm flipV="1">
              <a:off x="3618865" y="5795011"/>
              <a:ext cx="0" cy="387350"/>
            </a:xfrm>
            <a:prstGeom prst="line">
              <a:avLst/>
            </a:prstGeom>
            <a:ln w="12700"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id="{B5341F05-CF21-417A-922D-9ADFAA1AAB35}"/>
                </a:ext>
              </a:extLst>
            </p:cNvPr>
            <p:cNvCxnSpPr>
              <a:cxnSpLocks/>
            </p:cNvCxnSpPr>
            <p:nvPr/>
          </p:nvCxnSpPr>
          <p:spPr>
            <a:xfrm flipV="1">
              <a:off x="4880021" y="6345556"/>
              <a:ext cx="0" cy="512444"/>
            </a:xfrm>
            <a:prstGeom prst="line">
              <a:avLst/>
            </a:prstGeom>
            <a:ln w="9525" cap="rnd">
              <a:gradFill>
                <a:gsLst>
                  <a:gs pos="0">
                    <a:schemeClr val="accent1">
                      <a:alpha val="0"/>
                    </a:schemeClr>
                  </a:gs>
                  <a:gs pos="100000">
                    <a:schemeClr val="accent1">
                      <a:alpha val="4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434739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a:extLst>
              <a:ext uri="{FF2B5EF4-FFF2-40B4-BE49-F238E27FC236}">
                <a16:creationId xmlns:a16="http://schemas.microsoft.com/office/drawing/2014/main" id="{4E17419F-3BAF-44BF-BF02-AE1F70E67EA6}"/>
              </a:ext>
            </a:extLst>
          </p:cNvPr>
          <p:cNvPicPr>
            <a:picLocks noChangeAspect="1"/>
          </p:cNvPicPr>
          <p:nvPr/>
        </p:nvPicPr>
        <p:blipFill rotWithShape="1">
          <a:blip r:embed="rId8">
            <a:extLst>
              <a:ext uri="{28A0092B-C50C-407E-A947-70E740481C1C}">
                <a14:useLocalDpi xmlns:a14="http://schemas.microsoft.com/office/drawing/2010/main" val="0"/>
              </a:ext>
            </a:extLst>
          </a:blip>
          <a:srcRect t="129" b="25633"/>
          <a:stretch/>
        </p:blipFill>
        <p:spPr>
          <a:xfrm>
            <a:off x="-1" y="0"/>
            <a:ext cx="12192002" cy="6857798"/>
          </a:xfrm>
          <a:prstGeom prst="rect">
            <a:avLst/>
          </a:prstGeom>
        </p:spPr>
      </p:pic>
      <p:sp>
        <p:nvSpPr>
          <p:cNvPr id="67" name="矩形 66">
            <a:extLst>
              <a:ext uri="{FF2B5EF4-FFF2-40B4-BE49-F238E27FC236}">
                <a16:creationId xmlns:a16="http://schemas.microsoft.com/office/drawing/2014/main" id="{2B82A7C5-2A5D-4746-A64D-E2A05FE2CB08}"/>
              </a:ext>
            </a:extLst>
          </p:cNvPr>
          <p:cNvSpPr/>
          <p:nvPr/>
        </p:nvSpPr>
        <p:spPr>
          <a:xfrm>
            <a:off x="-2" y="202"/>
            <a:ext cx="12192002" cy="6857597"/>
          </a:xfrm>
          <a:prstGeom prst="rect">
            <a:avLst/>
          </a:prstGeom>
          <a:blipFill dpi="0" rotWithShape="1">
            <a:blip r:embed="rId9">
              <a:alphaModFix amt="70000"/>
            </a:blip>
            <a:srcRect/>
            <a:stretch>
              <a:fillRect l="-21309" r="-15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id="{D2A1EF26-8612-46EE-8A99-F9179347C501}"/>
              </a:ext>
            </a:extLst>
          </p:cNvPr>
          <p:cNvSpPr/>
          <p:nvPr/>
        </p:nvSpPr>
        <p:spPr>
          <a:xfrm>
            <a:off x="10811090" y="5311952"/>
            <a:ext cx="714141" cy="714141"/>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a:extLst>
              <a:ext uri="{FF2B5EF4-FFF2-40B4-BE49-F238E27FC236}">
                <a16:creationId xmlns:a16="http://schemas.microsoft.com/office/drawing/2014/main" id="{0AED42A5-DAC2-4C86-B6E2-8DA6D8D75060}"/>
              </a:ext>
            </a:extLst>
          </p:cNvPr>
          <p:cNvSpPr/>
          <p:nvPr/>
        </p:nvSpPr>
        <p:spPr>
          <a:xfrm>
            <a:off x="0" y="-25400"/>
            <a:ext cx="12192000" cy="6858000"/>
          </a:xfrm>
          <a:prstGeom prst="rect">
            <a:avLst/>
          </a:prstGeom>
          <a:gradFill flip="none" rotWithShape="1">
            <a:gsLst>
              <a:gs pos="0">
                <a:srgbClr val="140035"/>
              </a:gs>
              <a:gs pos="69000">
                <a:srgbClr val="140035">
                  <a:alpha val="97000"/>
                </a:srgbClr>
              </a:gs>
              <a:gs pos="100000">
                <a:srgbClr val="140035">
                  <a:alpha val="0"/>
                </a:srgbClr>
              </a:gs>
              <a:gs pos="42000">
                <a:srgbClr val="140035">
                  <a:alpha val="42000"/>
                </a:srgbClr>
              </a:gs>
            </a:gsLst>
            <a:lin ang="54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a:extLst>
              <a:ext uri="{FF2B5EF4-FFF2-40B4-BE49-F238E27FC236}">
                <a16:creationId xmlns:a16="http://schemas.microsoft.com/office/drawing/2014/main" id="{B843F5A4-8DDE-4552-BDDF-2896E5876B11}"/>
              </a:ext>
            </a:extLst>
          </p:cNvPr>
          <p:cNvSpPr/>
          <p:nvPr/>
        </p:nvSpPr>
        <p:spPr>
          <a:xfrm>
            <a:off x="400488" y="1054100"/>
            <a:ext cx="770826" cy="770826"/>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a:extLst>
              <a:ext uri="{FF2B5EF4-FFF2-40B4-BE49-F238E27FC236}">
                <a16:creationId xmlns:a16="http://schemas.microsoft.com/office/drawing/2014/main" id="{40CC6BDF-4EA5-4B23-B07F-1C2C2D0428BE}"/>
              </a:ext>
            </a:extLst>
          </p:cNvPr>
          <p:cNvSpPr/>
          <p:nvPr/>
        </p:nvSpPr>
        <p:spPr>
          <a:xfrm>
            <a:off x="-866728" y="4465904"/>
            <a:ext cx="1388342" cy="1388342"/>
          </a:xfrm>
          <a:prstGeom prst="ellipse">
            <a:avLst/>
          </a:prstGeom>
          <a:gradFill>
            <a:gsLst>
              <a:gs pos="44000">
                <a:srgbClr val="990AA0">
                  <a:alpha val="70000"/>
                </a:srgbClr>
              </a:gs>
              <a:gs pos="23000">
                <a:srgbClr val="AB08B1">
                  <a:lumMod val="93000"/>
                  <a:lumOff val="7000"/>
                  <a:alpha val="70000"/>
                </a:srgbClr>
              </a:gs>
              <a:gs pos="0">
                <a:srgbClr val="B008B5">
                  <a:alpha val="50000"/>
                </a:srgbClr>
              </a:gs>
              <a:gs pos="100000">
                <a:srgbClr val="2A0F42">
                  <a:alpha val="40000"/>
                </a:srgbClr>
              </a:gs>
              <a:gs pos="76000">
                <a:srgbClr val="530E66">
                  <a:alpha val="70000"/>
                </a:srgbClr>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a:extLst>
              <a:ext uri="{FF2B5EF4-FFF2-40B4-BE49-F238E27FC236}">
                <a16:creationId xmlns:a16="http://schemas.microsoft.com/office/drawing/2014/main" id="{EC4CFC8C-375B-4739-B119-C2500557F5F7}"/>
              </a:ext>
            </a:extLst>
          </p:cNvPr>
          <p:cNvSpPr/>
          <p:nvPr/>
        </p:nvSpPr>
        <p:spPr>
          <a:xfrm>
            <a:off x="11315546" y="-234496"/>
            <a:ext cx="1752907" cy="1752907"/>
          </a:xfrm>
          <a:prstGeom prst="ellipse">
            <a:avLst/>
          </a:prstGeom>
          <a:gradFill>
            <a:gsLst>
              <a:gs pos="44000">
                <a:srgbClr val="990AA0">
                  <a:alpha val="50000"/>
                </a:srgbClr>
              </a:gs>
              <a:gs pos="23000">
                <a:srgbClr val="AB08B1">
                  <a:lumMod val="93000"/>
                  <a:lumOff val="7000"/>
                  <a:alpha val="55000"/>
                </a:srgbClr>
              </a:gs>
              <a:gs pos="0">
                <a:srgbClr val="B008B5">
                  <a:alpha val="55000"/>
                </a:srgbClr>
              </a:gs>
              <a:gs pos="100000">
                <a:srgbClr val="2A0F42">
                  <a:alpha val="50000"/>
                </a:srgbClr>
              </a:gs>
              <a:gs pos="76000">
                <a:srgbClr val="530E66">
                  <a:alpha val="50000"/>
                </a:srgbClr>
              </a:gs>
            </a:gsLst>
            <a:lin ang="2700000" scaled="0"/>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8" name="组合 127">
            <a:extLst>
              <a:ext uri="{FF2B5EF4-FFF2-40B4-BE49-F238E27FC236}">
                <a16:creationId xmlns:a16="http://schemas.microsoft.com/office/drawing/2014/main" id="{61DE8CC9-64AD-495B-B577-A9E75F395EF9}"/>
              </a:ext>
            </a:extLst>
          </p:cNvPr>
          <p:cNvGrpSpPr/>
          <p:nvPr/>
        </p:nvGrpSpPr>
        <p:grpSpPr>
          <a:xfrm flipH="1">
            <a:off x="7253288" y="656340"/>
            <a:ext cx="3914873" cy="172329"/>
            <a:chOff x="379932" y="656340"/>
            <a:chExt cx="3561080" cy="172329"/>
          </a:xfrm>
        </p:grpSpPr>
        <p:sp>
          <p:nvSpPr>
            <p:cNvPr id="129" name="任意多边形: 形状 128">
              <a:extLst>
                <a:ext uri="{FF2B5EF4-FFF2-40B4-BE49-F238E27FC236}">
                  <a16:creationId xmlns:a16="http://schemas.microsoft.com/office/drawing/2014/main" id="{4935E011-DA35-48F6-A3A3-6F6FE67EF7E9}"/>
                </a:ext>
              </a:extLst>
            </p:cNvPr>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形状 129">
              <a:extLst>
                <a:ext uri="{FF2B5EF4-FFF2-40B4-BE49-F238E27FC236}">
                  <a16:creationId xmlns:a16="http://schemas.microsoft.com/office/drawing/2014/main" id="{1A94B09B-2336-4C2C-9B52-ECDD0EA69E91}"/>
                </a:ext>
              </a:extLst>
            </p:cNvPr>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1" name="任意多边形: 形状 130">
              <a:extLst>
                <a:ext uri="{FF2B5EF4-FFF2-40B4-BE49-F238E27FC236}">
                  <a16:creationId xmlns:a16="http://schemas.microsoft.com/office/drawing/2014/main" id="{2BBB009E-7941-4341-9081-A71B1FFB2ADF}"/>
                </a:ext>
              </a:extLst>
            </p:cNvPr>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a:extLst>
              <a:ext uri="{FF2B5EF4-FFF2-40B4-BE49-F238E27FC236}">
                <a16:creationId xmlns:a16="http://schemas.microsoft.com/office/drawing/2014/main" id="{E510BF0A-03E8-4972-94CF-3A9717DDB23F}"/>
              </a:ext>
            </a:extLst>
          </p:cNvPr>
          <p:cNvGrpSpPr/>
          <p:nvPr/>
        </p:nvGrpSpPr>
        <p:grpSpPr>
          <a:xfrm>
            <a:off x="5658545" y="1464548"/>
            <a:ext cx="874911" cy="45719"/>
            <a:chOff x="5565531" y="1568626"/>
            <a:chExt cx="1060938" cy="55440"/>
          </a:xfrm>
        </p:grpSpPr>
        <p:cxnSp>
          <p:nvCxnSpPr>
            <p:cNvPr id="133" name="直接连接符 132">
              <a:extLst>
                <a:ext uri="{FF2B5EF4-FFF2-40B4-BE49-F238E27FC236}">
                  <a16:creationId xmlns:a16="http://schemas.microsoft.com/office/drawing/2014/main" id="{D20A225E-44AF-4729-A1CA-3D5878576975}"/>
                </a:ext>
              </a:extLst>
            </p:cNvPr>
            <p:cNvCxnSpPr>
              <a:cxnSpLocks/>
            </p:cNvCxnSpPr>
            <p:nvPr/>
          </p:nvCxnSpPr>
          <p:spPr>
            <a:xfrm>
              <a:off x="5565531" y="1568626"/>
              <a:ext cx="1060938"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042144A8-6019-44AB-83D6-FA2483A179D5}"/>
                </a:ext>
              </a:extLst>
            </p:cNvPr>
            <p:cNvCxnSpPr>
              <a:cxnSpLocks/>
            </p:cNvCxnSpPr>
            <p:nvPr/>
          </p:nvCxnSpPr>
          <p:spPr>
            <a:xfrm>
              <a:off x="5868866" y="1624066"/>
              <a:ext cx="454269"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5" name="组合 134">
            <a:extLst>
              <a:ext uri="{FF2B5EF4-FFF2-40B4-BE49-F238E27FC236}">
                <a16:creationId xmlns:a16="http://schemas.microsoft.com/office/drawing/2014/main" id="{A56D8076-1886-4690-A301-1DB42BC75C78}"/>
              </a:ext>
            </a:extLst>
          </p:cNvPr>
          <p:cNvGrpSpPr/>
          <p:nvPr/>
        </p:nvGrpSpPr>
        <p:grpSpPr>
          <a:xfrm>
            <a:off x="4971312" y="429953"/>
            <a:ext cx="2249376" cy="568361"/>
            <a:chOff x="3973624" y="462786"/>
            <a:chExt cx="4244752" cy="568361"/>
          </a:xfrm>
        </p:grpSpPr>
        <p:sp>
          <p:nvSpPr>
            <p:cNvPr id="136" name="文本框 135">
              <a:extLst>
                <a:ext uri="{FF2B5EF4-FFF2-40B4-BE49-F238E27FC236}">
                  <a16:creationId xmlns:a16="http://schemas.microsoft.com/office/drawing/2014/main" id="{99042D82-CCAE-447A-A0EE-EFA150ECB38E}"/>
                </a:ext>
              </a:extLst>
            </p:cNvPr>
            <p:cNvSpPr txBox="1"/>
            <p:nvPr/>
          </p:nvSpPr>
          <p:spPr>
            <a:xfrm>
              <a:off x="3973624" y="477149"/>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战略规划</a:t>
              </a:r>
            </a:p>
          </p:txBody>
        </p:sp>
        <p:sp>
          <p:nvSpPr>
            <p:cNvPr id="137" name="文本框 136">
              <a:extLst>
                <a:ext uri="{FF2B5EF4-FFF2-40B4-BE49-F238E27FC236}">
                  <a16:creationId xmlns:a16="http://schemas.microsoft.com/office/drawing/2014/main" id="{9D006879-A09F-4F1B-9BEF-F716B61035C9}"/>
                </a:ext>
              </a:extLst>
            </p:cNvPr>
            <p:cNvSpPr txBox="1"/>
            <p:nvPr/>
          </p:nvSpPr>
          <p:spPr>
            <a:xfrm>
              <a:off x="3973624" y="462786"/>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solidFill>
                    <a:schemeClr val="bg1"/>
                  </a:solidFill>
                  <a:latin typeface="+mj-ea"/>
                  <a:ea typeface="+mj-ea"/>
                </a:rPr>
                <a:t>战略规划</a:t>
              </a:r>
            </a:p>
          </p:txBody>
        </p:sp>
      </p:grpSp>
      <p:sp>
        <p:nvSpPr>
          <p:cNvPr id="138" name="文本框 137">
            <a:extLst>
              <a:ext uri="{FF2B5EF4-FFF2-40B4-BE49-F238E27FC236}">
                <a16:creationId xmlns:a16="http://schemas.microsoft.com/office/drawing/2014/main" id="{49195230-D7DB-4CA0-AAD2-D9725B844970}"/>
              </a:ext>
            </a:extLst>
          </p:cNvPr>
          <p:cNvSpPr txBox="1"/>
          <p:nvPr/>
        </p:nvSpPr>
        <p:spPr>
          <a:xfrm>
            <a:off x="5123839" y="1073658"/>
            <a:ext cx="1772261" cy="24622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44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dist"/>
            <a:r>
              <a:rPr lang="zh-CN" altLang="en-US" sz="1600" spc="0" dirty="0">
                <a:solidFill>
                  <a:schemeClr val="bg1"/>
                </a:solidFill>
                <a:latin typeface="+mj-ea"/>
                <a:ea typeface="+mj-ea"/>
              </a:rPr>
              <a:t>逆风飞扬</a:t>
            </a:r>
            <a:r>
              <a:rPr lang="en-US" altLang="zh-CN" sz="1600" spc="0" dirty="0">
                <a:solidFill>
                  <a:schemeClr val="bg1"/>
                </a:solidFill>
                <a:latin typeface="+mj-ea"/>
                <a:ea typeface="+mj-ea"/>
              </a:rPr>
              <a:t>·</a:t>
            </a:r>
            <a:r>
              <a:rPr lang="zh-CN" altLang="en-US" sz="1600" spc="0" dirty="0">
                <a:solidFill>
                  <a:schemeClr val="bg1"/>
                </a:solidFill>
                <a:latin typeface="+mj-ea"/>
                <a:ea typeface="+mj-ea"/>
              </a:rPr>
              <a:t>再创辉煌</a:t>
            </a:r>
          </a:p>
        </p:txBody>
      </p:sp>
      <p:grpSp>
        <p:nvGrpSpPr>
          <p:cNvPr id="139" name="组合 138">
            <a:extLst>
              <a:ext uri="{FF2B5EF4-FFF2-40B4-BE49-F238E27FC236}">
                <a16:creationId xmlns:a16="http://schemas.microsoft.com/office/drawing/2014/main" id="{B3DCE725-6C84-423B-8839-5B06FA579B00}"/>
              </a:ext>
            </a:extLst>
          </p:cNvPr>
          <p:cNvGrpSpPr/>
          <p:nvPr/>
        </p:nvGrpSpPr>
        <p:grpSpPr>
          <a:xfrm>
            <a:off x="919063" y="656340"/>
            <a:ext cx="3867249" cy="172329"/>
            <a:chOff x="379932" y="656340"/>
            <a:chExt cx="3561080" cy="172329"/>
          </a:xfrm>
        </p:grpSpPr>
        <p:sp>
          <p:nvSpPr>
            <p:cNvPr id="145" name="任意多边形: 形状 144">
              <a:extLst>
                <a:ext uri="{FF2B5EF4-FFF2-40B4-BE49-F238E27FC236}">
                  <a16:creationId xmlns:a16="http://schemas.microsoft.com/office/drawing/2014/main" id="{96E33094-9702-46AE-AF15-1A81FB459112}"/>
                </a:ext>
              </a:extLst>
            </p:cNvPr>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形状 145">
              <a:extLst>
                <a:ext uri="{FF2B5EF4-FFF2-40B4-BE49-F238E27FC236}">
                  <a16:creationId xmlns:a16="http://schemas.microsoft.com/office/drawing/2014/main" id="{59853EFF-E505-4B6E-AFC5-56E23B9739C9}"/>
                </a:ext>
              </a:extLst>
            </p:cNvPr>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7" name="任意多边形: 形状 146">
              <a:extLst>
                <a:ext uri="{FF2B5EF4-FFF2-40B4-BE49-F238E27FC236}">
                  <a16:creationId xmlns:a16="http://schemas.microsoft.com/office/drawing/2014/main" id="{0A5A91D3-E531-4E9B-AB32-884CAE0A1958}"/>
                </a:ext>
              </a:extLst>
            </p:cNvPr>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形状 33">
            <a:extLst>
              <a:ext uri="{FF2B5EF4-FFF2-40B4-BE49-F238E27FC236}">
                <a16:creationId xmlns:a16="http://schemas.microsoft.com/office/drawing/2014/main" id="{EE0B58D6-98AC-484B-8573-A17154E4D509}"/>
              </a:ext>
            </a:extLst>
          </p:cNvPr>
          <p:cNvSpPr/>
          <p:nvPr/>
        </p:nvSpPr>
        <p:spPr>
          <a:xfrm>
            <a:off x="-1752600" y="3189549"/>
            <a:ext cx="14420850" cy="4305300"/>
          </a:xfrm>
          <a:custGeom>
            <a:avLst/>
            <a:gdLst>
              <a:gd name="connsiteX0" fmla="*/ 0 w 14363700"/>
              <a:gd name="connsiteY0" fmla="*/ 4114800 h 4114800"/>
              <a:gd name="connsiteX1" fmla="*/ 2228850 w 14363700"/>
              <a:gd name="connsiteY1" fmla="*/ 2171700 h 4114800"/>
              <a:gd name="connsiteX2" fmla="*/ 5772150 w 14363700"/>
              <a:gd name="connsiteY2" fmla="*/ 3543300 h 4114800"/>
              <a:gd name="connsiteX3" fmla="*/ 8724900 w 14363700"/>
              <a:gd name="connsiteY3" fmla="*/ 1123950 h 4114800"/>
              <a:gd name="connsiteX4" fmla="*/ 11677650 w 14363700"/>
              <a:gd name="connsiteY4" fmla="*/ 2266950 h 4114800"/>
              <a:gd name="connsiteX5" fmla="*/ 14363700 w 14363700"/>
              <a:gd name="connsiteY5" fmla="*/ 0 h 4114800"/>
              <a:gd name="connsiteX0" fmla="*/ 0 w 14363700"/>
              <a:gd name="connsiteY0" fmla="*/ 4114800 h 4114800"/>
              <a:gd name="connsiteX1" fmla="*/ 2228850 w 14363700"/>
              <a:gd name="connsiteY1" fmla="*/ 2171700 h 4114800"/>
              <a:gd name="connsiteX2" fmla="*/ 5792582 w 14363700"/>
              <a:gd name="connsiteY2" fmla="*/ 2705100 h 4114800"/>
              <a:gd name="connsiteX3" fmla="*/ 8724900 w 14363700"/>
              <a:gd name="connsiteY3" fmla="*/ 1123950 h 4114800"/>
              <a:gd name="connsiteX4" fmla="*/ 11677650 w 14363700"/>
              <a:gd name="connsiteY4" fmla="*/ 2266950 h 4114800"/>
              <a:gd name="connsiteX5" fmla="*/ 14363700 w 14363700"/>
              <a:gd name="connsiteY5" fmla="*/ 0 h 4114800"/>
              <a:gd name="connsiteX0" fmla="*/ 0 w 14363700"/>
              <a:gd name="connsiteY0" fmla="*/ 4114800 h 4114800"/>
              <a:gd name="connsiteX1" fmla="*/ 2228850 w 14363700"/>
              <a:gd name="connsiteY1" fmla="*/ 2171700 h 4114800"/>
              <a:gd name="connsiteX2" fmla="*/ 5792582 w 14363700"/>
              <a:gd name="connsiteY2" fmla="*/ 2705100 h 4114800"/>
              <a:gd name="connsiteX3" fmla="*/ 8724900 w 14363700"/>
              <a:gd name="connsiteY3" fmla="*/ 1123950 h 4114800"/>
              <a:gd name="connsiteX4" fmla="*/ 11922834 w 14363700"/>
              <a:gd name="connsiteY4" fmla="*/ 1600200 h 4114800"/>
              <a:gd name="connsiteX5" fmla="*/ 14363700 w 14363700"/>
              <a:gd name="connsiteY5" fmla="*/ 0 h 4114800"/>
              <a:gd name="connsiteX0" fmla="*/ 0 w 14792772"/>
              <a:gd name="connsiteY0" fmla="*/ 4762500 h 4762500"/>
              <a:gd name="connsiteX1" fmla="*/ 2228850 w 14792772"/>
              <a:gd name="connsiteY1" fmla="*/ 2819400 h 4762500"/>
              <a:gd name="connsiteX2" fmla="*/ 5792582 w 14792772"/>
              <a:gd name="connsiteY2" fmla="*/ 3352800 h 4762500"/>
              <a:gd name="connsiteX3" fmla="*/ 8724900 w 14792772"/>
              <a:gd name="connsiteY3" fmla="*/ 1771650 h 4762500"/>
              <a:gd name="connsiteX4" fmla="*/ 11922834 w 14792772"/>
              <a:gd name="connsiteY4" fmla="*/ 2247900 h 4762500"/>
              <a:gd name="connsiteX5" fmla="*/ 14792772 w 14792772"/>
              <a:gd name="connsiteY5" fmla="*/ 0 h 4762500"/>
              <a:gd name="connsiteX0" fmla="*/ 0 w 14792772"/>
              <a:gd name="connsiteY0" fmla="*/ 4762500 h 4762500"/>
              <a:gd name="connsiteX1" fmla="*/ 2228850 w 14792772"/>
              <a:gd name="connsiteY1" fmla="*/ 2819400 h 4762500"/>
              <a:gd name="connsiteX2" fmla="*/ 5792582 w 14792772"/>
              <a:gd name="connsiteY2" fmla="*/ 3352800 h 4762500"/>
              <a:gd name="connsiteX3" fmla="*/ 8724900 w 14792772"/>
              <a:gd name="connsiteY3" fmla="*/ 1771650 h 4762500"/>
              <a:gd name="connsiteX4" fmla="*/ 11922834 w 14792772"/>
              <a:gd name="connsiteY4" fmla="*/ 2247900 h 4762500"/>
              <a:gd name="connsiteX5" fmla="*/ 14792772 w 14792772"/>
              <a:gd name="connsiteY5" fmla="*/ 0 h 4762500"/>
              <a:gd name="connsiteX0" fmla="*/ 0 w 14792772"/>
              <a:gd name="connsiteY0" fmla="*/ 4762500 h 4762500"/>
              <a:gd name="connsiteX1" fmla="*/ 2228850 w 14792772"/>
              <a:gd name="connsiteY1" fmla="*/ 2819400 h 4762500"/>
              <a:gd name="connsiteX2" fmla="*/ 5792582 w 14792772"/>
              <a:gd name="connsiteY2" fmla="*/ 3352800 h 4762500"/>
              <a:gd name="connsiteX3" fmla="*/ 8847493 w 14792772"/>
              <a:gd name="connsiteY3" fmla="*/ 1981200 h 4762500"/>
              <a:gd name="connsiteX4" fmla="*/ 11922834 w 14792772"/>
              <a:gd name="connsiteY4" fmla="*/ 2247900 h 4762500"/>
              <a:gd name="connsiteX5" fmla="*/ 14792772 w 14792772"/>
              <a:gd name="connsiteY5" fmla="*/ 0 h 4762500"/>
              <a:gd name="connsiteX0" fmla="*/ 0 w 14792772"/>
              <a:gd name="connsiteY0" fmla="*/ 4762500 h 4762500"/>
              <a:gd name="connsiteX1" fmla="*/ 2228850 w 14792772"/>
              <a:gd name="connsiteY1" fmla="*/ 2819400 h 4762500"/>
              <a:gd name="connsiteX2" fmla="*/ 5792582 w 14792772"/>
              <a:gd name="connsiteY2" fmla="*/ 3219450 h 4762500"/>
              <a:gd name="connsiteX3" fmla="*/ 8847493 w 14792772"/>
              <a:gd name="connsiteY3" fmla="*/ 1981200 h 4762500"/>
              <a:gd name="connsiteX4" fmla="*/ 11922834 w 14792772"/>
              <a:gd name="connsiteY4" fmla="*/ 2247900 h 4762500"/>
              <a:gd name="connsiteX5" fmla="*/ 14792772 w 14792772"/>
              <a:gd name="connsiteY5" fmla="*/ 0 h 4762500"/>
              <a:gd name="connsiteX0" fmla="*/ 0 w 15467028"/>
              <a:gd name="connsiteY0" fmla="*/ 4305300 h 4305300"/>
              <a:gd name="connsiteX1" fmla="*/ 2903106 w 15467028"/>
              <a:gd name="connsiteY1" fmla="*/ 2819400 h 4305300"/>
              <a:gd name="connsiteX2" fmla="*/ 6466838 w 15467028"/>
              <a:gd name="connsiteY2" fmla="*/ 3219450 h 4305300"/>
              <a:gd name="connsiteX3" fmla="*/ 9521749 w 15467028"/>
              <a:gd name="connsiteY3" fmla="*/ 1981200 h 4305300"/>
              <a:gd name="connsiteX4" fmla="*/ 12597090 w 15467028"/>
              <a:gd name="connsiteY4" fmla="*/ 2247900 h 4305300"/>
              <a:gd name="connsiteX5" fmla="*/ 15467028 w 15467028"/>
              <a:gd name="connsiteY5" fmla="*/ 0 h 4305300"/>
              <a:gd name="connsiteX0" fmla="*/ 0 w 15467028"/>
              <a:gd name="connsiteY0" fmla="*/ 4305300 h 4305300"/>
              <a:gd name="connsiteX1" fmla="*/ 2903106 w 15467028"/>
              <a:gd name="connsiteY1" fmla="*/ 2819400 h 4305300"/>
              <a:gd name="connsiteX2" fmla="*/ 6466838 w 15467028"/>
              <a:gd name="connsiteY2" fmla="*/ 3219450 h 4305300"/>
              <a:gd name="connsiteX3" fmla="*/ 9521749 w 15467028"/>
              <a:gd name="connsiteY3" fmla="*/ 1981200 h 4305300"/>
              <a:gd name="connsiteX4" fmla="*/ 12597090 w 15467028"/>
              <a:gd name="connsiteY4" fmla="*/ 2247900 h 4305300"/>
              <a:gd name="connsiteX5" fmla="*/ 15467028 w 15467028"/>
              <a:gd name="connsiteY5" fmla="*/ 0 h 430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67028" h="4305300">
                <a:moveTo>
                  <a:pt x="0" y="4305300"/>
                </a:moveTo>
                <a:cubicBezTo>
                  <a:pt x="633412" y="3381375"/>
                  <a:pt x="1791247" y="2930525"/>
                  <a:pt x="2903106" y="2819400"/>
                </a:cubicBezTo>
                <a:cubicBezTo>
                  <a:pt x="4014965" y="2708275"/>
                  <a:pt x="5363731" y="3359150"/>
                  <a:pt x="6466838" y="3219450"/>
                </a:cubicBezTo>
                <a:cubicBezTo>
                  <a:pt x="7569945" y="3079750"/>
                  <a:pt x="8500040" y="2143125"/>
                  <a:pt x="9521749" y="1981200"/>
                </a:cubicBezTo>
                <a:cubicBezTo>
                  <a:pt x="10543458" y="1819275"/>
                  <a:pt x="11606210" y="2578100"/>
                  <a:pt x="12597090" y="2247900"/>
                </a:cubicBezTo>
                <a:cubicBezTo>
                  <a:pt x="13587970" y="1917700"/>
                  <a:pt x="14675632" y="1192212"/>
                  <a:pt x="15467028" y="0"/>
                </a:cubicBezTo>
              </a:path>
            </a:pathLst>
          </a:custGeom>
          <a:noFill/>
          <a:ln w="22225">
            <a:gradFill>
              <a:gsLst>
                <a:gs pos="30000">
                  <a:schemeClr val="accent1"/>
                </a:gs>
                <a:gs pos="93000">
                  <a:schemeClr val="accent2"/>
                </a:gs>
              </a:gsLst>
              <a:lin ang="0" scaled="0"/>
            </a:gradFill>
          </a:ln>
          <a:effectLst>
            <a:outerShdw blurRad="101600" dir="5400000" algn="t" rotWithShape="0">
              <a:schemeClr val="accent1">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cxnSp>
        <p:nvCxnSpPr>
          <p:cNvPr id="35" name="直接连接符 34">
            <a:extLst>
              <a:ext uri="{FF2B5EF4-FFF2-40B4-BE49-F238E27FC236}">
                <a16:creationId xmlns:a16="http://schemas.microsoft.com/office/drawing/2014/main" id="{08BA315D-358A-464C-8DAB-3140F3B0EA62}"/>
              </a:ext>
            </a:extLst>
          </p:cNvPr>
          <p:cNvCxnSpPr/>
          <p:nvPr/>
        </p:nvCxnSpPr>
        <p:spPr>
          <a:xfrm>
            <a:off x="1097493" y="3361752"/>
            <a:ext cx="0" cy="2575533"/>
          </a:xfrm>
          <a:prstGeom prst="line">
            <a:avLst/>
          </a:prstGeom>
          <a:ln w="12700">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id="{784E975A-4FA5-45A1-9FB5-638823120D59}"/>
              </a:ext>
            </a:extLst>
          </p:cNvPr>
          <p:cNvSpPr txBox="1"/>
          <p:nvPr/>
        </p:nvSpPr>
        <p:spPr>
          <a:xfrm>
            <a:off x="1220379" y="3538585"/>
            <a:ext cx="2905306" cy="1750031"/>
          </a:xfrm>
          <a:prstGeom prst="rect">
            <a:avLst/>
          </a:prstGeom>
          <a:noFill/>
        </p:spPr>
        <p:txBody>
          <a:bodyPr wrap="square">
            <a:spAutoFit/>
          </a:bodyPr>
          <a:lstStyle>
            <a:defPPr>
              <a:defRPr lang="zh-CN"/>
            </a:defPPr>
            <a:lvl1pPr>
              <a:lnSpc>
                <a:spcPct val="120000"/>
              </a:lnSpc>
              <a:defRPr kumimoji="0" sz="1200" b="0" i="0" u="none" strike="noStrike" cap="none" spc="0" normalizeH="0" baseline="0">
                <a:ln>
                  <a:noFill/>
                </a:ln>
                <a:solidFill>
                  <a:srgbClr val="FDFDFD"/>
                </a:solidFill>
                <a:effectLst/>
                <a:uLnTx/>
                <a:uFillTx/>
                <a:latin typeface="+mn-ea"/>
              </a:defRPr>
            </a:lvl1pPr>
          </a:lstStyle>
          <a:p>
            <a:pPr algn="just">
              <a:lnSpc>
                <a:spcPct val="130000"/>
              </a:lnSpc>
            </a:pPr>
            <a:r>
              <a:rPr lang="en-US" altLang="zh-CN" sz="1400" dirty="0">
                <a:effectLst>
                  <a:outerShdw blurRad="38100" dist="38100" dir="2700000" algn="tl">
                    <a:srgbClr val="000000">
                      <a:alpha val="43137"/>
                    </a:srgbClr>
                  </a:outerShdw>
                </a:effectLst>
              </a:rPr>
              <a:t>1F</a:t>
            </a:r>
            <a:r>
              <a:rPr lang="zh-CN" altLang="en-US" sz="1400" dirty="0">
                <a:effectLst>
                  <a:outerShdw blurRad="38100" dist="38100" dir="2700000" algn="tl">
                    <a:srgbClr val="000000">
                      <a:alpha val="43137"/>
                    </a:srgbClr>
                  </a:outerShdw>
                </a:effectLst>
              </a:rPr>
              <a:t>以“三问</a:t>
            </a:r>
            <a:r>
              <a:rPr lang="en-US" altLang="zh-CN" sz="1400" dirty="0">
                <a:effectLst>
                  <a:outerShdw blurRad="38100" dist="38100" dir="2700000" algn="tl">
                    <a:srgbClr val="000000">
                      <a:alpha val="43137"/>
                    </a:srgbClr>
                  </a:outerShdw>
                </a:effectLst>
              </a:rPr>
              <a:t>—</a:t>
            </a:r>
            <a:r>
              <a:rPr lang="zh-CN" altLang="en-US" sz="1400" dirty="0">
                <a:effectLst>
                  <a:outerShdw blurRad="38100" dist="38100" dir="2700000" algn="tl">
                    <a:srgbClr val="000000">
                      <a:alpha val="43137"/>
                    </a:srgbClr>
                  </a:outerShdw>
                </a:effectLst>
              </a:rPr>
              <a:t>问天、问水、问未来”为主题</a:t>
            </a:r>
            <a:r>
              <a:rPr lang="en-US" altLang="zh-CN" sz="1400" dirty="0">
                <a:effectLst>
                  <a:outerShdw blurRad="38100" dist="38100" dir="2700000" algn="tl">
                    <a:srgbClr val="000000">
                      <a:alpha val="43137"/>
                    </a:srgbClr>
                  </a:outerShdw>
                </a:effectLst>
              </a:rPr>
              <a:t>,</a:t>
            </a:r>
            <a:r>
              <a:rPr lang="zh-CN" altLang="en-US" sz="1400" dirty="0">
                <a:effectLst>
                  <a:outerShdw blurRad="38100" dist="38100" dir="2700000" algn="tl">
                    <a:srgbClr val="000000">
                      <a:alpha val="43137"/>
                    </a:srgbClr>
                  </a:outerShdw>
                </a:effectLst>
              </a:rPr>
              <a:t>包括室内四个展厅和东西庭两个室外展厅。航空航天展示航空航天领域的基础知识和科技的发展儿童馆包括探索自然奥秘、感知与分享、快乐成长天地三个展厅</a:t>
            </a:r>
          </a:p>
        </p:txBody>
      </p:sp>
      <p:grpSp>
        <p:nvGrpSpPr>
          <p:cNvPr id="8" name="组合 7">
            <a:extLst>
              <a:ext uri="{FF2B5EF4-FFF2-40B4-BE49-F238E27FC236}">
                <a16:creationId xmlns:a16="http://schemas.microsoft.com/office/drawing/2014/main" id="{B7C143F2-6E0D-4A03-94C1-9D5814193640}"/>
              </a:ext>
            </a:extLst>
          </p:cNvPr>
          <p:cNvGrpSpPr/>
          <p:nvPr/>
        </p:nvGrpSpPr>
        <p:grpSpPr>
          <a:xfrm>
            <a:off x="972682" y="5873773"/>
            <a:ext cx="251620" cy="251620"/>
            <a:chOff x="1103311" y="5931829"/>
            <a:chExt cx="251620" cy="251620"/>
          </a:xfrm>
        </p:grpSpPr>
        <p:sp>
          <p:nvSpPr>
            <p:cNvPr id="57" name="PA-椭圆 10">
              <a:extLst>
                <a:ext uri="{FF2B5EF4-FFF2-40B4-BE49-F238E27FC236}">
                  <a16:creationId xmlns:a16="http://schemas.microsoft.com/office/drawing/2014/main" id="{55728929-99BB-4744-8D5A-E0E6D8D7CA77}"/>
                </a:ext>
              </a:extLst>
            </p:cNvPr>
            <p:cNvSpPr>
              <a:spLocks noChangeAspect="1"/>
            </p:cNvSpPr>
            <p:nvPr>
              <p:custDataLst>
                <p:tags r:id="rId5"/>
              </p:custDataLst>
            </p:nvPr>
          </p:nvSpPr>
          <p:spPr>
            <a:xfrm>
              <a:off x="1103311" y="5931829"/>
              <a:ext cx="251620" cy="251620"/>
            </a:xfrm>
            <a:prstGeom prst="ellipse">
              <a:avLst/>
            </a:prstGeom>
            <a:solidFill>
              <a:schemeClr val="accent1">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0" name="PA-椭圆 10">
              <a:extLst>
                <a:ext uri="{FF2B5EF4-FFF2-40B4-BE49-F238E27FC236}">
                  <a16:creationId xmlns:a16="http://schemas.microsoft.com/office/drawing/2014/main" id="{788E90F2-8377-4AD7-AC4C-45C45FCC407A}"/>
                </a:ext>
              </a:extLst>
            </p:cNvPr>
            <p:cNvSpPr>
              <a:spLocks noChangeAspect="1"/>
            </p:cNvSpPr>
            <p:nvPr>
              <p:custDataLst>
                <p:tags r:id="rId6"/>
              </p:custDataLst>
            </p:nvPr>
          </p:nvSpPr>
          <p:spPr>
            <a:xfrm>
              <a:off x="1153317" y="5981835"/>
              <a:ext cx="151608" cy="151608"/>
            </a:xfrm>
            <a:prstGeom prst="ellipse">
              <a:avLst/>
            </a:prstGeom>
            <a:solidFill>
              <a:schemeClr val="accent1">
                <a:alpha val="94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6" name="组合 15">
            <a:extLst>
              <a:ext uri="{FF2B5EF4-FFF2-40B4-BE49-F238E27FC236}">
                <a16:creationId xmlns:a16="http://schemas.microsoft.com/office/drawing/2014/main" id="{A01B26C2-0861-4B74-92AD-E661F5BF1719}"/>
              </a:ext>
            </a:extLst>
          </p:cNvPr>
          <p:cNvGrpSpPr/>
          <p:nvPr/>
        </p:nvGrpSpPr>
        <p:grpSpPr>
          <a:xfrm>
            <a:off x="840427" y="2787794"/>
            <a:ext cx="3121973" cy="583150"/>
            <a:chOff x="840427" y="2845850"/>
            <a:chExt cx="3121973" cy="583150"/>
          </a:xfrm>
        </p:grpSpPr>
        <p:sp>
          <p:nvSpPr>
            <p:cNvPr id="50" name="平行四边形 49">
              <a:extLst>
                <a:ext uri="{FF2B5EF4-FFF2-40B4-BE49-F238E27FC236}">
                  <a16:creationId xmlns:a16="http://schemas.microsoft.com/office/drawing/2014/main" id="{9720A564-A5E6-4C52-A61B-5B27EE783F6D}"/>
                </a:ext>
              </a:extLst>
            </p:cNvPr>
            <p:cNvSpPr/>
            <p:nvPr/>
          </p:nvSpPr>
          <p:spPr>
            <a:xfrm flipH="1" flipV="1">
              <a:off x="2020428" y="3158974"/>
              <a:ext cx="1306178" cy="130325"/>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alpha val="60000"/>
                    </a:schemeClr>
                  </a:gs>
                  <a:gs pos="6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平行四边形 50">
              <a:extLst>
                <a:ext uri="{FF2B5EF4-FFF2-40B4-BE49-F238E27FC236}">
                  <a16:creationId xmlns:a16="http://schemas.microsoft.com/office/drawing/2014/main" id="{2E4252A2-781D-4401-A842-65E88B906E4E}"/>
                </a:ext>
              </a:extLst>
            </p:cNvPr>
            <p:cNvSpPr/>
            <p:nvPr/>
          </p:nvSpPr>
          <p:spPr>
            <a:xfrm flipH="1" flipV="1">
              <a:off x="1560215" y="2845850"/>
              <a:ext cx="1080000" cy="18000"/>
            </a:xfrm>
            <a:prstGeom prst="parallelogram">
              <a:avLst>
                <a:gd name="adj" fmla="val 47377"/>
              </a:avLst>
            </a:prstGeom>
            <a:gradFill>
              <a:gsLst>
                <a:gs pos="0">
                  <a:schemeClr val="accent1">
                    <a:alpha val="27000"/>
                  </a:schemeClr>
                </a:gs>
                <a:gs pos="100000">
                  <a:schemeClr val="accent1">
                    <a:alpha val="0"/>
                  </a:schemeClr>
                </a:gs>
              </a:gsLst>
              <a:lin ang="0" scaled="0"/>
            </a:gradFill>
            <a:ln w="3175">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平行四边形 55">
              <a:extLst>
                <a:ext uri="{FF2B5EF4-FFF2-40B4-BE49-F238E27FC236}">
                  <a16:creationId xmlns:a16="http://schemas.microsoft.com/office/drawing/2014/main" id="{150D5CA8-155B-448D-8945-9F98A42419FB}"/>
                </a:ext>
              </a:extLst>
            </p:cNvPr>
            <p:cNvSpPr/>
            <p:nvPr/>
          </p:nvSpPr>
          <p:spPr>
            <a:xfrm flipH="1" flipV="1">
              <a:off x="840427" y="2930189"/>
              <a:ext cx="1998022" cy="40970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3" name="组合 52">
              <a:extLst>
                <a:ext uri="{FF2B5EF4-FFF2-40B4-BE49-F238E27FC236}">
                  <a16:creationId xmlns:a16="http://schemas.microsoft.com/office/drawing/2014/main" id="{8387AC21-7F12-47D2-8E6B-FCBE7508EF6C}"/>
                </a:ext>
              </a:extLst>
            </p:cNvPr>
            <p:cNvGrpSpPr/>
            <p:nvPr/>
          </p:nvGrpSpPr>
          <p:grpSpPr>
            <a:xfrm>
              <a:off x="1324227" y="2903508"/>
              <a:ext cx="1315987" cy="373700"/>
              <a:chOff x="592552" y="2021812"/>
              <a:chExt cx="2255609" cy="373700"/>
            </a:xfrm>
          </p:grpSpPr>
          <p:sp>
            <p:nvSpPr>
              <p:cNvPr id="54" name="文本框 53">
                <a:extLst>
                  <a:ext uri="{FF2B5EF4-FFF2-40B4-BE49-F238E27FC236}">
                    <a16:creationId xmlns:a16="http://schemas.microsoft.com/office/drawing/2014/main" id="{08DE9FCC-4738-446C-BD56-3EAE6965C569}"/>
                  </a:ext>
                </a:extLst>
              </p:cNvPr>
              <p:cNvSpPr txBox="1"/>
              <p:nvPr/>
            </p:nvSpPr>
            <p:spPr>
              <a:xfrm>
                <a:off x="592554" y="2026180"/>
                <a:ext cx="2238796"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第一阶段</a:t>
                </a:r>
              </a:p>
            </p:txBody>
          </p:sp>
          <p:sp>
            <p:nvSpPr>
              <p:cNvPr id="55" name="文本框 54">
                <a:extLst>
                  <a:ext uri="{FF2B5EF4-FFF2-40B4-BE49-F238E27FC236}">
                    <a16:creationId xmlns:a16="http://schemas.microsoft.com/office/drawing/2014/main" id="{27CBBE3C-6A74-4FD7-BFC0-03457C019BD4}"/>
                  </a:ext>
                </a:extLst>
              </p:cNvPr>
              <p:cNvSpPr txBox="1"/>
              <p:nvPr/>
            </p:nvSpPr>
            <p:spPr>
              <a:xfrm>
                <a:off x="592552" y="2021812"/>
                <a:ext cx="2255609"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atin typeface="+mj-ea"/>
                    <a:ea typeface="+mj-ea"/>
                  </a:rPr>
                  <a:t>第一阶段</a:t>
                </a:r>
              </a:p>
            </p:txBody>
          </p:sp>
        </p:grpSp>
        <p:sp>
          <p:nvSpPr>
            <p:cNvPr id="62" name="平行四边形 61">
              <a:extLst>
                <a:ext uri="{FF2B5EF4-FFF2-40B4-BE49-F238E27FC236}">
                  <a16:creationId xmlns:a16="http://schemas.microsoft.com/office/drawing/2014/main" id="{F6BD2A99-FBE7-4DE0-9D8F-F22095B9A2C3}"/>
                </a:ext>
              </a:extLst>
            </p:cNvPr>
            <p:cNvSpPr/>
            <p:nvPr/>
          </p:nvSpPr>
          <p:spPr>
            <a:xfrm flipH="1" flipV="1">
              <a:off x="961569" y="3411000"/>
              <a:ext cx="766764" cy="18000"/>
            </a:xfrm>
            <a:prstGeom prst="parallelogram">
              <a:avLst>
                <a:gd name="adj" fmla="val 47377"/>
              </a:avLst>
            </a:prstGeom>
            <a:gradFill>
              <a:gsLst>
                <a:gs pos="0">
                  <a:schemeClr val="accent1">
                    <a:alpha val="27000"/>
                  </a:schemeClr>
                </a:gs>
                <a:gs pos="100000">
                  <a:schemeClr val="accent1">
                    <a:alpha val="0"/>
                  </a:schemeClr>
                </a:gs>
              </a:gsLst>
              <a:lin ang="0" scaled="0"/>
            </a:gradFill>
            <a:ln w="3175">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平行四边形 62">
              <a:extLst>
                <a:ext uri="{FF2B5EF4-FFF2-40B4-BE49-F238E27FC236}">
                  <a16:creationId xmlns:a16="http://schemas.microsoft.com/office/drawing/2014/main" id="{3D4D4C53-D7C1-480A-8125-4DD7D54817B7}"/>
                </a:ext>
              </a:extLst>
            </p:cNvPr>
            <p:cNvSpPr/>
            <p:nvPr/>
          </p:nvSpPr>
          <p:spPr>
            <a:xfrm flipH="1" flipV="1">
              <a:off x="2137904" y="3022599"/>
              <a:ext cx="1824496" cy="17032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6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6" name="文本框 85">
            <a:extLst>
              <a:ext uri="{FF2B5EF4-FFF2-40B4-BE49-F238E27FC236}">
                <a16:creationId xmlns:a16="http://schemas.microsoft.com/office/drawing/2014/main" id="{947310D5-1C03-4402-95B3-DD18859E76D9}"/>
              </a:ext>
            </a:extLst>
          </p:cNvPr>
          <p:cNvSpPr txBox="1"/>
          <p:nvPr/>
        </p:nvSpPr>
        <p:spPr>
          <a:xfrm>
            <a:off x="4884783" y="2965814"/>
            <a:ext cx="2909493" cy="1469954"/>
          </a:xfrm>
          <a:prstGeom prst="rect">
            <a:avLst/>
          </a:prstGeom>
          <a:noFill/>
        </p:spPr>
        <p:txBody>
          <a:bodyPr wrap="square">
            <a:spAutoFit/>
          </a:bodyPr>
          <a:lstStyle>
            <a:defPPr>
              <a:defRPr lang="zh-CN"/>
            </a:defPPr>
            <a:lvl1pPr>
              <a:lnSpc>
                <a:spcPct val="120000"/>
              </a:lnSpc>
              <a:defRPr kumimoji="0" sz="1200" b="0" i="0" u="none" strike="noStrike" cap="none" spc="0" normalizeH="0" baseline="0">
                <a:ln>
                  <a:noFill/>
                </a:ln>
                <a:solidFill>
                  <a:srgbClr val="FDFDFD"/>
                </a:solidFill>
                <a:effectLst/>
                <a:uLnTx/>
                <a:uFillTx/>
                <a:latin typeface="+mn-ea"/>
              </a:defRPr>
            </a:lvl1pPr>
          </a:lstStyle>
          <a:p>
            <a:pPr algn="just">
              <a:lnSpc>
                <a:spcPct val="130000"/>
              </a:lnSpc>
            </a:pPr>
            <a:r>
              <a:rPr lang="en-US" altLang="zh-CN" sz="1400" dirty="0">
                <a:effectLst>
                  <a:outerShdw blurRad="38100" dist="38100" dir="2700000" algn="tl">
                    <a:srgbClr val="000000">
                      <a:alpha val="43137"/>
                    </a:srgbClr>
                  </a:outerShdw>
                </a:effectLst>
              </a:rPr>
              <a:t>2F</a:t>
            </a:r>
            <a:r>
              <a:rPr lang="zh-CN" altLang="en-US" sz="1400" dirty="0">
                <a:effectLst>
                  <a:outerShdw blurRad="38100" dist="38100" dir="2700000" algn="tl">
                    <a:srgbClr val="000000">
                      <a:alpha val="43137"/>
                    </a:srgbClr>
                  </a:outerShdw>
                </a:effectLst>
              </a:rPr>
              <a:t>以“三寻</a:t>
            </a:r>
            <a:r>
              <a:rPr lang="en-US" altLang="zh-CN" sz="1400" dirty="0">
                <a:effectLst>
                  <a:outerShdw blurRad="38100" dist="38100" dir="2700000" algn="tl">
                    <a:srgbClr val="000000">
                      <a:alpha val="43137"/>
                    </a:srgbClr>
                  </a:outerShdw>
                </a:effectLst>
              </a:rPr>
              <a:t>—</a:t>
            </a:r>
            <a:r>
              <a:rPr lang="zh-CN" altLang="en-US" sz="1400" dirty="0">
                <a:effectLst>
                  <a:outerShdw blurRad="38100" dist="38100" dir="2700000" algn="tl">
                    <a:srgbClr val="000000">
                      <a:alpha val="43137"/>
                    </a:srgbClr>
                  </a:outerShdw>
                </a:effectLst>
              </a:rPr>
              <a:t>寻知、寻智、寻迹”为主题</a:t>
            </a:r>
            <a:r>
              <a:rPr lang="en-US" altLang="zh-CN" sz="1400" dirty="0">
                <a:effectLst>
                  <a:outerShdw blurRad="38100" dist="38100" dir="2700000" algn="tl">
                    <a:srgbClr val="000000">
                      <a:alpha val="43137"/>
                    </a:srgbClr>
                  </a:outerShdw>
                </a:effectLst>
              </a:rPr>
              <a:t>,</a:t>
            </a:r>
            <a:r>
              <a:rPr lang="zh-CN" altLang="en-US" sz="1400" dirty="0">
                <a:effectLst>
                  <a:outerShdw blurRad="38100" dist="38100" dir="2700000" algn="tl">
                    <a:srgbClr val="000000">
                      <a:alpha val="43137"/>
                    </a:srgbClr>
                  </a:outerShdw>
                </a:effectLst>
              </a:rPr>
              <a:t>展示面 积约</a:t>
            </a:r>
            <a:r>
              <a:rPr lang="en-US" altLang="zh-CN" sz="1400" dirty="0">
                <a:effectLst>
                  <a:outerShdw blurRad="38100" dist="38100" dir="2700000" algn="tl">
                    <a:srgbClr val="000000">
                      <a:alpha val="43137"/>
                    </a:srgbClr>
                  </a:outerShdw>
                </a:effectLst>
              </a:rPr>
              <a:t>5200m²,</a:t>
            </a:r>
            <a:r>
              <a:rPr lang="zh-CN" altLang="en-US" sz="1400" dirty="0">
                <a:effectLst>
                  <a:outerShdw blurRad="38100" dist="38100" dir="2700000" algn="tl">
                    <a:srgbClr val="000000">
                      <a:alpha val="43137"/>
                    </a:srgbClr>
                  </a:outerShdw>
                </a:effectLst>
              </a:rPr>
              <a:t>包括了声光电厅、数学力学厅、虚拟厅和机械厅机器人大世界及四川省十二五科技创新成就展等</a:t>
            </a:r>
            <a:r>
              <a:rPr lang="en-US" altLang="zh-CN" sz="1400" dirty="0">
                <a:effectLst>
                  <a:outerShdw blurRad="38100" dist="38100" dir="2700000" algn="tl">
                    <a:srgbClr val="000000">
                      <a:alpha val="43137"/>
                    </a:srgbClr>
                  </a:outerShdw>
                </a:effectLst>
              </a:rPr>
              <a:t>6</a:t>
            </a:r>
            <a:r>
              <a:rPr lang="zh-CN" altLang="en-US" sz="1400" dirty="0">
                <a:effectLst>
                  <a:outerShdw blurRad="38100" dist="38100" dir="2700000" algn="tl">
                    <a:srgbClr val="000000">
                      <a:alpha val="43137"/>
                    </a:srgbClr>
                  </a:outerShdw>
                </a:effectLst>
              </a:rPr>
              <a:t>个主题展厅</a:t>
            </a:r>
          </a:p>
        </p:txBody>
      </p:sp>
      <p:grpSp>
        <p:nvGrpSpPr>
          <p:cNvPr id="12" name="组合 11">
            <a:extLst>
              <a:ext uri="{FF2B5EF4-FFF2-40B4-BE49-F238E27FC236}">
                <a16:creationId xmlns:a16="http://schemas.microsoft.com/office/drawing/2014/main" id="{5A4F7D24-00B5-4E1C-B2EC-4ECF77B63E6D}"/>
              </a:ext>
            </a:extLst>
          </p:cNvPr>
          <p:cNvGrpSpPr/>
          <p:nvPr/>
        </p:nvGrpSpPr>
        <p:grpSpPr>
          <a:xfrm>
            <a:off x="4595811" y="2905125"/>
            <a:ext cx="251620" cy="3504294"/>
            <a:chOff x="4875211" y="2804431"/>
            <a:chExt cx="251620" cy="3504294"/>
          </a:xfrm>
        </p:grpSpPr>
        <p:cxnSp>
          <p:nvCxnSpPr>
            <p:cNvPr id="85" name="直接连接符 84">
              <a:extLst>
                <a:ext uri="{FF2B5EF4-FFF2-40B4-BE49-F238E27FC236}">
                  <a16:creationId xmlns:a16="http://schemas.microsoft.com/office/drawing/2014/main" id="{51B3A1B1-8A3A-4BBC-BC38-7973729BA99A}"/>
                </a:ext>
              </a:extLst>
            </p:cNvPr>
            <p:cNvCxnSpPr>
              <a:cxnSpLocks/>
            </p:cNvCxnSpPr>
            <p:nvPr/>
          </p:nvCxnSpPr>
          <p:spPr>
            <a:xfrm>
              <a:off x="5000022" y="2804431"/>
              <a:ext cx="0" cy="3316186"/>
            </a:xfrm>
            <a:prstGeom prst="line">
              <a:avLst/>
            </a:prstGeom>
            <a:ln w="12700">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87" name="组合 86">
              <a:extLst>
                <a:ext uri="{FF2B5EF4-FFF2-40B4-BE49-F238E27FC236}">
                  <a16:creationId xmlns:a16="http://schemas.microsoft.com/office/drawing/2014/main" id="{B3E75FFB-67CC-4EFE-A1EF-459E992A5F1A}"/>
                </a:ext>
              </a:extLst>
            </p:cNvPr>
            <p:cNvGrpSpPr/>
            <p:nvPr/>
          </p:nvGrpSpPr>
          <p:grpSpPr>
            <a:xfrm>
              <a:off x="4875211" y="6057105"/>
              <a:ext cx="251620" cy="251620"/>
              <a:chOff x="1103311" y="5931829"/>
              <a:chExt cx="251620" cy="251620"/>
            </a:xfrm>
          </p:grpSpPr>
          <p:sp>
            <p:nvSpPr>
              <p:cNvPr id="97" name="PA-椭圆 10">
                <a:extLst>
                  <a:ext uri="{FF2B5EF4-FFF2-40B4-BE49-F238E27FC236}">
                    <a16:creationId xmlns:a16="http://schemas.microsoft.com/office/drawing/2014/main" id="{7A516D1C-5467-4D21-A752-106A5810E81C}"/>
                  </a:ext>
                </a:extLst>
              </p:cNvPr>
              <p:cNvSpPr>
                <a:spLocks noChangeAspect="1"/>
              </p:cNvSpPr>
              <p:nvPr>
                <p:custDataLst>
                  <p:tags r:id="rId3"/>
                </p:custDataLst>
              </p:nvPr>
            </p:nvSpPr>
            <p:spPr>
              <a:xfrm>
                <a:off x="1103311" y="5931829"/>
                <a:ext cx="251620" cy="251620"/>
              </a:xfrm>
              <a:prstGeom prst="ellipse">
                <a:avLst/>
              </a:prstGeom>
              <a:solidFill>
                <a:schemeClr val="accent1">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98" name="PA-椭圆 10">
                <a:extLst>
                  <a:ext uri="{FF2B5EF4-FFF2-40B4-BE49-F238E27FC236}">
                    <a16:creationId xmlns:a16="http://schemas.microsoft.com/office/drawing/2014/main" id="{6CCA66E9-C707-4667-AA00-DCFEB51C207B}"/>
                  </a:ext>
                </a:extLst>
              </p:cNvPr>
              <p:cNvSpPr>
                <a:spLocks noChangeAspect="1"/>
              </p:cNvSpPr>
              <p:nvPr>
                <p:custDataLst>
                  <p:tags r:id="rId4"/>
                </p:custDataLst>
              </p:nvPr>
            </p:nvSpPr>
            <p:spPr>
              <a:xfrm>
                <a:off x="1153317" y="5981835"/>
                <a:ext cx="151608" cy="151608"/>
              </a:xfrm>
              <a:prstGeom prst="ellipse">
                <a:avLst/>
              </a:prstGeom>
              <a:solidFill>
                <a:schemeClr val="accent1">
                  <a:alpha val="94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cxnSp>
        <p:nvCxnSpPr>
          <p:cNvPr id="100" name="直接连接符 99">
            <a:extLst>
              <a:ext uri="{FF2B5EF4-FFF2-40B4-BE49-F238E27FC236}">
                <a16:creationId xmlns:a16="http://schemas.microsoft.com/office/drawing/2014/main" id="{3BD713CB-3550-47F9-816A-05456CC0E3CD}"/>
              </a:ext>
            </a:extLst>
          </p:cNvPr>
          <p:cNvCxnSpPr>
            <a:cxnSpLocks/>
          </p:cNvCxnSpPr>
          <p:nvPr/>
        </p:nvCxnSpPr>
        <p:spPr>
          <a:xfrm>
            <a:off x="8342376" y="2254929"/>
            <a:ext cx="0" cy="2998141"/>
          </a:xfrm>
          <a:prstGeom prst="line">
            <a:avLst/>
          </a:prstGeom>
          <a:ln w="12700">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1" name="文本框 100">
            <a:extLst>
              <a:ext uri="{FF2B5EF4-FFF2-40B4-BE49-F238E27FC236}">
                <a16:creationId xmlns:a16="http://schemas.microsoft.com/office/drawing/2014/main" id="{C9D5DA18-FE31-4214-980A-648550958C2A}"/>
              </a:ext>
            </a:extLst>
          </p:cNvPr>
          <p:cNvSpPr txBox="1"/>
          <p:nvPr/>
        </p:nvSpPr>
        <p:spPr>
          <a:xfrm>
            <a:off x="8472882" y="2429693"/>
            <a:ext cx="2909493" cy="1469954"/>
          </a:xfrm>
          <a:prstGeom prst="rect">
            <a:avLst/>
          </a:prstGeom>
          <a:noFill/>
        </p:spPr>
        <p:txBody>
          <a:bodyPr wrap="square">
            <a:spAutoFit/>
          </a:bodyPr>
          <a:lstStyle>
            <a:defPPr>
              <a:defRPr lang="zh-CN"/>
            </a:defPPr>
            <a:lvl1pPr>
              <a:lnSpc>
                <a:spcPct val="120000"/>
              </a:lnSpc>
              <a:defRPr kumimoji="0" sz="1200" b="0" i="0" u="none" strike="noStrike" cap="none" spc="0" normalizeH="0" baseline="0">
                <a:ln>
                  <a:noFill/>
                </a:ln>
                <a:solidFill>
                  <a:srgbClr val="FDFDFD"/>
                </a:solidFill>
                <a:effectLst/>
                <a:uLnTx/>
                <a:uFillTx/>
                <a:latin typeface="+mn-ea"/>
              </a:defRPr>
            </a:lvl1pPr>
          </a:lstStyle>
          <a:p>
            <a:pPr algn="just">
              <a:lnSpc>
                <a:spcPct val="130000"/>
              </a:lnSpc>
            </a:pPr>
            <a:r>
              <a:rPr lang="en-US" altLang="zh-CN" sz="1400" dirty="0">
                <a:effectLst>
                  <a:outerShdw blurRad="38100" dist="38100" dir="2700000" algn="tl">
                    <a:srgbClr val="000000">
                      <a:alpha val="43137"/>
                    </a:srgbClr>
                  </a:outerShdw>
                </a:effectLst>
              </a:rPr>
              <a:t>3F</a:t>
            </a:r>
            <a:r>
              <a:rPr lang="zh-CN" altLang="en-US" sz="1400" dirty="0">
                <a:effectLst>
                  <a:outerShdw blurRad="38100" dist="38100" dir="2700000" algn="tl">
                    <a:srgbClr val="000000">
                      <a:alpha val="43137"/>
                    </a:srgbClr>
                  </a:outerShdw>
                </a:effectLst>
              </a:rPr>
              <a:t>以“三生</a:t>
            </a:r>
            <a:r>
              <a:rPr lang="en-US" altLang="zh-CN" sz="1400" dirty="0">
                <a:effectLst>
                  <a:outerShdw blurRad="38100" dist="38100" dir="2700000" algn="tl">
                    <a:srgbClr val="000000">
                      <a:alpha val="43137"/>
                    </a:srgbClr>
                  </a:outerShdw>
                </a:effectLst>
              </a:rPr>
              <a:t>—</a:t>
            </a:r>
            <a:r>
              <a:rPr lang="zh-CN" altLang="en-US" sz="1400" dirty="0">
                <a:effectLst>
                  <a:outerShdw blurRad="38100" dist="38100" dir="2700000" algn="tl">
                    <a:srgbClr val="000000">
                      <a:alpha val="43137"/>
                    </a:srgbClr>
                  </a:outerShdw>
                </a:effectLst>
              </a:rPr>
              <a:t>生命、生存、生活”为主题</a:t>
            </a:r>
            <a:r>
              <a:rPr lang="en-US" altLang="zh-CN" sz="1400" dirty="0">
                <a:effectLst>
                  <a:outerShdw blurRad="38100" dist="38100" dir="2700000" algn="tl">
                    <a:srgbClr val="000000">
                      <a:alpha val="43137"/>
                    </a:srgbClr>
                  </a:outerShdw>
                </a:effectLst>
              </a:rPr>
              <a:t>,</a:t>
            </a:r>
            <a:r>
              <a:rPr lang="zh-CN" altLang="en-US" sz="1400" dirty="0">
                <a:effectLst>
                  <a:outerShdw blurRad="38100" dist="38100" dir="2700000" algn="tl">
                    <a:srgbClr val="000000">
                      <a:alpha val="43137"/>
                    </a:srgbClr>
                  </a:outerShdw>
                </a:effectLst>
              </a:rPr>
              <a:t>展示面积约</a:t>
            </a:r>
            <a:r>
              <a:rPr lang="en-US" altLang="zh-CN" sz="1400" dirty="0">
                <a:effectLst>
                  <a:outerShdw blurRad="38100" dist="38100" dir="2700000" algn="tl">
                    <a:srgbClr val="000000">
                      <a:alpha val="43137"/>
                    </a:srgbClr>
                  </a:outerShdw>
                </a:effectLst>
              </a:rPr>
              <a:t>5200m²,</a:t>
            </a:r>
            <a:r>
              <a:rPr lang="zh-CN" altLang="en-US" sz="1400" dirty="0">
                <a:effectLst>
                  <a:outerShdw blurRad="38100" dist="38100" dir="2700000" algn="tl">
                    <a:srgbClr val="000000">
                      <a:alpha val="43137"/>
                    </a:srgbClr>
                  </a:outerShdw>
                </a:effectLst>
              </a:rPr>
              <a:t>包括了生命与科学、健康生活、防灾避险生态家园、交通科技和好奇生活等</a:t>
            </a:r>
            <a:r>
              <a:rPr lang="en-US" altLang="zh-CN" sz="1400" dirty="0">
                <a:effectLst>
                  <a:outerShdw blurRad="38100" dist="38100" dir="2700000" algn="tl">
                    <a:srgbClr val="000000">
                      <a:alpha val="43137"/>
                    </a:srgbClr>
                  </a:outerShdw>
                </a:effectLst>
              </a:rPr>
              <a:t>6</a:t>
            </a:r>
            <a:r>
              <a:rPr lang="zh-CN" altLang="en-US" sz="1400" dirty="0">
                <a:effectLst>
                  <a:outerShdw blurRad="38100" dist="38100" dir="2700000" algn="tl">
                    <a:srgbClr val="000000">
                      <a:alpha val="43137"/>
                    </a:srgbClr>
                  </a:outerShdw>
                </a:effectLst>
              </a:rPr>
              <a:t>个主题展厅</a:t>
            </a:r>
          </a:p>
        </p:txBody>
      </p:sp>
      <p:grpSp>
        <p:nvGrpSpPr>
          <p:cNvPr id="102" name="组合 101">
            <a:extLst>
              <a:ext uri="{FF2B5EF4-FFF2-40B4-BE49-F238E27FC236}">
                <a16:creationId xmlns:a16="http://schemas.microsoft.com/office/drawing/2014/main" id="{D86FA2DC-9A24-4949-B575-DE8AB5FA2852}"/>
              </a:ext>
            </a:extLst>
          </p:cNvPr>
          <p:cNvGrpSpPr/>
          <p:nvPr/>
        </p:nvGrpSpPr>
        <p:grpSpPr>
          <a:xfrm>
            <a:off x="8225185" y="5189558"/>
            <a:ext cx="251620" cy="251620"/>
            <a:chOff x="1103311" y="5931829"/>
            <a:chExt cx="251620" cy="251620"/>
          </a:xfrm>
        </p:grpSpPr>
        <p:sp>
          <p:nvSpPr>
            <p:cNvPr id="112" name="PA-椭圆 10">
              <a:extLst>
                <a:ext uri="{FF2B5EF4-FFF2-40B4-BE49-F238E27FC236}">
                  <a16:creationId xmlns:a16="http://schemas.microsoft.com/office/drawing/2014/main" id="{A877B56C-F706-4A96-A1FE-DE1F5DAC57B0}"/>
                </a:ext>
              </a:extLst>
            </p:cNvPr>
            <p:cNvSpPr>
              <a:spLocks noChangeAspect="1"/>
            </p:cNvSpPr>
            <p:nvPr>
              <p:custDataLst>
                <p:tags r:id="rId1"/>
              </p:custDataLst>
            </p:nvPr>
          </p:nvSpPr>
          <p:spPr>
            <a:xfrm>
              <a:off x="1103311" y="5931829"/>
              <a:ext cx="251620" cy="251620"/>
            </a:xfrm>
            <a:prstGeom prst="ellipse">
              <a:avLst/>
            </a:prstGeom>
            <a:solidFill>
              <a:schemeClr val="accent1">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13" name="PA-椭圆 10">
              <a:extLst>
                <a:ext uri="{FF2B5EF4-FFF2-40B4-BE49-F238E27FC236}">
                  <a16:creationId xmlns:a16="http://schemas.microsoft.com/office/drawing/2014/main" id="{3B3B19C7-F204-4E08-B057-AF3FD13DBBF4}"/>
                </a:ext>
              </a:extLst>
            </p:cNvPr>
            <p:cNvSpPr>
              <a:spLocks noChangeAspect="1"/>
            </p:cNvSpPr>
            <p:nvPr>
              <p:custDataLst>
                <p:tags r:id="rId2"/>
              </p:custDataLst>
            </p:nvPr>
          </p:nvSpPr>
          <p:spPr>
            <a:xfrm>
              <a:off x="1153317" y="5981835"/>
              <a:ext cx="151608" cy="151608"/>
            </a:xfrm>
            <a:prstGeom prst="ellipse">
              <a:avLst/>
            </a:prstGeom>
            <a:solidFill>
              <a:schemeClr val="accent1">
                <a:alpha val="94000"/>
              </a:schemeClr>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grpSp>
        <p:nvGrpSpPr>
          <p:cNvPr id="118" name="组合 117">
            <a:extLst>
              <a:ext uri="{FF2B5EF4-FFF2-40B4-BE49-F238E27FC236}">
                <a16:creationId xmlns:a16="http://schemas.microsoft.com/office/drawing/2014/main" id="{C8184BC3-34C9-42DD-B601-8D14B9E454FE}"/>
              </a:ext>
            </a:extLst>
          </p:cNvPr>
          <p:cNvGrpSpPr/>
          <p:nvPr/>
        </p:nvGrpSpPr>
        <p:grpSpPr>
          <a:xfrm>
            <a:off x="4496913" y="2225819"/>
            <a:ext cx="3121973" cy="583150"/>
            <a:chOff x="840427" y="2845850"/>
            <a:chExt cx="3121973" cy="583150"/>
          </a:xfrm>
        </p:grpSpPr>
        <p:sp>
          <p:nvSpPr>
            <p:cNvPr id="119" name="平行四边形 118">
              <a:extLst>
                <a:ext uri="{FF2B5EF4-FFF2-40B4-BE49-F238E27FC236}">
                  <a16:creationId xmlns:a16="http://schemas.microsoft.com/office/drawing/2014/main" id="{7C4C353C-D194-4355-9901-73D12159F677}"/>
                </a:ext>
              </a:extLst>
            </p:cNvPr>
            <p:cNvSpPr/>
            <p:nvPr/>
          </p:nvSpPr>
          <p:spPr>
            <a:xfrm flipH="1" flipV="1">
              <a:off x="2020428" y="3158974"/>
              <a:ext cx="1306178" cy="130325"/>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alpha val="60000"/>
                    </a:schemeClr>
                  </a:gs>
                  <a:gs pos="6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0" name="平行四边形 119">
              <a:extLst>
                <a:ext uri="{FF2B5EF4-FFF2-40B4-BE49-F238E27FC236}">
                  <a16:creationId xmlns:a16="http://schemas.microsoft.com/office/drawing/2014/main" id="{C0228E98-6C13-4049-80C7-4EFC42381187}"/>
                </a:ext>
              </a:extLst>
            </p:cNvPr>
            <p:cNvSpPr/>
            <p:nvPr/>
          </p:nvSpPr>
          <p:spPr>
            <a:xfrm flipH="1" flipV="1">
              <a:off x="1560215" y="2845850"/>
              <a:ext cx="1080000" cy="18000"/>
            </a:xfrm>
            <a:prstGeom prst="parallelogram">
              <a:avLst>
                <a:gd name="adj" fmla="val 47377"/>
              </a:avLst>
            </a:prstGeom>
            <a:gradFill>
              <a:gsLst>
                <a:gs pos="0">
                  <a:schemeClr val="accent1">
                    <a:alpha val="27000"/>
                  </a:schemeClr>
                </a:gs>
                <a:gs pos="100000">
                  <a:schemeClr val="accent1">
                    <a:alpha val="0"/>
                  </a:schemeClr>
                </a:gs>
              </a:gsLst>
              <a:lin ang="0" scaled="0"/>
            </a:gradFill>
            <a:ln w="3175">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平行四边形 120">
              <a:extLst>
                <a:ext uri="{FF2B5EF4-FFF2-40B4-BE49-F238E27FC236}">
                  <a16:creationId xmlns:a16="http://schemas.microsoft.com/office/drawing/2014/main" id="{76629D46-81E9-4FEA-B4C3-54BFC06F7879}"/>
                </a:ext>
              </a:extLst>
            </p:cNvPr>
            <p:cNvSpPr/>
            <p:nvPr/>
          </p:nvSpPr>
          <p:spPr>
            <a:xfrm flipH="1" flipV="1">
              <a:off x="840427" y="2930189"/>
              <a:ext cx="1998022" cy="40970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2" name="组合 121">
              <a:extLst>
                <a:ext uri="{FF2B5EF4-FFF2-40B4-BE49-F238E27FC236}">
                  <a16:creationId xmlns:a16="http://schemas.microsoft.com/office/drawing/2014/main" id="{7E634CCF-A3F6-4BD1-BE47-4DA07DA27C99}"/>
                </a:ext>
              </a:extLst>
            </p:cNvPr>
            <p:cNvGrpSpPr/>
            <p:nvPr/>
          </p:nvGrpSpPr>
          <p:grpSpPr>
            <a:xfrm>
              <a:off x="1324227" y="2903508"/>
              <a:ext cx="1315985" cy="373700"/>
              <a:chOff x="592552" y="2021812"/>
              <a:chExt cx="2255605" cy="373700"/>
            </a:xfrm>
          </p:grpSpPr>
          <p:sp>
            <p:nvSpPr>
              <p:cNvPr id="125" name="文本框 124">
                <a:extLst>
                  <a:ext uri="{FF2B5EF4-FFF2-40B4-BE49-F238E27FC236}">
                    <a16:creationId xmlns:a16="http://schemas.microsoft.com/office/drawing/2014/main" id="{21520B12-F51C-4784-BB99-88997EFEC0C2}"/>
                  </a:ext>
                </a:extLst>
              </p:cNvPr>
              <p:cNvSpPr txBox="1"/>
              <p:nvPr/>
            </p:nvSpPr>
            <p:spPr>
              <a:xfrm>
                <a:off x="592554" y="2026180"/>
                <a:ext cx="2232656"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第二阶段</a:t>
                </a:r>
              </a:p>
            </p:txBody>
          </p:sp>
          <p:sp>
            <p:nvSpPr>
              <p:cNvPr id="126" name="文本框 125">
                <a:extLst>
                  <a:ext uri="{FF2B5EF4-FFF2-40B4-BE49-F238E27FC236}">
                    <a16:creationId xmlns:a16="http://schemas.microsoft.com/office/drawing/2014/main" id="{542154C7-07B2-496C-B48E-87747BB9BAEF}"/>
                  </a:ext>
                </a:extLst>
              </p:cNvPr>
              <p:cNvSpPr txBox="1"/>
              <p:nvPr/>
            </p:nvSpPr>
            <p:spPr>
              <a:xfrm>
                <a:off x="592552" y="2021812"/>
                <a:ext cx="2255605"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atin typeface="+mj-ea"/>
                    <a:ea typeface="+mj-ea"/>
                  </a:rPr>
                  <a:t>第二阶段</a:t>
                </a:r>
              </a:p>
            </p:txBody>
          </p:sp>
        </p:grpSp>
        <p:sp>
          <p:nvSpPr>
            <p:cNvPr id="123" name="平行四边形 122">
              <a:extLst>
                <a:ext uri="{FF2B5EF4-FFF2-40B4-BE49-F238E27FC236}">
                  <a16:creationId xmlns:a16="http://schemas.microsoft.com/office/drawing/2014/main" id="{4548802E-BA9F-49A0-A56D-58F7A15839F3}"/>
                </a:ext>
              </a:extLst>
            </p:cNvPr>
            <p:cNvSpPr/>
            <p:nvPr/>
          </p:nvSpPr>
          <p:spPr>
            <a:xfrm flipH="1" flipV="1">
              <a:off x="961569" y="3411000"/>
              <a:ext cx="766764" cy="18000"/>
            </a:xfrm>
            <a:prstGeom prst="parallelogram">
              <a:avLst>
                <a:gd name="adj" fmla="val 47377"/>
              </a:avLst>
            </a:prstGeom>
            <a:gradFill>
              <a:gsLst>
                <a:gs pos="0">
                  <a:schemeClr val="accent1">
                    <a:alpha val="27000"/>
                  </a:schemeClr>
                </a:gs>
                <a:gs pos="100000">
                  <a:schemeClr val="accent1">
                    <a:alpha val="0"/>
                  </a:schemeClr>
                </a:gs>
              </a:gsLst>
              <a:lin ang="0" scaled="0"/>
            </a:gradFill>
            <a:ln w="3175">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平行四边形 123">
              <a:extLst>
                <a:ext uri="{FF2B5EF4-FFF2-40B4-BE49-F238E27FC236}">
                  <a16:creationId xmlns:a16="http://schemas.microsoft.com/office/drawing/2014/main" id="{9177B146-EA15-42FE-AFC2-906988B9B06F}"/>
                </a:ext>
              </a:extLst>
            </p:cNvPr>
            <p:cNvSpPr/>
            <p:nvPr/>
          </p:nvSpPr>
          <p:spPr>
            <a:xfrm flipH="1" flipV="1">
              <a:off x="2137904" y="3022599"/>
              <a:ext cx="1824496" cy="17032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6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27" name="组合 126">
            <a:extLst>
              <a:ext uri="{FF2B5EF4-FFF2-40B4-BE49-F238E27FC236}">
                <a16:creationId xmlns:a16="http://schemas.microsoft.com/office/drawing/2014/main" id="{6D39449C-593A-4519-AA92-B9F588F9788E}"/>
              </a:ext>
            </a:extLst>
          </p:cNvPr>
          <p:cNvGrpSpPr/>
          <p:nvPr/>
        </p:nvGrpSpPr>
        <p:grpSpPr>
          <a:xfrm>
            <a:off x="8100085" y="1659762"/>
            <a:ext cx="3121973" cy="583150"/>
            <a:chOff x="840427" y="2845850"/>
            <a:chExt cx="3121973" cy="583150"/>
          </a:xfrm>
        </p:grpSpPr>
        <p:sp>
          <p:nvSpPr>
            <p:cNvPr id="140" name="平行四边形 139">
              <a:extLst>
                <a:ext uri="{FF2B5EF4-FFF2-40B4-BE49-F238E27FC236}">
                  <a16:creationId xmlns:a16="http://schemas.microsoft.com/office/drawing/2014/main" id="{D921CB6A-7B90-4066-8B75-095B0E5C35A2}"/>
                </a:ext>
              </a:extLst>
            </p:cNvPr>
            <p:cNvSpPr/>
            <p:nvPr/>
          </p:nvSpPr>
          <p:spPr>
            <a:xfrm flipH="1" flipV="1">
              <a:off x="2020428" y="3158974"/>
              <a:ext cx="1306178" cy="130325"/>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alpha val="60000"/>
                    </a:schemeClr>
                  </a:gs>
                  <a:gs pos="6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1" name="平行四边形 140">
              <a:extLst>
                <a:ext uri="{FF2B5EF4-FFF2-40B4-BE49-F238E27FC236}">
                  <a16:creationId xmlns:a16="http://schemas.microsoft.com/office/drawing/2014/main" id="{E47F0C93-5F5E-4C3B-92EE-EC8FC9C4AD3F}"/>
                </a:ext>
              </a:extLst>
            </p:cNvPr>
            <p:cNvSpPr/>
            <p:nvPr/>
          </p:nvSpPr>
          <p:spPr>
            <a:xfrm flipH="1" flipV="1">
              <a:off x="1560215" y="2845850"/>
              <a:ext cx="1080000" cy="18000"/>
            </a:xfrm>
            <a:prstGeom prst="parallelogram">
              <a:avLst>
                <a:gd name="adj" fmla="val 47377"/>
              </a:avLst>
            </a:prstGeom>
            <a:gradFill>
              <a:gsLst>
                <a:gs pos="0">
                  <a:schemeClr val="accent1">
                    <a:alpha val="27000"/>
                  </a:schemeClr>
                </a:gs>
                <a:gs pos="100000">
                  <a:schemeClr val="accent1">
                    <a:alpha val="0"/>
                  </a:schemeClr>
                </a:gs>
              </a:gsLst>
              <a:lin ang="0" scaled="0"/>
            </a:gradFill>
            <a:ln w="3175">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平行四边形 141">
              <a:extLst>
                <a:ext uri="{FF2B5EF4-FFF2-40B4-BE49-F238E27FC236}">
                  <a16:creationId xmlns:a16="http://schemas.microsoft.com/office/drawing/2014/main" id="{FD0CA5AC-143F-4E0F-AB60-5004F23036F8}"/>
                </a:ext>
              </a:extLst>
            </p:cNvPr>
            <p:cNvSpPr/>
            <p:nvPr/>
          </p:nvSpPr>
          <p:spPr>
            <a:xfrm flipH="1" flipV="1">
              <a:off x="840427" y="2930189"/>
              <a:ext cx="1998022" cy="40970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3" name="组合 142">
              <a:extLst>
                <a:ext uri="{FF2B5EF4-FFF2-40B4-BE49-F238E27FC236}">
                  <a16:creationId xmlns:a16="http://schemas.microsoft.com/office/drawing/2014/main" id="{89161701-82D5-4CB3-95BC-2D38E7030E1B}"/>
                </a:ext>
              </a:extLst>
            </p:cNvPr>
            <p:cNvGrpSpPr/>
            <p:nvPr/>
          </p:nvGrpSpPr>
          <p:grpSpPr>
            <a:xfrm>
              <a:off x="1324227" y="2903508"/>
              <a:ext cx="1315987" cy="373700"/>
              <a:chOff x="592552" y="2021812"/>
              <a:chExt cx="2255609" cy="373700"/>
            </a:xfrm>
          </p:grpSpPr>
          <p:sp>
            <p:nvSpPr>
              <p:cNvPr id="149" name="文本框 148">
                <a:extLst>
                  <a:ext uri="{FF2B5EF4-FFF2-40B4-BE49-F238E27FC236}">
                    <a16:creationId xmlns:a16="http://schemas.microsoft.com/office/drawing/2014/main" id="{B5688391-32CD-4F2D-98AD-9ABF4F19B03D}"/>
                  </a:ext>
                </a:extLst>
              </p:cNvPr>
              <p:cNvSpPr txBox="1"/>
              <p:nvPr/>
            </p:nvSpPr>
            <p:spPr>
              <a:xfrm>
                <a:off x="592554" y="2026180"/>
                <a:ext cx="2238796"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第三阶段</a:t>
                </a:r>
              </a:p>
            </p:txBody>
          </p:sp>
          <p:sp>
            <p:nvSpPr>
              <p:cNvPr id="150" name="文本框 149">
                <a:extLst>
                  <a:ext uri="{FF2B5EF4-FFF2-40B4-BE49-F238E27FC236}">
                    <a16:creationId xmlns:a16="http://schemas.microsoft.com/office/drawing/2014/main" id="{3CF94F12-A9FF-429C-956C-1240CBE04DA5}"/>
                  </a:ext>
                </a:extLst>
              </p:cNvPr>
              <p:cNvSpPr txBox="1"/>
              <p:nvPr/>
            </p:nvSpPr>
            <p:spPr>
              <a:xfrm>
                <a:off x="592552" y="2021812"/>
                <a:ext cx="2255609"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atin typeface="+mj-ea"/>
                    <a:ea typeface="+mj-ea"/>
                  </a:rPr>
                  <a:t>第三阶段</a:t>
                </a:r>
              </a:p>
            </p:txBody>
          </p:sp>
        </p:grpSp>
        <p:sp>
          <p:nvSpPr>
            <p:cNvPr id="144" name="平行四边形 143">
              <a:extLst>
                <a:ext uri="{FF2B5EF4-FFF2-40B4-BE49-F238E27FC236}">
                  <a16:creationId xmlns:a16="http://schemas.microsoft.com/office/drawing/2014/main" id="{FA8B6A1C-F331-4004-BA62-2169E93AF49B}"/>
                </a:ext>
              </a:extLst>
            </p:cNvPr>
            <p:cNvSpPr/>
            <p:nvPr/>
          </p:nvSpPr>
          <p:spPr>
            <a:xfrm flipH="1" flipV="1">
              <a:off x="961569" y="3411000"/>
              <a:ext cx="766764" cy="18000"/>
            </a:xfrm>
            <a:prstGeom prst="parallelogram">
              <a:avLst>
                <a:gd name="adj" fmla="val 47377"/>
              </a:avLst>
            </a:prstGeom>
            <a:gradFill>
              <a:gsLst>
                <a:gs pos="0">
                  <a:schemeClr val="accent1">
                    <a:alpha val="27000"/>
                  </a:schemeClr>
                </a:gs>
                <a:gs pos="100000">
                  <a:schemeClr val="accent1">
                    <a:alpha val="0"/>
                  </a:schemeClr>
                </a:gs>
              </a:gsLst>
              <a:lin ang="0" scaled="0"/>
            </a:gradFill>
            <a:ln w="3175">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平行四边形 147">
              <a:extLst>
                <a:ext uri="{FF2B5EF4-FFF2-40B4-BE49-F238E27FC236}">
                  <a16:creationId xmlns:a16="http://schemas.microsoft.com/office/drawing/2014/main" id="{ECDE0D34-E782-4A95-BF87-601DE2833D2B}"/>
                </a:ext>
              </a:extLst>
            </p:cNvPr>
            <p:cNvSpPr/>
            <p:nvPr/>
          </p:nvSpPr>
          <p:spPr>
            <a:xfrm flipH="1" flipV="1">
              <a:off x="2137904" y="3022599"/>
              <a:ext cx="1824496" cy="17032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6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cxnSp>
        <p:nvCxnSpPr>
          <p:cNvPr id="156" name="直接连接符 155">
            <a:extLst>
              <a:ext uri="{FF2B5EF4-FFF2-40B4-BE49-F238E27FC236}">
                <a16:creationId xmlns:a16="http://schemas.microsoft.com/office/drawing/2014/main" id="{B5987A96-F8B0-437E-9D3C-E104BCBC0B50}"/>
              </a:ext>
            </a:extLst>
          </p:cNvPr>
          <p:cNvCxnSpPr/>
          <p:nvPr/>
        </p:nvCxnSpPr>
        <p:spPr>
          <a:xfrm flipV="1">
            <a:off x="7450138" y="5851525"/>
            <a:ext cx="0" cy="457200"/>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id="{B16C2614-4243-426B-8238-CD6B8443E60F}"/>
              </a:ext>
            </a:extLst>
          </p:cNvPr>
          <p:cNvCxnSpPr>
            <a:cxnSpLocks/>
          </p:cNvCxnSpPr>
          <p:nvPr/>
        </p:nvCxnSpPr>
        <p:spPr>
          <a:xfrm flipV="1">
            <a:off x="10207625" y="6043613"/>
            <a:ext cx="0" cy="387350"/>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id="{893BE2D2-544B-4062-949C-ABA87D9A86B4}"/>
              </a:ext>
            </a:extLst>
          </p:cNvPr>
          <p:cNvCxnSpPr>
            <a:cxnSpLocks/>
          </p:cNvCxnSpPr>
          <p:nvPr/>
        </p:nvCxnSpPr>
        <p:spPr>
          <a:xfrm flipV="1">
            <a:off x="1824038" y="6089015"/>
            <a:ext cx="0" cy="680085"/>
          </a:xfrm>
          <a:prstGeom prst="line">
            <a:avLst/>
          </a:prstGeom>
          <a:ln w="9525" cap="rnd">
            <a:gradFill>
              <a:gsLst>
                <a:gs pos="0">
                  <a:schemeClr val="accent1">
                    <a:alpha val="0"/>
                  </a:schemeClr>
                </a:gs>
                <a:gs pos="100000">
                  <a:schemeClr val="accent1">
                    <a:alpha val="7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id="{4C3AE69C-A4F4-45EC-9795-BD551C772DCD}"/>
              </a:ext>
            </a:extLst>
          </p:cNvPr>
          <p:cNvCxnSpPr>
            <a:cxnSpLocks/>
          </p:cNvCxnSpPr>
          <p:nvPr/>
        </p:nvCxnSpPr>
        <p:spPr>
          <a:xfrm flipV="1">
            <a:off x="3618865" y="5795011"/>
            <a:ext cx="0" cy="387350"/>
          </a:xfrm>
          <a:prstGeom prst="line">
            <a:avLst/>
          </a:prstGeom>
          <a:ln w="12700"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id="{6C06A48A-A9BB-43C8-8D1A-9FD0A14A5C34}"/>
              </a:ext>
            </a:extLst>
          </p:cNvPr>
          <p:cNvCxnSpPr>
            <a:cxnSpLocks/>
          </p:cNvCxnSpPr>
          <p:nvPr/>
        </p:nvCxnSpPr>
        <p:spPr>
          <a:xfrm flipV="1">
            <a:off x="6385878" y="6434456"/>
            <a:ext cx="0" cy="512444"/>
          </a:xfrm>
          <a:prstGeom prst="line">
            <a:avLst/>
          </a:prstGeom>
          <a:ln w="9525" cap="rnd">
            <a:gradFill>
              <a:gsLst>
                <a:gs pos="0">
                  <a:schemeClr val="accent1">
                    <a:alpha val="0"/>
                  </a:schemeClr>
                </a:gs>
                <a:gs pos="100000">
                  <a:schemeClr val="accent1">
                    <a:alpha val="40000"/>
                  </a:schemeClr>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35395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176164C4-104C-403B-8583-D356AC5B3F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a:extLst>
              <a:ext uri="{FF2B5EF4-FFF2-40B4-BE49-F238E27FC236}">
                <a16:creationId xmlns:a16="http://schemas.microsoft.com/office/drawing/2014/main" id="{B2FFAF10-9846-4617-A602-99D7E6D24F30}"/>
              </a:ext>
            </a:extLst>
          </p:cNvPr>
          <p:cNvSpPr/>
          <p:nvPr/>
        </p:nvSpPr>
        <p:spPr>
          <a:xfrm>
            <a:off x="0" y="0"/>
            <a:ext cx="12192000" cy="6858000"/>
          </a:xfrm>
          <a:prstGeom prst="rect">
            <a:avLst/>
          </a:prstGeom>
          <a:gradFill flip="none" rotWithShape="1">
            <a:gsLst>
              <a:gs pos="0">
                <a:srgbClr val="140035">
                  <a:alpha val="0"/>
                </a:srgbClr>
              </a:gs>
              <a:gs pos="67000">
                <a:srgbClr val="140035">
                  <a:alpha val="29000"/>
                </a:srgbClr>
              </a:gs>
            </a:gsLst>
            <a:path path="circle">
              <a:fillToRect l="50000" t="50000" r="50000" b="50000"/>
            </a:path>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6EA018CC-D668-4231-B1E6-DA7AB6849F55}"/>
              </a:ext>
            </a:extLst>
          </p:cNvPr>
          <p:cNvSpPr/>
          <p:nvPr/>
        </p:nvSpPr>
        <p:spPr>
          <a:xfrm>
            <a:off x="1854200" y="1816788"/>
            <a:ext cx="8483600" cy="1972644"/>
          </a:xfrm>
          <a:prstGeom prst="ellipse">
            <a:avLst/>
          </a:prstGeom>
          <a:gradFill flip="none" rotWithShape="1">
            <a:gsLst>
              <a:gs pos="0">
                <a:srgbClr val="800092">
                  <a:alpha val="76000"/>
                </a:srgbClr>
              </a:gs>
              <a:gs pos="100000">
                <a:srgbClr val="800092">
                  <a:alpha val="55000"/>
                </a:srgbClr>
              </a:gs>
            </a:gsLst>
            <a:path path="circle">
              <a:fillToRect l="50000" t="50000" r="50000" b="50000"/>
            </a:path>
            <a:tileRect/>
          </a:gradFill>
          <a:ln>
            <a:noFill/>
          </a:ln>
          <a:effectLst>
            <a:softEdge rad="419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27500064-4A05-47A3-BB04-39EBFC45C621}"/>
              </a:ext>
            </a:extLst>
          </p:cNvPr>
          <p:cNvSpPr txBox="1"/>
          <p:nvPr/>
        </p:nvSpPr>
        <p:spPr>
          <a:xfrm>
            <a:off x="2370132" y="3575882"/>
            <a:ext cx="7451737" cy="15388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dist"/>
            <a:r>
              <a:rPr lang="en-US" altLang="zh-CN" sz="1000" i="1" spc="0" dirty="0">
                <a:effectLst>
                  <a:outerShdw blurRad="38100" dist="38100" dir="2700000" algn="tl">
                    <a:srgbClr val="000000">
                      <a:alpha val="43137"/>
                    </a:srgbClr>
                  </a:outerShdw>
                  <a:reflection blurRad="50800" stA="15000" endPos="37000" dist="88900" dir="5400000" sy="-100000" algn="bl" rotWithShape="0"/>
                </a:effectLst>
                <a:latin typeface="+mn-lt"/>
                <a:ea typeface="思源黑体 CN Light" panose="020B0300000000000000" pitchFamily="34" charset="-122"/>
              </a:rPr>
              <a:t>WIN-WIN COOPERATION CREATE A BETTER FUTURE</a:t>
            </a:r>
            <a:endParaRPr lang="zh-CN" altLang="en-US" sz="1000" i="1" spc="0" dirty="0">
              <a:effectLst>
                <a:outerShdw blurRad="38100" dist="38100" dir="2700000" algn="tl">
                  <a:srgbClr val="000000">
                    <a:alpha val="43137"/>
                  </a:srgbClr>
                </a:outerShdw>
                <a:reflection blurRad="50800" stA="15000" endPos="37000" dist="88900" dir="5400000" sy="-100000" algn="bl" rotWithShape="0"/>
              </a:effectLst>
              <a:latin typeface="+mn-lt"/>
              <a:ea typeface="思源黑体 CN Light" panose="020B0300000000000000" pitchFamily="34" charset="-122"/>
            </a:endParaRPr>
          </a:p>
        </p:txBody>
      </p:sp>
      <p:grpSp>
        <p:nvGrpSpPr>
          <p:cNvPr id="32" name="组合 31">
            <a:extLst>
              <a:ext uri="{FF2B5EF4-FFF2-40B4-BE49-F238E27FC236}">
                <a16:creationId xmlns:a16="http://schemas.microsoft.com/office/drawing/2014/main" id="{95210D2F-0EDF-42A4-8016-6E6F55E862F0}"/>
              </a:ext>
            </a:extLst>
          </p:cNvPr>
          <p:cNvGrpSpPr/>
          <p:nvPr/>
        </p:nvGrpSpPr>
        <p:grpSpPr>
          <a:xfrm>
            <a:off x="4383754" y="1552594"/>
            <a:ext cx="3424492" cy="436074"/>
            <a:chOff x="3531177" y="3463795"/>
            <a:chExt cx="7710707" cy="436074"/>
          </a:xfrm>
        </p:grpSpPr>
        <p:sp>
          <p:nvSpPr>
            <p:cNvPr id="26" name="文本框 25">
              <a:extLst>
                <a:ext uri="{FF2B5EF4-FFF2-40B4-BE49-F238E27FC236}">
                  <a16:creationId xmlns:a16="http://schemas.microsoft.com/office/drawing/2014/main" id="{F20034F8-4D4D-4EAC-8841-26A4F48A9A75}"/>
                </a:ext>
              </a:extLst>
            </p:cNvPr>
            <p:cNvSpPr txBox="1"/>
            <p:nvPr/>
          </p:nvSpPr>
          <p:spPr>
            <a:xfrm>
              <a:off x="3531177" y="3468982"/>
              <a:ext cx="7705663" cy="430887"/>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2800" dirty="0">
                  <a:ln w="28575">
                    <a:gradFill flip="none" rotWithShape="1">
                      <a:gsLst>
                        <a:gs pos="39000">
                          <a:schemeClr val="accent1"/>
                        </a:gs>
                        <a:gs pos="69000">
                          <a:schemeClr val="accent2"/>
                        </a:gs>
                      </a:gsLst>
                      <a:lin ang="2700000" scaled="1"/>
                      <a:tileRect/>
                    </a:gradFill>
                    <a:miter lim="800000"/>
                  </a:ln>
                  <a:latin typeface="+mj-ea"/>
                  <a:ea typeface="+mj-ea"/>
                </a:rPr>
                <a:t>逆风飞扬</a:t>
              </a:r>
              <a:r>
                <a:rPr lang="en-US" altLang="zh-CN" sz="2800" dirty="0">
                  <a:ln w="28575">
                    <a:gradFill flip="none" rotWithShape="1">
                      <a:gsLst>
                        <a:gs pos="39000">
                          <a:schemeClr val="accent1"/>
                        </a:gs>
                        <a:gs pos="69000">
                          <a:schemeClr val="accent2"/>
                        </a:gs>
                      </a:gsLst>
                      <a:lin ang="2700000" scaled="1"/>
                      <a:tileRect/>
                    </a:gradFill>
                    <a:miter lim="800000"/>
                  </a:ln>
                  <a:latin typeface="+mj-ea"/>
                  <a:ea typeface="+mj-ea"/>
                </a:rPr>
                <a:t>·</a:t>
              </a:r>
              <a:r>
                <a:rPr lang="zh-CN" altLang="en-US" sz="2800" dirty="0">
                  <a:ln w="28575">
                    <a:gradFill flip="none" rotWithShape="1">
                      <a:gsLst>
                        <a:gs pos="39000">
                          <a:schemeClr val="accent1"/>
                        </a:gs>
                        <a:gs pos="69000">
                          <a:schemeClr val="accent2"/>
                        </a:gs>
                      </a:gsLst>
                      <a:lin ang="2700000" scaled="1"/>
                      <a:tileRect/>
                    </a:gradFill>
                    <a:miter lim="800000"/>
                  </a:ln>
                  <a:latin typeface="+mj-ea"/>
                  <a:ea typeface="+mj-ea"/>
                </a:rPr>
                <a:t>再创辉煌</a:t>
              </a:r>
            </a:p>
          </p:txBody>
        </p:sp>
        <p:sp>
          <p:nvSpPr>
            <p:cNvPr id="31" name="文本框 30">
              <a:extLst>
                <a:ext uri="{FF2B5EF4-FFF2-40B4-BE49-F238E27FC236}">
                  <a16:creationId xmlns:a16="http://schemas.microsoft.com/office/drawing/2014/main" id="{63535EF2-1896-4B30-B335-26A2F85C68BE}"/>
                </a:ext>
              </a:extLst>
            </p:cNvPr>
            <p:cNvSpPr txBox="1"/>
            <p:nvPr/>
          </p:nvSpPr>
          <p:spPr>
            <a:xfrm>
              <a:off x="3531177" y="3463795"/>
              <a:ext cx="7710707" cy="430887"/>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2800" dirty="0">
                  <a:solidFill>
                    <a:schemeClr val="bg1"/>
                  </a:solidFill>
                  <a:latin typeface="+mj-ea"/>
                  <a:ea typeface="+mj-ea"/>
                </a:rPr>
                <a:t>逆风飞扬</a:t>
              </a:r>
              <a:r>
                <a:rPr lang="en-US" altLang="zh-CN" sz="2800" dirty="0">
                  <a:solidFill>
                    <a:schemeClr val="bg1"/>
                  </a:solidFill>
                  <a:latin typeface="+mj-ea"/>
                  <a:ea typeface="+mj-ea"/>
                </a:rPr>
                <a:t>·</a:t>
              </a:r>
              <a:r>
                <a:rPr lang="zh-CN" altLang="en-US" sz="2800" dirty="0">
                  <a:solidFill>
                    <a:schemeClr val="bg1"/>
                  </a:solidFill>
                  <a:latin typeface="+mj-ea"/>
                  <a:ea typeface="+mj-ea"/>
                </a:rPr>
                <a:t>再创辉煌</a:t>
              </a:r>
            </a:p>
          </p:txBody>
        </p:sp>
      </p:grpSp>
      <p:grpSp>
        <p:nvGrpSpPr>
          <p:cNvPr id="8" name="组合 7">
            <a:extLst>
              <a:ext uri="{FF2B5EF4-FFF2-40B4-BE49-F238E27FC236}">
                <a16:creationId xmlns:a16="http://schemas.microsoft.com/office/drawing/2014/main" id="{05A88C28-0BB5-4B95-B93F-6D41CAE51A48}"/>
              </a:ext>
            </a:extLst>
          </p:cNvPr>
          <p:cNvGrpSpPr/>
          <p:nvPr/>
        </p:nvGrpSpPr>
        <p:grpSpPr>
          <a:xfrm>
            <a:off x="1858388" y="1845946"/>
            <a:ext cx="8475225" cy="1790223"/>
            <a:chOff x="1858388" y="1845946"/>
            <a:chExt cx="8475225" cy="1790223"/>
          </a:xfrm>
        </p:grpSpPr>
        <p:grpSp>
          <p:nvGrpSpPr>
            <p:cNvPr id="4" name="组合 3">
              <a:extLst>
                <a:ext uri="{FF2B5EF4-FFF2-40B4-BE49-F238E27FC236}">
                  <a16:creationId xmlns:a16="http://schemas.microsoft.com/office/drawing/2014/main" id="{630B9287-A73E-40D9-819B-C053BC413CCE}"/>
                </a:ext>
              </a:extLst>
            </p:cNvPr>
            <p:cNvGrpSpPr/>
            <p:nvPr/>
          </p:nvGrpSpPr>
          <p:grpSpPr>
            <a:xfrm>
              <a:off x="1858388" y="1940943"/>
              <a:ext cx="3945135" cy="1477328"/>
              <a:chOff x="2059923" y="1940943"/>
              <a:chExt cx="3945135" cy="1477328"/>
            </a:xfrm>
          </p:grpSpPr>
          <p:sp>
            <p:nvSpPr>
              <p:cNvPr id="39" name="矩形 38">
                <a:extLst>
                  <a:ext uri="{FF2B5EF4-FFF2-40B4-BE49-F238E27FC236}">
                    <a16:creationId xmlns:a16="http://schemas.microsoft.com/office/drawing/2014/main" id="{B10C9946-6343-43BE-9BDA-E737E830FAE2}"/>
                  </a:ext>
                </a:extLst>
              </p:cNvPr>
              <p:cNvSpPr/>
              <p:nvPr/>
            </p:nvSpPr>
            <p:spPr>
              <a:xfrm>
                <a:off x="2068083" y="1940943"/>
                <a:ext cx="3936975" cy="1477328"/>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zh-CN" altLang="en-US" sz="9600" b="0" i="0" u="none" strike="noStrike" kern="1200" cap="none" spc="0" normalizeH="0" baseline="0" noProof="0" dirty="0">
                    <a:ln w="101600">
                      <a:gradFill flip="none" rotWithShape="1">
                        <a:gsLst>
                          <a:gs pos="31000">
                            <a:srgbClr val="AD2281"/>
                          </a:gs>
                          <a:gs pos="85000">
                            <a:srgbClr val="351AE9"/>
                          </a:gs>
                        </a:gsLst>
                        <a:lin ang="2700000" scaled="1"/>
                        <a:tileRect/>
                      </a:gradFill>
                      <a:miter lim="800000"/>
                    </a:ln>
                    <a:noFill/>
                    <a:effectLst/>
                    <a:uLnTx/>
                    <a:uFillTx/>
                    <a:latin typeface="字体圈欣意冠黑体"/>
                    <a:ea typeface="字体圈欣意冠黑体"/>
                    <a:cs typeface="阿里巴巴普惠体 Medium" panose="00020600040101010101" pitchFamily="18" charset="-122"/>
                  </a:rPr>
                  <a:t>合作共赢</a:t>
                </a:r>
                <a:endParaRPr lang="zh-CN" altLang="en-US" sz="9600" dirty="0">
                  <a:ln w="101600">
                    <a:gradFill flip="none" rotWithShape="1">
                      <a:gsLst>
                        <a:gs pos="31000">
                          <a:schemeClr val="accent1"/>
                        </a:gs>
                        <a:gs pos="85000">
                          <a:schemeClr val="accent2"/>
                        </a:gs>
                      </a:gsLst>
                      <a:lin ang="2700000" scaled="1"/>
                      <a:tileRect/>
                    </a:gradFill>
                    <a:miter lim="800000"/>
                  </a:ln>
                  <a:noFill/>
                  <a:latin typeface="+mj-ea"/>
                  <a:ea typeface="+mj-ea"/>
                  <a:cs typeface="阿里巴巴普惠体 Medium" panose="00020600040101010101" pitchFamily="18" charset="-122"/>
                </a:endParaRPr>
              </a:p>
            </p:txBody>
          </p:sp>
          <p:sp>
            <p:nvSpPr>
              <p:cNvPr id="37" name="矩形 36">
                <a:extLst>
                  <a:ext uri="{FF2B5EF4-FFF2-40B4-BE49-F238E27FC236}">
                    <a16:creationId xmlns:a16="http://schemas.microsoft.com/office/drawing/2014/main" id="{9317AA62-E459-42B2-B8FE-1A3CC4DB79DF}"/>
                  </a:ext>
                </a:extLst>
              </p:cNvPr>
              <p:cNvSpPr/>
              <p:nvPr/>
            </p:nvSpPr>
            <p:spPr>
              <a:xfrm>
                <a:off x="2059923" y="1940943"/>
                <a:ext cx="3936975" cy="1477328"/>
              </a:xfrm>
              <a:prstGeom prst="rect">
                <a:avLst/>
              </a:prstGeom>
              <a:effectLst>
                <a:reflection blurRad="63500" stA="50000" endA="300" endPos="48000" dir="5400000" sy="-100000" algn="bl" rotWithShape="0"/>
              </a:effectLst>
            </p:spPr>
            <p:txBody>
              <a:bodyPr wrap="none" lIns="0" tIns="0" rIns="0" bIns="0">
                <a:sp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zh-CN" altLang="en-US" sz="9600" b="0" i="0" u="none" strike="noStrike" kern="1200" cap="none" normalizeH="0" baseline="0" noProof="0" dirty="0">
                    <a:ln>
                      <a:noFill/>
                    </a:ln>
                    <a:solidFill>
                      <a:srgbClr val="FDFDFD"/>
                    </a:solidFill>
                    <a:effectLst>
                      <a:outerShdw blurRad="139700" dist="114300" dir="2700000" algn="tl">
                        <a:srgbClr val="351AE9">
                          <a:lumMod val="50000"/>
                          <a:alpha val="47000"/>
                        </a:srgbClr>
                      </a:outerShdw>
                    </a:effectLst>
                    <a:uLnTx/>
                    <a:uFillTx/>
                    <a:latin typeface="字体圈欣意冠黑体"/>
                    <a:ea typeface="字体圈欣意冠黑体"/>
                    <a:cs typeface="阿里巴巴普惠体 Medium" panose="00020600040101010101" pitchFamily="18" charset="-122"/>
                  </a:rPr>
                  <a:t>合作共赢</a:t>
                </a:r>
                <a:endParaRPr kumimoji="0" lang="zh-CN" altLang="en-US" sz="9600" b="0" i="0" u="none" strike="noStrike" kern="1200" cap="none" normalizeH="0" baseline="0" noProof="0" dirty="0">
                  <a:ln>
                    <a:noFill/>
                  </a:ln>
                  <a:solidFill>
                    <a:schemeClr val="bg1"/>
                  </a:solidFill>
                  <a:effectLst>
                    <a:outerShdw blurRad="139700" dist="114300" dir="2700000" algn="tl">
                      <a:schemeClr val="accent2">
                        <a:lumMod val="50000"/>
                        <a:alpha val="47000"/>
                      </a:schemeClr>
                    </a:outerShdw>
                  </a:effectLst>
                  <a:uLnTx/>
                  <a:uFillTx/>
                  <a:latin typeface="+mj-ea"/>
                  <a:ea typeface="+mj-ea"/>
                  <a:cs typeface="阿里巴巴普惠体 Medium" panose="00020600040101010101" pitchFamily="18" charset="-122"/>
                </a:endParaRPr>
              </a:p>
            </p:txBody>
          </p:sp>
        </p:grpSp>
        <p:grpSp>
          <p:nvGrpSpPr>
            <p:cNvPr id="2" name="组合 1">
              <a:extLst>
                <a:ext uri="{FF2B5EF4-FFF2-40B4-BE49-F238E27FC236}">
                  <a16:creationId xmlns:a16="http://schemas.microsoft.com/office/drawing/2014/main" id="{20A0E39B-45A7-4461-98FB-5C143F6D7194}"/>
                </a:ext>
              </a:extLst>
            </p:cNvPr>
            <p:cNvGrpSpPr/>
            <p:nvPr/>
          </p:nvGrpSpPr>
          <p:grpSpPr>
            <a:xfrm>
              <a:off x="6395893" y="1940943"/>
              <a:ext cx="3937720" cy="1488057"/>
              <a:chOff x="6759913" y="1940943"/>
              <a:chExt cx="3937720" cy="1488057"/>
            </a:xfrm>
          </p:grpSpPr>
          <p:sp>
            <p:nvSpPr>
              <p:cNvPr id="40" name="矩形 39">
                <a:extLst>
                  <a:ext uri="{FF2B5EF4-FFF2-40B4-BE49-F238E27FC236}">
                    <a16:creationId xmlns:a16="http://schemas.microsoft.com/office/drawing/2014/main" id="{3DFD1844-B3C3-45FA-A476-4AEA70F7C69F}"/>
                  </a:ext>
                </a:extLst>
              </p:cNvPr>
              <p:cNvSpPr/>
              <p:nvPr/>
            </p:nvSpPr>
            <p:spPr>
              <a:xfrm>
                <a:off x="6760658" y="1951672"/>
                <a:ext cx="3936975" cy="1477328"/>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zh-CN" altLang="en-US" sz="9600" b="0" i="0" u="none" strike="noStrike" kern="1200" cap="none" spc="0" normalizeH="0" baseline="0" noProof="0" dirty="0">
                    <a:ln w="101600">
                      <a:gradFill flip="none" rotWithShape="1">
                        <a:gsLst>
                          <a:gs pos="31000">
                            <a:srgbClr val="AD2281"/>
                          </a:gs>
                          <a:gs pos="85000">
                            <a:srgbClr val="351AE9"/>
                          </a:gs>
                        </a:gsLst>
                        <a:lin ang="2700000" scaled="1"/>
                        <a:tileRect/>
                      </a:gradFill>
                      <a:miter lim="800000"/>
                    </a:ln>
                    <a:noFill/>
                    <a:effectLst/>
                    <a:uLnTx/>
                    <a:uFillTx/>
                    <a:latin typeface="字体圈欣意冠黑体"/>
                    <a:ea typeface="字体圈欣意冠黑体"/>
                    <a:cs typeface="阿里巴巴普惠体 Medium" panose="00020600040101010101" pitchFamily="18" charset="-122"/>
                  </a:rPr>
                  <a:t>共创未来</a:t>
                </a:r>
                <a:endParaRPr lang="zh-CN" altLang="en-US" sz="9600" dirty="0">
                  <a:ln w="101600">
                    <a:gradFill flip="none" rotWithShape="1">
                      <a:gsLst>
                        <a:gs pos="31000">
                          <a:schemeClr val="accent1"/>
                        </a:gs>
                        <a:gs pos="85000">
                          <a:schemeClr val="accent2"/>
                        </a:gs>
                      </a:gsLst>
                      <a:lin ang="2700000" scaled="1"/>
                      <a:tileRect/>
                    </a:gradFill>
                    <a:miter lim="800000"/>
                  </a:ln>
                  <a:noFill/>
                  <a:latin typeface="+mj-ea"/>
                  <a:ea typeface="+mj-ea"/>
                  <a:cs typeface="阿里巴巴普惠体 Medium" panose="00020600040101010101" pitchFamily="18" charset="-122"/>
                </a:endParaRPr>
              </a:p>
            </p:txBody>
          </p:sp>
          <p:sp>
            <p:nvSpPr>
              <p:cNvPr id="38" name="矩形 37">
                <a:extLst>
                  <a:ext uri="{FF2B5EF4-FFF2-40B4-BE49-F238E27FC236}">
                    <a16:creationId xmlns:a16="http://schemas.microsoft.com/office/drawing/2014/main" id="{201684E5-A3C7-448D-881E-2A6C84698D1C}"/>
                  </a:ext>
                </a:extLst>
              </p:cNvPr>
              <p:cNvSpPr/>
              <p:nvPr/>
            </p:nvSpPr>
            <p:spPr>
              <a:xfrm>
                <a:off x="6759913" y="1940943"/>
                <a:ext cx="3936975" cy="1477328"/>
              </a:xfrm>
              <a:prstGeom prst="rect">
                <a:avLst/>
              </a:prstGeom>
              <a:effectLst>
                <a:reflection blurRad="63500" stA="50000" endA="300" endPos="48000" dir="5400000" sy="-100000" algn="bl" rotWithShape="0"/>
              </a:effectLst>
            </p:spPr>
            <p:txBody>
              <a:bodyPr wrap="none" lIns="0" tIns="0" rIns="0" bIns="0">
                <a:sp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zh-CN" altLang="en-US" sz="9600" b="0" i="0" u="none" strike="noStrike" kern="1200" cap="none" normalizeH="0" baseline="0" noProof="0" dirty="0">
                    <a:ln>
                      <a:noFill/>
                    </a:ln>
                    <a:solidFill>
                      <a:srgbClr val="FDFDFD"/>
                    </a:solidFill>
                    <a:effectLst>
                      <a:outerShdw blurRad="139700" dist="114300" dir="2700000" algn="tl">
                        <a:srgbClr val="351AE9">
                          <a:lumMod val="50000"/>
                          <a:alpha val="47000"/>
                        </a:srgbClr>
                      </a:outerShdw>
                    </a:effectLst>
                    <a:uLnTx/>
                    <a:uFillTx/>
                    <a:latin typeface="字体圈欣意冠黑体"/>
                    <a:ea typeface="字体圈欣意冠黑体"/>
                    <a:cs typeface="阿里巴巴普惠体 Medium" panose="00020600040101010101" pitchFamily="18" charset="-122"/>
                  </a:rPr>
                  <a:t>共创未来</a:t>
                </a:r>
                <a:endParaRPr kumimoji="0" lang="zh-CN" altLang="en-US" sz="9600" b="0" i="0" u="none" strike="noStrike" kern="1200" cap="none" normalizeH="0" baseline="0" noProof="0" dirty="0">
                  <a:ln>
                    <a:noFill/>
                  </a:ln>
                  <a:solidFill>
                    <a:schemeClr val="bg1"/>
                  </a:solidFill>
                  <a:effectLst>
                    <a:outerShdw blurRad="139700" dist="114300" dir="2700000" algn="tl">
                      <a:schemeClr val="accent2">
                        <a:lumMod val="50000"/>
                        <a:alpha val="47000"/>
                      </a:schemeClr>
                    </a:outerShdw>
                  </a:effectLst>
                  <a:uLnTx/>
                  <a:uFillTx/>
                  <a:latin typeface="+mj-ea"/>
                  <a:ea typeface="+mj-ea"/>
                  <a:cs typeface="阿里巴巴普惠体 Medium" panose="00020600040101010101" pitchFamily="18" charset="-122"/>
                </a:endParaRPr>
              </a:p>
            </p:txBody>
          </p:sp>
        </p:grpSp>
        <p:grpSp>
          <p:nvGrpSpPr>
            <p:cNvPr id="43" name="组合 42">
              <a:extLst>
                <a:ext uri="{FF2B5EF4-FFF2-40B4-BE49-F238E27FC236}">
                  <a16:creationId xmlns:a16="http://schemas.microsoft.com/office/drawing/2014/main" id="{2241F666-B78E-4FD4-9EDC-F633B24C25A2}"/>
                </a:ext>
              </a:extLst>
            </p:cNvPr>
            <p:cNvGrpSpPr/>
            <p:nvPr/>
          </p:nvGrpSpPr>
          <p:grpSpPr>
            <a:xfrm>
              <a:off x="5913220" y="1940943"/>
              <a:ext cx="372976" cy="1488057"/>
              <a:chOff x="8236279" y="1940943"/>
              <a:chExt cx="984986" cy="1488057"/>
            </a:xfrm>
          </p:grpSpPr>
          <p:sp>
            <p:nvSpPr>
              <p:cNvPr id="44" name="矩形 43">
                <a:extLst>
                  <a:ext uri="{FF2B5EF4-FFF2-40B4-BE49-F238E27FC236}">
                    <a16:creationId xmlns:a16="http://schemas.microsoft.com/office/drawing/2014/main" id="{2CA3B613-2A4E-41A3-9DEF-533F16BF4FBE}"/>
                  </a:ext>
                </a:extLst>
              </p:cNvPr>
              <p:cNvSpPr/>
              <p:nvPr/>
            </p:nvSpPr>
            <p:spPr>
              <a:xfrm>
                <a:off x="8237021" y="1951672"/>
                <a:ext cx="984244" cy="1477328"/>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lang="en-US" altLang="zh-CN" sz="9600" dirty="0">
                    <a:ln w="101600">
                      <a:gradFill flip="none" rotWithShape="1">
                        <a:gsLst>
                          <a:gs pos="31000">
                            <a:srgbClr val="AD2281"/>
                          </a:gs>
                          <a:gs pos="85000">
                            <a:srgbClr val="351AE9"/>
                          </a:gs>
                        </a:gsLst>
                        <a:lin ang="2700000" scaled="1"/>
                        <a:tileRect/>
                      </a:gradFill>
                      <a:miter lim="800000"/>
                    </a:ln>
                    <a:noFill/>
                    <a:latin typeface="字体圈欣意冠黑体"/>
                    <a:ea typeface="字体圈欣意冠黑体"/>
                    <a:cs typeface="阿里巴巴普惠体 Medium" panose="00020600040101010101" pitchFamily="18" charset="-122"/>
                  </a:rPr>
                  <a:t>·</a:t>
                </a:r>
                <a:endParaRPr lang="zh-CN" altLang="en-US" sz="9600" dirty="0">
                  <a:ln w="101600">
                    <a:gradFill flip="none" rotWithShape="1">
                      <a:gsLst>
                        <a:gs pos="31000">
                          <a:schemeClr val="accent1"/>
                        </a:gs>
                        <a:gs pos="85000">
                          <a:schemeClr val="accent2"/>
                        </a:gs>
                      </a:gsLst>
                      <a:lin ang="2700000" scaled="1"/>
                      <a:tileRect/>
                    </a:gradFill>
                    <a:miter lim="800000"/>
                  </a:ln>
                  <a:noFill/>
                  <a:latin typeface="+mj-ea"/>
                  <a:ea typeface="+mj-ea"/>
                  <a:cs typeface="阿里巴巴普惠体 Medium" panose="00020600040101010101" pitchFamily="18" charset="-122"/>
                </a:endParaRPr>
              </a:p>
            </p:txBody>
          </p:sp>
          <p:sp>
            <p:nvSpPr>
              <p:cNvPr id="45" name="矩形 44">
                <a:extLst>
                  <a:ext uri="{FF2B5EF4-FFF2-40B4-BE49-F238E27FC236}">
                    <a16:creationId xmlns:a16="http://schemas.microsoft.com/office/drawing/2014/main" id="{6A9CC2CF-9A1C-4832-810A-9415EA4F6E67}"/>
                  </a:ext>
                </a:extLst>
              </p:cNvPr>
              <p:cNvSpPr/>
              <p:nvPr/>
            </p:nvSpPr>
            <p:spPr>
              <a:xfrm>
                <a:off x="8236279" y="1940943"/>
                <a:ext cx="984244" cy="1477328"/>
              </a:xfrm>
              <a:prstGeom prst="rect">
                <a:avLst/>
              </a:prstGeom>
              <a:effectLst>
                <a:reflection blurRad="63500" stA="50000" endA="300" endPos="48000" dir="5400000" sy="-100000" algn="bl" rotWithShape="0"/>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900"/>
                  </a:spcAft>
                  <a:buClrTx/>
                  <a:buSzTx/>
                  <a:buFontTx/>
                  <a:buNone/>
                  <a:tabLst/>
                  <a:defRPr/>
                </a:pPr>
                <a:r>
                  <a:rPr kumimoji="0" lang="en-US" altLang="zh-CN" sz="9600" b="0" i="0" u="none" strike="noStrike" kern="1200" cap="none" normalizeH="0" baseline="0" noProof="0" dirty="0">
                    <a:ln>
                      <a:noFill/>
                    </a:ln>
                    <a:solidFill>
                      <a:srgbClr val="FDFDFD"/>
                    </a:solidFill>
                    <a:effectLst>
                      <a:outerShdw blurRad="139700" dist="114300" dir="2700000" algn="tl">
                        <a:srgbClr val="351AE9">
                          <a:lumMod val="50000"/>
                          <a:alpha val="47000"/>
                        </a:srgbClr>
                      </a:outerShdw>
                    </a:effectLst>
                    <a:uLnTx/>
                    <a:uFillTx/>
                    <a:latin typeface="字体圈欣意冠黑体"/>
                    <a:ea typeface="字体圈欣意冠黑体"/>
                    <a:cs typeface="阿里巴巴普惠体 Medium" panose="00020600040101010101" pitchFamily="18" charset="-122"/>
                  </a:rPr>
                  <a:t>·</a:t>
                </a:r>
                <a:endParaRPr kumimoji="0" lang="zh-CN" altLang="en-US" sz="9600" b="0" i="0" u="none" strike="noStrike" kern="1200" cap="none" normalizeH="0" baseline="0" noProof="0" dirty="0">
                  <a:ln>
                    <a:noFill/>
                  </a:ln>
                  <a:solidFill>
                    <a:schemeClr val="bg1"/>
                  </a:solidFill>
                  <a:effectLst>
                    <a:outerShdw blurRad="139700" dist="114300" dir="2700000" algn="tl">
                      <a:schemeClr val="accent2">
                        <a:lumMod val="50000"/>
                        <a:alpha val="47000"/>
                      </a:schemeClr>
                    </a:outerShdw>
                  </a:effectLst>
                  <a:uLnTx/>
                  <a:uFillTx/>
                  <a:latin typeface="+mj-ea"/>
                  <a:ea typeface="+mj-ea"/>
                  <a:cs typeface="阿里巴巴普惠体 Medium" panose="00020600040101010101" pitchFamily="18" charset="-122"/>
                </a:endParaRPr>
              </a:p>
            </p:txBody>
          </p:sp>
        </p:grpSp>
        <p:pic>
          <p:nvPicPr>
            <p:cNvPr id="21" name="图片 20">
              <a:extLst>
                <a:ext uri="{FF2B5EF4-FFF2-40B4-BE49-F238E27FC236}">
                  <a16:creationId xmlns:a16="http://schemas.microsoft.com/office/drawing/2014/main" id="{90F73821-3D47-49A7-8161-74CFEC0B83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95750" y="1845946"/>
              <a:ext cx="2278049" cy="683418"/>
            </a:xfrm>
            <a:prstGeom prst="rect">
              <a:avLst/>
            </a:prstGeom>
          </p:spPr>
        </p:pic>
        <p:pic>
          <p:nvPicPr>
            <p:cNvPr id="22" name="图片 21">
              <a:extLst>
                <a:ext uri="{FF2B5EF4-FFF2-40B4-BE49-F238E27FC236}">
                  <a16:creationId xmlns:a16="http://schemas.microsoft.com/office/drawing/2014/main" id="{36EBF9DC-244A-4C2F-8C50-94CDC08C1B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13905" y="3059906"/>
              <a:ext cx="2342026" cy="576263"/>
            </a:xfrm>
            <a:prstGeom prst="rect">
              <a:avLst/>
            </a:prstGeom>
          </p:spPr>
        </p:pic>
      </p:grpSp>
    </p:spTree>
    <p:extLst>
      <p:ext uri="{BB962C8B-B14F-4D97-AF65-F5344CB8AC3E}">
        <p14:creationId xmlns:p14="http://schemas.microsoft.com/office/powerpoint/2010/main" val="29278086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6A10203-E221-49A5-84C4-3BD0A1E777E9}"/>
              </a:ext>
            </a:extLst>
          </p:cNvPr>
          <p:cNvPicPr>
            <a:picLocks noChangeAspect="1"/>
          </p:cNvPicPr>
          <p:nvPr/>
        </p:nvPicPr>
        <p:blipFill>
          <a:blip r:embed="rId2"/>
          <a:stretch>
            <a:fillRect/>
          </a:stretch>
        </p:blipFill>
        <p:spPr>
          <a:xfrm>
            <a:off x="-46857" y="429"/>
            <a:ext cx="12285714" cy="6857143"/>
          </a:xfrm>
          <a:prstGeom prst="rect">
            <a:avLst/>
          </a:prstGeom>
        </p:spPr>
      </p:pic>
    </p:spTree>
    <p:extLst>
      <p:ext uri="{BB962C8B-B14F-4D97-AF65-F5344CB8AC3E}">
        <p14:creationId xmlns:p14="http://schemas.microsoft.com/office/powerpoint/2010/main" val="42458786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2000" cy="6858000"/>
            <a:chOff x="0" y="0"/>
            <a:chExt cx="12192000" cy="6858000"/>
          </a:xfrm>
        </p:grpSpPr>
        <p:pic>
          <p:nvPicPr>
            <p:cNvPr id="10" name="图片 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矩形 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chemeClr val="tx1"/>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8800" b="1" dirty="0">
                <a:latin typeface="Radikal" pitchFamily="50" charset="0"/>
              </a:endParaRPr>
            </a:p>
          </p:txBody>
        </p:sp>
        <p:pic>
          <p:nvPicPr>
            <p:cNvPr id="13" name="图片 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6003" y="3169661"/>
            <a:ext cx="9599097" cy="25283"/>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0387" y="3745350"/>
            <a:ext cx="1747094" cy="1750060"/>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0472" y="3729883"/>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5214" y="4340541"/>
            <a:ext cx="3890785" cy="83250"/>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6" name="组合 95">
            <a:extLst>
              <a:ext uri="{FF2B5EF4-FFF2-40B4-BE49-F238E27FC236}">
                <a16:creationId xmlns:a16="http://schemas.microsoft.com/office/drawing/2014/main" id="{AB71CE6D-2E1B-4F06-89BE-B749D1C859FC}"/>
              </a:ext>
            </a:extLst>
          </p:cNvPr>
          <p:cNvGrpSpPr/>
          <p:nvPr/>
        </p:nvGrpSpPr>
        <p:grpSpPr>
          <a:xfrm>
            <a:off x="4719999" y="4631626"/>
            <a:ext cx="4520522" cy="908749"/>
            <a:chOff x="4592998" y="4518814"/>
            <a:chExt cx="4955347" cy="996161"/>
          </a:xfrm>
        </p:grpSpPr>
        <p:grpSp>
          <p:nvGrpSpPr>
            <p:cNvPr id="97" name="组合 96">
              <a:extLst>
                <a:ext uri="{FF2B5EF4-FFF2-40B4-BE49-F238E27FC236}">
                  <a16:creationId xmlns:a16="http://schemas.microsoft.com/office/drawing/2014/main" id="{5C2DCA89-5130-4FA1-85FD-047551B7A539}"/>
                </a:ext>
              </a:extLst>
            </p:cNvPr>
            <p:cNvGrpSpPr/>
            <p:nvPr/>
          </p:nvGrpSpPr>
          <p:grpSpPr>
            <a:xfrm>
              <a:off x="4592998" y="4906449"/>
              <a:ext cx="4955347" cy="221986"/>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solidFill>
                    <a:schemeClr val="lt1"/>
                  </a:solidFill>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grpSp>
          <p:nvGrpSpPr>
            <p:cNvPr id="98" name="组合 97">
              <a:extLst>
                <a:ext uri="{FF2B5EF4-FFF2-40B4-BE49-F238E27FC236}">
                  <a16:creationId xmlns:a16="http://schemas.microsoft.com/office/drawing/2014/main" id="{39F3FAA3-E07E-4896-8A6D-8423C2B812ED}"/>
                </a:ext>
              </a:extLst>
            </p:cNvPr>
            <p:cNvGrpSpPr/>
            <p:nvPr/>
          </p:nvGrpSpPr>
          <p:grpSpPr>
            <a:xfrm>
              <a:off x="4592998" y="4518814"/>
              <a:ext cx="4758517" cy="211444"/>
              <a:chOff x="4592998" y="4580673"/>
              <a:chExt cx="4758517" cy="211444"/>
            </a:xfrm>
          </p:grpSpPr>
          <p:sp>
            <p:nvSpPr>
              <p:cNvPr id="102" name="任意多边形: 形状 88">
                <a:extLst>
                  <a:ext uri="{FF2B5EF4-FFF2-40B4-BE49-F238E27FC236}">
                    <a16:creationId xmlns:a16="http://schemas.microsoft.com/office/drawing/2014/main" id="{EBCCAB0B-45BD-4042-8661-7CF91650FE28}"/>
                  </a:ext>
                </a:extLst>
              </p:cNvPr>
              <p:cNvSpPr/>
              <p:nvPr/>
            </p:nvSpPr>
            <p:spPr>
              <a:xfrm>
                <a:off x="4592998" y="4586371"/>
                <a:ext cx="4758517" cy="200050"/>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05448" y="4580673"/>
                <a:ext cx="680392" cy="211444"/>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nvGrpSpPr>
            <p:cNvPr id="99" name="组合 98">
              <a:extLst>
                <a:ext uri="{FF2B5EF4-FFF2-40B4-BE49-F238E27FC236}">
                  <a16:creationId xmlns:a16="http://schemas.microsoft.com/office/drawing/2014/main" id="{C0EB1A34-73F5-4AE7-B191-93267CC26232}"/>
                </a:ext>
              </a:extLst>
            </p:cNvPr>
            <p:cNvGrpSpPr/>
            <p:nvPr/>
          </p:nvGrpSpPr>
          <p:grpSpPr>
            <a:xfrm>
              <a:off x="4592998" y="5304626"/>
              <a:ext cx="4474469" cy="210349"/>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sp>
        <p:nvSpPr>
          <p:cNvPr id="106" name="文本框 105">
            <a:extLst>
              <a:ext uri="{FF2B5EF4-FFF2-40B4-BE49-F238E27FC236}">
                <a16:creationId xmlns:a16="http://schemas.microsoft.com/office/drawing/2014/main" id="{20EC6EC2-2DBE-4753-A008-414B34E8A0B2}"/>
              </a:ext>
            </a:extLst>
          </p:cNvPr>
          <p:cNvSpPr txBox="1"/>
          <p:nvPr/>
        </p:nvSpPr>
        <p:spPr>
          <a:xfrm>
            <a:off x="2246514" y="5745169"/>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3819" y="5654674"/>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4050"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09" name="文本框 108">
            <a:extLst>
              <a:ext uri="{FF2B5EF4-FFF2-40B4-BE49-F238E27FC236}">
                <a16:creationId xmlns:a16="http://schemas.microsoft.com/office/drawing/2014/main" id="{F9052941-AE61-406F-98DC-9E8BA765746E}"/>
              </a:ext>
            </a:extLst>
          </p:cNvPr>
          <p:cNvSpPr txBox="1"/>
          <p:nvPr/>
        </p:nvSpPr>
        <p:spPr>
          <a:xfrm>
            <a:off x="4460884" y="1111257"/>
            <a:ext cx="2847065" cy="492443"/>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我是</a:t>
            </a:r>
            <a:r>
              <a:rPr lang="en-US" altLang="zh-CN"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bob</a:t>
            </a:r>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亲</a:t>
            </a:r>
          </a:p>
        </p:txBody>
      </p:sp>
      <p:pic>
        <p:nvPicPr>
          <p:cNvPr id="110" name="图片 109">
            <a:extLst>
              <a:ext uri="{FF2B5EF4-FFF2-40B4-BE49-F238E27FC236}">
                <a16:creationId xmlns:a16="http://schemas.microsoft.com/office/drawing/2014/main" id="{9C9DEBBD-A7B1-4C4E-9083-9B4F61AD01B1}"/>
              </a:ext>
            </a:extLst>
          </p:cNvPr>
          <p:cNvPicPr>
            <a:picLocks/>
          </p:cNvPicPr>
          <p:nvPr/>
        </p:nvPicPr>
        <p:blipFill>
          <a:blip r:embed="rId5" cstate="screen">
            <a:extLst>
              <a:ext uri="{28A0092B-C50C-407E-A947-70E740481C1C}">
                <a14:useLocalDpi xmlns:a14="http://schemas.microsoft.com/office/drawing/2010/main"/>
              </a:ext>
            </a:extLst>
          </a:blip>
          <a:srcRect/>
          <a:stretch/>
        </p:blipFill>
        <p:spPr>
          <a:xfrm>
            <a:off x="2043885" y="1117166"/>
            <a:ext cx="1719482" cy="1738240"/>
          </a:xfrm>
          <a:prstGeom prst="rect">
            <a:avLst/>
          </a:prstGeom>
          <a:ln w="38100">
            <a:gradFill>
              <a:gsLst>
                <a:gs pos="0">
                  <a:srgbClr val="34FBE8"/>
                </a:gs>
                <a:gs pos="100000">
                  <a:srgbClr val="23A7AB"/>
                </a:gs>
              </a:gsLst>
              <a:lin ang="5400000" scaled="1"/>
            </a:gradFill>
            <a:miter lim="800000"/>
          </a:ln>
        </p:spPr>
      </p:pic>
      <p:cxnSp>
        <p:nvCxnSpPr>
          <p:cNvPr id="113" name="直接连接符 112">
            <a:extLst>
              <a:ext uri="{FF2B5EF4-FFF2-40B4-BE49-F238E27FC236}">
                <a16:creationId xmlns:a16="http://schemas.microsoft.com/office/drawing/2014/main" id="{F900779E-0341-4AAF-9C2A-0A372F20AA8F}"/>
              </a:ext>
            </a:extLst>
          </p:cNvPr>
          <p:cNvCxnSpPr>
            <a:cxnSpLocks/>
            <a:stCxn id="112" idx="3"/>
          </p:cNvCxnSpPr>
          <p:nvPr/>
        </p:nvCxnSpPr>
        <p:spPr>
          <a:xfrm flipV="1">
            <a:off x="4001089" y="3169661"/>
            <a:ext cx="7594011"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15" name="文本框 114">
            <a:extLst>
              <a:ext uri="{FF2B5EF4-FFF2-40B4-BE49-F238E27FC236}">
                <a16:creationId xmlns:a16="http://schemas.microsoft.com/office/drawing/2014/main" id="{1297ED6A-7441-4171-A7A7-783A8BC96D3A}"/>
              </a:ext>
            </a:extLst>
          </p:cNvPr>
          <p:cNvSpPr txBox="1"/>
          <p:nvPr/>
        </p:nvSpPr>
        <p:spPr>
          <a:xfrm>
            <a:off x="4460884" y="1800860"/>
            <a:ext cx="5252076" cy="648704"/>
          </a:xfrm>
          <a:prstGeom prst="rect">
            <a:avLst/>
          </a:prstGeom>
          <a:noFill/>
        </p:spPr>
        <p:txBody>
          <a:bodyPr wrap="square" lIns="0" tIns="0" rIns="0" bIns="0" rtlCol="0">
            <a:spAutoFit/>
          </a:bodyPr>
          <a:lstStyle/>
          <a:p>
            <a:pPr algn="just">
              <a:lnSpc>
                <a:spcPct val="120000"/>
              </a:lnSpc>
            </a:pPr>
            <a:r>
              <a:rPr lang="zh-CN" altLang="en-US"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一个无限进步的</a:t>
            </a:r>
            <a:r>
              <a:rPr lang="en-US" altLang="zh-CN" dirty="0" err="1">
                <a:solidFill>
                  <a:schemeClr val="bg1"/>
                </a:solidFill>
                <a:latin typeface="OPPOSans B" panose="00020600040101010101" pitchFamily="18" charset="-122"/>
                <a:ea typeface="OPPOSans B" panose="00020600040101010101" pitchFamily="18" charset="-122"/>
                <a:cs typeface="OPPOSans B" panose="00020600040101010101" pitchFamily="18" charset="-122"/>
              </a:rPr>
              <a:t>PPTer</a:t>
            </a:r>
            <a:r>
              <a:rPr lang="en-US" altLang="zh-CN"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 / </a:t>
            </a:r>
            <a:r>
              <a:rPr lang="zh-CN" altLang="en-US"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公众号「</a:t>
            </a:r>
            <a:r>
              <a:rPr lang="en-US" altLang="zh-CN"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P</a:t>
            </a:r>
            <a:r>
              <a:rPr lang="zh-CN" altLang="en-US"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圈课堂」欢迎来撩！</a:t>
            </a:r>
          </a:p>
        </p:txBody>
      </p:sp>
      <p:sp>
        <p:nvSpPr>
          <p:cNvPr id="116" name="任意多边形: 形状 243">
            <a:extLst>
              <a:ext uri="{FF2B5EF4-FFF2-40B4-BE49-F238E27FC236}">
                <a16:creationId xmlns:a16="http://schemas.microsoft.com/office/drawing/2014/main" id="{297F10E4-BF85-42FD-9C31-D237A39CED0C}"/>
              </a:ext>
            </a:extLst>
          </p:cNvPr>
          <p:cNvSpPr/>
          <p:nvPr/>
        </p:nvSpPr>
        <p:spPr>
          <a:xfrm>
            <a:off x="4460884" y="1616913"/>
            <a:ext cx="5317322" cy="86473"/>
          </a:xfrm>
          <a:custGeom>
            <a:avLst/>
            <a:gdLst>
              <a:gd name="connsiteX0" fmla="*/ 417450 w 5252076"/>
              <a:gd name="connsiteY0" fmla="*/ 0 h 300158"/>
              <a:gd name="connsiteX1" fmla="*/ 478997 w 5252076"/>
              <a:gd name="connsiteY1" fmla="*/ 86473 h 300158"/>
              <a:gd name="connsiteX2" fmla="*/ 5252076 w 5252076"/>
              <a:gd name="connsiteY2" fmla="*/ 86473 h 300158"/>
              <a:gd name="connsiteX3" fmla="*/ 5252076 w 5252076"/>
              <a:gd name="connsiteY3" fmla="*/ 300158 h 300158"/>
              <a:gd name="connsiteX4" fmla="*/ 0 w 5252076"/>
              <a:gd name="connsiteY4" fmla="*/ 300158 h 300158"/>
              <a:gd name="connsiteX5" fmla="*/ 0 w 5252076"/>
              <a:gd name="connsiteY5" fmla="*/ 86473 h 300158"/>
              <a:gd name="connsiteX6" fmla="*/ 355904 w 5252076"/>
              <a:gd name="connsiteY6" fmla="*/ 86473 h 300158"/>
              <a:gd name="connsiteX0" fmla="*/ 0 w 5252076"/>
              <a:gd name="connsiteY0" fmla="*/ 300158 h 391598"/>
              <a:gd name="connsiteX1" fmla="*/ 0 w 5252076"/>
              <a:gd name="connsiteY1" fmla="*/ 86473 h 391598"/>
              <a:gd name="connsiteX2" fmla="*/ 355904 w 5252076"/>
              <a:gd name="connsiteY2" fmla="*/ 86473 h 391598"/>
              <a:gd name="connsiteX3" fmla="*/ 417450 w 5252076"/>
              <a:gd name="connsiteY3" fmla="*/ 0 h 391598"/>
              <a:gd name="connsiteX4" fmla="*/ 478997 w 5252076"/>
              <a:gd name="connsiteY4" fmla="*/ 86473 h 391598"/>
              <a:gd name="connsiteX5" fmla="*/ 5252076 w 5252076"/>
              <a:gd name="connsiteY5" fmla="*/ 86473 h 391598"/>
              <a:gd name="connsiteX6" fmla="*/ 5252076 w 5252076"/>
              <a:gd name="connsiteY6" fmla="*/ 300158 h 391598"/>
              <a:gd name="connsiteX7" fmla="*/ 91440 w 5252076"/>
              <a:gd name="connsiteY7" fmla="*/ 391598 h 391598"/>
              <a:gd name="connsiteX0" fmla="*/ 0 w 5252076"/>
              <a:gd name="connsiteY0" fmla="*/ 300158 h 300158"/>
              <a:gd name="connsiteX1" fmla="*/ 0 w 5252076"/>
              <a:gd name="connsiteY1" fmla="*/ 86473 h 300158"/>
              <a:gd name="connsiteX2" fmla="*/ 355904 w 5252076"/>
              <a:gd name="connsiteY2" fmla="*/ 86473 h 300158"/>
              <a:gd name="connsiteX3" fmla="*/ 417450 w 5252076"/>
              <a:gd name="connsiteY3" fmla="*/ 0 h 300158"/>
              <a:gd name="connsiteX4" fmla="*/ 478997 w 5252076"/>
              <a:gd name="connsiteY4" fmla="*/ 86473 h 300158"/>
              <a:gd name="connsiteX5" fmla="*/ 5252076 w 5252076"/>
              <a:gd name="connsiteY5" fmla="*/ 86473 h 300158"/>
              <a:gd name="connsiteX6" fmla="*/ 5252076 w 5252076"/>
              <a:gd name="connsiteY6" fmla="*/ 300158 h 300158"/>
              <a:gd name="connsiteX0" fmla="*/ 0 w 5252076"/>
              <a:gd name="connsiteY0" fmla="*/ 86473 h 300158"/>
              <a:gd name="connsiteX1" fmla="*/ 355904 w 5252076"/>
              <a:gd name="connsiteY1" fmla="*/ 86473 h 300158"/>
              <a:gd name="connsiteX2" fmla="*/ 417450 w 5252076"/>
              <a:gd name="connsiteY2" fmla="*/ 0 h 300158"/>
              <a:gd name="connsiteX3" fmla="*/ 478997 w 5252076"/>
              <a:gd name="connsiteY3" fmla="*/ 86473 h 300158"/>
              <a:gd name="connsiteX4" fmla="*/ 5252076 w 5252076"/>
              <a:gd name="connsiteY4" fmla="*/ 86473 h 300158"/>
              <a:gd name="connsiteX5" fmla="*/ 5252076 w 5252076"/>
              <a:gd name="connsiteY5" fmla="*/ 300158 h 300158"/>
              <a:gd name="connsiteX0" fmla="*/ 0 w 5252076"/>
              <a:gd name="connsiteY0" fmla="*/ 86473 h 86473"/>
              <a:gd name="connsiteX1" fmla="*/ 355904 w 5252076"/>
              <a:gd name="connsiteY1" fmla="*/ 86473 h 86473"/>
              <a:gd name="connsiteX2" fmla="*/ 417450 w 5252076"/>
              <a:gd name="connsiteY2" fmla="*/ 0 h 86473"/>
              <a:gd name="connsiteX3" fmla="*/ 478997 w 5252076"/>
              <a:gd name="connsiteY3" fmla="*/ 86473 h 86473"/>
              <a:gd name="connsiteX4" fmla="*/ 5252076 w 5252076"/>
              <a:gd name="connsiteY4" fmla="*/ 86473 h 86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2076" h="86473">
                <a:moveTo>
                  <a:pt x="0" y="86473"/>
                </a:moveTo>
                <a:lnTo>
                  <a:pt x="355904" y="86473"/>
                </a:lnTo>
                <a:lnTo>
                  <a:pt x="417450" y="0"/>
                </a:lnTo>
                <a:lnTo>
                  <a:pt x="478997" y="86473"/>
                </a:lnTo>
                <a:lnTo>
                  <a:pt x="5252076" y="86473"/>
                </a:lnTo>
              </a:path>
            </a:pathLst>
          </a:custGeom>
          <a:noFill/>
          <a:ln>
            <a:solidFill>
              <a:srgbClr val="34FBE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2" name="矩形: 圆角 230">
            <a:extLst>
              <a:ext uri="{FF2B5EF4-FFF2-40B4-BE49-F238E27FC236}">
                <a16:creationId xmlns:a16="http://schemas.microsoft.com/office/drawing/2014/main" id="{ABB6C66E-6C4D-4586-BB0F-49D6EE07496E}"/>
              </a:ext>
            </a:extLst>
          </p:cNvPr>
          <p:cNvSpPr/>
          <p:nvPr/>
        </p:nvSpPr>
        <p:spPr>
          <a:xfrm>
            <a:off x="1822290" y="3022975"/>
            <a:ext cx="2183290" cy="333375"/>
          </a:xfrm>
          <a:prstGeom prst="roundRect">
            <a:avLst>
              <a:gd name="adj" fmla="val 50000"/>
            </a:avLst>
          </a:prstGeom>
          <a:solidFill>
            <a:srgbClr val="000000"/>
          </a:solid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文本框 113">
            <a:extLst>
              <a:ext uri="{FF2B5EF4-FFF2-40B4-BE49-F238E27FC236}">
                <a16:creationId xmlns:a16="http://schemas.microsoft.com/office/drawing/2014/main" id="{65CEF0C4-601B-469E-906C-8D8E6D89E76A}"/>
              </a:ext>
            </a:extLst>
          </p:cNvPr>
          <p:cNvSpPr txBox="1"/>
          <p:nvPr/>
        </p:nvSpPr>
        <p:spPr>
          <a:xfrm>
            <a:off x="2365018" y="3081940"/>
            <a:ext cx="1077218" cy="215444"/>
          </a:xfrm>
          <a:prstGeom prst="rect">
            <a:avLst/>
          </a:prstGeom>
          <a:noFill/>
        </p:spPr>
        <p:txBody>
          <a:bodyPr wrap="none" lIns="0" tIns="0" rIns="0" bIns="0" rtlCol="0">
            <a:spAutoFit/>
          </a:bodyPr>
          <a:lstStyle/>
          <a:p>
            <a:pPr algn="ctr"/>
            <a:r>
              <a:rPr lang="zh-CN" altLang="en-US" sz="1400" dirty="0">
                <a:gradFill>
                  <a:gsLst>
                    <a:gs pos="0">
                      <a:srgbClr val="34FBE8"/>
                    </a:gs>
                    <a:gs pos="100000">
                      <a:srgbClr val="23A7AB"/>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设计者公众号</a:t>
            </a:r>
          </a:p>
        </p:txBody>
      </p:sp>
    </p:spTree>
    <p:extLst>
      <p:ext uri="{BB962C8B-B14F-4D97-AF65-F5344CB8AC3E}">
        <p14:creationId xmlns:p14="http://schemas.microsoft.com/office/powerpoint/2010/main" val="23703462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917867" cy="933332"/>
          </a:xfrm>
          <a:prstGeom prst="rect">
            <a:avLst/>
          </a:prstGeom>
        </p:spPr>
        <p:txBody>
          <a:bodyPr wrap="none">
            <a:spAutoFit/>
          </a:bodyPr>
          <a:lstStyle/>
          <a:p>
            <a:r>
              <a:rPr lang="zh-CN" altLang="en-US" sz="14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我是</a:t>
            </a:r>
            <a:r>
              <a:rPr lang="en-US" altLang="zh-CN" sz="14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bob</a:t>
            </a:r>
            <a:r>
              <a:rPr lang="zh-CN" altLang="en-US" sz="14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亲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189068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a:extLst>
              <a:ext uri="{FF2B5EF4-FFF2-40B4-BE49-F238E27FC236}">
                <a16:creationId xmlns:a16="http://schemas.microsoft.com/office/drawing/2014/main" id="{4E17419F-3BAF-44BF-BF02-AE1F70E67EA6}"/>
              </a:ext>
            </a:extLst>
          </p:cNvPr>
          <p:cNvPicPr>
            <a:picLocks noChangeAspect="1"/>
          </p:cNvPicPr>
          <p:nvPr/>
        </p:nvPicPr>
        <p:blipFill rotWithShape="1">
          <a:blip r:embed="rId2">
            <a:extLst>
              <a:ext uri="{28A0092B-C50C-407E-A947-70E740481C1C}">
                <a14:useLocalDpi xmlns:a14="http://schemas.microsoft.com/office/drawing/2010/main" val="0"/>
              </a:ext>
            </a:extLst>
          </a:blip>
          <a:srcRect t="-439" b="25633"/>
          <a:stretch/>
        </p:blipFill>
        <p:spPr>
          <a:xfrm>
            <a:off x="-1" y="1"/>
            <a:ext cx="12192002" cy="6857798"/>
          </a:xfrm>
          <a:prstGeom prst="rect">
            <a:avLst/>
          </a:prstGeom>
        </p:spPr>
      </p:pic>
      <p:sp>
        <p:nvSpPr>
          <p:cNvPr id="67" name="矩形 66">
            <a:extLst>
              <a:ext uri="{FF2B5EF4-FFF2-40B4-BE49-F238E27FC236}">
                <a16:creationId xmlns:a16="http://schemas.microsoft.com/office/drawing/2014/main" id="{2B82A7C5-2A5D-4746-A64D-E2A05FE2CB08}"/>
              </a:ext>
            </a:extLst>
          </p:cNvPr>
          <p:cNvSpPr/>
          <p:nvPr/>
        </p:nvSpPr>
        <p:spPr>
          <a:xfrm>
            <a:off x="-2" y="202"/>
            <a:ext cx="12192002" cy="6857597"/>
          </a:xfrm>
          <a:prstGeom prst="rect">
            <a:avLst/>
          </a:prstGeom>
          <a:blipFill dpi="0" rotWithShape="1">
            <a:blip r:embed="rId3">
              <a:alphaModFix amt="70000"/>
            </a:blip>
            <a:srcRect/>
            <a:stretch>
              <a:fillRect l="-21309" r="-15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id="{D2A1EF26-8612-46EE-8A99-F9179347C501}"/>
              </a:ext>
            </a:extLst>
          </p:cNvPr>
          <p:cNvSpPr/>
          <p:nvPr/>
        </p:nvSpPr>
        <p:spPr>
          <a:xfrm>
            <a:off x="10811090" y="5311952"/>
            <a:ext cx="714141" cy="714141"/>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a:extLst>
              <a:ext uri="{FF2B5EF4-FFF2-40B4-BE49-F238E27FC236}">
                <a16:creationId xmlns:a16="http://schemas.microsoft.com/office/drawing/2014/main" id="{0AED42A5-DAC2-4C86-B6E2-8DA6D8D75060}"/>
              </a:ext>
            </a:extLst>
          </p:cNvPr>
          <p:cNvSpPr/>
          <p:nvPr/>
        </p:nvSpPr>
        <p:spPr>
          <a:xfrm>
            <a:off x="0" y="0"/>
            <a:ext cx="12192000" cy="6858000"/>
          </a:xfrm>
          <a:prstGeom prst="rect">
            <a:avLst/>
          </a:prstGeom>
          <a:gradFill flip="none" rotWithShape="1">
            <a:gsLst>
              <a:gs pos="0">
                <a:srgbClr val="140035"/>
              </a:gs>
              <a:gs pos="69000">
                <a:srgbClr val="140035">
                  <a:alpha val="97000"/>
                </a:srgbClr>
              </a:gs>
              <a:gs pos="100000">
                <a:srgbClr val="140035">
                  <a:alpha val="0"/>
                </a:srgbClr>
              </a:gs>
              <a:gs pos="42000">
                <a:srgbClr val="140035">
                  <a:alpha val="42000"/>
                </a:srgbClr>
              </a:gs>
            </a:gsLst>
            <a:lin ang="54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a:extLst>
              <a:ext uri="{FF2B5EF4-FFF2-40B4-BE49-F238E27FC236}">
                <a16:creationId xmlns:a16="http://schemas.microsoft.com/office/drawing/2014/main" id="{B843F5A4-8DDE-4552-BDDF-2896E5876B11}"/>
              </a:ext>
            </a:extLst>
          </p:cNvPr>
          <p:cNvSpPr/>
          <p:nvPr/>
        </p:nvSpPr>
        <p:spPr>
          <a:xfrm>
            <a:off x="890845" y="1546048"/>
            <a:ext cx="647178" cy="64717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a:extLst>
              <a:ext uri="{FF2B5EF4-FFF2-40B4-BE49-F238E27FC236}">
                <a16:creationId xmlns:a16="http://schemas.microsoft.com/office/drawing/2014/main" id="{40CC6BDF-4EA5-4B23-B07F-1C2C2D0428BE}"/>
              </a:ext>
            </a:extLst>
          </p:cNvPr>
          <p:cNvSpPr/>
          <p:nvPr/>
        </p:nvSpPr>
        <p:spPr>
          <a:xfrm>
            <a:off x="-809034" y="4057690"/>
            <a:ext cx="1388342" cy="1388342"/>
          </a:xfrm>
          <a:prstGeom prst="ellipse">
            <a:avLst/>
          </a:prstGeom>
          <a:gradFill>
            <a:gsLst>
              <a:gs pos="44000">
                <a:srgbClr val="990AA0">
                  <a:alpha val="70000"/>
                </a:srgbClr>
              </a:gs>
              <a:gs pos="23000">
                <a:srgbClr val="AB08B1">
                  <a:lumMod val="93000"/>
                  <a:lumOff val="7000"/>
                  <a:alpha val="70000"/>
                </a:srgbClr>
              </a:gs>
              <a:gs pos="0">
                <a:srgbClr val="B008B5">
                  <a:alpha val="50000"/>
                </a:srgbClr>
              </a:gs>
              <a:gs pos="100000">
                <a:srgbClr val="2A0F42">
                  <a:alpha val="40000"/>
                </a:srgbClr>
              </a:gs>
              <a:gs pos="76000">
                <a:srgbClr val="530E66">
                  <a:alpha val="70000"/>
                </a:srgbClr>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a:extLst>
              <a:ext uri="{FF2B5EF4-FFF2-40B4-BE49-F238E27FC236}">
                <a16:creationId xmlns:a16="http://schemas.microsoft.com/office/drawing/2014/main" id="{EC4CFC8C-375B-4739-B119-C2500557F5F7}"/>
              </a:ext>
            </a:extLst>
          </p:cNvPr>
          <p:cNvSpPr/>
          <p:nvPr/>
        </p:nvSpPr>
        <p:spPr>
          <a:xfrm>
            <a:off x="11411341" y="549275"/>
            <a:ext cx="1752907" cy="1752907"/>
          </a:xfrm>
          <a:prstGeom prst="ellipse">
            <a:avLst/>
          </a:prstGeom>
          <a:gradFill>
            <a:gsLst>
              <a:gs pos="44000">
                <a:srgbClr val="990AA0">
                  <a:alpha val="50000"/>
                </a:srgbClr>
              </a:gs>
              <a:gs pos="23000">
                <a:srgbClr val="AB08B1">
                  <a:lumMod val="93000"/>
                  <a:lumOff val="7000"/>
                  <a:alpha val="55000"/>
                </a:srgbClr>
              </a:gs>
              <a:gs pos="0">
                <a:srgbClr val="B008B5">
                  <a:alpha val="55000"/>
                </a:srgbClr>
              </a:gs>
              <a:gs pos="100000">
                <a:srgbClr val="2A0F42">
                  <a:alpha val="50000"/>
                </a:srgbClr>
              </a:gs>
              <a:gs pos="76000">
                <a:srgbClr val="530E66">
                  <a:alpha val="50000"/>
                </a:srgbClr>
              </a:gs>
            </a:gsLst>
            <a:lin ang="2700000" scaled="0"/>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a:extLst>
              <a:ext uri="{FF2B5EF4-FFF2-40B4-BE49-F238E27FC236}">
                <a16:creationId xmlns:a16="http://schemas.microsoft.com/office/drawing/2014/main" id="{40D339A6-778B-4EFA-ACD6-429DD9DC96F4}"/>
              </a:ext>
            </a:extLst>
          </p:cNvPr>
          <p:cNvGrpSpPr/>
          <p:nvPr/>
        </p:nvGrpSpPr>
        <p:grpSpPr>
          <a:xfrm flipH="1">
            <a:off x="7253288" y="656340"/>
            <a:ext cx="3914873" cy="172329"/>
            <a:chOff x="379932" y="656340"/>
            <a:chExt cx="3561080" cy="172329"/>
          </a:xfrm>
        </p:grpSpPr>
        <p:sp>
          <p:nvSpPr>
            <p:cNvPr id="103" name="任意多边形: 形状 102">
              <a:extLst>
                <a:ext uri="{FF2B5EF4-FFF2-40B4-BE49-F238E27FC236}">
                  <a16:creationId xmlns:a16="http://schemas.microsoft.com/office/drawing/2014/main" id="{DBEEC956-E35E-4BA7-8749-D54FA2F03121}"/>
                </a:ext>
              </a:extLst>
            </p:cNvPr>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形状 103">
              <a:extLst>
                <a:ext uri="{FF2B5EF4-FFF2-40B4-BE49-F238E27FC236}">
                  <a16:creationId xmlns:a16="http://schemas.microsoft.com/office/drawing/2014/main" id="{AE69B340-3BD1-421C-B2C6-67CAD2FFD510}"/>
                </a:ext>
              </a:extLst>
            </p:cNvPr>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5" name="任意多边形: 形状 104">
              <a:extLst>
                <a:ext uri="{FF2B5EF4-FFF2-40B4-BE49-F238E27FC236}">
                  <a16:creationId xmlns:a16="http://schemas.microsoft.com/office/drawing/2014/main" id="{B53DF5D6-A956-4D13-98F8-E54B8283D3DB}"/>
                </a:ext>
              </a:extLst>
            </p:cNvPr>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a:extLst>
              <a:ext uri="{FF2B5EF4-FFF2-40B4-BE49-F238E27FC236}">
                <a16:creationId xmlns:a16="http://schemas.microsoft.com/office/drawing/2014/main" id="{D8B4785E-A6BA-4532-B770-EFDA6A618430}"/>
              </a:ext>
            </a:extLst>
          </p:cNvPr>
          <p:cNvGrpSpPr/>
          <p:nvPr/>
        </p:nvGrpSpPr>
        <p:grpSpPr>
          <a:xfrm>
            <a:off x="919063" y="656340"/>
            <a:ext cx="3867249" cy="172329"/>
            <a:chOff x="379932" y="656340"/>
            <a:chExt cx="3561080" cy="172329"/>
          </a:xfrm>
        </p:grpSpPr>
        <p:sp>
          <p:nvSpPr>
            <p:cNvPr id="107" name="任意多边形: 形状 106">
              <a:extLst>
                <a:ext uri="{FF2B5EF4-FFF2-40B4-BE49-F238E27FC236}">
                  <a16:creationId xmlns:a16="http://schemas.microsoft.com/office/drawing/2014/main" id="{B9EE4084-1AB0-4FB5-92E1-3C5F97DE9492}"/>
                </a:ext>
              </a:extLst>
            </p:cNvPr>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形状 107">
              <a:extLst>
                <a:ext uri="{FF2B5EF4-FFF2-40B4-BE49-F238E27FC236}">
                  <a16:creationId xmlns:a16="http://schemas.microsoft.com/office/drawing/2014/main" id="{5BBF3727-343C-4CE1-906E-222B65321D27}"/>
                </a:ext>
              </a:extLst>
            </p:cNvPr>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9" name="任意多边形: 形状 108">
              <a:extLst>
                <a:ext uri="{FF2B5EF4-FFF2-40B4-BE49-F238E27FC236}">
                  <a16:creationId xmlns:a16="http://schemas.microsoft.com/office/drawing/2014/main" id="{92E308D3-2852-4778-BCDB-7B8459EBEA95}"/>
                </a:ext>
              </a:extLst>
            </p:cNvPr>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a:extLst>
              <a:ext uri="{FF2B5EF4-FFF2-40B4-BE49-F238E27FC236}">
                <a16:creationId xmlns:a16="http://schemas.microsoft.com/office/drawing/2014/main" id="{F7220161-3952-486E-A739-D73E9B332EAC}"/>
              </a:ext>
            </a:extLst>
          </p:cNvPr>
          <p:cNvGrpSpPr/>
          <p:nvPr/>
        </p:nvGrpSpPr>
        <p:grpSpPr>
          <a:xfrm>
            <a:off x="5658545" y="1464548"/>
            <a:ext cx="874911" cy="45719"/>
            <a:chOff x="5565531" y="1568626"/>
            <a:chExt cx="1060938" cy="55440"/>
          </a:xfrm>
        </p:grpSpPr>
        <p:cxnSp>
          <p:nvCxnSpPr>
            <p:cNvPr id="111" name="直接连接符 110">
              <a:extLst>
                <a:ext uri="{FF2B5EF4-FFF2-40B4-BE49-F238E27FC236}">
                  <a16:creationId xmlns:a16="http://schemas.microsoft.com/office/drawing/2014/main" id="{B3D7AA46-7771-4E88-9632-FD031F72F9D8}"/>
                </a:ext>
              </a:extLst>
            </p:cNvPr>
            <p:cNvCxnSpPr>
              <a:cxnSpLocks/>
            </p:cNvCxnSpPr>
            <p:nvPr/>
          </p:nvCxnSpPr>
          <p:spPr>
            <a:xfrm>
              <a:off x="5565531" y="1568626"/>
              <a:ext cx="1060938"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F7841E20-983B-45EF-93B6-BA0A416943F2}"/>
                </a:ext>
              </a:extLst>
            </p:cNvPr>
            <p:cNvCxnSpPr>
              <a:cxnSpLocks/>
            </p:cNvCxnSpPr>
            <p:nvPr/>
          </p:nvCxnSpPr>
          <p:spPr>
            <a:xfrm>
              <a:off x="5868866" y="1624066"/>
              <a:ext cx="454269"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13" name="组合 112">
            <a:extLst>
              <a:ext uri="{FF2B5EF4-FFF2-40B4-BE49-F238E27FC236}">
                <a16:creationId xmlns:a16="http://schemas.microsoft.com/office/drawing/2014/main" id="{242D2DFC-1ED1-4703-8964-3F2889904C3A}"/>
              </a:ext>
            </a:extLst>
          </p:cNvPr>
          <p:cNvGrpSpPr/>
          <p:nvPr/>
        </p:nvGrpSpPr>
        <p:grpSpPr>
          <a:xfrm>
            <a:off x="4971312" y="429953"/>
            <a:ext cx="2249376" cy="568361"/>
            <a:chOff x="3973624" y="462786"/>
            <a:chExt cx="4244752" cy="568361"/>
          </a:xfrm>
        </p:grpSpPr>
        <p:sp>
          <p:nvSpPr>
            <p:cNvPr id="114" name="文本框 113">
              <a:extLst>
                <a:ext uri="{FF2B5EF4-FFF2-40B4-BE49-F238E27FC236}">
                  <a16:creationId xmlns:a16="http://schemas.microsoft.com/office/drawing/2014/main" id="{75421512-E3E8-4F7E-9DE2-C9D59741B4F1}"/>
                </a:ext>
              </a:extLst>
            </p:cNvPr>
            <p:cNvSpPr txBox="1"/>
            <p:nvPr/>
          </p:nvSpPr>
          <p:spPr>
            <a:xfrm>
              <a:off x="3973624" y="477149"/>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大会流程</a:t>
              </a:r>
            </a:p>
          </p:txBody>
        </p:sp>
        <p:sp>
          <p:nvSpPr>
            <p:cNvPr id="115" name="文本框 114">
              <a:extLst>
                <a:ext uri="{FF2B5EF4-FFF2-40B4-BE49-F238E27FC236}">
                  <a16:creationId xmlns:a16="http://schemas.microsoft.com/office/drawing/2014/main" id="{EF4A3F82-815A-426D-917A-D6FE61F8C2F0}"/>
                </a:ext>
              </a:extLst>
            </p:cNvPr>
            <p:cNvSpPr txBox="1"/>
            <p:nvPr/>
          </p:nvSpPr>
          <p:spPr>
            <a:xfrm>
              <a:off x="3973624" y="462786"/>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solidFill>
                    <a:schemeClr val="bg1"/>
                  </a:solidFill>
                  <a:latin typeface="+mj-ea"/>
                  <a:ea typeface="+mj-ea"/>
                </a:rPr>
                <a:t>大会流程</a:t>
              </a:r>
            </a:p>
          </p:txBody>
        </p:sp>
      </p:grpSp>
      <p:sp>
        <p:nvSpPr>
          <p:cNvPr id="116" name="文本框 115">
            <a:extLst>
              <a:ext uri="{FF2B5EF4-FFF2-40B4-BE49-F238E27FC236}">
                <a16:creationId xmlns:a16="http://schemas.microsoft.com/office/drawing/2014/main" id="{3EDE909E-0F22-4585-A085-AA415411764A}"/>
              </a:ext>
            </a:extLst>
          </p:cNvPr>
          <p:cNvSpPr txBox="1"/>
          <p:nvPr/>
        </p:nvSpPr>
        <p:spPr>
          <a:xfrm>
            <a:off x="5123839" y="1073658"/>
            <a:ext cx="1772261" cy="24622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44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dist"/>
            <a:r>
              <a:rPr lang="zh-CN" altLang="en-US" sz="1600" spc="0" dirty="0">
                <a:solidFill>
                  <a:schemeClr val="bg1"/>
                </a:solidFill>
                <a:latin typeface="+mj-ea"/>
                <a:ea typeface="+mj-ea"/>
              </a:rPr>
              <a:t>逆风飞扬</a:t>
            </a:r>
            <a:r>
              <a:rPr lang="en-US" altLang="zh-CN" sz="1600" spc="0" dirty="0">
                <a:solidFill>
                  <a:schemeClr val="bg1"/>
                </a:solidFill>
                <a:latin typeface="+mj-ea"/>
                <a:ea typeface="+mj-ea"/>
              </a:rPr>
              <a:t>·</a:t>
            </a:r>
            <a:r>
              <a:rPr lang="zh-CN" altLang="en-US" sz="1600" spc="0" dirty="0">
                <a:solidFill>
                  <a:schemeClr val="bg1"/>
                </a:solidFill>
                <a:latin typeface="+mj-ea"/>
                <a:ea typeface="+mj-ea"/>
              </a:rPr>
              <a:t>再创辉煌</a:t>
            </a:r>
          </a:p>
        </p:txBody>
      </p:sp>
      <p:grpSp>
        <p:nvGrpSpPr>
          <p:cNvPr id="117" name="组合 116">
            <a:extLst>
              <a:ext uri="{FF2B5EF4-FFF2-40B4-BE49-F238E27FC236}">
                <a16:creationId xmlns:a16="http://schemas.microsoft.com/office/drawing/2014/main" id="{96B3A2C1-EC6F-491C-BB70-FA4A7D3DC608}"/>
              </a:ext>
            </a:extLst>
          </p:cNvPr>
          <p:cNvGrpSpPr/>
          <p:nvPr/>
        </p:nvGrpSpPr>
        <p:grpSpPr>
          <a:xfrm>
            <a:off x="7521606" y="4154384"/>
            <a:ext cx="205136" cy="1609524"/>
            <a:chOff x="1035704" y="3711910"/>
            <a:chExt cx="205136" cy="1609524"/>
          </a:xfrm>
        </p:grpSpPr>
        <p:sp>
          <p:nvSpPr>
            <p:cNvPr id="118" name="文本框 117">
              <a:extLst>
                <a:ext uri="{FF2B5EF4-FFF2-40B4-BE49-F238E27FC236}">
                  <a16:creationId xmlns:a16="http://schemas.microsoft.com/office/drawing/2014/main" id="{FBF58D19-E419-47B9-8A32-030B1235EE7B}"/>
                </a:ext>
              </a:extLst>
            </p:cNvPr>
            <p:cNvSpPr txBox="1"/>
            <p:nvPr/>
          </p:nvSpPr>
          <p:spPr>
            <a:xfrm>
              <a:off x="1056109" y="4223509"/>
              <a:ext cx="184731" cy="261610"/>
            </a:xfrm>
            <a:prstGeom prst="rect">
              <a:avLst/>
            </a:prstGeom>
            <a:noFill/>
          </p:spPr>
          <p:txBody>
            <a:bodyPr wrap="none">
              <a:spAutoFit/>
            </a:bodyPr>
            <a:lstStyle/>
            <a:p>
              <a:endParaRPr lang="zh-CN" altLang="en-US" sz="1100" dirty="0">
                <a:solidFill>
                  <a:schemeClr val="bg1"/>
                </a:solidFill>
              </a:endParaRPr>
            </a:p>
          </p:txBody>
        </p:sp>
        <p:sp>
          <p:nvSpPr>
            <p:cNvPr id="119" name="文本框 118">
              <a:extLst>
                <a:ext uri="{FF2B5EF4-FFF2-40B4-BE49-F238E27FC236}">
                  <a16:creationId xmlns:a16="http://schemas.microsoft.com/office/drawing/2014/main" id="{A259CAAF-B345-4F10-87CF-AB8137F2C575}"/>
                </a:ext>
              </a:extLst>
            </p:cNvPr>
            <p:cNvSpPr txBox="1"/>
            <p:nvPr/>
          </p:nvSpPr>
          <p:spPr>
            <a:xfrm>
              <a:off x="1037530" y="4547914"/>
              <a:ext cx="184731" cy="338554"/>
            </a:xfrm>
            <a:prstGeom prst="rect">
              <a:avLst/>
            </a:prstGeom>
            <a:noFill/>
          </p:spPr>
          <p:txBody>
            <a:bodyPr wrap="none">
              <a:spAutoFit/>
            </a:bodyPr>
            <a:lstStyle/>
            <a:p>
              <a:endParaRPr lang="zh-CN" altLang="en-US" sz="1600" dirty="0">
                <a:solidFill>
                  <a:schemeClr val="bg1"/>
                </a:solidFill>
              </a:endParaRPr>
            </a:p>
          </p:txBody>
        </p:sp>
        <p:sp>
          <p:nvSpPr>
            <p:cNvPr id="120" name="文本框 119">
              <a:extLst>
                <a:ext uri="{FF2B5EF4-FFF2-40B4-BE49-F238E27FC236}">
                  <a16:creationId xmlns:a16="http://schemas.microsoft.com/office/drawing/2014/main" id="{8F59199B-98BB-4CC6-95F6-93895EFBDA9E}"/>
                </a:ext>
              </a:extLst>
            </p:cNvPr>
            <p:cNvSpPr txBox="1"/>
            <p:nvPr/>
          </p:nvSpPr>
          <p:spPr>
            <a:xfrm>
              <a:off x="1042363" y="4825709"/>
              <a:ext cx="184731" cy="276999"/>
            </a:xfrm>
            <a:prstGeom prst="rect">
              <a:avLst/>
            </a:prstGeom>
            <a:noFill/>
          </p:spPr>
          <p:txBody>
            <a:bodyPr wrap="none">
              <a:spAutoFit/>
            </a:bodyPr>
            <a:lstStyle/>
            <a:p>
              <a:endParaRPr lang="zh-CN" altLang="en-US" sz="1200" dirty="0">
                <a:solidFill>
                  <a:schemeClr val="bg1"/>
                </a:solidFill>
              </a:endParaRPr>
            </a:p>
          </p:txBody>
        </p:sp>
        <p:sp>
          <p:nvSpPr>
            <p:cNvPr id="121" name="文本框 120">
              <a:extLst>
                <a:ext uri="{FF2B5EF4-FFF2-40B4-BE49-F238E27FC236}">
                  <a16:creationId xmlns:a16="http://schemas.microsoft.com/office/drawing/2014/main" id="{A4D749CA-873E-46DD-87DE-9DDD6377FCCE}"/>
                </a:ext>
              </a:extLst>
            </p:cNvPr>
            <p:cNvSpPr txBox="1"/>
            <p:nvPr/>
          </p:nvSpPr>
          <p:spPr>
            <a:xfrm>
              <a:off x="1056109" y="5067518"/>
              <a:ext cx="184731" cy="253916"/>
            </a:xfrm>
            <a:prstGeom prst="rect">
              <a:avLst/>
            </a:prstGeom>
            <a:noFill/>
          </p:spPr>
          <p:txBody>
            <a:bodyPr wrap="none">
              <a:spAutoFit/>
            </a:bodyPr>
            <a:lstStyle/>
            <a:p>
              <a:endParaRPr lang="zh-CN" altLang="en-US" sz="1050" dirty="0">
                <a:solidFill>
                  <a:schemeClr val="bg1"/>
                </a:solidFill>
              </a:endParaRPr>
            </a:p>
          </p:txBody>
        </p:sp>
        <p:sp>
          <p:nvSpPr>
            <p:cNvPr id="122" name="文本框 121">
              <a:extLst>
                <a:ext uri="{FF2B5EF4-FFF2-40B4-BE49-F238E27FC236}">
                  <a16:creationId xmlns:a16="http://schemas.microsoft.com/office/drawing/2014/main" id="{D940F078-59EF-4C5D-90A4-2C6174EF558E}"/>
                </a:ext>
              </a:extLst>
            </p:cNvPr>
            <p:cNvSpPr txBox="1"/>
            <p:nvPr/>
          </p:nvSpPr>
          <p:spPr>
            <a:xfrm>
              <a:off x="1035704" y="3711910"/>
              <a:ext cx="184731" cy="338554"/>
            </a:xfrm>
            <a:prstGeom prst="rect">
              <a:avLst/>
            </a:prstGeom>
            <a:noFill/>
          </p:spPr>
          <p:txBody>
            <a:bodyPr wrap="none">
              <a:spAutoFit/>
            </a:bodyPr>
            <a:lstStyle/>
            <a:p>
              <a:endParaRPr lang="zh-CN" altLang="en-US" sz="1600" dirty="0">
                <a:solidFill>
                  <a:schemeClr val="bg1"/>
                </a:solidFill>
              </a:endParaRPr>
            </a:p>
          </p:txBody>
        </p:sp>
        <p:sp>
          <p:nvSpPr>
            <p:cNvPr id="123" name="文本框 122">
              <a:extLst>
                <a:ext uri="{FF2B5EF4-FFF2-40B4-BE49-F238E27FC236}">
                  <a16:creationId xmlns:a16="http://schemas.microsoft.com/office/drawing/2014/main" id="{424EF3BF-7738-4264-A19A-F12D281F2298}"/>
                </a:ext>
              </a:extLst>
            </p:cNvPr>
            <p:cNvSpPr txBox="1"/>
            <p:nvPr/>
          </p:nvSpPr>
          <p:spPr>
            <a:xfrm>
              <a:off x="1035704" y="3985011"/>
              <a:ext cx="184731" cy="276999"/>
            </a:xfrm>
            <a:prstGeom prst="rect">
              <a:avLst/>
            </a:prstGeom>
            <a:noFill/>
          </p:spPr>
          <p:txBody>
            <a:bodyPr wrap="none">
              <a:spAutoFit/>
            </a:bodyPr>
            <a:lstStyle/>
            <a:p>
              <a:endParaRPr lang="zh-CN" altLang="en-US" sz="1200" dirty="0">
                <a:solidFill>
                  <a:schemeClr val="bg1"/>
                </a:solidFill>
              </a:endParaRPr>
            </a:p>
          </p:txBody>
        </p:sp>
      </p:grpSp>
      <p:grpSp>
        <p:nvGrpSpPr>
          <p:cNvPr id="124" name="组合 123">
            <a:extLst>
              <a:ext uri="{FF2B5EF4-FFF2-40B4-BE49-F238E27FC236}">
                <a16:creationId xmlns:a16="http://schemas.microsoft.com/office/drawing/2014/main" id="{5E163B47-B452-4F7F-9D83-66BF63A59432}"/>
              </a:ext>
            </a:extLst>
          </p:cNvPr>
          <p:cNvGrpSpPr/>
          <p:nvPr/>
        </p:nvGrpSpPr>
        <p:grpSpPr>
          <a:xfrm flipH="1" flipV="1">
            <a:off x="1524186" y="2324035"/>
            <a:ext cx="4233366" cy="1035115"/>
            <a:chOff x="2627671" y="2243212"/>
            <a:chExt cx="5739979" cy="953762"/>
          </a:xfrm>
        </p:grpSpPr>
        <p:sp>
          <p:nvSpPr>
            <p:cNvPr id="125" name="平行四边形 124">
              <a:extLst>
                <a:ext uri="{FF2B5EF4-FFF2-40B4-BE49-F238E27FC236}">
                  <a16:creationId xmlns:a16="http://schemas.microsoft.com/office/drawing/2014/main" id="{3A1E16E1-CAAB-4E7E-A3F7-F193F5ABFB76}"/>
                </a:ext>
              </a:extLst>
            </p:cNvPr>
            <p:cNvSpPr/>
            <p:nvPr/>
          </p:nvSpPr>
          <p:spPr>
            <a:xfrm>
              <a:off x="4050675" y="3060806"/>
              <a:ext cx="1863005" cy="136168"/>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平行四边形 125">
              <a:extLst>
                <a:ext uri="{FF2B5EF4-FFF2-40B4-BE49-F238E27FC236}">
                  <a16:creationId xmlns:a16="http://schemas.microsoft.com/office/drawing/2014/main" id="{C5F92045-330D-47DF-8EF9-FBFF814415B9}"/>
                </a:ext>
              </a:extLst>
            </p:cNvPr>
            <p:cNvSpPr/>
            <p:nvPr/>
          </p:nvSpPr>
          <p:spPr>
            <a:xfrm>
              <a:off x="4494139" y="2243212"/>
              <a:ext cx="3873511" cy="49419"/>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平行四边形 126">
              <a:extLst>
                <a:ext uri="{FF2B5EF4-FFF2-40B4-BE49-F238E27FC236}">
                  <a16:creationId xmlns:a16="http://schemas.microsoft.com/office/drawing/2014/main" id="{284A54D7-BBD7-4CC6-91F6-F4C85085857A}"/>
                </a:ext>
              </a:extLst>
            </p:cNvPr>
            <p:cNvSpPr/>
            <p:nvPr/>
          </p:nvSpPr>
          <p:spPr>
            <a:xfrm>
              <a:off x="2627671" y="2388105"/>
              <a:ext cx="3976778" cy="535685"/>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48" name="组合 147">
            <a:extLst>
              <a:ext uri="{FF2B5EF4-FFF2-40B4-BE49-F238E27FC236}">
                <a16:creationId xmlns:a16="http://schemas.microsoft.com/office/drawing/2014/main" id="{31F9421B-D60E-4994-9352-03CC5B6F2FAF}"/>
              </a:ext>
            </a:extLst>
          </p:cNvPr>
          <p:cNvGrpSpPr/>
          <p:nvPr/>
        </p:nvGrpSpPr>
        <p:grpSpPr>
          <a:xfrm>
            <a:off x="1490254" y="2364972"/>
            <a:ext cx="3938300" cy="1670190"/>
            <a:chOff x="3973624" y="462786"/>
            <a:chExt cx="5161736" cy="2926577"/>
          </a:xfrm>
        </p:grpSpPr>
        <p:sp>
          <p:nvSpPr>
            <p:cNvPr id="149" name="文本框 148">
              <a:extLst>
                <a:ext uri="{FF2B5EF4-FFF2-40B4-BE49-F238E27FC236}">
                  <a16:creationId xmlns:a16="http://schemas.microsoft.com/office/drawing/2014/main" id="{EB2E8417-3239-47B5-8764-BCE4773A9627}"/>
                </a:ext>
              </a:extLst>
            </p:cNvPr>
            <p:cNvSpPr txBox="1"/>
            <p:nvPr/>
          </p:nvSpPr>
          <p:spPr>
            <a:xfrm>
              <a:off x="3973625" y="477149"/>
              <a:ext cx="5161735" cy="2912214"/>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54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01/</a:t>
              </a:r>
              <a:r>
                <a:rPr lang="zh-CN" altLang="en-US" sz="54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业绩回顾</a:t>
              </a:r>
            </a:p>
          </p:txBody>
        </p:sp>
        <p:sp>
          <p:nvSpPr>
            <p:cNvPr id="150" name="文本框 149">
              <a:extLst>
                <a:ext uri="{FF2B5EF4-FFF2-40B4-BE49-F238E27FC236}">
                  <a16:creationId xmlns:a16="http://schemas.microsoft.com/office/drawing/2014/main" id="{A45C6388-3A68-45B8-A964-78FE77FDCA8F}"/>
                </a:ext>
              </a:extLst>
            </p:cNvPr>
            <p:cNvSpPr txBox="1"/>
            <p:nvPr/>
          </p:nvSpPr>
          <p:spPr>
            <a:xfrm>
              <a:off x="3973624" y="462786"/>
              <a:ext cx="5155020" cy="2912214"/>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5400" dirty="0">
                  <a:solidFill>
                    <a:schemeClr val="bg1"/>
                  </a:solidFill>
                  <a:latin typeface="+mj-ea"/>
                  <a:ea typeface="+mj-ea"/>
                </a:rPr>
                <a:t>01/</a:t>
              </a:r>
              <a:r>
                <a:rPr lang="zh-CN" altLang="en-US" sz="5400" dirty="0">
                  <a:solidFill>
                    <a:schemeClr val="bg1"/>
                  </a:solidFill>
                  <a:latin typeface="+mj-ea"/>
                  <a:ea typeface="+mj-ea"/>
                </a:rPr>
                <a:t>业绩回顾</a:t>
              </a:r>
            </a:p>
          </p:txBody>
        </p:sp>
      </p:grpSp>
      <p:grpSp>
        <p:nvGrpSpPr>
          <p:cNvPr id="151" name="组合 150">
            <a:extLst>
              <a:ext uri="{FF2B5EF4-FFF2-40B4-BE49-F238E27FC236}">
                <a16:creationId xmlns:a16="http://schemas.microsoft.com/office/drawing/2014/main" id="{5F8A4752-4BE0-4387-98C6-76250030D2D0}"/>
              </a:ext>
            </a:extLst>
          </p:cNvPr>
          <p:cNvGrpSpPr/>
          <p:nvPr/>
        </p:nvGrpSpPr>
        <p:grpSpPr>
          <a:xfrm flipH="1" flipV="1">
            <a:off x="6702425" y="2324035"/>
            <a:ext cx="4233366" cy="1035115"/>
            <a:chOff x="2627671" y="2243212"/>
            <a:chExt cx="5739979" cy="953762"/>
          </a:xfrm>
        </p:grpSpPr>
        <p:sp>
          <p:nvSpPr>
            <p:cNvPr id="152" name="平行四边形 151">
              <a:extLst>
                <a:ext uri="{FF2B5EF4-FFF2-40B4-BE49-F238E27FC236}">
                  <a16:creationId xmlns:a16="http://schemas.microsoft.com/office/drawing/2014/main" id="{7B175789-FE6A-46FF-B18E-27D3AC3945AB}"/>
                </a:ext>
              </a:extLst>
            </p:cNvPr>
            <p:cNvSpPr/>
            <p:nvPr/>
          </p:nvSpPr>
          <p:spPr>
            <a:xfrm>
              <a:off x="4050675" y="3060806"/>
              <a:ext cx="1863005" cy="136168"/>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平行四边形 152">
              <a:extLst>
                <a:ext uri="{FF2B5EF4-FFF2-40B4-BE49-F238E27FC236}">
                  <a16:creationId xmlns:a16="http://schemas.microsoft.com/office/drawing/2014/main" id="{BF745321-3F56-4218-BBDB-E1CE94C5A670}"/>
                </a:ext>
              </a:extLst>
            </p:cNvPr>
            <p:cNvSpPr/>
            <p:nvPr/>
          </p:nvSpPr>
          <p:spPr>
            <a:xfrm>
              <a:off x="4494139" y="2243212"/>
              <a:ext cx="3873511" cy="49419"/>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平行四边形 153">
              <a:extLst>
                <a:ext uri="{FF2B5EF4-FFF2-40B4-BE49-F238E27FC236}">
                  <a16:creationId xmlns:a16="http://schemas.microsoft.com/office/drawing/2014/main" id="{4F510CF3-2EBB-488B-B7C0-7193A1DC04EA}"/>
                </a:ext>
              </a:extLst>
            </p:cNvPr>
            <p:cNvSpPr/>
            <p:nvPr/>
          </p:nvSpPr>
          <p:spPr>
            <a:xfrm>
              <a:off x="2627671" y="2388105"/>
              <a:ext cx="3976778" cy="535685"/>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55" name="组合 154">
            <a:extLst>
              <a:ext uri="{FF2B5EF4-FFF2-40B4-BE49-F238E27FC236}">
                <a16:creationId xmlns:a16="http://schemas.microsoft.com/office/drawing/2014/main" id="{86FAE366-01CE-4A96-B4F5-90B2FD744767}"/>
              </a:ext>
            </a:extLst>
          </p:cNvPr>
          <p:cNvGrpSpPr/>
          <p:nvPr/>
        </p:nvGrpSpPr>
        <p:grpSpPr>
          <a:xfrm>
            <a:off x="6400801" y="2364972"/>
            <a:ext cx="4410289" cy="839194"/>
            <a:chOff x="3596237" y="462786"/>
            <a:chExt cx="5686835" cy="1470471"/>
          </a:xfrm>
        </p:grpSpPr>
        <p:sp>
          <p:nvSpPr>
            <p:cNvPr id="156" name="文本框 155">
              <a:extLst>
                <a:ext uri="{FF2B5EF4-FFF2-40B4-BE49-F238E27FC236}">
                  <a16:creationId xmlns:a16="http://schemas.microsoft.com/office/drawing/2014/main" id="{AB53F043-739F-4610-AD57-7213C7B8560B}"/>
                </a:ext>
              </a:extLst>
            </p:cNvPr>
            <p:cNvSpPr txBox="1"/>
            <p:nvPr/>
          </p:nvSpPr>
          <p:spPr>
            <a:xfrm>
              <a:off x="3596237" y="477149"/>
              <a:ext cx="5686835" cy="145610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54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02/</a:t>
              </a:r>
              <a:r>
                <a:rPr lang="zh-CN" altLang="en-US" sz="54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项目介绍</a:t>
              </a:r>
            </a:p>
          </p:txBody>
        </p:sp>
        <p:sp>
          <p:nvSpPr>
            <p:cNvPr id="157" name="文本框 156">
              <a:extLst>
                <a:ext uri="{FF2B5EF4-FFF2-40B4-BE49-F238E27FC236}">
                  <a16:creationId xmlns:a16="http://schemas.microsoft.com/office/drawing/2014/main" id="{0EB7AB2C-6335-487B-9DD8-6C81710DB8EF}"/>
                </a:ext>
              </a:extLst>
            </p:cNvPr>
            <p:cNvSpPr txBox="1"/>
            <p:nvPr/>
          </p:nvSpPr>
          <p:spPr>
            <a:xfrm>
              <a:off x="3730518" y="462786"/>
              <a:ext cx="5398127" cy="145610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5400" dirty="0">
                  <a:solidFill>
                    <a:schemeClr val="bg1"/>
                  </a:solidFill>
                  <a:latin typeface="+mj-ea"/>
                  <a:ea typeface="+mj-ea"/>
                </a:rPr>
                <a:t>02/</a:t>
              </a:r>
              <a:r>
                <a:rPr lang="zh-CN" altLang="en-US" sz="5400" dirty="0">
                  <a:solidFill>
                    <a:schemeClr val="bg1"/>
                  </a:solidFill>
                  <a:latin typeface="+mj-ea"/>
                  <a:ea typeface="+mj-ea"/>
                </a:rPr>
                <a:t>项目介绍</a:t>
              </a:r>
            </a:p>
          </p:txBody>
        </p:sp>
      </p:grpSp>
      <p:grpSp>
        <p:nvGrpSpPr>
          <p:cNvPr id="158" name="组合 157">
            <a:extLst>
              <a:ext uri="{FF2B5EF4-FFF2-40B4-BE49-F238E27FC236}">
                <a16:creationId xmlns:a16="http://schemas.microsoft.com/office/drawing/2014/main" id="{EFD082B0-C718-4984-ADA6-6C4F27930AF9}"/>
              </a:ext>
            </a:extLst>
          </p:cNvPr>
          <p:cNvGrpSpPr/>
          <p:nvPr/>
        </p:nvGrpSpPr>
        <p:grpSpPr>
          <a:xfrm flipH="1" flipV="1">
            <a:off x="4732431" y="4143310"/>
            <a:ext cx="4233366" cy="1035115"/>
            <a:chOff x="2627671" y="2243212"/>
            <a:chExt cx="5739979" cy="953762"/>
          </a:xfrm>
        </p:grpSpPr>
        <p:sp>
          <p:nvSpPr>
            <p:cNvPr id="159" name="平行四边形 158">
              <a:extLst>
                <a:ext uri="{FF2B5EF4-FFF2-40B4-BE49-F238E27FC236}">
                  <a16:creationId xmlns:a16="http://schemas.microsoft.com/office/drawing/2014/main" id="{7ABC6128-94A3-487D-9B09-FFA82FF509CF}"/>
                </a:ext>
              </a:extLst>
            </p:cNvPr>
            <p:cNvSpPr/>
            <p:nvPr/>
          </p:nvSpPr>
          <p:spPr>
            <a:xfrm>
              <a:off x="4050675" y="3060806"/>
              <a:ext cx="1863005" cy="136168"/>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平行四边形 159">
              <a:extLst>
                <a:ext uri="{FF2B5EF4-FFF2-40B4-BE49-F238E27FC236}">
                  <a16:creationId xmlns:a16="http://schemas.microsoft.com/office/drawing/2014/main" id="{79BEB4FB-F50B-4495-9430-7C435715CF97}"/>
                </a:ext>
              </a:extLst>
            </p:cNvPr>
            <p:cNvSpPr/>
            <p:nvPr/>
          </p:nvSpPr>
          <p:spPr>
            <a:xfrm>
              <a:off x="4494139" y="2243212"/>
              <a:ext cx="3873511" cy="49419"/>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平行四边形 160">
              <a:extLst>
                <a:ext uri="{FF2B5EF4-FFF2-40B4-BE49-F238E27FC236}">
                  <a16:creationId xmlns:a16="http://schemas.microsoft.com/office/drawing/2014/main" id="{3D72CFA0-86DF-45DF-92F1-F342E1379E9A}"/>
                </a:ext>
              </a:extLst>
            </p:cNvPr>
            <p:cNvSpPr/>
            <p:nvPr/>
          </p:nvSpPr>
          <p:spPr>
            <a:xfrm>
              <a:off x="2627671" y="2388105"/>
              <a:ext cx="3976778" cy="535685"/>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62" name="组合 161">
            <a:extLst>
              <a:ext uri="{FF2B5EF4-FFF2-40B4-BE49-F238E27FC236}">
                <a16:creationId xmlns:a16="http://schemas.microsoft.com/office/drawing/2014/main" id="{C817CBC5-A76D-4239-B7D7-F63AD24C6F7F}"/>
              </a:ext>
            </a:extLst>
          </p:cNvPr>
          <p:cNvGrpSpPr/>
          <p:nvPr/>
        </p:nvGrpSpPr>
        <p:grpSpPr>
          <a:xfrm>
            <a:off x="3181100" y="4184247"/>
            <a:ext cx="5572680" cy="839194"/>
            <a:chOff x="3664778" y="462786"/>
            <a:chExt cx="7287729" cy="1470471"/>
          </a:xfrm>
        </p:grpSpPr>
        <p:sp>
          <p:nvSpPr>
            <p:cNvPr id="163" name="文本框 162">
              <a:extLst>
                <a:ext uri="{FF2B5EF4-FFF2-40B4-BE49-F238E27FC236}">
                  <a16:creationId xmlns:a16="http://schemas.microsoft.com/office/drawing/2014/main" id="{72367738-66B3-44C7-B4A1-2C67878A94F4}"/>
                </a:ext>
              </a:extLst>
            </p:cNvPr>
            <p:cNvSpPr txBox="1"/>
            <p:nvPr/>
          </p:nvSpPr>
          <p:spPr>
            <a:xfrm>
              <a:off x="3664778" y="477149"/>
              <a:ext cx="7287729" cy="145610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54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03/</a:t>
              </a:r>
              <a:r>
                <a:rPr lang="zh-CN" altLang="en-US" sz="54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未来战略规划</a:t>
              </a:r>
            </a:p>
          </p:txBody>
        </p:sp>
        <p:sp>
          <p:nvSpPr>
            <p:cNvPr id="164" name="文本框 163">
              <a:extLst>
                <a:ext uri="{FF2B5EF4-FFF2-40B4-BE49-F238E27FC236}">
                  <a16:creationId xmlns:a16="http://schemas.microsoft.com/office/drawing/2014/main" id="{26A7FBEF-CF0D-4768-A1B5-3EF021FBB44F}"/>
                </a:ext>
              </a:extLst>
            </p:cNvPr>
            <p:cNvSpPr txBox="1"/>
            <p:nvPr/>
          </p:nvSpPr>
          <p:spPr>
            <a:xfrm>
              <a:off x="3728147" y="462786"/>
              <a:ext cx="7157218" cy="145610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5400" dirty="0">
                  <a:solidFill>
                    <a:schemeClr val="bg1"/>
                  </a:solidFill>
                  <a:latin typeface="+mj-ea"/>
                  <a:ea typeface="+mj-ea"/>
                </a:rPr>
                <a:t>03/</a:t>
              </a:r>
              <a:r>
                <a:rPr lang="zh-CN" altLang="en-US" sz="5400" dirty="0">
                  <a:solidFill>
                    <a:schemeClr val="bg1"/>
                  </a:solidFill>
                  <a:latin typeface="+mj-ea"/>
                  <a:ea typeface="+mj-ea"/>
                </a:rPr>
                <a:t>未来战略规划</a:t>
              </a:r>
            </a:p>
          </p:txBody>
        </p:sp>
      </p:grpSp>
      <p:grpSp>
        <p:nvGrpSpPr>
          <p:cNvPr id="165" name="组合 164">
            <a:extLst>
              <a:ext uri="{FF2B5EF4-FFF2-40B4-BE49-F238E27FC236}">
                <a16:creationId xmlns:a16="http://schemas.microsoft.com/office/drawing/2014/main" id="{12D270AF-7FE6-4E6F-9E7A-F26BA3B42BF0}"/>
              </a:ext>
            </a:extLst>
          </p:cNvPr>
          <p:cNvGrpSpPr/>
          <p:nvPr/>
        </p:nvGrpSpPr>
        <p:grpSpPr>
          <a:xfrm flipH="1" flipV="1">
            <a:off x="1208742" y="4336470"/>
            <a:ext cx="1738412" cy="307091"/>
            <a:chOff x="4357811" y="1587801"/>
            <a:chExt cx="3040306" cy="988860"/>
          </a:xfrm>
        </p:grpSpPr>
        <p:sp>
          <p:nvSpPr>
            <p:cNvPr id="166" name="平行四边形 165">
              <a:extLst>
                <a:ext uri="{FF2B5EF4-FFF2-40B4-BE49-F238E27FC236}">
                  <a16:creationId xmlns:a16="http://schemas.microsoft.com/office/drawing/2014/main" id="{48DE9889-7033-4B81-ADD1-88F352B33694}"/>
                </a:ext>
              </a:extLst>
            </p:cNvPr>
            <p:cNvSpPr/>
            <p:nvPr/>
          </p:nvSpPr>
          <p:spPr>
            <a:xfrm>
              <a:off x="4357811" y="1587801"/>
              <a:ext cx="1863005" cy="165880"/>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平行四边形 166">
              <a:extLst>
                <a:ext uri="{FF2B5EF4-FFF2-40B4-BE49-F238E27FC236}">
                  <a16:creationId xmlns:a16="http://schemas.microsoft.com/office/drawing/2014/main" id="{87E61EDB-85D2-4556-A611-708F2EDF9F08}"/>
                </a:ext>
              </a:extLst>
            </p:cNvPr>
            <p:cNvSpPr/>
            <p:nvPr/>
          </p:nvSpPr>
          <p:spPr>
            <a:xfrm>
              <a:off x="5037968" y="2494533"/>
              <a:ext cx="2360149" cy="82128"/>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8" name="组合 167">
            <a:extLst>
              <a:ext uri="{FF2B5EF4-FFF2-40B4-BE49-F238E27FC236}">
                <a16:creationId xmlns:a16="http://schemas.microsoft.com/office/drawing/2014/main" id="{CF4CF5B6-6963-4709-9326-B30490D8C107}"/>
              </a:ext>
            </a:extLst>
          </p:cNvPr>
          <p:cNvGrpSpPr/>
          <p:nvPr/>
        </p:nvGrpSpPr>
        <p:grpSpPr>
          <a:xfrm flipH="1" flipV="1">
            <a:off x="9043895" y="4439647"/>
            <a:ext cx="1747377" cy="334704"/>
            <a:chOff x="4357811" y="762505"/>
            <a:chExt cx="3055985" cy="1077777"/>
          </a:xfrm>
        </p:grpSpPr>
        <p:sp>
          <p:nvSpPr>
            <p:cNvPr id="169" name="平行四边形 168">
              <a:extLst>
                <a:ext uri="{FF2B5EF4-FFF2-40B4-BE49-F238E27FC236}">
                  <a16:creationId xmlns:a16="http://schemas.microsoft.com/office/drawing/2014/main" id="{78F40DA5-9194-4EE3-B8A6-447CEF26CAC4}"/>
                </a:ext>
              </a:extLst>
            </p:cNvPr>
            <p:cNvSpPr/>
            <p:nvPr/>
          </p:nvSpPr>
          <p:spPr>
            <a:xfrm>
              <a:off x="4357811" y="1674402"/>
              <a:ext cx="1863005" cy="165880"/>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平行四边形 169">
              <a:extLst>
                <a:ext uri="{FF2B5EF4-FFF2-40B4-BE49-F238E27FC236}">
                  <a16:creationId xmlns:a16="http://schemas.microsoft.com/office/drawing/2014/main" id="{7831EB81-ED7D-4C06-8881-AD142E3B0974}"/>
                </a:ext>
              </a:extLst>
            </p:cNvPr>
            <p:cNvSpPr/>
            <p:nvPr/>
          </p:nvSpPr>
          <p:spPr>
            <a:xfrm>
              <a:off x="5053647" y="762505"/>
              <a:ext cx="2360149" cy="82128"/>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350589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a:extLst>
              <a:ext uri="{FF2B5EF4-FFF2-40B4-BE49-F238E27FC236}">
                <a16:creationId xmlns:a16="http://schemas.microsoft.com/office/drawing/2014/main" id="{4E17419F-3BAF-44BF-BF02-AE1F70E67EA6}"/>
              </a:ext>
            </a:extLst>
          </p:cNvPr>
          <p:cNvPicPr>
            <a:picLocks noChangeAspect="1"/>
          </p:cNvPicPr>
          <p:nvPr/>
        </p:nvPicPr>
        <p:blipFill rotWithShape="1">
          <a:blip r:embed="rId2">
            <a:extLst>
              <a:ext uri="{28A0092B-C50C-407E-A947-70E740481C1C}">
                <a14:useLocalDpi xmlns:a14="http://schemas.microsoft.com/office/drawing/2010/main" val="0"/>
              </a:ext>
            </a:extLst>
          </a:blip>
          <a:srcRect t="129" b="25633"/>
          <a:stretch/>
        </p:blipFill>
        <p:spPr>
          <a:xfrm>
            <a:off x="-1" y="0"/>
            <a:ext cx="12192002" cy="6857798"/>
          </a:xfrm>
          <a:prstGeom prst="rect">
            <a:avLst/>
          </a:prstGeom>
        </p:spPr>
      </p:pic>
      <p:sp>
        <p:nvSpPr>
          <p:cNvPr id="67" name="矩形 66">
            <a:extLst>
              <a:ext uri="{FF2B5EF4-FFF2-40B4-BE49-F238E27FC236}">
                <a16:creationId xmlns:a16="http://schemas.microsoft.com/office/drawing/2014/main" id="{2B82A7C5-2A5D-4746-A64D-E2A05FE2CB08}"/>
              </a:ext>
            </a:extLst>
          </p:cNvPr>
          <p:cNvSpPr/>
          <p:nvPr/>
        </p:nvSpPr>
        <p:spPr>
          <a:xfrm>
            <a:off x="-2" y="202"/>
            <a:ext cx="12192002" cy="6857597"/>
          </a:xfrm>
          <a:prstGeom prst="rect">
            <a:avLst/>
          </a:prstGeom>
          <a:blipFill dpi="0" rotWithShape="1">
            <a:blip r:embed="rId3">
              <a:alphaModFix amt="70000"/>
            </a:blip>
            <a:srcRect/>
            <a:stretch>
              <a:fillRect l="-21309" r="-15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id="{D2A1EF26-8612-46EE-8A99-F9179347C501}"/>
              </a:ext>
            </a:extLst>
          </p:cNvPr>
          <p:cNvSpPr/>
          <p:nvPr/>
        </p:nvSpPr>
        <p:spPr>
          <a:xfrm>
            <a:off x="10811090" y="5311952"/>
            <a:ext cx="714141" cy="714141"/>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a:extLst>
              <a:ext uri="{FF2B5EF4-FFF2-40B4-BE49-F238E27FC236}">
                <a16:creationId xmlns:a16="http://schemas.microsoft.com/office/drawing/2014/main" id="{0AED42A5-DAC2-4C86-B6E2-8DA6D8D75060}"/>
              </a:ext>
            </a:extLst>
          </p:cNvPr>
          <p:cNvSpPr/>
          <p:nvPr/>
        </p:nvSpPr>
        <p:spPr>
          <a:xfrm>
            <a:off x="0" y="0"/>
            <a:ext cx="12192000" cy="6858000"/>
          </a:xfrm>
          <a:prstGeom prst="rect">
            <a:avLst/>
          </a:prstGeom>
          <a:gradFill flip="none" rotWithShape="1">
            <a:gsLst>
              <a:gs pos="0">
                <a:srgbClr val="140035">
                  <a:alpha val="90000"/>
                </a:srgbClr>
              </a:gs>
              <a:gs pos="69000">
                <a:srgbClr val="140035">
                  <a:alpha val="85000"/>
                </a:srgbClr>
              </a:gs>
              <a:gs pos="100000">
                <a:srgbClr val="140035">
                  <a:alpha val="0"/>
                </a:srgbClr>
              </a:gs>
              <a:gs pos="36000">
                <a:srgbClr val="140035">
                  <a:alpha val="42000"/>
                </a:srgbClr>
              </a:gs>
            </a:gsLst>
            <a:lin ang="54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a:extLst>
              <a:ext uri="{FF2B5EF4-FFF2-40B4-BE49-F238E27FC236}">
                <a16:creationId xmlns:a16="http://schemas.microsoft.com/office/drawing/2014/main" id="{B843F5A4-8DDE-4552-BDDF-2896E5876B11}"/>
              </a:ext>
            </a:extLst>
          </p:cNvPr>
          <p:cNvSpPr/>
          <p:nvPr/>
        </p:nvSpPr>
        <p:spPr>
          <a:xfrm>
            <a:off x="888903" y="977984"/>
            <a:ext cx="647178" cy="64717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a:extLst>
              <a:ext uri="{FF2B5EF4-FFF2-40B4-BE49-F238E27FC236}">
                <a16:creationId xmlns:a16="http://schemas.microsoft.com/office/drawing/2014/main" id="{40CC6BDF-4EA5-4B23-B07F-1C2C2D0428BE}"/>
              </a:ext>
            </a:extLst>
          </p:cNvPr>
          <p:cNvSpPr/>
          <p:nvPr/>
        </p:nvSpPr>
        <p:spPr>
          <a:xfrm>
            <a:off x="-694171" y="3770243"/>
            <a:ext cx="1388342" cy="1388342"/>
          </a:xfrm>
          <a:prstGeom prst="ellipse">
            <a:avLst/>
          </a:prstGeom>
          <a:gradFill>
            <a:gsLst>
              <a:gs pos="44000">
                <a:srgbClr val="990AA0">
                  <a:alpha val="70000"/>
                </a:srgbClr>
              </a:gs>
              <a:gs pos="23000">
                <a:srgbClr val="AB08B1">
                  <a:lumMod val="93000"/>
                  <a:lumOff val="7000"/>
                  <a:alpha val="70000"/>
                </a:srgbClr>
              </a:gs>
              <a:gs pos="0">
                <a:srgbClr val="B008B5">
                  <a:alpha val="50000"/>
                </a:srgbClr>
              </a:gs>
              <a:gs pos="100000">
                <a:srgbClr val="2A0F42">
                  <a:alpha val="40000"/>
                </a:srgbClr>
              </a:gs>
              <a:gs pos="76000">
                <a:srgbClr val="530E66">
                  <a:alpha val="70000"/>
                </a:srgbClr>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a:extLst>
              <a:ext uri="{FF2B5EF4-FFF2-40B4-BE49-F238E27FC236}">
                <a16:creationId xmlns:a16="http://schemas.microsoft.com/office/drawing/2014/main" id="{EC4CFC8C-375B-4739-B119-C2500557F5F7}"/>
              </a:ext>
            </a:extLst>
          </p:cNvPr>
          <p:cNvSpPr/>
          <p:nvPr/>
        </p:nvSpPr>
        <p:spPr>
          <a:xfrm>
            <a:off x="11315546" y="0"/>
            <a:ext cx="1752907" cy="1752907"/>
          </a:xfrm>
          <a:prstGeom prst="ellipse">
            <a:avLst/>
          </a:prstGeom>
          <a:gradFill>
            <a:gsLst>
              <a:gs pos="44000">
                <a:srgbClr val="990AA0">
                  <a:alpha val="50000"/>
                </a:srgbClr>
              </a:gs>
              <a:gs pos="23000">
                <a:srgbClr val="AB08B1">
                  <a:lumMod val="93000"/>
                  <a:lumOff val="7000"/>
                  <a:alpha val="55000"/>
                </a:srgbClr>
              </a:gs>
              <a:gs pos="0">
                <a:srgbClr val="B008B5">
                  <a:alpha val="55000"/>
                </a:srgbClr>
              </a:gs>
              <a:gs pos="100000">
                <a:srgbClr val="2A0F42">
                  <a:alpha val="50000"/>
                </a:srgbClr>
              </a:gs>
              <a:gs pos="76000">
                <a:srgbClr val="530E66">
                  <a:alpha val="50000"/>
                </a:srgbClr>
              </a:gs>
            </a:gsLst>
            <a:lin ang="2700000" scaled="0"/>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a:extLst>
              <a:ext uri="{FF2B5EF4-FFF2-40B4-BE49-F238E27FC236}">
                <a16:creationId xmlns:a16="http://schemas.microsoft.com/office/drawing/2014/main" id="{6B346587-3FC4-4321-A472-AE8777F5CB91}"/>
              </a:ext>
            </a:extLst>
          </p:cNvPr>
          <p:cNvGrpSpPr/>
          <p:nvPr/>
        </p:nvGrpSpPr>
        <p:grpSpPr>
          <a:xfrm>
            <a:off x="3926444" y="2220406"/>
            <a:ext cx="4339113" cy="1499373"/>
            <a:chOff x="3973624" y="462786"/>
            <a:chExt cx="5161736" cy="4760194"/>
          </a:xfrm>
        </p:grpSpPr>
        <p:sp>
          <p:nvSpPr>
            <p:cNvPr id="66" name="文本框 65">
              <a:extLst>
                <a:ext uri="{FF2B5EF4-FFF2-40B4-BE49-F238E27FC236}">
                  <a16:creationId xmlns:a16="http://schemas.microsoft.com/office/drawing/2014/main" id="{6A30A9A2-4127-47A4-AB50-2F7ED21C226D}"/>
                </a:ext>
              </a:extLst>
            </p:cNvPr>
            <p:cNvSpPr txBox="1"/>
            <p:nvPr/>
          </p:nvSpPr>
          <p:spPr>
            <a:xfrm>
              <a:off x="3973626" y="477149"/>
              <a:ext cx="5161734" cy="474583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业绩回顾</a:t>
              </a:r>
            </a:p>
          </p:txBody>
        </p:sp>
        <p:sp>
          <p:nvSpPr>
            <p:cNvPr id="68" name="文本框 67">
              <a:extLst>
                <a:ext uri="{FF2B5EF4-FFF2-40B4-BE49-F238E27FC236}">
                  <a16:creationId xmlns:a16="http://schemas.microsoft.com/office/drawing/2014/main" id="{0CB6118A-9A01-4B8F-9B77-22FA044BF5A1}"/>
                </a:ext>
              </a:extLst>
            </p:cNvPr>
            <p:cNvSpPr txBox="1"/>
            <p:nvPr/>
          </p:nvSpPr>
          <p:spPr>
            <a:xfrm>
              <a:off x="3973624" y="462786"/>
              <a:ext cx="5155020" cy="474583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8800" dirty="0">
                  <a:solidFill>
                    <a:schemeClr val="bg1"/>
                  </a:solidFill>
                  <a:latin typeface="+mj-ea"/>
                  <a:ea typeface="+mj-ea"/>
                </a:rPr>
                <a:t>业绩回顾</a:t>
              </a:r>
            </a:p>
          </p:txBody>
        </p:sp>
      </p:grpSp>
      <p:grpSp>
        <p:nvGrpSpPr>
          <p:cNvPr id="69" name="组合 68">
            <a:extLst>
              <a:ext uri="{FF2B5EF4-FFF2-40B4-BE49-F238E27FC236}">
                <a16:creationId xmlns:a16="http://schemas.microsoft.com/office/drawing/2014/main" id="{C5F553FF-6B54-436F-BF3B-0EA1DEE0CDFD}"/>
              </a:ext>
            </a:extLst>
          </p:cNvPr>
          <p:cNvGrpSpPr/>
          <p:nvPr/>
        </p:nvGrpSpPr>
        <p:grpSpPr>
          <a:xfrm>
            <a:off x="5486204" y="1026219"/>
            <a:ext cx="1219592" cy="1362414"/>
            <a:chOff x="3973624" y="462786"/>
            <a:chExt cx="5161736" cy="2387278"/>
          </a:xfrm>
        </p:grpSpPr>
        <p:sp>
          <p:nvSpPr>
            <p:cNvPr id="70" name="文本框 69">
              <a:extLst>
                <a:ext uri="{FF2B5EF4-FFF2-40B4-BE49-F238E27FC236}">
                  <a16:creationId xmlns:a16="http://schemas.microsoft.com/office/drawing/2014/main" id="{79990BCB-B7BC-44E0-A4A4-1804E332AC8B}"/>
                </a:ext>
              </a:extLst>
            </p:cNvPr>
            <p:cNvSpPr txBox="1"/>
            <p:nvPr/>
          </p:nvSpPr>
          <p:spPr>
            <a:xfrm>
              <a:off x="3973624" y="477149"/>
              <a:ext cx="5161736" cy="2372915"/>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01</a:t>
              </a:r>
              <a:endParaRPr lang="zh-CN" altLang="en-US"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endParaRPr>
            </a:p>
          </p:txBody>
        </p:sp>
        <p:sp>
          <p:nvSpPr>
            <p:cNvPr id="71" name="文本框 70">
              <a:extLst>
                <a:ext uri="{FF2B5EF4-FFF2-40B4-BE49-F238E27FC236}">
                  <a16:creationId xmlns:a16="http://schemas.microsoft.com/office/drawing/2014/main" id="{1EB8BF87-D03F-4771-B8B7-755EBA1BA139}"/>
                </a:ext>
              </a:extLst>
            </p:cNvPr>
            <p:cNvSpPr txBox="1"/>
            <p:nvPr/>
          </p:nvSpPr>
          <p:spPr>
            <a:xfrm>
              <a:off x="3973624" y="462786"/>
              <a:ext cx="5155019" cy="2372915"/>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8800" dirty="0">
                  <a:solidFill>
                    <a:schemeClr val="bg1"/>
                  </a:solidFill>
                  <a:latin typeface="+mj-ea"/>
                  <a:ea typeface="+mj-ea"/>
                </a:rPr>
                <a:t>01</a:t>
              </a:r>
              <a:endParaRPr lang="zh-CN" altLang="en-US" sz="8800" dirty="0">
                <a:solidFill>
                  <a:schemeClr val="bg1"/>
                </a:solidFill>
                <a:latin typeface="+mj-ea"/>
                <a:ea typeface="+mj-ea"/>
              </a:endParaRPr>
            </a:p>
          </p:txBody>
        </p:sp>
      </p:grpSp>
      <p:sp>
        <p:nvSpPr>
          <p:cNvPr id="76" name="梯形 75">
            <a:extLst>
              <a:ext uri="{FF2B5EF4-FFF2-40B4-BE49-F238E27FC236}">
                <a16:creationId xmlns:a16="http://schemas.microsoft.com/office/drawing/2014/main" id="{1816B073-3BEC-4785-85CF-945FCCF23973}"/>
              </a:ext>
            </a:extLst>
          </p:cNvPr>
          <p:cNvSpPr/>
          <p:nvPr/>
        </p:nvSpPr>
        <p:spPr>
          <a:xfrm>
            <a:off x="1571625" y="2590957"/>
            <a:ext cx="9048750" cy="1504794"/>
          </a:xfrm>
          <a:prstGeom prst="trapezoid">
            <a:avLst>
              <a:gd name="adj" fmla="val 252862"/>
            </a:avLst>
          </a:prstGeom>
          <a:gradFill flip="none" rotWithShape="1">
            <a:gsLst>
              <a:gs pos="56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5" name="梯形 84">
            <a:extLst>
              <a:ext uri="{FF2B5EF4-FFF2-40B4-BE49-F238E27FC236}">
                <a16:creationId xmlns:a16="http://schemas.microsoft.com/office/drawing/2014/main" id="{26C1E126-8212-4EC8-A105-1D87EB94605F}"/>
              </a:ext>
            </a:extLst>
          </p:cNvPr>
          <p:cNvSpPr/>
          <p:nvPr/>
        </p:nvSpPr>
        <p:spPr>
          <a:xfrm>
            <a:off x="2238375" y="3587662"/>
            <a:ext cx="7715250" cy="1283034"/>
          </a:xfrm>
          <a:prstGeom prst="trapezoid">
            <a:avLst>
              <a:gd name="adj" fmla="val 204607"/>
            </a:avLst>
          </a:prstGeom>
          <a:gradFill flip="none" rotWithShape="1">
            <a:gsLst>
              <a:gs pos="56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6" name="梯形 85">
            <a:extLst>
              <a:ext uri="{FF2B5EF4-FFF2-40B4-BE49-F238E27FC236}">
                <a16:creationId xmlns:a16="http://schemas.microsoft.com/office/drawing/2014/main" id="{3C2DD918-69DF-436F-95E0-5628233DC716}"/>
              </a:ext>
            </a:extLst>
          </p:cNvPr>
          <p:cNvSpPr/>
          <p:nvPr/>
        </p:nvSpPr>
        <p:spPr>
          <a:xfrm>
            <a:off x="3352800" y="4582614"/>
            <a:ext cx="5486400" cy="912380"/>
          </a:xfrm>
          <a:prstGeom prst="trapezoid">
            <a:avLst>
              <a:gd name="adj" fmla="val 189180"/>
            </a:avLst>
          </a:prstGeom>
          <a:gradFill flip="none" rotWithShape="1">
            <a:gsLst>
              <a:gs pos="56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grpSp>
        <p:nvGrpSpPr>
          <p:cNvPr id="96" name="组合 95">
            <a:extLst>
              <a:ext uri="{FF2B5EF4-FFF2-40B4-BE49-F238E27FC236}">
                <a16:creationId xmlns:a16="http://schemas.microsoft.com/office/drawing/2014/main" id="{E4A82EF2-121C-446F-A316-EE62FDED718C}"/>
              </a:ext>
            </a:extLst>
          </p:cNvPr>
          <p:cNvGrpSpPr/>
          <p:nvPr/>
        </p:nvGrpSpPr>
        <p:grpSpPr>
          <a:xfrm>
            <a:off x="1858017" y="5648325"/>
            <a:ext cx="413013" cy="897423"/>
            <a:chOff x="3399529" y="6928900"/>
            <a:chExt cx="203450" cy="1312247"/>
          </a:xfrm>
        </p:grpSpPr>
        <p:sp>
          <p:nvSpPr>
            <p:cNvPr id="97" name="平行四边形 96">
              <a:extLst>
                <a:ext uri="{FF2B5EF4-FFF2-40B4-BE49-F238E27FC236}">
                  <a16:creationId xmlns:a16="http://schemas.microsoft.com/office/drawing/2014/main" id="{C3F069DE-B1D1-4FC9-ACFF-31CC35462FAD}"/>
                </a:ext>
              </a:extLst>
            </p:cNvPr>
            <p:cNvSpPr/>
            <p:nvPr/>
          </p:nvSpPr>
          <p:spPr>
            <a:xfrm rot="16200000" flipH="1" flipV="1">
              <a:off x="2967270" y="7361159"/>
              <a:ext cx="910238" cy="45719"/>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平行四边形 97">
              <a:extLst>
                <a:ext uri="{FF2B5EF4-FFF2-40B4-BE49-F238E27FC236}">
                  <a16:creationId xmlns:a16="http://schemas.microsoft.com/office/drawing/2014/main" id="{510F9582-F064-43D6-94EC-97C17D300D69}"/>
                </a:ext>
              </a:extLst>
            </p:cNvPr>
            <p:cNvSpPr/>
            <p:nvPr/>
          </p:nvSpPr>
          <p:spPr>
            <a:xfrm rot="16200000" flipH="1" flipV="1">
              <a:off x="3030701" y="7668868"/>
              <a:ext cx="1085374" cy="59183"/>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99" name="组合 98">
            <a:extLst>
              <a:ext uri="{FF2B5EF4-FFF2-40B4-BE49-F238E27FC236}">
                <a16:creationId xmlns:a16="http://schemas.microsoft.com/office/drawing/2014/main" id="{1D83F84D-0701-4E28-89A5-3F376219A4E1}"/>
              </a:ext>
            </a:extLst>
          </p:cNvPr>
          <p:cNvGrpSpPr/>
          <p:nvPr/>
        </p:nvGrpSpPr>
        <p:grpSpPr>
          <a:xfrm flipH="1">
            <a:off x="10283927" y="4969383"/>
            <a:ext cx="273314" cy="1339342"/>
            <a:chOff x="3392224" y="6928900"/>
            <a:chExt cx="273314" cy="1339342"/>
          </a:xfrm>
        </p:grpSpPr>
        <p:sp>
          <p:nvSpPr>
            <p:cNvPr id="100" name="平行四边形 99">
              <a:extLst>
                <a:ext uri="{FF2B5EF4-FFF2-40B4-BE49-F238E27FC236}">
                  <a16:creationId xmlns:a16="http://schemas.microsoft.com/office/drawing/2014/main" id="{D11D16C5-EDD5-43FD-BEBE-A2027DF6C515}"/>
                </a:ext>
              </a:extLst>
            </p:cNvPr>
            <p:cNvSpPr/>
            <p:nvPr/>
          </p:nvSpPr>
          <p:spPr>
            <a:xfrm rot="16200000" flipH="1" flipV="1">
              <a:off x="2749065" y="7572059"/>
              <a:ext cx="1339342" cy="5302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平行四边形 100">
              <a:extLst>
                <a:ext uri="{FF2B5EF4-FFF2-40B4-BE49-F238E27FC236}">
                  <a16:creationId xmlns:a16="http://schemas.microsoft.com/office/drawing/2014/main" id="{D1232A27-D847-4EDC-98F3-78421A566F39}"/>
                </a:ext>
              </a:extLst>
            </p:cNvPr>
            <p:cNvSpPr/>
            <p:nvPr/>
          </p:nvSpPr>
          <p:spPr>
            <a:xfrm rot="16200000" flipH="1" flipV="1">
              <a:off x="3261653" y="7484835"/>
              <a:ext cx="732947" cy="7482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3" name="组合 32">
            <a:extLst>
              <a:ext uri="{FF2B5EF4-FFF2-40B4-BE49-F238E27FC236}">
                <a16:creationId xmlns:a16="http://schemas.microsoft.com/office/drawing/2014/main" id="{0159239D-8B40-4740-AAD7-2F51417300B3}"/>
              </a:ext>
            </a:extLst>
          </p:cNvPr>
          <p:cNvGrpSpPr/>
          <p:nvPr/>
        </p:nvGrpSpPr>
        <p:grpSpPr>
          <a:xfrm rot="5400000">
            <a:off x="2036837" y="1795456"/>
            <a:ext cx="827305" cy="2439783"/>
            <a:chOff x="6546171" y="5936485"/>
            <a:chExt cx="346137" cy="734337"/>
          </a:xfrm>
        </p:grpSpPr>
        <p:sp>
          <p:nvSpPr>
            <p:cNvPr id="34" name="平行四边形 33">
              <a:extLst>
                <a:ext uri="{FF2B5EF4-FFF2-40B4-BE49-F238E27FC236}">
                  <a16:creationId xmlns:a16="http://schemas.microsoft.com/office/drawing/2014/main" id="{12389F94-C7F3-4B82-8858-81417911C7C8}"/>
                </a:ext>
              </a:extLst>
            </p:cNvPr>
            <p:cNvSpPr/>
            <p:nvPr/>
          </p:nvSpPr>
          <p:spPr>
            <a:xfrm rot="16200000" flipH="1" flipV="1">
              <a:off x="6382507" y="6100149"/>
              <a:ext cx="394272" cy="6694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平行四边形 34">
              <a:extLst>
                <a:ext uri="{FF2B5EF4-FFF2-40B4-BE49-F238E27FC236}">
                  <a16:creationId xmlns:a16="http://schemas.microsoft.com/office/drawing/2014/main" id="{3F82181B-05F8-4578-B4A9-A8C9A05683F5}"/>
                </a:ext>
              </a:extLst>
            </p:cNvPr>
            <p:cNvSpPr/>
            <p:nvPr/>
          </p:nvSpPr>
          <p:spPr>
            <a:xfrm rot="16200000" flipH="1" flipV="1">
              <a:off x="6696087" y="6362793"/>
              <a:ext cx="346723" cy="45719"/>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a:extLst>
                <a:ext uri="{FF2B5EF4-FFF2-40B4-BE49-F238E27FC236}">
                  <a16:creationId xmlns:a16="http://schemas.microsoft.com/office/drawing/2014/main" id="{F00304DF-322D-451E-B755-35D6B8194AD8}"/>
                </a:ext>
              </a:extLst>
            </p:cNvPr>
            <p:cNvSpPr/>
            <p:nvPr/>
          </p:nvSpPr>
          <p:spPr>
            <a:xfrm rot="16200000" flipH="1" flipV="1">
              <a:off x="6535498" y="6485173"/>
              <a:ext cx="346723" cy="24576"/>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a16="http://schemas.microsoft.com/office/drawing/2014/main" id="{1386C050-E426-4A47-A33F-FB87DDD5484C}"/>
              </a:ext>
            </a:extLst>
          </p:cNvPr>
          <p:cNvGrpSpPr/>
          <p:nvPr/>
        </p:nvGrpSpPr>
        <p:grpSpPr>
          <a:xfrm rot="5400000">
            <a:off x="8889290" y="913291"/>
            <a:ext cx="786999" cy="2846623"/>
            <a:chOff x="3371409" y="6286743"/>
            <a:chExt cx="412519" cy="1220715"/>
          </a:xfrm>
        </p:grpSpPr>
        <p:sp>
          <p:nvSpPr>
            <p:cNvPr id="38" name="平行四边形 37">
              <a:extLst>
                <a:ext uri="{FF2B5EF4-FFF2-40B4-BE49-F238E27FC236}">
                  <a16:creationId xmlns:a16="http://schemas.microsoft.com/office/drawing/2014/main" id="{ED1FAB84-0286-492F-A164-BE8483F2AC6A}"/>
                </a:ext>
              </a:extLst>
            </p:cNvPr>
            <p:cNvSpPr/>
            <p:nvPr/>
          </p:nvSpPr>
          <p:spPr>
            <a:xfrm rot="16200000" flipH="1" flipV="1">
              <a:off x="3121947" y="7178362"/>
              <a:ext cx="578558" cy="7963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a:extLst>
                <a:ext uri="{FF2B5EF4-FFF2-40B4-BE49-F238E27FC236}">
                  <a16:creationId xmlns:a16="http://schemas.microsoft.com/office/drawing/2014/main" id="{00342BB2-DB1A-4574-BB6F-F3C6835AD323}"/>
                </a:ext>
              </a:extLst>
            </p:cNvPr>
            <p:cNvSpPr/>
            <p:nvPr/>
          </p:nvSpPr>
          <p:spPr>
            <a:xfrm rot="16200000" flipH="1" flipV="1">
              <a:off x="3164849" y="6662022"/>
              <a:ext cx="821486" cy="70928"/>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a:extLst>
                <a:ext uri="{FF2B5EF4-FFF2-40B4-BE49-F238E27FC236}">
                  <a16:creationId xmlns:a16="http://schemas.microsoft.com/office/drawing/2014/main" id="{DB61822A-D7C0-49C7-A826-A80EEF6F6938}"/>
                </a:ext>
              </a:extLst>
            </p:cNvPr>
            <p:cNvSpPr/>
            <p:nvPr/>
          </p:nvSpPr>
          <p:spPr>
            <a:xfrm rot="16200000" flipH="1" flipV="1">
              <a:off x="3473213" y="7083437"/>
              <a:ext cx="592747" cy="2868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587450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a:extLst>
              <a:ext uri="{FF2B5EF4-FFF2-40B4-BE49-F238E27FC236}">
                <a16:creationId xmlns:a16="http://schemas.microsoft.com/office/drawing/2014/main" id="{4E17419F-3BAF-44BF-BF02-AE1F70E67EA6}"/>
              </a:ext>
            </a:extLst>
          </p:cNvPr>
          <p:cNvPicPr>
            <a:picLocks noChangeAspect="1"/>
          </p:cNvPicPr>
          <p:nvPr/>
        </p:nvPicPr>
        <p:blipFill rotWithShape="1">
          <a:blip r:embed="rId2">
            <a:extLst>
              <a:ext uri="{28A0092B-C50C-407E-A947-70E740481C1C}">
                <a14:useLocalDpi xmlns:a14="http://schemas.microsoft.com/office/drawing/2010/main" val="0"/>
              </a:ext>
            </a:extLst>
          </a:blip>
          <a:srcRect t="-163" b="25633"/>
          <a:stretch/>
        </p:blipFill>
        <p:spPr>
          <a:xfrm>
            <a:off x="-1" y="0"/>
            <a:ext cx="12192002" cy="6857798"/>
          </a:xfrm>
          <a:prstGeom prst="rect">
            <a:avLst/>
          </a:prstGeom>
        </p:spPr>
      </p:pic>
      <p:sp>
        <p:nvSpPr>
          <p:cNvPr id="67" name="矩形 66">
            <a:extLst>
              <a:ext uri="{FF2B5EF4-FFF2-40B4-BE49-F238E27FC236}">
                <a16:creationId xmlns:a16="http://schemas.microsoft.com/office/drawing/2014/main" id="{2B82A7C5-2A5D-4746-A64D-E2A05FE2CB08}"/>
              </a:ext>
            </a:extLst>
          </p:cNvPr>
          <p:cNvSpPr/>
          <p:nvPr/>
        </p:nvSpPr>
        <p:spPr>
          <a:xfrm>
            <a:off x="-2" y="202"/>
            <a:ext cx="12192002" cy="6857597"/>
          </a:xfrm>
          <a:prstGeom prst="rect">
            <a:avLst/>
          </a:prstGeom>
          <a:blipFill dpi="0" rotWithShape="1">
            <a:blip r:embed="rId3">
              <a:alphaModFix amt="70000"/>
            </a:blip>
            <a:srcRect/>
            <a:stretch>
              <a:fillRect l="-21309" r="-15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id="{D2A1EF26-8612-46EE-8A99-F9179347C501}"/>
              </a:ext>
            </a:extLst>
          </p:cNvPr>
          <p:cNvSpPr/>
          <p:nvPr/>
        </p:nvSpPr>
        <p:spPr>
          <a:xfrm>
            <a:off x="11001590" y="5413552"/>
            <a:ext cx="714141" cy="714141"/>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a:extLst>
              <a:ext uri="{FF2B5EF4-FFF2-40B4-BE49-F238E27FC236}">
                <a16:creationId xmlns:a16="http://schemas.microsoft.com/office/drawing/2014/main" id="{0AED42A5-DAC2-4C86-B6E2-8DA6D8D75060}"/>
              </a:ext>
            </a:extLst>
          </p:cNvPr>
          <p:cNvSpPr/>
          <p:nvPr/>
        </p:nvSpPr>
        <p:spPr>
          <a:xfrm>
            <a:off x="0" y="0"/>
            <a:ext cx="12192000" cy="6858000"/>
          </a:xfrm>
          <a:prstGeom prst="rect">
            <a:avLst/>
          </a:prstGeom>
          <a:gradFill flip="none" rotWithShape="1">
            <a:gsLst>
              <a:gs pos="0">
                <a:srgbClr val="140035"/>
              </a:gs>
              <a:gs pos="69000">
                <a:srgbClr val="140035">
                  <a:alpha val="97000"/>
                </a:srgbClr>
              </a:gs>
              <a:gs pos="100000">
                <a:srgbClr val="140035">
                  <a:alpha val="0"/>
                </a:srgbClr>
              </a:gs>
              <a:gs pos="42000">
                <a:srgbClr val="140035">
                  <a:alpha val="42000"/>
                </a:srgbClr>
              </a:gs>
            </a:gsLst>
            <a:lin ang="54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a:extLst>
              <a:ext uri="{FF2B5EF4-FFF2-40B4-BE49-F238E27FC236}">
                <a16:creationId xmlns:a16="http://schemas.microsoft.com/office/drawing/2014/main" id="{B843F5A4-8DDE-4552-BDDF-2896E5876B11}"/>
              </a:ext>
            </a:extLst>
          </p:cNvPr>
          <p:cNvSpPr/>
          <p:nvPr/>
        </p:nvSpPr>
        <p:spPr>
          <a:xfrm>
            <a:off x="890845" y="1546048"/>
            <a:ext cx="647178" cy="64717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5">
            <a:extLst>
              <a:ext uri="{FF2B5EF4-FFF2-40B4-BE49-F238E27FC236}">
                <a16:creationId xmlns:a16="http://schemas.microsoft.com/office/drawing/2014/main" id="{4CDF4CD1-D527-42BC-B7A8-623A95BD94AE}"/>
              </a:ext>
            </a:extLst>
          </p:cNvPr>
          <p:cNvSpPr>
            <a:spLocks/>
          </p:cNvSpPr>
          <p:nvPr/>
        </p:nvSpPr>
        <p:spPr bwMode="auto">
          <a:xfrm>
            <a:off x="2186238" y="1720247"/>
            <a:ext cx="3104474" cy="5351686"/>
          </a:xfrm>
          <a:custGeom>
            <a:avLst/>
            <a:gdLst>
              <a:gd name="T0" fmla="*/ 628 w 1252"/>
              <a:gd name="T1" fmla="*/ 0 h 2160"/>
              <a:gd name="T2" fmla="*/ 312 w 1252"/>
              <a:gd name="T3" fmla="*/ 420 h 2160"/>
              <a:gd name="T4" fmla="*/ 492 w 1252"/>
              <a:gd name="T5" fmla="*/ 428 h 2160"/>
              <a:gd name="T6" fmla="*/ 192 w 1252"/>
              <a:gd name="T7" fmla="*/ 1856 h 2160"/>
              <a:gd name="T8" fmla="*/ 0 w 1252"/>
              <a:gd name="T9" fmla="*/ 2068 h 2160"/>
              <a:gd name="T10" fmla="*/ 604 w 1252"/>
              <a:gd name="T11" fmla="*/ 2160 h 2160"/>
              <a:gd name="T12" fmla="*/ 1252 w 1252"/>
              <a:gd name="T13" fmla="*/ 2068 h 2160"/>
              <a:gd name="T14" fmla="*/ 760 w 1252"/>
              <a:gd name="T15" fmla="*/ 428 h 2160"/>
              <a:gd name="T16" fmla="*/ 940 w 1252"/>
              <a:gd name="T17" fmla="*/ 420 h 2160"/>
              <a:gd name="T18" fmla="*/ 628 w 1252"/>
              <a:gd name="T19"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2" h="2160">
                <a:moveTo>
                  <a:pt x="628" y="0"/>
                </a:moveTo>
                <a:cubicBezTo>
                  <a:pt x="524" y="144"/>
                  <a:pt x="416" y="276"/>
                  <a:pt x="312" y="420"/>
                </a:cubicBezTo>
                <a:cubicBezTo>
                  <a:pt x="379" y="420"/>
                  <a:pt x="425" y="428"/>
                  <a:pt x="492" y="428"/>
                </a:cubicBezTo>
                <a:cubicBezTo>
                  <a:pt x="524" y="716"/>
                  <a:pt x="587" y="1331"/>
                  <a:pt x="192" y="1856"/>
                </a:cubicBezTo>
                <a:cubicBezTo>
                  <a:pt x="131" y="1937"/>
                  <a:pt x="66" y="2007"/>
                  <a:pt x="0" y="2068"/>
                </a:cubicBezTo>
                <a:cubicBezTo>
                  <a:pt x="56" y="2023"/>
                  <a:pt x="252" y="2160"/>
                  <a:pt x="604" y="2160"/>
                </a:cubicBezTo>
                <a:cubicBezTo>
                  <a:pt x="904" y="2160"/>
                  <a:pt x="1185" y="2018"/>
                  <a:pt x="1252" y="2068"/>
                </a:cubicBezTo>
                <a:cubicBezTo>
                  <a:pt x="652" y="1400"/>
                  <a:pt x="760" y="428"/>
                  <a:pt x="760" y="428"/>
                </a:cubicBezTo>
                <a:cubicBezTo>
                  <a:pt x="760" y="428"/>
                  <a:pt x="872" y="424"/>
                  <a:pt x="940" y="420"/>
                </a:cubicBezTo>
                <a:cubicBezTo>
                  <a:pt x="827" y="276"/>
                  <a:pt x="741" y="144"/>
                  <a:pt x="628" y="0"/>
                </a:cubicBezTo>
                <a:close/>
              </a:path>
            </a:pathLst>
          </a:custGeom>
          <a:gradFill flip="none" rotWithShape="1">
            <a:gsLst>
              <a:gs pos="29000">
                <a:schemeClr val="accent1">
                  <a:alpha val="22000"/>
                </a:schemeClr>
              </a:gs>
              <a:gs pos="77000">
                <a:schemeClr val="accent1">
                  <a:alpha val="0"/>
                </a:schemeClr>
              </a:gs>
              <a:gs pos="100000">
                <a:schemeClr val="accent1">
                  <a:alpha val="0"/>
                </a:schemeClr>
              </a:gs>
            </a:gsLst>
            <a:lin ang="5400000" scaled="1"/>
            <a:tileRect/>
          </a:gradFill>
          <a:ln>
            <a:gradFill>
              <a:gsLst>
                <a:gs pos="0">
                  <a:schemeClr val="accent1"/>
                </a:gs>
                <a:gs pos="58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16" name="文本框 15">
            <a:extLst>
              <a:ext uri="{FF2B5EF4-FFF2-40B4-BE49-F238E27FC236}">
                <a16:creationId xmlns:a16="http://schemas.microsoft.com/office/drawing/2014/main" id="{9217BEDC-AAFE-4FAE-8629-5FB1FD43A1FD}"/>
              </a:ext>
            </a:extLst>
          </p:cNvPr>
          <p:cNvSpPr txBox="1"/>
          <p:nvPr/>
        </p:nvSpPr>
        <p:spPr>
          <a:xfrm>
            <a:off x="4995462" y="2554424"/>
            <a:ext cx="503664" cy="707886"/>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marR="0" lvl="0" indent="0" fontAlgn="auto">
              <a:lnSpc>
                <a:spcPct val="100000"/>
              </a:lnSpc>
              <a:spcBef>
                <a:spcPts val="0"/>
              </a:spcBef>
              <a:spcAft>
                <a:spcPts val="0"/>
              </a:spcAft>
              <a:buClrTx/>
              <a:buSzTx/>
              <a:buFontTx/>
              <a:buNone/>
              <a:tabLst/>
              <a:defRPr kumimoji="0" sz="8800" b="0" i="0" u="none" strike="noStrike" cap="none" spc="0" normalizeH="0" baseline="0">
                <a:ln w="19050">
                  <a:gradFill>
                    <a:gsLst>
                      <a:gs pos="0">
                        <a:schemeClr val="accent1"/>
                      </a:gs>
                      <a:gs pos="100000">
                        <a:schemeClr val="accent2"/>
                      </a:gs>
                    </a:gsLst>
                    <a:lin ang="5400000" scaled="1"/>
                  </a:gradFill>
                </a:ln>
                <a:solidFill>
                  <a:schemeClr val="bg1"/>
                </a:solidFill>
                <a:effectLst>
                  <a:outerShdw blurRad="50800" dist="101600" dir="2700000" algn="tl" rotWithShape="0">
                    <a:prstClr val="black">
                      <a:alpha val="40000"/>
                    </a:prstClr>
                  </a:outerShdw>
                </a:effectLst>
                <a:uLnTx/>
                <a:uFillTx/>
                <a:latin typeface="Bahnschrift" panose="020B0502040204020203" pitchFamily="34" charset="0"/>
                <a:ea typeface="等线" panose="02010600030101010101" pitchFamily="2" charset="-122"/>
              </a:defRPr>
            </a:lvl1pPr>
          </a:lstStyle>
          <a:p>
            <a:r>
              <a:rPr lang="en-US" altLang="zh-CN" sz="4000" dirty="0">
                <a:ln w="12700">
                  <a:gradFill>
                    <a:gsLst>
                      <a:gs pos="0">
                        <a:schemeClr val="accent1"/>
                      </a:gs>
                      <a:gs pos="100000">
                        <a:schemeClr val="accent2"/>
                      </a:gs>
                    </a:gsLst>
                    <a:lin ang="5400000" scaled="1"/>
                  </a:gradFill>
                </a:ln>
                <a:latin typeface="+mj-ea"/>
                <a:ea typeface="+mj-ea"/>
              </a:rPr>
              <a:t>%</a:t>
            </a:r>
            <a:endParaRPr lang="zh-CN" altLang="en-US" sz="4000" dirty="0">
              <a:ln w="12700">
                <a:gradFill>
                  <a:gsLst>
                    <a:gs pos="0">
                      <a:schemeClr val="accent1"/>
                    </a:gs>
                    <a:gs pos="100000">
                      <a:schemeClr val="accent2"/>
                    </a:gs>
                  </a:gsLst>
                  <a:lin ang="5400000" scaled="1"/>
                </a:gradFill>
              </a:ln>
              <a:latin typeface="+mj-ea"/>
              <a:ea typeface="+mj-ea"/>
            </a:endParaRPr>
          </a:p>
        </p:txBody>
      </p:sp>
      <p:sp>
        <p:nvSpPr>
          <p:cNvPr id="56" name="平行四边形 55">
            <a:extLst>
              <a:ext uri="{FF2B5EF4-FFF2-40B4-BE49-F238E27FC236}">
                <a16:creationId xmlns:a16="http://schemas.microsoft.com/office/drawing/2014/main" id="{ABE82D99-9955-4C67-B22E-D1515D3B006C}"/>
              </a:ext>
            </a:extLst>
          </p:cNvPr>
          <p:cNvSpPr/>
          <p:nvPr/>
        </p:nvSpPr>
        <p:spPr>
          <a:xfrm rot="16200000" flipH="1" flipV="1">
            <a:off x="5077118" y="2454179"/>
            <a:ext cx="394272" cy="6694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平行四边形 56">
            <a:extLst>
              <a:ext uri="{FF2B5EF4-FFF2-40B4-BE49-F238E27FC236}">
                <a16:creationId xmlns:a16="http://schemas.microsoft.com/office/drawing/2014/main" id="{AB37EE63-D690-4718-BDC9-236722776F83}"/>
              </a:ext>
            </a:extLst>
          </p:cNvPr>
          <p:cNvSpPr/>
          <p:nvPr/>
        </p:nvSpPr>
        <p:spPr>
          <a:xfrm rot="16200000" flipH="1" flipV="1">
            <a:off x="1822464" y="3571108"/>
            <a:ext cx="578558" cy="5151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平行四边形 57">
            <a:extLst>
              <a:ext uri="{FF2B5EF4-FFF2-40B4-BE49-F238E27FC236}">
                <a16:creationId xmlns:a16="http://schemas.microsoft.com/office/drawing/2014/main" id="{A765BCDA-58E0-4C5D-B5FB-6542DB3194E2}"/>
              </a:ext>
            </a:extLst>
          </p:cNvPr>
          <p:cNvSpPr/>
          <p:nvPr/>
        </p:nvSpPr>
        <p:spPr>
          <a:xfrm rot="16200000" flipH="1" flipV="1">
            <a:off x="5337713" y="2967287"/>
            <a:ext cx="346723" cy="45719"/>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a:extLst>
              <a:ext uri="{FF2B5EF4-FFF2-40B4-BE49-F238E27FC236}">
                <a16:creationId xmlns:a16="http://schemas.microsoft.com/office/drawing/2014/main" id="{72E71C51-E777-4167-9BFE-17D0E98C969A}"/>
              </a:ext>
            </a:extLst>
          </p:cNvPr>
          <p:cNvSpPr/>
          <p:nvPr/>
        </p:nvSpPr>
        <p:spPr>
          <a:xfrm rot="16200000" flipH="1" flipV="1">
            <a:off x="1936455" y="3009033"/>
            <a:ext cx="732947" cy="5151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Freeform 5">
            <a:extLst>
              <a:ext uri="{FF2B5EF4-FFF2-40B4-BE49-F238E27FC236}">
                <a16:creationId xmlns:a16="http://schemas.microsoft.com/office/drawing/2014/main" id="{0D2FF67B-C08B-41F4-84B7-BE06ED988189}"/>
              </a:ext>
            </a:extLst>
          </p:cNvPr>
          <p:cNvSpPr>
            <a:spLocks/>
          </p:cNvSpPr>
          <p:nvPr/>
        </p:nvSpPr>
        <p:spPr bwMode="auto">
          <a:xfrm>
            <a:off x="5267129" y="5140606"/>
            <a:ext cx="412964" cy="711895"/>
          </a:xfrm>
          <a:custGeom>
            <a:avLst/>
            <a:gdLst>
              <a:gd name="T0" fmla="*/ 628 w 1252"/>
              <a:gd name="T1" fmla="*/ 0 h 2160"/>
              <a:gd name="T2" fmla="*/ 312 w 1252"/>
              <a:gd name="T3" fmla="*/ 420 h 2160"/>
              <a:gd name="T4" fmla="*/ 492 w 1252"/>
              <a:gd name="T5" fmla="*/ 428 h 2160"/>
              <a:gd name="T6" fmla="*/ 192 w 1252"/>
              <a:gd name="T7" fmla="*/ 1856 h 2160"/>
              <a:gd name="T8" fmla="*/ 0 w 1252"/>
              <a:gd name="T9" fmla="*/ 2068 h 2160"/>
              <a:gd name="T10" fmla="*/ 604 w 1252"/>
              <a:gd name="T11" fmla="*/ 2160 h 2160"/>
              <a:gd name="T12" fmla="*/ 1252 w 1252"/>
              <a:gd name="T13" fmla="*/ 2068 h 2160"/>
              <a:gd name="T14" fmla="*/ 760 w 1252"/>
              <a:gd name="T15" fmla="*/ 428 h 2160"/>
              <a:gd name="T16" fmla="*/ 940 w 1252"/>
              <a:gd name="T17" fmla="*/ 420 h 2160"/>
              <a:gd name="T18" fmla="*/ 628 w 1252"/>
              <a:gd name="T19"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2" h="2160">
                <a:moveTo>
                  <a:pt x="628" y="0"/>
                </a:moveTo>
                <a:cubicBezTo>
                  <a:pt x="524" y="144"/>
                  <a:pt x="416" y="276"/>
                  <a:pt x="312" y="420"/>
                </a:cubicBezTo>
                <a:cubicBezTo>
                  <a:pt x="379" y="420"/>
                  <a:pt x="425" y="428"/>
                  <a:pt x="492" y="428"/>
                </a:cubicBezTo>
                <a:cubicBezTo>
                  <a:pt x="524" y="716"/>
                  <a:pt x="587" y="1331"/>
                  <a:pt x="192" y="1856"/>
                </a:cubicBezTo>
                <a:cubicBezTo>
                  <a:pt x="131" y="1937"/>
                  <a:pt x="66" y="2007"/>
                  <a:pt x="0" y="2068"/>
                </a:cubicBezTo>
                <a:cubicBezTo>
                  <a:pt x="56" y="2023"/>
                  <a:pt x="252" y="2160"/>
                  <a:pt x="604" y="2160"/>
                </a:cubicBezTo>
                <a:cubicBezTo>
                  <a:pt x="904" y="2160"/>
                  <a:pt x="1185" y="2018"/>
                  <a:pt x="1252" y="2068"/>
                </a:cubicBezTo>
                <a:cubicBezTo>
                  <a:pt x="652" y="1400"/>
                  <a:pt x="760" y="428"/>
                  <a:pt x="760" y="428"/>
                </a:cubicBezTo>
                <a:cubicBezTo>
                  <a:pt x="760" y="428"/>
                  <a:pt x="872" y="424"/>
                  <a:pt x="940" y="420"/>
                </a:cubicBezTo>
                <a:cubicBezTo>
                  <a:pt x="827" y="276"/>
                  <a:pt x="741" y="144"/>
                  <a:pt x="628" y="0"/>
                </a:cubicBezTo>
                <a:close/>
              </a:path>
            </a:pathLst>
          </a:custGeom>
          <a:gradFill flip="none" rotWithShape="1">
            <a:gsLst>
              <a:gs pos="0">
                <a:schemeClr val="accent1">
                  <a:alpha val="13000"/>
                </a:schemeClr>
              </a:gs>
              <a:gs pos="83000">
                <a:schemeClr val="accent1">
                  <a:alpha val="0"/>
                </a:schemeClr>
              </a:gs>
              <a:gs pos="100000">
                <a:schemeClr val="accent1">
                  <a:alpha val="0"/>
                </a:schemeClr>
              </a:gs>
            </a:gsLst>
            <a:lin ang="5400000" scaled="1"/>
            <a:tileRect/>
          </a:gradFill>
          <a:ln w="3175">
            <a:gradFill>
              <a:gsLst>
                <a:gs pos="0">
                  <a:schemeClr val="accent1">
                    <a:alpha val="60000"/>
                  </a:schemeClr>
                </a:gs>
                <a:gs pos="58000">
                  <a:schemeClr val="accent1">
                    <a:alpha val="0"/>
                  </a:schemeClr>
                </a:gs>
                <a:gs pos="100000">
                  <a:schemeClr val="accent1">
                    <a:alpha val="0"/>
                  </a:schemeClr>
                </a:gs>
              </a:gsLst>
              <a:lin ang="5400000" scaled="1"/>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Light" panose="020B0300000000000000" pitchFamily="34" charset="-122"/>
              <a:ea typeface="思源黑体 CN Light" panose="020B0300000000000000" pitchFamily="34" charset="-122"/>
            </a:endParaRPr>
          </a:p>
        </p:txBody>
      </p:sp>
      <p:sp>
        <p:nvSpPr>
          <p:cNvPr id="142" name="Freeform 5">
            <a:extLst>
              <a:ext uri="{FF2B5EF4-FFF2-40B4-BE49-F238E27FC236}">
                <a16:creationId xmlns:a16="http://schemas.microsoft.com/office/drawing/2014/main" id="{270B4025-A1CA-4F5B-938E-A17AADD2C0AF}"/>
              </a:ext>
            </a:extLst>
          </p:cNvPr>
          <p:cNvSpPr>
            <a:spLocks/>
          </p:cNvSpPr>
          <p:nvPr/>
        </p:nvSpPr>
        <p:spPr bwMode="auto">
          <a:xfrm>
            <a:off x="1594340" y="4657142"/>
            <a:ext cx="647178" cy="1115648"/>
          </a:xfrm>
          <a:custGeom>
            <a:avLst/>
            <a:gdLst>
              <a:gd name="T0" fmla="*/ 628 w 1252"/>
              <a:gd name="T1" fmla="*/ 0 h 2160"/>
              <a:gd name="T2" fmla="*/ 312 w 1252"/>
              <a:gd name="T3" fmla="*/ 420 h 2160"/>
              <a:gd name="T4" fmla="*/ 492 w 1252"/>
              <a:gd name="T5" fmla="*/ 428 h 2160"/>
              <a:gd name="T6" fmla="*/ 192 w 1252"/>
              <a:gd name="T7" fmla="*/ 1856 h 2160"/>
              <a:gd name="T8" fmla="*/ 0 w 1252"/>
              <a:gd name="T9" fmla="*/ 2068 h 2160"/>
              <a:gd name="T10" fmla="*/ 604 w 1252"/>
              <a:gd name="T11" fmla="*/ 2160 h 2160"/>
              <a:gd name="T12" fmla="*/ 1252 w 1252"/>
              <a:gd name="T13" fmla="*/ 2068 h 2160"/>
              <a:gd name="T14" fmla="*/ 760 w 1252"/>
              <a:gd name="T15" fmla="*/ 428 h 2160"/>
              <a:gd name="T16" fmla="*/ 940 w 1252"/>
              <a:gd name="T17" fmla="*/ 420 h 2160"/>
              <a:gd name="T18" fmla="*/ 628 w 1252"/>
              <a:gd name="T19"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2" h="2160">
                <a:moveTo>
                  <a:pt x="628" y="0"/>
                </a:moveTo>
                <a:cubicBezTo>
                  <a:pt x="524" y="144"/>
                  <a:pt x="416" y="276"/>
                  <a:pt x="312" y="420"/>
                </a:cubicBezTo>
                <a:cubicBezTo>
                  <a:pt x="379" y="420"/>
                  <a:pt x="425" y="428"/>
                  <a:pt x="492" y="428"/>
                </a:cubicBezTo>
                <a:cubicBezTo>
                  <a:pt x="524" y="716"/>
                  <a:pt x="587" y="1331"/>
                  <a:pt x="192" y="1856"/>
                </a:cubicBezTo>
                <a:cubicBezTo>
                  <a:pt x="131" y="1937"/>
                  <a:pt x="66" y="2007"/>
                  <a:pt x="0" y="2068"/>
                </a:cubicBezTo>
                <a:cubicBezTo>
                  <a:pt x="56" y="2023"/>
                  <a:pt x="252" y="2160"/>
                  <a:pt x="604" y="2160"/>
                </a:cubicBezTo>
                <a:cubicBezTo>
                  <a:pt x="904" y="2160"/>
                  <a:pt x="1185" y="2018"/>
                  <a:pt x="1252" y="2068"/>
                </a:cubicBezTo>
                <a:cubicBezTo>
                  <a:pt x="652" y="1400"/>
                  <a:pt x="760" y="428"/>
                  <a:pt x="760" y="428"/>
                </a:cubicBezTo>
                <a:cubicBezTo>
                  <a:pt x="760" y="428"/>
                  <a:pt x="872" y="424"/>
                  <a:pt x="940" y="420"/>
                </a:cubicBezTo>
                <a:cubicBezTo>
                  <a:pt x="827" y="276"/>
                  <a:pt x="741" y="144"/>
                  <a:pt x="628" y="0"/>
                </a:cubicBezTo>
                <a:close/>
              </a:path>
            </a:pathLst>
          </a:custGeom>
          <a:gradFill flip="none" rotWithShape="1">
            <a:gsLst>
              <a:gs pos="0">
                <a:schemeClr val="accent1">
                  <a:alpha val="13000"/>
                </a:schemeClr>
              </a:gs>
              <a:gs pos="83000">
                <a:schemeClr val="accent1">
                  <a:alpha val="0"/>
                </a:schemeClr>
              </a:gs>
              <a:gs pos="100000">
                <a:schemeClr val="accent1">
                  <a:alpha val="0"/>
                </a:schemeClr>
              </a:gs>
            </a:gsLst>
            <a:lin ang="5400000" scaled="1"/>
            <a:tileRect/>
          </a:gradFill>
          <a:ln w="3175">
            <a:gradFill>
              <a:gsLst>
                <a:gs pos="0">
                  <a:schemeClr val="accent1">
                    <a:alpha val="60000"/>
                  </a:schemeClr>
                </a:gs>
                <a:gs pos="58000">
                  <a:schemeClr val="accent1">
                    <a:alpha val="0"/>
                  </a:schemeClr>
                </a:gs>
                <a:gs pos="100000">
                  <a:schemeClr val="accent1">
                    <a:alpha val="0"/>
                  </a:schemeClr>
                </a:gs>
              </a:gsLst>
              <a:lin ang="5400000" scaled="1"/>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54" name="Freeform 5">
            <a:extLst>
              <a:ext uri="{FF2B5EF4-FFF2-40B4-BE49-F238E27FC236}">
                <a16:creationId xmlns:a16="http://schemas.microsoft.com/office/drawing/2014/main" id="{52B2AD0D-786E-4A6D-8D62-A07ADB64A671}"/>
              </a:ext>
            </a:extLst>
          </p:cNvPr>
          <p:cNvSpPr>
            <a:spLocks/>
          </p:cNvSpPr>
          <p:nvPr/>
        </p:nvSpPr>
        <p:spPr bwMode="auto">
          <a:xfrm>
            <a:off x="6968821" y="1720247"/>
            <a:ext cx="3104474" cy="5351686"/>
          </a:xfrm>
          <a:custGeom>
            <a:avLst/>
            <a:gdLst>
              <a:gd name="T0" fmla="*/ 628 w 1252"/>
              <a:gd name="T1" fmla="*/ 0 h 2160"/>
              <a:gd name="T2" fmla="*/ 312 w 1252"/>
              <a:gd name="T3" fmla="*/ 420 h 2160"/>
              <a:gd name="T4" fmla="*/ 492 w 1252"/>
              <a:gd name="T5" fmla="*/ 428 h 2160"/>
              <a:gd name="T6" fmla="*/ 192 w 1252"/>
              <a:gd name="T7" fmla="*/ 1856 h 2160"/>
              <a:gd name="T8" fmla="*/ 0 w 1252"/>
              <a:gd name="T9" fmla="*/ 2068 h 2160"/>
              <a:gd name="T10" fmla="*/ 604 w 1252"/>
              <a:gd name="T11" fmla="*/ 2160 h 2160"/>
              <a:gd name="T12" fmla="*/ 1252 w 1252"/>
              <a:gd name="T13" fmla="*/ 2068 h 2160"/>
              <a:gd name="T14" fmla="*/ 760 w 1252"/>
              <a:gd name="T15" fmla="*/ 428 h 2160"/>
              <a:gd name="T16" fmla="*/ 940 w 1252"/>
              <a:gd name="T17" fmla="*/ 420 h 2160"/>
              <a:gd name="T18" fmla="*/ 628 w 1252"/>
              <a:gd name="T19"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2" h="2160">
                <a:moveTo>
                  <a:pt x="628" y="0"/>
                </a:moveTo>
                <a:cubicBezTo>
                  <a:pt x="524" y="144"/>
                  <a:pt x="416" y="276"/>
                  <a:pt x="312" y="420"/>
                </a:cubicBezTo>
                <a:cubicBezTo>
                  <a:pt x="379" y="420"/>
                  <a:pt x="425" y="428"/>
                  <a:pt x="492" y="428"/>
                </a:cubicBezTo>
                <a:cubicBezTo>
                  <a:pt x="524" y="716"/>
                  <a:pt x="587" y="1331"/>
                  <a:pt x="192" y="1856"/>
                </a:cubicBezTo>
                <a:cubicBezTo>
                  <a:pt x="131" y="1937"/>
                  <a:pt x="66" y="2007"/>
                  <a:pt x="0" y="2068"/>
                </a:cubicBezTo>
                <a:cubicBezTo>
                  <a:pt x="56" y="2023"/>
                  <a:pt x="252" y="2160"/>
                  <a:pt x="604" y="2160"/>
                </a:cubicBezTo>
                <a:cubicBezTo>
                  <a:pt x="904" y="2160"/>
                  <a:pt x="1185" y="2018"/>
                  <a:pt x="1252" y="2068"/>
                </a:cubicBezTo>
                <a:cubicBezTo>
                  <a:pt x="652" y="1400"/>
                  <a:pt x="760" y="428"/>
                  <a:pt x="760" y="428"/>
                </a:cubicBezTo>
                <a:cubicBezTo>
                  <a:pt x="760" y="428"/>
                  <a:pt x="872" y="424"/>
                  <a:pt x="940" y="420"/>
                </a:cubicBezTo>
                <a:cubicBezTo>
                  <a:pt x="827" y="276"/>
                  <a:pt x="741" y="144"/>
                  <a:pt x="628" y="0"/>
                </a:cubicBezTo>
                <a:close/>
              </a:path>
            </a:pathLst>
          </a:custGeom>
          <a:gradFill flip="none" rotWithShape="1">
            <a:gsLst>
              <a:gs pos="0">
                <a:schemeClr val="accent1">
                  <a:alpha val="22000"/>
                </a:schemeClr>
              </a:gs>
              <a:gs pos="83000">
                <a:schemeClr val="accent1">
                  <a:alpha val="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79" name="文本框 78">
            <a:extLst>
              <a:ext uri="{FF2B5EF4-FFF2-40B4-BE49-F238E27FC236}">
                <a16:creationId xmlns:a16="http://schemas.microsoft.com/office/drawing/2014/main" id="{E2631087-B895-4B42-9766-CFF1E9E543B9}"/>
              </a:ext>
            </a:extLst>
          </p:cNvPr>
          <p:cNvSpPr txBox="1"/>
          <p:nvPr/>
        </p:nvSpPr>
        <p:spPr>
          <a:xfrm>
            <a:off x="9758116" y="2532490"/>
            <a:ext cx="503664" cy="707886"/>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marR="0" lvl="0" indent="0" fontAlgn="auto">
              <a:lnSpc>
                <a:spcPct val="100000"/>
              </a:lnSpc>
              <a:spcBef>
                <a:spcPts val="0"/>
              </a:spcBef>
              <a:spcAft>
                <a:spcPts val="0"/>
              </a:spcAft>
              <a:buClrTx/>
              <a:buSzTx/>
              <a:buFontTx/>
              <a:buNone/>
              <a:tabLst/>
              <a:defRPr kumimoji="0" sz="4000" b="0" i="0" u="none" strike="noStrike" cap="none" spc="0" normalizeH="0" baseline="0">
                <a:ln w="12700">
                  <a:gradFill>
                    <a:gsLst>
                      <a:gs pos="0">
                        <a:schemeClr val="accent1"/>
                      </a:gs>
                      <a:gs pos="100000">
                        <a:schemeClr val="accent2"/>
                      </a:gs>
                    </a:gsLst>
                    <a:lin ang="5400000" scaled="1"/>
                  </a:gradFill>
                </a:ln>
                <a:solidFill>
                  <a:schemeClr val="bg1"/>
                </a:solidFill>
                <a:effectLst>
                  <a:outerShdw blurRad="50800" dist="101600" dir="2700000" algn="tl" rotWithShape="0">
                    <a:prstClr val="black">
                      <a:alpha val="40000"/>
                    </a:prstClr>
                  </a:outerShdw>
                </a:effectLst>
                <a:uLnTx/>
                <a:uFillTx/>
                <a:latin typeface="Bebas" pitchFamily="2" charset="0"/>
                <a:ea typeface="等线" panose="02010600030101010101" pitchFamily="2" charset="-122"/>
              </a:defRPr>
            </a:lvl1pPr>
          </a:lstStyle>
          <a:p>
            <a:r>
              <a:rPr lang="en-US" altLang="zh-CN" dirty="0">
                <a:latin typeface="+mj-ea"/>
                <a:ea typeface="+mj-ea"/>
              </a:rPr>
              <a:t>%</a:t>
            </a:r>
            <a:endParaRPr lang="zh-CN" altLang="en-US" dirty="0">
              <a:latin typeface="+mj-ea"/>
              <a:ea typeface="+mj-ea"/>
            </a:endParaRPr>
          </a:p>
        </p:txBody>
      </p:sp>
      <p:sp>
        <p:nvSpPr>
          <p:cNvPr id="15" name="文本框 14">
            <a:extLst>
              <a:ext uri="{FF2B5EF4-FFF2-40B4-BE49-F238E27FC236}">
                <a16:creationId xmlns:a16="http://schemas.microsoft.com/office/drawing/2014/main" id="{3E88DB5C-5CDC-46F6-A29F-2A64CD6F682A}"/>
              </a:ext>
            </a:extLst>
          </p:cNvPr>
          <p:cNvSpPr txBox="1"/>
          <p:nvPr/>
        </p:nvSpPr>
        <p:spPr>
          <a:xfrm>
            <a:off x="2326942" y="2331418"/>
            <a:ext cx="2828018" cy="1446550"/>
          </a:xfrm>
          <a:prstGeom prst="rect">
            <a:avLst/>
          </a:prstGeom>
          <a:noFill/>
          <a:effectLst>
            <a:outerShdw blurRad="50800" dist="38100" dir="2700000" algn="tl" rotWithShape="0">
              <a:prstClr val="black">
                <a:alpha val="40000"/>
              </a:prstClr>
            </a:outerShdw>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800" b="1" i="0" u="none" strike="noStrike" kern="1200" cap="none" spc="0" normalizeH="0" baseline="0" noProof="0" dirty="0">
                <a:ln w="19050">
                  <a:gradFill>
                    <a:gsLst>
                      <a:gs pos="0">
                        <a:schemeClr val="accent1"/>
                      </a:gs>
                      <a:gs pos="100000">
                        <a:schemeClr val="accent2"/>
                      </a:gs>
                    </a:gsLst>
                    <a:lin ang="5400000" scaled="1"/>
                  </a:gradFill>
                </a:ln>
                <a:solidFill>
                  <a:schemeClr val="bg1"/>
                </a:solidFill>
                <a:effectLst>
                  <a:outerShdw blurRad="50800" dist="101600" dir="2700000" algn="tl" rotWithShape="0">
                    <a:prstClr val="black">
                      <a:alpha val="40000"/>
                    </a:prstClr>
                  </a:outerShdw>
                </a:effectLst>
                <a:uLnTx/>
                <a:uFillTx/>
                <a:latin typeface="+mj-ea"/>
                <a:ea typeface="+mj-ea"/>
              </a:rPr>
              <a:t>66.66</a:t>
            </a:r>
            <a:endParaRPr kumimoji="0" lang="zh-CN" altLang="en-US" sz="8800" b="1" i="0" u="none" strike="noStrike" kern="1200" cap="none" spc="0" normalizeH="0" baseline="0" noProof="0" dirty="0">
              <a:ln w="19050">
                <a:gradFill>
                  <a:gsLst>
                    <a:gs pos="0">
                      <a:schemeClr val="accent1"/>
                    </a:gs>
                    <a:gs pos="100000">
                      <a:schemeClr val="accent2"/>
                    </a:gs>
                  </a:gsLst>
                  <a:lin ang="5400000" scaled="1"/>
                </a:gradFill>
              </a:ln>
              <a:solidFill>
                <a:schemeClr val="bg1"/>
              </a:solidFill>
              <a:effectLst>
                <a:outerShdw blurRad="50800" dist="101600" dir="2700000" algn="tl" rotWithShape="0">
                  <a:prstClr val="black">
                    <a:alpha val="40000"/>
                  </a:prstClr>
                </a:outerShdw>
              </a:effectLst>
              <a:uLnTx/>
              <a:uFillTx/>
              <a:latin typeface="+mj-ea"/>
              <a:ea typeface="+mj-ea"/>
            </a:endParaRPr>
          </a:p>
        </p:txBody>
      </p:sp>
      <p:sp>
        <p:nvSpPr>
          <p:cNvPr id="140" name="文本框 139">
            <a:extLst>
              <a:ext uri="{FF2B5EF4-FFF2-40B4-BE49-F238E27FC236}">
                <a16:creationId xmlns:a16="http://schemas.microsoft.com/office/drawing/2014/main" id="{829A0B15-06AC-45CF-8941-1676BBE4113E}"/>
              </a:ext>
            </a:extLst>
          </p:cNvPr>
          <p:cNvSpPr txBox="1"/>
          <p:nvPr/>
        </p:nvSpPr>
        <p:spPr>
          <a:xfrm>
            <a:off x="6984814" y="2320172"/>
            <a:ext cx="2885726" cy="1446550"/>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marR="0" lvl="0" indent="0" fontAlgn="auto">
              <a:lnSpc>
                <a:spcPct val="100000"/>
              </a:lnSpc>
              <a:spcBef>
                <a:spcPts val="0"/>
              </a:spcBef>
              <a:spcAft>
                <a:spcPts val="0"/>
              </a:spcAft>
              <a:buClrTx/>
              <a:buSzTx/>
              <a:buFontTx/>
              <a:buNone/>
              <a:tabLst/>
              <a:defRPr kumimoji="0" sz="8000" b="1" i="0" u="none" strike="noStrike" cap="none" spc="0" normalizeH="0" baseline="0">
                <a:ln w="19050">
                  <a:gradFill>
                    <a:gsLst>
                      <a:gs pos="0">
                        <a:schemeClr val="accent1"/>
                      </a:gs>
                      <a:gs pos="100000">
                        <a:schemeClr val="accent2"/>
                      </a:gs>
                    </a:gsLst>
                    <a:lin ang="5400000" scaled="1"/>
                  </a:gradFill>
                </a:ln>
                <a:solidFill>
                  <a:schemeClr val="bg1"/>
                </a:solidFill>
                <a:effectLst>
                  <a:outerShdw blurRad="50800" dist="101600" dir="2700000" algn="tl" rotWithShape="0">
                    <a:prstClr val="black">
                      <a:alpha val="40000"/>
                    </a:prstClr>
                  </a:outerShdw>
                </a:effectLst>
                <a:uLnTx/>
                <a:uFillTx/>
                <a:latin typeface="Bahnschrift" panose="020B0502040204020203" pitchFamily="34" charset="0"/>
                <a:ea typeface="演示斜黑体" panose="00000A08000000000000" pitchFamily="50" charset="-122"/>
              </a:defRPr>
            </a:lvl1pPr>
          </a:lstStyle>
          <a:p>
            <a:r>
              <a:rPr lang="en-US" altLang="zh-CN" sz="8800" dirty="0">
                <a:latin typeface="+mj-ea"/>
                <a:ea typeface="+mj-ea"/>
              </a:rPr>
              <a:t>88.88</a:t>
            </a:r>
            <a:endParaRPr lang="zh-CN" altLang="en-US" sz="8800" dirty="0">
              <a:latin typeface="+mj-ea"/>
              <a:ea typeface="+mj-ea"/>
            </a:endParaRPr>
          </a:p>
        </p:txBody>
      </p:sp>
      <p:sp>
        <p:nvSpPr>
          <p:cNvPr id="60" name="平行四边形 59">
            <a:extLst>
              <a:ext uri="{FF2B5EF4-FFF2-40B4-BE49-F238E27FC236}">
                <a16:creationId xmlns:a16="http://schemas.microsoft.com/office/drawing/2014/main" id="{C642E4D3-EEF1-49FE-9976-9B4E589135B7}"/>
              </a:ext>
            </a:extLst>
          </p:cNvPr>
          <p:cNvSpPr/>
          <p:nvPr/>
        </p:nvSpPr>
        <p:spPr>
          <a:xfrm rot="16200000" flipH="1" flipV="1">
            <a:off x="9733393" y="2416775"/>
            <a:ext cx="394272" cy="6694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平行四边形 60">
            <a:extLst>
              <a:ext uri="{FF2B5EF4-FFF2-40B4-BE49-F238E27FC236}">
                <a16:creationId xmlns:a16="http://schemas.microsoft.com/office/drawing/2014/main" id="{F04B2596-1E01-4A2F-86C8-9AE37A715799}"/>
              </a:ext>
            </a:extLst>
          </p:cNvPr>
          <p:cNvSpPr/>
          <p:nvPr/>
        </p:nvSpPr>
        <p:spPr>
          <a:xfrm rot="16200000" flipH="1" flipV="1">
            <a:off x="6382121" y="3793028"/>
            <a:ext cx="578558" cy="5151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平行四边形 61">
            <a:extLst>
              <a:ext uri="{FF2B5EF4-FFF2-40B4-BE49-F238E27FC236}">
                <a16:creationId xmlns:a16="http://schemas.microsoft.com/office/drawing/2014/main" id="{AABADB42-B48D-482A-9B06-F538A002278E}"/>
              </a:ext>
            </a:extLst>
          </p:cNvPr>
          <p:cNvSpPr/>
          <p:nvPr/>
        </p:nvSpPr>
        <p:spPr>
          <a:xfrm rot="16200000" flipH="1" flipV="1">
            <a:off x="10122067" y="2976811"/>
            <a:ext cx="346723" cy="45719"/>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平行四边形 62">
            <a:extLst>
              <a:ext uri="{FF2B5EF4-FFF2-40B4-BE49-F238E27FC236}">
                <a16:creationId xmlns:a16="http://schemas.microsoft.com/office/drawing/2014/main" id="{0335CB63-F2D9-4E82-84EB-CCAE095CD188}"/>
              </a:ext>
            </a:extLst>
          </p:cNvPr>
          <p:cNvSpPr/>
          <p:nvPr/>
        </p:nvSpPr>
        <p:spPr>
          <a:xfrm rot="16200000" flipH="1" flipV="1">
            <a:off x="6496112" y="3230953"/>
            <a:ext cx="732947" cy="5151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Freeform 5">
            <a:extLst>
              <a:ext uri="{FF2B5EF4-FFF2-40B4-BE49-F238E27FC236}">
                <a16:creationId xmlns:a16="http://schemas.microsoft.com/office/drawing/2014/main" id="{D07BA325-1A97-4BF9-B253-74E93F7C3C84}"/>
              </a:ext>
            </a:extLst>
          </p:cNvPr>
          <p:cNvSpPr>
            <a:spLocks/>
          </p:cNvSpPr>
          <p:nvPr/>
        </p:nvSpPr>
        <p:spPr bwMode="auto">
          <a:xfrm>
            <a:off x="10173687" y="4755457"/>
            <a:ext cx="636386" cy="1097044"/>
          </a:xfrm>
          <a:custGeom>
            <a:avLst/>
            <a:gdLst>
              <a:gd name="T0" fmla="*/ 628 w 1252"/>
              <a:gd name="T1" fmla="*/ 0 h 2160"/>
              <a:gd name="T2" fmla="*/ 312 w 1252"/>
              <a:gd name="T3" fmla="*/ 420 h 2160"/>
              <a:gd name="T4" fmla="*/ 492 w 1252"/>
              <a:gd name="T5" fmla="*/ 428 h 2160"/>
              <a:gd name="T6" fmla="*/ 192 w 1252"/>
              <a:gd name="T7" fmla="*/ 1856 h 2160"/>
              <a:gd name="T8" fmla="*/ 0 w 1252"/>
              <a:gd name="T9" fmla="*/ 2068 h 2160"/>
              <a:gd name="T10" fmla="*/ 604 w 1252"/>
              <a:gd name="T11" fmla="*/ 2160 h 2160"/>
              <a:gd name="T12" fmla="*/ 1252 w 1252"/>
              <a:gd name="T13" fmla="*/ 2068 h 2160"/>
              <a:gd name="T14" fmla="*/ 760 w 1252"/>
              <a:gd name="T15" fmla="*/ 428 h 2160"/>
              <a:gd name="T16" fmla="*/ 940 w 1252"/>
              <a:gd name="T17" fmla="*/ 420 h 2160"/>
              <a:gd name="T18" fmla="*/ 628 w 1252"/>
              <a:gd name="T19"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2" h="2160">
                <a:moveTo>
                  <a:pt x="628" y="0"/>
                </a:moveTo>
                <a:cubicBezTo>
                  <a:pt x="524" y="144"/>
                  <a:pt x="416" y="276"/>
                  <a:pt x="312" y="420"/>
                </a:cubicBezTo>
                <a:cubicBezTo>
                  <a:pt x="379" y="420"/>
                  <a:pt x="425" y="428"/>
                  <a:pt x="492" y="428"/>
                </a:cubicBezTo>
                <a:cubicBezTo>
                  <a:pt x="524" y="716"/>
                  <a:pt x="587" y="1331"/>
                  <a:pt x="192" y="1856"/>
                </a:cubicBezTo>
                <a:cubicBezTo>
                  <a:pt x="131" y="1937"/>
                  <a:pt x="66" y="2007"/>
                  <a:pt x="0" y="2068"/>
                </a:cubicBezTo>
                <a:cubicBezTo>
                  <a:pt x="56" y="2023"/>
                  <a:pt x="252" y="2160"/>
                  <a:pt x="604" y="2160"/>
                </a:cubicBezTo>
                <a:cubicBezTo>
                  <a:pt x="904" y="2160"/>
                  <a:pt x="1185" y="2018"/>
                  <a:pt x="1252" y="2068"/>
                </a:cubicBezTo>
                <a:cubicBezTo>
                  <a:pt x="652" y="1400"/>
                  <a:pt x="760" y="428"/>
                  <a:pt x="760" y="428"/>
                </a:cubicBezTo>
                <a:cubicBezTo>
                  <a:pt x="760" y="428"/>
                  <a:pt x="872" y="424"/>
                  <a:pt x="940" y="420"/>
                </a:cubicBezTo>
                <a:cubicBezTo>
                  <a:pt x="827" y="276"/>
                  <a:pt x="741" y="144"/>
                  <a:pt x="628" y="0"/>
                </a:cubicBezTo>
                <a:close/>
              </a:path>
            </a:pathLst>
          </a:custGeom>
          <a:gradFill flip="none" rotWithShape="1">
            <a:gsLst>
              <a:gs pos="0">
                <a:schemeClr val="accent1">
                  <a:alpha val="13000"/>
                </a:schemeClr>
              </a:gs>
              <a:gs pos="83000">
                <a:schemeClr val="accent1">
                  <a:alpha val="0"/>
                </a:schemeClr>
              </a:gs>
              <a:gs pos="100000">
                <a:schemeClr val="accent1">
                  <a:alpha val="0"/>
                </a:schemeClr>
              </a:gs>
            </a:gsLst>
            <a:lin ang="5400000" scaled="1"/>
            <a:tileRect/>
          </a:gradFill>
          <a:ln w="3175">
            <a:gradFill>
              <a:gsLst>
                <a:gs pos="0">
                  <a:schemeClr val="accent1">
                    <a:alpha val="60000"/>
                  </a:schemeClr>
                </a:gs>
                <a:gs pos="58000">
                  <a:schemeClr val="accent1">
                    <a:alpha val="0"/>
                  </a:schemeClr>
                </a:gs>
                <a:gs pos="100000">
                  <a:schemeClr val="accent1">
                    <a:alpha val="0"/>
                  </a:schemeClr>
                </a:gs>
              </a:gsLst>
              <a:lin ang="5400000" scaled="1"/>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144" name="Freeform 5">
            <a:extLst>
              <a:ext uri="{FF2B5EF4-FFF2-40B4-BE49-F238E27FC236}">
                <a16:creationId xmlns:a16="http://schemas.microsoft.com/office/drawing/2014/main" id="{24470722-2937-4158-B03B-14E22C4C98C7}"/>
              </a:ext>
            </a:extLst>
          </p:cNvPr>
          <p:cNvSpPr>
            <a:spLocks/>
          </p:cNvSpPr>
          <p:nvPr/>
        </p:nvSpPr>
        <p:spPr bwMode="auto">
          <a:xfrm>
            <a:off x="6697157" y="4957988"/>
            <a:ext cx="312417" cy="538565"/>
          </a:xfrm>
          <a:custGeom>
            <a:avLst/>
            <a:gdLst>
              <a:gd name="T0" fmla="*/ 628 w 1252"/>
              <a:gd name="T1" fmla="*/ 0 h 2160"/>
              <a:gd name="T2" fmla="*/ 312 w 1252"/>
              <a:gd name="T3" fmla="*/ 420 h 2160"/>
              <a:gd name="T4" fmla="*/ 492 w 1252"/>
              <a:gd name="T5" fmla="*/ 428 h 2160"/>
              <a:gd name="T6" fmla="*/ 192 w 1252"/>
              <a:gd name="T7" fmla="*/ 1856 h 2160"/>
              <a:gd name="T8" fmla="*/ 0 w 1252"/>
              <a:gd name="T9" fmla="*/ 2068 h 2160"/>
              <a:gd name="T10" fmla="*/ 604 w 1252"/>
              <a:gd name="T11" fmla="*/ 2160 h 2160"/>
              <a:gd name="T12" fmla="*/ 1252 w 1252"/>
              <a:gd name="T13" fmla="*/ 2068 h 2160"/>
              <a:gd name="T14" fmla="*/ 760 w 1252"/>
              <a:gd name="T15" fmla="*/ 428 h 2160"/>
              <a:gd name="T16" fmla="*/ 940 w 1252"/>
              <a:gd name="T17" fmla="*/ 420 h 2160"/>
              <a:gd name="T18" fmla="*/ 628 w 1252"/>
              <a:gd name="T19"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2" h="2160">
                <a:moveTo>
                  <a:pt x="628" y="0"/>
                </a:moveTo>
                <a:cubicBezTo>
                  <a:pt x="524" y="144"/>
                  <a:pt x="416" y="276"/>
                  <a:pt x="312" y="420"/>
                </a:cubicBezTo>
                <a:cubicBezTo>
                  <a:pt x="379" y="420"/>
                  <a:pt x="425" y="428"/>
                  <a:pt x="492" y="428"/>
                </a:cubicBezTo>
                <a:cubicBezTo>
                  <a:pt x="524" y="716"/>
                  <a:pt x="587" y="1331"/>
                  <a:pt x="192" y="1856"/>
                </a:cubicBezTo>
                <a:cubicBezTo>
                  <a:pt x="131" y="1937"/>
                  <a:pt x="66" y="2007"/>
                  <a:pt x="0" y="2068"/>
                </a:cubicBezTo>
                <a:cubicBezTo>
                  <a:pt x="56" y="2023"/>
                  <a:pt x="252" y="2160"/>
                  <a:pt x="604" y="2160"/>
                </a:cubicBezTo>
                <a:cubicBezTo>
                  <a:pt x="904" y="2160"/>
                  <a:pt x="1185" y="2018"/>
                  <a:pt x="1252" y="2068"/>
                </a:cubicBezTo>
                <a:cubicBezTo>
                  <a:pt x="652" y="1400"/>
                  <a:pt x="760" y="428"/>
                  <a:pt x="760" y="428"/>
                </a:cubicBezTo>
                <a:cubicBezTo>
                  <a:pt x="760" y="428"/>
                  <a:pt x="872" y="424"/>
                  <a:pt x="940" y="420"/>
                </a:cubicBezTo>
                <a:cubicBezTo>
                  <a:pt x="827" y="276"/>
                  <a:pt x="741" y="144"/>
                  <a:pt x="628" y="0"/>
                </a:cubicBezTo>
                <a:close/>
              </a:path>
            </a:pathLst>
          </a:custGeom>
          <a:gradFill flip="none" rotWithShape="1">
            <a:gsLst>
              <a:gs pos="0">
                <a:schemeClr val="accent1">
                  <a:alpha val="13000"/>
                </a:schemeClr>
              </a:gs>
              <a:gs pos="83000">
                <a:schemeClr val="accent1">
                  <a:alpha val="0"/>
                </a:schemeClr>
              </a:gs>
              <a:gs pos="100000">
                <a:schemeClr val="accent1">
                  <a:alpha val="0"/>
                </a:schemeClr>
              </a:gs>
            </a:gsLst>
            <a:lin ang="5400000" scaled="1"/>
            <a:tileRect/>
          </a:gradFill>
          <a:ln w="3175">
            <a:gradFill>
              <a:gsLst>
                <a:gs pos="0">
                  <a:schemeClr val="accent1">
                    <a:alpha val="60000"/>
                  </a:schemeClr>
                </a:gs>
                <a:gs pos="58000">
                  <a:schemeClr val="accent1">
                    <a:alpha val="0"/>
                  </a:schemeClr>
                </a:gs>
                <a:gs pos="100000">
                  <a:schemeClr val="accent1">
                    <a:alpha val="0"/>
                  </a:schemeClr>
                </a:gs>
              </a:gsLst>
              <a:lin ang="5400000" scaled="1"/>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grpSp>
        <p:nvGrpSpPr>
          <p:cNvPr id="41" name="组合 40">
            <a:extLst>
              <a:ext uri="{FF2B5EF4-FFF2-40B4-BE49-F238E27FC236}">
                <a16:creationId xmlns:a16="http://schemas.microsoft.com/office/drawing/2014/main" id="{616555CB-A614-4DD8-B12E-5407AEA9994B}"/>
              </a:ext>
            </a:extLst>
          </p:cNvPr>
          <p:cNvGrpSpPr/>
          <p:nvPr/>
        </p:nvGrpSpPr>
        <p:grpSpPr>
          <a:xfrm>
            <a:off x="6567034" y="3510231"/>
            <a:ext cx="3887603" cy="738664"/>
            <a:chOff x="2474934" y="3328354"/>
            <a:chExt cx="3887603" cy="738664"/>
          </a:xfrm>
        </p:grpSpPr>
        <p:sp>
          <p:nvSpPr>
            <p:cNvPr id="42" name="文本框 41">
              <a:extLst>
                <a:ext uri="{FF2B5EF4-FFF2-40B4-BE49-F238E27FC236}">
                  <a16:creationId xmlns:a16="http://schemas.microsoft.com/office/drawing/2014/main" id="{B8423FC9-5EF9-4301-9AB4-1ED62FE87238}"/>
                </a:ext>
              </a:extLst>
            </p:cNvPr>
            <p:cNvSpPr txBox="1"/>
            <p:nvPr/>
          </p:nvSpPr>
          <p:spPr>
            <a:xfrm>
              <a:off x="2474934" y="3328354"/>
              <a:ext cx="3887603" cy="738664"/>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4800" dirty="0">
                  <a:ln w="47625">
                    <a:gradFill flip="none" rotWithShape="1">
                      <a:gsLst>
                        <a:gs pos="36000">
                          <a:schemeClr val="accent1"/>
                        </a:gs>
                        <a:gs pos="69000">
                          <a:schemeClr val="accent2"/>
                        </a:gs>
                      </a:gsLst>
                      <a:lin ang="2700000" scaled="1"/>
                      <a:tileRect/>
                    </a:gradFill>
                    <a:miter lim="800000"/>
                  </a:ln>
                  <a:latin typeface="+mj-ea"/>
                  <a:ea typeface="+mj-ea"/>
                </a:rPr>
                <a:t>销售额</a:t>
              </a:r>
              <a:r>
                <a:rPr lang="zh-CN" altLang="en-US" sz="4000" dirty="0">
                  <a:ln w="47625">
                    <a:gradFill flip="none" rotWithShape="1">
                      <a:gsLst>
                        <a:gs pos="36000">
                          <a:schemeClr val="accent1"/>
                        </a:gs>
                        <a:gs pos="69000">
                          <a:schemeClr val="accent2"/>
                        </a:gs>
                      </a:gsLst>
                      <a:lin ang="2700000" scaled="1"/>
                      <a:tileRect/>
                    </a:gradFill>
                    <a:miter lim="800000"/>
                  </a:ln>
                  <a:latin typeface="+mj-ea"/>
                  <a:ea typeface="+mj-ea"/>
                </a:rPr>
                <a:t>同比增长</a:t>
              </a:r>
              <a:endParaRPr lang="zh-CN" altLang="en-US" sz="4800" dirty="0">
                <a:ln w="47625">
                  <a:gradFill flip="none" rotWithShape="1">
                    <a:gsLst>
                      <a:gs pos="36000">
                        <a:schemeClr val="accent1"/>
                      </a:gs>
                      <a:gs pos="69000">
                        <a:schemeClr val="accent2"/>
                      </a:gs>
                    </a:gsLst>
                    <a:lin ang="2700000" scaled="1"/>
                    <a:tileRect/>
                  </a:gradFill>
                  <a:miter lim="800000"/>
                </a:ln>
                <a:latin typeface="+mj-ea"/>
                <a:ea typeface="+mj-ea"/>
              </a:endParaRPr>
            </a:p>
          </p:txBody>
        </p:sp>
        <p:sp>
          <p:nvSpPr>
            <p:cNvPr id="43" name="文本框 42">
              <a:extLst>
                <a:ext uri="{FF2B5EF4-FFF2-40B4-BE49-F238E27FC236}">
                  <a16:creationId xmlns:a16="http://schemas.microsoft.com/office/drawing/2014/main" id="{BBEA5AD1-84F8-4DD7-82A0-392CFCF12C3F}"/>
                </a:ext>
              </a:extLst>
            </p:cNvPr>
            <p:cNvSpPr txBox="1"/>
            <p:nvPr/>
          </p:nvSpPr>
          <p:spPr>
            <a:xfrm>
              <a:off x="2474934" y="3328354"/>
              <a:ext cx="3887603" cy="738664"/>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44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4800" dirty="0">
                  <a:solidFill>
                    <a:schemeClr val="bg1"/>
                  </a:solidFill>
                  <a:latin typeface="+mj-ea"/>
                  <a:ea typeface="+mj-ea"/>
                </a:rPr>
                <a:t>销售额</a:t>
              </a:r>
              <a:r>
                <a:rPr lang="zh-CN" altLang="en-US" sz="4000" dirty="0">
                  <a:solidFill>
                    <a:schemeClr val="bg1"/>
                  </a:solidFill>
                  <a:latin typeface="+mj-ea"/>
                  <a:ea typeface="+mj-ea"/>
                </a:rPr>
                <a:t>同比增长</a:t>
              </a:r>
            </a:p>
          </p:txBody>
        </p:sp>
      </p:grpSp>
      <p:grpSp>
        <p:nvGrpSpPr>
          <p:cNvPr id="3" name="组合 2">
            <a:extLst>
              <a:ext uri="{FF2B5EF4-FFF2-40B4-BE49-F238E27FC236}">
                <a16:creationId xmlns:a16="http://schemas.microsoft.com/office/drawing/2014/main" id="{7A00425D-AF11-44D1-BC6D-165D9EDC1F5B}"/>
              </a:ext>
            </a:extLst>
          </p:cNvPr>
          <p:cNvGrpSpPr/>
          <p:nvPr/>
        </p:nvGrpSpPr>
        <p:grpSpPr>
          <a:xfrm>
            <a:off x="1813563" y="3510231"/>
            <a:ext cx="3887603" cy="738664"/>
            <a:chOff x="2474934" y="3328354"/>
            <a:chExt cx="3887603" cy="738664"/>
          </a:xfrm>
        </p:grpSpPr>
        <p:sp>
          <p:nvSpPr>
            <p:cNvPr id="39" name="文本框 38">
              <a:extLst>
                <a:ext uri="{FF2B5EF4-FFF2-40B4-BE49-F238E27FC236}">
                  <a16:creationId xmlns:a16="http://schemas.microsoft.com/office/drawing/2014/main" id="{B24533B5-F0D0-4A9D-B2B8-A2F0C4260FA9}"/>
                </a:ext>
              </a:extLst>
            </p:cNvPr>
            <p:cNvSpPr txBox="1"/>
            <p:nvPr/>
          </p:nvSpPr>
          <p:spPr>
            <a:xfrm>
              <a:off x="2474934" y="3328354"/>
              <a:ext cx="3887603" cy="738664"/>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4800" dirty="0">
                  <a:ln w="47625">
                    <a:gradFill flip="none" rotWithShape="1">
                      <a:gsLst>
                        <a:gs pos="37000">
                          <a:schemeClr val="accent1"/>
                        </a:gs>
                        <a:gs pos="69000">
                          <a:schemeClr val="accent2"/>
                        </a:gs>
                      </a:gsLst>
                      <a:lin ang="2700000" scaled="1"/>
                      <a:tileRect/>
                    </a:gradFill>
                    <a:miter lim="800000"/>
                  </a:ln>
                  <a:latin typeface="+mj-ea"/>
                  <a:ea typeface="+mj-ea"/>
                </a:rPr>
                <a:t>销售量</a:t>
              </a:r>
              <a:r>
                <a:rPr lang="zh-CN" altLang="en-US" sz="4000" dirty="0">
                  <a:ln w="47625">
                    <a:gradFill flip="none" rotWithShape="1">
                      <a:gsLst>
                        <a:gs pos="37000">
                          <a:schemeClr val="accent1"/>
                        </a:gs>
                        <a:gs pos="69000">
                          <a:schemeClr val="accent2"/>
                        </a:gs>
                      </a:gsLst>
                      <a:lin ang="2700000" scaled="1"/>
                      <a:tileRect/>
                    </a:gradFill>
                    <a:miter lim="800000"/>
                  </a:ln>
                  <a:latin typeface="+mj-ea"/>
                  <a:ea typeface="+mj-ea"/>
                </a:rPr>
                <a:t>同比增长</a:t>
              </a:r>
              <a:endParaRPr lang="zh-CN" altLang="en-US" sz="4800" dirty="0">
                <a:ln w="47625">
                  <a:gradFill flip="none" rotWithShape="1">
                    <a:gsLst>
                      <a:gs pos="37000">
                        <a:schemeClr val="accent1"/>
                      </a:gs>
                      <a:gs pos="69000">
                        <a:schemeClr val="accent2"/>
                      </a:gs>
                    </a:gsLst>
                    <a:lin ang="2700000" scaled="1"/>
                    <a:tileRect/>
                  </a:gradFill>
                  <a:miter lim="800000"/>
                </a:ln>
                <a:latin typeface="+mj-ea"/>
                <a:ea typeface="+mj-ea"/>
              </a:endParaRPr>
            </a:p>
          </p:txBody>
        </p:sp>
        <p:sp>
          <p:nvSpPr>
            <p:cNvPr id="17" name="文本框 16">
              <a:extLst>
                <a:ext uri="{FF2B5EF4-FFF2-40B4-BE49-F238E27FC236}">
                  <a16:creationId xmlns:a16="http://schemas.microsoft.com/office/drawing/2014/main" id="{6CDDEB94-55AA-4BCD-9170-BD84C8BA17D7}"/>
                </a:ext>
              </a:extLst>
            </p:cNvPr>
            <p:cNvSpPr txBox="1"/>
            <p:nvPr/>
          </p:nvSpPr>
          <p:spPr>
            <a:xfrm>
              <a:off x="2474934" y="3328354"/>
              <a:ext cx="3887603" cy="738664"/>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44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4800" dirty="0">
                  <a:solidFill>
                    <a:schemeClr val="bg1"/>
                  </a:solidFill>
                  <a:latin typeface="+mj-ea"/>
                  <a:ea typeface="+mj-ea"/>
                </a:rPr>
                <a:t>销售量</a:t>
              </a:r>
              <a:r>
                <a:rPr lang="zh-CN" altLang="en-US" sz="4000" dirty="0">
                  <a:solidFill>
                    <a:schemeClr val="bg1"/>
                  </a:solidFill>
                  <a:latin typeface="+mj-ea"/>
                  <a:ea typeface="+mj-ea"/>
                </a:rPr>
                <a:t>同比增长</a:t>
              </a:r>
            </a:p>
          </p:txBody>
        </p:sp>
      </p:grpSp>
      <p:grpSp>
        <p:nvGrpSpPr>
          <p:cNvPr id="18" name="组合 17">
            <a:extLst>
              <a:ext uri="{FF2B5EF4-FFF2-40B4-BE49-F238E27FC236}">
                <a16:creationId xmlns:a16="http://schemas.microsoft.com/office/drawing/2014/main" id="{7A86A6BF-C698-4FB0-8A53-4624DE8467C3}"/>
              </a:ext>
            </a:extLst>
          </p:cNvPr>
          <p:cNvGrpSpPr/>
          <p:nvPr/>
        </p:nvGrpSpPr>
        <p:grpSpPr>
          <a:xfrm>
            <a:off x="2027977" y="5343525"/>
            <a:ext cx="3441582" cy="1301452"/>
            <a:chOff x="2732314" y="5732417"/>
            <a:chExt cx="2090058" cy="790367"/>
          </a:xfrm>
        </p:grpSpPr>
        <p:sp>
          <p:nvSpPr>
            <p:cNvPr id="14" name="椭圆 13">
              <a:extLst>
                <a:ext uri="{FF2B5EF4-FFF2-40B4-BE49-F238E27FC236}">
                  <a16:creationId xmlns:a16="http://schemas.microsoft.com/office/drawing/2014/main" id="{69D6DF68-5E69-482F-BF58-D96E0177C208}"/>
                </a:ext>
              </a:extLst>
            </p:cNvPr>
            <p:cNvSpPr/>
            <p:nvPr/>
          </p:nvSpPr>
          <p:spPr>
            <a:xfrm>
              <a:off x="2732314" y="5732417"/>
              <a:ext cx="2090058" cy="337457"/>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7" name="椭圆 86">
              <a:extLst>
                <a:ext uri="{FF2B5EF4-FFF2-40B4-BE49-F238E27FC236}">
                  <a16:creationId xmlns:a16="http://schemas.microsoft.com/office/drawing/2014/main" id="{E6890D54-64C7-4C74-B7B2-9B1EF2A4D290}"/>
                </a:ext>
              </a:extLst>
            </p:cNvPr>
            <p:cNvSpPr/>
            <p:nvPr/>
          </p:nvSpPr>
          <p:spPr>
            <a:xfrm>
              <a:off x="2969986" y="6056542"/>
              <a:ext cx="1614714" cy="260708"/>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8" name="椭圆 87">
              <a:extLst>
                <a:ext uri="{FF2B5EF4-FFF2-40B4-BE49-F238E27FC236}">
                  <a16:creationId xmlns:a16="http://schemas.microsoft.com/office/drawing/2014/main" id="{55457D16-F003-4B8E-A154-105BFC7561E5}"/>
                </a:ext>
              </a:extLst>
            </p:cNvPr>
            <p:cNvSpPr/>
            <p:nvPr/>
          </p:nvSpPr>
          <p:spPr>
            <a:xfrm>
              <a:off x="3258911" y="6355374"/>
              <a:ext cx="1036864" cy="167410"/>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grpSp>
      <p:grpSp>
        <p:nvGrpSpPr>
          <p:cNvPr id="89" name="组合 88">
            <a:extLst>
              <a:ext uri="{FF2B5EF4-FFF2-40B4-BE49-F238E27FC236}">
                <a16:creationId xmlns:a16="http://schemas.microsoft.com/office/drawing/2014/main" id="{668B33A6-6E6B-4337-B7D7-00D23A18C336}"/>
              </a:ext>
            </a:extLst>
          </p:cNvPr>
          <p:cNvGrpSpPr/>
          <p:nvPr/>
        </p:nvGrpSpPr>
        <p:grpSpPr>
          <a:xfrm>
            <a:off x="6897974" y="5343525"/>
            <a:ext cx="3441582" cy="1301452"/>
            <a:chOff x="2732314" y="5732417"/>
            <a:chExt cx="2090058" cy="790367"/>
          </a:xfrm>
        </p:grpSpPr>
        <p:sp>
          <p:nvSpPr>
            <p:cNvPr id="90" name="椭圆 89">
              <a:extLst>
                <a:ext uri="{FF2B5EF4-FFF2-40B4-BE49-F238E27FC236}">
                  <a16:creationId xmlns:a16="http://schemas.microsoft.com/office/drawing/2014/main" id="{78E806D0-D4A1-4FA5-845E-C0B456264B96}"/>
                </a:ext>
              </a:extLst>
            </p:cNvPr>
            <p:cNvSpPr/>
            <p:nvPr/>
          </p:nvSpPr>
          <p:spPr>
            <a:xfrm>
              <a:off x="2732314" y="5732417"/>
              <a:ext cx="2090058" cy="337457"/>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91" name="椭圆 90">
              <a:extLst>
                <a:ext uri="{FF2B5EF4-FFF2-40B4-BE49-F238E27FC236}">
                  <a16:creationId xmlns:a16="http://schemas.microsoft.com/office/drawing/2014/main" id="{C1998D4C-5E64-4DC9-B1EA-516A0F8ADA5E}"/>
                </a:ext>
              </a:extLst>
            </p:cNvPr>
            <p:cNvSpPr/>
            <p:nvPr/>
          </p:nvSpPr>
          <p:spPr>
            <a:xfrm>
              <a:off x="2969986" y="6056542"/>
              <a:ext cx="1614714" cy="260708"/>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92" name="椭圆 91">
              <a:extLst>
                <a:ext uri="{FF2B5EF4-FFF2-40B4-BE49-F238E27FC236}">
                  <a16:creationId xmlns:a16="http://schemas.microsoft.com/office/drawing/2014/main" id="{EE119CA4-2B74-4187-BE1E-6A9542B4074D}"/>
                </a:ext>
              </a:extLst>
            </p:cNvPr>
            <p:cNvSpPr/>
            <p:nvPr/>
          </p:nvSpPr>
          <p:spPr>
            <a:xfrm>
              <a:off x="3258911" y="6355374"/>
              <a:ext cx="1036864" cy="167410"/>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grpSp>
      <p:sp>
        <p:nvSpPr>
          <p:cNvPr id="93" name="Freeform 5">
            <a:extLst>
              <a:ext uri="{FF2B5EF4-FFF2-40B4-BE49-F238E27FC236}">
                <a16:creationId xmlns:a16="http://schemas.microsoft.com/office/drawing/2014/main" id="{C9F552CF-7903-4460-AA53-CFCDC815A862}"/>
              </a:ext>
            </a:extLst>
          </p:cNvPr>
          <p:cNvSpPr>
            <a:spLocks/>
          </p:cNvSpPr>
          <p:nvPr/>
        </p:nvSpPr>
        <p:spPr bwMode="auto">
          <a:xfrm>
            <a:off x="5099489" y="5494020"/>
            <a:ext cx="230053" cy="396581"/>
          </a:xfrm>
          <a:custGeom>
            <a:avLst/>
            <a:gdLst>
              <a:gd name="T0" fmla="*/ 628 w 1252"/>
              <a:gd name="T1" fmla="*/ 0 h 2160"/>
              <a:gd name="T2" fmla="*/ 312 w 1252"/>
              <a:gd name="T3" fmla="*/ 420 h 2160"/>
              <a:gd name="T4" fmla="*/ 492 w 1252"/>
              <a:gd name="T5" fmla="*/ 428 h 2160"/>
              <a:gd name="T6" fmla="*/ 192 w 1252"/>
              <a:gd name="T7" fmla="*/ 1856 h 2160"/>
              <a:gd name="T8" fmla="*/ 0 w 1252"/>
              <a:gd name="T9" fmla="*/ 2068 h 2160"/>
              <a:gd name="T10" fmla="*/ 604 w 1252"/>
              <a:gd name="T11" fmla="*/ 2160 h 2160"/>
              <a:gd name="T12" fmla="*/ 1252 w 1252"/>
              <a:gd name="T13" fmla="*/ 2068 h 2160"/>
              <a:gd name="T14" fmla="*/ 760 w 1252"/>
              <a:gd name="T15" fmla="*/ 428 h 2160"/>
              <a:gd name="T16" fmla="*/ 940 w 1252"/>
              <a:gd name="T17" fmla="*/ 420 h 2160"/>
              <a:gd name="T18" fmla="*/ 628 w 1252"/>
              <a:gd name="T19"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2" h="2160">
                <a:moveTo>
                  <a:pt x="628" y="0"/>
                </a:moveTo>
                <a:cubicBezTo>
                  <a:pt x="524" y="144"/>
                  <a:pt x="416" y="276"/>
                  <a:pt x="312" y="420"/>
                </a:cubicBezTo>
                <a:cubicBezTo>
                  <a:pt x="379" y="420"/>
                  <a:pt x="425" y="428"/>
                  <a:pt x="492" y="428"/>
                </a:cubicBezTo>
                <a:cubicBezTo>
                  <a:pt x="524" y="716"/>
                  <a:pt x="587" y="1331"/>
                  <a:pt x="192" y="1856"/>
                </a:cubicBezTo>
                <a:cubicBezTo>
                  <a:pt x="131" y="1937"/>
                  <a:pt x="66" y="2007"/>
                  <a:pt x="0" y="2068"/>
                </a:cubicBezTo>
                <a:cubicBezTo>
                  <a:pt x="56" y="2023"/>
                  <a:pt x="252" y="2160"/>
                  <a:pt x="604" y="2160"/>
                </a:cubicBezTo>
                <a:cubicBezTo>
                  <a:pt x="904" y="2160"/>
                  <a:pt x="1185" y="2018"/>
                  <a:pt x="1252" y="2068"/>
                </a:cubicBezTo>
                <a:cubicBezTo>
                  <a:pt x="652" y="1400"/>
                  <a:pt x="760" y="428"/>
                  <a:pt x="760" y="428"/>
                </a:cubicBezTo>
                <a:cubicBezTo>
                  <a:pt x="760" y="428"/>
                  <a:pt x="872" y="424"/>
                  <a:pt x="940" y="420"/>
                </a:cubicBezTo>
                <a:cubicBezTo>
                  <a:pt x="827" y="276"/>
                  <a:pt x="741" y="144"/>
                  <a:pt x="628" y="0"/>
                </a:cubicBezTo>
                <a:close/>
              </a:path>
            </a:pathLst>
          </a:custGeom>
          <a:gradFill flip="none" rotWithShape="1">
            <a:gsLst>
              <a:gs pos="0">
                <a:schemeClr val="accent1">
                  <a:alpha val="6000"/>
                </a:schemeClr>
              </a:gs>
              <a:gs pos="83000">
                <a:schemeClr val="accent1">
                  <a:alpha val="0"/>
                </a:schemeClr>
              </a:gs>
              <a:gs pos="100000">
                <a:schemeClr val="accent1">
                  <a:alpha val="0"/>
                </a:schemeClr>
              </a:gs>
            </a:gsLst>
            <a:lin ang="5400000" scaled="1"/>
            <a:tileRect/>
          </a:gradFill>
          <a:ln w="3175">
            <a:gradFill>
              <a:gsLst>
                <a:gs pos="0">
                  <a:schemeClr val="accent1">
                    <a:alpha val="60000"/>
                  </a:schemeClr>
                </a:gs>
                <a:gs pos="58000">
                  <a:schemeClr val="accent1">
                    <a:alpha val="0"/>
                  </a:schemeClr>
                </a:gs>
                <a:gs pos="100000">
                  <a:schemeClr val="accent1">
                    <a:alpha val="0"/>
                  </a:schemeClr>
                </a:gs>
              </a:gsLst>
              <a:lin ang="5400000" scaled="1"/>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Light" panose="020B0300000000000000" pitchFamily="34" charset="-122"/>
              <a:ea typeface="思源黑体 CN Light" panose="020B0300000000000000" pitchFamily="34" charset="-122"/>
            </a:endParaRPr>
          </a:p>
        </p:txBody>
      </p:sp>
      <p:sp>
        <p:nvSpPr>
          <p:cNvPr id="94" name="Freeform 5">
            <a:extLst>
              <a:ext uri="{FF2B5EF4-FFF2-40B4-BE49-F238E27FC236}">
                <a16:creationId xmlns:a16="http://schemas.microsoft.com/office/drawing/2014/main" id="{E231897B-2F9F-413B-9FC1-B25C1CA293A4}"/>
              </a:ext>
            </a:extLst>
          </p:cNvPr>
          <p:cNvSpPr>
            <a:spLocks/>
          </p:cNvSpPr>
          <p:nvPr/>
        </p:nvSpPr>
        <p:spPr bwMode="auto">
          <a:xfrm>
            <a:off x="7026260" y="5425440"/>
            <a:ext cx="238894" cy="411821"/>
          </a:xfrm>
          <a:custGeom>
            <a:avLst/>
            <a:gdLst>
              <a:gd name="T0" fmla="*/ 628 w 1252"/>
              <a:gd name="T1" fmla="*/ 0 h 2160"/>
              <a:gd name="T2" fmla="*/ 312 w 1252"/>
              <a:gd name="T3" fmla="*/ 420 h 2160"/>
              <a:gd name="T4" fmla="*/ 492 w 1252"/>
              <a:gd name="T5" fmla="*/ 428 h 2160"/>
              <a:gd name="T6" fmla="*/ 192 w 1252"/>
              <a:gd name="T7" fmla="*/ 1856 h 2160"/>
              <a:gd name="T8" fmla="*/ 0 w 1252"/>
              <a:gd name="T9" fmla="*/ 2068 h 2160"/>
              <a:gd name="T10" fmla="*/ 604 w 1252"/>
              <a:gd name="T11" fmla="*/ 2160 h 2160"/>
              <a:gd name="T12" fmla="*/ 1252 w 1252"/>
              <a:gd name="T13" fmla="*/ 2068 h 2160"/>
              <a:gd name="T14" fmla="*/ 760 w 1252"/>
              <a:gd name="T15" fmla="*/ 428 h 2160"/>
              <a:gd name="T16" fmla="*/ 940 w 1252"/>
              <a:gd name="T17" fmla="*/ 420 h 2160"/>
              <a:gd name="T18" fmla="*/ 628 w 1252"/>
              <a:gd name="T19"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2" h="2160">
                <a:moveTo>
                  <a:pt x="628" y="0"/>
                </a:moveTo>
                <a:cubicBezTo>
                  <a:pt x="524" y="144"/>
                  <a:pt x="416" y="276"/>
                  <a:pt x="312" y="420"/>
                </a:cubicBezTo>
                <a:cubicBezTo>
                  <a:pt x="379" y="420"/>
                  <a:pt x="425" y="428"/>
                  <a:pt x="492" y="428"/>
                </a:cubicBezTo>
                <a:cubicBezTo>
                  <a:pt x="524" y="716"/>
                  <a:pt x="587" y="1331"/>
                  <a:pt x="192" y="1856"/>
                </a:cubicBezTo>
                <a:cubicBezTo>
                  <a:pt x="131" y="1937"/>
                  <a:pt x="66" y="2007"/>
                  <a:pt x="0" y="2068"/>
                </a:cubicBezTo>
                <a:cubicBezTo>
                  <a:pt x="56" y="2023"/>
                  <a:pt x="252" y="2160"/>
                  <a:pt x="604" y="2160"/>
                </a:cubicBezTo>
                <a:cubicBezTo>
                  <a:pt x="904" y="2160"/>
                  <a:pt x="1185" y="2018"/>
                  <a:pt x="1252" y="2068"/>
                </a:cubicBezTo>
                <a:cubicBezTo>
                  <a:pt x="652" y="1400"/>
                  <a:pt x="760" y="428"/>
                  <a:pt x="760" y="428"/>
                </a:cubicBezTo>
                <a:cubicBezTo>
                  <a:pt x="760" y="428"/>
                  <a:pt x="872" y="424"/>
                  <a:pt x="940" y="420"/>
                </a:cubicBezTo>
                <a:cubicBezTo>
                  <a:pt x="827" y="276"/>
                  <a:pt x="741" y="144"/>
                  <a:pt x="628" y="0"/>
                </a:cubicBezTo>
                <a:close/>
              </a:path>
            </a:pathLst>
          </a:custGeom>
          <a:gradFill flip="none" rotWithShape="1">
            <a:gsLst>
              <a:gs pos="0">
                <a:schemeClr val="accent1">
                  <a:alpha val="5000"/>
                </a:schemeClr>
              </a:gs>
              <a:gs pos="83000">
                <a:schemeClr val="accent1">
                  <a:alpha val="0"/>
                </a:schemeClr>
              </a:gs>
              <a:gs pos="100000">
                <a:schemeClr val="accent1">
                  <a:alpha val="0"/>
                </a:schemeClr>
              </a:gs>
            </a:gsLst>
            <a:lin ang="5400000" scaled="1"/>
            <a:tileRect/>
          </a:gradFill>
          <a:ln w="3175">
            <a:gradFill>
              <a:gsLst>
                <a:gs pos="0">
                  <a:schemeClr val="accent1">
                    <a:alpha val="60000"/>
                  </a:schemeClr>
                </a:gs>
                <a:gs pos="58000">
                  <a:schemeClr val="accent1">
                    <a:alpha val="0"/>
                  </a:schemeClr>
                </a:gs>
                <a:gs pos="100000">
                  <a:schemeClr val="accent1">
                    <a:alpha val="0"/>
                  </a:schemeClr>
                </a:gs>
              </a:gsLst>
              <a:lin ang="5400000" scaled="1"/>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Light" panose="020B0300000000000000" pitchFamily="34" charset="-122"/>
              <a:ea typeface="思源黑体 CN Light" panose="020B0300000000000000" pitchFamily="34" charset="-122"/>
            </a:endParaRPr>
          </a:p>
        </p:txBody>
      </p:sp>
      <p:grpSp>
        <p:nvGrpSpPr>
          <p:cNvPr id="128" name="组合 127">
            <a:extLst>
              <a:ext uri="{FF2B5EF4-FFF2-40B4-BE49-F238E27FC236}">
                <a16:creationId xmlns:a16="http://schemas.microsoft.com/office/drawing/2014/main" id="{61DE8CC9-64AD-495B-B577-A9E75F395EF9}"/>
              </a:ext>
            </a:extLst>
          </p:cNvPr>
          <p:cNvGrpSpPr/>
          <p:nvPr/>
        </p:nvGrpSpPr>
        <p:grpSpPr>
          <a:xfrm flipH="1">
            <a:off x="7253288" y="656340"/>
            <a:ext cx="3914873" cy="172329"/>
            <a:chOff x="379932" y="656340"/>
            <a:chExt cx="3561080" cy="172329"/>
          </a:xfrm>
        </p:grpSpPr>
        <p:sp>
          <p:nvSpPr>
            <p:cNvPr id="129" name="任意多边形: 形状 128">
              <a:extLst>
                <a:ext uri="{FF2B5EF4-FFF2-40B4-BE49-F238E27FC236}">
                  <a16:creationId xmlns:a16="http://schemas.microsoft.com/office/drawing/2014/main" id="{4935E011-DA35-48F6-A3A3-6F6FE67EF7E9}"/>
                </a:ext>
              </a:extLst>
            </p:cNvPr>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形状 129">
              <a:extLst>
                <a:ext uri="{FF2B5EF4-FFF2-40B4-BE49-F238E27FC236}">
                  <a16:creationId xmlns:a16="http://schemas.microsoft.com/office/drawing/2014/main" id="{1A94B09B-2336-4C2C-9B52-ECDD0EA69E91}"/>
                </a:ext>
              </a:extLst>
            </p:cNvPr>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1" name="任意多边形: 形状 130">
              <a:extLst>
                <a:ext uri="{FF2B5EF4-FFF2-40B4-BE49-F238E27FC236}">
                  <a16:creationId xmlns:a16="http://schemas.microsoft.com/office/drawing/2014/main" id="{2BBB009E-7941-4341-9081-A71B1FFB2ADF}"/>
                </a:ext>
              </a:extLst>
            </p:cNvPr>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a:extLst>
              <a:ext uri="{FF2B5EF4-FFF2-40B4-BE49-F238E27FC236}">
                <a16:creationId xmlns:a16="http://schemas.microsoft.com/office/drawing/2014/main" id="{E510BF0A-03E8-4972-94CF-3A9717DDB23F}"/>
              </a:ext>
            </a:extLst>
          </p:cNvPr>
          <p:cNvGrpSpPr/>
          <p:nvPr/>
        </p:nvGrpSpPr>
        <p:grpSpPr>
          <a:xfrm>
            <a:off x="5658545" y="1464548"/>
            <a:ext cx="874911" cy="45719"/>
            <a:chOff x="5565531" y="1568626"/>
            <a:chExt cx="1060938" cy="55440"/>
          </a:xfrm>
        </p:grpSpPr>
        <p:cxnSp>
          <p:nvCxnSpPr>
            <p:cNvPr id="133" name="直接连接符 132">
              <a:extLst>
                <a:ext uri="{FF2B5EF4-FFF2-40B4-BE49-F238E27FC236}">
                  <a16:creationId xmlns:a16="http://schemas.microsoft.com/office/drawing/2014/main" id="{D20A225E-44AF-4729-A1CA-3D5878576975}"/>
                </a:ext>
              </a:extLst>
            </p:cNvPr>
            <p:cNvCxnSpPr>
              <a:cxnSpLocks/>
            </p:cNvCxnSpPr>
            <p:nvPr/>
          </p:nvCxnSpPr>
          <p:spPr>
            <a:xfrm>
              <a:off x="5565531" y="1568626"/>
              <a:ext cx="1060938"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042144A8-6019-44AB-83D6-FA2483A179D5}"/>
                </a:ext>
              </a:extLst>
            </p:cNvPr>
            <p:cNvCxnSpPr>
              <a:cxnSpLocks/>
            </p:cNvCxnSpPr>
            <p:nvPr/>
          </p:nvCxnSpPr>
          <p:spPr>
            <a:xfrm>
              <a:off x="5868866" y="1624066"/>
              <a:ext cx="454269"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5" name="组合 134">
            <a:extLst>
              <a:ext uri="{FF2B5EF4-FFF2-40B4-BE49-F238E27FC236}">
                <a16:creationId xmlns:a16="http://schemas.microsoft.com/office/drawing/2014/main" id="{A56D8076-1886-4690-A301-1DB42BC75C78}"/>
              </a:ext>
            </a:extLst>
          </p:cNvPr>
          <p:cNvGrpSpPr/>
          <p:nvPr/>
        </p:nvGrpSpPr>
        <p:grpSpPr>
          <a:xfrm>
            <a:off x="4971312" y="429953"/>
            <a:ext cx="2249376" cy="568361"/>
            <a:chOff x="3973624" y="462786"/>
            <a:chExt cx="4244752" cy="568361"/>
          </a:xfrm>
        </p:grpSpPr>
        <p:sp>
          <p:nvSpPr>
            <p:cNvPr id="136" name="文本框 135">
              <a:extLst>
                <a:ext uri="{FF2B5EF4-FFF2-40B4-BE49-F238E27FC236}">
                  <a16:creationId xmlns:a16="http://schemas.microsoft.com/office/drawing/2014/main" id="{99042D82-CCAE-447A-A0EE-EFA150ECB38E}"/>
                </a:ext>
              </a:extLst>
            </p:cNvPr>
            <p:cNvSpPr txBox="1"/>
            <p:nvPr/>
          </p:nvSpPr>
          <p:spPr>
            <a:xfrm>
              <a:off x="3973624" y="477149"/>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业绩回顾</a:t>
              </a:r>
            </a:p>
          </p:txBody>
        </p:sp>
        <p:sp>
          <p:nvSpPr>
            <p:cNvPr id="137" name="文本框 136">
              <a:extLst>
                <a:ext uri="{FF2B5EF4-FFF2-40B4-BE49-F238E27FC236}">
                  <a16:creationId xmlns:a16="http://schemas.microsoft.com/office/drawing/2014/main" id="{9D006879-A09F-4F1B-9BEF-F716B61035C9}"/>
                </a:ext>
              </a:extLst>
            </p:cNvPr>
            <p:cNvSpPr txBox="1"/>
            <p:nvPr/>
          </p:nvSpPr>
          <p:spPr>
            <a:xfrm>
              <a:off x="3973624" y="462786"/>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solidFill>
                    <a:schemeClr val="bg1"/>
                  </a:solidFill>
                  <a:latin typeface="+mj-ea"/>
                  <a:ea typeface="+mj-ea"/>
                </a:rPr>
                <a:t>业绩回顾</a:t>
              </a:r>
            </a:p>
          </p:txBody>
        </p:sp>
      </p:grpSp>
      <p:sp>
        <p:nvSpPr>
          <p:cNvPr id="138" name="文本框 137">
            <a:extLst>
              <a:ext uri="{FF2B5EF4-FFF2-40B4-BE49-F238E27FC236}">
                <a16:creationId xmlns:a16="http://schemas.microsoft.com/office/drawing/2014/main" id="{49195230-D7DB-4CA0-AAD2-D9725B844970}"/>
              </a:ext>
            </a:extLst>
          </p:cNvPr>
          <p:cNvSpPr txBox="1"/>
          <p:nvPr/>
        </p:nvSpPr>
        <p:spPr>
          <a:xfrm>
            <a:off x="5123839" y="1073658"/>
            <a:ext cx="1772261" cy="24622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44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dist"/>
            <a:r>
              <a:rPr lang="zh-CN" altLang="en-US" sz="1600" spc="0" dirty="0">
                <a:solidFill>
                  <a:schemeClr val="bg1"/>
                </a:solidFill>
                <a:latin typeface="+mj-ea"/>
                <a:ea typeface="+mj-ea"/>
              </a:rPr>
              <a:t>逆风飞扬</a:t>
            </a:r>
            <a:r>
              <a:rPr lang="en-US" altLang="zh-CN" sz="1600" spc="0" dirty="0">
                <a:solidFill>
                  <a:schemeClr val="bg1"/>
                </a:solidFill>
                <a:latin typeface="+mj-ea"/>
                <a:ea typeface="+mj-ea"/>
              </a:rPr>
              <a:t>·</a:t>
            </a:r>
            <a:r>
              <a:rPr lang="zh-CN" altLang="en-US" sz="1600" spc="0" dirty="0">
                <a:solidFill>
                  <a:schemeClr val="bg1"/>
                </a:solidFill>
                <a:latin typeface="+mj-ea"/>
                <a:ea typeface="+mj-ea"/>
              </a:rPr>
              <a:t>再创辉煌</a:t>
            </a:r>
          </a:p>
        </p:txBody>
      </p:sp>
      <p:grpSp>
        <p:nvGrpSpPr>
          <p:cNvPr id="139" name="组合 138">
            <a:extLst>
              <a:ext uri="{FF2B5EF4-FFF2-40B4-BE49-F238E27FC236}">
                <a16:creationId xmlns:a16="http://schemas.microsoft.com/office/drawing/2014/main" id="{B3DCE725-6C84-423B-8839-5B06FA579B00}"/>
              </a:ext>
            </a:extLst>
          </p:cNvPr>
          <p:cNvGrpSpPr/>
          <p:nvPr/>
        </p:nvGrpSpPr>
        <p:grpSpPr>
          <a:xfrm>
            <a:off x="919063" y="656340"/>
            <a:ext cx="3867249" cy="172329"/>
            <a:chOff x="379932" y="656340"/>
            <a:chExt cx="3561080" cy="172329"/>
          </a:xfrm>
        </p:grpSpPr>
        <p:sp>
          <p:nvSpPr>
            <p:cNvPr id="145" name="任意多边形: 形状 144">
              <a:extLst>
                <a:ext uri="{FF2B5EF4-FFF2-40B4-BE49-F238E27FC236}">
                  <a16:creationId xmlns:a16="http://schemas.microsoft.com/office/drawing/2014/main" id="{96E33094-9702-46AE-AF15-1A81FB459112}"/>
                </a:ext>
              </a:extLst>
            </p:cNvPr>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形状 145">
              <a:extLst>
                <a:ext uri="{FF2B5EF4-FFF2-40B4-BE49-F238E27FC236}">
                  <a16:creationId xmlns:a16="http://schemas.microsoft.com/office/drawing/2014/main" id="{59853EFF-E505-4B6E-AFC5-56E23B9739C9}"/>
                </a:ext>
              </a:extLst>
            </p:cNvPr>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7" name="任意多边形: 形状 146">
              <a:extLst>
                <a:ext uri="{FF2B5EF4-FFF2-40B4-BE49-F238E27FC236}">
                  <a16:creationId xmlns:a16="http://schemas.microsoft.com/office/drawing/2014/main" id="{0A5A91D3-E531-4E9B-AB32-884CAE0A1958}"/>
                </a:ext>
              </a:extLst>
            </p:cNvPr>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9" name="椭圆 188">
            <a:extLst>
              <a:ext uri="{FF2B5EF4-FFF2-40B4-BE49-F238E27FC236}">
                <a16:creationId xmlns:a16="http://schemas.microsoft.com/office/drawing/2014/main" id="{40CC6BDF-4EA5-4B23-B07F-1C2C2D0428BE}"/>
              </a:ext>
            </a:extLst>
          </p:cNvPr>
          <p:cNvSpPr/>
          <p:nvPr/>
        </p:nvSpPr>
        <p:spPr>
          <a:xfrm>
            <a:off x="-694171" y="4092524"/>
            <a:ext cx="1388342" cy="1388342"/>
          </a:xfrm>
          <a:prstGeom prst="ellipse">
            <a:avLst/>
          </a:prstGeom>
          <a:gradFill>
            <a:gsLst>
              <a:gs pos="44000">
                <a:srgbClr val="990AA0">
                  <a:alpha val="70000"/>
                </a:srgbClr>
              </a:gs>
              <a:gs pos="23000">
                <a:srgbClr val="AB08B1">
                  <a:lumMod val="93000"/>
                  <a:lumOff val="7000"/>
                  <a:alpha val="70000"/>
                </a:srgbClr>
              </a:gs>
              <a:gs pos="0">
                <a:srgbClr val="B008B5">
                  <a:alpha val="50000"/>
                </a:srgbClr>
              </a:gs>
              <a:gs pos="100000">
                <a:srgbClr val="2A0F42">
                  <a:alpha val="40000"/>
                </a:srgbClr>
              </a:gs>
              <a:gs pos="76000">
                <a:srgbClr val="530E66">
                  <a:alpha val="70000"/>
                </a:srgbClr>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a:extLst>
              <a:ext uri="{FF2B5EF4-FFF2-40B4-BE49-F238E27FC236}">
                <a16:creationId xmlns:a16="http://schemas.microsoft.com/office/drawing/2014/main" id="{EC4CFC8C-375B-4739-B119-C2500557F5F7}"/>
              </a:ext>
            </a:extLst>
          </p:cNvPr>
          <p:cNvSpPr/>
          <p:nvPr/>
        </p:nvSpPr>
        <p:spPr>
          <a:xfrm>
            <a:off x="11161332" y="366395"/>
            <a:ext cx="1752907" cy="1752907"/>
          </a:xfrm>
          <a:prstGeom prst="ellipse">
            <a:avLst/>
          </a:prstGeom>
          <a:gradFill>
            <a:gsLst>
              <a:gs pos="44000">
                <a:srgbClr val="990AA0">
                  <a:alpha val="50000"/>
                </a:srgbClr>
              </a:gs>
              <a:gs pos="23000">
                <a:srgbClr val="AB08B1">
                  <a:lumMod val="93000"/>
                  <a:lumOff val="7000"/>
                  <a:alpha val="55000"/>
                </a:srgbClr>
              </a:gs>
              <a:gs pos="0">
                <a:srgbClr val="B008B5">
                  <a:alpha val="55000"/>
                </a:srgbClr>
              </a:gs>
              <a:gs pos="100000">
                <a:srgbClr val="2A0F42">
                  <a:alpha val="50000"/>
                </a:srgbClr>
              </a:gs>
              <a:gs pos="76000">
                <a:srgbClr val="530E66">
                  <a:alpha val="50000"/>
                </a:srgbClr>
              </a:gs>
            </a:gsLst>
            <a:lin ang="2700000" scaled="0"/>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153114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 name="图片 137">
            <a:extLst>
              <a:ext uri="{FF2B5EF4-FFF2-40B4-BE49-F238E27FC236}">
                <a16:creationId xmlns:a16="http://schemas.microsoft.com/office/drawing/2014/main" id="{885FA7B6-3DDC-4274-BBA8-4ABE0071208E}"/>
              </a:ext>
            </a:extLst>
          </p:cNvPr>
          <p:cNvPicPr>
            <a:picLocks noChangeAspect="1"/>
          </p:cNvPicPr>
          <p:nvPr/>
        </p:nvPicPr>
        <p:blipFill rotWithShape="1">
          <a:blip r:embed="rId2">
            <a:extLst>
              <a:ext uri="{28A0092B-C50C-407E-A947-70E740481C1C}">
                <a14:useLocalDpi xmlns:a14="http://schemas.microsoft.com/office/drawing/2010/main" val="0"/>
              </a:ext>
            </a:extLst>
          </a:blip>
          <a:srcRect t="-163" b="25633"/>
          <a:stretch/>
        </p:blipFill>
        <p:spPr>
          <a:xfrm>
            <a:off x="-1" y="0"/>
            <a:ext cx="12192002" cy="6857798"/>
          </a:xfrm>
          <a:prstGeom prst="rect">
            <a:avLst/>
          </a:prstGeom>
        </p:spPr>
      </p:pic>
      <p:sp>
        <p:nvSpPr>
          <p:cNvPr id="145" name="矩形 144">
            <a:extLst>
              <a:ext uri="{FF2B5EF4-FFF2-40B4-BE49-F238E27FC236}">
                <a16:creationId xmlns:a16="http://schemas.microsoft.com/office/drawing/2014/main" id="{16C66C09-FC9D-4449-B450-4CF6569FCE02}"/>
              </a:ext>
            </a:extLst>
          </p:cNvPr>
          <p:cNvSpPr/>
          <p:nvPr/>
        </p:nvSpPr>
        <p:spPr>
          <a:xfrm>
            <a:off x="-2" y="202"/>
            <a:ext cx="12192002" cy="6857597"/>
          </a:xfrm>
          <a:prstGeom prst="rect">
            <a:avLst/>
          </a:prstGeom>
          <a:blipFill dpi="0" rotWithShape="1">
            <a:blip r:embed="rId3">
              <a:alphaModFix amt="70000"/>
            </a:blip>
            <a:srcRect/>
            <a:stretch>
              <a:fillRect l="-21309" r="-15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矩形 251">
            <a:extLst>
              <a:ext uri="{FF2B5EF4-FFF2-40B4-BE49-F238E27FC236}">
                <a16:creationId xmlns:a16="http://schemas.microsoft.com/office/drawing/2014/main" id="{5BF12785-C9C6-4758-847D-CCFF6A3F1BA3}"/>
              </a:ext>
            </a:extLst>
          </p:cNvPr>
          <p:cNvSpPr/>
          <p:nvPr/>
        </p:nvSpPr>
        <p:spPr>
          <a:xfrm>
            <a:off x="0" y="202"/>
            <a:ext cx="12192000" cy="6857597"/>
          </a:xfrm>
          <a:prstGeom prst="rect">
            <a:avLst/>
          </a:prstGeom>
          <a:blipFill dpi="0" rotWithShape="1">
            <a:blip r:embed="rId3">
              <a:alphaModFix am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椭圆 255">
            <a:extLst>
              <a:ext uri="{FF2B5EF4-FFF2-40B4-BE49-F238E27FC236}">
                <a16:creationId xmlns:a16="http://schemas.microsoft.com/office/drawing/2014/main" id="{EAD43176-4981-4FCA-BF33-4B7AEFDD8C0C}"/>
              </a:ext>
            </a:extLst>
          </p:cNvPr>
          <p:cNvSpPr/>
          <p:nvPr/>
        </p:nvSpPr>
        <p:spPr>
          <a:xfrm>
            <a:off x="181538" y="797835"/>
            <a:ext cx="647178" cy="64717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a:extLst>
              <a:ext uri="{FF2B5EF4-FFF2-40B4-BE49-F238E27FC236}">
                <a16:creationId xmlns:a16="http://schemas.microsoft.com/office/drawing/2014/main" id="{6CE1179C-2DC8-434D-A7B8-D1E53D65A870}"/>
              </a:ext>
            </a:extLst>
          </p:cNvPr>
          <p:cNvSpPr/>
          <p:nvPr/>
        </p:nvSpPr>
        <p:spPr>
          <a:xfrm>
            <a:off x="11326835" y="0"/>
            <a:ext cx="1752907" cy="1752907"/>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6" name="矩形 475">
            <a:extLst>
              <a:ext uri="{FF2B5EF4-FFF2-40B4-BE49-F238E27FC236}">
                <a16:creationId xmlns:a16="http://schemas.microsoft.com/office/drawing/2014/main" id="{EB1260A8-6C4C-42F1-8629-4827BF075ADD}"/>
              </a:ext>
            </a:extLst>
          </p:cNvPr>
          <p:cNvSpPr/>
          <p:nvPr/>
        </p:nvSpPr>
        <p:spPr>
          <a:xfrm>
            <a:off x="0" y="0"/>
            <a:ext cx="12192000" cy="6858000"/>
          </a:xfrm>
          <a:prstGeom prst="rect">
            <a:avLst/>
          </a:prstGeom>
          <a:gradFill flip="none" rotWithShape="1">
            <a:gsLst>
              <a:gs pos="0">
                <a:srgbClr val="140035"/>
              </a:gs>
              <a:gs pos="100000">
                <a:srgbClr val="140035">
                  <a:alpha val="74000"/>
                </a:srgbClr>
              </a:gs>
              <a:gs pos="50000">
                <a:srgbClr val="140035">
                  <a:alpha val="3000"/>
                </a:srgbClr>
              </a:gs>
            </a:gsLst>
            <a:lin ang="54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椭圆 253">
            <a:extLst>
              <a:ext uri="{FF2B5EF4-FFF2-40B4-BE49-F238E27FC236}">
                <a16:creationId xmlns:a16="http://schemas.microsoft.com/office/drawing/2014/main" id="{E7D8C069-7E93-4A29-BD9F-BC157415F778}"/>
              </a:ext>
            </a:extLst>
          </p:cNvPr>
          <p:cNvSpPr/>
          <p:nvPr/>
        </p:nvSpPr>
        <p:spPr>
          <a:xfrm>
            <a:off x="11678512" y="5581689"/>
            <a:ext cx="509648" cy="50964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a:extLst>
              <a:ext uri="{FF2B5EF4-FFF2-40B4-BE49-F238E27FC236}">
                <a16:creationId xmlns:a16="http://schemas.microsoft.com/office/drawing/2014/main" id="{14AF0F83-EE2F-4620-B752-F6EFF14A9581}"/>
              </a:ext>
            </a:extLst>
          </p:cNvPr>
          <p:cNvSpPr/>
          <p:nvPr/>
        </p:nvSpPr>
        <p:spPr>
          <a:xfrm>
            <a:off x="-484313" y="5225005"/>
            <a:ext cx="969538" cy="96953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0" name="图片 249">
            <a:extLst>
              <a:ext uri="{FF2B5EF4-FFF2-40B4-BE49-F238E27FC236}">
                <a16:creationId xmlns:a16="http://schemas.microsoft.com/office/drawing/2014/main" id="{E4BFE217-FB0D-467E-B923-943B433B2A96}"/>
              </a:ext>
            </a:extLst>
          </p:cNvPr>
          <p:cNvPicPr>
            <a:picLocks noChangeAspect="1"/>
          </p:cNvPicPr>
          <p:nvPr/>
        </p:nvPicPr>
        <p:blipFill>
          <a:blip r:embed="rId4">
            <a:duotone>
              <a:prstClr val="black"/>
              <a:schemeClr val="accent1">
                <a:lumMod val="75000"/>
                <a:tint val="45000"/>
                <a:satMod val="400000"/>
              </a:schemeClr>
            </a:duotone>
            <a:extLst>
              <a:ext uri="{BEBA8EAE-BF5A-486C-A8C5-ECC9F3942E4B}">
                <a14:imgProps xmlns:a14="http://schemas.microsoft.com/office/drawing/2010/main">
                  <a14:imgLayer r:embed="rId5">
                    <a14:imgEffect>
                      <a14:brightnessContrast bright="-10000"/>
                    </a14:imgEffect>
                  </a14:imgLayer>
                </a14:imgProps>
              </a:ext>
            </a:extLst>
          </a:blip>
          <a:stretch>
            <a:fillRect/>
          </a:stretch>
        </p:blipFill>
        <p:spPr>
          <a:xfrm>
            <a:off x="-428779" y="4995245"/>
            <a:ext cx="12975770" cy="3316526"/>
          </a:xfrm>
          <a:prstGeom prst="rect">
            <a:avLst/>
          </a:prstGeom>
          <a:scene3d>
            <a:camera prst="perspectiveRelaxedModerately">
              <a:rot lat="18290589" lon="0" rev="0"/>
            </a:camera>
            <a:lightRig rig="contrasting" dir="t"/>
          </a:scene3d>
          <a:sp3d prstMaterial="matte"/>
        </p:spPr>
      </p:pic>
      <p:sp>
        <p:nvSpPr>
          <p:cNvPr id="77" name="矩形 76">
            <a:extLst>
              <a:ext uri="{FF2B5EF4-FFF2-40B4-BE49-F238E27FC236}">
                <a16:creationId xmlns:a16="http://schemas.microsoft.com/office/drawing/2014/main" id="{E0D844C4-5809-407D-B0F1-1B46299A44B3}"/>
              </a:ext>
            </a:extLst>
          </p:cNvPr>
          <p:cNvSpPr/>
          <p:nvPr/>
        </p:nvSpPr>
        <p:spPr>
          <a:xfrm>
            <a:off x="851908" y="1861186"/>
            <a:ext cx="3199254" cy="4367842"/>
          </a:xfrm>
          <a:prstGeom prst="rect">
            <a:avLst/>
          </a:prstGeom>
          <a:gradFill flip="none" rotWithShape="1">
            <a:gsLst>
              <a:gs pos="0">
                <a:schemeClr val="accent1">
                  <a:alpha val="22000"/>
                </a:schemeClr>
              </a:gs>
              <a:gs pos="735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54" name="文本框 53">
            <a:extLst>
              <a:ext uri="{FF2B5EF4-FFF2-40B4-BE49-F238E27FC236}">
                <a16:creationId xmlns:a16="http://schemas.microsoft.com/office/drawing/2014/main" id="{151BDDFE-7E87-44BB-ACF9-B00596141EDA}"/>
              </a:ext>
            </a:extLst>
          </p:cNvPr>
          <p:cNvSpPr txBox="1"/>
          <p:nvPr/>
        </p:nvSpPr>
        <p:spPr>
          <a:xfrm>
            <a:off x="961556" y="2605580"/>
            <a:ext cx="3091675" cy="523285"/>
          </a:xfrm>
          <a:prstGeom prst="rect">
            <a:avLst/>
          </a:prstGeom>
          <a:noFill/>
        </p:spPr>
        <p:txBody>
          <a:bodyPr wrap="square">
            <a:spAutoFit/>
          </a:bodyPr>
          <a:lstStyle/>
          <a:p>
            <a:pPr>
              <a:lnSpc>
                <a:spcPct val="120000"/>
              </a:lnSpc>
            </a:pPr>
            <a:r>
              <a:rPr kumimoji="0" lang="zh-CN" altLang="en-US" sz="12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rPr>
              <a:t>新拓展了俄罗斯</a:t>
            </a:r>
            <a:r>
              <a:rPr lang="zh-CN" altLang="en-US" sz="1200" dirty="0">
                <a:solidFill>
                  <a:srgbClr val="FDFDFD"/>
                </a:solidFill>
                <a:effectLst>
                  <a:outerShdw blurRad="38100" dist="38100" dir="2700000" algn="tl">
                    <a:srgbClr val="000000">
                      <a:alpha val="43137"/>
                    </a:srgbClr>
                  </a:outerShdw>
                </a:effectLst>
                <a:latin typeface="+mn-ea"/>
              </a:rPr>
              <a:t>、</a:t>
            </a:r>
            <a:r>
              <a:rPr kumimoji="0" lang="zh-CN" altLang="en-US" sz="12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rPr>
              <a:t>马来西亚</a:t>
            </a:r>
            <a:r>
              <a:rPr lang="zh-CN" altLang="en-US" sz="1200" dirty="0">
                <a:solidFill>
                  <a:srgbClr val="FDFDFD"/>
                </a:solidFill>
                <a:effectLst>
                  <a:outerShdw blurRad="38100" dist="38100" dir="2700000" algn="tl">
                    <a:srgbClr val="000000">
                      <a:alpha val="43137"/>
                    </a:srgbClr>
                  </a:outerShdw>
                </a:effectLst>
                <a:latin typeface="+mn-ea"/>
              </a:rPr>
              <a:t>、</a:t>
            </a:r>
            <a:r>
              <a:rPr kumimoji="0" lang="zh-CN" altLang="en-US" sz="12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rPr>
              <a:t>泰国</a:t>
            </a:r>
            <a:r>
              <a:rPr lang="zh-CN" altLang="en-US" sz="1200" dirty="0">
                <a:solidFill>
                  <a:srgbClr val="FDFDFD"/>
                </a:solidFill>
                <a:effectLst>
                  <a:outerShdw blurRad="38100" dist="38100" dir="2700000" algn="tl">
                    <a:srgbClr val="000000">
                      <a:alpha val="43137"/>
                    </a:srgbClr>
                  </a:outerShdw>
                </a:effectLst>
                <a:latin typeface="+mn-ea"/>
              </a:rPr>
              <a:t>、</a:t>
            </a:r>
            <a:r>
              <a:rPr kumimoji="0" lang="zh-CN" altLang="en-US" sz="12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rPr>
              <a:t>秘鲁</a:t>
            </a:r>
            <a:endParaRPr kumimoji="0" lang="en-US" altLang="zh-CN" sz="12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endParaRPr>
          </a:p>
          <a:p>
            <a:pPr>
              <a:lnSpc>
                <a:spcPct val="120000"/>
              </a:lnSpc>
            </a:pPr>
            <a:r>
              <a:rPr kumimoji="0" lang="zh-CN" altLang="en-US" sz="12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rPr>
              <a:t>巴西和丹麦这些国家的客户</a:t>
            </a:r>
            <a:endParaRPr lang="zh-CN" altLang="en-US" sz="1200" dirty="0">
              <a:solidFill>
                <a:schemeClr val="bg1"/>
              </a:solidFill>
              <a:effectLst>
                <a:outerShdw blurRad="38100" dist="38100" dir="2700000" algn="tl">
                  <a:srgbClr val="000000">
                    <a:alpha val="43137"/>
                  </a:srgbClr>
                </a:outerShdw>
              </a:effectLst>
              <a:latin typeface="+mn-ea"/>
            </a:endParaRPr>
          </a:p>
        </p:txBody>
      </p:sp>
      <p:grpSp>
        <p:nvGrpSpPr>
          <p:cNvPr id="93" name="组合 92">
            <a:extLst>
              <a:ext uri="{FF2B5EF4-FFF2-40B4-BE49-F238E27FC236}">
                <a16:creationId xmlns:a16="http://schemas.microsoft.com/office/drawing/2014/main" id="{BBEB7DF7-4BE7-4313-9B39-14F877566309}"/>
              </a:ext>
            </a:extLst>
          </p:cNvPr>
          <p:cNvGrpSpPr/>
          <p:nvPr/>
        </p:nvGrpSpPr>
        <p:grpSpPr>
          <a:xfrm flipH="1" flipV="1">
            <a:off x="908423" y="2134972"/>
            <a:ext cx="2937080" cy="325740"/>
            <a:chOff x="2433925" y="2176994"/>
            <a:chExt cx="5136654" cy="1048913"/>
          </a:xfrm>
        </p:grpSpPr>
        <p:sp>
          <p:nvSpPr>
            <p:cNvPr id="94" name="平行四边形 93">
              <a:extLst>
                <a:ext uri="{FF2B5EF4-FFF2-40B4-BE49-F238E27FC236}">
                  <a16:creationId xmlns:a16="http://schemas.microsoft.com/office/drawing/2014/main" id="{2D4128C6-D820-4DAF-99A0-224A0E4ABF18}"/>
                </a:ext>
              </a:extLst>
            </p:cNvPr>
            <p:cNvSpPr/>
            <p:nvPr/>
          </p:nvSpPr>
          <p:spPr>
            <a:xfrm>
              <a:off x="2433925" y="2535126"/>
              <a:ext cx="2843182" cy="222325"/>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endParaRPr>
            </a:p>
          </p:txBody>
        </p:sp>
        <p:sp>
          <p:nvSpPr>
            <p:cNvPr id="95" name="平行四边形 94">
              <a:extLst>
                <a:ext uri="{FF2B5EF4-FFF2-40B4-BE49-F238E27FC236}">
                  <a16:creationId xmlns:a16="http://schemas.microsoft.com/office/drawing/2014/main" id="{99D5BCF9-D6EC-4831-A321-04D4F029E85E}"/>
                </a:ext>
              </a:extLst>
            </p:cNvPr>
            <p:cNvSpPr/>
            <p:nvPr/>
          </p:nvSpPr>
          <p:spPr>
            <a:xfrm>
              <a:off x="4153993" y="3060027"/>
              <a:ext cx="1863005" cy="165880"/>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sp>
          <p:nvSpPr>
            <p:cNvPr id="96" name="平行四边形 95">
              <a:extLst>
                <a:ext uri="{FF2B5EF4-FFF2-40B4-BE49-F238E27FC236}">
                  <a16:creationId xmlns:a16="http://schemas.microsoft.com/office/drawing/2014/main" id="{0F1852FA-6BF4-407A-B14B-9370C4CC7E2D}"/>
                </a:ext>
              </a:extLst>
            </p:cNvPr>
            <p:cNvSpPr/>
            <p:nvPr/>
          </p:nvSpPr>
          <p:spPr>
            <a:xfrm>
              <a:off x="5210430" y="2176994"/>
              <a:ext cx="2360149" cy="82128"/>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grpSp>
      <p:sp>
        <p:nvSpPr>
          <p:cNvPr id="55" name="文本框 54">
            <a:extLst>
              <a:ext uri="{FF2B5EF4-FFF2-40B4-BE49-F238E27FC236}">
                <a16:creationId xmlns:a16="http://schemas.microsoft.com/office/drawing/2014/main" id="{52823417-CCFB-4F28-8C7C-9C446E5174E8}"/>
              </a:ext>
            </a:extLst>
          </p:cNvPr>
          <p:cNvSpPr txBox="1"/>
          <p:nvPr/>
        </p:nvSpPr>
        <p:spPr>
          <a:xfrm>
            <a:off x="979019" y="3161143"/>
            <a:ext cx="457176" cy="400110"/>
          </a:xfrm>
          <a:prstGeom prst="rect">
            <a:avLst/>
          </a:prstGeom>
        </p:spPr>
        <p:txBody>
          <a:bodyPr wrap="none">
            <a:spAutoFit/>
          </a:bodyPr>
          <a:lstStyle/>
          <a:p>
            <a:r>
              <a:rPr lang="en-US" altLang="zh-CN" sz="2000" dirty="0">
                <a:ln w="3175" cmpd="sng">
                  <a:gradFill>
                    <a:gsLst>
                      <a:gs pos="0">
                        <a:schemeClr val="accent1"/>
                      </a:gs>
                      <a:gs pos="100000">
                        <a:schemeClr val="accent2"/>
                      </a:gs>
                    </a:gsLst>
                    <a:lin ang="5400000" scaled="1"/>
                  </a:gradFill>
                </a:ln>
                <a:solidFill>
                  <a:srgbClr val="FDFDFD"/>
                </a:solidFill>
                <a:effectLst>
                  <a:outerShdw blurRad="38100" dist="38100" dir="2700000" algn="tl">
                    <a:srgbClr val="000000">
                      <a:alpha val="43137"/>
                    </a:srgbClr>
                  </a:outerShdw>
                </a:effectLst>
                <a:latin typeface="+mj-ea"/>
                <a:ea typeface="+mj-ea"/>
              </a:rPr>
              <a:t>88</a:t>
            </a:r>
            <a:endParaRPr lang="zh-CN" altLang="en-US" sz="2000" dirty="0">
              <a:ln w="3175" cmpd="sng">
                <a:gradFill>
                  <a:gsLst>
                    <a:gs pos="0">
                      <a:schemeClr val="accent1"/>
                    </a:gs>
                    <a:gs pos="100000">
                      <a:schemeClr val="accent2"/>
                    </a:gs>
                  </a:gsLst>
                  <a:lin ang="5400000" scaled="1"/>
                </a:gradFill>
              </a:ln>
              <a:solidFill>
                <a:schemeClr val="bg1"/>
              </a:solidFill>
              <a:effectLst>
                <a:outerShdw blurRad="38100" dist="38100" dir="2700000" algn="tl">
                  <a:srgbClr val="000000">
                    <a:alpha val="43137"/>
                  </a:srgbClr>
                </a:outerShdw>
              </a:effectLst>
              <a:latin typeface="+mj-ea"/>
              <a:ea typeface="+mj-ea"/>
            </a:endParaRPr>
          </a:p>
        </p:txBody>
      </p:sp>
      <p:sp>
        <p:nvSpPr>
          <p:cNvPr id="56" name="文本框 55">
            <a:extLst>
              <a:ext uri="{FF2B5EF4-FFF2-40B4-BE49-F238E27FC236}">
                <a16:creationId xmlns:a16="http://schemas.microsoft.com/office/drawing/2014/main" id="{105EC357-2D23-4CC8-9D3C-2BFF18C5E344}"/>
              </a:ext>
            </a:extLst>
          </p:cNvPr>
          <p:cNvSpPr txBox="1"/>
          <p:nvPr/>
        </p:nvSpPr>
        <p:spPr>
          <a:xfrm>
            <a:off x="961556" y="3459869"/>
            <a:ext cx="1569660"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rPr>
              <a:t>自前合作的海外客户</a:t>
            </a:r>
            <a:endParaRPr lang="zh-CN" altLang="en-US" sz="1200" dirty="0">
              <a:solidFill>
                <a:schemeClr val="bg1"/>
              </a:solidFill>
              <a:effectLst>
                <a:outerShdw blurRad="38100" dist="38100" dir="2700000" algn="tl">
                  <a:srgbClr val="000000">
                    <a:alpha val="43137"/>
                  </a:srgbClr>
                </a:outerShdw>
              </a:effectLst>
              <a:latin typeface="+mn-ea"/>
            </a:endParaRPr>
          </a:p>
        </p:txBody>
      </p:sp>
      <p:sp>
        <p:nvSpPr>
          <p:cNvPr id="57" name="文本框 56">
            <a:extLst>
              <a:ext uri="{FF2B5EF4-FFF2-40B4-BE49-F238E27FC236}">
                <a16:creationId xmlns:a16="http://schemas.microsoft.com/office/drawing/2014/main" id="{A139C64F-667D-4D16-A745-0F2B8D10A291}"/>
              </a:ext>
            </a:extLst>
          </p:cNvPr>
          <p:cNvSpPr txBox="1"/>
          <p:nvPr/>
        </p:nvSpPr>
        <p:spPr>
          <a:xfrm>
            <a:off x="979247" y="3680947"/>
            <a:ext cx="1304096" cy="184666"/>
          </a:xfrm>
          <a:prstGeom prst="rect">
            <a:avLst/>
          </a:prstGeom>
          <a:noFill/>
        </p:spPr>
        <p:txBody>
          <a:bodyPr wrap="square">
            <a:spAutoFit/>
          </a:bodyPr>
          <a:lstStyle/>
          <a:p>
            <a:pPr algn="dist"/>
            <a:r>
              <a:rPr kumimoji="0" lang="zh-CN" altLang="en-US" sz="6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rPr>
              <a:t>OVERSEAS CUSTOMERS</a:t>
            </a:r>
            <a:endParaRPr lang="zh-CN" altLang="en-US" sz="600" dirty="0">
              <a:solidFill>
                <a:schemeClr val="bg1"/>
              </a:solidFill>
              <a:effectLst>
                <a:outerShdw blurRad="38100" dist="38100" dir="2700000" algn="tl">
                  <a:srgbClr val="000000">
                    <a:alpha val="43137"/>
                  </a:srgbClr>
                </a:outerShdw>
              </a:effectLst>
            </a:endParaRPr>
          </a:p>
        </p:txBody>
      </p:sp>
      <p:sp>
        <p:nvSpPr>
          <p:cNvPr id="99" name="文本框 98">
            <a:extLst>
              <a:ext uri="{FF2B5EF4-FFF2-40B4-BE49-F238E27FC236}">
                <a16:creationId xmlns:a16="http://schemas.microsoft.com/office/drawing/2014/main" id="{3F037F6F-B41E-4BDF-82F3-4215A599C489}"/>
              </a:ext>
            </a:extLst>
          </p:cNvPr>
          <p:cNvSpPr txBox="1"/>
          <p:nvPr/>
        </p:nvSpPr>
        <p:spPr>
          <a:xfrm>
            <a:off x="979019" y="3980941"/>
            <a:ext cx="450764" cy="400110"/>
          </a:xfrm>
          <a:prstGeom prst="rect">
            <a:avLst/>
          </a:prstGeom>
        </p:spPr>
        <p:txBody>
          <a:bodyPr wrap="none">
            <a:spAutoFit/>
          </a:bodyPr>
          <a:lstStyle>
            <a:defPPr>
              <a:defRPr lang="zh-CN"/>
            </a:defPPr>
            <a:lvl1pPr>
              <a:defRPr sz="2000" b="1">
                <a:ln w="9525" cmpd="sng">
                  <a:gradFill>
                    <a:gsLst>
                      <a:gs pos="0">
                        <a:schemeClr val="accent1"/>
                      </a:gs>
                      <a:gs pos="100000">
                        <a:schemeClr val="accent2"/>
                      </a:gs>
                    </a:gsLst>
                    <a:lin ang="5400000" scaled="1"/>
                  </a:gradFill>
                </a:ln>
                <a:solidFill>
                  <a:srgbClr val="FDFDFD"/>
                </a:solidFill>
                <a:effectLst>
                  <a:outerShdw blurRad="50800" dist="38100" dir="2700000" algn="tl" rotWithShape="0">
                    <a:prstClr val="black">
                      <a:alpha val="40000"/>
                    </a:prstClr>
                  </a:outerShdw>
                </a:effectLst>
                <a:latin typeface="+mj-ea"/>
                <a:ea typeface="+mj-ea"/>
              </a:defRPr>
            </a:lvl1pPr>
          </a:lstStyle>
          <a:p>
            <a:r>
              <a:rPr lang="en-US" altLang="zh-CN" b="0">
                <a:ln w="3175" cmpd="sng">
                  <a:gradFill>
                    <a:gsLst>
                      <a:gs pos="0">
                        <a:schemeClr val="accent1"/>
                      </a:gs>
                      <a:gs pos="100000">
                        <a:schemeClr val="accent2"/>
                      </a:gs>
                    </a:gsLst>
                    <a:lin ang="5400000" scaled="1"/>
                  </a:gradFill>
                </a:ln>
                <a:effectLst>
                  <a:outerShdw blurRad="38100" dist="38100" dir="2700000" algn="tl">
                    <a:srgbClr val="000000">
                      <a:alpha val="43137"/>
                    </a:srgbClr>
                  </a:outerShdw>
                </a:effectLst>
              </a:rPr>
              <a:t>66</a:t>
            </a:r>
            <a:endParaRPr lang="en-US" altLang="zh-CN" b="0" dirty="0">
              <a:ln w="3175" cmpd="sng">
                <a:gradFill>
                  <a:gsLst>
                    <a:gs pos="0">
                      <a:schemeClr val="accent1"/>
                    </a:gs>
                    <a:gs pos="100000">
                      <a:schemeClr val="accent2"/>
                    </a:gs>
                  </a:gsLst>
                  <a:lin ang="5400000" scaled="1"/>
                </a:gradFill>
              </a:ln>
              <a:effectLst>
                <a:outerShdw blurRad="38100" dist="38100" dir="2700000" algn="tl">
                  <a:srgbClr val="000000">
                    <a:alpha val="43137"/>
                  </a:srgbClr>
                </a:outerShdw>
              </a:effectLst>
            </a:endParaRPr>
          </a:p>
        </p:txBody>
      </p:sp>
      <p:sp>
        <p:nvSpPr>
          <p:cNvPr id="101" name="文本框 100">
            <a:extLst>
              <a:ext uri="{FF2B5EF4-FFF2-40B4-BE49-F238E27FC236}">
                <a16:creationId xmlns:a16="http://schemas.microsoft.com/office/drawing/2014/main" id="{7032CA0B-A4AA-4719-AAF5-7673FAE8C689}"/>
              </a:ext>
            </a:extLst>
          </p:cNvPr>
          <p:cNvSpPr txBox="1"/>
          <p:nvPr/>
        </p:nvSpPr>
        <p:spPr>
          <a:xfrm>
            <a:off x="979246" y="4500745"/>
            <a:ext cx="1304096" cy="184666"/>
          </a:xfrm>
          <a:prstGeom prst="rect">
            <a:avLst/>
          </a:prstGeom>
          <a:noFill/>
        </p:spPr>
        <p:txBody>
          <a:bodyPr wrap="square">
            <a:spAutoFit/>
          </a:bodyPr>
          <a:lstStyle/>
          <a:p>
            <a:pPr algn="dist"/>
            <a:r>
              <a:rPr kumimoji="0" lang="en-US" altLang="zh-CN" sz="6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cs typeface="+mn-cs"/>
              </a:rPr>
              <a:t>EXPECTED ADDITION</a:t>
            </a:r>
          </a:p>
        </p:txBody>
      </p:sp>
      <p:sp>
        <p:nvSpPr>
          <p:cNvPr id="103" name="文本框 102">
            <a:extLst>
              <a:ext uri="{FF2B5EF4-FFF2-40B4-BE49-F238E27FC236}">
                <a16:creationId xmlns:a16="http://schemas.microsoft.com/office/drawing/2014/main" id="{BA3B2CF5-A1C9-4B65-96D7-414F597CEDAA}"/>
              </a:ext>
            </a:extLst>
          </p:cNvPr>
          <p:cNvSpPr txBox="1"/>
          <p:nvPr/>
        </p:nvSpPr>
        <p:spPr>
          <a:xfrm>
            <a:off x="979019" y="4800740"/>
            <a:ext cx="604653" cy="400110"/>
          </a:xfrm>
          <a:prstGeom prst="rect">
            <a:avLst/>
          </a:prstGeom>
        </p:spPr>
        <p:txBody>
          <a:bodyPr wrap="none">
            <a:spAutoFit/>
          </a:bodyPr>
          <a:lstStyle>
            <a:defPPr>
              <a:defRPr lang="zh-CN"/>
            </a:defPPr>
            <a:lvl1pPr>
              <a:defRPr sz="2000" b="1">
                <a:ln w="9525" cmpd="sng">
                  <a:gradFill>
                    <a:gsLst>
                      <a:gs pos="0">
                        <a:schemeClr val="accent1"/>
                      </a:gs>
                      <a:gs pos="100000">
                        <a:schemeClr val="accent2"/>
                      </a:gs>
                    </a:gsLst>
                    <a:lin ang="5400000" scaled="1"/>
                  </a:gradFill>
                </a:ln>
                <a:solidFill>
                  <a:srgbClr val="FDFDFD"/>
                </a:solidFill>
                <a:effectLst>
                  <a:outerShdw blurRad="50800" dist="38100" dir="2700000" algn="tl" rotWithShape="0">
                    <a:prstClr val="black">
                      <a:alpha val="40000"/>
                    </a:prstClr>
                  </a:outerShdw>
                </a:effectLst>
                <a:latin typeface="+mj-ea"/>
                <a:ea typeface="+mj-ea"/>
              </a:defRPr>
            </a:lvl1pPr>
          </a:lstStyle>
          <a:p>
            <a:r>
              <a:rPr lang="en-US" altLang="zh-CN" b="0">
                <a:ln w="3175" cmpd="sng">
                  <a:gradFill>
                    <a:gsLst>
                      <a:gs pos="0">
                        <a:schemeClr val="accent1"/>
                      </a:gs>
                      <a:gs pos="100000">
                        <a:schemeClr val="accent2"/>
                      </a:gs>
                    </a:gsLst>
                    <a:lin ang="5400000" scaled="1"/>
                  </a:gradFill>
                </a:ln>
                <a:effectLst>
                  <a:outerShdw blurRad="38100" dist="38100" dir="2700000" algn="tl">
                    <a:srgbClr val="000000">
                      <a:alpha val="43137"/>
                    </a:srgbClr>
                  </a:outerShdw>
                </a:effectLst>
              </a:rPr>
              <a:t>99+</a:t>
            </a:r>
            <a:endParaRPr lang="en-US" altLang="zh-CN" b="0" dirty="0">
              <a:ln w="3175" cmpd="sng">
                <a:gradFill>
                  <a:gsLst>
                    <a:gs pos="0">
                      <a:schemeClr val="accent1"/>
                    </a:gs>
                    <a:gs pos="100000">
                      <a:schemeClr val="accent2"/>
                    </a:gs>
                  </a:gsLst>
                  <a:lin ang="5400000" scaled="1"/>
                </a:gradFill>
              </a:ln>
              <a:effectLst>
                <a:outerShdw blurRad="38100" dist="38100" dir="2700000" algn="tl">
                  <a:srgbClr val="000000">
                    <a:alpha val="43137"/>
                  </a:srgbClr>
                </a:outerShdw>
              </a:effectLst>
            </a:endParaRPr>
          </a:p>
        </p:txBody>
      </p:sp>
      <p:sp>
        <p:nvSpPr>
          <p:cNvPr id="104" name="文本框 103">
            <a:extLst>
              <a:ext uri="{FF2B5EF4-FFF2-40B4-BE49-F238E27FC236}">
                <a16:creationId xmlns:a16="http://schemas.microsoft.com/office/drawing/2014/main" id="{C641095C-0123-4D2E-8CA6-EACD5A3F4790}"/>
              </a:ext>
            </a:extLst>
          </p:cNvPr>
          <p:cNvSpPr txBox="1"/>
          <p:nvPr/>
        </p:nvSpPr>
        <p:spPr>
          <a:xfrm>
            <a:off x="961556" y="5099466"/>
            <a:ext cx="1569660"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cs typeface="+mn-cs"/>
              </a:rPr>
              <a:t>总体的产品销售国家</a:t>
            </a:r>
          </a:p>
        </p:txBody>
      </p:sp>
      <p:sp>
        <p:nvSpPr>
          <p:cNvPr id="105" name="文本框 104">
            <a:extLst>
              <a:ext uri="{FF2B5EF4-FFF2-40B4-BE49-F238E27FC236}">
                <a16:creationId xmlns:a16="http://schemas.microsoft.com/office/drawing/2014/main" id="{C077875A-B644-46CE-AC28-21D34F19C2E0}"/>
              </a:ext>
            </a:extLst>
          </p:cNvPr>
          <p:cNvSpPr txBox="1"/>
          <p:nvPr/>
        </p:nvSpPr>
        <p:spPr>
          <a:xfrm>
            <a:off x="979247" y="5320544"/>
            <a:ext cx="1304096" cy="184666"/>
          </a:xfrm>
          <a:prstGeom prst="rect">
            <a:avLst/>
          </a:prstGeom>
          <a:noFill/>
        </p:spPr>
        <p:txBody>
          <a:bodyPr wrap="square">
            <a:spAutoFit/>
          </a:bodyPr>
          <a:lstStyle/>
          <a:p>
            <a:pPr algn="dist"/>
            <a:r>
              <a:rPr kumimoji="0" lang="en-US" altLang="zh-CN" sz="6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cs typeface="+mn-cs"/>
              </a:rPr>
              <a:t>EXPECTED ADDITION</a:t>
            </a:r>
          </a:p>
        </p:txBody>
      </p:sp>
      <p:pic>
        <p:nvPicPr>
          <p:cNvPr id="179" name="图片 178" descr="图片包含 电脑, 灯光, 键盘, 黑暗&#10;&#10;描述已自动生成">
            <a:extLst>
              <a:ext uri="{FF2B5EF4-FFF2-40B4-BE49-F238E27FC236}">
                <a16:creationId xmlns:a16="http://schemas.microsoft.com/office/drawing/2014/main" id="{7BF0B10E-D94C-49B8-B28E-1EA7C1CBD473}"/>
              </a:ext>
            </a:extLst>
          </p:cNvPr>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9329856">
            <a:off x="2872598" y="3350426"/>
            <a:ext cx="589308" cy="228931"/>
          </a:xfrm>
          <a:prstGeom prst="rect">
            <a:avLst/>
          </a:prstGeom>
        </p:spPr>
      </p:pic>
      <p:pic>
        <p:nvPicPr>
          <p:cNvPr id="154" name="图片 153">
            <a:extLst>
              <a:ext uri="{FF2B5EF4-FFF2-40B4-BE49-F238E27FC236}">
                <a16:creationId xmlns:a16="http://schemas.microsoft.com/office/drawing/2014/main" id="{8BB65519-29FD-49BC-83CE-3756AD2FFF8F}"/>
              </a:ext>
            </a:extLst>
          </p:cNvPr>
          <p:cNvPicPr>
            <a:picLocks noChangeAspect="1"/>
          </p:cNvPicPr>
          <p:nvPr/>
        </p:nvPicPr>
        <p:blipFill rotWithShape="1">
          <a:blip r:embed="rId7">
            <a:duotone>
              <a:prstClr val="black"/>
              <a:schemeClr val="accent1">
                <a:tint val="45000"/>
                <a:satMod val="400000"/>
              </a:schemeClr>
            </a:duotone>
            <a:extLst>
              <a:ext uri="{28A0092B-C50C-407E-A947-70E740481C1C}">
                <a14:useLocalDpi xmlns:a14="http://schemas.microsoft.com/office/drawing/2010/main" val="0"/>
              </a:ext>
            </a:extLst>
          </a:blip>
          <a:srcRect r="49565" b="5348"/>
          <a:stretch/>
        </p:blipFill>
        <p:spPr>
          <a:xfrm>
            <a:off x="2498311" y="3186063"/>
            <a:ext cx="1552852" cy="2897835"/>
          </a:xfrm>
          <a:prstGeom prst="rect">
            <a:avLst/>
          </a:prstGeom>
        </p:spPr>
      </p:pic>
      <p:sp>
        <p:nvSpPr>
          <p:cNvPr id="100" name="文本框 99">
            <a:extLst>
              <a:ext uri="{FF2B5EF4-FFF2-40B4-BE49-F238E27FC236}">
                <a16:creationId xmlns:a16="http://schemas.microsoft.com/office/drawing/2014/main" id="{413A2C73-C6A3-4D17-BE3D-34BFCD930359}"/>
              </a:ext>
            </a:extLst>
          </p:cNvPr>
          <p:cNvSpPr txBox="1"/>
          <p:nvPr/>
        </p:nvSpPr>
        <p:spPr>
          <a:xfrm>
            <a:off x="961556" y="4279667"/>
            <a:ext cx="1877437" cy="276999"/>
          </a:xfrm>
          <a:prstGeom prst="rect">
            <a:avLst/>
          </a:prstGeom>
          <a:noFill/>
        </p:spPr>
        <p:txBody>
          <a:bodyPr wrap="none">
            <a:spAutoFit/>
          </a:bodyPr>
          <a:lstStyle/>
          <a:p>
            <a:r>
              <a:rPr kumimoji="0" lang="zh-CN" altLang="en-US" sz="12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cs typeface="+mn-cs"/>
              </a:rPr>
              <a:t>今年底预计新增海外客户</a:t>
            </a:r>
          </a:p>
        </p:txBody>
      </p:sp>
      <p:pic>
        <p:nvPicPr>
          <p:cNvPr id="180" name="图片 179" descr="图片包含 电脑, 灯光, 键盘, 黑暗&#10;&#10;描述已自动生成">
            <a:extLst>
              <a:ext uri="{FF2B5EF4-FFF2-40B4-BE49-F238E27FC236}">
                <a16:creationId xmlns:a16="http://schemas.microsoft.com/office/drawing/2014/main" id="{177D8D4A-ED88-41A2-BE2A-0B769932E426}"/>
              </a:ext>
            </a:extLst>
          </p:cNvPr>
          <p:cNvPicPr>
            <a:picLocks noChangeAspect="1"/>
          </p:cNvPicPr>
          <p:nvPr/>
        </p:nvPicPr>
        <p:blipFill>
          <a:blip r:embed="rId8">
            <a:duotone>
              <a:schemeClr val="accent1">
                <a:shade val="45000"/>
                <a:satMod val="135000"/>
              </a:schemeClr>
              <a:prstClr val="white"/>
            </a:duotone>
            <a:extLst>
              <a:ext uri="{BEBA8EAE-BF5A-486C-A8C5-ECC9F3942E4B}">
                <a14:imgProps xmlns:a14="http://schemas.microsoft.com/office/drawing/2010/main">
                  <a14:imgLayer r:embed="rId9">
                    <a14:imgEffect>
                      <a14:brightnessContrast bright="-15000"/>
                    </a14:imgEffect>
                  </a14:imgLayer>
                </a14:imgProps>
              </a:ext>
              <a:ext uri="{28A0092B-C50C-407E-A947-70E740481C1C}">
                <a14:useLocalDpi xmlns:a14="http://schemas.microsoft.com/office/drawing/2010/main" val="0"/>
              </a:ext>
            </a:extLst>
          </a:blip>
          <a:stretch>
            <a:fillRect/>
          </a:stretch>
        </p:blipFill>
        <p:spPr>
          <a:xfrm rot="19329856">
            <a:off x="2872598" y="3350426"/>
            <a:ext cx="589308" cy="228931"/>
          </a:xfrm>
          <a:prstGeom prst="rect">
            <a:avLst/>
          </a:prstGeom>
        </p:spPr>
      </p:pic>
      <p:grpSp>
        <p:nvGrpSpPr>
          <p:cNvPr id="240" name="组合 239">
            <a:extLst>
              <a:ext uri="{FF2B5EF4-FFF2-40B4-BE49-F238E27FC236}">
                <a16:creationId xmlns:a16="http://schemas.microsoft.com/office/drawing/2014/main" id="{22F02C19-A9B1-4FAE-91B2-FD64BAFC03A2}"/>
              </a:ext>
            </a:extLst>
          </p:cNvPr>
          <p:cNvGrpSpPr/>
          <p:nvPr/>
        </p:nvGrpSpPr>
        <p:grpSpPr>
          <a:xfrm>
            <a:off x="1066614" y="2017380"/>
            <a:ext cx="1464601" cy="373700"/>
            <a:chOff x="592554" y="2021812"/>
            <a:chExt cx="2010487" cy="373700"/>
          </a:xfrm>
        </p:grpSpPr>
        <p:sp>
          <p:nvSpPr>
            <p:cNvPr id="53" name="文本框 52">
              <a:extLst>
                <a:ext uri="{FF2B5EF4-FFF2-40B4-BE49-F238E27FC236}">
                  <a16:creationId xmlns:a16="http://schemas.microsoft.com/office/drawing/2014/main" id="{22ABC615-8483-47A6-9C34-D51595981DDC}"/>
                </a:ext>
              </a:extLst>
            </p:cNvPr>
            <p:cNvSpPr txBox="1"/>
            <p:nvPr/>
          </p:nvSpPr>
          <p:spPr>
            <a:xfrm>
              <a:off x="592554" y="2026180"/>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海外市场</a:t>
              </a:r>
            </a:p>
          </p:txBody>
        </p:sp>
        <p:sp>
          <p:nvSpPr>
            <p:cNvPr id="239" name="文本框 238">
              <a:extLst>
                <a:ext uri="{FF2B5EF4-FFF2-40B4-BE49-F238E27FC236}">
                  <a16:creationId xmlns:a16="http://schemas.microsoft.com/office/drawing/2014/main" id="{0AC29435-4EDE-4F07-BBFB-723D0E7F1A11}"/>
                </a:ext>
              </a:extLst>
            </p:cNvPr>
            <p:cNvSpPr txBox="1"/>
            <p:nvPr/>
          </p:nvSpPr>
          <p:spPr>
            <a:xfrm>
              <a:off x="592554" y="2021812"/>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effectLst>
                    <a:outerShdw blurRad="38100" dist="38100" dir="2700000" algn="tl">
                      <a:srgbClr val="000000">
                        <a:alpha val="43137"/>
                      </a:srgbClr>
                    </a:outerShdw>
                    <a:reflection blurRad="50800" stA="15000" endPos="37000" dist="88900" dir="5400000" sy="-100000" algn="bl" rotWithShape="0"/>
                  </a:effectLst>
                  <a:latin typeface="+mj-ea"/>
                  <a:ea typeface="+mj-ea"/>
                </a:rPr>
                <a:t>海外市场</a:t>
              </a:r>
            </a:p>
          </p:txBody>
        </p:sp>
      </p:grpSp>
      <p:sp>
        <p:nvSpPr>
          <p:cNvPr id="130" name="矩形 129">
            <a:extLst>
              <a:ext uri="{FF2B5EF4-FFF2-40B4-BE49-F238E27FC236}">
                <a16:creationId xmlns:a16="http://schemas.microsoft.com/office/drawing/2014/main" id="{35C30646-8B1C-4991-BA13-E224D9533525}"/>
              </a:ext>
            </a:extLst>
          </p:cNvPr>
          <p:cNvSpPr/>
          <p:nvPr/>
        </p:nvSpPr>
        <p:spPr>
          <a:xfrm>
            <a:off x="4496373" y="1855794"/>
            <a:ext cx="3199254" cy="4365302"/>
          </a:xfrm>
          <a:prstGeom prst="rect">
            <a:avLst/>
          </a:prstGeom>
          <a:gradFill flip="none" rotWithShape="1">
            <a:gsLst>
              <a:gs pos="0">
                <a:schemeClr val="accent1">
                  <a:alpha val="22000"/>
                </a:schemeClr>
              </a:gs>
              <a:gs pos="735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32" name="文本框 131">
            <a:extLst>
              <a:ext uri="{FF2B5EF4-FFF2-40B4-BE49-F238E27FC236}">
                <a16:creationId xmlns:a16="http://schemas.microsoft.com/office/drawing/2014/main" id="{855B3160-8E1C-4CB3-B154-B62BAFC84708}"/>
              </a:ext>
            </a:extLst>
          </p:cNvPr>
          <p:cNvSpPr txBox="1"/>
          <p:nvPr/>
        </p:nvSpPr>
        <p:spPr>
          <a:xfrm>
            <a:off x="4606021" y="2528007"/>
            <a:ext cx="1111202" cy="584775"/>
          </a:xfrm>
          <a:prstGeom prst="rect">
            <a:avLst/>
          </a:prstGeom>
        </p:spPr>
        <p:txBody>
          <a:bodyPr wrap="none">
            <a:spAutoFit/>
          </a:bodyPr>
          <a:lstStyle/>
          <a:p>
            <a:r>
              <a:rPr lang="en-US" altLang="zh-CN" sz="3200" dirty="0">
                <a:ln w="9525" cmpd="sng">
                  <a:gradFill>
                    <a:gsLst>
                      <a:gs pos="0">
                        <a:schemeClr val="accent1"/>
                      </a:gs>
                      <a:gs pos="100000">
                        <a:schemeClr val="accent2"/>
                      </a:gs>
                    </a:gsLst>
                    <a:lin ang="5400000" scaled="1"/>
                  </a:gradFill>
                </a:ln>
                <a:solidFill>
                  <a:srgbClr val="FDFDFD"/>
                </a:solidFill>
                <a:effectLst>
                  <a:outerShdw blurRad="38100" dist="38100" dir="2700000" algn="tl">
                    <a:srgbClr val="000000">
                      <a:alpha val="43137"/>
                    </a:srgbClr>
                  </a:outerShdw>
                </a:effectLst>
                <a:latin typeface="+mj-ea"/>
                <a:ea typeface="+mj-ea"/>
              </a:rPr>
              <a:t>20</a:t>
            </a:r>
            <a:r>
              <a:rPr kumimoji="0" lang="en-US" altLang="zh-CN" sz="3200" i="0" u="none" strike="noStrike" kern="1200" cap="none" spc="0" normalizeH="0" baseline="0" noProof="0" dirty="0">
                <a:ln w="9525" cmpd="sng">
                  <a:gradFill>
                    <a:gsLst>
                      <a:gs pos="0">
                        <a:schemeClr val="accent1"/>
                      </a:gs>
                      <a:gs pos="100000">
                        <a:schemeClr val="accent2"/>
                      </a:gs>
                    </a:gsLst>
                    <a:lin ang="5400000" scaled="1"/>
                  </a:gradFill>
                </a:ln>
                <a:solidFill>
                  <a:srgbClr val="FDFDFD"/>
                </a:solidFill>
                <a:effectLst>
                  <a:outerShdw blurRad="38100" dist="38100" dir="2700000" algn="tl">
                    <a:srgbClr val="000000">
                      <a:alpha val="43137"/>
                    </a:srgbClr>
                  </a:outerShdw>
                </a:effectLst>
                <a:uLnTx/>
                <a:uFillTx/>
                <a:latin typeface="+mj-ea"/>
                <a:ea typeface="+mj-ea"/>
              </a:rPr>
              <a:t>0%</a:t>
            </a:r>
          </a:p>
        </p:txBody>
      </p:sp>
      <p:sp>
        <p:nvSpPr>
          <p:cNvPr id="133" name="文本框 132">
            <a:extLst>
              <a:ext uri="{FF2B5EF4-FFF2-40B4-BE49-F238E27FC236}">
                <a16:creationId xmlns:a16="http://schemas.microsoft.com/office/drawing/2014/main" id="{FC2CE299-B1FF-478D-8CD0-66E4AF3993E1}"/>
              </a:ext>
            </a:extLst>
          </p:cNvPr>
          <p:cNvSpPr txBox="1"/>
          <p:nvPr/>
        </p:nvSpPr>
        <p:spPr>
          <a:xfrm>
            <a:off x="5611877" y="2757705"/>
            <a:ext cx="1620957" cy="307777"/>
          </a:xfrm>
          <a:prstGeom prst="rect">
            <a:avLst/>
          </a:prstGeom>
          <a:noFill/>
        </p:spPr>
        <p:txBody>
          <a:bodyPr wrap="none">
            <a:spAutoFit/>
          </a:bodyPr>
          <a:lstStyle/>
          <a:p>
            <a:r>
              <a:rPr kumimoji="0" lang="zh-CN" altLang="en-US" sz="14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cs typeface="+mn-cs"/>
              </a:rPr>
              <a:t>月均销量同比增长</a:t>
            </a:r>
          </a:p>
        </p:txBody>
      </p:sp>
      <p:sp>
        <p:nvSpPr>
          <p:cNvPr id="137" name="文本框 136">
            <a:extLst>
              <a:ext uri="{FF2B5EF4-FFF2-40B4-BE49-F238E27FC236}">
                <a16:creationId xmlns:a16="http://schemas.microsoft.com/office/drawing/2014/main" id="{F84875D4-0195-443B-955E-0A1D5CCF61F6}"/>
              </a:ext>
            </a:extLst>
          </p:cNvPr>
          <p:cNvSpPr txBox="1"/>
          <p:nvPr/>
        </p:nvSpPr>
        <p:spPr>
          <a:xfrm>
            <a:off x="5644822" y="2665326"/>
            <a:ext cx="1304096" cy="169277"/>
          </a:xfrm>
          <a:prstGeom prst="rect">
            <a:avLst/>
          </a:prstGeom>
          <a:noFill/>
        </p:spPr>
        <p:txBody>
          <a:bodyPr wrap="square">
            <a:spAutoFit/>
          </a:bodyPr>
          <a:lstStyle/>
          <a:p>
            <a:pPr algn="dist"/>
            <a:r>
              <a:rPr kumimoji="0" lang="en-US" altLang="zh-CN" sz="5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cs typeface="+mn-cs"/>
              </a:rPr>
              <a:t>MONTH ON MONTH GROWTH </a:t>
            </a:r>
          </a:p>
        </p:txBody>
      </p:sp>
      <p:grpSp>
        <p:nvGrpSpPr>
          <p:cNvPr id="149" name="组合 148">
            <a:extLst>
              <a:ext uri="{FF2B5EF4-FFF2-40B4-BE49-F238E27FC236}">
                <a16:creationId xmlns:a16="http://schemas.microsoft.com/office/drawing/2014/main" id="{5DB3FA4E-B7D1-4C63-BFD4-F3344B6B393F}"/>
              </a:ext>
            </a:extLst>
          </p:cNvPr>
          <p:cNvGrpSpPr/>
          <p:nvPr/>
        </p:nvGrpSpPr>
        <p:grpSpPr>
          <a:xfrm>
            <a:off x="4648787" y="4536116"/>
            <a:ext cx="2882870" cy="243277"/>
            <a:chOff x="2908913" y="695325"/>
            <a:chExt cx="6374174" cy="537897"/>
          </a:xfrm>
        </p:grpSpPr>
        <p:sp>
          <p:nvSpPr>
            <p:cNvPr id="190" name="梯形 189">
              <a:extLst>
                <a:ext uri="{FF2B5EF4-FFF2-40B4-BE49-F238E27FC236}">
                  <a16:creationId xmlns:a16="http://schemas.microsoft.com/office/drawing/2014/main" id="{431B6836-F305-41CC-9255-0BD6D87469C1}"/>
                </a:ext>
              </a:extLst>
            </p:cNvPr>
            <p:cNvSpPr/>
            <p:nvPr/>
          </p:nvSpPr>
          <p:spPr>
            <a:xfrm>
              <a:off x="3170932" y="695325"/>
              <a:ext cx="5850136" cy="425810"/>
            </a:xfrm>
            <a:prstGeom prst="trapezoid">
              <a:avLst>
                <a:gd name="adj" fmla="val 180569"/>
              </a:avLst>
            </a:prstGeom>
            <a:gradFill flip="none" rotWithShape="1">
              <a:gsLst>
                <a:gs pos="11000">
                  <a:schemeClr val="accent1">
                    <a:alpha val="0"/>
                  </a:schemeClr>
                </a:gs>
                <a:gs pos="100000">
                  <a:schemeClr val="accent1">
                    <a:alpha val="33000"/>
                  </a:schemeClr>
                </a:gs>
              </a:gsLst>
              <a:lin ang="5400000" scaled="1"/>
              <a:tileRect/>
            </a:gradFill>
            <a:ln w="12700">
              <a:gradFill>
                <a:gsLst>
                  <a:gs pos="30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8">
                <a:effectLst>
                  <a:outerShdw blurRad="38100" dist="38100" dir="2700000" algn="tl">
                    <a:srgbClr val="000000">
                      <a:alpha val="43137"/>
                    </a:srgbClr>
                  </a:outerShdw>
                </a:effectLst>
              </a:endParaRPr>
            </a:p>
          </p:txBody>
        </p:sp>
        <p:sp>
          <p:nvSpPr>
            <p:cNvPr id="191" name="梯形 190">
              <a:extLst>
                <a:ext uri="{FF2B5EF4-FFF2-40B4-BE49-F238E27FC236}">
                  <a16:creationId xmlns:a16="http://schemas.microsoft.com/office/drawing/2014/main" id="{9CD71B61-AD6D-4A4C-984C-9B6367C14FEC}"/>
                </a:ext>
              </a:extLst>
            </p:cNvPr>
            <p:cNvSpPr/>
            <p:nvPr/>
          </p:nvSpPr>
          <p:spPr>
            <a:xfrm>
              <a:off x="3445650" y="1032133"/>
              <a:ext cx="5300700" cy="195067"/>
            </a:xfrm>
            <a:prstGeom prst="trapezoid">
              <a:avLst>
                <a:gd name="adj" fmla="val 180569"/>
              </a:avLst>
            </a:prstGeom>
            <a:gradFill flip="none" rotWithShape="1">
              <a:gsLst>
                <a:gs pos="60000">
                  <a:schemeClr val="accent1">
                    <a:alpha val="0"/>
                  </a:schemeClr>
                </a:gs>
                <a:gs pos="100000">
                  <a:schemeClr val="accent1">
                    <a:alpha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8">
                <a:effectLst>
                  <a:outerShdw blurRad="38100" dist="38100" dir="2700000" algn="tl">
                    <a:srgbClr val="000000">
                      <a:alpha val="43137"/>
                    </a:srgbClr>
                  </a:outerShdw>
                </a:effectLst>
              </a:endParaRPr>
            </a:p>
          </p:txBody>
        </p:sp>
        <p:pic>
          <p:nvPicPr>
            <p:cNvPr id="192" name="图片 191" descr="图片包含 电脑, 灯光, 键盘, 黑暗&#10;&#10;描述已自动生成">
              <a:extLst>
                <a:ext uri="{FF2B5EF4-FFF2-40B4-BE49-F238E27FC236}">
                  <a16:creationId xmlns:a16="http://schemas.microsoft.com/office/drawing/2014/main" id="{C16C5734-D890-44A1-9C19-6C22F35409B8}"/>
                </a:ext>
              </a:extLst>
            </p:cNvPr>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733783" y="1004290"/>
              <a:ext cx="5354212" cy="228932"/>
            </a:xfrm>
            <a:prstGeom prst="rect">
              <a:avLst/>
            </a:prstGeom>
          </p:spPr>
        </p:pic>
        <p:grpSp>
          <p:nvGrpSpPr>
            <p:cNvPr id="193" name="组合 192">
              <a:extLst>
                <a:ext uri="{FF2B5EF4-FFF2-40B4-BE49-F238E27FC236}">
                  <a16:creationId xmlns:a16="http://schemas.microsoft.com/office/drawing/2014/main" id="{BC28DEE4-B186-4869-9016-675EE603F7C5}"/>
                </a:ext>
              </a:extLst>
            </p:cNvPr>
            <p:cNvGrpSpPr/>
            <p:nvPr/>
          </p:nvGrpSpPr>
          <p:grpSpPr>
            <a:xfrm>
              <a:off x="2908913" y="741679"/>
              <a:ext cx="6374174" cy="379455"/>
              <a:chOff x="2923444" y="708025"/>
              <a:chExt cx="6374174" cy="413110"/>
            </a:xfrm>
          </p:grpSpPr>
          <p:cxnSp>
            <p:nvCxnSpPr>
              <p:cNvPr id="194" name="直接连接符 193">
                <a:extLst>
                  <a:ext uri="{FF2B5EF4-FFF2-40B4-BE49-F238E27FC236}">
                    <a16:creationId xmlns:a16="http://schemas.microsoft.com/office/drawing/2014/main" id="{9D50D822-48D8-4F1D-BF8E-78F88B73FBCF}"/>
                  </a:ext>
                </a:extLst>
              </p:cNvPr>
              <p:cNvCxnSpPr>
                <a:cxnSpLocks/>
              </p:cNvCxnSpPr>
              <p:nvPr/>
            </p:nvCxnSpPr>
            <p:spPr>
              <a:xfrm flipH="1">
                <a:off x="2923444" y="708025"/>
                <a:ext cx="827818" cy="413110"/>
              </a:xfrm>
              <a:prstGeom prst="line">
                <a:avLst/>
              </a:prstGeom>
              <a:ln w="15875" cap="rnd">
                <a:gradFill flip="none" rotWithShape="1">
                  <a:gsLst>
                    <a:gs pos="0">
                      <a:schemeClr val="accent1">
                        <a:alpha val="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a16="http://schemas.microsoft.com/office/drawing/2014/main" id="{D1A0D8DF-0965-4858-9D37-BDA7610AA350}"/>
                  </a:ext>
                </a:extLst>
              </p:cNvPr>
              <p:cNvCxnSpPr>
                <a:cxnSpLocks/>
              </p:cNvCxnSpPr>
              <p:nvPr/>
            </p:nvCxnSpPr>
            <p:spPr>
              <a:xfrm>
                <a:off x="8469800" y="708025"/>
                <a:ext cx="827818" cy="413110"/>
              </a:xfrm>
              <a:prstGeom prst="line">
                <a:avLst/>
              </a:prstGeom>
              <a:ln w="15875" cap="rnd">
                <a:gradFill flip="none" rotWithShape="1">
                  <a:gsLst>
                    <a:gs pos="0">
                      <a:schemeClr val="accent1">
                        <a:alpha val="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150" name="梯形 149">
            <a:extLst>
              <a:ext uri="{FF2B5EF4-FFF2-40B4-BE49-F238E27FC236}">
                <a16:creationId xmlns:a16="http://schemas.microsoft.com/office/drawing/2014/main" id="{E30C790F-4A4E-4F90-A264-FC82A2F8AC45}"/>
              </a:ext>
            </a:extLst>
          </p:cNvPr>
          <p:cNvSpPr/>
          <p:nvPr/>
        </p:nvSpPr>
        <p:spPr>
          <a:xfrm rot="10800000">
            <a:off x="4693839" y="3477692"/>
            <a:ext cx="2804058" cy="1191865"/>
          </a:xfrm>
          <a:prstGeom prst="trapezoid">
            <a:avLst>
              <a:gd name="adj" fmla="val 19567"/>
            </a:avLst>
          </a:prstGeom>
          <a:gradFill flip="none" rotWithShape="1">
            <a:gsLst>
              <a:gs pos="95000">
                <a:schemeClr val="accent1">
                  <a:alpha val="0"/>
                </a:schemeClr>
              </a:gs>
              <a:gs pos="8000">
                <a:schemeClr val="accent1">
                  <a:alpha val="5000"/>
                </a:schemeClr>
              </a:gs>
              <a:gs pos="45000">
                <a:schemeClr val="accent1">
                  <a:alpha val="24000"/>
                </a:schemeClr>
              </a:gs>
            </a:gsLst>
            <a:lin ang="5400000" scaled="1"/>
            <a:tileRect/>
          </a:gra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Arial"/>
              <a:ea typeface="微软雅黑 Light"/>
              <a:cs typeface="+mn-cs"/>
            </a:endParaRPr>
          </a:p>
        </p:txBody>
      </p:sp>
      <p:grpSp>
        <p:nvGrpSpPr>
          <p:cNvPr id="151" name="组合 150">
            <a:extLst>
              <a:ext uri="{FF2B5EF4-FFF2-40B4-BE49-F238E27FC236}">
                <a16:creationId xmlns:a16="http://schemas.microsoft.com/office/drawing/2014/main" id="{D33856A2-957D-4B0B-8D0A-2C5B0758BF2F}"/>
              </a:ext>
            </a:extLst>
          </p:cNvPr>
          <p:cNvGrpSpPr/>
          <p:nvPr/>
        </p:nvGrpSpPr>
        <p:grpSpPr>
          <a:xfrm>
            <a:off x="7552721" y="4192484"/>
            <a:ext cx="205136" cy="1609524"/>
            <a:chOff x="1035704" y="3711910"/>
            <a:chExt cx="205136" cy="1609524"/>
          </a:xfrm>
        </p:grpSpPr>
        <p:sp>
          <p:nvSpPr>
            <p:cNvPr id="184" name="文本框 183">
              <a:extLst>
                <a:ext uri="{FF2B5EF4-FFF2-40B4-BE49-F238E27FC236}">
                  <a16:creationId xmlns:a16="http://schemas.microsoft.com/office/drawing/2014/main" id="{664DF7AD-740B-4CCA-82EB-AEDA4EF1B3A5}"/>
                </a:ext>
              </a:extLst>
            </p:cNvPr>
            <p:cNvSpPr txBox="1"/>
            <p:nvPr/>
          </p:nvSpPr>
          <p:spPr>
            <a:xfrm>
              <a:off x="1056109" y="4223509"/>
              <a:ext cx="184731" cy="261610"/>
            </a:xfrm>
            <a:prstGeom prst="rect">
              <a:avLst/>
            </a:prstGeom>
            <a:noFill/>
          </p:spPr>
          <p:txBody>
            <a:bodyPr wrap="none">
              <a:spAutoFit/>
            </a:bodyPr>
            <a:lstStyle/>
            <a:p>
              <a:endParaRPr lang="zh-CN" altLang="en-US" sz="1100" dirty="0">
                <a:solidFill>
                  <a:schemeClr val="bg1"/>
                </a:solidFill>
                <a:effectLst>
                  <a:outerShdw blurRad="38100" dist="38100" dir="2700000" algn="tl">
                    <a:srgbClr val="000000">
                      <a:alpha val="43137"/>
                    </a:srgbClr>
                  </a:outerShdw>
                </a:effectLst>
              </a:endParaRPr>
            </a:p>
          </p:txBody>
        </p:sp>
        <p:sp>
          <p:nvSpPr>
            <p:cNvPr id="185" name="文本框 184">
              <a:extLst>
                <a:ext uri="{FF2B5EF4-FFF2-40B4-BE49-F238E27FC236}">
                  <a16:creationId xmlns:a16="http://schemas.microsoft.com/office/drawing/2014/main" id="{D89D03E2-5FF7-4733-BFFB-43AAA7EE3D93}"/>
                </a:ext>
              </a:extLst>
            </p:cNvPr>
            <p:cNvSpPr txBox="1"/>
            <p:nvPr/>
          </p:nvSpPr>
          <p:spPr>
            <a:xfrm>
              <a:off x="1037530" y="4547914"/>
              <a:ext cx="184731" cy="338554"/>
            </a:xfrm>
            <a:prstGeom prst="rect">
              <a:avLst/>
            </a:prstGeom>
            <a:noFill/>
          </p:spPr>
          <p:txBody>
            <a:bodyPr wrap="none">
              <a:spAutoFit/>
            </a:bodyPr>
            <a:lstStyle/>
            <a:p>
              <a:endParaRPr lang="zh-CN" altLang="en-US" sz="1600" dirty="0">
                <a:solidFill>
                  <a:schemeClr val="bg1"/>
                </a:solidFill>
                <a:effectLst>
                  <a:outerShdw blurRad="38100" dist="38100" dir="2700000" algn="tl">
                    <a:srgbClr val="000000">
                      <a:alpha val="43137"/>
                    </a:srgbClr>
                  </a:outerShdw>
                </a:effectLst>
              </a:endParaRPr>
            </a:p>
          </p:txBody>
        </p:sp>
        <p:sp>
          <p:nvSpPr>
            <p:cNvPr id="186" name="文本框 185">
              <a:extLst>
                <a:ext uri="{FF2B5EF4-FFF2-40B4-BE49-F238E27FC236}">
                  <a16:creationId xmlns:a16="http://schemas.microsoft.com/office/drawing/2014/main" id="{89DB4FD8-B3FA-4656-8A3A-9642190ED46A}"/>
                </a:ext>
              </a:extLst>
            </p:cNvPr>
            <p:cNvSpPr txBox="1"/>
            <p:nvPr/>
          </p:nvSpPr>
          <p:spPr>
            <a:xfrm>
              <a:off x="1042363" y="4825709"/>
              <a:ext cx="184731" cy="276999"/>
            </a:xfrm>
            <a:prstGeom prst="rect">
              <a:avLst/>
            </a:prstGeom>
            <a:noFill/>
          </p:spPr>
          <p:txBody>
            <a:bodyPr wrap="none">
              <a:spAutoFit/>
            </a:bodyPr>
            <a:lstStyle/>
            <a:p>
              <a:endParaRPr lang="zh-CN" altLang="en-US" sz="1200" dirty="0">
                <a:solidFill>
                  <a:schemeClr val="bg1"/>
                </a:solidFill>
                <a:effectLst>
                  <a:outerShdw blurRad="38100" dist="38100" dir="2700000" algn="tl">
                    <a:srgbClr val="000000">
                      <a:alpha val="43137"/>
                    </a:srgbClr>
                  </a:outerShdw>
                </a:effectLst>
              </a:endParaRPr>
            </a:p>
          </p:txBody>
        </p:sp>
        <p:sp>
          <p:nvSpPr>
            <p:cNvPr id="187" name="文本框 186">
              <a:extLst>
                <a:ext uri="{FF2B5EF4-FFF2-40B4-BE49-F238E27FC236}">
                  <a16:creationId xmlns:a16="http://schemas.microsoft.com/office/drawing/2014/main" id="{AA6A5893-E3A1-4641-BBBA-9B389D32C616}"/>
                </a:ext>
              </a:extLst>
            </p:cNvPr>
            <p:cNvSpPr txBox="1"/>
            <p:nvPr/>
          </p:nvSpPr>
          <p:spPr>
            <a:xfrm>
              <a:off x="1056109" y="5067518"/>
              <a:ext cx="184731" cy="253916"/>
            </a:xfrm>
            <a:prstGeom prst="rect">
              <a:avLst/>
            </a:prstGeom>
            <a:noFill/>
          </p:spPr>
          <p:txBody>
            <a:bodyPr wrap="none">
              <a:spAutoFit/>
            </a:bodyPr>
            <a:lstStyle/>
            <a:p>
              <a:endParaRPr lang="zh-CN" altLang="en-US" sz="1050" dirty="0">
                <a:solidFill>
                  <a:schemeClr val="bg1"/>
                </a:solidFill>
                <a:effectLst>
                  <a:outerShdw blurRad="38100" dist="38100" dir="2700000" algn="tl">
                    <a:srgbClr val="000000">
                      <a:alpha val="43137"/>
                    </a:srgbClr>
                  </a:outerShdw>
                </a:effectLst>
              </a:endParaRPr>
            </a:p>
          </p:txBody>
        </p:sp>
        <p:sp>
          <p:nvSpPr>
            <p:cNvPr id="188" name="文本框 187">
              <a:extLst>
                <a:ext uri="{FF2B5EF4-FFF2-40B4-BE49-F238E27FC236}">
                  <a16:creationId xmlns:a16="http://schemas.microsoft.com/office/drawing/2014/main" id="{4CA4A5C2-5B59-447B-BE5C-076D41C53E1C}"/>
                </a:ext>
              </a:extLst>
            </p:cNvPr>
            <p:cNvSpPr txBox="1"/>
            <p:nvPr/>
          </p:nvSpPr>
          <p:spPr>
            <a:xfrm>
              <a:off x="1035704" y="3711910"/>
              <a:ext cx="184731" cy="338554"/>
            </a:xfrm>
            <a:prstGeom prst="rect">
              <a:avLst/>
            </a:prstGeom>
            <a:noFill/>
          </p:spPr>
          <p:txBody>
            <a:bodyPr wrap="none">
              <a:spAutoFit/>
            </a:bodyPr>
            <a:lstStyle/>
            <a:p>
              <a:endParaRPr lang="zh-CN" altLang="en-US" sz="1600" dirty="0">
                <a:solidFill>
                  <a:schemeClr val="bg1"/>
                </a:solidFill>
                <a:effectLst>
                  <a:outerShdw blurRad="38100" dist="38100" dir="2700000" algn="tl">
                    <a:srgbClr val="000000">
                      <a:alpha val="43137"/>
                    </a:srgbClr>
                  </a:outerShdw>
                </a:effectLst>
              </a:endParaRPr>
            </a:p>
          </p:txBody>
        </p:sp>
        <p:sp>
          <p:nvSpPr>
            <p:cNvPr id="189" name="文本框 188">
              <a:extLst>
                <a:ext uri="{FF2B5EF4-FFF2-40B4-BE49-F238E27FC236}">
                  <a16:creationId xmlns:a16="http://schemas.microsoft.com/office/drawing/2014/main" id="{C548987E-2A81-46DF-9E56-5D94E4FB89D1}"/>
                </a:ext>
              </a:extLst>
            </p:cNvPr>
            <p:cNvSpPr txBox="1"/>
            <p:nvPr/>
          </p:nvSpPr>
          <p:spPr>
            <a:xfrm>
              <a:off x="1035704" y="3985011"/>
              <a:ext cx="184731" cy="276999"/>
            </a:xfrm>
            <a:prstGeom prst="rect">
              <a:avLst/>
            </a:prstGeom>
            <a:noFill/>
          </p:spPr>
          <p:txBody>
            <a:bodyPr wrap="none">
              <a:spAutoFit/>
            </a:bodyPr>
            <a:lstStyle/>
            <a:p>
              <a:endParaRPr lang="zh-CN" altLang="en-US" sz="1200" dirty="0">
                <a:solidFill>
                  <a:schemeClr val="bg1"/>
                </a:solidFill>
                <a:effectLst>
                  <a:outerShdw blurRad="38100" dist="38100" dir="2700000" algn="tl">
                    <a:srgbClr val="000000">
                      <a:alpha val="43137"/>
                    </a:srgbClr>
                  </a:outerShdw>
                </a:effectLst>
              </a:endParaRPr>
            </a:p>
          </p:txBody>
        </p:sp>
      </p:grpSp>
      <p:sp>
        <p:nvSpPr>
          <p:cNvPr id="157" name="文本框 156">
            <a:extLst>
              <a:ext uri="{FF2B5EF4-FFF2-40B4-BE49-F238E27FC236}">
                <a16:creationId xmlns:a16="http://schemas.microsoft.com/office/drawing/2014/main" id="{A53CDD7F-9479-4BB1-BE03-19D54AC1D81B}"/>
              </a:ext>
            </a:extLst>
          </p:cNvPr>
          <p:cNvSpPr txBox="1"/>
          <p:nvPr/>
        </p:nvSpPr>
        <p:spPr>
          <a:xfrm>
            <a:off x="4843065" y="5104838"/>
            <a:ext cx="2553904" cy="307777"/>
          </a:xfrm>
          <a:prstGeom prst="rect">
            <a:avLst/>
          </a:prstGeom>
          <a:noFill/>
        </p:spPr>
        <p:txBody>
          <a:bodyPr wrap="none">
            <a:spAutoFit/>
          </a:bodyPr>
          <a:lstStyle/>
          <a:p>
            <a:r>
              <a:rPr kumimoji="0" lang="zh-CN" altLang="en-US" sz="14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cs typeface="+mn-cs"/>
              </a:rPr>
              <a:t>芯片、魔方科技、</a:t>
            </a:r>
            <a:r>
              <a:rPr kumimoji="0" lang="en-US" altLang="zh-CN" sz="14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cs typeface="+mn-cs"/>
              </a:rPr>
              <a:t>VR</a:t>
            </a:r>
            <a:r>
              <a:rPr kumimoji="0" lang="zh-CN" altLang="en-US" sz="14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cs typeface="+mn-cs"/>
              </a:rPr>
              <a:t>表现抢眼</a:t>
            </a:r>
          </a:p>
        </p:txBody>
      </p:sp>
      <p:cxnSp>
        <p:nvCxnSpPr>
          <p:cNvPr id="159" name="直接连接符 158">
            <a:extLst>
              <a:ext uri="{FF2B5EF4-FFF2-40B4-BE49-F238E27FC236}">
                <a16:creationId xmlns:a16="http://schemas.microsoft.com/office/drawing/2014/main" id="{50A5FD39-1868-42BD-8F46-ED154E075EF4}"/>
              </a:ext>
            </a:extLst>
          </p:cNvPr>
          <p:cNvCxnSpPr>
            <a:cxnSpLocks/>
          </p:cNvCxnSpPr>
          <p:nvPr/>
        </p:nvCxnSpPr>
        <p:spPr>
          <a:xfrm>
            <a:off x="7267678" y="3763448"/>
            <a:ext cx="0" cy="298726"/>
          </a:xfrm>
          <a:prstGeom prst="line">
            <a:avLst/>
          </a:prstGeom>
          <a:ln w="6350">
            <a:gradFill>
              <a:gsLst>
                <a:gs pos="0">
                  <a:schemeClr val="accent1"/>
                </a:gs>
                <a:gs pos="100000">
                  <a:schemeClr val="accent1">
                    <a:lumMod val="20000"/>
                    <a:lumOff val="8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1F189630-5D2C-4C98-8395-7A3CE8B6708B}"/>
              </a:ext>
            </a:extLst>
          </p:cNvPr>
          <p:cNvCxnSpPr>
            <a:cxnSpLocks/>
          </p:cNvCxnSpPr>
          <p:nvPr/>
        </p:nvCxnSpPr>
        <p:spPr>
          <a:xfrm>
            <a:off x="4903116" y="3851415"/>
            <a:ext cx="0" cy="284443"/>
          </a:xfrm>
          <a:prstGeom prst="line">
            <a:avLst/>
          </a:prstGeom>
          <a:ln w="6350">
            <a:gradFill>
              <a:gsLst>
                <a:gs pos="0">
                  <a:schemeClr val="accent1"/>
                </a:gs>
                <a:gs pos="100000">
                  <a:schemeClr val="accent1">
                    <a:lumMod val="20000"/>
                    <a:lumOff val="8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id="{6DBC4A9F-83A1-495E-A248-4F6421FE87D6}"/>
              </a:ext>
            </a:extLst>
          </p:cNvPr>
          <p:cNvCxnSpPr>
            <a:cxnSpLocks/>
          </p:cNvCxnSpPr>
          <p:nvPr/>
        </p:nvCxnSpPr>
        <p:spPr>
          <a:xfrm>
            <a:off x="5580771" y="4462019"/>
            <a:ext cx="0" cy="130566"/>
          </a:xfrm>
          <a:prstGeom prst="line">
            <a:avLst/>
          </a:prstGeom>
          <a:ln w="6350">
            <a:gradFill>
              <a:gsLst>
                <a:gs pos="0">
                  <a:schemeClr val="accent1"/>
                </a:gs>
                <a:gs pos="100000">
                  <a:schemeClr val="accent1">
                    <a:lumMod val="20000"/>
                    <a:lumOff val="8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id="{BA3348C5-3784-4CBF-913F-90844F7D9340}"/>
              </a:ext>
            </a:extLst>
          </p:cNvPr>
          <p:cNvCxnSpPr>
            <a:cxnSpLocks/>
          </p:cNvCxnSpPr>
          <p:nvPr/>
        </p:nvCxnSpPr>
        <p:spPr>
          <a:xfrm>
            <a:off x="6597259" y="4250505"/>
            <a:ext cx="0" cy="186114"/>
          </a:xfrm>
          <a:prstGeom prst="line">
            <a:avLst/>
          </a:prstGeom>
          <a:ln w="6350">
            <a:gradFill>
              <a:gsLst>
                <a:gs pos="0">
                  <a:schemeClr val="accent1"/>
                </a:gs>
                <a:gs pos="100000">
                  <a:schemeClr val="accent1">
                    <a:lumMod val="20000"/>
                    <a:lumOff val="8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466" name="组合 465">
            <a:extLst>
              <a:ext uri="{FF2B5EF4-FFF2-40B4-BE49-F238E27FC236}">
                <a16:creationId xmlns:a16="http://schemas.microsoft.com/office/drawing/2014/main" id="{73A847E2-04CA-4A7F-8A88-459A2BC6DEED}"/>
              </a:ext>
            </a:extLst>
          </p:cNvPr>
          <p:cNvGrpSpPr/>
          <p:nvPr/>
        </p:nvGrpSpPr>
        <p:grpSpPr>
          <a:xfrm>
            <a:off x="4550625" y="2034213"/>
            <a:ext cx="2937080" cy="426499"/>
            <a:chOff x="4519510" y="2034213"/>
            <a:chExt cx="2937080" cy="426499"/>
          </a:xfrm>
        </p:grpSpPr>
        <p:grpSp>
          <p:nvGrpSpPr>
            <p:cNvPr id="199" name="组合 198">
              <a:extLst>
                <a:ext uri="{FF2B5EF4-FFF2-40B4-BE49-F238E27FC236}">
                  <a16:creationId xmlns:a16="http://schemas.microsoft.com/office/drawing/2014/main" id="{08BB9D83-B9BD-463E-B84A-750412097F83}"/>
                </a:ext>
              </a:extLst>
            </p:cNvPr>
            <p:cNvGrpSpPr/>
            <p:nvPr/>
          </p:nvGrpSpPr>
          <p:grpSpPr>
            <a:xfrm flipH="1" flipV="1">
              <a:off x="4519510" y="2134972"/>
              <a:ext cx="2937080" cy="325740"/>
              <a:chOff x="2433925" y="2176994"/>
              <a:chExt cx="5136654" cy="1048913"/>
            </a:xfrm>
          </p:grpSpPr>
          <p:sp>
            <p:nvSpPr>
              <p:cNvPr id="200" name="平行四边形 199">
                <a:extLst>
                  <a:ext uri="{FF2B5EF4-FFF2-40B4-BE49-F238E27FC236}">
                    <a16:creationId xmlns:a16="http://schemas.microsoft.com/office/drawing/2014/main" id="{507D773C-A4A5-4109-90A6-BADA8004E252}"/>
                  </a:ext>
                </a:extLst>
              </p:cNvPr>
              <p:cNvSpPr/>
              <p:nvPr/>
            </p:nvSpPr>
            <p:spPr>
              <a:xfrm>
                <a:off x="2433925" y="2535126"/>
                <a:ext cx="2843182" cy="222325"/>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endParaRPr>
              </a:p>
            </p:txBody>
          </p:sp>
          <p:sp>
            <p:nvSpPr>
              <p:cNvPr id="201" name="平行四边形 200">
                <a:extLst>
                  <a:ext uri="{FF2B5EF4-FFF2-40B4-BE49-F238E27FC236}">
                    <a16:creationId xmlns:a16="http://schemas.microsoft.com/office/drawing/2014/main" id="{302CF615-C82B-4F56-BE3C-3E44F06CDD20}"/>
                  </a:ext>
                </a:extLst>
              </p:cNvPr>
              <p:cNvSpPr/>
              <p:nvPr/>
            </p:nvSpPr>
            <p:spPr>
              <a:xfrm>
                <a:off x="4153993" y="3060027"/>
                <a:ext cx="1863005" cy="165880"/>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sp>
            <p:nvSpPr>
              <p:cNvPr id="202" name="平行四边形 201">
                <a:extLst>
                  <a:ext uri="{FF2B5EF4-FFF2-40B4-BE49-F238E27FC236}">
                    <a16:creationId xmlns:a16="http://schemas.microsoft.com/office/drawing/2014/main" id="{A64C2E93-7C2D-4D1E-A146-114C2E6D2331}"/>
                  </a:ext>
                </a:extLst>
              </p:cNvPr>
              <p:cNvSpPr/>
              <p:nvPr/>
            </p:nvSpPr>
            <p:spPr>
              <a:xfrm>
                <a:off x="5210430" y="2176994"/>
                <a:ext cx="2360149" cy="82128"/>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grpSp>
        <p:grpSp>
          <p:nvGrpSpPr>
            <p:cNvPr id="166" name="组合 165">
              <a:extLst>
                <a:ext uri="{FF2B5EF4-FFF2-40B4-BE49-F238E27FC236}">
                  <a16:creationId xmlns:a16="http://schemas.microsoft.com/office/drawing/2014/main" id="{60F17AF4-B80F-42D4-984F-AD9FD18C3D6F}"/>
                </a:ext>
              </a:extLst>
            </p:cNvPr>
            <p:cNvGrpSpPr/>
            <p:nvPr/>
          </p:nvGrpSpPr>
          <p:grpSpPr>
            <a:xfrm>
              <a:off x="4698893" y="2034213"/>
              <a:ext cx="2010487" cy="373700"/>
              <a:chOff x="592554" y="2021812"/>
              <a:chExt cx="2010487" cy="373700"/>
            </a:xfrm>
          </p:grpSpPr>
          <p:sp>
            <p:nvSpPr>
              <p:cNvPr id="176" name="文本框 175">
                <a:extLst>
                  <a:ext uri="{FF2B5EF4-FFF2-40B4-BE49-F238E27FC236}">
                    <a16:creationId xmlns:a16="http://schemas.microsoft.com/office/drawing/2014/main" id="{82399590-CA2D-4F15-879D-F4E97C064FC2}"/>
                  </a:ext>
                </a:extLst>
              </p:cNvPr>
              <p:cNvSpPr txBox="1"/>
              <p:nvPr/>
            </p:nvSpPr>
            <p:spPr>
              <a:xfrm>
                <a:off x="592554" y="2026180"/>
                <a:ext cx="2010487" cy="369332"/>
              </a:xfrm>
              <a:prstGeom prst="rect">
                <a:avLst/>
              </a:prstGeom>
            </p:spPr>
            <p:txBody>
              <a:bodyPr wrap="square" lIns="0" tIns="0" rIns="0" bIns="0">
                <a:spAutoFit/>
              </a:bodyPr>
              <a:lstStyle>
                <a:defPPr>
                  <a:defRPr lang="zh-CN"/>
                </a:defPPr>
                <a:lvl1pPr marR="0" lvl="0" indent="0" fontAlgn="auto">
                  <a:lnSpc>
                    <a:spcPct val="100000"/>
                  </a:lnSpc>
                  <a:spcBef>
                    <a:spcPts val="0"/>
                  </a:spcBef>
                  <a:spcAft>
                    <a:spcPts val="900"/>
                  </a:spcAft>
                  <a:buClrTx/>
                  <a:buSzTx/>
                  <a:buFontTx/>
                  <a:buNone/>
                  <a:tabLst/>
                  <a:defRPr kumimoji="0" sz="2400" b="0" i="0" u="none" strike="noStrike" cap="none" spc="300" normalizeH="0" baseline="0">
                    <a:ln w="22225">
                      <a:gradFill flip="none" rotWithShape="1">
                        <a:gsLst>
                          <a:gs pos="41000">
                            <a:schemeClr val="accent1"/>
                          </a:gs>
                          <a:gs pos="71000">
                            <a:schemeClr val="accent2"/>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dirty="0"/>
                  <a:t>内销</a:t>
                </a:r>
                <a:r>
                  <a:rPr lang="en-US" altLang="zh-CN" dirty="0"/>
                  <a:t>OEM</a:t>
                </a:r>
                <a:endParaRPr lang="zh-CN" altLang="en-US" dirty="0"/>
              </a:p>
            </p:txBody>
          </p:sp>
          <p:sp>
            <p:nvSpPr>
              <p:cNvPr id="181" name="文本框 180">
                <a:extLst>
                  <a:ext uri="{FF2B5EF4-FFF2-40B4-BE49-F238E27FC236}">
                    <a16:creationId xmlns:a16="http://schemas.microsoft.com/office/drawing/2014/main" id="{3B0424DE-5CC7-4B16-9A45-68DCE8C2A5FF}"/>
                  </a:ext>
                </a:extLst>
              </p:cNvPr>
              <p:cNvSpPr txBox="1"/>
              <p:nvPr/>
            </p:nvSpPr>
            <p:spPr>
              <a:xfrm>
                <a:off x="592554" y="2021812"/>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effectLst>
                      <a:outerShdw blurRad="38100" dist="38100" dir="2700000" algn="tl">
                        <a:srgbClr val="000000">
                          <a:alpha val="43137"/>
                        </a:srgbClr>
                      </a:outerShdw>
                      <a:reflection blurRad="50800" stA="15000" endPos="37000" dist="88900" dir="5400000" sy="-100000" algn="bl" rotWithShape="0"/>
                    </a:effectLst>
                  </a:rPr>
                  <a:t>内销</a:t>
                </a:r>
                <a:r>
                  <a:rPr lang="en-US" altLang="zh-CN" sz="2400" spc="300" dirty="0">
                    <a:effectLst>
                      <a:outerShdw blurRad="38100" dist="38100" dir="2700000" algn="tl">
                        <a:srgbClr val="000000">
                          <a:alpha val="43137"/>
                        </a:srgbClr>
                      </a:outerShdw>
                      <a:reflection blurRad="50800" stA="15000" endPos="37000" dist="88900" dir="5400000" sy="-100000" algn="bl" rotWithShape="0"/>
                    </a:effectLst>
                  </a:rPr>
                  <a:t>OEM</a:t>
                </a:r>
                <a:endParaRPr lang="zh-CN" altLang="en-US" sz="2400" spc="300" dirty="0">
                  <a:effectLst>
                    <a:outerShdw blurRad="38100" dist="38100" dir="2700000" algn="tl">
                      <a:srgbClr val="000000">
                        <a:alpha val="43137"/>
                      </a:srgbClr>
                    </a:outerShdw>
                    <a:reflection blurRad="50800" stA="15000" endPos="37000" dist="88900" dir="5400000" sy="-100000" algn="bl" rotWithShape="0"/>
                  </a:effectLst>
                </a:endParaRPr>
              </a:p>
            </p:txBody>
          </p:sp>
        </p:grpSp>
      </p:grpSp>
      <p:grpSp>
        <p:nvGrpSpPr>
          <p:cNvPr id="458" name="组合 457">
            <a:extLst>
              <a:ext uri="{FF2B5EF4-FFF2-40B4-BE49-F238E27FC236}">
                <a16:creationId xmlns:a16="http://schemas.microsoft.com/office/drawing/2014/main" id="{B4A1BB85-BC04-4231-BDCA-18E8D69A64D2}"/>
              </a:ext>
            </a:extLst>
          </p:cNvPr>
          <p:cNvGrpSpPr/>
          <p:nvPr/>
        </p:nvGrpSpPr>
        <p:grpSpPr>
          <a:xfrm>
            <a:off x="5257983" y="3848100"/>
            <a:ext cx="249912" cy="249238"/>
            <a:chOff x="4841876" y="7785100"/>
            <a:chExt cx="590550" cy="588963"/>
          </a:xfrm>
        </p:grpSpPr>
        <p:sp>
          <p:nvSpPr>
            <p:cNvPr id="24" name="Freeform 16">
              <a:extLst>
                <a:ext uri="{FF2B5EF4-FFF2-40B4-BE49-F238E27FC236}">
                  <a16:creationId xmlns:a16="http://schemas.microsoft.com/office/drawing/2014/main" id="{6899ECCE-CD66-435A-8766-F73BD695C20E}"/>
                </a:ext>
              </a:extLst>
            </p:cNvPr>
            <p:cNvSpPr>
              <a:spLocks/>
            </p:cNvSpPr>
            <p:nvPr/>
          </p:nvSpPr>
          <p:spPr bwMode="auto">
            <a:xfrm>
              <a:off x="4922838" y="7866063"/>
              <a:ext cx="428625" cy="428625"/>
            </a:xfrm>
            <a:custGeom>
              <a:avLst/>
              <a:gdLst>
                <a:gd name="T0" fmla="*/ 105 w 112"/>
                <a:gd name="T1" fmla="*/ 0 h 112"/>
                <a:gd name="T2" fmla="*/ 7 w 112"/>
                <a:gd name="T3" fmla="*/ 0 h 112"/>
                <a:gd name="T4" fmla="*/ 0 w 112"/>
                <a:gd name="T5" fmla="*/ 7 h 112"/>
                <a:gd name="T6" fmla="*/ 0 w 112"/>
                <a:gd name="T7" fmla="*/ 105 h 112"/>
                <a:gd name="T8" fmla="*/ 7 w 112"/>
                <a:gd name="T9" fmla="*/ 112 h 112"/>
                <a:gd name="T10" fmla="*/ 105 w 112"/>
                <a:gd name="T11" fmla="*/ 112 h 112"/>
                <a:gd name="T12" fmla="*/ 112 w 112"/>
                <a:gd name="T13" fmla="*/ 105 h 112"/>
                <a:gd name="T14" fmla="*/ 112 w 112"/>
                <a:gd name="T15" fmla="*/ 7 h 112"/>
                <a:gd name="T16" fmla="*/ 105 w 112"/>
                <a:gd name="T17"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12">
                  <a:moveTo>
                    <a:pt x="105" y="0"/>
                  </a:moveTo>
                  <a:cubicBezTo>
                    <a:pt x="7" y="0"/>
                    <a:pt x="7" y="0"/>
                    <a:pt x="7" y="0"/>
                  </a:cubicBezTo>
                  <a:cubicBezTo>
                    <a:pt x="3" y="0"/>
                    <a:pt x="0" y="3"/>
                    <a:pt x="0" y="7"/>
                  </a:cubicBezTo>
                  <a:cubicBezTo>
                    <a:pt x="0" y="105"/>
                    <a:pt x="0" y="105"/>
                    <a:pt x="0" y="105"/>
                  </a:cubicBezTo>
                  <a:cubicBezTo>
                    <a:pt x="0" y="109"/>
                    <a:pt x="3" y="112"/>
                    <a:pt x="7" y="112"/>
                  </a:cubicBezTo>
                  <a:cubicBezTo>
                    <a:pt x="105" y="112"/>
                    <a:pt x="105" y="112"/>
                    <a:pt x="105" y="112"/>
                  </a:cubicBezTo>
                  <a:cubicBezTo>
                    <a:pt x="109" y="112"/>
                    <a:pt x="112" y="109"/>
                    <a:pt x="112" y="105"/>
                  </a:cubicBezTo>
                  <a:cubicBezTo>
                    <a:pt x="112" y="7"/>
                    <a:pt x="112" y="7"/>
                    <a:pt x="112" y="7"/>
                  </a:cubicBezTo>
                  <a:cubicBezTo>
                    <a:pt x="112" y="3"/>
                    <a:pt x="109" y="0"/>
                    <a:pt x="105" y="0"/>
                  </a:cubicBezTo>
                  <a:close/>
                </a:path>
              </a:pathLst>
            </a:custGeom>
            <a:noFill/>
            <a:ln w="95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effectLst>
                  <a:outerShdw blurRad="38100" dist="38100" dir="2700000" algn="tl">
                    <a:srgbClr val="000000">
                      <a:alpha val="43137"/>
                    </a:srgbClr>
                  </a:outerShdw>
                </a:effectLst>
              </a:endParaRPr>
            </a:p>
          </p:txBody>
        </p:sp>
        <p:sp>
          <p:nvSpPr>
            <p:cNvPr id="25" name="Rectangle 17">
              <a:extLst>
                <a:ext uri="{FF2B5EF4-FFF2-40B4-BE49-F238E27FC236}">
                  <a16:creationId xmlns:a16="http://schemas.microsoft.com/office/drawing/2014/main" id="{33A26885-2659-4377-81CE-DCB2B08CE22E}"/>
                </a:ext>
              </a:extLst>
            </p:cNvPr>
            <p:cNvSpPr>
              <a:spLocks noChangeArrowheads="1"/>
            </p:cNvSpPr>
            <p:nvPr/>
          </p:nvSpPr>
          <p:spPr bwMode="auto">
            <a:xfrm>
              <a:off x="5056188" y="7999413"/>
              <a:ext cx="161925" cy="160337"/>
            </a:xfrm>
            <a:prstGeom prst="rect">
              <a:avLst/>
            </a:prstGeom>
            <a:noFill/>
            <a:ln w="95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26" name="Line 18">
              <a:extLst>
                <a:ext uri="{FF2B5EF4-FFF2-40B4-BE49-F238E27FC236}">
                  <a16:creationId xmlns:a16="http://schemas.microsoft.com/office/drawing/2014/main" id="{09240EC5-5E76-47D6-B697-BD84D45F5D81}"/>
                </a:ext>
              </a:extLst>
            </p:cNvPr>
            <p:cNvSpPr>
              <a:spLocks noChangeShapeType="1"/>
            </p:cNvSpPr>
            <p:nvPr/>
          </p:nvSpPr>
          <p:spPr bwMode="auto">
            <a:xfrm>
              <a:off x="5014913" y="7785100"/>
              <a:ext cx="0" cy="80962"/>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27" name="Line 19">
              <a:extLst>
                <a:ext uri="{FF2B5EF4-FFF2-40B4-BE49-F238E27FC236}">
                  <a16:creationId xmlns:a16="http://schemas.microsoft.com/office/drawing/2014/main" id="{00ED4D0D-7294-40B5-BBBC-C933956215D3}"/>
                </a:ext>
              </a:extLst>
            </p:cNvPr>
            <p:cNvSpPr>
              <a:spLocks noChangeShapeType="1"/>
            </p:cNvSpPr>
            <p:nvPr/>
          </p:nvSpPr>
          <p:spPr bwMode="auto">
            <a:xfrm>
              <a:off x="5014913" y="8294688"/>
              <a:ext cx="0" cy="79375"/>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28" name="Line 20">
              <a:extLst>
                <a:ext uri="{FF2B5EF4-FFF2-40B4-BE49-F238E27FC236}">
                  <a16:creationId xmlns:a16="http://schemas.microsoft.com/office/drawing/2014/main" id="{FC6F5EB5-240F-4F89-9511-C5AA17BA7035}"/>
                </a:ext>
              </a:extLst>
            </p:cNvPr>
            <p:cNvSpPr>
              <a:spLocks noChangeShapeType="1"/>
            </p:cNvSpPr>
            <p:nvPr/>
          </p:nvSpPr>
          <p:spPr bwMode="auto">
            <a:xfrm>
              <a:off x="5137151" y="7785100"/>
              <a:ext cx="0" cy="80962"/>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29" name="Line 21">
              <a:extLst>
                <a:ext uri="{FF2B5EF4-FFF2-40B4-BE49-F238E27FC236}">
                  <a16:creationId xmlns:a16="http://schemas.microsoft.com/office/drawing/2014/main" id="{913CA4F9-347B-485C-A780-605A65A3B20D}"/>
                </a:ext>
              </a:extLst>
            </p:cNvPr>
            <p:cNvSpPr>
              <a:spLocks noChangeShapeType="1"/>
            </p:cNvSpPr>
            <p:nvPr/>
          </p:nvSpPr>
          <p:spPr bwMode="auto">
            <a:xfrm>
              <a:off x="5137151" y="8294688"/>
              <a:ext cx="0" cy="79375"/>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30" name="Line 22">
              <a:extLst>
                <a:ext uri="{FF2B5EF4-FFF2-40B4-BE49-F238E27FC236}">
                  <a16:creationId xmlns:a16="http://schemas.microsoft.com/office/drawing/2014/main" id="{BB5B1FAC-A338-41DC-BA1D-44C462BDA605}"/>
                </a:ext>
              </a:extLst>
            </p:cNvPr>
            <p:cNvSpPr>
              <a:spLocks noChangeShapeType="1"/>
            </p:cNvSpPr>
            <p:nvPr/>
          </p:nvSpPr>
          <p:spPr bwMode="auto">
            <a:xfrm>
              <a:off x="5259388" y="7785100"/>
              <a:ext cx="0" cy="80962"/>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31" name="Line 23">
              <a:extLst>
                <a:ext uri="{FF2B5EF4-FFF2-40B4-BE49-F238E27FC236}">
                  <a16:creationId xmlns:a16="http://schemas.microsoft.com/office/drawing/2014/main" id="{1D715EC2-DB54-47E2-BD43-B57D2B296DFB}"/>
                </a:ext>
              </a:extLst>
            </p:cNvPr>
            <p:cNvSpPr>
              <a:spLocks noChangeShapeType="1"/>
            </p:cNvSpPr>
            <p:nvPr/>
          </p:nvSpPr>
          <p:spPr bwMode="auto">
            <a:xfrm>
              <a:off x="5259388" y="8294688"/>
              <a:ext cx="0" cy="79375"/>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32" name="Line 24">
              <a:extLst>
                <a:ext uri="{FF2B5EF4-FFF2-40B4-BE49-F238E27FC236}">
                  <a16:creationId xmlns:a16="http://schemas.microsoft.com/office/drawing/2014/main" id="{D020ACFF-6BAF-4BD8-85A0-9E6BF4882E32}"/>
                </a:ext>
              </a:extLst>
            </p:cNvPr>
            <p:cNvSpPr>
              <a:spLocks noChangeShapeType="1"/>
            </p:cNvSpPr>
            <p:nvPr/>
          </p:nvSpPr>
          <p:spPr bwMode="auto">
            <a:xfrm>
              <a:off x="4841876" y="7956550"/>
              <a:ext cx="80963" cy="0"/>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33" name="Line 25">
              <a:extLst>
                <a:ext uri="{FF2B5EF4-FFF2-40B4-BE49-F238E27FC236}">
                  <a16:creationId xmlns:a16="http://schemas.microsoft.com/office/drawing/2014/main" id="{57D882C6-3198-4A33-B80B-56DBEC9D9077}"/>
                </a:ext>
              </a:extLst>
            </p:cNvPr>
            <p:cNvSpPr>
              <a:spLocks noChangeShapeType="1"/>
            </p:cNvSpPr>
            <p:nvPr/>
          </p:nvSpPr>
          <p:spPr bwMode="auto">
            <a:xfrm>
              <a:off x="5351463" y="7956550"/>
              <a:ext cx="80963" cy="0"/>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34" name="Line 26">
              <a:extLst>
                <a:ext uri="{FF2B5EF4-FFF2-40B4-BE49-F238E27FC236}">
                  <a16:creationId xmlns:a16="http://schemas.microsoft.com/office/drawing/2014/main" id="{C37F3630-8895-4B19-9751-A45AA647244D}"/>
                </a:ext>
              </a:extLst>
            </p:cNvPr>
            <p:cNvSpPr>
              <a:spLocks noChangeShapeType="1"/>
            </p:cNvSpPr>
            <p:nvPr/>
          </p:nvSpPr>
          <p:spPr bwMode="auto">
            <a:xfrm>
              <a:off x="4841876" y="8080375"/>
              <a:ext cx="80963" cy="0"/>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35" name="Line 27">
              <a:extLst>
                <a:ext uri="{FF2B5EF4-FFF2-40B4-BE49-F238E27FC236}">
                  <a16:creationId xmlns:a16="http://schemas.microsoft.com/office/drawing/2014/main" id="{2DE40C69-B96E-4981-8F92-4387DC089942}"/>
                </a:ext>
              </a:extLst>
            </p:cNvPr>
            <p:cNvSpPr>
              <a:spLocks noChangeShapeType="1"/>
            </p:cNvSpPr>
            <p:nvPr/>
          </p:nvSpPr>
          <p:spPr bwMode="auto">
            <a:xfrm>
              <a:off x="5351463" y="8080375"/>
              <a:ext cx="80963" cy="0"/>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36" name="Line 28">
              <a:extLst>
                <a:ext uri="{FF2B5EF4-FFF2-40B4-BE49-F238E27FC236}">
                  <a16:creationId xmlns:a16="http://schemas.microsoft.com/office/drawing/2014/main" id="{189D9C26-B941-4212-9702-627F0FC980CA}"/>
                </a:ext>
              </a:extLst>
            </p:cNvPr>
            <p:cNvSpPr>
              <a:spLocks noChangeShapeType="1"/>
            </p:cNvSpPr>
            <p:nvPr/>
          </p:nvSpPr>
          <p:spPr bwMode="auto">
            <a:xfrm>
              <a:off x="4841876" y="8202613"/>
              <a:ext cx="80963" cy="0"/>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37" name="Line 29">
              <a:extLst>
                <a:ext uri="{FF2B5EF4-FFF2-40B4-BE49-F238E27FC236}">
                  <a16:creationId xmlns:a16="http://schemas.microsoft.com/office/drawing/2014/main" id="{F2D1FA18-EC49-4B34-9E38-D501F780979F}"/>
                </a:ext>
              </a:extLst>
            </p:cNvPr>
            <p:cNvSpPr>
              <a:spLocks noChangeShapeType="1"/>
            </p:cNvSpPr>
            <p:nvPr/>
          </p:nvSpPr>
          <p:spPr bwMode="auto">
            <a:xfrm>
              <a:off x="5351463" y="8202613"/>
              <a:ext cx="80963" cy="0"/>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grpSp>
      <p:sp>
        <p:nvSpPr>
          <p:cNvPr id="212" name="椭圆 211">
            <a:extLst>
              <a:ext uri="{FF2B5EF4-FFF2-40B4-BE49-F238E27FC236}">
                <a16:creationId xmlns:a16="http://schemas.microsoft.com/office/drawing/2014/main" id="{2684A0F5-C533-4B2E-A5DE-C75B368C0DBB}"/>
              </a:ext>
            </a:extLst>
          </p:cNvPr>
          <p:cNvSpPr/>
          <p:nvPr/>
        </p:nvSpPr>
        <p:spPr>
          <a:xfrm>
            <a:off x="5040401" y="4051300"/>
            <a:ext cx="716826" cy="165638"/>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nvGrpSpPr>
          <p:cNvPr id="461" name="组合 460">
            <a:extLst>
              <a:ext uri="{FF2B5EF4-FFF2-40B4-BE49-F238E27FC236}">
                <a16:creationId xmlns:a16="http://schemas.microsoft.com/office/drawing/2014/main" id="{1E6C093B-D7E9-4AEF-8AAA-9EA88EDD2975}"/>
              </a:ext>
            </a:extLst>
          </p:cNvPr>
          <p:cNvGrpSpPr/>
          <p:nvPr/>
        </p:nvGrpSpPr>
        <p:grpSpPr>
          <a:xfrm>
            <a:off x="5768702" y="3494659"/>
            <a:ext cx="716826" cy="362711"/>
            <a:chOff x="6439624" y="3744690"/>
            <a:chExt cx="716826" cy="362711"/>
          </a:xfrm>
        </p:grpSpPr>
        <p:grpSp>
          <p:nvGrpSpPr>
            <p:cNvPr id="457" name="组合 456">
              <a:extLst>
                <a:ext uri="{FF2B5EF4-FFF2-40B4-BE49-F238E27FC236}">
                  <a16:creationId xmlns:a16="http://schemas.microsoft.com/office/drawing/2014/main" id="{C043A373-5E2B-4555-AE53-CFF834C13253}"/>
                </a:ext>
              </a:extLst>
            </p:cNvPr>
            <p:cNvGrpSpPr/>
            <p:nvPr/>
          </p:nvGrpSpPr>
          <p:grpSpPr>
            <a:xfrm>
              <a:off x="6673710" y="3744690"/>
              <a:ext cx="248654" cy="290958"/>
              <a:chOff x="5868988" y="7856538"/>
              <a:chExt cx="457201" cy="534987"/>
            </a:xfrm>
          </p:grpSpPr>
          <p:sp>
            <p:nvSpPr>
              <p:cNvPr id="46" name="Freeform 35">
                <a:extLst>
                  <a:ext uri="{FF2B5EF4-FFF2-40B4-BE49-F238E27FC236}">
                    <a16:creationId xmlns:a16="http://schemas.microsoft.com/office/drawing/2014/main" id="{237F015B-DD49-4DA4-936C-F5E67A5481B1}"/>
                  </a:ext>
                </a:extLst>
              </p:cNvPr>
              <p:cNvSpPr>
                <a:spLocks/>
              </p:cNvSpPr>
              <p:nvPr/>
            </p:nvSpPr>
            <p:spPr bwMode="auto">
              <a:xfrm>
                <a:off x="5868988" y="7856538"/>
                <a:ext cx="457200" cy="534987"/>
              </a:xfrm>
              <a:custGeom>
                <a:avLst/>
                <a:gdLst>
                  <a:gd name="T0" fmla="*/ 71 w 288"/>
                  <a:gd name="T1" fmla="*/ 43 h 337"/>
                  <a:gd name="T2" fmla="*/ 0 w 288"/>
                  <a:gd name="T3" fmla="*/ 84 h 337"/>
                  <a:gd name="T4" fmla="*/ 0 w 288"/>
                  <a:gd name="T5" fmla="*/ 169 h 337"/>
                  <a:gd name="T6" fmla="*/ 0 w 288"/>
                  <a:gd name="T7" fmla="*/ 253 h 337"/>
                  <a:gd name="T8" fmla="*/ 71 w 288"/>
                  <a:gd name="T9" fmla="*/ 296 h 337"/>
                  <a:gd name="T10" fmla="*/ 143 w 288"/>
                  <a:gd name="T11" fmla="*/ 337 h 337"/>
                  <a:gd name="T12" fmla="*/ 216 w 288"/>
                  <a:gd name="T13" fmla="*/ 296 h 337"/>
                  <a:gd name="T14" fmla="*/ 288 w 288"/>
                  <a:gd name="T15" fmla="*/ 253 h 337"/>
                  <a:gd name="T16" fmla="*/ 288 w 288"/>
                  <a:gd name="T17" fmla="*/ 169 h 337"/>
                  <a:gd name="T18" fmla="*/ 288 w 288"/>
                  <a:gd name="T19" fmla="*/ 84 h 337"/>
                  <a:gd name="T20" fmla="*/ 216 w 288"/>
                  <a:gd name="T21" fmla="*/ 43 h 337"/>
                  <a:gd name="T22" fmla="*/ 143 w 288"/>
                  <a:gd name="T23" fmla="*/ 0 h 337"/>
                  <a:gd name="T24" fmla="*/ 71 w 288"/>
                  <a:gd name="T25" fmla="*/ 43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337">
                    <a:moveTo>
                      <a:pt x="71" y="43"/>
                    </a:moveTo>
                    <a:lnTo>
                      <a:pt x="0" y="84"/>
                    </a:lnTo>
                    <a:lnTo>
                      <a:pt x="0" y="169"/>
                    </a:lnTo>
                    <a:lnTo>
                      <a:pt x="0" y="253"/>
                    </a:lnTo>
                    <a:lnTo>
                      <a:pt x="71" y="296"/>
                    </a:lnTo>
                    <a:lnTo>
                      <a:pt x="143" y="337"/>
                    </a:lnTo>
                    <a:lnTo>
                      <a:pt x="216" y="296"/>
                    </a:lnTo>
                    <a:lnTo>
                      <a:pt x="288" y="253"/>
                    </a:lnTo>
                    <a:lnTo>
                      <a:pt x="288" y="169"/>
                    </a:lnTo>
                    <a:lnTo>
                      <a:pt x="288" y="84"/>
                    </a:lnTo>
                    <a:lnTo>
                      <a:pt x="216" y="43"/>
                    </a:lnTo>
                    <a:lnTo>
                      <a:pt x="143" y="0"/>
                    </a:lnTo>
                    <a:lnTo>
                      <a:pt x="71" y="43"/>
                    </a:lnTo>
                    <a:close/>
                  </a:path>
                </a:pathLst>
              </a:custGeom>
              <a:noFill/>
              <a:ln w="95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448" name="Line 36">
                <a:extLst>
                  <a:ext uri="{FF2B5EF4-FFF2-40B4-BE49-F238E27FC236}">
                    <a16:creationId xmlns:a16="http://schemas.microsoft.com/office/drawing/2014/main" id="{7C80C8AB-C2A3-4C45-99F5-A9E1EBBAF21A}"/>
                  </a:ext>
                </a:extLst>
              </p:cNvPr>
              <p:cNvSpPr>
                <a:spLocks noChangeShapeType="1"/>
              </p:cNvSpPr>
              <p:nvPr/>
            </p:nvSpPr>
            <p:spPr bwMode="auto">
              <a:xfrm flipH="1">
                <a:off x="6096001" y="7989888"/>
                <a:ext cx="230188" cy="134937"/>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449" name="Line 37">
                <a:extLst>
                  <a:ext uri="{FF2B5EF4-FFF2-40B4-BE49-F238E27FC236}">
                    <a16:creationId xmlns:a16="http://schemas.microsoft.com/office/drawing/2014/main" id="{4CFCC74A-8588-46F1-B68D-D9CBCF90F303}"/>
                  </a:ext>
                </a:extLst>
              </p:cNvPr>
              <p:cNvSpPr>
                <a:spLocks noChangeShapeType="1"/>
              </p:cNvSpPr>
              <p:nvPr/>
            </p:nvSpPr>
            <p:spPr bwMode="auto">
              <a:xfrm>
                <a:off x="5868988" y="7989888"/>
                <a:ext cx="227013" cy="134937"/>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450" name="Line 38">
                <a:extLst>
                  <a:ext uri="{FF2B5EF4-FFF2-40B4-BE49-F238E27FC236}">
                    <a16:creationId xmlns:a16="http://schemas.microsoft.com/office/drawing/2014/main" id="{1991BC68-1DD2-484D-810D-743828069E1D}"/>
                  </a:ext>
                </a:extLst>
              </p:cNvPr>
              <p:cNvSpPr>
                <a:spLocks noChangeShapeType="1"/>
              </p:cNvSpPr>
              <p:nvPr/>
            </p:nvSpPr>
            <p:spPr bwMode="auto">
              <a:xfrm flipV="1">
                <a:off x="6096001" y="8124825"/>
                <a:ext cx="0" cy="266700"/>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451" name="Line 39">
                <a:extLst>
                  <a:ext uri="{FF2B5EF4-FFF2-40B4-BE49-F238E27FC236}">
                    <a16:creationId xmlns:a16="http://schemas.microsoft.com/office/drawing/2014/main" id="{D3720B5F-DA1C-454E-A927-1210D15E63FE}"/>
                  </a:ext>
                </a:extLst>
              </p:cNvPr>
              <p:cNvSpPr>
                <a:spLocks noChangeShapeType="1"/>
              </p:cNvSpPr>
              <p:nvPr/>
            </p:nvSpPr>
            <p:spPr bwMode="auto">
              <a:xfrm>
                <a:off x="6203951" y="8059738"/>
                <a:ext cx="0" cy="266700"/>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452" name="Line 40">
                <a:extLst>
                  <a:ext uri="{FF2B5EF4-FFF2-40B4-BE49-F238E27FC236}">
                    <a16:creationId xmlns:a16="http://schemas.microsoft.com/office/drawing/2014/main" id="{3E64E1FB-6BA6-438C-B860-E7A6AE906F7D}"/>
                  </a:ext>
                </a:extLst>
              </p:cNvPr>
              <p:cNvSpPr>
                <a:spLocks noChangeShapeType="1"/>
              </p:cNvSpPr>
              <p:nvPr/>
            </p:nvSpPr>
            <p:spPr bwMode="auto">
              <a:xfrm flipH="1">
                <a:off x="6096001" y="8124825"/>
                <a:ext cx="230188" cy="133350"/>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453" name="Line 41">
                <a:extLst>
                  <a:ext uri="{FF2B5EF4-FFF2-40B4-BE49-F238E27FC236}">
                    <a16:creationId xmlns:a16="http://schemas.microsoft.com/office/drawing/2014/main" id="{EDAE418E-F225-405D-AE5B-BC955F2F2430}"/>
                  </a:ext>
                </a:extLst>
              </p:cNvPr>
              <p:cNvSpPr>
                <a:spLocks noChangeShapeType="1"/>
              </p:cNvSpPr>
              <p:nvPr/>
            </p:nvSpPr>
            <p:spPr bwMode="auto">
              <a:xfrm flipH="1" flipV="1">
                <a:off x="5868988" y="8124825"/>
                <a:ext cx="227013" cy="133350"/>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454" name="Line 42">
                <a:extLst>
                  <a:ext uri="{FF2B5EF4-FFF2-40B4-BE49-F238E27FC236}">
                    <a16:creationId xmlns:a16="http://schemas.microsoft.com/office/drawing/2014/main" id="{D6C64239-E660-4EA0-8B0B-8A4D274DA75A}"/>
                  </a:ext>
                </a:extLst>
              </p:cNvPr>
              <p:cNvSpPr>
                <a:spLocks noChangeShapeType="1"/>
              </p:cNvSpPr>
              <p:nvPr/>
            </p:nvSpPr>
            <p:spPr bwMode="auto">
              <a:xfrm flipV="1">
                <a:off x="5988051" y="8059738"/>
                <a:ext cx="0" cy="266700"/>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455" name="Line 43">
                <a:extLst>
                  <a:ext uri="{FF2B5EF4-FFF2-40B4-BE49-F238E27FC236}">
                    <a16:creationId xmlns:a16="http://schemas.microsoft.com/office/drawing/2014/main" id="{793F82AB-3D3B-4AD8-B8A4-2BDFEB84E722}"/>
                  </a:ext>
                </a:extLst>
              </p:cNvPr>
              <p:cNvSpPr>
                <a:spLocks noChangeShapeType="1"/>
              </p:cNvSpPr>
              <p:nvPr/>
            </p:nvSpPr>
            <p:spPr bwMode="auto">
              <a:xfrm flipH="1">
                <a:off x="5988051" y="7924800"/>
                <a:ext cx="215900" cy="134937"/>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456" name="Line 44">
                <a:extLst>
                  <a:ext uri="{FF2B5EF4-FFF2-40B4-BE49-F238E27FC236}">
                    <a16:creationId xmlns:a16="http://schemas.microsoft.com/office/drawing/2014/main" id="{2E4FB225-FD72-4745-B268-09750C737A9F}"/>
                  </a:ext>
                </a:extLst>
              </p:cNvPr>
              <p:cNvSpPr>
                <a:spLocks noChangeShapeType="1"/>
              </p:cNvSpPr>
              <p:nvPr/>
            </p:nvSpPr>
            <p:spPr bwMode="auto">
              <a:xfrm flipH="1" flipV="1">
                <a:off x="5988051" y="7924800"/>
                <a:ext cx="215900" cy="134937"/>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grpSp>
        <p:sp>
          <p:nvSpPr>
            <p:cNvPr id="213" name="椭圆 212">
              <a:extLst>
                <a:ext uri="{FF2B5EF4-FFF2-40B4-BE49-F238E27FC236}">
                  <a16:creationId xmlns:a16="http://schemas.microsoft.com/office/drawing/2014/main" id="{482BA761-E254-4633-A697-0BED618D5CD6}"/>
                </a:ext>
              </a:extLst>
            </p:cNvPr>
            <p:cNvSpPr/>
            <p:nvPr/>
          </p:nvSpPr>
          <p:spPr>
            <a:xfrm>
              <a:off x="6439624" y="3941763"/>
              <a:ext cx="716826" cy="165638"/>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grpSp>
        <p:nvGrpSpPr>
          <p:cNvPr id="463" name="组合 462">
            <a:extLst>
              <a:ext uri="{FF2B5EF4-FFF2-40B4-BE49-F238E27FC236}">
                <a16:creationId xmlns:a16="http://schemas.microsoft.com/office/drawing/2014/main" id="{A4352055-413E-475D-AAFB-F55B7C55651E}"/>
              </a:ext>
            </a:extLst>
          </p:cNvPr>
          <p:cNvGrpSpPr/>
          <p:nvPr/>
        </p:nvGrpSpPr>
        <p:grpSpPr>
          <a:xfrm>
            <a:off x="6505664" y="3848100"/>
            <a:ext cx="716826" cy="349788"/>
            <a:chOff x="6484074" y="3760788"/>
            <a:chExt cx="716826" cy="349788"/>
          </a:xfrm>
        </p:grpSpPr>
        <p:grpSp>
          <p:nvGrpSpPr>
            <p:cNvPr id="459" name="组合 458">
              <a:extLst>
                <a:ext uri="{FF2B5EF4-FFF2-40B4-BE49-F238E27FC236}">
                  <a16:creationId xmlns:a16="http://schemas.microsoft.com/office/drawing/2014/main" id="{A039F07B-9F47-45D8-861C-3DC7F1EAE865}"/>
                </a:ext>
              </a:extLst>
            </p:cNvPr>
            <p:cNvGrpSpPr/>
            <p:nvPr/>
          </p:nvGrpSpPr>
          <p:grpSpPr>
            <a:xfrm>
              <a:off x="6708343" y="3760788"/>
              <a:ext cx="268288" cy="200819"/>
              <a:chOff x="3871913" y="7953376"/>
              <a:chExt cx="536575" cy="401638"/>
            </a:xfrm>
          </p:grpSpPr>
          <p:sp>
            <p:nvSpPr>
              <p:cNvPr id="16" name="Freeform 7">
                <a:extLst>
                  <a:ext uri="{FF2B5EF4-FFF2-40B4-BE49-F238E27FC236}">
                    <a16:creationId xmlns:a16="http://schemas.microsoft.com/office/drawing/2014/main" id="{E58E3596-3BB9-4CC9-8BDC-34DC374AF397}"/>
                  </a:ext>
                </a:extLst>
              </p:cNvPr>
              <p:cNvSpPr>
                <a:spLocks/>
              </p:cNvSpPr>
              <p:nvPr/>
            </p:nvSpPr>
            <p:spPr bwMode="auto">
              <a:xfrm>
                <a:off x="3871913" y="8032751"/>
                <a:ext cx="536575" cy="322263"/>
              </a:xfrm>
              <a:custGeom>
                <a:avLst/>
                <a:gdLst>
                  <a:gd name="T0" fmla="*/ 4 w 140"/>
                  <a:gd name="T1" fmla="*/ 0 h 84"/>
                  <a:gd name="T2" fmla="*/ 137 w 140"/>
                  <a:gd name="T3" fmla="*/ 0 h 84"/>
                  <a:gd name="T4" fmla="*/ 140 w 140"/>
                  <a:gd name="T5" fmla="*/ 4 h 84"/>
                  <a:gd name="T6" fmla="*/ 140 w 140"/>
                  <a:gd name="T7" fmla="*/ 81 h 84"/>
                  <a:gd name="T8" fmla="*/ 137 w 140"/>
                  <a:gd name="T9" fmla="*/ 84 h 84"/>
                  <a:gd name="T10" fmla="*/ 91 w 140"/>
                  <a:gd name="T11" fmla="*/ 84 h 84"/>
                  <a:gd name="T12" fmla="*/ 70 w 140"/>
                  <a:gd name="T13" fmla="*/ 63 h 84"/>
                  <a:gd name="T14" fmla="*/ 49 w 140"/>
                  <a:gd name="T15" fmla="*/ 84 h 84"/>
                  <a:gd name="T16" fmla="*/ 4 w 140"/>
                  <a:gd name="T17" fmla="*/ 84 h 84"/>
                  <a:gd name="T18" fmla="*/ 0 w 140"/>
                  <a:gd name="T19" fmla="*/ 81 h 84"/>
                  <a:gd name="T20" fmla="*/ 0 w 140"/>
                  <a:gd name="T21" fmla="*/ 4 h 84"/>
                  <a:gd name="T22" fmla="*/ 4 w 140"/>
                  <a:gd name="T23"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0" h="84">
                    <a:moveTo>
                      <a:pt x="4" y="0"/>
                    </a:moveTo>
                    <a:cubicBezTo>
                      <a:pt x="137" y="0"/>
                      <a:pt x="137" y="0"/>
                      <a:pt x="137" y="0"/>
                    </a:cubicBezTo>
                    <a:cubicBezTo>
                      <a:pt x="138" y="0"/>
                      <a:pt x="140" y="2"/>
                      <a:pt x="140" y="4"/>
                    </a:cubicBezTo>
                    <a:cubicBezTo>
                      <a:pt x="140" y="81"/>
                      <a:pt x="140" y="81"/>
                      <a:pt x="140" y="81"/>
                    </a:cubicBezTo>
                    <a:cubicBezTo>
                      <a:pt x="140" y="82"/>
                      <a:pt x="138" y="84"/>
                      <a:pt x="137" y="84"/>
                    </a:cubicBezTo>
                    <a:cubicBezTo>
                      <a:pt x="91" y="84"/>
                      <a:pt x="91" y="84"/>
                      <a:pt x="91" y="84"/>
                    </a:cubicBezTo>
                    <a:cubicBezTo>
                      <a:pt x="70" y="63"/>
                      <a:pt x="70" y="63"/>
                      <a:pt x="70" y="63"/>
                    </a:cubicBezTo>
                    <a:cubicBezTo>
                      <a:pt x="49" y="84"/>
                      <a:pt x="49" y="84"/>
                      <a:pt x="49" y="84"/>
                    </a:cubicBezTo>
                    <a:cubicBezTo>
                      <a:pt x="4" y="84"/>
                      <a:pt x="4" y="84"/>
                      <a:pt x="4" y="84"/>
                    </a:cubicBezTo>
                    <a:cubicBezTo>
                      <a:pt x="2" y="84"/>
                      <a:pt x="0" y="82"/>
                      <a:pt x="0" y="81"/>
                    </a:cubicBezTo>
                    <a:cubicBezTo>
                      <a:pt x="0" y="4"/>
                      <a:pt x="0" y="4"/>
                      <a:pt x="0" y="4"/>
                    </a:cubicBezTo>
                    <a:cubicBezTo>
                      <a:pt x="0" y="2"/>
                      <a:pt x="2" y="0"/>
                      <a:pt x="4" y="0"/>
                    </a:cubicBezTo>
                    <a:close/>
                  </a:path>
                </a:pathLst>
              </a:custGeom>
              <a:noFill/>
              <a:ln w="95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17" name="Oval 8">
                <a:extLst>
                  <a:ext uri="{FF2B5EF4-FFF2-40B4-BE49-F238E27FC236}">
                    <a16:creationId xmlns:a16="http://schemas.microsoft.com/office/drawing/2014/main" id="{5D354CEA-E8B5-445F-8BDA-5D143301FB42}"/>
                  </a:ext>
                </a:extLst>
              </p:cNvPr>
              <p:cNvSpPr>
                <a:spLocks noChangeArrowheads="1"/>
              </p:cNvSpPr>
              <p:nvPr/>
            </p:nvSpPr>
            <p:spPr bwMode="auto">
              <a:xfrm>
                <a:off x="3952876" y="8140701"/>
                <a:ext cx="106363" cy="107950"/>
              </a:xfrm>
              <a:prstGeom prst="ellipse">
                <a:avLst/>
              </a:prstGeom>
              <a:noFill/>
              <a:ln w="95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18" name="Oval 9">
                <a:extLst>
                  <a:ext uri="{FF2B5EF4-FFF2-40B4-BE49-F238E27FC236}">
                    <a16:creationId xmlns:a16="http://schemas.microsoft.com/office/drawing/2014/main" id="{7258BF7E-620A-4410-9401-0937F64AF38F}"/>
                  </a:ext>
                </a:extLst>
              </p:cNvPr>
              <p:cNvSpPr>
                <a:spLocks noChangeArrowheads="1"/>
              </p:cNvSpPr>
              <p:nvPr/>
            </p:nvSpPr>
            <p:spPr bwMode="auto">
              <a:xfrm>
                <a:off x="4221163" y="8140701"/>
                <a:ext cx="106363" cy="107950"/>
              </a:xfrm>
              <a:prstGeom prst="ellipse">
                <a:avLst/>
              </a:prstGeom>
              <a:noFill/>
              <a:ln w="95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sp>
            <p:nvSpPr>
              <p:cNvPr id="19" name="Line 10">
                <a:extLst>
                  <a:ext uri="{FF2B5EF4-FFF2-40B4-BE49-F238E27FC236}">
                    <a16:creationId xmlns:a16="http://schemas.microsoft.com/office/drawing/2014/main" id="{0829BCA6-56A0-48D9-919F-85C8B1AA0657}"/>
                  </a:ext>
                </a:extLst>
              </p:cNvPr>
              <p:cNvSpPr>
                <a:spLocks noChangeShapeType="1"/>
              </p:cNvSpPr>
              <p:nvPr/>
            </p:nvSpPr>
            <p:spPr bwMode="auto">
              <a:xfrm>
                <a:off x="3898901" y="7953376"/>
                <a:ext cx="482600" cy="0"/>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effectLst>
                    <a:outerShdw blurRad="38100" dist="38100" dir="2700000" algn="tl">
                      <a:srgbClr val="000000">
                        <a:alpha val="43137"/>
                      </a:srgbClr>
                    </a:outerShdw>
                  </a:effectLst>
                </a:endParaRPr>
              </a:p>
            </p:txBody>
          </p:sp>
        </p:grpSp>
        <p:sp>
          <p:nvSpPr>
            <p:cNvPr id="210" name="椭圆 209">
              <a:extLst>
                <a:ext uri="{FF2B5EF4-FFF2-40B4-BE49-F238E27FC236}">
                  <a16:creationId xmlns:a16="http://schemas.microsoft.com/office/drawing/2014/main" id="{A8E16381-BA85-4DB5-B0BA-114C83243E8C}"/>
                </a:ext>
              </a:extLst>
            </p:cNvPr>
            <p:cNvSpPr/>
            <p:nvPr/>
          </p:nvSpPr>
          <p:spPr>
            <a:xfrm>
              <a:off x="6484074" y="3944938"/>
              <a:ext cx="716826" cy="165638"/>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sp>
        <p:nvSpPr>
          <p:cNvPr id="131" name="矩形 130">
            <a:extLst>
              <a:ext uri="{FF2B5EF4-FFF2-40B4-BE49-F238E27FC236}">
                <a16:creationId xmlns:a16="http://schemas.microsoft.com/office/drawing/2014/main" id="{D5F357E1-1297-491B-88E4-14E08A063586}"/>
              </a:ext>
            </a:extLst>
          </p:cNvPr>
          <p:cNvSpPr/>
          <p:nvPr/>
        </p:nvSpPr>
        <p:spPr>
          <a:xfrm>
            <a:off x="8140838" y="1856412"/>
            <a:ext cx="3199254" cy="3688175"/>
          </a:xfrm>
          <a:prstGeom prst="rect">
            <a:avLst/>
          </a:prstGeom>
          <a:gradFill flip="none" rotWithShape="1">
            <a:gsLst>
              <a:gs pos="0">
                <a:schemeClr val="accent1">
                  <a:alpha val="22000"/>
                </a:schemeClr>
              </a:gs>
              <a:gs pos="735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34" name="文本框 133">
            <a:extLst>
              <a:ext uri="{FF2B5EF4-FFF2-40B4-BE49-F238E27FC236}">
                <a16:creationId xmlns:a16="http://schemas.microsoft.com/office/drawing/2014/main" id="{B813E647-A77B-4AAF-A1A3-AA3EBEAB57B1}"/>
              </a:ext>
            </a:extLst>
          </p:cNvPr>
          <p:cNvSpPr txBox="1"/>
          <p:nvPr/>
        </p:nvSpPr>
        <p:spPr>
          <a:xfrm>
            <a:off x="8244620" y="2528007"/>
            <a:ext cx="1111202" cy="584775"/>
          </a:xfrm>
          <a:prstGeom prst="rect">
            <a:avLst/>
          </a:prstGeom>
        </p:spPr>
        <p:txBody>
          <a:bodyPr wrap="none">
            <a:spAutoFit/>
          </a:bodyPr>
          <a:lstStyle>
            <a:defPPr>
              <a:defRPr lang="zh-CN"/>
            </a:defPPr>
            <a:lvl1pPr>
              <a:defRPr sz="3200" b="1">
                <a:ln w="9525" cmpd="sng">
                  <a:gradFill>
                    <a:gsLst>
                      <a:gs pos="0">
                        <a:schemeClr val="accent1"/>
                      </a:gs>
                      <a:gs pos="100000">
                        <a:schemeClr val="accent2"/>
                      </a:gs>
                    </a:gsLst>
                    <a:lin ang="5400000" scaled="1"/>
                  </a:gradFill>
                </a:ln>
                <a:solidFill>
                  <a:srgbClr val="FDFDFD"/>
                </a:solidFill>
                <a:effectLst>
                  <a:outerShdw blurRad="50800" dist="38100" dir="2700000" algn="tl" rotWithShape="0">
                    <a:prstClr val="black">
                      <a:alpha val="40000"/>
                    </a:prstClr>
                  </a:outerShdw>
                </a:effectLst>
                <a:latin typeface="+mj-ea"/>
                <a:ea typeface="+mj-ea"/>
              </a:defRPr>
            </a:lvl1pPr>
          </a:lstStyle>
          <a:p>
            <a:r>
              <a:rPr lang="en-US" altLang="zh-CN" b="0" dirty="0">
                <a:effectLst>
                  <a:outerShdw blurRad="38100" dist="38100" dir="2700000" algn="tl">
                    <a:srgbClr val="000000">
                      <a:alpha val="43137"/>
                    </a:srgbClr>
                  </a:outerShdw>
                </a:effectLst>
              </a:rPr>
              <a:t>200%</a:t>
            </a:r>
          </a:p>
        </p:txBody>
      </p:sp>
      <p:sp>
        <p:nvSpPr>
          <p:cNvPr id="135" name="文本框 134">
            <a:extLst>
              <a:ext uri="{FF2B5EF4-FFF2-40B4-BE49-F238E27FC236}">
                <a16:creationId xmlns:a16="http://schemas.microsoft.com/office/drawing/2014/main" id="{4062D1CE-FA73-4522-8FE0-D0AF1AA338BD}"/>
              </a:ext>
            </a:extLst>
          </p:cNvPr>
          <p:cNvSpPr txBox="1"/>
          <p:nvPr/>
        </p:nvSpPr>
        <p:spPr>
          <a:xfrm>
            <a:off x="9223430" y="2742123"/>
            <a:ext cx="1980029" cy="307777"/>
          </a:xfrm>
          <a:prstGeom prst="rect">
            <a:avLst/>
          </a:prstGeom>
          <a:noFill/>
        </p:spPr>
        <p:txBody>
          <a:bodyPr wrap="none">
            <a:spAutoFit/>
          </a:bodyPr>
          <a:lstStyle/>
          <a:p>
            <a:r>
              <a:rPr kumimoji="0" lang="zh-CN" altLang="en-US" sz="14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latin typeface="+mn-ea"/>
                <a:cs typeface="+mn-cs"/>
              </a:rPr>
              <a:t>京东月均销量同比增长</a:t>
            </a:r>
          </a:p>
        </p:txBody>
      </p:sp>
      <p:sp>
        <p:nvSpPr>
          <p:cNvPr id="136" name="文本框 135">
            <a:extLst>
              <a:ext uri="{FF2B5EF4-FFF2-40B4-BE49-F238E27FC236}">
                <a16:creationId xmlns:a16="http://schemas.microsoft.com/office/drawing/2014/main" id="{34C9FF02-14EF-4C69-821D-11E41ED92DAE}"/>
              </a:ext>
            </a:extLst>
          </p:cNvPr>
          <p:cNvSpPr txBox="1"/>
          <p:nvPr/>
        </p:nvSpPr>
        <p:spPr>
          <a:xfrm>
            <a:off x="9240473" y="2640081"/>
            <a:ext cx="1304096" cy="184666"/>
          </a:xfrm>
          <a:prstGeom prst="rect">
            <a:avLst/>
          </a:prstGeom>
          <a:noFill/>
        </p:spPr>
        <p:txBody>
          <a:bodyPr wrap="square">
            <a:spAutoFit/>
          </a:bodyPr>
          <a:lstStyle/>
          <a:p>
            <a:r>
              <a:rPr kumimoji="0" lang="en-US" altLang="zh-CN" sz="6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cs typeface="+mn-cs"/>
              </a:rPr>
              <a:t>MONTH ON MONTH GROWTH</a:t>
            </a:r>
          </a:p>
        </p:txBody>
      </p:sp>
      <p:sp>
        <p:nvSpPr>
          <p:cNvPr id="139" name="文本框 138">
            <a:extLst>
              <a:ext uri="{FF2B5EF4-FFF2-40B4-BE49-F238E27FC236}">
                <a16:creationId xmlns:a16="http://schemas.microsoft.com/office/drawing/2014/main" id="{A6AC84F4-F7F5-48AA-8612-C40065803580}"/>
              </a:ext>
            </a:extLst>
          </p:cNvPr>
          <p:cNvSpPr txBox="1"/>
          <p:nvPr/>
        </p:nvSpPr>
        <p:spPr>
          <a:xfrm>
            <a:off x="8244620" y="3278021"/>
            <a:ext cx="885179" cy="584775"/>
          </a:xfrm>
          <a:prstGeom prst="rect">
            <a:avLst/>
          </a:prstGeom>
        </p:spPr>
        <p:txBody>
          <a:bodyPr wrap="none">
            <a:spAutoFit/>
          </a:bodyPr>
          <a:lstStyle>
            <a:defPPr>
              <a:defRPr lang="zh-CN"/>
            </a:defPPr>
            <a:lvl1pPr>
              <a:defRPr sz="3200" b="1">
                <a:ln w="9525" cmpd="sng">
                  <a:gradFill>
                    <a:gsLst>
                      <a:gs pos="0">
                        <a:schemeClr val="accent1"/>
                      </a:gs>
                      <a:gs pos="100000">
                        <a:schemeClr val="accent2"/>
                      </a:gs>
                    </a:gsLst>
                    <a:lin ang="5400000" scaled="1"/>
                  </a:gradFill>
                </a:ln>
                <a:solidFill>
                  <a:srgbClr val="FDFDFD"/>
                </a:solidFill>
                <a:effectLst>
                  <a:outerShdw blurRad="50800" dist="38100" dir="2700000" algn="tl" rotWithShape="0">
                    <a:prstClr val="black">
                      <a:alpha val="40000"/>
                    </a:prstClr>
                  </a:outerShdw>
                </a:effectLst>
                <a:latin typeface="+mj-ea"/>
                <a:ea typeface="+mj-ea"/>
              </a:defRPr>
            </a:lvl1pPr>
          </a:lstStyle>
          <a:p>
            <a:r>
              <a:rPr lang="en-US" altLang="zh-CN" b="0">
                <a:effectLst>
                  <a:outerShdw blurRad="38100" dist="38100" dir="2700000" algn="tl">
                    <a:srgbClr val="000000">
                      <a:alpha val="43137"/>
                    </a:srgbClr>
                  </a:outerShdw>
                </a:effectLst>
              </a:rPr>
              <a:t>20%</a:t>
            </a:r>
            <a:endParaRPr lang="en-US" altLang="zh-CN" b="0" dirty="0">
              <a:effectLst>
                <a:outerShdw blurRad="38100" dist="38100" dir="2700000" algn="tl">
                  <a:srgbClr val="000000">
                    <a:alpha val="43137"/>
                  </a:srgbClr>
                </a:outerShdw>
              </a:effectLst>
            </a:endParaRPr>
          </a:p>
        </p:txBody>
      </p:sp>
      <p:sp>
        <p:nvSpPr>
          <p:cNvPr id="140" name="文本框 139">
            <a:extLst>
              <a:ext uri="{FF2B5EF4-FFF2-40B4-BE49-F238E27FC236}">
                <a16:creationId xmlns:a16="http://schemas.microsoft.com/office/drawing/2014/main" id="{3E543E80-6D13-477F-87AE-E554A8697C04}"/>
              </a:ext>
            </a:extLst>
          </p:cNvPr>
          <p:cNvSpPr txBox="1"/>
          <p:nvPr/>
        </p:nvSpPr>
        <p:spPr>
          <a:xfrm>
            <a:off x="8250486" y="3760318"/>
            <a:ext cx="1082348" cy="307777"/>
          </a:xfrm>
          <a:prstGeom prst="rect">
            <a:avLst/>
          </a:prstGeom>
          <a:noFill/>
        </p:spPr>
        <p:txBody>
          <a:bodyPr wrap="none">
            <a:spAutoFit/>
          </a:bodyPr>
          <a:lstStyle>
            <a:defPPr>
              <a:defRPr lang="zh-CN"/>
            </a:defPPr>
            <a:lvl1pPr>
              <a:defRPr kumimoji="0" sz="1400" b="0" i="0" u="none" strike="noStrike" cap="none" spc="0" normalizeH="0" baseline="0">
                <a:ln>
                  <a:noFill/>
                </a:ln>
                <a:solidFill>
                  <a:srgbClr val="FDFDFD"/>
                </a:solidFill>
                <a:effectLst/>
                <a:uLnTx/>
                <a:uFillTx/>
                <a:latin typeface="Montserrat"/>
                <a:ea typeface="OPPOSans R"/>
              </a:defRPr>
            </a:lvl1pPr>
          </a:lstStyle>
          <a:p>
            <a:r>
              <a:rPr lang="zh-CN" altLang="en-US" dirty="0">
                <a:effectLst>
                  <a:outerShdw blurRad="38100" dist="38100" dir="2700000" algn="tl">
                    <a:srgbClr val="000000">
                      <a:alpha val="43137"/>
                    </a:srgbClr>
                  </a:outerShdw>
                </a:effectLst>
                <a:latin typeface="+mn-ea"/>
                <a:ea typeface="+mn-ea"/>
              </a:rPr>
              <a:t>网吧市占率</a:t>
            </a:r>
          </a:p>
        </p:txBody>
      </p:sp>
      <p:sp>
        <p:nvSpPr>
          <p:cNvPr id="141" name="文本框 140">
            <a:extLst>
              <a:ext uri="{FF2B5EF4-FFF2-40B4-BE49-F238E27FC236}">
                <a16:creationId xmlns:a16="http://schemas.microsoft.com/office/drawing/2014/main" id="{1E69C306-544C-40AA-8022-58EE904A10EB}"/>
              </a:ext>
            </a:extLst>
          </p:cNvPr>
          <p:cNvSpPr txBox="1"/>
          <p:nvPr/>
        </p:nvSpPr>
        <p:spPr>
          <a:xfrm>
            <a:off x="8268176" y="4014885"/>
            <a:ext cx="1304096" cy="184666"/>
          </a:xfrm>
          <a:prstGeom prst="rect">
            <a:avLst/>
          </a:prstGeom>
          <a:noFill/>
        </p:spPr>
        <p:txBody>
          <a:bodyPr wrap="square">
            <a:spAutoFit/>
          </a:bodyPr>
          <a:lstStyle/>
          <a:p>
            <a:r>
              <a:rPr kumimoji="0" lang="en-US" altLang="zh-CN" sz="6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cs typeface="+mn-cs"/>
              </a:rPr>
              <a:t>INTERNET BAR</a:t>
            </a:r>
          </a:p>
        </p:txBody>
      </p:sp>
      <p:sp>
        <p:nvSpPr>
          <p:cNvPr id="142" name="文本框 141">
            <a:extLst>
              <a:ext uri="{FF2B5EF4-FFF2-40B4-BE49-F238E27FC236}">
                <a16:creationId xmlns:a16="http://schemas.microsoft.com/office/drawing/2014/main" id="{BB031747-6B9C-4ACF-A538-3790359CEC9C}"/>
              </a:ext>
            </a:extLst>
          </p:cNvPr>
          <p:cNvSpPr txBox="1"/>
          <p:nvPr/>
        </p:nvSpPr>
        <p:spPr>
          <a:xfrm>
            <a:off x="8244620" y="4424402"/>
            <a:ext cx="881973" cy="584775"/>
          </a:xfrm>
          <a:prstGeom prst="rect">
            <a:avLst/>
          </a:prstGeom>
        </p:spPr>
        <p:txBody>
          <a:bodyPr wrap="none">
            <a:spAutoFit/>
          </a:bodyPr>
          <a:lstStyle>
            <a:defPPr>
              <a:defRPr lang="zh-CN"/>
            </a:defPPr>
            <a:lvl1pPr>
              <a:defRPr sz="3200" b="1">
                <a:ln w="9525" cmpd="sng">
                  <a:gradFill>
                    <a:gsLst>
                      <a:gs pos="0">
                        <a:schemeClr val="accent1"/>
                      </a:gs>
                      <a:gs pos="100000">
                        <a:schemeClr val="accent2"/>
                      </a:gs>
                    </a:gsLst>
                    <a:lin ang="5400000" scaled="1"/>
                  </a:gradFill>
                </a:ln>
                <a:solidFill>
                  <a:srgbClr val="FDFDFD"/>
                </a:solidFill>
                <a:effectLst>
                  <a:outerShdw blurRad="50800" dist="38100" dir="2700000" algn="tl" rotWithShape="0">
                    <a:prstClr val="black">
                      <a:alpha val="40000"/>
                    </a:prstClr>
                  </a:outerShdw>
                </a:effectLst>
                <a:latin typeface="+mj-ea"/>
                <a:ea typeface="+mj-ea"/>
              </a:defRPr>
            </a:lvl1pPr>
          </a:lstStyle>
          <a:p>
            <a:r>
              <a:rPr lang="en-US" altLang="zh-CN" b="0" dirty="0">
                <a:effectLst>
                  <a:outerShdw blurRad="38100" dist="38100" dir="2700000" algn="tl">
                    <a:srgbClr val="000000">
                      <a:alpha val="43137"/>
                    </a:srgbClr>
                  </a:outerShdw>
                </a:effectLst>
              </a:rPr>
              <a:t>40%</a:t>
            </a:r>
          </a:p>
        </p:txBody>
      </p:sp>
      <p:sp>
        <p:nvSpPr>
          <p:cNvPr id="143" name="文本框 142">
            <a:extLst>
              <a:ext uri="{FF2B5EF4-FFF2-40B4-BE49-F238E27FC236}">
                <a16:creationId xmlns:a16="http://schemas.microsoft.com/office/drawing/2014/main" id="{EFC0034D-06EA-4A45-A3D2-50C7F54FD2B1}"/>
              </a:ext>
            </a:extLst>
          </p:cNvPr>
          <p:cNvSpPr txBox="1"/>
          <p:nvPr/>
        </p:nvSpPr>
        <p:spPr>
          <a:xfrm>
            <a:off x="8251294" y="4910955"/>
            <a:ext cx="1441420" cy="307777"/>
          </a:xfrm>
          <a:prstGeom prst="rect">
            <a:avLst/>
          </a:prstGeom>
          <a:noFill/>
        </p:spPr>
        <p:txBody>
          <a:bodyPr wrap="none">
            <a:spAutoFit/>
          </a:bodyPr>
          <a:lstStyle>
            <a:defPPr>
              <a:defRPr lang="zh-CN"/>
            </a:defPPr>
            <a:lvl1pPr>
              <a:defRPr kumimoji="0" sz="1400" b="0" i="0" u="none" strike="noStrike" cap="none" spc="0" normalizeH="0" baseline="0">
                <a:ln>
                  <a:noFill/>
                </a:ln>
                <a:solidFill>
                  <a:srgbClr val="FDFDFD"/>
                </a:solidFill>
                <a:effectLst/>
                <a:uLnTx/>
                <a:uFillTx/>
                <a:latin typeface="Montserrat"/>
                <a:ea typeface="OPPOSans R"/>
              </a:defRPr>
            </a:lvl1pPr>
          </a:lstStyle>
          <a:p>
            <a:r>
              <a:rPr lang="zh-CN" altLang="en-US" dirty="0">
                <a:effectLst>
                  <a:outerShdw blurRad="38100" dist="38100" dir="2700000" algn="tl">
                    <a:srgbClr val="000000">
                      <a:alpha val="43137"/>
                    </a:srgbClr>
                  </a:outerShdw>
                </a:effectLst>
                <a:latin typeface="+mn-ea"/>
                <a:ea typeface="+mn-ea"/>
              </a:rPr>
              <a:t>电竞酒店市占率</a:t>
            </a:r>
          </a:p>
        </p:txBody>
      </p:sp>
      <p:sp>
        <p:nvSpPr>
          <p:cNvPr id="144" name="文本框 143">
            <a:extLst>
              <a:ext uri="{FF2B5EF4-FFF2-40B4-BE49-F238E27FC236}">
                <a16:creationId xmlns:a16="http://schemas.microsoft.com/office/drawing/2014/main" id="{9735DAD7-B16E-469F-A7BF-3AC70658221C}"/>
              </a:ext>
            </a:extLst>
          </p:cNvPr>
          <p:cNvSpPr txBox="1"/>
          <p:nvPr/>
        </p:nvSpPr>
        <p:spPr>
          <a:xfrm>
            <a:off x="8268985" y="5174941"/>
            <a:ext cx="1304096" cy="184666"/>
          </a:xfrm>
          <a:prstGeom prst="rect">
            <a:avLst/>
          </a:prstGeom>
          <a:noFill/>
        </p:spPr>
        <p:txBody>
          <a:bodyPr wrap="square">
            <a:spAutoFit/>
          </a:bodyPr>
          <a:lstStyle/>
          <a:p>
            <a:r>
              <a:rPr kumimoji="0" lang="en-US" altLang="zh-CN" sz="600" b="0" i="0" u="none" strike="noStrike" kern="1200" cap="none" spc="0" normalizeH="0" baseline="0" noProof="0" dirty="0">
                <a:ln>
                  <a:noFill/>
                </a:ln>
                <a:solidFill>
                  <a:srgbClr val="FDFDFD"/>
                </a:solidFill>
                <a:effectLst>
                  <a:outerShdw blurRad="38100" dist="38100" dir="2700000" algn="tl">
                    <a:srgbClr val="000000">
                      <a:alpha val="43137"/>
                    </a:srgbClr>
                  </a:outerShdw>
                </a:effectLst>
                <a:uLnTx/>
                <a:uFillTx/>
                <a:cs typeface="+mn-cs"/>
              </a:rPr>
              <a:t>E- SPORTS HOTEL </a:t>
            </a:r>
          </a:p>
        </p:txBody>
      </p:sp>
      <p:sp>
        <p:nvSpPr>
          <p:cNvPr id="475" name="矩形 474">
            <a:extLst>
              <a:ext uri="{FF2B5EF4-FFF2-40B4-BE49-F238E27FC236}">
                <a16:creationId xmlns:a16="http://schemas.microsoft.com/office/drawing/2014/main" id="{863925A2-6CB0-46FF-BF2B-7FB9B78B3F14}"/>
              </a:ext>
            </a:extLst>
          </p:cNvPr>
          <p:cNvSpPr/>
          <p:nvPr/>
        </p:nvSpPr>
        <p:spPr>
          <a:xfrm>
            <a:off x="9939008" y="2843032"/>
            <a:ext cx="1332768" cy="3548972"/>
          </a:xfrm>
          <a:prstGeom prst="rect">
            <a:avLst/>
          </a:prstGeom>
          <a:blipFill dpi="0" rotWithShape="1">
            <a:blip r:embed="rId10">
              <a:alphaModFix amt="76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pic>
        <p:nvPicPr>
          <p:cNvPr id="478" name="图片 477" descr="图片包含 电脑, 灯光, 键盘, 黑暗&#10;&#10;描述已自动生成">
            <a:extLst>
              <a:ext uri="{FF2B5EF4-FFF2-40B4-BE49-F238E27FC236}">
                <a16:creationId xmlns:a16="http://schemas.microsoft.com/office/drawing/2014/main" id="{38AB3326-6811-4FA6-AD0A-5A9AE2450D99}"/>
              </a:ext>
            </a:extLst>
          </p:cNvPr>
          <p:cNvPicPr>
            <a:picLocks noChangeAspect="1"/>
          </p:cNvPicPr>
          <p:nvPr/>
        </p:nvPicPr>
        <p:blipFill>
          <a:blip r:embed="rId8">
            <a:duotone>
              <a:schemeClr val="accent1">
                <a:shade val="45000"/>
                <a:satMod val="135000"/>
              </a:schemeClr>
              <a:prstClr val="white"/>
            </a:duotone>
            <a:extLst>
              <a:ext uri="{BEBA8EAE-BF5A-486C-A8C5-ECC9F3942E4B}">
                <a14:imgProps xmlns:a14="http://schemas.microsoft.com/office/drawing/2010/main">
                  <a14:imgLayer r:embed="rId9">
                    <a14:imgEffect>
                      <a14:brightnessContrast bright="-15000"/>
                    </a14:imgEffect>
                  </a14:imgLayer>
                </a14:imgProps>
              </a:ext>
              <a:ext uri="{28A0092B-C50C-407E-A947-70E740481C1C}">
                <a14:useLocalDpi xmlns:a14="http://schemas.microsoft.com/office/drawing/2010/main" val="0"/>
              </a:ext>
            </a:extLst>
          </a:blip>
          <a:stretch>
            <a:fillRect/>
          </a:stretch>
        </p:blipFill>
        <p:spPr>
          <a:xfrm rot="19329856">
            <a:off x="9898657" y="3391968"/>
            <a:ext cx="413850" cy="154080"/>
          </a:xfrm>
          <a:prstGeom prst="rect">
            <a:avLst/>
          </a:prstGeom>
        </p:spPr>
      </p:pic>
      <p:grpSp>
        <p:nvGrpSpPr>
          <p:cNvPr id="273" name="组合 272">
            <a:extLst>
              <a:ext uri="{FF2B5EF4-FFF2-40B4-BE49-F238E27FC236}">
                <a16:creationId xmlns:a16="http://schemas.microsoft.com/office/drawing/2014/main" id="{2C8AE81E-55A8-4BD3-A5DF-5FC157FFA229}"/>
              </a:ext>
            </a:extLst>
          </p:cNvPr>
          <p:cNvGrpSpPr/>
          <p:nvPr/>
        </p:nvGrpSpPr>
        <p:grpSpPr>
          <a:xfrm>
            <a:off x="8194006" y="2034213"/>
            <a:ext cx="2937080" cy="426499"/>
            <a:chOff x="4519510" y="2034213"/>
            <a:chExt cx="2937080" cy="426499"/>
          </a:xfrm>
        </p:grpSpPr>
        <p:grpSp>
          <p:nvGrpSpPr>
            <p:cNvPr id="274" name="组合 273">
              <a:extLst>
                <a:ext uri="{FF2B5EF4-FFF2-40B4-BE49-F238E27FC236}">
                  <a16:creationId xmlns:a16="http://schemas.microsoft.com/office/drawing/2014/main" id="{779ED2D6-C70E-48B8-838A-AAAB7C549E05}"/>
                </a:ext>
              </a:extLst>
            </p:cNvPr>
            <p:cNvGrpSpPr/>
            <p:nvPr/>
          </p:nvGrpSpPr>
          <p:grpSpPr>
            <a:xfrm flipH="1" flipV="1">
              <a:off x="4519510" y="2134972"/>
              <a:ext cx="2937080" cy="325740"/>
              <a:chOff x="2433925" y="2176994"/>
              <a:chExt cx="5136654" cy="1048913"/>
            </a:xfrm>
          </p:grpSpPr>
          <p:sp>
            <p:nvSpPr>
              <p:cNvPr id="278" name="平行四边形 277">
                <a:extLst>
                  <a:ext uri="{FF2B5EF4-FFF2-40B4-BE49-F238E27FC236}">
                    <a16:creationId xmlns:a16="http://schemas.microsoft.com/office/drawing/2014/main" id="{BE02B25E-DB69-49FE-A00F-D2FDA0AD9EE1}"/>
                  </a:ext>
                </a:extLst>
              </p:cNvPr>
              <p:cNvSpPr/>
              <p:nvPr/>
            </p:nvSpPr>
            <p:spPr>
              <a:xfrm>
                <a:off x="2433925" y="2535126"/>
                <a:ext cx="2843182" cy="222325"/>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endParaRPr>
              </a:p>
            </p:txBody>
          </p:sp>
          <p:sp>
            <p:nvSpPr>
              <p:cNvPr id="279" name="平行四边形 278">
                <a:extLst>
                  <a:ext uri="{FF2B5EF4-FFF2-40B4-BE49-F238E27FC236}">
                    <a16:creationId xmlns:a16="http://schemas.microsoft.com/office/drawing/2014/main" id="{C80CDF11-011B-47CA-A346-837E5255A61F}"/>
                  </a:ext>
                </a:extLst>
              </p:cNvPr>
              <p:cNvSpPr/>
              <p:nvPr/>
            </p:nvSpPr>
            <p:spPr>
              <a:xfrm>
                <a:off x="4153993" y="3060027"/>
                <a:ext cx="1863005" cy="165880"/>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sp>
            <p:nvSpPr>
              <p:cNvPr id="280" name="平行四边形 279">
                <a:extLst>
                  <a:ext uri="{FF2B5EF4-FFF2-40B4-BE49-F238E27FC236}">
                    <a16:creationId xmlns:a16="http://schemas.microsoft.com/office/drawing/2014/main" id="{E55F4F5E-C032-4787-830A-D6D4321FFD6A}"/>
                  </a:ext>
                </a:extLst>
              </p:cNvPr>
              <p:cNvSpPr/>
              <p:nvPr/>
            </p:nvSpPr>
            <p:spPr>
              <a:xfrm>
                <a:off x="5210430" y="2176994"/>
                <a:ext cx="2360149" cy="82128"/>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grpSp>
        <p:grpSp>
          <p:nvGrpSpPr>
            <p:cNvPr id="275" name="组合 274">
              <a:extLst>
                <a:ext uri="{FF2B5EF4-FFF2-40B4-BE49-F238E27FC236}">
                  <a16:creationId xmlns:a16="http://schemas.microsoft.com/office/drawing/2014/main" id="{9708CE67-0A07-4C33-BF6A-4805E20DA5CB}"/>
                </a:ext>
              </a:extLst>
            </p:cNvPr>
            <p:cNvGrpSpPr/>
            <p:nvPr/>
          </p:nvGrpSpPr>
          <p:grpSpPr>
            <a:xfrm>
              <a:off x="4698893" y="2034213"/>
              <a:ext cx="2010487" cy="373700"/>
              <a:chOff x="592554" y="2021812"/>
              <a:chExt cx="2010487" cy="373700"/>
            </a:xfrm>
          </p:grpSpPr>
          <p:sp>
            <p:nvSpPr>
              <p:cNvPr id="276" name="文本框 275">
                <a:extLst>
                  <a:ext uri="{FF2B5EF4-FFF2-40B4-BE49-F238E27FC236}">
                    <a16:creationId xmlns:a16="http://schemas.microsoft.com/office/drawing/2014/main" id="{938E98DA-F534-4ECA-B82F-182DCC68BA61}"/>
                  </a:ext>
                </a:extLst>
              </p:cNvPr>
              <p:cNvSpPr txBox="1"/>
              <p:nvPr/>
            </p:nvSpPr>
            <p:spPr>
              <a:xfrm>
                <a:off x="592554" y="2026180"/>
                <a:ext cx="2010487" cy="369332"/>
              </a:xfrm>
              <a:prstGeom prst="rect">
                <a:avLst/>
              </a:prstGeom>
            </p:spPr>
            <p:txBody>
              <a:bodyPr wrap="square" lIns="0" tIns="0" rIns="0" bIns="0">
                <a:spAutoFit/>
              </a:bodyPr>
              <a:lstStyle>
                <a:defPPr>
                  <a:defRPr lang="zh-CN"/>
                </a:defPPr>
                <a:lvl1pPr marR="0" lvl="0" indent="0" fontAlgn="auto">
                  <a:lnSpc>
                    <a:spcPct val="100000"/>
                  </a:lnSpc>
                  <a:spcBef>
                    <a:spcPts val="0"/>
                  </a:spcBef>
                  <a:spcAft>
                    <a:spcPts val="900"/>
                  </a:spcAft>
                  <a:buClrTx/>
                  <a:buSzTx/>
                  <a:buFontTx/>
                  <a:buNone/>
                  <a:tabLst/>
                  <a:defRPr kumimoji="0" sz="2400" b="0" i="0" u="none" strike="noStrike" cap="none" spc="300" normalizeH="0" baseline="0">
                    <a:ln w="22225">
                      <a:gradFill flip="none" rotWithShape="1">
                        <a:gsLst>
                          <a:gs pos="41000">
                            <a:schemeClr val="accent1"/>
                          </a:gs>
                          <a:gs pos="71000">
                            <a:schemeClr val="accent2"/>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dirty="0"/>
                  <a:t>内销</a:t>
                </a:r>
                <a:r>
                  <a:rPr lang="en-US" altLang="zh-CN" dirty="0"/>
                  <a:t>OBM</a:t>
                </a:r>
                <a:endParaRPr lang="zh-CN" altLang="en-US" dirty="0"/>
              </a:p>
            </p:txBody>
          </p:sp>
          <p:sp>
            <p:nvSpPr>
              <p:cNvPr id="277" name="文本框 276">
                <a:extLst>
                  <a:ext uri="{FF2B5EF4-FFF2-40B4-BE49-F238E27FC236}">
                    <a16:creationId xmlns:a16="http://schemas.microsoft.com/office/drawing/2014/main" id="{328F0D41-79FE-4C0A-A16A-8AC18FA79280}"/>
                  </a:ext>
                </a:extLst>
              </p:cNvPr>
              <p:cNvSpPr txBox="1"/>
              <p:nvPr/>
            </p:nvSpPr>
            <p:spPr>
              <a:xfrm>
                <a:off x="592554" y="2021812"/>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effectLst>
                      <a:outerShdw blurRad="38100" dist="38100" dir="2700000" algn="tl">
                        <a:srgbClr val="000000">
                          <a:alpha val="43137"/>
                        </a:srgbClr>
                      </a:outerShdw>
                      <a:reflection blurRad="50800" stA="15000" endPos="37000" dist="88900" dir="5400000" sy="-100000" algn="bl" rotWithShape="0"/>
                    </a:effectLst>
                  </a:rPr>
                  <a:t>内销</a:t>
                </a:r>
                <a:r>
                  <a:rPr lang="en-US" altLang="zh-CN" sz="2400" spc="300" dirty="0">
                    <a:effectLst>
                      <a:outerShdw blurRad="38100" dist="38100" dir="2700000" algn="tl">
                        <a:srgbClr val="000000">
                          <a:alpha val="43137"/>
                        </a:srgbClr>
                      </a:outerShdw>
                      <a:reflection blurRad="50800" stA="15000" endPos="37000" dist="88900" dir="5400000" sy="-100000" algn="bl" rotWithShape="0"/>
                    </a:effectLst>
                  </a:rPr>
                  <a:t>OBM</a:t>
                </a:r>
                <a:endParaRPr lang="zh-CN" altLang="en-US" sz="2400" spc="300" dirty="0">
                  <a:effectLst>
                    <a:outerShdw blurRad="38100" dist="38100" dir="2700000" algn="tl">
                      <a:srgbClr val="000000">
                        <a:alpha val="43137"/>
                      </a:srgbClr>
                    </a:outerShdw>
                    <a:reflection blurRad="50800" stA="15000" endPos="37000" dist="88900" dir="5400000" sy="-100000" algn="bl" rotWithShape="0"/>
                  </a:effectLst>
                </a:endParaRPr>
              </a:p>
            </p:txBody>
          </p:sp>
        </p:grpSp>
      </p:grpSp>
      <p:grpSp>
        <p:nvGrpSpPr>
          <p:cNvPr id="350" name="组合 349">
            <a:extLst>
              <a:ext uri="{FF2B5EF4-FFF2-40B4-BE49-F238E27FC236}">
                <a16:creationId xmlns:a16="http://schemas.microsoft.com/office/drawing/2014/main" id="{5066794E-917D-49DF-8517-4CF6977A0F94}"/>
              </a:ext>
            </a:extLst>
          </p:cNvPr>
          <p:cNvGrpSpPr/>
          <p:nvPr/>
        </p:nvGrpSpPr>
        <p:grpSpPr>
          <a:xfrm flipH="1">
            <a:off x="7253288" y="656340"/>
            <a:ext cx="3914873" cy="172329"/>
            <a:chOff x="379932" y="656340"/>
            <a:chExt cx="3561080" cy="172329"/>
          </a:xfrm>
        </p:grpSpPr>
        <p:sp>
          <p:nvSpPr>
            <p:cNvPr id="351" name="任意多边形: 形状 350">
              <a:extLst>
                <a:ext uri="{FF2B5EF4-FFF2-40B4-BE49-F238E27FC236}">
                  <a16:creationId xmlns:a16="http://schemas.microsoft.com/office/drawing/2014/main" id="{49B874A9-D807-44E9-91DC-C92BFBF486FB}"/>
                </a:ext>
              </a:extLst>
            </p:cNvPr>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任意多边形: 形状 351">
              <a:extLst>
                <a:ext uri="{FF2B5EF4-FFF2-40B4-BE49-F238E27FC236}">
                  <a16:creationId xmlns:a16="http://schemas.microsoft.com/office/drawing/2014/main" id="{8E891CB9-3208-4220-AA64-1842440EF55B}"/>
                </a:ext>
              </a:extLst>
            </p:cNvPr>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3" name="任意多边形: 形状 352">
              <a:extLst>
                <a:ext uri="{FF2B5EF4-FFF2-40B4-BE49-F238E27FC236}">
                  <a16:creationId xmlns:a16="http://schemas.microsoft.com/office/drawing/2014/main" id="{E227F537-6363-433B-AE85-5489206BF394}"/>
                </a:ext>
              </a:extLst>
            </p:cNvPr>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4" name="组合 353">
            <a:extLst>
              <a:ext uri="{FF2B5EF4-FFF2-40B4-BE49-F238E27FC236}">
                <a16:creationId xmlns:a16="http://schemas.microsoft.com/office/drawing/2014/main" id="{7A76611C-7BD1-4B93-90EF-EABBF870E1D8}"/>
              </a:ext>
            </a:extLst>
          </p:cNvPr>
          <p:cNvGrpSpPr/>
          <p:nvPr/>
        </p:nvGrpSpPr>
        <p:grpSpPr>
          <a:xfrm>
            <a:off x="5658545" y="1464548"/>
            <a:ext cx="874911" cy="45719"/>
            <a:chOff x="5565531" y="1568626"/>
            <a:chExt cx="1060938" cy="55440"/>
          </a:xfrm>
        </p:grpSpPr>
        <p:cxnSp>
          <p:nvCxnSpPr>
            <p:cNvPr id="355" name="直接连接符 354">
              <a:extLst>
                <a:ext uri="{FF2B5EF4-FFF2-40B4-BE49-F238E27FC236}">
                  <a16:creationId xmlns:a16="http://schemas.microsoft.com/office/drawing/2014/main" id="{7E287B02-0D2D-41F3-A65A-FB1483BEADEA}"/>
                </a:ext>
              </a:extLst>
            </p:cNvPr>
            <p:cNvCxnSpPr>
              <a:cxnSpLocks/>
            </p:cNvCxnSpPr>
            <p:nvPr/>
          </p:nvCxnSpPr>
          <p:spPr>
            <a:xfrm>
              <a:off x="5565531" y="1568626"/>
              <a:ext cx="1060938"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56" name="直接连接符 355">
              <a:extLst>
                <a:ext uri="{FF2B5EF4-FFF2-40B4-BE49-F238E27FC236}">
                  <a16:creationId xmlns:a16="http://schemas.microsoft.com/office/drawing/2014/main" id="{9C0765E1-FEB8-49B3-9BA1-2220D0A2F986}"/>
                </a:ext>
              </a:extLst>
            </p:cNvPr>
            <p:cNvCxnSpPr>
              <a:cxnSpLocks/>
            </p:cNvCxnSpPr>
            <p:nvPr/>
          </p:nvCxnSpPr>
          <p:spPr>
            <a:xfrm>
              <a:off x="5868866" y="1624066"/>
              <a:ext cx="454269"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357" name="组合 356">
            <a:extLst>
              <a:ext uri="{FF2B5EF4-FFF2-40B4-BE49-F238E27FC236}">
                <a16:creationId xmlns:a16="http://schemas.microsoft.com/office/drawing/2014/main" id="{1EC33D35-EA6A-4A9A-9E84-27F15A9D7FF4}"/>
              </a:ext>
            </a:extLst>
          </p:cNvPr>
          <p:cNvGrpSpPr/>
          <p:nvPr/>
        </p:nvGrpSpPr>
        <p:grpSpPr>
          <a:xfrm>
            <a:off x="4971312" y="429953"/>
            <a:ext cx="2249376" cy="568361"/>
            <a:chOff x="3973624" y="462786"/>
            <a:chExt cx="4244752" cy="568361"/>
          </a:xfrm>
        </p:grpSpPr>
        <p:sp>
          <p:nvSpPr>
            <p:cNvPr id="358" name="文本框 357">
              <a:extLst>
                <a:ext uri="{FF2B5EF4-FFF2-40B4-BE49-F238E27FC236}">
                  <a16:creationId xmlns:a16="http://schemas.microsoft.com/office/drawing/2014/main" id="{A5EC9CC5-A9D5-46FC-B7F8-FA1429E061D1}"/>
                </a:ext>
              </a:extLst>
            </p:cNvPr>
            <p:cNvSpPr txBox="1"/>
            <p:nvPr/>
          </p:nvSpPr>
          <p:spPr>
            <a:xfrm>
              <a:off x="3973624" y="477149"/>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业绩回顾</a:t>
              </a:r>
            </a:p>
          </p:txBody>
        </p:sp>
        <p:sp>
          <p:nvSpPr>
            <p:cNvPr id="359" name="文本框 358">
              <a:extLst>
                <a:ext uri="{FF2B5EF4-FFF2-40B4-BE49-F238E27FC236}">
                  <a16:creationId xmlns:a16="http://schemas.microsoft.com/office/drawing/2014/main" id="{AE3BB755-6640-4AD3-AE0B-4122D3E10C1A}"/>
                </a:ext>
              </a:extLst>
            </p:cNvPr>
            <p:cNvSpPr txBox="1"/>
            <p:nvPr/>
          </p:nvSpPr>
          <p:spPr>
            <a:xfrm>
              <a:off x="3973624" y="462786"/>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solidFill>
                    <a:schemeClr val="bg1"/>
                  </a:solidFill>
                  <a:latin typeface="+mj-ea"/>
                  <a:ea typeface="+mj-ea"/>
                </a:rPr>
                <a:t>业绩回顾</a:t>
              </a:r>
            </a:p>
          </p:txBody>
        </p:sp>
      </p:grpSp>
      <p:sp>
        <p:nvSpPr>
          <p:cNvPr id="360" name="文本框 359">
            <a:extLst>
              <a:ext uri="{FF2B5EF4-FFF2-40B4-BE49-F238E27FC236}">
                <a16:creationId xmlns:a16="http://schemas.microsoft.com/office/drawing/2014/main" id="{12C77E49-29C4-4FC8-B19F-3BD83865A42E}"/>
              </a:ext>
            </a:extLst>
          </p:cNvPr>
          <p:cNvSpPr txBox="1"/>
          <p:nvPr/>
        </p:nvSpPr>
        <p:spPr>
          <a:xfrm>
            <a:off x="5123839" y="1073658"/>
            <a:ext cx="1772261" cy="24622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44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dist"/>
            <a:r>
              <a:rPr lang="zh-CN" altLang="en-US" sz="1600" spc="0" dirty="0">
                <a:solidFill>
                  <a:schemeClr val="bg1"/>
                </a:solidFill>
                <a:latin typeface="+mj-ea"/>
                <a:ea typeface="+mj-ea"/>
              </a:rPr>
              <a:t>逆风飞扬</a:t>
            </a:r>
            <a:r>
              <a:rPr lang="en-US" altLang="zh-CN" sz="1600" spc="0" dirty="0">
                <a:solidFill>
                  <a:schemeClr val="bg1"/>
                </a:solidFill>
                <a:latin typeface="+mj-ea"/>
                <a:ea typeface="+mj-ea"/>
              </a:rPr>
              <a:t>·</a:t>
            </a:r>
            <a:r>
              <a:rPr lang="zh-CN" altLang="en-US" sz="1600" spc="0" dirty="0">
                <a:solidFill>
                  <a:schemeClr val="bg1"/>
                </a:solidFill>
                <a:latin typeface="+mj-ea"/>
                <a:ea typeface="+mj-ea"/>
              </a:rPr>
              <a:t>再创辉煌</a:t>
            </a:r>
          </a:p>
        </p:txBody>
      </p:sp>
      <p:grpSp>
        <p:nvGrpSpPr>
          <p:cNvPr id="361" name="组合 360">
            <a:extLst>
              <a:ext uri="{FF2B5EF4-FFF2-40B4-BE49-F238E27FC236}">
                <a16:creationId xmlns:a16="http://schemas.microsoft.com/office/drawing/2014/main" id="{BAA6B5F4-041E-4926-831F-06B142EC8B2E}"/>
              </a:ext>
            </a:extLst>
          </p:cNvPr>
          <p:cNvGrpSpPr/>
          <p:nvPr/>
        </p:nvGrpSpPr>
        <p:grpSpPr>
          <a:xfrm>
            <a:off x="919063" y="656340"/>
            <a:ext cx="3867249" cy="172329"/>
            <a:chOff x="379932" y="656340"/>
            <a:chExt cx="3561080" cy="172329"/>
          </a:xfrm>
        </p:grpSpPr>
        <p:sp>
          <p:nvSpPr>
            <p:cNvPr id="362" name="任意多边形: 形状 361">
              <a:extLst>
                <a:ext uri="{FF2B5EF4-FFF2-40B4-BE49-F238E27FC236}">
                  <a16:creationId xmlns:a16="http://schemas.microsoft.com/office/drawing/2014/main" id="{1E5FB9CC-A53F-4182-BF50-026BD97F3AB4}"/>
                </a:ext>
              </a:extLst>
            </p:cNvPr>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任意多边形: 形状 362">
              <a:extLst>
                <a:ext uri="{FF2B5EF4-FFF2-40B4-BE49-F238E27FC236}">
                  <a16:creationId xmlns:a16="http://schemas.microsoft.com/office/drawing/2014/main" id="{160AF096-755B-4927-9231-45BB6E13D475}"/>
                </a:ext>
              </a:extLst>
            </p:cNvPr>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4" name="任意多边形: 形状 363">
              <a:extLst>
                <a:ext uri="{FF2B5EF4-FFF2-40B4-BE49-F238E27FC236}">
                  <a16:creationId xmlns:a16="http://schemas.microsoft.com/office/drawing/2014/main" id="{A41A6EEA-56D0-4988-9CAB-00DCDC820DE1}"/>
                </a:ext>
              </a:extLst>
            </p:cNvPr>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94913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a:extLst>
              <a:ext uri="{FF2B5EF4-FFF2-40B4-BE49-F238E27FC236}">
                <a16:creationId xmlns:a16="http://schemas.microsoft.com/office/drawing/2014/main" id="{4E17419F-3BAF-44BF-BF02-AE1F70E67EA6}"/>
              </a:ext>
            </a:extLst>
          </p:cNvPr>
          <p:cNvPicPr>
            <a:picLocks noChangeAspect="1"/>
          </p:cNvPicPr>
          <p:nvPr/>
        </p:nvPicPr>
        <p:blipFill rotWithShape="1">
          <a:blip r:embed="rId2">
            <a:extLst>
              <a:ext uri="{28A0092B-C50C-407E-A947-70E740481C1C}">
                <a14:useLocalDpi xmlns:a14="http://schemas.microsoft.com/office/drawing/2010/main" val="0"/>
              </a:ext>
            </a:extLst>
          </a:blip>
          <a:srcRect t="-17" b="25633"/>
          <a:stretch/>
        </p:blipFill>
        <p:spPr>
          <a:xfrm>
            <a:off x="-1" y="0"/>
            <a:ext cx="12192002" cy="6857798"/>
          </a:xfrm>
          <a:prstGeom prst="rect">
            <a:avLst/>
          </a:prstGeom>
        </p:spPr>
      </p:pic>
      <p:sp>
        <p:nvSpPr>
          <p:cNvPr id="67" name="矩形 66">
            <a:extLst>
              <a:ext uri="{FF2B5EF4-FFF2-40B4-BE49-F238E27FC236}">
                <a16:creationId xmlns:a16="http://schemas.microsoft.com/office/drawing/2014/main" id="{2B82A7C5-2A5D-4746-A64D-E2A05FE2CB08}"/>
              </a:ext>
            </a:extLst>
          </p:cNvPr>
          <p:cNvSpPr/>
          <p:nvPr/>
        </p:nvSpPr>
        <p:spPr>
          <a:xfrm>
            <a:off x="-2" y="202"/>
            <a:ext cx="12192002" cy="6857597"/>
          </a:xfrm>
          <a:prstGeom prst="rect">
            <a:avLst/>
          </a:prstGeom>
          <a:blipFill dpi="0" rotWithShape="1">
            <a:blip r:embed="rId3">
              <a:alphaModFix amt="70000"/>
            </a:blip>
            <a:srcRect/>
            <a:stretch>
              <a:fillRect l="-21309" r="-15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id="{D2A1EF26-8612-46EE-8A99-F9179347C501}"/>
              </a:ext>
            </a:extLst>
          </p:cNvPr>
          <p:cNvSpPr/>
          <p:nvPr/>
        </p:nvSpPr>
        <p:spPr>
          <a:xfrm>
            <a:off x="10811090" y="5311952"/>
            <a:ext cx="714141" cy="714141"/>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a:extLst>
              <a:ext uri="{FF2B5EF4-FFF2-40B4-BE49-F238E27FC236}">
                <a16:creationId xmlns:a16="http://schemas.microsoft.com/office/drawing/2014/main" id="{0AED42A5-DAC2-4C86-B6E2-8DA6D8D75060}"/>
              </a:ext>
            </a:extLst>
          </p:cNvPr>
          <p:cNvSpPr/>
          <p:nvPr/>
        </p:nvSpPr>
        <p:spPr>
          <a:xfrm>
            <a:off x="0" y="0"/>
            <a:ext cx="12192000" cy="6858000"/>
          </a:xfrm>
          <a:prstGeom prst="rect">
            <a:avLst/>
          </a:prstGeom>
          <a:gradFill flip="none" rotWithShape="1">
            <a:gsLst>
              <a:gs pos="0">
                <a:srgbClr val="140035">
                  <a:alpha val="90000"/>
                </a:srgbClr>
              </a:gs>
              <a:gs pos="69000">
                <a:srgbClr val="140035">
                  <a:alpha val="85000"/>
                </a:srgbClr>
              </a:gs>
              <a:gs pos="100000">
                <a:srgbClr val="140035">
                  <a:alpha val="0"/>
                </a:srgbClr>
              </a:gs>
              <a:gs pos="36000">
                <a:srgbClr val="140035">
                  <a:alpha val="42000"/>
                </a:srgbClr>
              </a:gs>
            </a:gsLst>
            <a:lin ang="54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a:extLst>
              <a:ext uri="{FF2B5EF4-FFF2-40B4-BE49-F238E27FC236}">
                <a16:creationId xmlns:a16="http://schemas.microsoft.com/office/drawing/2014/main" id="{B843F5A4-8DDE-4552-BDDF-2896E5876B11}"/>
              </a:ext>
            </a:extLst>
          </p:cNvPr>
          <p:cNvSpPr/>
          <p:nvPr/>
        </p:nvSpPr>
        <p:spPr>
          <a:xfrm>
            <a:off x="888903" y="977984"/>
            <a:ext cx="647178" cy="64717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a:extLst>
              <a:ext uri="{FF2B5EF4-FFF2-40B4-BE49-F238E27FC236}">
                <a16:creationId xmlns:a16="http://schemas.microsoft.com/office/drawing/2014/main" id="{40CC6BDF-4EA5-4B23-B07F-1C2C2D0428BE}"/>
              </a:ext>
            </a:extLst>
          </p:cNvPr>
          <p:cNvSpPr/>
          <p:nvPr/>
        </p:nvSpPr>
        <p:spPr>
          <a:xfrm>
            <a:off x="-694171" y="3770243"/>
            <a:ext cx="1388342" cy="1388342"/>
          </a:xfrm>
          <a:prstGeom prst="ellipse">
            <a:avLst/>
          </a:prstGeom>
          <a:gradFill>
            <a:gsLst>
              <a:gs pos="44000">
                <a:srgbClr val="990AA0">
                  <a:alpha val="70000"/>
                </a:srgbClr>
              </a:gs>
              <a:gs pos="23000">
                <a:srgbClr val="AB08B1">
                  <a:lumMod val="93000"/>
                  <a:lumOff val="7000"/>
                  <a:alpha val="70000"/>
                </a:srgbClr>
              </a:gs>
              <a:gs pos="0">
                <a:srgbClr val="B008B5">
                  <a:alpha val="50000"/>
                </a:srgbClr>
              </a:gs>
              <a:gs pos="100000">
                <a:srgbClr val="2A0F42">
                  <a:alpha val="40000"/>
                </a:srgbClr>
              </a:gs>
              <a:gs pos="76000">
                <a:srgbClr val="530E66">
                  <a:alpha val="70000"/>
                </a:srgbClr>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a:extLst>
              <a:ext uri="{FF2B5EF4-FFF2-40B4-BE49-F238E27FC236}">
                <a16:creationId xmlns:a16="http://schemas.microsoft.com/office/drawing/2014/main" id="{EC4CFC8C-375B-4739-B119-C2500557F5F7}"/>
              </a:ext>
            </a:extLst>
          </p:cNvPr>
          <p:cNvSpPr/>
          <p:nvPr/>
        </p:nvSpPr>
        <p:spPr>
          <a:xfrm>
            <a:off x="11315546" y="0"/>
            <a:ext cx="1752907" cy="1752907"/>
          </a:xfrm>
          <a:prstGeom prst="ellipse">
            <a:avLst/>
          </a:prstGeom>
          <a:gradFill>
            <a:gsLst>
              <a:gs pos="44000">
                <a:srgbClr val="990AA0">
                  <a:alpha val="50000"/>
                </a:srgbClr>
              </a:gs>
              <a:gs pos="23000">
                <a:srgbClr val="AB08B1">
                  <a:lumMod val="93000"/>
                  <a:lumOff val="7000"/>
                  <a:alpha val="55000"/>
                </a:srgbClr>
              </a:gs>
              <a:gs pos="0">
                <a:srgbClr val="B008B5">
                  <a:alpha val="55000"/>
                </a:srgbClr>
              </a:gs>
              <a:gs pos="100000">
                <a:srgbClr val="2A0F42">
                  <a:alpha val="50000"/>
                </a:srgbClr>
              </a:gs>
              <a:gs pos="76000">
                <a:srgbClr val="530E66">
                  <a:alpha val="50000"/>
                </a:srgbClr>
              </a:gs>
            </a:gsLst>
            <a:lin ang="2700000" scaled="0"/>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a:extLst>
              <a:ext uri="{FF2B5EF4-FFF2-40B4-BE49-F238E27FC236}">
                <a16:creationId xmlns:a16="http://schemas.microsoft.com/office/drawing/2014/main" id="{6B346587-3FC4-4321-A472-AE8777F5CB91}"/>
              </a:ext>
            </a:extLst>
          </p:cNvPr>
          <p:cNvGrpSpPr/>
          <p:nvPr/>
        </p:nvGrpSpPr>
        <p:grpSpPr>
          <a:xfrm>
            <a:off x="3926444" y="2220406"/>
            <a:ext cx="4339113" cy="1358741"/>
            <a:chOff x="3973624" y="462786"/>
            <a:chExt cx="5161736" cy="4313717"/>
          </a:xfrm>
        </p:grpSpPr>
        <p:sp>
          <p:nvSpPr>
            <p:cNvPr id="66" name="文本框 65">
              <a:extLst>
                <a:ext uri="{FF2B5EF4-FFF2-40B4-BE49-F238E27FC236}">
                  <a16:creationId xmlns:a16="http://schemas.microsoft.com/office/drawing/2014/main" id="{6A30A9A2-4127-47A4-AB50-2F7ED21C226D}"/>
                </a:ext>
              </a:extLst>
            </p:cNvPr>
            <p:cNvSpPr txBox="1"/>
            <p:nvPr/>
          </p:nvSpPr>
          <p:spPr>
            <a:xfrm>
              <a:off x="3973626" y="477149"/>
              <a:ext cx="5161734" cy="4299354"/>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项目介绍</a:t>
              </a:r>
            </a:p>
          </p:txBody>
        </p:sp>
        <p:sp>
          <p:nvSpPr>
            <p:cNvPr id="68" name="文本框 67">
              <a:extLst>
                <a:ext uri="{FF2B5EF4-FFF2-40B4-BE49-F238E27FC236}">
                  <a16:creationId xmlns:a16="http://schemas.microsoft.com/office/drawing/2014/main" id="{0CB6118A-9A01-4B8F-9B77-22FA044BF5A1}"/>
                </a:ext>
              </a:extLst>
            </p:cNvPr>
            <p:cNvSpPr txBox="1"/>
            <p:nvPr/>
          </p:nvSpPr>
          <p:spPr>
            <a:xfrm>
              <a:off x="3973624" y="462786"/>
              <a:ext cx="5155020" cy="4299354"/>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8800" dirty="0">
                  <a:solidFill>
                    <a:schemeClr val="bg1"/>
                  </a:solidFill>
                  <a:latin typeface="+mj-ea"/>
                  <a:ea typeface="+mj-ea"/>
                </a:rPr>
                <a:t>项目介绍</a:t>
              </a:r>
            </a:p>
          </p:txBody>
        </p:sp>
      </p:grpSp>
      <p:grpSp>
        <p:nvGrpSpPr>
          <p:cNvPr id="69" name="组合 68">
            <a:extLst>
              <a:ext uri="{FF2B5EF4-FFF2-40B4-BE49-F238E27FC236}">
                <a16:creationId xmlns:a16="http://schemas.microsoft.com/office/drawing/2014/main" id="{C5F553FF-6B54-436F-BF3B-0EA1DEE0CDFD}"/>
              </a:ext>
            </a:extLst>
          </p:cNvPr>
          <p:cNvGrpSpPr/>
          <p:nvPr/>
        </p:nvGrpSpPr>
        <p:grpSpPr>
          <a:xfrm>
            <a:off x="5355674" y="1026219"/>
            <a:ext cx="1752907" cy="1362414"/>
            <a:chOff x="3973624" y="462786"/>
            <a:chExt cx="6266637" cy="2387278"/>
          </a:xfrm>
        </p:grpSpPr>
        <p:sp>
          <p:nvSpPr>
            <p:cNvPr id="70" name="文本框 69">
              <a:extLst>
                <a:ext uri="{FF2B5EF4-FFF2-40B4-BE49-F238E27FC236}">
                  <a16:creationId xmlns:a16="http://schemas.microsoft.com/office/drawing/2014/main" id="{79990BCB-B7BC-44E0-A4A4-1804E332AC8B}"/>
                </a:ext>
              </a:extLst>
            </p:cNvPr>
            <p:cNvSpPr txBox="1"/>
            <p:nvPr/>
          </p:nvSpPr>
          <p:spPr>
            <a:xfrm>
              <a:off x="4161752" y="477149"/>
              <a:ext cx="5965273" cy="2372915"/>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02</a:t>
              </a:r>
              <a:endParaRPr lang="zh-CN" altLang="en-US"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endParaRPr>
            </a:p>
          </p:txBody>
        </p:sp>
        <p:sp>
          <p:nvSpPr>
            <p:cNvPr id="71" name="文本框 70">
              <a:extLst>
                <a:ext uri="{FF2B5EF4-FFF2-40B4-BE49-F238E27FC236}">
                  <a16:creationId xmlns:a16="http://schemas.microsoft.com/office/drawing/2014/main" id="{1EB8BF87-D03F-4771-B8B7-755EBA1BA139}"/>
                </a:ext>
              </a:extLst>
            </p:cNvPr>
            <p:cNvSpPr txBox="1"/>
            <p:nvPr/>
          </p:nvSpPr>
          <p:spPr>
            <a:xfrm>
              <a:off x="3973624" y="462786"/>
              <a:ext cx="6266637" cy="2372915"/>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8800" dirty="0">
                  <a:solidFill>
                    <a:schemeClr val="bg1"/>
                  </a:solidFill>
                  <a:latin typeface="+mj-ea"/>
                  <a:ea typeface="+mj-ea"/>
                </a:rPr>
                <a:t>02</a:t>
              </a:r>
              <a:endParaRPr lang="zh-CN" altLang="en-US" sz="8800" dirty="0">
                <a:solidFill>
                  <a:schemeClr val="bg1"/>
                </a:solidFill>
                <a:latin typeface="+mj-ea"/>
                <a:ea typeface="+mj-ea"/>
              </a:endParaRPr>
            </a:p>
          </p:txBody>
        </p:sp>
      </p:grpSp>
      <p:sp>
        <p:nvSpPr>
          <p:cNvPr id="76" name="梯形 75">
            <a:extLst>
              <a:ext uri="{FF2B5EF4-FFF2-40B4-BE49-F238E27FC236}">
                <a16:creationId xmlns:a16="http://schemas.microsoft.com/office/drawing/2014/main" id="{1816B073-3BEC-4785-85CF-945FCCF23973}"/>
              </a:ext>
            </a:extLst>
          </p:cNvPr>
          <p:cNvSpPr/>
          <p:nvPr/>
        </p:nvSpPr>
        <p:spPr>
          <a:xfrm>
            <a:off x="1571625" y="2590957"/>
            <a:ext cx="9048750" cy="1504794"/>
          </a:xfrm>
          <a:prstGeom prst="trapezoid">
            <a:avLst>
              <a:gd name="adj" fmla="val 252862"/>
            </a:avLst>
          </a:prstGeom>
          <a:gradFill flip="none" rotWithShape="1">
            <a:gsLst>
              <a:gs pos="56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5" name="梯形 84">
            <a:extLst>
              <a:ext uri="{FF2B5EF4-FFF2-40B4-BE49-F238E27FC236}">
                <a16:creationId xmlns:a16="http://schemas.microsoft.com/office/drawing/2014/main" id="{26C1E126-8212-4EC8-A105-1D87EB94605F}"/>
              </a:ext>
            </a:extLst>
          </p:cNvPr>
          <p:cNvSpPr/>
          <p:nvPr/>
        </p:nvSpPr>
        <p:spPr>
          <a:xfrm>
            <a:off x="2238375" y="3587662"/>
            <a:ext cx="7715250" cy="1283034"/>
          </a:xfrm>
          <a:prstGeom prst="trapezoid">
            <a:avLst>
              <a:gd name="adj" fmla="val 204607"/>
            </a:avLst>
          </a:prstGeom>
          <a:gradFill flip="none" rotWithShape="1">
            <a:gsLst>
              <a:gs pos="56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6" name="梯形 85">
            <a:extLst>
              <a:ext uri="{FF2B5EF4-FFF2-40B4-BE49-F238E27FC236}">
                <a16:creationId xmlns:a16="http://schemas.microsoft.com/office/drawing/2014/main" id="{3C2DD918-69DF-436F-95E0-5628233DC716}"/>
              </a:ext>
            </a:extLst>
          </p:cNvPr>
          <p:cNvSpPr/>
          <p:nvPr/>
        </p:nvSpPr>
        <p:spPr>
          <a:xfrm>
            <a:off x="3352800" y="4582614"/>
            <a:ext cx="5486400" cy="912380"/>
          </a:xfrm>
          <a:prstGeom prst="trapezoid">
            <a:avLst>
              <a:gd name="adj" fmla="val 189180"/>
            </a:avLst>
          </a:prstGeom>
          <a:gradFill flip="none" rotWithShape="1">
            <a:gsLst>
              <a:gs pos="56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grpSp>
        <p:nvGrpSpPr>
          <p:cNvPr id="96" name="组合 95">
            <a:extLst>
              <a:ext uri="{FF2B5EF4-FFF2-40B4-BE49-F238E27FC236}">
                <a16:creationId xmlns:a16="http://schemas.microsoft.com/office/drawing/2014/main" id="{E4A82EF2-121C-446F-A316-EE62FDED718C}"/>
              </a:ext>
            </a:extLst>
          </p:cNvPr>
          <p:cNvGrpSpPr/>
          <p:nvPr/>
        </p:nvGrpSpPr>
        <p:grpSpPr>
          <a:xfrm>
            <a:off x="1858017" y="5648325"/>
            <a:ext cx="413013" cy="897423"/>
            <a:chOff x="3399529" y="6928900"/>
            <a:chExt cx="203450" cy="1312247"/>
          </a:xfrm>
        </p:grpSpPr>
        <p:sp>
          <p:nvSpPr>
            <p:cNvPr id="97" name="平行四边形 96">
              <a:extLst>
                <a:ext uri="{FF2B5EF4-FFF2-40B4-BE49-F238E27FC236}">
                  <a16:creationId xmlns:a16="http://schemas.microsoft.com/office/drawing/2014/main" id="{C3F069DE-B1D1-4FC9-ACFF-31CC35462FAD}"/>
                </a:ext>
              </a:extLst>
            </p:cNvPr>
            <p:cNvSpPr/>
            <p:nvPr/>
          </p:nvSpPr>
          <p:spPr>
            <a:xfrm rot="16200000" flipH="1" flipV="1">
              <a:off x="2967270" y="7361159"/>
              <a:ext cx="910238" cy="45719"/>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平行四边形 97">
              <a:extLst>
                <a:ext uri="{FF2B5EF4-FFF2-40B4-BE49-F238E27FC236}">
                  <a16:creationId xmlns:a16="http://schemas.microsoft.com/office/drawing/2014/main" id="{510F9582-F064-43D6-94EC-97C17D300D69}"/>
                </a:ext>
              </a:extLst>
            </p:cNvPr>
            <p:cNvSpPr/>
            <p:nvPr/>
          </p:nvSpPr>
          <p:spPr>
            <a:xfrm rot="16200000" flipH="1" flipV="1">
              <a:off x="3030701" y="7668868"/>
              <a:ext cx="1085374" cy="59183"/>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99" name="组合 98">
            <a:extLst>
              <a:ext uri="{FF2B5EF4-FFF2-40B4-BE49-F238E27FC236}">
                <a16:creationId xmlns:a16="http://schemas.microsoft.com/office/drawing/2014/main" id="{1D83F84D-0701-4E28-89A5-3F376219A4E1}"/>
              </a:ext>
            </a:extLst>
          </p:cNvPr>
          <p:cNvGrpSpPr/>
          <p:nvPr/>
        </p:nvGrpSpPr>
        <p:grpSpPr>
          <a:xfrm flipH="1">
            <a:off x="10283927" y="4969383"/>
            <a:ext cx="273314" cy="1339342"/>
            <a:chOff x="3392224" y="6928900"/>
            <a:chExt cx="273314" cy="1339342"/>
          </a:xfrm>
        </p:grpSpPr>
        <p:sp>
          <p:nvSpPr>
            <p:cNvPr id="100" name="平行四边形 99">
              <a:extLst>
                <a:ext uri="{FF2B5EF4-FFF2-40B4-BE49-F238E27FC236}">
                  <a16:creationId xmlns:a16="http://schemas.microsoft.com/office/drawing/2014/main" id="{D11D16C5-EDD5-43FD-BEBE-A2027DF6C515}"/>
                </a:ext>
              </a:extLst>
            </p:cNvPr>
            <p:cNvSpPr/>
            <p:nvPr/>
          </p:nvSpPr>
          <p:spPr>
            <a:xfrm rot="16200000" flipH="1" flipV="1">
              <a:off x="2749065" y="7572059"/>
              <a:ext cx="1339342" cy="5302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平行四边形 100">
              <a:extLst>
                <a:ext uri="{FF2B5EF4-FFF2-40B4-BE49-F238E27FC236}">
                  <a16:creationId xmlns:a16="http://schemas.microsoft.com/office/drawing/2014/main" id="{D1232A27-D847-4EDC-98F3-78421A566F39}"/>
                </a:ext>
              </a:extLst>
            </p:cNvPr>
            <p:cNvSpPr/>
            <p:nvPr/>
          </p:nvSpPr>
          <p:spPr>
            <a:xfrm rot="16200000" flipH="1" flipV="1">
              <a:off x="3261653" y="7484835"/>
              <a:ext cx="732947" cy="7482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3" name="组合 32">
            <a:extLst>
              <a:ext uri="{FF2B5EF4-FFF2-40B4-BE49-F238E27FC236}">
                <a16:creationId xmlns:a16="http://schemas.microsoft.com/office/drawing/2014/main" id="{AE6AB7DA-EAFD-4869-BF7C-F44A95AA1E4D}"/>
              </a:ext>
            </a:extLst>
          </p:cNvPr>
          <p:cNvGrpSpPr/>
          <p:nvPr/>
        </p:nvGrpSpPr>
        <p:grpSpPr>
          <a:xfrm rot="5400000">
            <a:off x="2036837" y="1795456"/>
            <a:ext cx="827305" cy="2439783"/>
            <a:chOff x="6546171" y="5936485"/>
            <a:chExt cx="346137" cy="734337"/>
          </a:xfrm>
        </p:grpSpPr>
        <p:sp>
          <p:nvSpPr>
            <p:cNvPr id="34" name="平行四边形 33">
              <a:extLst>
                <a:ext uri="{FF2B5EF4-FFF2-40B4-BE49-F238E27FC236}">
                  <a16:creationId xmlns:a16="http://schemas.microsoft.com/office/drawing/2014/main" id="{3B541EFF-EAF4-4BE9-AE19-5AAC5F9F09EE}"/>
                </a:ext>
              </a:extLst>
            </p:cNvPr>
            <p:cNvSpPr/>
            <p:nvPr/>
          </p:nvSpPr>
          <p:spPr>
            <a:xfrm rot="16200000" flipH="1" flipV="1">
              <a:off x="6382507" y="6100149"/>
              <a:ext cx="394272" cy="6694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平行四边形 34">
              <a:extLst>
                <a:ext uri="{FF2B5EF4-FFF2-40B4-BE49-F238E27FC236}">
                  <a16:creationId xmlns:a16="http://schemas.microsoft.com/office/drawing/2014/main" id="{4DA2C327-9FB8-4A5C-B4A8-80D50C8640BC}"/>
                </a:ext>
              </a:extLst>
            </p:cNvPr>
            <p:cNvSpPr/>
            <p:nvPr/>
          </p:nvSpPr>
          <p:spPr>
            <a:xfrm rot="16200000" flipH="1" flipV="1">
              <a:off x="6696087" y="6362793"/>
              <a:ext cx="346723" cy="45719"/>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a:extLst>
                <a:ext uri="{FF2B5EF4-FFF2-40B4-BE49-F238E27FC236}">
                  <a16:creationId xmlns:a16="http://schemas.microsoft.com/office/drawing/2014/main" id="{26F3B049-9832-48D1-A2CA-02ABF7C36116}"/>
                </a:ext>
              </a:extLst>
            </p:cNvPr>
            <p:cNvSpPr/>
            <p:nvPr/>
          </p:nvSpPr>
          <p:spPr>
            <a:xfrm rot="16200000" flipH="1" flipV="1">
              <a:off x="6535498" y="6485173"/>
              <a:ext cx="346723" cy="24576"/>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a16="http://schemas.microsoft.com/office/drawing/2014/main" id="{83C231EB-0039-4EF7-9AC4-439F4536FC85}"/>
              </a:ext>
            </a:extLst>
          </p:cNvPr>
          <p:cNvGrpSpPr/>
          <p:nvPr/>
        </p:nvGrpSpPr>
        <p:grpSpPr>
          <a:xfrm rot="5400000">
            <a:off x="8889290" y="913291"/>
            <a:ext cx="786999" cy="2846623"/>
            <a:chOff x="3371409" y="6286743"/>
            <a:chExt cx="412519" cy="1220715"/>
          </a:xfrm>
        </p:grpSpPr>
        <p:sp>
          <p:nvSpPr>
            <p:cNvPr id="38" name="平行四边形 37">
              <a:extLst>
                <a:ext uri="{FF2B5EF4-FFF2-40B4-BE49-F238E27FC236}">
                  <a16:creationId xmlns:a16="http://schemas.microsoft.com/office/drawing/2014/main" id="{A31F64E3-4702-44F9-B972-0F1336D91D5F}"/>
                </a:ext>
              </a:extLst>
            </p:cNvPr>
            <p:cNvSpPr/>
            <p:nvPr/>
          </p:nvSpPr>
          <p:spPr>
            <a:xfrm rot="16200000" flipH="1" flipV="1">
              <a:off x="3121947" y="7178362"/>
              <a:ext cx="578558" cy="7963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a:extLst>
                <a:ext uri="{FF2B5EF4-FFF2-40B4-BE49-F238E27FC236}">
                  <a16:creationId xmlns:a16="http://schemas.microsoft.com/office/drawing/2014/main" id="{76413E7B-DAC3-4D2F-9BAC-CB5A527BA3E2}"/>
                </a:ext>
              </a:extLst>
            </p:cNvPr>
            <p:cNvSpPr/>
            <p:nvPr/>
          </p:nvSpPr>
          <p:spPr>
            <a:xfrm rot="16200000" flipH="1" flipV="1">
              <a:off x="3164849" y="6662022"/>
              <a:ext cx="821486" cy="70928"/>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a:extLst>
                <a:ext uri="{FF2B5EF4-FFF2-40B4-BE49-F238E27FC236}">
                  <a16:creationId xmlns:a16="http://schemas.microsoft.com/office/drawing/2014/main" id="{3514F31A-71B4-49F6-A4A8-92B5815F9A23}"/>
                </a:ext>
              </a:extLst>
            </p:cNvPr>
            <p:cNvSpPr/>
            <p:nvPr/>
          </p:nvSpPr>
          <p:spPr>
            <a:xfrm rot="16200000" flipH="1" flipV="1">
              <a:off x="3473213" y="7083437"/>
              <a:ext cx="592747" cy="2868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974843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a:extLst>
              <a:ext uri="{FF2B5EF4-FFF2-40B4-BE49-F238E27FC236}">
                <a16:creationId xmlns:a16="http://schemas.microsoft.com/office/drawing/2014/main" id="{4E17419F-3BAF-44BF-BF02-AE1F70E67EA6}"/>
              </a:ext>
            </a:extLst>
          </p:cNvPr>
          <p:cNvPicPr>
            <a:picLocks noChangeAspect="1"/>
          </p:cNvPicPr>
          <p:nvPr/>
        </p:nvPicPr>
        <p:blipFill rotWithShape="1">
          <a:blip r:embed="rId2">
            <a:extLst>
              <a:ext uri="{28A0092B-C50C-407E-A947-70E740481C1C}">
                <a14:useLocalDpi xmlns:a14="http://schemas.microsoft.com/office/drawing/2010/main" val="0"/>
              </a:ext>
            </a:extLst>
          </a:blip>
          <a:srcRect t="-17" b="25633"/>
          <a:stretch/>
        </p:blipFill>
        <p:spPr>
          <a:xfrm>
            <a:off x="-1" y="0"/>
            <a:ext cx="12192002" cy="6857798"/>
          </a:xfrm>
          <a:prstGeom prst="rect">
            <a:avLst/>
          </a:prstGeom>
        </p:spPr>
      </p:pic>
      <p:sp>
        <p:nvSpPr>
          <p:cNvPr id="67" name="矩形 66">
            <a:extLst>
              <a:ext uri="{FF2B5EF4-FFF2-40B4-BE49-F238E27FC236}">
                <a16:creationId xmlns:a16="http://schemas.microsoft.com/office/drawing/2014/main" id="{2B82A7C5-2A5D-4746-A64D-E2A05FE2CB08}"/>
              </a:ext>
            </a:extLst>
          </p:cNvPr>
          <p:cNvSpPr/>
          <p:nvPr/>
        </p:nvSpPr>
        <p:spPr>
          <a:xfrm>
            <a:off x="-2" y="202"/>
            <a:ext cx="12192002" cy="6857597"/>
          </a:xfrm>
          <a:prstGeom prst="rect">
            <a:avLst/>
          </a:prstGeom>
          <a:blipFill dpi="0" rotWithShape="1">
            <a:blip r:embed="rId3">
              <a:alphaModFix amt="70000"/>
            </a:blip>
            <a:srcRect/>
            <a:stretch>
              <a:fillRect l="-21309" r="-15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id="{D2A1EF26-8612-46EE-8A99-F9179347C501}"/>
              </a:ext>
            </a:extLst>
          </p:cNvPr>
          <p:cNvSpPr/>
          <p:nvPr/>
        </p:nvSpPr>
        <p:spPr>
          <a:xfrm>
            <a:off x="11340861" y="5683484"/>
            <a:ext cx="714141" cy="714141"/>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a:extLst>
              <a:ext uri="{FF2B5EF4-FFF2-40B4-BE49-F238E27FC236}">
                <a16:creationId xmlns:a16="http://schemas.microsoft.com/office/drawing/2014/main" id="{0AED42A5-DAC2-4C86-B6E2-8DA6D8D75060}"/>
              </a:ext>
            </a:extLst>
          </p:cNvPr>
          <p:cNvSpPr/>
          <p:nvPr/>
        </p:nvSpPr>
        <p:spPr>
          <a:xfrm>
            <a:off x="0" y="0"/>
            <a:ext cx="12192000" cy="6858000"/>
          </a:xfrm>
          <a:prstGeom prst="rect">
            <a:avLst/>
          </a:prstGeom>
          <a:gradFill flip="none" rotWithShape="1">
            <a:gsLst>
              <a:gs pos="0">
                <a:srgbClr val="140035"/>
              </a:gs>
              <a:gs pos="69000">
                <a:srgbClr val="140035">
                  <a:alpha val="97000"/>
                </a:srgbClr>
              </a:gs>
              <a:gs pos="100000">
                <a:srgbClr val="140035">
                  <a:alpha val="0"/>
                </a:srgbClr>
              </a:gs>
              <a:gs pos="42000">
                <a:srgbClr val="140035">
                  <a:alpha val="42000"/>
                </a:srgbClr>
              </a:gs>
            </a:gsLst>
            <a:lin ang="54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0" name="椭圆 189">
            <a:extLst>
              <a:ext uri="{FF2B5EF4-FFF2-40B4-BE49-F238E27FC236}">
                <a16:creationId xmlns:a16="http://schemas.microsoft.com/office/drawing/2014/main" id="{B843F5A4-8DDE-4552-BDDF-2896E5876B11}"/>
              </a:ext>
            </a:extLst>
          </p:cNvPr>
          <p:cNvSpPr/>
          <p:nvPr/>
        </p:nvSpPr>
        <p:spPr>
          <a:xfrm>
            <a:off x="371736" y="999948"/>
            <a:ext cx="647178" cy="64717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a:extLst>
              <a:ext uri="{FF2B5EF4-FFF2-40B4-BE49-F238E27FC236}">
                <a16:creationId xmlns:a16="http://schemas.microsoft.com/office/drawing/2014/main" id="{40CC6BDF-4EA5-4B23-B07F-1C2C2D0428BE}"/>
              </a:ext>
            </a:extLst>
          </p:cNvPr>
          <p:cNvSpPr/>
          <p:nvPr/>
        </p:nvSpPr>
        <p:spPr>
          <a:xfrm>
            <a:off x="-813914" y="5469658"/>
            <a:ext cx="1388342" cy="1388342"/>
          </a:xfrm>
          <a:prstGeom prst="ellipse">
            <a:avLst/>
          </a:prstGeom>
          <a:gradFill>
            <a:gsLst>
              <a:gs pos="44000">
                <a:srgbClr val="990AA0">
                  <a:alpha val="70000"/>
                </a:srgbClr>
              </a:gs>
              <a:gs pos="23000">
                <a:srgbClr val="AB08B1">
                  <a:lumMod val="93000"/>
                  <a:lumOff val="7000"/>
                  <a:alpha val="70000"/>
                </a:srgbClr>
              </a:gs>
              <a:gs pos="0">
                <a:srgbClr val="B008B5">
                  <a:alpha val="50000"/>
                </a:srgbClr>
              </a:gs>
              <a:gs pos="100000">
                <a:srgbClr val="2A0F42">
                  <a:alpha val="40000"/>
                </a:srgbClr>
              </a:gs>
              <a:gs pos="76000">
                <a:srgbClr val="530E66">
                  <a:alpha val="70000"/>
                </a:srgbClr>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a:extLst>
              <a:ext uri="{FF2B5EF4-FFF2-40B4-BE49-F238E27FC236}">
                <a16:creationId xmlns:a16="http://schemas.microsoft.com/office/drawing/2014/main" id="{EC4CFC8C-375B-4739-B119-C2500557F5F7}"/>
              </a:ext>
            </a:extLst>
          </p:cNvPr>
          <p:cNvSpPr/>
          <p:nvPr/>
        </p:nvSpPr>
        <p:spPr>
          <a:xfrm>
            <a:off x="11315546" y="0"/>
            <a:ext cx="1752907" cy="1752907"/>
          </a:xfrm>
          <a:prstGeom prst="ellipse">
            <a:avLst/>
          </a:prstGeom>
          <a:gradFill>
            <a:gsLst>
              <a:gs pos="44000">
                <a:srgbClr val="990AA0">
                  <a:alpha val="50000"/>
                </a:srgbClr>
              </a:gs>
              <a:gs pos="23000">
                <a:srgbClr val="AB08B1">
                  <a:lumMod val="93000"/>
                  <a:lumOff val="7000"/>
                  <a:alpha val="55000"/>
                </a:srgbClr>
              </a:gs>
              <a:gs pos="0">
                <a:srgbClr val="B008B5">
                  <a:alpha val="55000"/>
                </a:srgbClr>
              </a:gs>
              <a:gs pos="100000">
                <a:srgbClr val="2A0F42">
                  <a:alpha val="50000"/>
                </a:srgbClr>
              </a:gs>
              <a:gs pos="76000">
                <a:srgbClr val="530E66">
                  <a:alpha val="50000"/>
                </a:srgbClr>
              </a:gs>
            </a:gsLst>
            <a:lin ang="2700000" scaled="0"/>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8" name="组合 127">
            <a:extLst>
              <a:ext uri="{FF2B5EF4-FFF2-40B4-BE49-F238E27FC236}">
                <a16:creationId xmlns:a16="http://schemas.microsoft.com/office/drawing/2014/main" id="{61DE8CC9-64AD-495B-B577-A9E75F395EF9}"/>
              </a:ext>
            </a:extLst>
          </p:cNvPr>
          <p:cNvGrpSpPr/>
          <p:nvPr/>
        </p:nvGrpSpPr>
        <p:grpSpPr>
          <a:xfrm flipH="1">
            <a:off x="7253288" y="656340"/>
            <a:ext cx="3914873" cy="172329"/>
            <a:chOff x="379932" y="656340"/>
            <a:chExt cx="3561080" cy="172329"/>
          </a:xfrm>
        </p:grpSpPr>
        <p:sp>
          <p:nvSpPr>
            <p:cNvPr id="129" name="任意多边形: 形状 128">
              <a:extLst>
                <a:ext uri="{FF2B5EF4-FFF2-40B4-BE49-F238E27FC236}">
                  <a16:creationId xmlns:a16="http://schemas.microsoft.com/office/drawing/2014/main" id="{4935E011-DA35-48F6-A3A3-6F6FE67EF7E9}"/>
                </a:ext>
              </a:extLst>
            </p:cNvPr>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形状 129">
              <a:extLst>
                <a:ext uri="{FF2B5EF4-FFF2-40B4-BE49-F238E27FC236}">
                  <a16:creationId xmlns:a16="http://schemas.microsoft.com/office/drawing/2014/main" id="{1A94B09B-2336-4C2C-9B52-ECDD0EA69E91}"/>
                </a:ext>
              </a:extLst>
            </p:cNvPr>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1" name="任意多边形: 形状 130">
              <a:extLst>
                <a:ext uri="{FF2B5EF4-FFF2-40B4-BE49-F238E27FC236}">
                  <a16:creationId xmlns:a16="http://schemas.microsoft.com/office/drawing/2014/main" id="{2BBB009E-7941-4341-9081-A71B1FFB2ADF}"/>
                </a:ext>
              </a:extLst>
            </p:cNvPr>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a:extLst>
              <a:ext uri="{FF2B5EF4-FFF2-40B4-BE49-F238E27FC236}">
                <a16:creationId xmlns:a16="http://schemas.microsoft.com/office/drawing/2014/main" id="{E510BF0A-03E8-4972-94CF-3A9717DDB23F}"/>
              </a:ext>
            </a:extLst>
          </p:cNvPr>
          <p:cNvGrpSpPr/>
          <p:nvPr/>
        </p:nvGrpSpPr>
        <p:grpSpPr>
          <a:xfrm>
            <a:off x="5658545" y="1464548"/>
            <a:ext cx="874911" cy="45719"/>
            <a:chOff x="5565531" y="1568626"/>
            <a:chExt cx="1060938" cy="55440"/>
          </a:xfrm>
        </p:grpSpPr>
        <p:cxnSp>
          <p:nvCxnSpPr>
            <p:cNvPr id="133" name="直接连接符 132">
              <a:extLst>
                <a:ext uri="{FF2B5EF4-FFF2-40B4-BE49-F238E27FC236}">
                  <a16:creationId xmlns:a16="http://schemas.microsoft.com/office/drawing/2014/main" id="{D20A225E-44AF-4729-A1CA-3D5878576975}"/>
                </a:ext>
              </a:extLst>
            </p:cNvPr>
            <p:cNvCxnSpPr>
              <a:cxnSpLocks/>
            </p:cNvCxnSpPr>
            <p:nvPr/>
          </p:nvCxnSpPr>
          <p:spPr>
            <a:xfrm>
              <a:off x="5565531" y="1568626"/>
              <a:ext cx="1060938"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042144A8-6019-44AB-83D6-FA2483A179D5}"/>
                </a:ext>
              </a:extLst>
            </p:cNvPr>
            <p:cNvCxnSpPr>
              <a:cxnSpLocks/>
            </p:cNvCxnSpPr>
            <p:nvPr/>
          </p:nvCxnSpPr>
          <p:spPr>
            <a:xfrm>
              <a:off x="5868866" y="1624066"/>
              <a:ext cx="454269"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5" name="组合 134">
            <a:extLst>
              <a:ext uri="{FF2B5EF4-FFF2-40B4-BE49-F238E27FC236}">
                <a16:creationId xmlns:a16="http://schemas.microsoft.com/office/drawing/2014/main" id="{A56D8076-1886-4690-A301-1DB42BC75C78}"/>
              </a:ext>
            </a:extLst>
          </p:cNvPr>
          <p:cNvGrpSpPr/>
          <p:nvPr/>
        </p:nvGrpSpPr>
        <p:grpSpPr>
          <a:xfrm>
            <a:off x="4971312" y="429953"/>
            <a:ext cx="2249376" cy="568361"/>
            <a:chOff x="3973624" y="462786"/>
            <a:chExt cx="4244752" cy="568361"/>
          </a:xfrm>
        </p:grpSpPr>
        <p:sp>
          <p:nvSpPr>
            <p:cNvPr id="136" name="文本框 135">
              <a:extLst>
                <a:ext uri="{FF2B5EF4-FFF2-40B4-BE49-F238E27FC236}">
                  <a16:creationId xmlns:a16="http://schemas.microsoft.com/office/drawing/2014/main" id="{99042D82-CCAE-447A-A0EE-EFA150ECB38E}"/>
                </a:ext>
              </a:extLst>
            </p:cNvPr>
            <p:cNvSpPr txBox="1"/>
            <p:nvPr/>
          </p:nvSpPr>
          <p:spPr>
            <a:xfrm>
              <a:off x="3973624" y="477149"/>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项目介绍</a:t>
              </a:r>
            </a:p>
          </p:txBody>
        </p:sp>
        <p:sp>
          <p:nvSpPr>
            <p:cNvPr id="137" name="文本框 136">
              <a:extLst>
                <a:ext uri="{FF2B5EF4-FFF2-40B4-BE49-F238E27FC236}">
                  <a16:creationId xmlns:a16="http://schemas.microsoft.com/office/drawing/2014/main" id="{9D006879-A09F-4F1B-9BEF-F716B61035C9}"/>
                </a:ext>
              </a:extLst>
            </p:cNvPr>
            <p:cNvSpPr txBox="1"/>
            <p:nvPr/>
          </p:nvSpPr>
          <p:spPr>
            <a:xfrm>
              <a:off x="3973624" y="462786"/>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solidFill>
                    <a:schemeClr val="bg1"/>
                  </a:solidFill>
                  <a:latin typeface="+mj-ea"/>
                  <a:ea typeface="+mj-ea"/>
                </a:rPr>
                <a:t>项目介绍</a:t>
              </a:r>
            </a:p>
          </p:txBody>
        </p:sp>
      </p:grpSp>
      <p:sp>
        <p:nvSpPr>
          <p:cNvPr id="138" name="文本框 137">
            <a:extLst>
              <a:ext uri="{FF2B5EF4-FFF2-40B4-BE49-F238E27FC236}">
                <a16:creationId xmlns:a16="http://schemas.microsoft.com/office/drawing/2014/main" id="{49195230-D7DB-4CA0-AAD2-D9725B844970}"/>
              </a:ext>
            </a:extLst>
          </p:cNvPr>
          <p:cNvSpPr txBox="1"/>
          <p:nvPr/>
        </p:nvSpPr>
        <p:spPr>
          <a:xfrm>
            <a:off x="5123839" y="1073658"/>
            <a:ext cx="1772261" cy="24622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44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dist"/>
            <a:r>
              <a:rPr lang="zh-CN" altLang="en-US" sz="1600" spc="0" dirty="0">
                <a:solidFill>
                  <a:schemeClr val="bg1"/>
                </a:solidFill>
                <a:latin typeface="+mj-ea"/>
                <a:ea typeface="+mj-ea"/>
              </a:rPr>
              <a:t>逆风飞扬</a:t>
            </a:r>
            <a:r>
              <a:rPr lang="en-US" altLang="zh-CN" sz="1600" spc="0" dirty="0">
                <a:solidFill>
                  <a:schemeClr val="bg1"/>
                </a:solidFill>
                <a:latin typeface="+mj-ea"/>
                <a:ea typeface="+mj-ea"/>
              </a:rPr>
              <a:t>·</a:t>
            </a:r>
            <a:r>
              <a:rPr lang="zh-CN" altLang="en-US" sz="1600" spc="0" dirty="0">
                <a:solidFill>
                  <a:schemeClr val="bg1"/>
                </a:solidFill>
                <a:latin typeface="+mj-ea"/>
                <a:ea typeface="+mj-ea"/>
              </a:rPr>
              <a:t>再创辉煌</a:t>
            </a:r>
          </a:p>
        </p:txBody>
      </p:sp>
      <p:grpSp>
        <p:nvGrpSpPr>
          <p:cNvPr id="139" name="组合 138">
            <a:extLst>
              <a:ext uri="{FF2B5EF4-FFF2-40B4-BE49-F238E27FC236}">
                <a16:creationId xmlns:a16="http://schemas.microsoft.com/office/drawing/2014/main" id="{B3DCE725-6C84-423B-8839-5B06FA579B00}"/>
              </a:ext>
            </a:extLst>
          </p:cNvPr>
          <p:cNvGrpSpPr/>
          <p:nvPr/>
        </p:nvGrpSpPr>
        <p:grpSpPr>
          <a:xfrm>
            <a:off x="919063" y="656340"/>
            <a:ext cx="3867249" cy="172329"/>
            <a:chOff x="379932" y="656340"/>
            <a:chExt cx="3561080" cy="172329"/>
          </a:xfrm>
        </p:grpSpPr>
        <p:sp>
          <p:nvSpPr>
            <p:cNvPr id="145" name="任意多边形: 形状 144">
              <a:extLst>
                <a:ext uri="{FF2B5EF4-FFF2-40B4-BE49-F238E27FC236}">
                  <a16:creationId xmlns:a16="http://schemas.microsoft.com/office/drawing/2014/main" id="{96E33094-9702-46AE-AF15-1A81FB459112}"/>
                </a:ext>
              </a:extLst>
            </p:cNvPr>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形状 145">
              <a:extLst>
                <a:ext uri="{FF2B5EF4-FFF2-40B4-BE49-F238E27FC236}">
                  <a16:creationId xmlns:a16="http://schemas.microsoft.com/office/drawing/2014/main" id="{59853EFF-E505-4B6E-AFC5-56E23B9739C9}"/>
                </a:ext>
              </a:extLst>
            </p:cNvPr>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7" name="任意多边形: 形状 146">
              <a:extLst>
                <a:ext uri="{FF2B5EF4-FFF2-40B4-BE49-F238E27FC236}">
                  <a16:creationId xmlns:a16="http://schemas.microsoft.com/office/drawing/2014/main" id="{0A5A91D3-E531-4E9B-AB32-884CAE0A1958}"/>
                </a:ext>
              </a:extLst>
            </p:cNvPr>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梯形 53">
            <a:extLst>
              <a:ext uri="{FF2B5EF4-FFF2-40B4-BE49-F238E27FC236}">
                <a16:creationId xmlns:a16="http://schemas.microsoft.com/office/drawing/2014/main" id="{0A0BE502-E1C9-494F-8D24-263CC57F3E25}"/>
              </a:ext>
            </a:extLst>
          </p:cNvPr>
          <p:cNvSpPr/>
          <p:nvPr/>
        </p:nvSpPr>
        <p:spPr>
          <a:xfrm flipV="1">
            <a:off x="3177029" y="19050"/>
            <a:ext cx="5846040" cy="6858000"/>
          </a:xfrm>
          <a:prstGeom prst="trapezoid">
            <a:avLst/>
          </a:prstGeom>
          <a:gradFill flip="none" rotWithShape="1">
            <a:gsLst>
              <a:gs pos="0">
                <a:schemeClr val="accent1">
                  <a:alpha val="22000"/>
                </a:schemeClr>
              </a:gs>
              <a:gs pos="735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57" name="椭圆 56">
            <a:extLst>
              <a:ext uri="{FF2B5EF4-FFF2-40B4-BE49-F238E27FC236}">
                <a16:creationId xmlns:a16="http://schemas.microsoft.com/office/drawing/2014/main" id="{2D2A856D-3F95-4147-A092-967B8F8090A6}"/>
              </a:ext>
            </a:extLst>
          </p:cNvPr>
          <p:cNvSpPr/>
          <p:nvPr/>
        </p:nvSpPr>
        <p:spPr>
          <a:xfrm>
            <a:off x="8778660" y="4977703"/>
            <a:ext cx="814012" cy="814010"/>
          </a:xfrm>
          <a:prstGeom prst="ellipse">
            <a:avLst/>
          </a:prstGeom>
          <a:gradFill flip="none" rotWithShape="1">
            <a:gsLst>
              <a:gs pos="0">
                <a:schemeClr val="accent1">
                  <a:alpha val="22000"/>
                </a:schemeClr>
              </a:gs>
              <a:gs pos="735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58" name="椭圆 57">
            <a:extLst>
              <a:ext uri="{FF2B5EF4-FFF2-40B4-BE49-F238E27FC236}">
                <a16:creationId xmlns:a16="http://schemas.microsoft.com/office/drawing/2014/main" id="{165E12AC-E9B2-461C-AFC2-FF34DE832417}"/>
              </a:ext>
            </a:extLst>
          </p:cNvPr>
          <p:cNvSpPr/>
          <p:nvPr/>
        </p:nvSpPr>
        <p:spPr>
          <a:xfrm>
            <a:off x="10366569" y="4977703"/>
            <a:ext cx="814012" cy="814010"/>
          </a:xfrm>
          <a:prstGeom prst="ellipse">
            <a:avLst/>
          </a:prstGeom>
          <a:gradFill flip="none" rotWithShape="1">
            <a:gsLst>
              <a:gs pos="0">
                <a:schemeClr val="accent1">
                  <a:alpha val="22000"/>
                </a:schemeClr>
              </a:gs>
              <a:gs pos="735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59" name="椭圆 58">
            <a:extLst>
              <a:ext uri="{FF2B5EF4-FFF2-40B4-BE49-F238E27FC236}">
                <a16:creationId xmlns:a16="http://schemas.microsoft.com/office/drawing/2014/main" id="{107F432C-DAD9-455F-A0EE-2E6AEE6B12FD}"/>
              </a:ext>
            </a:extLst>
          </p:cNvPr>
          <p:cNvSpPr/>
          <p:nvPr/>
        </p:nvSpPr>
        <p:spPr>
          <a:xfrm>
            <a:off x="1099674" y="4977703"/>
            <a:ext cx="814012" cy="814010"/>
          </a:xfrm>
          <a:prstGeom prst="ellipse">
            <a:avLst/>
          </a:prstGeom>
          <a:gradFill flip="none" rotWithShape="1">
            <a:gsLst>
              <a:gs pos="0">
                <a:schemeClr val="accent1">
                  <a:alpha val="22000"/>
                </a:schemeClr>
              </a:gs>
              <a:gs pos="735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60" name="椭圆 59">
            <a:extLst>
              <a:ext uri="{FF2B5EF4-FFF2-40B4-BE49-F238E27FC236}">
                <a16:creationId xmlns:a16="http://schemas.microsoft.com/office/drawing/2014/main" id="{7DE6128C-436D-4601-A1A5-DBA2E21DC7AF}"/>
              </a:ext>
            </a:extLst>
          </p:cNvPr>
          <p:cNvSpPr/>
          <p:nvPr/>
        </p:nvSpPr>
        <p:spPr>
          <a:xfrm>
            <a:off x="2536238" y="4977703"/>
            <a:ext cx="814012" cy="814010"/>
          </a:xfrm>
          <a:prstGeom prst="ellipse">
            <a:avLst/>
          </a:prstGeom>
          <a:gradFill flip="none" rotWithShape="1">
            <a:gsLst>
              <a:gs pos="0">
                <a:schemeClr val="accent1">
                  <a:alpha val="22000"/>
                </a:schemeClr>
              </a:gs>
              <a:gs pos="735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32" name="文本框 31">
            <a:extLst>
              <a:ext uri="{FF2B5EF4-FFF2-40B4-BE49-F238E27FC236}">
                <a16:creationId xmlns:a16="http://schemas.microsoft.com/office/drawing/2014/main" id="{7F1BA4F2-ECA4-4F16-B891-D04093F61554}"/>
              </a:ext>
            </a:extLst>
          </p:cNvPr>
          <p:cNvSpPr txBox="1"/>
          <p:nvPr/>
        </p:nvSpPr>
        <p:spPr>
          <a:xfrm>
            <a:off x="854621" y="3211286"/>
            <a:ext cx="2800984" cy="1189878"/>
          </a:xfrm>
          <a:prstGeom prst="rect">
            <a:avLst/>
          </a:prstGeom>
          <a:noFill/>
        </p:spPr>
        <p:txBody>
          <a:bodyPr wrap="square">
            <a:spAutoFit/>
          </a:bodyPr>
          <a:lstStyle>
            <a:defPPr>
              <a:defRPr lang="zh-CN"/>
            </a:defPPr>
            <a:lvl1pPr>
              <a:lnSpc>
                <a:spcPct val="120000"/>
              </a:lnSpc>
              <a:defRPr kumimoji="0" sz="1200" b="0" i="0" u="none" strike="noStrike" cap="none" spc="0" normalizeH="0" baseline="0">
                <a:ln>
                  <a:noFill/>
                </a:ln>
                <a:solidFill>
                  <a:srgbClr val="FDFDFD"/>
                </a:solidFill>
                <a:effectLst/>
                <a:uLnTx/>
                <a:uFillTx/>
                <a:latin typeface="+mn-ea"/>
              </a:defRPr>
            </a:lvl1pPr>
          </a:lstStyle>
          <a:p>
            <a:pPr>
              <a:lnSpc>
                <a:spcPct val="130000"/>
              </a:lnSpc>
            </a:pPr>
            <a:r>
              <a:rPr lang="zh-CN" altLang="en-US" sz="1400" dirty="0">
                <a:effectLst>
                  <a:outerShdw blurRad="38100" dist="38100" dir="2700000" algn="tl">
                    <a:srgbClr val="000000">
                      <a:alpha val="43137"/>
                    </a:srgbClr>
                  </a:outerShdw>
                </a:effectLst>
              </a:rPr>
              <a:t>项目发起的原因：例如建造一个科技馆，项目背景是因为国民对航天科技热度起来了，国家</a:t>
            </a:r>
            <a:r>
              <a:rPr lang="zh-CN" altLang="en-US" sz="1400">
                <a:effectLst>
                  <a:outerShdw blurRad="38100" dist="38100" dir="2700000" algn="tl">
                    <a:srgbClr val="000000">
                      <a:alpha val="43137"/>
                    </a:srgbClr>
                  </a:outerShdw>
                </a:effectLst>
              </a:rPr>
              <a:t>号召学生要</a:t>
            </a:r>
            <a:r>
              <a:rPr lang="zh-CN" altLang="en-US" sz="1400" dirty="0">
                <a:effectLst>
                  <a:outerShdw blurRad="38100" dist="38100" dir="2700000" algn="tl">
                    <a:srgbClr val="000000">
                      <a:alpha val="43137"/>
                    </a:srgbClr>
                  </a:outerShdw>
                </a:effectLst>
              </a:rPr>
              <a:t>多参加课外</a:t>
            </a:r>
            <a:r>
              <a:rPr lang="zh-CN" altLang="en-US" sz="1400">
                <a:effectLst>
                  <a:outerShdw blurRad="38100" dist="38100" dir="2700000" algn="tl">
                    <a:srgbClr val="000000">
                      <a:alpha val="43137"/>
                    </a:srgbClr>
                  </a:outerShdw>
                </a:effectLst>
              </a:rPr>
              <a:t>科技研究</a:t>
            </a:r>
            <a:endParaRPr lang="en-US" altLang="zh-CN" sz="1400" dirty="0">
              <a:effectLst>
                <a:outerShdw blurRad="38100" dist="38100" dir="2700000" algn="tl">
                  <a:srgbClr val="000000">
                    <a:alpha val="43137"/>
                  </a:srgbClr>
                </a:outerShdw>
              </a:effectLst>
            </a:endParaRPr>
          </a:p>
        </p:txBody>
      </p:sp>
      <p:sp>
        <p:nvSpPr>
          <p:cNvPr id="55" name="文本框 54">
            <a:extLst>
              <a:ext uri="{FF2B5EF4-FFF2-40B4-BE49-F238E27FC236}">
                <a16:creationId xmlns:a16="http://schemas.microsoft.com/office/drawing/2014/main" id="{FC92E73B-1192-433F-9F64-7B70979C3DE2}"/>
              </a:ext>
            </a:extLst>
          </p:cNvPr>
          <p:cNvSpPr txBox="1"/>
          <p:nvPr/>
        </p:nvSpPr>
        <p:spPr>
          <a:xfrm>
            <a:off x="1673286" y="1564891"/>
            <a:ext cx="1066318"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gradFill>
                  <a:gsLst>
                    <a:gs pos="0">
                      <a:schemeClr val="accent1"/>
                    </a:gs>
                    <a:gs pos="81000">
                      <a:schemeClr val="accent1">
                        <a:alpha val="0"/>
                      </a:schemeClr>
                    </a:gs>
                  </a:gsLst>
                  <a:lin ang="5400000" scaled="0"/>
                </a:gradFill>
                <a:effectLst/>
                <a:uLnTx/>
                <a:uFillTx/>
                <a:latin typeface="+mj-ea"/>
                <a:ea typeface="+mj-ea"/>
                <a:cs typeface="+mn-cs"/>
              </a:rPr>
              <a:t>01</a:t>
            </a:r>
            <a:endParaRPr kumimoji="0" lang="zh-CN" altLang="en-US" sz="9600" b="0" i="0" u="none" strike="noStrike" kern="1200" cap="none" spc="0" normalizeH="0" baseline="0" noProof="0" dirty="0">
              <a:ln>
                <a:noFill/>
              </a:ln>
              <a:gradFill>
                <a:gsLst>
                  <a:gs pos="0">
                    <a:schemeClr val="accent1"/>
                  </a:gs>
                  <a:gs pos="81000">
                    <a:schemeClr val="accent1">
                      <a:alpha val="0"/>
                    </a:schemeClr>
                  </a:gs>
                </a:gsLst>
                <a:lin ang="5400000" scaled="0"/>
              </a:gradFill>
              <a:effectLst/>
              <a:uLnTx/>
              <a:uFillTx/>
              <a:latin typeface="+mj-ea"/>
              <a:ea typeface="+mj-ea"/>
              <a:cs typeface="+mn-cs"/>
            </a:endParaRPr>
          </a:p>
        </p:txBody>
      </p:sp>
      <p:grpSp>
        <p:nvGrpSpPr>
          <p:cNvPr id="84" name="组合 83">
            <a:extLst>
              <a:ext uri="{FF2B5EF4-FFF2-40B4-BE49-F238E27FC236}">
                <a16:creationId xmlns:a16="http://schemas.microsoft.com/office/drawing/2014/main" id="{5FF019E2-B9C6-4F65-A130-C5E0FDE828A0}"/>
              </a:ext>
            </a:extLst>
          </p:cNvPr>
          <p:cNvGrpSpPr/>
          <p:nvPr/>
        </p:nvGrpSpPr>
        <p:grpSpPr>
          <a:xfrm>
            <a:off x="1619957" y="2703180"/>
            <a:ext cx="1445990" cy="373700"/>
            <a:chOff x="592554" y="2021812"/>
            <a:chExt cx="2010487" cy="373700"/>
          </a:xfrm>
        </p:grpSpPr>
        <p:sp>
          <p:nvSpPr>
            <p:cNvPr id="85" name="文本框 84">
              <a:extLst>
                <a:ext uri="{FF2B5EF4-FFF2-40B4-BE49-F238E27FC236}">
                  <a16:creationId xmlns:a16="http://schemas.microsoft.com/office/drawing/2014/main" id="{3898C5E7-05FB-4BCF-B17A-C056ED730D8E}"/>
                </a:ext>
              </a:extLst>
            </p:cNvPr>
            <p:cNvSpPr txBox="1"/>
            <p:nvPr/>
          </p:nvSpPr>
          <p:spPr>
            <a:xfrm>
              <a:off x="592554" y="2026180"/>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项目背景</a:t>
              </a:r>
            </a:p>
          </p:txBody>
        </p:sp>
        <p:sp>
          <p:nvSpPr>
            <p:cNvPr id="86" name="文本框 85">
              <a:extLst>
                <a:ext uri="{FF2B5EF4-FFF2-40B4-BE49-F238E27FC236}">
                  <a16:creationId xmlns:a16="http://schemas.microsoft.com/office/drawing/2014/main" id="{29E2C93E-09B1-4A9A-A7BB-4DB75C054DEA}"/>
                </a:ext>
              </a:extLst>
            </p:cNvPr>
            <p:cNvSpPr txBox="1"/>
            <p:nvPr/>
          </p:nvSpPr>
          <p:spPr>
            <a:xfrm>
              <a:off x="592554" y="2021812"/>
              <a:ext cx="201048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atin typeface="+mj-ea"/>
                  <a:ea typeface="+mj-ea"/>
                </a:rPr>
                <a:t>项目背景</a:t>
              </a:r>
            </a:p>
          </p:txBody>
        </p:sp>
      </p:grpSp>
      <p:sp>
        <p:nvSpPr>
          <p:cNvPr id="56" name="文本框 55">
            <a:extLst>
              <a:ext uri="{FF2B5EF4-FFF2-40B4-BE49-F238E27FC236}">
                <a16:creationId xmlns:a16="http://schemas.microsoft.com/office/drawing/2014/main" id="{28DD4720-1AB1-4271-A526-0B41DBD71E6D}"/>
              </a:ext>
            </a:extLst>
          </p:cNvPr>
          <p:cNvSpPr txBox="1"/>
          <p:nvPr/>
        </p:nvSpPr>
        <p:spPr>
          <a:xfrm>
            <a:off x="5361553" y="1564891"/>
            <a:ext cx="1519968"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gradFill>
                  <a:gsLst>
                    <a:gs pos="0">
                      <a:schemeClr val="accent1"/>
                    </a:gs>
                    <a:gs pos="81000">
                      <a:schemeClr val="accent1">
                        <a:alpha val="0"/>
                      </a:schemeClr>
                    </a:gs>
                  </a:gsLst>
                  <a:lin ang="5400000" scaled="0"/>
                </a:gradFill>
                <a:effectLst/>
                <a:uLnTx/>
                <a:uFillTx/>
                <a:latin typeface="+mj-ea"/>
                <a:ea typeface="+mj-ea"/>
                <a:cs typeface="+mn-cs"/>
              </a:rPr>
              <a:t>02</a:t>
            </a:r>
            <a:endParaRPr kumimoji="0" lang="zh-CN" altLang="en-US" sz="9600" b="0" i="0" u="none" strike="noStrike" kern="1200" cap="none" spc="0" normalizeH="0" baseline="0" noProof="0" dirty="0">
              <a:ln>
                <a:noFill/>
              </a:ln>
              <a:gradFill>
                <a:gsLst>
                  <a:gs pos="0">
                    <a:schemeClr val="accent1"/>
                  </a:gs>
                  <a:gs pos="81000">
                    <a:schemeClr val="accent1">
                      <a:alpha val="0"/>
                    </a:schemeClr>
                  </a:gs>
                </a:gsLst>
                <a:lin ang="5400000" scaled="0"/>
              </a:gradFill>
              <a:effectLst/>
              <a:uLnTx/>
              <a:uFillTx/>
              <a:latin typeface="+mj-ea"/>
              <a:ea typeface="+mj-ea"/>
              <a:cs typeface="+mn-cs"/>
            </a:endParaRPr>
          </a:p>
        </p:txBody>
      </p:sp>
      <p:sp>
        <p:nvSpPr>
          <p:cNvPr id="88" name="文本框 87">
            <a:extLst>
              <a:ext uri="{FF2B5EF4-FFF2-40B4-BE49-F238E27FC236}">
                <a16:creationId xmlns:a16="http://schemas.microsoft.com/office/drawing/2014/main" id="{4990887E-6BE2-4E2B-A7BE-F2048E512B47}"/>
              </a:ext>
            </a:extLst>
          </p:cNvPr>
          <p:cNvSpPr txBox="1"/>
          <p:nvPr/>
        </p:nvSpPr>
        <p:spPr>
          <a:xfrm>
            <a:off x="5535048" y="2707548"/>
            <a:ext cx="1247445"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项目目标</a:t>
            </a:r>
          </a:p>
        </p:txBody>
      </p:sp>
      <p:sp>
        <p:nvSpPr>
          <p:cNvPr id="89" name="文本框 88">
            <a:extLst>
              <a:ext uri="{FF2B5EF4-FFF2-40B4-BE49-F238E27FC236}">
                <a16:creationId xmlns:a16="http://schemas.microsoft.com/office/drawing/2014/main" id="{391FA38B-5940-4A7D-8D7D-312F48ECFD6D}"/>
              </a:ext>
            </a:extLst>
          </p:cNvPr>
          <p:cNvSpPr txBox="1"/>
          <p:nvPr/>
        </p:nvSpPr>
        <p:spPr>
          <a:xfrm>
            <a:off x="5535049" y="2703180"/>
            <a:ext cx="1290156"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atin typeface="+mj-ea"/>
                <a:ea typeface="+mj-ea"/>
              </a:rPr>
              <a:t>项目目标</a:t>
            </a:r>
          </a:p>
        </p:txBody>
      </p:sp>
      <p:sp>
        <p:nvSpPr>
          <p:cNvPr id="93" name="文本框 92">
            <a:extLst>
              <a:ext uri="{FF2B5EF4-FFF2-40B4-BE49-F238E27FC236}">
                <a16:creationId xmlns:a16="http://schemas.microsoft.com/office/drawing/2014/main" id="{D219A7C1-A61D-4D53-AC1F-C642D881B742}"/>
              </a:ext>
            </a:extLst>
          </p:cNvPr>
          <p:cNvSpPr txBox="1"/>
          <p:nvPr/>
        </p:nvSpPr>
        <p:spPr>
          <a:xfrm>
            <a:off x="4769713" y="3222172"/>
            <a:ext cx="2800984" cy="1189878"/>
          </a:xfrm>
          <a:prstGeom prst="rect">
            <a:avLst/>
          </a:prstGeom>
          <a:noFill/>
        </p:spPr>
        <p:txBody>
          <a:bodyPr wrap="square">
            <a:spAutoFit/>
          </a:bodyPr>
          <a:lstStyle>
            <a:defPPr>
              <a:defRPr lang="zh-CN"/>
            </a:defPPr>
            <a:lvl1pPr>
              <a:lnSpc>
                <a:spcPct val="120000"/>
              </a:lnSpc>
              <a:defRPr kumimoji="0" sz="1200" b="0" i="0" u="none" strike="noStrike" cap="none" spc="0" normalizeH="0" baseline="0">
                <a:ln>
                  <a:noFill/>
                </a:ln>
                <a:solidFill>
                  <a:srgbClr val="FDFDFD"/>
                </a:solidFill>
                <a:effectLst/>
                <a:uLnTx/>
                <a:uFillTx/>
                <a:latin typeface="+mn-ea"/>
              </a:defRPr>
            </a:lvl1pPr>
          </a:lstStyle>
          <a:p>
            <a:pPr>
              <a:lnSpc>
                <a:spcPct val="130000"/>
              </a:lnSpc>
            </a:pPr>
            <a:r>
              <a:rPr lang="zh-CN" altLang="en-US" sz="1400" dirty="0">
                <a:effectLst>
                  <a:outerShdw blurRad="38100" dist="38100" dir="2700000" algn="tl">
                    <a:srgbClr val="000000">
                      <a:alpha val="43137"/>
                    </a:srgbClr>
                  </a:outerShdw>
                </a:effectLst>
              </a:rPr>
              <a:t>项目完成能达到什么目的：例如科技馆建成之后能覆盖超过</a:t>
            </a:r>
            <a:r>
              <a:rPr lang="en-US" altLang="zh-CN" sz="1400" dirty="0">
                <a:effectLst>
                  <a:outerShdw blurRad="38100" dist="38100" dir="2700000" algn="tl">
                    <a:srgbClr val="000000">
                      <a:alpha val="43137"/>
                    </a:srgbClr>
                  </a:outerShdw>
                </a:effectLst>
              </a:rPr>
              <a:t>10</a:t>
            </a:r>
            <a:r>
              <a:rPr lang="zh-CN" altLang="en-US" sz="1400" dirty="0">
                <a:effectLst>
                  <a:outerShdw blurRad="38100" dist="38100" dir="2700000" algn="tl">
                    <a:srgbClr val="000000">
                      <a:alpha val="43137"/>
                    </a:srgbClr>
                  </a:outerShdw>
                </a:effectLst>
              </a:rPr>
              <a:t>万周围群众的参观，增加国民科学素养以及对科技领域的探索热情</a:t>
            </a:r>
          </a:p>
        </p:txBody>
      </p:sp>
      <p:sp>
        <p:nvSpPr>
          <p:cNvPr id="83" name="文本框 82">
            <a:extLst>
              <a:ext uri="{FF2B5EF4-FFF2-40B4-BE49-F238E27FC236}">
                <a16:creationId xmlns:a16="http://schemas.microsoft.com/office/drawing/2014/main" id="{2E5E637F-34F0-4880-A270-F62AD4036DA0}"/>
              </a:ext>
            </a:extLst>
          </p:cNvPr>
          <p:cNvSpPr txBox="1"/>
          <p:nvPr/>
        </p:nvSpPr>
        <p:spPr>
          <a:xfrm>
            <a:off x="9279050" y="1564891"/>
            <a:ext cx="1515158"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gradFill>
                  <a:gsLst>
                    <a:gs pos="0">
                      <a:schemeClr val="accent1"/>
                    </a:gs>
                    <a:gs pos="81000">
                      <a:schemeClr val="accent1">
                        <a:alpha val="0"/>
                      </a:schemeClr>
                    </a:gs>
                  </a:gsLst>
                  <a:lin ang="5400000" scaled="0"/>
                </a:gradFill>
                <a:effectLst/>
                <a:uLnTx/>
                <a:uFillTx/>
                <a:latin typeface="+mj-ea"/>
                <a:ea typeface="+mj-ea"/>
                <a:cs typeface="+mn-cs"/>
              </a:rPr>
              <a:t>03</a:t>
            </a:r>
            <a:endParaRPr kumimoji="0" lang="zh-CN" altLang="en-US" sz="9600" b="0" i="0" u="none" strike="noStrike" kern="1200" cap="none" spc="0" normalizeH="0" baseline="0" noProof="0" dirty="0">
              <a:ln>
                <a:noFill/>
              </a:ln>
              <a:gradFill>
                <a:gsLst>
                  <a:gs pos="0">
                    <a:schemeClr val="accent1"/>
                  </a:gs>
                  <a:gs pos="81000">
                    <a:schemeClr val="accent1">
                      <a:alpha val="0"/>
                    </a:schemeClr>
                  </a:gs>
                </a:gsLst>
                <a:lin ang="5400000" scaled="0"/>
              </a:gradFill>
              <a:effectLst/>
              <a:uLnTx/>
              <a:uFillTx/>
              <a:latin typeface="+mj-ea"/>
              <a:ea typeface="+mj-ea"/>
              <a:cs typeface="+mn-cs"/>
            </a:endParaRPr>
          </a:p>
        </p:txBody>
      </p:sp>
      <p:sp>
        <p:nvSpPr>
          <p:cNvPr id="91" name="文本框 90">
            <a:extLst>
              <a:ext uri="{FF2B5EF4-FFF2-40B4-BE49-F238E27FC236}">
                <a16:creationId xmlns:a16="http://schemas.microsoft.com/office/drawing/2014/main" id="{9AE714DB-F67A-480D-9176-AC3511803FAF}"/>
              </a:ext>
            </a:extLst>
          </p:cNvPr>
          <p:cNvSpPr txBox="1"/>
          <p:nvPr/>
        </p:nvSpPr>
        <p:spPr>
          <a:xfrm>
            <a:off x="9450140" y="2707548"/>
            <a:ext cx="1344067"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44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n w="22225">
                  <a:gradFill flip="none" rotWithShape="1">
                    <a:gsLst>
                      <a:gs pos="41000">
                        <a:schemeClr val="accent1"/>
                      </a:gs>
                      <a:gs pos="71000">
                        <a:schemeClr val="accent2"/>
                      </a:gs>
                    </a:gsLst>
                    <a:lin ang="2700000" scaled="1"/>
                    <a:tileRect/>
                  </a:gradFill>
                  <a:miter lim="800000"/>
                </a:ln>
                <a:latin typeface="+mj-ea"/>
                <a:ea typeface="+mj-ea"/>
              </a:rPr>
              <a:t>项目组成</a:t>
            </a:r>
          </a:p>
        </p:txBody>
      </p:sp>
      <p:sp>
        <p:nvSpPr>
          <p:cNvPr id="92" name="文本框 91">
            <a:extLst>
              <a:ext uri="{FF2B5EF4-FFF2-40B4-BE49-F238E27FC236}">
                <a16:creationId xmlns:a16="http://schemas.microsoft.com/office/drawing/2014/main" id="{7B0D5AD9-C41A-4FDA-A304-C18BA25D5679}"/>
              </a:ext>
            </a:extLst>
          </p:cNvPr>
          <p:cNvSpPr txBox="1"/>
          <p:nvPr/>
        </p:nvSpPr>
        <p:spPr>
          <a:xfrm>
            <a:off x="9450141" y="2703180"/>
            <a:ext cx="1401314" cy="369332"/>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32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l"/>
            <a:r>
              <a:rPr lang="zh-CN" altLang="en-US" sz="2400" spc="300" dirty="0">
                <a:latin typeface="+mj-ea"/>
                <a:ea typeface="+mj-ea"/>
              </a:rPr>
              <a:t>项目组成</a:t>
            </a:r>
          </a:p>
        </p:txBody>
      </p:sp>
      <p:sp>
        <p:nvSpPr>
          <p:cNvPr id="94" name="文本框 93">
            <a:extLst>
              <a:ext uri="{FF2B5EF4-FFF2-40B4-BE49-F238E27FC236}">
                <a16:creationId xmlns:a16="http://schemas.microsoft.com/office/drawing/2014/main" id="{1C1F4661-4BD5-490E-A0B1-792AA5BA8B52}"/>
              </a:ext>
            </a:extLst>
          </p:cNvPr>
          <p:cNvSpPr txBox="1"/>
          <p:nvPr/>
        </p:nvSpPr>
        <p:spPr>
          <a:xfrm>
            <a:off x="8684805" y="3222172"/>
            <a:ext cx="2800984" cy="1189878"/>
          </a:xfrm>
          <a:prstGeom prst="rect">
            <a:avLst/>
          </a:prstGeom>
          <a:noFill/>
        </p:spPr>
        <p:txBody>
          <a:bodyPr wrap="square">
            <a:spAutoFit/>
          </a:bodyPr>
          <a:lstStyle>
            <a:defPPr>
              <a:defRPr lang="zh-CN"/>
            </a:defPPr>
            <a:lvl1pPr>
              <a:lnSpc>
                <a:spcPct val="120000"/>
              </a:lnSpc>
              <a:defRPr kumimoji="0" sz="1200" b="0" i="0" u="none" strike="noStrike" cap="none" spc="0" normalizeH="0" baseline="0">
                <a:ln>
                  <a:noFill/>
                </a:ln>
                <a:solidFill>
                  <a:srgbClr val="FDFDFD"/>
                </a:solidFill>
                <a:effectLst/>
                <a:uLnTx/>
                <a:uFillTx/>
                <a:latin typeface="+mn-ea"/>
              </a:defRPr>
            </a:lvl1pPr>
          </a:lstStyle>
          <a:p>
            <a:pPr>
              <a:lnSpc>
                <a:spcPct val="130000"/>
              </a:lnSpc>
            </a:pPr>
            <a:r>
              <a:rPr lang="zh-CN" altLang="en-US" sz="1400" dirty="0">
                <a:effectLst>
                  <a:outerShdw blurRad="38100" dist="38100" dir="2700000" algn="tl">
                    <a:srgbClr val="000000">
                      <a:alpha val="43137"/>
                    </a:srgbClr>
                  </a:outerShdw>
                </a:effectLst>
              </a:rPr>
              <a:t>项目大概什么样子：有哪些重要模块和功能，例如科技馆建成之后有航空航天展厅、探索自然厅机器人大世界厅、数字</a:t>
            </a:r>
            <a:r>
              <a:rPr lang="zh-CN" altLang="en-US" sz="1400">
                <a:effectLst>
                  <a:outerShdw blurRad="38100" dist="38100" dir="2700000" algn="tl">
                    <a:srgbClr val="000000">
                      <a:alpha val="43137"/>
                    </a:srgbClr>
                  </a:outerShdw>
                </a:effectLst>
              </a:rPr>
              <a:t>力学厅</a:t>
            </a:r>
            <a:endParaRPr lang="zh-CN" altLang="en-US" sz="1400" dirty="0">
              <a:effectLst>
                <a:outerShdw blurRad="38100" dist="38100" dir="2700000" algn="tl">
                  <a:srgbClr val="000000">
                    <a:alpha val="43137"/>
                  </a:srgbClr>
                </a:outerShdw>
              </a:effectLst>
            </a:endParaRPr>
          </a:p>
        </p:txBody>
      </p:sp>
      <p:grpSp>
        <p:nvGrpSpPr>
          <p:cNvPr id="19" name="组合 18">
            <a:extLst>
              <a:ext uri="{FF2B5EF4-FFF2-40B4-BE49-F238E27FC236}">
                <a16:creationId xmlns:a16="http://schemas.microsoft.com/office/drawing/2014/main" id="{AF84A952-4DED-447B-A110-96BD8892814B}"/>
              </a:ext>
            </a:extLst>
          </p:cNvPr>
          <p:cNvGrpSpPr/>
          <p:nvPr/>
        </p:nvGrpSpPr>
        <p:grpSpPr>
          <a:xfrm>
            <a:off x="4567238" y="1845311"/>
            <a:ext cx="3177540" cy="4307839"/>
            <a:chOff x="4567238" y="1845311"/>
            <a:chExt cx="3177540" cy="4307839"/>
          </a:xfrm>
        </p:grpSpPr>
        <p:cxnSp>
          <p:nvCxnSpPr>
            <p:cNvPr id="9" name="直接连接符 8">
              <a:extLst>
                <a:ext uri="{FF2B5EF4-FFF2-40B4-BE49-F238E27FC236}">
                  <a16:creationId xmlns:a16="http://schemas.microsoft.com/office/drawing/2014/main" id="{E4681D66-4D31-42B5-9D32-EFB84E170C4A}"/>
                </a:ext>
              </a:extLst>
            </p:cNvPr>
            <p:cNvCxnSpPr/>
            <p:nvPr/>
          </p:nvCxnSpPr>
          <p:spPr>
            <a:xfrm flipV="1">
              <a:off x="4567238" y="4752975"/>
              <a:ext cx="0" cy="457200"/>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id="{C0DF65E5-967F-4E6A-BF71-2F2E1B0523D8}"/>
                </a:ext>
              </a:extLst>
            </p:cNvPr>
            <p:cNvCxnSpPr>
              <a:cxnSpLocks/>
            </p:cNvCxnSpPr>
            <p:nvPr/>
          </p:nvCxnSpPr>
          <p:spPr>
            <a:xfrm flipV="1">
              <a:off x="6210300" y="5749608"/>
              <a:ext cx="0" cy="403542"/>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EA305422-91E2-4420-BA23-106EEFFC61F3}"/>
                </a:ext>
              </a:extLst>
            </p:cNvPr>
            <p:cNvCxnSpPr>
              <a:cxnSpLocks/>
            </p:cNvCxnSpPr>
            <p:nvPr/>
          </p:nvCxnSpPr>
          <p:spPr>
            <a:xfrm flipV="1">
              <a:off x="7400925" y="4679951"/>
              <a:ext cx="0" cy="387350"/>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id="{A487202C-B2E5-45A1-840A-14BA8DFEB166}"/>
                </a:ext>
              </a:extLst>
            </p:cNvPr>
            <p:cNvCxnSpPr>
              <a:cxnSpLocks/>
            </p:cNvCxnSpPr>
            <p:nvPr/>
          </p:nvCxnSpPr>
          <p:spPr>
            <a:xfrm flipV="1">
              <a:off x="4567238" y="2177415"/>
              <a:ext cx="0" cy="680085"/>
            </a:xfrm>
            <a:prstGeom prst="line">
              <a:avLst/>
            </a:prstGeom>
            <a:ln w="9525" cap="rnd">
              <a:gradFill>
                <a:gsLst>
                  <a:gs pos="0">
                    <a:schemeClr val="accent1">
                      <a:alpha val="0"/>
                    </a:schemeClr>
                  </a:gs>
                  <a:gs pos="100000">
                    <a:schemeClr val="accent1">
                      <a:alpha val="7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id="{56CE5469-CDDB-43CD-BE85-4941642D9D0B}"/>
                </a:ext>
              </a:extLst>
            </p:cNvPr>
            <p:cNvCxnSpPr>
              <a:cxnSpLocks/>
            </p:cNvCxnSpPr>
            <p:nvPr/>
          </p:nvCxnSpPr>
          <p:spPr>
            <a:xfrm flipV="1">
              <a:off x="7263765" y="1845311"/>
              <a:ext cx="0" cy="387350"/>
            </a:xfrm>
            <a:prstGeom prst="line">
              <a:avLst/>
            </a:prstGeom>
            <a:ln w="12700"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164C6B43-3A9A-4246-9F9D-A6ED1BD329B8}"/>
                </a:ext>
              </a:extLst>
            </p:cNvPr>
            <p:cNvCxnSpPr>
              <a:cxnSpLocks/>
            </p:cNvCxnSpPr>
            <p:nvPr/>
          </p:nvCxnSpPr>
          <p:spPr>
            <a:xfrm flipV="1">
              <a:off x="7744778" y="2695576"/>
              <a:ext cx="0" cy="512444"/>
            </a:xfrm>
            <a:prstGeom prst="line">
              <a:avLst/>
            </a:prstGeom>
            <a:ln w="9525" cap="rnd">
              <a:gradFill>
                <a:gsLst>
                  <a:gs pos="0">
                    <a:schemeClr val="accent1">
                      <a:alpha val="0"/>
                    </a:schemeClr>
                  </a:gs>
                  <a:gs pos="100000">
                    <a:schemeClr val="accent1">
                      <a:alpha val="7600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a16="http://schemas.microsoft.com/office/drawing/2014/main" id="{8DC73613-15F2-4B90-B808-3E24E9862655}"/>
              </a:ext>
            </a:extLst>
          </p:cNvPr>
          <p:cNvGrpSpPr/>
          <p:nvPr/>
        </p:nvGrpSpPr>
        <p:grpSpPr>
          <a:xfrm>
            <a:off x="9602562" y="1589314"/>
            <a:ext cx="1756681" cy="4719411"/>
            <a:chOff x="9602562" y="1589314"/>
            <a:chExt cx="1756681" cy="4719411"/>
          </a:xfrm>
        </p:grpSpPr>
        <p:cxnSp>
          <p:nvCxnSpPr>
            <p:cNvPr id="144" name="直接连接符 143">
              <a:extLst>
                <a:ext uri="{FF2B5EF4-FFF2-40B4-BE49-F238E27FC236}">
                  <a16:creationId xmlns:a16="http://schemas.microsoft.com/office/drawing/2014/main" id="{B06B432C-771D-4916-93AD-1360ECE4B697}"/>
                </a:ext>
              </a:extLst>
            </p:cNvPr>
            <p:cNvCxnSpPr>
              <a:cxnSpLocks/>
            </p:cNvCxnSpPr>
            <p:nvPr/>
          </p:nvCxnSpPr>
          <p:spPr>
            <a:xfrm flipV="1">
              <a:off x="9602562" y="5905183"/>
              <a:ext cx="0" cy="403542"/>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id="{645CFAC1-B603-4119-A74E-15C8FDA0CC23}"/>
                </a:ext>
              </a:extLst>
            </p:cNvPr>
            <p:cNvCxnSpPr>
              <a:cxnSpLocks/>
            </p:cNvCxnSpPr>
            <p:nvPr/>
          </p:nvCxnSpPr>
          <p:spPr>
            <a:xfrm flipV="1">
              <a:off x="11359243" y="4473122"/>
              <a:ext cx="0" cy="387350"/>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id="{DC223329-B35C-4E1D-A560-7B8FB14AA9B5}"/>
                </a:ext>
              </a:extLst>
            </p:cNvPr>
            <p:cNvCxnSpPr>
              <a:cxnSpLocks/>
            </p:cNvCxnSpPr>
            <p:nvPr/>
          </p:nvCxnSpPr>
          <p:spPr>
            <a:xfrm flipV="1">
              <a:off x="11222083" y="1589314"/>
              <a:ext cx="0" cy="643347"/>
            </a:xfrm>
            <a:prstGeom prst="line">
              <a:avLst/>
            </a:prstGeom>
            <a:ln w="12700"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53" name="直接连接符 152">
            <a:extLst>
              <a:ext uri="{FF2B5EF4-FFF2-40B4-BE49-F238E27FC236}">
                <a16:creationId xmlns:a16="http://schemas.microsoft.com/office/drawing/2014/main" id="{AA2D9E6F-007F-44AC-9D52-609F7331CEE8}"/>
              </a:ext>
            </a:extLst>
          </p:cNvPr>
          <p:cNvCxnSpPr>
            <a:cxnSpLocks/>
          </p:cNvCxnSpPr>
          <p:nvPr/>
        </p:nvCxnSpPr>
        <p:spPr>
          <a:xfrm flipH="1" flipV="1">
            <a:off x="2685506" y="5905183"/>
            <a:ext cx="0" cy="403542"/>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id="{F2FE3610-9EEF-4B85-B8B0-ABCB1931AFAA}"/>
              </a:ext>
            </a:extLst>
          </p:cNvPr>
          <p:cNvCxnSpPr>
            <a:cxnSpLocks/>
          </p:cNvCxnSpPr>
          <p:nvPr/>
        </p:nvCxnSpPr>
        <p:spPr>
          <a:xfrm flipH="1" flipV="1">
            <a:off x="928825" y="4473122"/>
            <a:ext cx="0" cy="387350"/>
          </a:xfrm>
          <a:prstGeom prst="line">
            <a:avLst/>
          </a:prstGeom>
          <a:ln w="9525"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id="{FB387D38-7F65-41AD-A0FA-E407BFDE66C3}"/>
              </a:ext>
            </a:extLst>
          </p:cNvPr>
          <p:cNvCxnSpPr>
            <a:cxnSpLocks/>
          </p:cNvCxnSpPr>
          <p:nvPr/>
        </p:nvCxnSpPr>
        <p:spPr>
          <a:xfrm flipH="1" flipV="1">
            <a:off x="1065985" y="1589314"/>
            <a:ext cx="0" cy="643347"/>
          </a:xfrm>
          <a:prstGeom prst="line">
            <a:avLst/>
          </a:prstGeom>
          <a:ln w="12700" cap="rnd">
            <a:gradFill>
              <a:gsLst>
                <a:gs pos="0">
                  <a:schemeClr val="accent1">
                    <a:alpha val="0"/>
                  </a:schemeClr>
                </a:gs>
                <a:gs pos="100000">
                  <a:schemeClr val="accent1">
                    <a:alpha val="56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61" name="椭圆 60">
            <a:extLst>
              <a:ext uri="{FF2B5EF4-FFF2-40B4-BE49-F238E27FC236}">
                <a16:creationId xmlns:a16="http://schemas.microsoft.com/office/drawing/2014/main" id="{C22CC6C1-B8B1-48A6-B624-C8AC2595BEF5}"/>
              </a:ext>
            </a:extLst>
          </p:cNvPr>
          <p:cNvSpPr/>
          <p:nvPr/>
        </p:nvSpPr>
        <p:spPr>
          <a:xfrm>
            <a:off x="4917806" y="4977703"/>
            <a:ext cx="814012" cy="814010"/>
          </a:xfrm>
          <a:prstGeom prst="ellipse">
            <a:avLst/>
          </a:prstGeom>
          <a:gradFill flip="none" rotWithShape="1">
            <a:gsLst>
              <a:gs pos="0">
                <a:schemeClr val="accent1">
                  <a:alpha val="22000"/>
                </a:schemeClr>
              </a:gs>
              <a:gs pos="735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62" name="椭圆 61">
            <a:extLst>
              <a:ext uri="{FF2B5EF4-FFF2-40B4-BE49-F238E27FC236}">
                <a16:creationId xmlns:a16="http://schemas.microsoft.com/office/drawing/2014/main" id="{4AC60773-8CC9-4971-844B-22BF5259D28D}"/>
              </a:ext>
            </a:extLst>
          </p:cNvPr>
          <p:cNvSpPr/>
          <p:nvPr/>
        </p:nvSpPr>
        <p:spPr>
          <a:xfrm>
            <a:off x="6476569" y="4977703"/>
            <a:ext cx="814012" cy="814010"/>
          </a:xfrm>
          <a:prstGeom prst="ellipse">
            <a:avLst/>
          </a:prstGeom>
          <a:gradFill flip="none" rotWithShape="1">
            <a:gsLst>
              <a:gs pos="0">
                <a:schemeClr val="accent1">
                  <a:alpha val="22000"/>
                </a:schemeClr>
              </a:gs>
              <a:gs pos="73500">
                <a:schemeClr val="accent1">
                  <a:alpha val="10000"/>
                </a:schemeClr>
              </a:gs>
              <a:gs pos="100000">
                <a:schemeClr val="accent1">
                  <a:alpha val="0"/>
                </a:schemeClr>
              </a:gs>
            </a:gsLst>
            <a:lin ang="5400000" scaled="1"/>
            <a:tileRect/>
          </a:gradFill>
          <a:ln>
            <a:gradFill>
              <a:gsLst>
                <a:gs pos="0">
                  <a:schemeClr val="accent1"/>
                </a:gs>
                <a:gs pos="50000">
                  <a:schemeClr val="accent1">
                    <a:alpha val="0"/>
                  </a:schemeClr>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Light" panose="020B0300000000000000" pitchFamily="34" charset="-122"/>
              <a:ea typeface="思源黑体 CN Light" panose="020B0300000000000000" pitchFamily="34" charset="-122"/>
            </a:endParaRPr>
          </a:p>
        </p:txBody>
      </p:sp>
      <p:grpSp>
        <p:nvGrpSpPr>
          <p:cNvPr id="99" name="组合 98">
            <a:extLst>
              <a:ext uri="{FF2B5EF4-FFF2-40B4-BE49-F238E27FC236}">
                <a16:creationId xmlns:a16="http://schemas.microsoft.com/office/drawing/2014/main" id="{4F598539-4B1C-4DFE-B2B2-347795C5A753}"/>
              </a:ext>
            </a:extLst>
          </p:cNvPr>
          <p:cNvGrpSpPr/>
          <p:nvPr/>
        </p:nvGrpSpPr>
        <p:grpSpPr>
          <a:xfrm>
            <a:off x="6629750" y="5130885"/>
            <a:ext cx="507650" cy="507646"/>
            <a:chOff x="-1366838" y="3051175"/>
            <a:chExt cx="538163" cy="538163"/>
          </a:xfrm>
        </p:grpSpPr>
        <p:sp>
          <p:nvSpPr>
            <p:cNvPr id="100" name="Oval 5">
              <a:extLst>
                <a:ext uri="{FF2B5EF4-FFF2-40B4-BE49-F238E27FC236}">
                  <a16:creationId xmlns:a16="http://schemas.microsoft.com/office/drawing/2014/main" id="{03F81B27-C439-4F11-8C61-5847F91FB91C}"/>
                </a:ext>
              </a:extLst>
            </p:cNvPr>
            <p:cNvSpPr>
              <a:spLocks noChangeArrowheads="1"/>
            </p:cNvSpPr>
            <p:nvPr/>
          </p:nvSpPr>
          <p:spPr bwMode="auto">
            <a:xfrm>
              <a:off x="-1323975" y="3089275"/>
              <a:ext cx="457200" cy="458788"/>
            </a:xfrm>
            <a:prstGeom prst="ellipse">
              <a:avLst/>
            </a:prstGeom>
            <a:noFill/>
            <a:ln w="95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Oval 6">
              <a:extLst>
                <a:ext uri="{FF2B5EF4-FFF2-40B4-BE49-F238E27FC236}">
                  <a16:creationId xmlns:a16="http://schemas.microsoft.com/office/drawing/2014/main" id="{844177C0-8658-48E4-B66F-B12B06AF364C}"/>
                </a:ext>
              </a:extLst>
            </p:cNvPr>
            <p:cNvSpPr>
              <a:spLocks noChangeArrowheads="1"/>
            </p:cNvSpPr>
            <p:nvPr/>
          </p:nvSpPr>
          <p:spPr bwMode="auto">
            <a:xfrm>
              <a:off x="-1204913" y="3213100"/>
              <a:ext cx="214313" cy="214313"/>
            </a:xfrm>
            <a:prstGeom prst="ellipse">
              <a:avLst/>
            </a:prstGeom>
            <a:noFill/>
            <a:ln w="95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7">
              <a:extLst>
                <a:ext uri="{FF2B5EF4-FFF2-40B4-BE49-F238E27FC236}">
                  <a16:creationId xmlns:a16="http://schemas.microsoft.com/office/drawing/2014/main" id="{6A991EC4-4978-461C-938E-35BDEE21EECB}"/>
                </a:ext>
              </a:extLst>
            </p:cNvPr>
            <p:cNvSpPr>
              <a:spLocks noChangeShapeType="1"/>
            </p:cNvSpPr>
            <p:nvPr/>
          </p:nvSpPr>
          <p:spPr bwMode="auto">
            <a:xfrm>
              <a:off x="-1366838" y="3321050"/>
              <a:ext cx="538163" cy="0"/>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8">
              <a:extLst>
                <a:ext uri="{FF2B5EF4-FFF2-40B4-BE49-F238E27FC236}">
                  <a16:creationId xmlns:a16="http://schemas.microsoft.com/office/drawing/2014/main" id="{C105BE8C-E4B6-458C-A7BE-0B1776371D24}"/>
                </a:ext>
              </a:extLst>
            </p:cNvPr>
            <p:cNvSpPr>
              <a:spLocks noChangeShapeType="1"/>
            </p:cNvSpPr>
            <p:nvPr/>
          </p:nvSpPr>
          <p:spPr bwMode="auto">
            <a:xfrm>
              <a:off x="-1098550" y="3051175"/>
              <a:ext cx="0" cy="538163"/>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4" name="组合 103">
            <a:extLst>
              <a:ext uri="{FF2B5EF4-FFF2-40B4-BE49-F238E27FC236}">
                <a16:creationId xmlns:a16="http://schemas.microsoft.com/office/drawing/2014/main" id="{BB28759E-C2B8-48E2-83C7-2B8A8F71C4C4}"/>
              </a:ext>
            </a:extLst>
          </p:cNvPr>
          <p:cNvGrpSpPr/>
          <p:nvPr/>
        </p:nvGrpSpPr>
        <p:grpSpPr>
          <a:xfrm>
            <a:off x="5112108" y="5184316"/>
            <a:ext cx="425410" cy="400786"/>
            <a:chOff x="2219325" y="7443788"/>
            <a:chExt cx="493713" cy="465138"/>
          </a:xfrm>
        </p:grpSpPr>
        <p:sp>
          <p:nvSpPr>
            <p:cNvPr id="105" name="Freeform 29">
              <a:extLst>
                <a:ext uri="{FF2B5EF4-FFF2-40B4-BE49-F238E27FC236}">
                  <a16:creationId xmlns:a16="http://schemas.microsoft.com/office/drawing/2014/main" id="{EEC1C78C-E3A3-43BE-BCB0-A76B76CE4F64}"/>
                </a:ext>
              </a:extLst>
            </p:cNvPr>
            <p:cNvSpPr>
              <a:spLocks/>
            </p:cNvSpPr>
            <p:nvPr/>
          </p:nvSpPr>
          <p:spPr bwMode="auto">
            <a:xfrm>
              <a:off x="2219325" y="7624763"/>
              <a:ext cx="284162" cy="284163"/>
            </a:xfrm>
            <a:custGeom>
              <a:avLst/>
              <a:gdLst>
                <a:gd name="T0" fmla="*/ 62 w 74"/>
                <a:gd name="T1" fmla="*/ 13 h 74"/>
                <a:gd name="T2" fmla="*/ 71 w 74"/>
                <a:gd name="T3" fmla="*/ 47 h 74"/>
                <a:gd name="T4" fmla="*/ 47 w 74"/>
                <a:gd name="T5" fmla="*/ 71 h 74"/>
                <a:gd name="T6" fmla="*/ 13 w 74"/>
                <a:gd name="T7" fmla="*/ 62 h 74"/>
                <a:gd name="T8" fmla="*/ 13 w 74"/>
                <a:gd name="T9" fmla="*/ 13 h 74"/>
                <a:gd name="T10" fmla="*/ 62 w 74"/>
                <a:gd name="T11" fmla="*/ 13 h 74"/>
              </a:gdLst>
              <a:ahLst/>
              <a:cxnLst>
                <a:cxn ang="0">
                  <a:pos x="T0" y="T1"/>
                </a:cxn>
                <a:cxn ang="0">
                  <a:pos x="T2" y="T3"/>
                </a:cxn>
                <a:cxn ang="0">
                  <a:pos x="T4" y="T5"/>
                </a:cxn>
                <a:cxn ang="0">
                  <a:pos x="T6" y="T7"/>
                </a:cxn>
                <a:cxn ang="0">
                  <a:pos x="T8" y="T9"/>
                </a:cxn>
                <a:cxn ang="0">
                  <a:pos x="T10" y="T11"/>
                </a:cxn>
              </a:cxnLst>
              <a:rect l="0" t="0" r="r" b="b"/>
              <a:pathLst>
                <a:path w="74" h="74">
                  <a:moveTo>
                    <a:pt x="62" y="13"/>
                  </a:moveTo>
                  <a:cubicBezTo>
                    <a:pt x="71" y="22"/>
                    <a:pt x="74" y="35"/>
                    <a:pt x="71" y="47"/>
                  </a:cubicBezTo>
                  <a:cubicBezTo>
                    <a:pt x="68" y="59"/>
                    <a:pt x="59" y="68"/>
                    <a:pt x="47" y="71"/>
                  </a:cubicBezTo>
                  <a:cubicBezTo>
                    <a:pt x="34" y="74"/>
                    <a:pt x="22" y="71"/>
                    <a:pt x="13" y="62"/>
                  </a:cubicBezTo>
                  <a:cubicBezTo>
                    <a:pt x="0" y="48"/>
                    <a:pt x="0" y="27"/>
                    <a:pt x="13" y="13"/>
                  </a:cubicBezTo>
                  <a:cubicBezTo>
                    <a:pt x="27" y="0"/>
                    <a:pt x="48" y="0"/>
                    <a:pt x="62" y="13"/>
                  </a:cubicBezTo>
                  <a:close/>
                </a:path>
              </a:pathLst>
            </a:custGeom>
            <a:noFill/>
            <a:ln w="95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30">
              <a:extLst>
                <a:ext uri="{FF2B5EF4-FFF2-40B4-BE49-F238E27FC236}">
                  <a16:creationId xmlns:a16="http://schemas.microsoft.com/office/drawing/2014/main" id="{EF705D7A-1237-43FD-B417-8F7A0C49302F}"/>
                </a:ext>
              </a:extLst>
            </p:cNvPr>
            <p:cNvSpPr>
              <a:spLocks noChangeShapeType="1"/>
            </p:cNvSpPr>
            <p:nvPr/>
          </p:nvSpPr>
          <p:spPr bwMode="auto">
            <a:xfrm flipV="1">
              <a:off x="2460625" y="7443788"/>
              <a:ext cx="227012" cy="227013"/>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1">
              <a:extLst>
                <a:ext uri="{FF2B5EF4-FFF2-40B4-BE49-F238E27FC236}">
                  <a16:creationId xmlns:a16="http://schemas.microsoft.com/office/drawing/2014/main" id="{A1D0D49E-FE34-48CB-9695-9842A69CC4A0}"/>
                </a:ext>
              </a:extLst>
            </p:cNvPr>
            <p:cNvSpPr>
              <a:spLocks/>
            </p:cNvSpPr>
            <p:nvPr/>
          </p:nvSpPr>
          <p:spPr bwMode="auto">
            <a:xfrm>
              <a:off x="2557463" y="7489826"/>
              <a:ext cx="155575" cy="158750"/>
            </a:xfrm>
            <a:custGeom>
              <a:avLst/>
              <a:gdLst>
                <a:gd name="T0" fmla="*/ 0 w 98"/>
                <a:gd name="T1" fmla="*/ 54 h 100"/>
                <a:gd name="T2" fmla="*/ 45 w 98"/>
                <a:gd name="T3" fmla="*/ 100 h 100"/>
                <a:gd name="T4" fmla="*/ 98 w 98"/>
                <a:gd name="T5" fmla="*/ 46 h 100"/>
                <a:gd name="T6" fmla="*/ 53 w 98"/>
                <a:gd name="T7" fmla="*/ 0 h 100"/>
                <a:gd name="T8" fmla="*/ 0 w 98"/>
                <a:gd name="T9" fmla="*/ 54 h 100"/>
              </a:gdLst>
              <a:ahLst/>
              <a:cxnLst>
                <a:cxn ang="0">
                  <a:pos x="T0" y="T1"/>
                </a:cxn>
                <a:cxn ang="0">
                  <a:pos x="T2" y="T3"/>
                </a:cxn>
                <a:cxn ang="0">
                  <a:pos x="T4" y="T5"/>
                </a:cxn>
                <a:cxn ang="0">
                  <a:pos x="T6" y="T7"/>
                </a:cxn>
                <a:cxn ang="0">
                  <a:pos x="T8" y="T9"/>
                </a:cxn>
              </a:cxnLst>
              <a:rect l="0" t="0" r="r" b="b"/>
              <a:pathLst>
                <a:path w="98" h="100">
                  <a:moveTo>
                    <a:pt x="0" y="54"/>
                  </a:moveTo>
                  <a:lnTo>
                    <a:pt x="45" y="100"/>
                  </a:lnTo>
                  <a:lnTo>
                    <a:pt x="98" y="46"/>
                  </a:lnTo>
                  <a:lnTo>
                    <a:pt x="53" y="0"/>
                  </a:lnTo>
                  <a:lnTo>
                    <a:pt x="0" y="54"/>
                  </a:lnTo>
                  <a:close/>
                </a:path>
              </a:pathLst>
            </a:custGeom>
            <a:noFill/>
            <a:ln w="95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2" name="组合 161">
            <a:extLst>
              <a:ext uri="{FF2B5EF4-FFF2-40B4-BE49-F238E27FC236}">
                <a16:creationId xmlns:a16="http://schemas.microsoft.com/office/drawing/2014/main" id="{2D804FE9-64D1-4E36-9B8C-63C993FB2805}"/>
              </a:ext>
            </a:extLst>
          </p:cNvPr>
          <p:cNvGrpSpPr>
            <a:grpSpLocks/>
          </p:cNvGrpSpPr>
          <p:nvPr/>
        </p:nvGrpSpPr>
        <p:grpSpPr>
          <a:xfrm>
            <a:off x="1323564" y="5180822"/>
            <a:ext cx="366232" cy="407772"/>
            <a:chOff x="2806700" y="6975475"/>
            <a:chExt cx="431800" cy="538163"/>
          </a:xfrm>
        </p:grpSpPr>
        <p:sp>
          <p:nvSpPr>
            <p:cNvPr id="163" name="Freeform 5">
              <a:extLst>
                <a:ext uri="{FF2B5EF4-FFF2-40B4-BE49-F238E27FC236}">
                  <a16:creationId xmlns:a16="http://schemas.microsoft.com/office/drawing/2014/main" id="{405B2A87-B9DC-4214-B12B-ADD9EA7E6214}"/>
                </a:ext>
              </a:extLst>
            </p:cNvPr>
            <p:cNvSpPr>
              <a:spLocks/>
            </p:cNvSpPr>
            <p:nvPr/>
          </p:nvSpPr>
          <p:spPr bwMode="auto">
            <a:xfrm>
              <a:off x="2806700" y="6975475"/>
              <a:ext cx="431800" cy="538163"/>
            </a:xfrm>
            <a:custGeom>
              <a:avLst/>
              <a:gdLst>
                <a:gd name="T0" fmla="*/ 0 w 272"/>
                <a:gd name="T1" fmla="*/ 339 h 339"/>
                <a:gd name="T2" fmla="*/ 0 w 272"/>
                <a:gd name="T3" fmla="*/ 0 h 339"/>
                <a:gd name="T4" fmla="*/ 197 w 272"/>
                <a:gd name="T5" fmla="*/ 0 h 339"/>
                <a:gd name="T6" fmla="*/ 272 w 272"/>
                <a:gd name="T7" fmla="*/ 90 h 339"/>
                <a:gd name="T8" fmla="*/ 272 w 272"/>
                <a:gd name="T9" fmla="*/ 339 h 339"/>
                <a:gd name="T10" fmla="*/ 0 w 272"/>
                <a:gd name="T11" fmla="*/ 339 h 339"/>
              </a:gdLst>
              <a:ahLst/>
              <a:cxnLst>
                <a:cxn ang="0">
                  <a:pos x="T0" y="T1"/>
                </a:cxn>
                <a:cxn ang="0">
                  <a:pos x="T2" y="T3"/>
                </a:cxn>
                <a:cxn ang="0">
                  <a:pos x="T4" y="T5"/>
                </a:cxn>
                <a:cxn ang="0">
                  <a:pos x="T6" y="T7"/>
                </a:cxn>
                <a:cxn ang="0">
                  <a:pos x="T8" y="T9"/>
                </a:cxn>
                <a:cxn ang="0">
                  <a:pos x="T10" y="T11"/>
                </a:cxn>
              </a:cxnLst>
              <a:rect l="0" t="0" r="r" b="b"/>
              <a:pathLst>
                <a:path w="272" h="339">
                  <a:moveTo>
                    <a:pt x="0" y="339"/>
                  </a:moveTo>
                  <a:lnTo>
                    <a:pt x="0" y="0"/>
                  </a:lnTo>
                  <a:lnTo>
                    <a:pt x="197" y="0"/>
                  </a:lnTo>
                  <a:lnTo>
                    <a:pt x="272" y="90"/>
                  </a:lnTo>
                  <a:lnTo>
                    <a:pt x="272" y="339"/>
                  </a:lnTo>
                  <a:lnTo>
                    <a:pt x="0" y="339"/>
                  </a:lnTo>
                  <a:close/>
                </a:path>
              </a:pathLst>
            </a:custGeom>
            <a:noFill/>
            <a:ln w="95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64" name="Rectangle 6">
              <a:extLst>
                <a:ext uri="{FF2B5EF4-FFF2-40B4-BE49-F238E27FC236}">
                  <a16:creationId xmlns:a16="http://schemas.microsoft.com/office/drawing/2014/main" id="{0CCC84A8-66FA-4F80-9ED9-48F019ABC29B}"/>
                </a:ext>
              </a:extLst>
            </p:cNvPr>
            <p:cNvSpPr>
              <a:spLocks noChangeArrowheads="1"/>
            </p:cNvSpPr>
            <p:nvPr/>
          </p:nvSpPr>
          <p:spPr bwMode="auto">
            <a:xfrm>
              <a:off x="2903538" y="7299325"/>
              <a:ext cx="80963" cy="92075"/>
            </a:xfrm>
            <a:prstGeom prst="rect">
              <a:avLst/>
            </a:prstGeom>
            <a:noFill/>
            <a:ln w="95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Line 7">
              <a:extLst>
                <a:ext uri="{FF2B5EF4-FFF2-40B4-BE49-F238E27FC236}">
                  <a16:creationId xmlns:a16="http://schemas.microsoft.com/office/drawing/2014/main" id="{CD82DE00-1110-4C2D-A813-017A6EF33322}"/>
                </a:ext>
              </a:extLst>
            </p:cNvPr>
            <p:cNvSpPr>
              <a:spLocks noChangeShapeType="1"/>
            </p:cNvSpPr>
            <p:nvPr/>
          </p:nvSpPr>
          <p:spPr bwMode="auto">
            <a:xfrm>
              <a:off x="2887663" y="7391400"/>
              <a:ext cx="269875" cy="0"/>
            </a:xfrm>
            <a:prstGeom prst="line">
              <a:avLst/>
            </a:prstGeom>
            <a:noFill/>
            <a:ln w="952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Rectangle 8">
              <a:extLst>
                <a:ext uri="{FF2B5EF4-FFF2-40B4-BE49-F238E27FC236}">
                  <a16:creationId xmlns:a16="http://schemas.microsoft.com/office/drawing/2014/main" id="{5F6726A4-42FE-467C-8262-C27A7AB7B4BA}"/>
                </a:ext>
              </a:extLst>
            </p:cNvPr>
            <p:cNvSpPr>
              <a:spLocks noChangeArrowheads="1"/>
            </p:cNvSpPr>
            <p:nvPr/>
          </p:nvSpPr>
          <p:spPr bwMode="auto">
            <a:xfrm>
              <a:off x="2984500" y="7229475"/>
              <a:ext cx="80963" cy="161925"/>
            </a:xfrm>
            <a:prstGeom prst="rect">
              <a:avLst/>
            </a:prstGeom>
            <a:noFill/>
            <a:ln w="95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Rectangle 9">
              <a:extLst>
                <a:ext uri="{FF2B5EF4-FFF2-40B4-BE49-F238E27FC236}">
                  <a16:creationId xmlns:a16="http://schemas.microsoft.com/office/drawing/2014/main" id="{9D483079-AE1D-468B-83EE-B8BB43BC05FE}"/>
                </a:ext>
              </a:extLst>
            </p:cNvPr>
            <p:cNvSpPr>
              <a:spLocks noChangeArrowheads="1"/>
            </p:cNvSpPr>
            <p:nvPr/>
          </p:nvSpPr>
          <p:spPr bwMode="auto">
            <a:xfrm>
              <a:off x="3065463" y="7164388"/>
              <a:ext cx="80963" cy="227013"/>
            </a:xfrm>
            <a:prstGeom prst="rect">
              <a:avLst/>
            </a:prstGeom>
            <a:noFill/>
            <a:ln w="95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7" name="组合 126">
            <a:extLst>
              <a:ext uri="{FF2B5EF4-FFF2-40B4-BE49-F238E27FC236}">
                <a16:creationId xmlns:a16="http://schemas.microsoft.com/office/drawing/2014/main" id="{52764571-980E-4E9A-8A91-3B1C0EE22A16}"/>
              </a:ext>
            </a:extLst>
          </p:cNvPr>
          <p:cNvGrpSpPr/>
          <p:nvPr/>
        </p:nvGrpSpPr>
        <p:grpSpPr>
          <a:xfrm>
            <a:off x="2770651" y="5169602"/>
            <a:ext cx="345186" cy="430212"/>
            <a:chOff x="3151188" y="7432675"/>
            <a:chExt cx="431801" cy="538163"/>
          </a:xfrm>
        </p:grpSpPr>
        <p:sp>
          <p:nvSpPr>
            <p:cNvPr id="118" name="Freeform 5">
              <a:extLst>
                <a:ext uri="{FF2B5EF4-FFF2-40B4-BE49-F238E27FC236}">
                  <a16:creationId xmlns:a16="http://schemas.microsoft.com/office/drawing/2014/main" id="{07EE3EBF-59F1-47BC-9EDF-DBF1D6727D15}"/>
                </a:ext>
              </a:extLst>
            </p:cNvPr>
            <p:cNvSpPr>
              <a:spLocks/>
            </p:cNvSpPr>
            <p:nvPr/>
          </p:nvSpPr>
          <p:spPr bwMode="auto">
            <a:xfrm>
              <a:off x="3151188" y="7432675"/>
              <a:ext cx="431800" cy="538163"/>
            </a:xfrm>
            <a:custGeom>
              <a:avLst/>
              <a:gdLst>
                <a:gd name="T0" fmla="*/ 7 w 112"/>
                <a:gd name="T1" fmla="*/ 140 h 140"/>
                <a:gd name="T2" fmla="*/ 105 w 112"/>
                <a:gd name="T3" fmla="*/ 140 h 140"/>
                <a:gd name="T4" fmla="*/ 112 w 112"/>
                <a:gd name="T5" fmla="*/ 133 h 140"/>
                <a:gd name="T6" fmla="*/ 112 w 112"/>
                <a:gd name="T7" fmla="*/ 35 h 140"/>
                <a:gd name="T8" fmla="*/ 81 w 112"/>
                <a:gd name="T9" fmla="*/ 0 h 140"/>
                <a:gd name="T10" fmla="*/ 7 w 112"/>
                <a:gd name="T11" fmla="*/ 0 h 140"/>
                <a:gd name="T12" fmla="*/ 0 w 112"/>
                <a:gd name="T13" fmla="*/ 7 h 140"/>
                <a:gd name="T14" fmla="*/ 0 w 112"/>
                <a:gd name="T15" fmla="*/ 133 h 140"/>
                <a:gd name="T16" fmla="*/ 7 w 112"/>
                <a:gd name="T17"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40">
                  <a:moveTo>
                    <a:pt x="7" y="140"/>
                  </a:moveTo>
                  <a:cubicBezTo>
                    <a:pt x="105" y="140"/>
                    <a:pt x="105" y="140"/>
                    <a:pt x="105" y="140"/>
                  </a:cubicBezTo>
                  <a:cubicBezTo>
                    <a:pt x="109" y="140"/>
                    <a:pt x="112" y="137"/>
                    <a:pt x="112" y="133"/>
                  </a:cubicBezTo>
                  <a:cubicBezTo>
                    <a:pt x="112" y="35"/>
                    <a:pt x="112" y="35"/>
                    <a:pt x="112" y="35"/>
                  </a:cubicBezTo>
                  <a:cubicBezTo>
                    <a:pt x="81" y="0"/>
                    <a:pt x="81" y="0"/>
                    <a:pt x="81" y="0"/>
                  </a:cubicBezTo>
                  <a:cubicBezTo>
                    <a:pt x="7" y="0"/>
                    <a:pt x="7" y="0"/>
                    <a:pt x="7" y="0"/>
                  </a:cubicBezTo>
                  <a:cubicBezTo>
                    <a:pt x="3" y="0"/>
                    <a:pt x="0" y="3"/>
                    <a:pt x="0" y="7"/>
                  </a:cubicBezTo>
                  <a:cubicBezTo>
                    <a:pt x="0" y="133"/>
                    <a:pt x="0" y="133"/>
                    <a:pt x="0" y="133"/>
                  </a:cubicBezTo>
                  <a:cubicBezTo>
                    <a:pt x="0" y="137"/>
                    <a:pt x="3" y="140"/>
                    <a:pt x="7" y="140"/>
                  </a:cubicBezTo>
                  <a:close/>
                </a:path>
              </a:pathLst>
            </a:custGeom>
            <a:noFill/>
            <a:ln w="95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Oval 6">
              <a:extLst>
                <a:ext uri="{FF2B5EF4-FFF2-40B4-BE49-F238E27FC236}">
                  <a16:creationId xmlns:a16="http://schemas.microsoft.com/office/drawing/2014/main" id="{171EF9C5-C3EE-4C48-BCDC-E54CC366BFBF}"/>
                </a:ext>
              </a:extLst>
            </p:cNvPr>
            <p:cNvSpPr>
              <a:spLocks noChangeArrowheads="1"/>
            </p:cNvSpPr>
            <p:nvPr/>
          </p:nvSpPr>
          <p:spPr bwMode="auto">
            <a:xfrm>
              <a:off x="3313113" y="7648575"/>
              <a:ext cx="107950" cy="107950"/>
            </a:xfrm>
            <a:prstGeom prst="ellipse">
              <a:avLst/>
            </a:prstGeom>
            <a:noFill/>
            <a:ln w="95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7">
              <a:extLst>
                <a:ext uri="{FF2B5EF4-FFF2-40B4-BE49-F238E27FC236}">
                  <a16:creationId xmlns:a16="http://schemas.microsoft.com/office/drawing/2014/main" id="{4EC1F501-F614-4BB0-9C98-B53C2B7AD2CC}"/>
                </a:ext>
              </a:extLst>
            </p:cNvPr>
            <p:cNvSpPr>
              <a:spLocks/>
            </p:cNvSpPr>
            <p:nvPr/>
          </p:nvSpPr>
          <p:spPr bwMode="auto">
            <a:xfrm>
              <a:off x="3259138" y="7756525"/>
              <a:ext cx="215900" cy="106363"/>
            </a:xfrm>
            <a:custGeom>
              <a:avLst/>
              <a:gdLst>
                <a:gd name="T0" fmla="*/ 56 w 56"/>
                <a:gd name="T1" fmla="*/ 28 h 28"/>
                <a:gd name="T2" fmla="*/ 28 w 56"/>
                <a:gd name="T3" fmla="*/ 0 h 28"/>
                <a:gd name="T4" fmla="*/ 0 w 56"/>
                <a:gd name="T5" fmla="*/ 28 h 28"/>
              </a:gdLst>
              <a:ahLst/>
              <a:cxnLst>
                <a:cxn ang="0">
                  <a:pos x="T0" y="T1"/>
                </a:cxn>
                <a:cxn ang="0">
                  <a:pos x="T2" y="T3"/>
                </a:cxn>
                <a:cxn ang="0">
                  <a:pos x="T4" y="T5"/>
                </a:cxn>
              </a:cxnLst>
              <a:rect l="0" t="0" r="r" b="b"/>
              <a:pathLst>
                <a:path w="56" h="28">
                  <a:moveTo>
                    <a:pt x="56" y="28"/>
                  </a:moveTo>
                  <a:cubicBezTo>
                    <a:pt x="56" y="13"/>
                    <a:pt x="43" y="0"/>
                    <a:pt x="28" y="0"/>
                  </a:cubicBezTo>
                  <a:cubicBezTo>
                    <a:pt x="13" y="0"/>
                    <a:pt x="0" y="13"/>
                    <a:pt x="0" y="28"/>
                  </a:cubicBezTo>
                </a:path>
              </a:pathLst>
            </a:custGeom>
            <a:noFill/>
            <a:ln w="95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8">
              <a:extLst>
                <a:ext uri="{FF2B5EF4-FFF2-40B4-BE49-F238E27FC236}">
                  <a16:creationId xmlns:a16="http://schemas.microsoft.com/office/drawing/2014/main" id="{EB1A370B-E5E1-425A-8260-319477A4A202}"/>
                </a:ext>
              </a:extLst>
            </p:cNvPr>
            <p:cNvSpPr>
              <a:spLocks/>
            </p:cNvSpPr>
            <p:nvPr/>
          </p:nvSpPr>
          <p:spPr bwMode="auto">
            <a:xfrm>
              <a:off x="3448051" y="7432675"/>
              <a:ext cx="134938" cy="134938"/>
            </a:xfrm>
            <a:custGeom>
              <a:avLst/>
              <a:gdLst>
                <a:gd name="T0" fmla="*/ 0 w 85"/>
                <a:gd name="T1" fmla="*/ 0 h 85"/>
                <a:gd name="T2" fmla="*/ 0 w 85"/>
                <a:gd name="T3" fmla="*/ 85 h 85"/>
                <a:gd name="T4" fmla="*/ 85 w 85"/>
                <a:gd name="T5" fmla="*/ 85 h 85"/>
              </a:gdLst>
              <a:ahLst/>
              <a:cxnLst>
                <a:cxn ang="0">
                  <a:pos x="T0" y="T1"/>
                </a:cxn>
                <a:cxn ang="0">
                  <a:pos x="T2" y="T3"/>
                </a:cxn>
                <a:cxn ang="0">
                  <a:pos x="T4" y="T5"/>
                </a:cxn>
              </a:cxnLst>
              <a:rect l="0" t="0" r="r" b="b"/>
              <a:pathLst>
                <a:path w="85" h="85">
                  <a:moveTo>
                    <a:pt x="0" y="0"/>
                  </a:moveTo>
                  <a:lnTo>
                    <a:pt x="0" y="85"/>
                  </a:lnTo>
                  <a:lnTo>
                    <a:pt x="85" y="85"/>
                  </a:lnTo>
                </a:path>
              </a:pathLst>
            </a:custGeom>
            <a:noFill/>
            <a:ln w="952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5" name="组合 174">
            <a:extLst>
              <a:ext uri="{FF2B5EF4-FFF2-40B4-BE49-F238E27FC236}">
                <a16:creationId xmlns:a16="http://schemas.microsoft.com/office/drawing/2014/main" id="{F0078D20-FAC7-4345-AE48-05B0F39BA7DA}"/>
              </a:ext>
            </a:extLst>
          </p:cNvPr>
          <p:cNvGrpSpPr/>
          <p:nvPr/>
        </p:nvGrpSpPr>
        <p:grpSpPr>
          <a:xfrm>
            <a:off x="8973315" y="5187174"/>
            <a:ext cx="424702" cy="395068"/>
            <a:chOff x="13413736" y="2711480"/>
            <a:chExt cx="440330" cy="409609"/>
          </a:xfrm>
        </p:grpSpPr>
        <p:sp>
          <p:nvSpPr>
            <p:cNvPr id="176" name="Freeform 26">
              <a:extLst>
                <a:ext uri="{FF2B5EF4-FFF2-40B4-BE49-F238E27FC236}">
                  <a16:creationId xmlns:a16="http://schemas.microsoft.com/office/drawing/2014/main" id="{CB1927A8-58AE-4E2F-9C37-3D22C0F6B0CE}"/>
                </a:ext>
              </a:extLst>
            </p:cNvPr>
            <p:cNvSpPr>
              <a:spLocks/>
            </p:cNvSpPr>
            <p:nvPr/>
          </p:nvSpPr>
          <p:spPr bwMode="auto">
            <a:xfrm>
              <a:off x="13611756" y="2898294"/>
              <a:ext cx="242310" cy="222795"/>
            </a:xfrm>
            <a:custGeom>
              <a:avLst/>
              <a:gdLst>
                <a:gd name="T0" fmla="*/ 94 w 186"/>
                <a:gd name="T1" fmla="*/ 135 h 161"/>
                <a:gd name="T2" fmla="*/ 0 w 186"/>
                <a:gd name="T3" fmla="*/ 135 h 161"/>
                <a:gd name="T4" fmla="*/ 0 w 186"/>
                <a:gd name="T5" fmla="*/ 67 h 161"/>
                <a:gd name="T6" fmla="*/ 119 w 186"/>
                <a:gd name="T7" fmla="*/ 67 h 161"/>
                <a:gd name="T8" fmla="*/ 119 w 186"/>
                <a:gd name="T9" fmla="*/ 0 h 161"/>
                <a:gd name="T10" fmla="*/ 186 w 186"/>
                <a:gd name="T11" fmla="*/ 0 h 161"/>
                <a:gd name="T12" fmla="*/ 186 w 186"/>
                <a:gd name="T13" fmla="*/ 135 h 161"/>
                <a:gd name="T14" fmla="*/ 145 w 186"/>
                <a:gd name="T15" fmla="*/ 135 h 161"/>
                <a:gd name="T16" fmla="*/ 119 w 186"/>
                <a:gd name="T17" fmla="*/ 161 h 161"/>
                <a:gd name="T18" fmla="*/ 94 w 186"/>
                <a:gd name="T19" fmla="*/ 13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61">
                  <a:moveTo>
                    <a:pt x="94" y="135"/>
                  </a:moveTo>
                  <a:lnTo>
                    <a:pt x="0" y="135"/>
                  </a:lnTo>
                  <a:lnTo>
                    <a:pt x="0" y="67"/>
                  </a:lnTo>
                  <a:lnTo>
                    <a:pt x="119" y="67"/>
                  </a:lnTo>
                  <a:lnTo>
                    <a:pt x="119" y="0"/>
                  </a:lnTo>
                  <a:lnTo>
                    <a:pt x="186" y="0"/>
                  </a:lnTo>
                  <a:lnTo>
                    <a:pt x="186" y="135"/>
                  </a:lnTo>
                  <a:lnTo>
                    <a:pt x="145" y="135"/>
                  </a:lnTo>
                  <a:lnTo>
                    <a:pt x="119" y="161"/>
                  </a:lnTo>
                  <a:lnTo>
                    <a:pt x="94" y="135"/>
                  </a:lnTo>
                  <a:close/>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27">
              <a:extLst>
                <a:ext uri="{FF2B5EF4-FFF2-40B4-BE49-F238E27FC236}">
                  <a16:creationId xmlns:a16="http://schemas.microsoft.com/office/drawing/2014/main" id="{07E3A228-A3B2-476D-B1FD-BCF54BFDBBE3}"/>
                </a:ext>
              </a:extLst>
            </p:cNvPr>
            <p:cNvSpPr>
              <a:spLocks/>
            </p:cNvSpPr>
            <p:nvPr/>
          </p:nvSpPr>
          <p:spPr bwMode="auto">
            <a:xfrm>
              <a:off x="13413736" y="2711480"/>
              <a:ext cx="353044" cy="326581"/>
            </a:xfrm>
            <a:custGeom>
              <a:avLst/>
              <a:gdLst>
                <a:gd name="T0" fmla="*/ 0 w 271"/>
                <a:gd name="T1" fmla="*/ 0 h 236"/>
                <a:gd name="T2" fmla="*/ 271 w 271"/>
                <a:gd name="T3" fmla="*/ 0 h 236"/>
                <a:gd name="T4" fmla="*/ 271 w 271"/>
                <a:gd name="T5" fmla="*/ 202 h 236"/>
                <a:gd name="T6" fmla="*/ 111 w 271"/>
                <a:gd name="T7" fmla="*/ 202 h 236"/>
                <a:gd name="T8" fmla="*/ 77 w 271"/>
                <a:gd name="T9" fmla="*/ 236 h 236"/>
                <a:gd name="T10" fmla="*/ 43 w 271"/>
                <a:gd name="T11" fmla="*/ 202 h 236"/>
                <a:gd name="T12" fmla="*/ 0 w 271"/>
                <a:gd name="T13" fmla="*/ 202 h 236"/>
                <a:gd name="T14" fmla="*/ 0 w 271"/>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1" h="236">
                  <a:moveTo>
                    <a:pt x="0" y="0"/>
                  </a:moveTo>
                  <a:lnTo>
                    <a:pt x="271" y="0"/>
                  </a:lnTo>
                  <a:lnTo>
                    <a:pt x="271" y="202"/>
                  </a:lnTo>
                  <a:lnTo>
                    <a:pt x="111" y="202"/>
                  </a:lnTo>
                  <a:lnTo>
                    <a:pt x="77" y="236"/>
                  </a:lnTo>
                  <a:lnTo>
                    <a:pt x="43" y="202"/>
                  </a:lnTo>
                  <a:lnTo>
                    <a:pt x="0" y="202"/>
                  </a:lnTo>
                  <a:lnTo>
                    <a:pt x="0" y="0"/>
                  </a:lnTo>
                  <a:close/>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78" name="Line 28">
              <a:extLst>
                <a:ext uri="{FF2B5EF4-FFF2-40B4-BE49-F238E27FC236}">
                  <a16:creationId xmlns:a16="http://schemas.microsoft.com/office/drawing/2014/main" id="{038E1FA8-8871-4B0F-B93D-34BC484F769E}"/>
                </a:ext>
              </a:extLst>
            </p:cNvPr>
            <p:cNvSpPr>
              <a:spLocks noChangeShapeType="1"/>
            </p:cNvSpPr>
            <p:nvPr/>
          </p:nvSpPr>
          <p:spPr bwMode="auto">
            <a:xfrm>
              <a:off x="13580490" y="2851244"/>
              <a:ext cx="9120" cy="0"/>
            </a:xfrm>
            <a:prstGeom prst="line">
              <a:avLst/>
            </a:prstGeom>
            <a:noFill/>
            <a:ln w="1270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Line 29">
              <a:extLst>
                <a:ext uri="{FF2B5EF4-FFF2-40B4-BE49-F238E27FC236}">
                  <a16:creationId xmlns:a16="http://schemas.microsoft.com/office/drawing/2014/main" id="{F1BF655D-E7F5-45A3-AB1E-C70DF90A823C}"/>
                </a:ext>
              </a:extLst>
            </p:cNvPr>
            <p:cNvSpPr>
              <a:spLocks noChangeShapeType="1"/>
            </p:cNvSpPr>
            <p:nvPr/>
          </p:nvSpPr>
          <p:spPr bwMode="auto">
            <a:xfrm>
              <a:off x="13656049" y="2851244"/>
              <a:ext cx="13027" cy="0"/>
            </a:xfrm>
            <a:prstGeom prst="line">
              <a:avLst/>
            </a:prstGeom>
            <a:noFill/>
            <a:ln w="1270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Line 30">
              <a:extLst>
                <a:ext uri="{FF2B5EF4-FFF2-40B4-BE49-F238E27FC236}">
                  <a16:creationId xmlns:a16="http://schemas.microsoft.com/office/drawing/2014/main" id="{C014F1C2-1120-49B5-A2AE-D0E95F4C48D2}"/>
                </a:ext>
              </a:extLst>
            </p:cNvPr>
            <p:cNvSpPr>
              <a:spLocks noChangeShapeType="1"/>
            </p:cNvSpPr>
            <p:nvPr/>
          </p:nvSpPr>
          <p:spPr bwMode="auto">
            <a:xfrm>
              <a:off x="13502325" y="2851244"/>
              <a:ext cx="11725" cy="0"/>
            </a:xfrm>
            <a:prstGeom prst="line">
              <a:avLst/>
            </a:prstGeom>
            <a:noFill/>
            <a:ln w="1270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1" name="组合 180">
            <a:extLst>
              <a:ext uri="{FF2B5EF4-FFF2-40B4-BE49-F238E27FC236}">
                <a16:creationId xmlns:a16="http://schemas.microsoft.com/office/drawing/2014/main" id="{608CD6E5-86F1-40F2-AEBA-CAD3BABBBB0A}"/>
              </a:ext>
            </a:extLst>
          </p:cNvPr>
          <p:cNvGrpSpPr/>
          <p:nvPr/>
        </p:nvGrpSpPr>
        <p:grpSpPr>
          <a:xfrm>
            <a:off x="10556669" y="5176170"/>
            <a:ext cx="433812" cy="417076"/>
            <a:chOff x="3854450" y="7526338"/>
            <a:chExt cx="534988" cy="514350"/>
          </a:xfrm>
        </p:grpSpPr>
        <p:sp>
          <p:nvSpPr>
            <p:cNvPr id="182" name="Freeform 7">
              <a:extLst>
                <a:ext uri="{FF2B5EF4-FFF2-40B4-BE49-F238E27FC236}">
                  <a16:creationId xmlns:a16="http://schemas.microsoft.com/office/drawing/2014/main" id="{E499E1E0-B7AA-471D-833F-198DE30701C2}"/>
                </a:ext>
              </a:extLst>
            </p:cNvPr>
            <p:cNvSpPr>
              <a:spLocks/>
            </p:cNvSpPr>
            <p:nvPr/>
          </p:nvSpPr>
          <p:spPr bwMode="auto">
            <a:xfrm>
              <a:off x="3854450" y="7526338"/>
              <a:ext cx="534988" cy="514350"/>
            </a:xfrm>
            <a:custGeom>
              <a:avLst/>
              <a:gdLst>
                <a:gd name="T0" fmla="*/ 50 w 140"/>
                <a:gd name="T1" fmla="*/ 134 h 134"/>
                <a:gd name="T2" fmla="*/ 20 w 140"/>
                <a:gd name="T3" fmla="*/ 116 h 134"/>
                <a:gd name="T4" fmla="*/ 25 w 140"/>
                <a:gd name="T5" fmla="*/ 102 h 134"/>
                <a:gd name="T6" fmla="*/ 4 w 140"/>
                <a:gd name="T7" fmla="*/ 81 h 134"/>
                <a:gd name="T8" fmla="*/ 1 w 140"/>
                <a:gd name="T9" fmla="*/ 81 h 134"/>
                <a:gd name="T10" fmla="*/ 0 w 140"/>
                <a:gd name="T11" fmla="*/ 67 h 134"/>
                <a:gd name="T12" fmla="*/ 3 w 140"/>
                <a:gd name="T13" fmla="*/ 46 h 134"/>
                <a:gd name="T14" fmla="*/ 4 w 140"/>
                <a:gd name="T15" fmla="*/ 46 h 134"/>
                <a:gd name="T16" fmla="*/ 25 w 140"/>
                <a:gd name="T17" fmla="*/ 25 h 134"/>
                <a:gd name="T18" fmla="*/ 22 w 140"/>
                <a:gd name="T19" fmla="*/ 16 h 134"/>
                <a:gd name="T20" fmla="*/ 51 w 140"/>
                <a:gd name="T21" fmla="*/ 0 h 134"/>
                <a:gd name="T22" fmla="*/ 70 w 140"/>
                <a:gd name="T23" fmla="*/ 11 h 134"/>
                <a:gd name="T24" fmla="*/ 89 w 140"/>
                <a:gd name="T25" fmla="*/ 0 h 134"/>
                <a:gd name="T26" fmla="*/ 118 w 140"/>
                <a:gd name="T27" fmla="*/ 16 h 134"/>
                <a:gd name="T28" fmla="*/ 116 w 140"/>
                <a:gd name="T29" fmla="*/ 25 h 134"/>
                <a:gd name="T30" fmla="*/ 137 w 140"/>
                <a:gd name="T31" fmla="*/ 46 h 134"/>
                <a:gd name="T32" fmla="*/ 137 w 140"/>
                <a:gd name="T33" fmla="*/ 46 h 134"/>
                <a:gd name="T34" fmla="*/ 140 w 140"/>
                <a:gd name="T35" fmla="*/ 67 h 134"/>
                <a:gd name="T36" fmla="*/ 139 w 140"/>
                <a:gd name="T37" fmla="*/ 81 h 134"/>
                <a:gd name="T38" fmla="*/ 137 w 140"/>
                <a:gd name="T39" fmla="*/ 81 h 134"/>
                <a:gd name="T40" fmla="*/ 116 w 140"/>
                <a:gd name="T41" fmla="*/ 102 h 134"/>
                <a:gd name="T42" fmla="*/ 120 w 140"/>
                <a:gd name="T43" fmla="*/ 116 h 134"/>
                <a:gd name="T44" fmla="*/ 90 w 140"/>
                <a:gd name="T45" fmla="*/ 134 h 134"/>
                <a:gd name="T46" fmla="*/ 70 w 140"/>
                <a:gd name="T47" fmla="*/ 120 h 134"/>
                <a:gd name="T48" fmla="*/ 50 w 140"/>
                <a:gd name="T49"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134">
                  <a:moveTo>
                    <a:pt x="50" y="134"/>
                  </a:moveTo>
                  <a:cubicBezTo>
                    <a:pt x="38" y="131"/>
                    <a:pt x="28" y="124"/>
                    <a:pt x="20" y="116"/>
                  </a:cubicBezTo>
                  <a:cubicBezTo>
                    <a:pt x="23" y="112"/>
                    <a:pt x="25" y="107"/>
                    <a:pt x="25" y="102"/>
                  </a:cubicBezTo>
                  <a:cubicBezTo>
                    <a:pt x="25" y="90"/>
                    <a:pt x="15" y="81"/>
                    <a:pt x="4" y="81"/>
                  </a:cubicBezTo>
                  <a:cubicBezTo>
                    <a:pt x="3" y="81"/>
                    <a:pt x="2" y="81"/>
                    <a:pt x="1" y="81"/>
                  </a:cubicBezTo>
                  <a:cubicBezTo>
                    <a:pt x="0" y="77"/>
                    <a:pt x="0" y="72"/>
                    <a:pt x="0" y="67"/>
                  </a:cubicBezTo>
                  <a:cubicBezTo>
                    <a:pt x="0" y="60"/>
                    <a:pt x="1" y="53"/>
                    <a:pt x="3" y="46"/>
                  </a:cubicBezTo>
                  <a:cubicBezTo>
                    <a:pt x="4" y="46"/>
                    <a:pt x="4" y="46"/>
                    <a:pt x="4" y="46"/>
                  </a:cubicBezTo>
                  <a:cubicBezTo>
                    <a:pt x="15" y="46"/>
                    <a:pt x="25" y="37"/>
                    <a:pt x="25" y="25"/>
                  </a:cubicBezTo>
                  <a:cubicBezTo>
                    <a:pt x="25" y="22"/>
                    <a:pt x="24" y="19"/>
                    <a:pt x="22" y="16"/>
                  </a:cubicBezTo>
                  <a:cubicBezTo>
                    <a:pt x="30" y="8"/>
                    <a:pt x="40" y="3"/>
                    <a:pt x="51" y="0"/>
                  </a:cubicBezTo>
                  <a:cubicBezTo>
                    <a:pt x="55" y="6"/>
                    <a:pt x="62" y="11"/>
                    <a:pt x="70" y="11"/>
                  </a:cubicBezTo>
                  <a:cubicBezTo>
                    <a:pt x="78" y="11"/>
                    <a:pt x="85" y="6"/>
                    <a:pt x="89" y="0"/>
                  </a:cubicBezTo>
                  <a:cubicBezTo>
                    <a:pt x="100" y="3"/>
                    <a:pt x="110" y="8"/>
                    <a:pt x="118" y="16"/>
                  </a:cubicBezTo>
                  <a:cubicBezTo>
                    <a:pt x="116" y="19"/>
                    <a:pt x="116" y="22"/>
                    <a:pt x="116" y="25"/>
                  </a:cubicBezTo>
                  <a:cubicBezTo>
                    <a:pt x="116" y="37"/>
                    <a:pt x="125" y="46"/>
                    <a:pt x="137" y="46"/>
                  </a:cubicBezTo>
                  <a:cubicBezTo>
                    <a:pt x="137" y="46"/>
                    <a:pt x="137" y="46"/>
                    <a:pt x="137" y="46"/>
                  </a:cubicBezTo>
                  <a:cubicBezTo>
                    <a:pt x="139" y="53"/>
                    <a:pt x="140" y="60"/>
                    <a:pt x="140" y="67"/>
                  </a:cubicBezTo>
                  <a:cubicBezTo>
                    <a:pt x="140" y="72"/>
                    <a:pt x="140" y="77"/>
                    <a:pt x="139" y="81"/>
                  </a:cubicBezTo>
                  <a:cubicBezTo>
                    <a:pt x="138" y="81"/>
                    <a:pt x="137" y="81"/>
                    <a:pt x="137" y="81"/>
                  </a:cubicBezTo>
                  <a:cubicBezTo>
                    <a:pt x="125" y="81"/>
                    <a:pt x="116" y="90"/>
                    <a:pt x="116" y="102"/>
                  </a:cubicBezTo>
                  <a:cubicBezTo>
                    <a:pt x="116" y="107"/>
                    <a:pt x="117" y="112"/>
                    <a:pt x="120" y="116"/>
                  </a:cubicBezTo>
                  <a:cubicBezTo>
                    <a:pt x="112" y="124"/>
                    <a:pt x="102" y="131"/>
                    <a:pt x="90" y="134"/>
                  </a:cubicBezTo>
                  <a:cubicBezTo>
                    <a:pt x="87" y="126"/>
                    <a:pt x="79" y="120"/>
                    <a:pt x="70" y="120"/>
                  </a:cubicBezTo>
                  <a:cubicBezTo>
                    <a:pt x="61" y="120"/>
                    <a:pt x="53" y="126"/>
                    <a:pt x="50" y="134"/>
                  </a:cubicBezTo>
                  <a:close/>
                </a:path>
              </a:pathLst>
            </a:custGeom>
            <a:noFill/>
            <a:ln w="95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Oval 8">
              <a:extLst>
                <a:ext uri="{FF2B5EF4-FFF2-40B4-BE49-F238E27FC236}">
                  <a16:creationId xmlns:a16="http://schemas.microsoft.com/office/drawing/2014/main" id="{2FCB63B6-7D10-46C2-8BD6-3C0ABDE7D738}"/>
                </a:ext>
              </a:extLst>
            </p:cNvPr>
            <p:cNvSpPr>
              <a:spLocks noChangeArrowheads="1"/>
            </p:cNvSpPr>
            <p:nvPr/>
          </p:nvSpPr>
          <p:spPr bwMode="auto">
            <a:xfrm>
              <a:off x="4030663" y="7691438"/>
              <a:ext cx="187325" cy="187325"/>
            </a:xfrm>
            <a:prstGeom prst="ellipse">
              <a:avLst/>
            </a:prstGeom>
            <a:noFill/>
            <a:ln w="952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185" name="图片 184" descr="图片包含 电脑, 灯光, 键盘, 黑暗&#10;&#10;描述已自动生成">
            <a:extLst>
              <a:ext uri="{FF2B5EF4-FFF2-40B4-BE49-F238E27FC236}">
                <a16:creationId xmlns:a16="http://schemas.microsoft.com/office/drawing/2014/main" id="{564CC5FD-4170-4230-A969-C1843C94810D}"/>
              </a:ext>
            </a:extLst>
          </p:cNvPr>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4669898">
            <a:off x="2835866" y="4041644"/>
            <a:ext cx="2421568" cy="103540"/>
          </a:xfrm>
          <a:prstGeom prst="rect">
            <a:avLst/>
          </a:prstGeom>
        </p:spPr>
      </p:pic>
      <p:pic>
        <p:nvPicPr>
          <p:cNvPr id="186" name="图片 185" descr="图片包含 电脑, 灯光, 键盘, 黑暗&#10;&#10;描述已自动生成">
            <a:extLst>
              <a:ext uri="{FF2B5EF4-FFF2-40B4-BE49-F238E27FC236}">
                <a16:creationId xmlns:a16="http://schemas.microsoft.com/office/drawing/2014/main" id="{962411D3-FE0D-4C5B-9B91-F3858C92452D}"/>
              </a:ext>
            </a:extLst>
          </p:cNvPr>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6930102" flipH="1">
            <a:off x="6943044" y="4041644"/>
            <a:ext cx="2421568" cy="103540"/>
          </a:xfrm>
          <a:prstGeom prst="rect">
            <a:avLst/>
          </a:prstGeom>
        </p:spPr>
      </p:pic>
      <p:sp>
        <p:nvSpPr>
          <p:cNvPr id="160" name="椭圆 159">
            <a:extLst>
              <a:ext uri="{FF2B5EF4-FFF2-40B4-BE49-F238E27FC236}">
                <a16:creationId xmlns:a16="http://schemas.microsoft.com/office/drawing/2014/main" id="{FDB34EA6-CB26-4125-896A-62EB5AA17310}"/>
              </a:ext>
            </a:extLst>
          </p:cNvPr>
          <p:cNvSpPr/>
          <p:nvPr/>
        </p:nvSpPr>
        <p:spPr>
          <a:xfrm>
            <a:off x="977405" y="5718175"/>
            <a:ext cx="999926" cy="165100"/>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193" name="椭圆 192">
            <a:extLst>
              <a:ext uri="{FF2B5EF4-FFF2-40B4-BE49-F238E27FC236}">
                <a16:creationId xmlns:a16="http://schemas.microsoft.com/office/drawing/2014/main" id="{713E5DBE-EB8F-4BA7-80A4-E12997634A91}"/>
              </a:ext>
            </a:extLst>
          </p:cNvPr>
          <p:cNvSpPr/>
          <p:nvPr/>
        </p:nvSpPr>
        <p:spPr>
          <a:xfrm>
            <a:off x="2431555" y="5718175"/>
            <a:ext cx="999926" cy="165100"/>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197" name="椭圆 196">
            <a:extLst>
              <a:ext uri="{FF2B5EF4-FFF2-40B4-BE49-F238E27FC236}">
                <a16:creationId xmlns:a16="http://schemas.microsoft.com/office/drawing/2014/main" id="{38E6B886-05EB-4B08-81E6-43AFD7DB79D6}"/>
              </a:ext>
            </a:extLst>
          </p:cNvPr>
          <p:cNvSpPr/>
          <p:nvPr/>
        </p:nvSpPr>
        <p:spPr>
          <a:xfrm>
            <a:off x="4801375" y="5718175"/>
            <a:ext cx="999926" cy="165100"/>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200" name="椭圆 199">
            <a:extLst>
              <a:ext uri="{FF2B5EF4-FFF2-40B4-BE49-F238E27FC236}">
                <a16:creationId xmlns:a16="http://schemas.microsoft.com/office/drawing/2014/main" id="{0A64C64D-282E-41F8-8086-F6F2A8BE9533}"/>
              </a:ext>
            </a:extLst>
          </p:cNvPr>
          <p:cNvSpPr/>
          <p:nvPr/>
        </p:nvSpPr>
        <p:spPr>
          <a:xfrm>
            <a:off x="6378715" y="5718175"/>
            <a:ext cx="999926" cy="165100"/>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203" name="椭圆 202">
            <a:extLst>
              <a:ext uri="{FF2B5EF4-FFF2-40B4-BE49-F238E27FC236}">
                <a16:creationId xmlns:a16="http://schemas.microsoft.com/office/drawing/2014/main" id="{DEB69E05-4E81-4CF7-B1ED-A599DDBB3612}"/>
              </a:ext>
            </a:extLst>
          </p:cNvPr>
          <p:cNvSpPr/>
          <p:nvPr/>
        </p:nvSpPr>
        <p:spPr>
          <a:xfrm>
            <a:off x="8674240" y="5718175"/>
            <a:ext cx="999926" cy="165100"/>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206" name="椭圆 205">
            <a:extLst>
              <a:ext uri="{FF2B5EF4-FFF2-40B4-BE49-F238E27FC236}">
                <a16:creationId xmlns:a16="http://schemas.microsoft.com/office/drawing/2014/main" id="{53D0F81A-B976-4856-814A-D4B063F67599}"/>
              </a:ext>
            </a:extLst>
          </p:cNvPr>
          <p:cNvSpPr/>
          <p:nvPr/>
        </p:nvSpPr>
        <p:spPr>
          <a:xfrm>
            <a:off x="10264915" y="5718175"/>
            <a:ext cx="999926" cy="165100"/>
          </a:xfrm>
          <a:prstGeom prst="ellipse">
            <a:avLst/>
          </a:prstGeom>
          <a:gradFill flip="none" rotWithShape="1">
            <a:gsLst>
              <a:gs pos="9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1628166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a:extLst>
              <a:ext uri="{FF2B5EF4-FFF2-40B4-BE49-F238E27FC236}">
                <a16:creationId xmlns:a16="http://schemas.microsoft.com/office/drawing/2014/main" id="{4E17419F-3BAF-44BF-BF02-AE1F70E67EA6}"/>
              </a:ext>
            </a:extLst>
          </p:cNvPr>
          <p:cNvPicPr>
            <a:picLocks noChangeAspect="1"/>
          </p:cNvPicPr>
          <p:nvPr/>
        </p:nvPicPr>
        <p:blipFill rotWithShape="1">
          <a:blip r:embed="rId2">
            <a:extLst>
              <a:ext uri="{28A0092B-C50C-407E-A947-70E740481C1C}">
                <a14:useLocalDpi xmlns:a14="http://schemas.microsoft.com/office/drawing/2010/main" val="0"/>
              </a:ext>
            </a:extLst>
          </a:blip>
          <a:srcRect t="275" b="25633"/>
          <a:stretch/>
        </p:blipFill>
        <p:spPr>
          <a:xfrm>
            <a:off x="-1" y="0"/>
            <a:ext cx="12192002" cy="6857798"/>
          </a:xfrm>
          <a:prstGeom prst="rect">
            <a:avLst/>
          </a:prstGeom>
        </p:spPr>
      </p:pic>
      <p:sp>
        <p:nvSpPr>
          <p:cNvPr id="67" name="矩形 66">
            <a:extLst>
              <a:ext uri="{FF2B5EF4-FFF2-40B4-BE49-F238E27FC236}">
                <a16:creationId xmlns:a16="http://schemas.microsoft.com/office/drawing/2014/main" id="{2B82A7C5-2A5D-4746-A64D-E2A05FE2CB08}"/>
              </a:ext>
            </a:extLst>
          </p:cNvPr>
          <p:cNvSpPr/>
          <p:nvPr/>
        </p:nvSpPr>
        <p:spPr>
          <a:xfrm>
            <a:off x="-2" y="202"/>
            <a:ext cx="12192002" cy="6857597"/>
          </a:xfrm>
          <a:prstGeom prst="rect">
            <a:avLst/>
          </a:prstGeom>
          <a:blipFill dpi="0" rotWithShape="1">
            <a:blip r:embed="rId3">
              <a:alphaModFix amt="70000"/>
            </a:blip>
            <a:srcRect/>
            <a:stretch>
              <a:fillRect l="-21309" r="-15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id="{D2A1EF26-8612-46EE-8A99-F9179347C501}"/>
              </a:ext>
            </a:extLst>
          </p:cNvPr>
          <p:cNvSpPr/>
          <p:nvPr/>
        </p:nvSpPr>
        <p:spPr>
          <a:xfrm>
            <a:off x="11139604" y="5311952"/>
            <a:ext cx="714141" cy="714141"/>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a:scene3d>
            <a:camera prst="perspectiveLeft">
              <a:rot lat="0" lon="900001" rev="0"/>
            </a:camera>
            <a:lightRig rig="contrast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a:extLst>
              <a:ext uri="{FF2B5EF4-FFF2-40B4-BE49-F238E27FC236}">
                <a16:creationId xmlns:a16="http://schemas.microsoft.com/office/drawing/2014/main" id="{0AED42A5-DAC2-4C86-B6E2-8DA6D8D75060}"/>
              </a:ext>
            </a:extLst>
          </p:cNvPr>
          <p:cNvSpPr/>
          <p:nvPr/>
        </p:nvSpPr>
        <p:spPr>
          <a:xfrm>
            <a:off x="0" y="-32657"/>
            <a:ext cx="12192000" cy="6858000"/>
          </a:xfrm>
          <a:prstGeom prst="rect">
            <a:avLst/>
          </a:prstGeom>
          <a:gradFill flip="none" rotWithShape="1">
            <a:gsLst>
              <a:gs pos="0">
                <a:srgbClr val="140035"/>
              </a:gs>
              <a:gs pos="69000">
                <a:srgbClr val="140035">
                  <a:alpha val="97000"/>
                </a:srgbClr>
              </a:gs>
              <a:gs pos="100000">
                <a:srgbClr val="140035">
                  <a:alpha val="0"/>
                </a:srgbClr>
              </a:gs>
              <a:gs pos="42000">
                <a:srgbClr val="140035">
                  <a:alpha val="42000"/>
                </a:srgbClr>
              </a:gs>
            </a:gsLst>
            <a:lin ang="54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a:extLst>
              <a:ext uri="{FF2B5EF4-FFF2-40B4-BE49-F238E27FC236}">
                <a16:creationId xmlns:a16="http://schemas.microsoft.com/office/drawing/2014/main" id="{B843F5A4-8DDE-4552-BDDF-2896E5876B11}"/>
              </a:ext>
            </a:extLst>
          </p:cNvPr>
          <p:cNvSpPr/>
          <p:nvPr/>
        </p:nvSpPr>
        <p:spPr>
          <a:xfrm>
            <a:off x="154021" y="646344"/>
            <a:ext cx="647178" cy="64717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a:extLst>
              <a:ext uri="{FF2B5EF4-FFF2-40B4-BE49-F238E27FC236}">
                <a16:creationId xmlns:a16="http://schemas.microsoft.com/office/drawing/2014/main" id="{40CC6BDF-4EA5-4B23-B07F-1C2C2D0428BE}"/>
              </a:ext>
            </a:extLst>
          </p:cNvPr>
          <p:cNvSpPr/>
          <p:nvPr/>
        </p:nvSpPr>
        <p:spPr>
          <a:xfrm>
            <a:off x="-833871" y="4132529"/>
            <a:ext cx="1388342" cy="1388342"/>
          </a:xfrm>
          <a:prstGeom prst="ellipse">
            <a:avLst/>
          </a:prstGeom>
          <a:gradFill>
            <a:gsLst>
              <a:gs pos="44000">
                <a:srgbClr val="990AA0">
                  <a:alpha val="70000"/>
                </a:srgbClr>
              </a:gs>
              <a:gs pos="23000">
                <a:srgbClr val="AB08B1">
                  <a:lumMod val="93000"/>
                  <a:lumOff val="7000"/>
                  <a:alpha val="70000"/>
                </a:srgbClr>
              </a:gs>
              <a:gs pos="0">
                <a:srgbClr val="B008B5">
                  <a:alpha val="50000"/>
                </a:srgbClr>
              </a:gs>
              <a:gs pos="100000">
                <a:srgbClr val="2A0F42">
                  <a:alpha val="40000"/>
                </a:srgbClr>
              </a:gs>
              <a:gs pos="76000">
                <a:srgbClr val="530E66">
                  <a:alpha val="70000"/>
                </a:srgbClr>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a:extLst>
              <a:ext uri="{FF2B5EF4-FFF2-40B4-BE49-F238E27FC236}">
                <a16:creationId xmlns:a16="http://schemas.microsoft.com/office/drawing/2014/main" id="{EC4CFC8C-375B-4739-B119-C2500557F5F7}"/>
              </a:ext>
            </a:extLst>
          </p:cNvPr>
          <p:cNvSpPr/>
          <p:nvPr/>
        </p:nvSpPr>
        <p:spPr>
          <a:xfrm>
            <a:off x="11404446" y="333375"/>
            <a:ext cx="1752907" cy="1752907"/>
          </a:xfrm>
          <a:prstGeom prst="ellipse">
            <a:avLst/>
          </a:prstGeom>
          <a:gradFill>
            <a:gsLst>
              <a:gs pos="44000">
                <a:srgbClr val="990AA0">
                  <a:alpha val="50000"/>
                </a:srgbClr>
              </a:gs>
              <a:gs pos="23000">
                <a:srgbClr val="AB08B1">
                  <a:lumMod val="93000"/>
                  <a:lumOff val="7000"/>
                  <a:alpha val="55000"/>
                </a:srgbClr>
              </a:gs>
              <a:gs pos="0">
                <a:srgbClr val="B008B5">
                  <a:alpha val="55000"/>
                </a:srgbClr>
              </a:gs>
              <a:gs pos="100000">
                <a:srgbClr val="2A0F42">
                  <a:alpha val="50000"/>
                </a:srgbClr>
              </a:gs>
              <a:gs pos="76000">
                <a:srgbClr val="530E66">
                  <a:alpha val="50000"/>
                </a:srgbClr>
              </a:gs>
            </a:gsLst>
            <a:lin ang="2700000" scaled="0"/>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8" name="组合 127">
            <a:extLst>
              <a:ext uri="{FF2B5EF4-FFF2-40B4-BE49-F238E27FC236}">
                <a16:creationId xmlns:a16="http://schemas.microsoft.com/office/drawing/2014/main" id="{61DE8CC9-64AD-495B-B577-A9E75F395EF9}"/>
              </a:ext>
            </a:extLst>
          </p:cNvPr>
          <p:cNvGrpSpPr/>
          <p:nvPr/>
        </p:nvGrpSpPr>
        <p:grpSpPr>
          <a:xfrm flipH="1">
            <a:off x="7253288" y="656340"/>
            <a:ext cx="3914873" cy="172329"/>
            <a:chOff x="379932" y="656340"/>
            <a:chExt cx="3561080" cy="172329"/>
          </a:xfrm>
        </p:grpSpPr>
        <p:sp>
          <p:nvSpPr>
            <p:cNvPr id="129" name="任意多边形: 形状 128">
              <a:extLst>
                <a:ext uri="{FF2B5EF4-FFF2-40B4-BE49-F238E27FC236}">
                  <a16:creationId xmlns:a16="http://schemas.microsoft.com/office/drawing/2014/main" id="{4935E011-DA35-48F6-A3A3-6F6FE67EF7E9}"/>
                </a:ext>
              </a:extLst>
            </p:cNvPr>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形状 129">
              <a:extLst>
                <a:ext uri="{FF2B5EF4-FFF2-40B4-BE49-F238E27FC236}">
                  <a16:creationId xmlns:a16="http://schemas.microsoft.com/office/drawing/2014/main" id="{1A94B09B-2336-4C2C-9B52-ECDD0EA69E91}"/>
                </a:ext>
              </a:extLst>
            </p:cNvPr>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1" name="任意多边形: 形状 130">
              <a:extLst>
                <a:ext uri="{FF2B5EF4-FFF2-40B4-BE49-F238E27FC236}">
                  <a16:creationId xmlns:a16="http://schemas.microsoft.com/office/drawing/2014/main" id="{2BBB009E-7941-4341-9081-A71B1FFB2ADF}"/>
                </a:ext>
              </a:extLst>
            </p:cNvPr>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a:extLst>
              <a:ext uri="{FF2B5EF4-FFF2-40B4-BE49-F238E27FC236}">
                <a16:creationId xmlns:a16="http://schemas.microsoft.com/office/drawing/2014/main" id="{E510BF0A-03E8-4972-94CF-3A9717DDB23F}"/>
              </a:ext>
            </a:extLst>
          </p:cNvPr>
          <p:cNvGrpSpPr/>
          <p:nvPr/>
        </p:nvGrpSpPr>
        <p:grpSpPr>
          <a:xfrm>
            <a:off x="5658545" y="1464548"/>
            <a:ext cx="874911" cy="45719"/>
            <a:chOff x="5565531" y="1568626"/>
            <a:chExt cx="1060938" cy="55440"/>
          </a:xfrm>
        </p:grpSpPr>
        <p:cxnSp>
          <p:nvCxnSpPr>
            <p:cNvPr id="133" name="直接连接符 132">
              <a:extLst>
                <a:ext uri="{FF2B5EF4-FFF2-40B4-BE49-F238E27FC236}">
                  <a16:creationId xmlns:a16="http://schemas.microsoft.com/office/drawing/2014/main" id="{D20A225E-44AF-4729-A1CA-3D5878576975}"/>
                </a:ext>
              </a:extLst>
            </p:cNvPr>
            <p:cNvCxnSpPr>
              <a:cxnSpLocks/>
            </p:cNvCxnSpPr>
            <p:nvPr/>
          </p:nvCxnSpPr>
          <p:spPr>
            <a:xfrm>
              <a:off x="5565531" y="1568626"/>
              <a:ext cx="1060938"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042144A8-6019-44AB-83D6-FA2483A179D5}"/>
                </a:ext>
              </a:extLst>
            </p:cNvPr>
            <p:cNvCxnSpPr>
              <a:cxnSpLocks/>
            </p:cNvCxnSpPr>
            <p:nvPr/>
          </p:nvCxnSpPr>
          <p:spPr>
            <a:xfrm>
              <a:off x="5868866" y="1624066"/>
              <a:ext cx="454269" cy="0"/>
            </a:xfrm>
            <a:prstGeom prst="line">
              <a:avLst/>
            </a:prstGeom>
            <a:ln w="9525">
              <a:gradFill>
                <a:gsLst>
                  <a:gs pos="0">
                    <a:schemeClr val="accent1">
                      <a:alpha val="0"/>
                    </a:schemeClr>
                  </a:gs>
                  <a:gs pos="68000">
                    <a:schemeClr val="accent1"/>
                  </a:gs>
                  <a:gs pos="3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5" name="组合 134">
            <a:extLst>
              <a:ext uri="{FF2B5EF4-FFF2-40B4-BE49-F238E27FC236}">
                <a16:creationId xmlns:a16="http://schemas.microsoft.com/office/drawing/2014/main" id="{A56D8076-1886-4690-A301-1DB42BC75C78}"/>
              </a:ext>
            </a:extLst>
          </p:cNvPr>
          <p:cNvGrpSpPr/>
          <p:nvPr/>
        </p:nvGrpSpPr>
        <p:grpSpPr>
          <a:xfrm>
            <a:off x="4971312" y="429953"/>
            <a:ext cx="2249376" cy="568361"/>
            <a:chOff x="3973624" y="462786"/>
            <a:chExt cx="4244752" cy="568361"/>
          </a:xfrm>
        </p:grpSpPr>
        <p:sp>
          <p:nvSpPr>
            <p:cNvPr id="136" name="文本框 135">
              <a:extLst>
                <a:ext uri="{FF2B5EF4-FFF2-40B4-BE49-F238E27FC236}">
                  <a16:creationId xmlns:a16="http://schemas.microsoft.com/office/drawing/2014/main" id="{99042D82-CCAE-447A-A0EE-EFA150ECB38E}"/>
                </a:ext>
              </a:extLst>
            </p:cNvPr>
            <p:cNvSpPr txBox="1"/>
            <p:nvPr/>
          </p:nvSpPr>
          <p:spPr>
            <a:xfrm>
              <a:off x="3973624" y="477149"/>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项目介绍</a:t>
              </a:r>
            </a:p>
          </p:txBody>
        </p:sp>
        <p:sp>
          <p:nvSpPr>
            <p:cNvPr id="137" name="文本框 136">
              <a:extLst>
                <a:ext uri="{FF2B5EF4-FFF2-40B4-BE49-F238E27FC236}">
                  <a16:creationId xmlns:a16="http://schemas.microsoft.com/office/drawing/2014/main" id="{9D006879-A09F-4F1B-9BEF-F716B61035C9}"/>
                </a:ext>
              </a:extLst>
            </p:cNvPr>
            <p:cNvSpPr txBox="1"/>
            <p:nvPr/>
          </p:nvSpPr>
          <p:spPr>
            <a:xfrm>
              <a:off x="3973624" y="462786"/>
              <a:ext cx="4244752" cy="553998"/>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3600" dirty="0">
                  <a:solidFill>
                    <a:schemeClr val="bg1"/>
                  </a:solidFill>
                  <a:latin typeface="+mj-ea"/>
                  <a:ea typeface="+mj-ea"/>
                </a:rPr>
                <a:t>项目介绍</a:t>
              </a:r>
            </a:p>
          </p:txBody>
        </p:sp>
      </p:grpSp>
      <p:sp>
        <p:nvSpPr>
          <p:cNvPr id="138" name="文本框 137">
            <a:extLst>
              <a:ext uri="{FF2B5EF4-FFF2-40B4-BE49-F238E27FC236}">
                <a16:creationId xmlns:a16="http://schemas.microsoft.com/office/drawing/2014/main" id="{49195230-D7DB-4CA0-AAD2-D9725B844970}"/>
              </a:ext>
            </a:extLst>
          </p:cNvPr>
          <p:cNvSpPr txBox="1"/>
          <p:nvPr/>
        </p:nvSpPr>
        <p:spPr>
          <a:xfrm>
            <a:off x="5123839" y="1073658"/>
            <a:ext cx="1772261" cy="246221"/>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44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pPr algn="dist"/>
            <a:r>
              <a:rPr lang="zh-CN" altLang="en-US" sz="1600" spc="0" dirty="0">
                <a:solidFill>
                  <a:schemeClr val="bg1"/>
                </a:solidFill>
                <a:latin typeface="+mj-ea"/>
                <a:ea typeface="+mj-ea"/>
              </a:rPr>
              <a:t>逆风飞扬</a:t>
            </a:r>
            <a:r>
              <a:rPr lang="en-US" altLang="zh-CN" sz="1600" spc="0" dirty="0">
                <a:solidFill>
                  <a:schemeClr val="bg1"/>
                </a:solidFill>
                <a:latin typeface="+mj-ea"/>
                <a:ea typeface="+mj-ea"/>
              </a:rPr>
              <a:t>·</a:t>
            </a:r>
            <a:r>
              <a:rPr lang="zh-CN" altLang="en-US" sz="1600" spc="0" dirty="0">
                <a:solidFill>
                  <a:schemeClr val="bg1"/>
                </a:solidFill>
                <a:latin typeface="+mj-ea"/>
                <a:ea typeface="+mj-ea"/>
              </a:rPr>
              <a:t>再创辉煌</a:t>
            </a:r>
          </a:p>
        </p:txBody>
      </p:sp>
      <p:grpSp>
        <p:nvGrpSpPr>
          <p:cNvPr id="139" name="组合 138">
            <a:extLst>
              <a:ext uri="{FF2B5EF4-FFF2-40B4-BE49-F238E27FC236}">
                <a16:creationId xmlns:a16="http://schemas.microsoft.com/office/drawing/2014/main" id="{B3DCE725-6C84-423B-8839-5B06FA579B00}"/>
              </a:ext>
            </a:extLst>
          </p:cNvPr>
          <p:cNvGrpSpPr/>
          <p:nvPr/>
        </p:nvGrpSpPr>
        <p:grpSpPr>
          <a:xfrm>
            <a:off x="919063" y="656340"/>
            <a:ext cx="3867249" cy="172329"/>
            <a:chOff x="379932" y="656340"/>
            <a:chExt cx="3561080" cy="172329"/>
          </a:xfrm>
        </p:grpSpPr>
        <p:sp>
          <p:nvSpPr>
            <p:cNvPr id="145" name="任意多边形: 形状 144">
              <a:extLst>
                <a:ext uri="{FF2B5EF4-FFF2-40B4-BE49-F238E27FC236}">
                  <a16:creationId xmlns:a16="http://schemas.microsoft.com/office/drawing/2014/main" id="{96E33094-9702-46AE-AF15-1A81FB459112}"/>
                </a:ext>
              </a:extLst>
            </p:cNvPr>
            <p:cNvSpPr/>
            <p:nvPr/>
          </p:nvSpPr>
          <p:spPr>
            <a:xfrm flipH="1">
              <a:off x="379932" y="713783"/>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0">
                    <a:schemeClr val="accent1"/>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形状 145">
              <a:extLst>
                <a:ext uri="{FF2B5EF4-FFF2-40B4-BE49-F238E27FC236}">
                  <a16:creationId xmlns:a16="http://schemas.microsoft.com/office/drawing/2014/main" id="{59853EFF-E505-4B6E-AFC5-56E23B9739C9}"/>
                </a:ext>
              </a:extLst>
            </p:cNvPr>
            <p:cNvSpPr/>
            <p:nvPr/>
          </p:nvSpPr>
          <p:spPr>
            <a:xfrm flipH="1">
              <a:off x="2981149" y="774102"/>
              <a:ext cx="742325" cy="10636"/>
            </a:xfrm>
            <a:custGeom>
              <a:avLst/>
              <a:gdLst>
                <a:gd name="connsiteX0" fmla="*/ 728701 w 742325"/>
                <a:gd name="connsiteY0" fmla="*/ 0 h 10636"/>
                <a:gd name="connsiteX1" fmla="*/ 13624 w 742325"/>
                <a:gd name="connsiteY1" fmla="*/ 0 h 10636"/>
                <a:gd name="connsiteX2" fmla="*/ 0 w 742325"/>
                <a:gd name="connsiteY2" fmla="*/ 10636 h 10636"/>
                <a:gd name="connsiteX3" fmla="*/ 742325 w 742325"/>
                <a:gd name="connsiteY3" fmla="*/ 10636 h 10636"/>
              </a:gdLst>
              <a:ahLst/>
              <a:cxnLst>
                <a:cxn ang="0">
                  <a:pos x="connsiteX0" y="connsiteY0"/>
                </a:cxn>
                <a:cxn ang="0">
                  <a:pos x="connsiteX1" y="connsiteY1"/>
                </a:cxn>
                <a:cxn ang="0">
                  <a:pos x="connsiteX2" y="connsiteY2"/>
                </a:cxn>
                <a:cxn ang="0">
                  <a:pos x="connsiteX3" y="connsiteY3"/>
                </a:cxn>
              </a:cxnLst>
              <a:rect l="l" t="t" r="r" b="b"/>
              <a:pathLst>
                <a:path w="742325" h="10636">
                  <a:moveTo>
                    <a:pt x="728701" y="0"/>
                  </a:moveTo>
                  <a:lnTo>
                    <a:pt x="13624" y="0"/>
                  </a:lnTo>
                  <a:lnTo>
                    <a:pt x="0" y="10636"/>
                  </a:lnTo>
                  <a:lnTo>
                    <a:pt x="742325" y="10636"/>
                  </a:lnTo>
                  <a:close/>
                </a:path>
              </a:pathLst>
            </a:custGeom>
            <a:gradFill>
              <a:gsLst>
                <a:gs pos="0">
                  <a:schemeClr val="accent1"/>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7" name="任意多边形: 形状 146">
              <a:extLst>
                <a:ext uri="{FF2B5EF4-FFF2-40B4-BE49-F238E27FC236}">
                  <a16:creationId xmlns:a16="http://schemas.microsoft.com/office/drawing/2014/main" id="{0A5A91D3-E531-4E9B-AB32-884CAE0A1958}"/>
                </a:ext>
              </a:extLst>
            </p:cNvPr>
            <p:cNvSpPr/>
            <p:nvPr/>
          </p:nvSpPr>
          <p:spPr>
            <a:xfrm flipH="1">
              <a:off x="379932" y="656340"/>
              <a:ext cx="3561080" cy="114886"/>
            </a:xfrm>
            <a:custGeom>
              <a:avLst/>
              <a:gdLst>
                <a:gd name="connsiteX0" fmla="*/ 0 w 3561080"/>
                <a:gd name="connsiteY0" fmla="*/ 208280 h 208280"/>
                <a:gd name="connsiteX1" fmla="*/ 208280 w 3561080"/>
                <a:gd name="connsiteY1" fmla="*/ 0 h 208280"/>
                <a:gd name="connsiteX2" fmla="*/ 3561080 w 3561080"/>
                <a:gd name="connsiteY2" fmla="*/ 0 h 208280"/>
              </a:gdLst>
              <a:ahLst/>
              <a:cxnLst>
                <a:cxn ang="0">
                  <a:pos x="connsiteX0" y="connsiteY0"/>
                </a:cxn>
                <a:cxn ang="0">
                  <a:pos x="connsiteX1" y="connsiteY1"/>
                </a:cxn>
                <a:cxn ang="0">
                  <a:pos x="connsiteX2" y="connsiteY2"/>
                </a:cxn>
              </a:cxnLst>
              <a:rect l="l" t="t" r="r" b="b"/>
              <a:pathLst>
                <a:path w="3561080" h="208280">
                  <a:moveTo>
                    <a:pt x="0" y="208280"/>
                  </a:moveTo>
                  <a:lnTo>
                    <a:pt x="208280" y="0"/>
                  </a:lnTo>
                  <a:lnTo>
                    <a:pt x="3561080" y="0"/>
                  </a:lnTo>
                </a:path>
              </a:pathLst>
            </a:custGeom>
            <a:noFill/>
            <a:ln w="12700">
              <a:gradFill>
                <a:gsLst>
                  <a:gs pos="2809">
                    <a:schemeClr val="accent1">
                      <a:alpha val="0"/>
                    </a:schemeClr>
                  </a:gs>
                  <a:gs pos="7000">
                    <a:schemeClr val="accent1"/>
                  </a:gs>
                  <a:gs pos="18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圆角 1">
            <a:extLst>
              <a:ext uri="{FF2B5EF4-FFF2-40B4-BE49-F238E27FC236}">
                <a16:creationId xmlns:a16="http://schemas.microsoft.com/office/drawing/2014/main" id="{6CD2C4DC-E669-4204-96B8-BA44C0D7E84D}"/>
              </a:ext>
            </a:extLst>
          </p:cNvPr>
          <p:cNvSpPr/>
          <p:nvPr/>
        </p:nvSpPr>
        <p:spPr>
          <a:xfrm>
            <a:off x="1111160" y="1593071"/>
            <a:ext cx="2975066" cy="2093559"/>
          </a:xfrm>
          <a:prstGeom prst="roundRect">
            <a:avLst>
              <a:gd name="adj" fmla="val 3228"/>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a:effectLst>
            <a:reflection blurRad="6350" stA="52000" endA="300" endPos="20000" dir="5400000" sy="-100000" algn="bl" rotWithShape="0"/>
          </a:effectLst>
          <a:scene3d>
            <a:camera prst="perspectiveRight" fov="4800000">
              <a:rot lat="0" lon="20699996" rev="0"/>
            </a:camera>
            <a:lightRig rig="contrast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a:extLst>
              <a:ext uri="{FF2B5EF4-FFF2-40B4-BE49-F238E27FC236}">
                <a16:creationId xmlns:a16="http://schemas.microsoft.com/office/drawing/2014/main" id="{FD7B7A8C-0271-40B2-8BE5-8A262E591FA6}"/>
              </a:ext>
            </a:extLst>
          </p:cNvPr>
          <p:cNvSpPr/>
          <p:nvPr/>
        </p:nvSpPr>
        <p:spPr>
          <a:xfrm>
            <a:off x="1088300" y="3936221"/>
            <a:ext cx="2975066" cy="2093559"/>
          </a:xfrm>
          <a:prstGeom prst="roundRect">
            <a:avLst>
              <a:gd name="adj" fmla="val 3228"/>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a:effectLst>
            <a:reflection blurRad="6350" stA="52000" endA="300" endPos="35000" dir="5400000" sy="-100000" algn="bl" rotWithShape="0"/>
          </a:effectLst>
          <a:scene3d>
            <a:camera prst="perspectiveRight" fov="3600000">
              <a:rot lat="0" lon="20699996" rev="0"/>
            </a:camera>
            <a:lightRig rig="contrast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a:extLst>
              <a:ext uri="{FF2B5EF4-FFF2-40B4-BE49-F238E27FC236}">
                <a16:creationId xmlns:a16="http://schemas.microsoft.com/office/drawing/2014/main" id="{D0085FE3-373B-41C7-9F01-5DE16A9664DC}"/>
              </a:ext>
            </a:extLst>
          </p:cNvPr>
          <p:cNvSpPr/>
          <p:nvPr/>
        </p:nvSpPr>
        <p:spPr>
          <a:xfrm>
            <a:off x="8054885" y="1640696"/>
            <a:ext cx="2975066" cy="2093559"/>
          </a:xfrm>
          <a:prstGeom prst="roundRect">
            <a:avLst>
              <a:gd name="adj" fmla="val 3228"/>
            </a:avLst>
          </a:prstGeom>
          <a:gradFill>
            <a:gsLst>
              <a:gs pos="100000">
                <a:schemeClr val="accent1">
                  <a:alpha val="27000"/>
                </a:schemeClr>
              </a:gs>
              <a:gs pos="0">
                <a:schemeClr val="accent1">
                  <a:alpha val="0"/>
                </a:schemeClr>
              </a:gs>
            </a:gsLst>
            <a:lin ang="0" scaled="0"/>
          </a:gradFill>
          <a:ln w="6350">
            <a:gradFill>
              <a:gsLst>
                <a:gs pos="100000">
                  <a:schemeClr val="accent1"/>
                </a:gs>
                <a:gs pos="0">
                  <a:schemeClr val="accent1">
                    <a:alpha val="0"/>
                  </a:schemeClr>
                </a:gs>
              </a:gsLst>
              <a:lin ang="0" scaled="0"/>
            </a:gradFill>
          </a:ln>
          <a:effectLst>
            <a:reflection blurRad="6350" stA="52000" endA="300" endPos="20000" dir="5400000" sy="-100000" algn="bl" rotWithShape="0"/>
          </a:effectLst>
          <a:scene3d>
            <a:camera prst="perspectiveLeft" fov="4800000">
              <a:rot lat="0" lon="900000" rev="0"/>
            </a:camera>
            <a:lightRig rig="contrast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圆角 55">
            <a:extLst>
              <a:ext uri="{FF2B5EF4-FFF2-40B4-BE49-F238E27FC236}">
                <a16:creationId xmlns:a16="http://schemas.microsoft.com/office/drawing/2014/main" id="{09222A81-1908-40A6-BA4E-3ED8F9DC6727}"/>
              </a:ext>
            </a:extLst>
          </p:cNvPr>
          <p:cNvSpPr/>
          <p:nvPr/>
        </p:nvSpPr>
        <p:spPr>
          <a:xfrm>
            <a:off x="8153945" y="1541636"/>
            <a:ext cx="2975066" cy="2093559"/>
          </a:xfrm>
          <a:prstGeom prst="roundRect">
            <a:avLst>
              <a:gd name="adj" fmla="val 3228"/>
            </a:avLst>
          </a:prstGeom>
          <a:gradFill flip="none" rotWithShape="1">
            <a:gsLst>
              <a:gs pos="100000">
                <a:schemeClr val="accent1">
                  <a:alpha val="27000"/>
                </a:schemeClr>
              </a:gs>
              <a:gs pos="90000">
                <a:schemeClr val="accent1">
                  <a:alpha val="0"/>
                </a:schemeClr>
              </a:gs>
            </a:gsLst>
            <a:lin ang="18900000" scaled="1"/>
            <a:tileRect/>
          </a:gradFill>
          <a:ln w="6350">
            <a:gradFill>
              <a:gsLst>
                <a:gs pos="100000">
                  <a:schemeClr val="accent1"/>
                </a:gs>
                <a:gs pos="91000">
                  <a:schemeClr val="accent1">
                    <a:alpha val="0"/>
                  </a:schemeClr>
                </a:gs>
              </a:gsLst>
              <a:lin ang="18900000" scaled="0"/>
            </a:gradFill>
          </a:ln>
          <a:effectLst>
            <a:reflection blurRad="6350" stA="52000" endA="300" endPos="20000" dir="5400000" sy="-100000" algn="bl" rotWithShape="0"/>
          </a:effectLst>
          <a:scene3d>
            <a:camera prst="perspectiveLeft" fov="4800000">
              <a:rot lat="0" lon="900000" rev="0"/>
            </a:camera>
            <a:lightRig rig="contrast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圆角 53">
            <a:extLst>
              <a:ext uri="{FF2B5EF4-FFF2-40B4-BE49-F238E27FC236}">
                <a16:creationId xmlns:a16="http://schemas.microsoft.com/office/drawing/2014/main" id="{1837D8AE-DE76-4355-8F36-B828A392215C}"/>
              </a:ext>
            </a:extLst>
          </p:cNvPr>
          <p:cNvSpPr/>
          <p:nvPr/>
        </p:nvSpPr>
        <p:spPr>
          <a:xfrm>
            <a:off x="8054885" y="3980036"/>
            <a:ext cx="2975066" cy="2093559"/>
          </a:xfrm>
          <a:prstGeom prst="roundRect">
            <a:avLst>
              <a:gd name="adj" fmla="val 3228"/>
            </a:avLst>
          </a:prstGeom>
          <a:gradFill>
            <a:gsLst>
              <a:gs pos="100000">
                <a:schemeClr val="accent1">
                  <a:alpha val="27000"/>
                </a:schemeClr>
              </a:gs>
              <a:gs pos="0">
                <a:schemeClr val="accent1">
                  <a:alpha val="0"/>
                </a:schemeClr>
              </a:gs>
            </a:gsLst>
            <a:lin ang="0" scaled="0"/>
          </a:gradFill>
          <a:ln w="6350">
            <a:gradFill>
              <a:gsLst>
                <a:gs pos="100000">
                  <a:schemeClr val="accent1"/>
                </a:gs>
                <a:gs pos="0">
                  <a:schemeClr val="accent1">
                    <a:alpha val="0"/>
                  </a:schemeClr>
                </a:gs>
              </a:gsLst>
              <a:lin ang="0" scaled="0"/>
            </a:gradFill>
          </a:ln>
          <a:effectLst>
            <a:reflection blurRad="6350" stA="52000" endA="300" endPos="35000" dir="5400000" sy="-100000" algn="bl" rotWithShape="0"/>
          </a:effectLst>
          <a:scene3d>
            <a:camera prst="perspectiveLeft" fov="3600000">
              <a:rot lat="0" lon="900000" rev="0"/>
            </a:camera>
            <a:lightRig rig="contrast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圆角 54">
            <a:extLst>
              <a:ext uri="{FF2B5EF4-FFF2-40B4-BE49-F238E27FC236}">
                <a16:creationId xmlns:a16="http://schemas.microsoft.com/office/drawing/2014/main" id="{53F1386C-5095-47A8-87CC-019B1C634996}"/>
              </a:ext>
            </a:extLst>
          </p:cNvPr>
          <p:cNvSpPr/>
          <p:nvPr/>
        </p:nvSpPr>
        <p:spPr>
          <a:xfrm>
            <a:off x="1010756" y="1494458"/>
            <a:ext cx="2975066" cy="2093559"/>
          </a:xfrm>
          <a:prstGeom prst="roundRect">
            <a:avLst>
              <a:gd name="adj" fmla="val 3228"/>
            </a:avLst>
          </a:prstGeom>
          <a:gradFill>
            <a:gsLst>
              <a:gs pos="0">
                <a:schemeClr val="accent1">
                  <a:alpha val="27000"/>
                </a:schemeClr>
              </a:gs>
              <a:gs pos="17000">
                <a:schemeClr val="accent1">
                  <a:alpha val="0"/>
                </a:schemeClr>
              </a:gs>
            </a:gsLst>
            <a:lin ang="2700000" scaled="0"/>
          </a:gradFill>
          <a:ln w="6350">
            <a:gradFill>
              <a:gsLst>
                <a:gs pos="0">
                  <a:schemeClr val="accent1"/>
                </a:gs>
                <a:gs pos="14000">
                  <a:schemeClr val="accent1">
                    <a:alpha val="0"/>
                  </a:schemeClr>
                </a:gs>
              </a:gsLst>
              <a:lin ang="2700000" scaled="0"/>
            </a:gradFill>
          </a:ln>
          <a:effectLst>
            <a:reflection blurRad="6350" stA="52000" endA="300" endPos="20000" dir="5400000" sy="-100000" algn="bl" rotWithShape="0"/>
          </a:effectLst>
          <a:scene3d>
            <a:camera prst="perspectiveRight" fov="4800000">
              <a:rot lat="0" lon="20699996" rev="0"/>
            </a:camera>
            <a:lightRig rig="contrast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圆角 56">
            <a:extLst>
              <a:ext uri="{FF2B5EF4-FFF2-40B4-BE49-F238E27FC236}">
                <a16:creationId xmlns:a16="http://schemas.microsoft.com/office/drawing/2014/main" id="{146FF00E-F0C1-4815-BA3E-571B494DEBDD}"/>
              </a:ext>
            </a:extLst>
          </p:cNvPr>
          <p:cNvSpPr/>
          <p:nvPr/>
        </p:nvSpPr>
        <p:spPr>
          <a:xfrm>
            <a:off x="4482197" y="1803982"/>
            <a:ext cx="3227606" cy="2185712"/>
          </a:xfrm>
          <a:prstGeom prst="roundRect">
            <a:avLst>
              <a:gd name="adj" fmla="val 3228"/>
            </a:avLst>
          </a:prstGeom>
          <a:gradFill>
            <a:gsLst>
              <a:gs pos="0">
                <a:schemeClr val="accent1">
                  <a:alpha val="27000"/>
                </a:schemeClr>
              </a:gs>
              <a:gs pos="58000">
                <a:schemeClr val="accent1">
                  <a:alpha val="0"/>
                </a:schemeClr>
              </a:gs>
            </a:gsLst>
            <a:lin ang="5400000" scaled="0"/>
          </a:gradFill>
          <a:ln w="6350">
            <a:gradFill>
              <a:gsLst>
                <a:gs pos="0">
                  <a:schemeClr val="accent1"/>
                </a:gs>
                <a:gs pos="64000">
                  <a:schemeClr val="accent1">
                    <a:alpha val="0"/>
                  </a:schemeClr>
                </a:gs>
              </a:gsLst>
              <a:lin ang="5400000" scaled="0"/>
            </a:gradFill>
          </a:ln>
          <a:effectLst>
            <a:reflection blurRad="6350" stA="52000" endA="300" endPos="20000" dir="5400000" sy="-100000" algn="bl" rotWithShape="0"/>
          </a:effectLst>
          <a:scene3d>
            <a:camera prst="orthographicFront"/>
            <a:lightRig rig="contrast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id="{DB8ED9AC-CE6D-4625-A8F2-425FE63A2355}"/>
              </a:ext>
            </a:extLst>
          </p:cNvPr>
          <p:cNvGrpSpPr/>
          <p:nvPr/>
        </p:nvGrpSpPr>
        <p:grpSpPr>
          <a:xfrm>
            <a:off x="7745033" y="1721631"/>
            <a:ext cx="3408269" cy="4444267"/>
            <a:chOff x="6469510" y="7146346"/>
            <a:chExt cx="3229127" cy="4444267"/>
          </a:xfrm>
          <a:effectLst>
            <a:reflection blurRad="152400" stA="40000" endPos="12000" dir="5400000" sy="-100000" algn="bl" rotWithShape="0"/>
          </a:effectLst>
          <a:scene3d>
            <a:camera prst="perspectiveLeft">
              <a:rot lat="0" lon="900001" rev="0"/>
            </a:camera>
            <a:lightRig rig="threePt" dir="t"/>
          </a:scene3d>
        </p:grpSpPr>
        <p:grpSp>
          <p:nvGrpSpPr>
            <p:cNvPr id="109" name="组合 108">
              <a:extLst>
                <a:ext uri="{FF2B5EF4-FFF2-40B4-BE49-F238E27FC236}">
                  <a16:creationId xmlns:a16="http://schemas.microsoft.com/office/drawing/2014/main" id="{984A3320-5E0A-4AE7-89A2-2B68A3774166}"/>
                </a:ext>
              </a:extLst>
            </p:cNvPr>
            <p:cNvGrpSpPr/>
            <p:nvPr/>
          </p:nvGrpSpPr>
          <p:grpSpPr>
            <a:xfrm>
              <a:off x="6469510" y="7146346"/>
              <a:ext cx="3229127" cy="2147370"/>
              <a:chOff x="7790310" y="1732518"/>
              <a:chExt cx="3229127" cy="2147370"/>
            </a:xfrm>
          </p:grpSpPr>
          <p:pic>
            <p:nvPicPr>
              <p:cNvPr id="110" name="图片 109">
                <a:extLst>
                  <a:ext uri="{FF2B5EF4-FFF2-40B4-BE49-F238E27FC236}">
                    <a16:creationId xmlns:a16="http://schemas.microsoft.com/office/drawing/2014/main" id="{1B9625C6-2FBF-4AC4-82F8-3182A804FEC8}"/>
                  </a:ext>
                </a:extLst>
              </p:cNvPr>
              <p:cNvPicPr>
                <a:picLocks noChangeAspect="1"/>
              </p:cNvPicPr>
              <p:nvPr/>
            </p:nvPicPr>
            <p:blipFill>
              <a:blip r:embed="rId4">
                <a:duotone>
                  <a:prstClr val="black"/>
                  <a:schemeClr val="accent1">
                    <a:tint val="45000"/>
                    <a:satMod val="400000"/>
                  </a:schemeClr>
                </a:duotone>
                <a:extLst>
                  <a:ext uri="{28A0092B-C50C-407E-A947-70E740481C1C}">
                    <a14:useLocalDpi xmlns:a14="http://schemas.microsoft.com/office/drawing/2010/main" val="0"/>
                  </a:ext>
                </a:extLst>
              </a:blip>
              <a:srcRect t="152" b="152"/>
              <a:stretch/>
            </p:blipFill>
            <p:spPr>
              <a:xfrm>
                <a:off x="7790310" y="1732518"/>
                <a:ext cx="3229127" cy="2147370"/>
              </a:xfrm>
              <a:prstGeom prst="roundRect">
                <a:avLst>
                  <a:gd name="adj" fmla="val 5312"/>
                </a:avLst>
              </a:prstGeom>
              <a:sp3d prstMaterial="matte"/>
            </p:spPr>
          </p:pic>
          <p:sp>
            <p:nvSpPr>
              <p:cNvPr id="111" name="矩形: 圆角 110">
                <a:extLst>
                  <a:ext uri="{FF2B5EF4-FFF2-40B4-BE49-F238E27FC236}">
                    <a16:creationId xmlns:a16="http://schemas.microsoft.com/office/drawing/2014/main" id="{7A72F827-2A19-4794-A7BC-128CF56E1213}"/>
                  </a:ext>
                </a:extLst>
              </p:cNvPr>
              <p:cNvSpPr/>
              <p:nvPr/>
            </p:nvSpPr>
            <p:spPr>
              <a:xfrm>
                <a:off x="7790310" y="1732518"/>
                <a:ext cx="3229127" cy="2147370"/>
              </a:xfrm>
              <a:prstGeom prst="roundRect">
                <a:avLst>
                  <a:gd name="adj" fmla="val 5384"/>
                </a:avLst>
              </a:prstGeom>
              <a:gradFill flip="none" rotWithShape="1">
                <a:gsLst>
                  <a:gs pos="54000">
                    <a:schemeClr val="accent1">
                      <a:alpha val="0"/>
                    </a:schemeClr>
                  </a:gs>
                  <a:gs pos="93000">
                    <a:schemeClr val="accent1"/>
                  </a:gs>
                </a:gsLst>
                <a:lin ang="5400000" scaled="1"/>
                <a:tileRect/>
              </a:gradFill>
              <a:ln w="12700" cap="flat" cmpd="sng" algn="ctr">
                <a:noFill/>
                <a:prstDash val="solid"/>
                <a:miter lim="800000"/>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12" name="文本框 111">
                <a:extLst>
                  <a:ext uri="{FF2B5EF4-FFF2-40B4-BE49-F238E27FC236}">
                    <a16:creationId xmlns:a16="http://schemas.microsoft.com/office/drawing/2014/main" id="{D1020478-0474-43F4-9FD1-AAA689CCB46C}"/>
                  </a:ext>
                </a:extLst>
              </p:cNvPr>
              <p:cNvSpPr txBox="1"/>
              <p:nvPr/>
            </p:nvSpPr>
            <p:spPr>
              <a:xfrm>
                <a:off x="8697561" y="3354487"/>
                <a:ext cx="1414626" cy="461665"/>
              </a:xfrm>
              <a:prstGeom prst="rect">
                <a:avLst/>
              </a:prstGeom>
              <a:noFill/>
              <a:sp3d prstMaterial="matte"/>
            </p:spPr>
            <p:txBody>
              <a:bodyPr wrap="square" rtlCol="0">
                <a:spAutoFit/>
              </a:bodyPr>
              <a:lstStyle/>
              <a:p>
                <a:pPr algn="ctr"/>
                <a:r>
                  <a:rPr lang="zh-CN" altLang="en-US" sz="2400" dirty="0">
                    <a:solidFill>
                      <a:schemeClr val="bg1"/>
                    </a:solidFill>
                    <a:latin typeface="+mj-ea"/>
                    <a:ea typeface="+mj-ea"/>
                  </a:rPr>
                  <a:t>市场前景好</a:t>
                </a:r>
              </a:p>
            </p:txBody>
          </p:sp>
        </p:grpSp>
        <p:grpSp>
          <p:nvGrpSpPr>
            <p:cNvPr id="113" name="组合 112">
              <a:extLst>
                <a:ext uri="{FF2B5EF4-FFF2-40B4-BE49-F238E27FC236}">
                  <a16:creationId xmlns:a16="http://schemas.microsoft.com/office/drawing/2014/main" id="{DC26AE91-1F5D-413C-BE7D-2FDEE0BF4E81}"/>
                </a:ext>
              </a:extLst>
            </p:cNvPr>
            <p:cNvGrpSpPr/>
            <p:nvPr/>
          </p:nvGrpSpPr>
          <p:grpSpPr>
            <a:xfrm>
              <a:off x="6469510" y="9443243"/>
              <a:ext cx="3229127" cy="2147370"/>
              <a:chOff x="7790310" y="4029415"/>
              <a:chExt cx="3229127" cy="2147370"/>
            </a:xfrm>
          </p:grpSpPr>
          <p:pic>
            <p:nvPicPr>
              <p:cNvPr id="114" name="图片 113">
                <a:extLst>
                  <a:ext uri="{FF2B5EF4-FFF2-40B4-BE49-F238E27FC236}">
                    <a16:creationId xmlns:a16="http://schemas.microsoft.com/office/drawing/2014/main" id="{7B10A005-ADEC-4C04-9ED8-F0A1B9535322}"/>
                  </a:ext>
                </a:extLst>
              </p:cNvPr>
              <p:cNvPicPr>
                <a:picLocks noChangeAspect="1"/>
              </p:cNvPicPr>
              <p:nvPr/>
            </p:nvPicPr>
            <p:blipFill>
              <a:blip r:embed="rId5">
                <a:duotone>
                  <a:prstClr val="black"/>
                  <a:schemeClr val="accent1">
                    <a:tint val="45000"/>
                    <a:satMod val="400000"/>
                  </a:schemeClr>
                </a:duotone>
                <a:extLst>
                  <a:ext uri="{28A0092B-C50C-407E-A947-70E740481C1C}">
                    <a14:useLocalDpi xmlns:a14="http://schemas.microsoft.com/office/drawing/2010/main" val="0"/>
                  </a:ext>
                </a:extLst>
              </a:blip>
              <a:srcRect l="8" r="8"/>
              <a:stretch/>
            </p:blipFill>
            <p:spPr>
              <a:xfrm>
                <a:off x="7790310" y="4029415"/>
                <a:ext cx="3229127" cy="2147370"/>
              </a:xfrm>
              <a:prstGeom prst="roundRect">
                <a:avLst>
                  <a:gd name="adj" fmla="val 5312"/>
                </a:avLst>
              </a:prstGeom>
              <a:sp3d prstMaterial="matte"/>
            </p:spPr>
          </p:pic>
          <p:sp>
            <p:nvSpPr>
              <p:cNvPr id="115" name="矩形: 圆角 114">
                <a:extLst>
                  <a:ext uri="{FF2B5EF4-FFF2-40B4-BE49-F238E27FC236}">
                    <a16:creationId xmlns:a16="http://schemas.microsoft.com/office/drawing/2014/main" id="{37D90EE3-82AA-4689-A47E-F12834F39F92}"/>
                  </a:ext>
                </a:extLst>
              </p:cNvPr>
              <p:cNvSpPr/>
              <p:nvPr/>
            </p:nvSpPr>
            <p:spPr>
              <a:xfrm>
                <a:off x="7790310" y="4029415"/>
                <a:ext cx="3229127" cy="2147370"/>
              </a:xfrm>
              <a:prstGeom prst="roundRect">
                <a:avLst>
                  <a:gd name="adj" fmla="val 5021"/>
                </a:avLst>
              </a:prstGeom>
              <a:gradFill flip="none" rotWithShape="1">
                <a:gsLst>
                  <a:gs pos="54000">
                    <a:schemeClr val="accent1">
                      <a:alpha val="0"/>
                    </a:schemeClr>
                  </a:gs>
                  <a:gs pos="93000">
                    <a:schemeClr val="accent1"/>
                  </a:gs>
                </a:gsLst>
                <a:lin ang="5400000" scaled="1"/>
                <a:tileRect/>
              </a:gradFill>
              <a:ln w="12700" cap="flat" cmpd="sng" algn="ctr">
                <a:noFill/>
                <a:prstDash val="solid"/>
                <a:miter lim="800000"/>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16" name="文本框 115">
                <a:extLst>
                  <a:ext uri="{FF2B5EF4-FFF2-40B4-BE49-F238E27FC236}">
                    <a16:creationId xmlns:a16="http://schemas.microsoft.com/office/drawing/2014/main" id="{AC7EAC04-DD33-43F3-AAE4-316C10783884}"/>
                  </a:ext>
                </a:extLst>
              </p:cNvPr>
              <p:cNvSpPr txBox="1"/>
              <p:nvPr/>
            </p:nvSpPr>
            <p:spPr>
              <a:xfrm>
                <a:off x="8697561" y="5651690"/>
                <a:ext cx="1414626" cy="461665"/>
              </a:xfrm>
              <a:prstGeom prst="rect">
                <a:avLst/>
              </a:prstGeom>
              <a:noFill/>
              <a:sp3d prstMaterial="matte"/>
            </p:spPr>
            <p:txBody>
              <a:bodyPr wrap="square" rtlCol="0">
                <a:spAutoFit/>
              </a:bodyPr>
              <a:lstStyle/>
              <a:p>
                <a:pPr algn="ctr"/>
                <a:r>
                  <a:rPr lang="zh-CN" altLang="en-US" sz="2400" dirty="0">
                    <a:solidFill>
                      <a:schemeClr val="bg1"/>
                    </a:solidFill>
                    <a:latin typeface="+mj-ea"/>
                    <a:ea typeface="+mj-ea"/>
                  </a:rPr>
                  <a:t>优惠政策多</a:t>
                </a:r>
              </a:p>
            </p:txBody>
          </p:sp>
        </p:grpSp>
      </p:grpSp>
      <p:sp>
        <p:nvSpPr>
          <p:cNvPr id="77" name="矩形: 圆角 76">
            <a:extLst>
              <a:ext uri="{FF2B5EF4-FFF2-40B4-BE49-F238E27FC236}">
                <a16:creationId xmlns:a16="http://schemas.microsoft.com/office/drawing/2014/main" id="{9D785615-4C31-41F9-AB3D-B6955EB800B9}"/>
              </a:ext>
            </a:extLst>
          </p:cNvPr>
          <p:cNvSpPr/>
          <p:nvPr/>
        </p:nvSpPr>
        <p:spPr>
          <a:xfrm>
            <a:off x="4400550" y="1703924"/>
            <a:ext cx="3390900" cy="2296294"/>
          </a:xfrm>
          <a:prstGeom prst="roundRect">
            <a:avLst>
              <a:gd name="adj" fmla="val 3228"/>
            </a:avLst>
          </a:prstGeom>
          <a:gradFill>
            <a:gsLst>
              <a:gs pos="0">
                <a:schemeClr val="accent1">
                  <a:alpha val="15000"/>
                </a:schemeClr>
              </a:gs>
              <a:gs pos="11000">
                <a:schemeClr val="accent1">
                  <a:alpha val="0"/>
                </a:schemeClr>
              </a:gs>
            </a:gsLst>
            <a:lin ang="5400000" scaled="0"/>
          </a:gradFill>
          <a:ln w="6350">
            <a:gradFill>
              <a:gsLst>
                <a:gs pos="0">
                  <a:schemeClr val="accent1">
                    <a:alpha val="58000"/>
                  </a:schemeClr>
                </a:gs>
                <a:gs pos="12000">
                  <a:schemeClr val="accent1">
                    <a:alpha val="0"/>
                  </a:schemeClr>
                </a:gs>
              </a:gsLst>
              <a:lin ang="5400000" scaled="0"/>
            </a:gradFill>
          </a:ln>
          <a:effectLst>
            <a:reflection blurRad="6350" stA="52000" endA="300" endPos="20000" dir="5400000" sy="-100000" algn="bl" rotWithShape="0"/>
          </a:effectLst>
          <a:scene3d>
            <a:camera prst="orthographicFront"/>
            <a:lightRig rig="contrast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a:extLst>
              <a:ext uri="{FF2B5EF4-FFF2-40B4-BE49-F238E27FC236}">
                <a16:creationId xmlns:a16="http://schemas.microsoft.com/office/drawing/2014/main" id="{31A65DE1-98DB-411C-88B1-FFFC9F03F33B}"/>
              </a:ext>
            </a:extLst>
          </p:cNvPr>
          <p:cNvGrpSpPr/>
          <p:nvPr/>
        </p:nvGrpSpPr>
        <p:grpSpPr>
          <a:xfrm>
            <a:off x="452626" y="2872130"/>
            <a:ext cx="242699" cy="1113739"/>
            <a:chOff x="3399529" y="6289629"/>
            <a:chExt cx="242699" cy="1217829"/>
          </a:xfrm>
        </p:grpSpPr>
        <p:sp>
          <p:nvSpPr>
            <p:cNvPr id="79" name="平行四边形 78">
              <a:extLst>
                <a:ext uri="{FF2B5EF4-FFF2-40B4-BE49-F238E27FC236}">
                  <a16:creationId xmlns:a16="http://schemas.microsoft.com/office/drawing/2014/main" id="{F3BDDB21-3554-4D0D-9071-B560FED7AB37}"/>
                </a:ext>
              </a:extLst>
            </p:cNvPr>
            <p:cNvSpPr/>
            <p:nvPr/>
          </p:nvSpPr>
          <p:spPr>
            <a:xfrm rot="16200000" flipH="1" flipV="1">
              <a:off x="3136007" y="7192422"/>
              <a:ext cx="578558" cy="5151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平行四边形 79">
              <a:extLst>
                <a:ext uri="{FF2B5EF4-FFF2-40B4-BE49-F238E27FC236}">
                  <a16:creationId xmlns:a16="http://schemas.microsoft.com/office/drawing/2014/main" id="{EE0A6041-F529-4BD1-840D-8D4694751660}"/>
                </a:ext>
              </a:extLst>
            </p:cNvPr>
            <p:cNvSpPr/>
            <p:nvPr/>
          </p:nvSpPr>
          <p:spPr>
            <a:xfrm rot="16200000" flipH="1" flipV="1">
              <a:off x="3249998" y="6630347"/>
              <a:ext cx="732947" cy="5151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a:extLst>
              <a:ext uri="{FF2B5EF4-FFF2-40B4-BE49-F238E27FC236}">
                <a16:creationId xmlns:a16="http://schemas.microsoft.com/office/drawing/2014/main" id="{789913B7-8588-4FB8-817F-19E72ECF3218}"/>
              </a:ext>
            </a:extLst>
          </p:cNvPr>
          <p:cNvGrpSpPr/>
          <p:nvPr/>
        </p:nvGrpSpPr>
        <p:grpSpPr>
          <a:xfrm flipH="1">
            <a:off x="11432721" y="2872130"/>
            <a:ext cx="242699" cy="1113739"/>
            <a:chOff x="3399529" y="6289629"/>
            <a:chExt cx="242699" cy="1217829"/>
          </a:xfrm>
        </p:grpSpPr>
        <p:sp>
          <p:nvSpPr>
            <p:cNvPr id="86" name="平行四边形 85">
              <a:extLst>
                <a:ext uri="{FF2B5EF4-FFF2-40B4-BE49-F238E27FC236}">
                  <a16:creationId xmlns:a16="http://schemas.microsoft.com/office/drawing/2014/main" id="{9CA7C969-0FF3-49CC-9E56-EEDD016D7A1F}"/>
                </a:ext>
              </a:extLst>
            </p:cNvPr>
            <p:cNvSpPr/>
            <p:nvPr/>
          </p:nvSpPr>
          <p:spPr>
            <a:xfrm rot="16200000" flipH="1" flipV="1">
              <a:off x="3136007" y="7192422"/>
              <a:ext cx="578558" cy="5151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平行四边形 86">
              <a:extLst>
                <a:ext uri="{FF2B5EF4-FFF2-40B4-BE49-F238E27FC236}">
                  <a16:creationId xmlns:a16="http://schemas.microsoft.com/office/drawing/2014/main" id="{28DC3CB9-0989-4189-9E85-B14B7D967795}"/>
                </a:ext>
              </a:extLst>
            </p:cNvPr>
            <p:cNvSpPr/>
            <p:nvPr/>
          </p:nvSpPr>
          <p:spPr>
            <a:xfrm rot="16200000" flipH="1" flipV="1">
              <a:off x="3249998" y="6630347"/>
              <a:ext cx="732947" cy="5151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a:extLst>
              <a:ext uri="{FF2B5EF4-FFF2-40B4-BE49-F238E27FC236}">
                <a16:creationId xmlns:a16="http://schemas.microsoft.com/office/drawing/2014/main" id="{73CCA42A-6502-4F7D-ADF2-4303C4B7520A}"/>
              </a:ext>
            </a:extLst>
          </p:cNvPr>
          <p:cNvGrpSpPr/>
          <p:nvPr/>
        </p:nvGrpSpPr>
        <p:grpSpPr>
          <a:xfrm flipH="1">
            <a:off x="11344488" y="6089313"/>
            <a:ext cx="152187" cy="698383"/>
            <a:chOff x="3399529" y="6289629"/>
            <a:chExt cx="242699" cy="1217829"/>
          </a:xfrm>
        </p:grpSpPr>
        <p:sp>
          <p:nvSpPr>
            <p:cNvPr id="89" name="平行四边形 88">
              <a:extLst>
                <a:ext uri="{FF2B5EF4-FFF2-40B4-BE49-F238E27FC236}">
                  <a16:creationId xmlns:a16="http://schemas.microsoft.com/office/drawing/2014/main" id="{1ACE2E17-19B3-415C-94F9-4C9077ABAF03}"/>
                </a:ext>
              </a:extLst>
            </p:cNvPr>
            <p:cNvSpPr/>
            <p:nvPr/>
          </p:nvSpPr>
          <p:spPr>
            <a:xfrm rot="16200000" flipH="1" flipV="1">
              <a:off x="3136007" y="7192422"/>
              <a:ext cx="578558" cy="5151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平行四边形 89">
              <a:extLst>
                <a:ext uri="{FF2B5EF4-FFF2-40B4-BE49-F238E27FC236}">
                  <a16:creationId xmlns:a16="http://schemas.microsoft.com/office/drawing/2014/main" id="{E689502C-461C-4C0C-9D12-0164D6C0B78F}"/>
                </a:ext>
              </a:extLst>
            </p:cNvPr>
            <p:cNvSpPr/>
            <p:nvPr/>
          </p:nvSpPr>
          <p:spPr>
            <a:xfrm rot="16200000" flipH="1" flipV="1">
              <a:off x="3249998" y="6630347"/>
              <a:ext cx="732947" cy="5151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a:extLst>
              <a:ext uri="{FF2B5EF4-FFF2-40B4-BE49-F238E27FC236}">
                <a16:creationId xmlns:a16="http://schemas.microsoft.com/office/drawing/2014/main" id="{A86F6B42-7E8B-4511-9AF4-13C4CFC6300B}"/>
              </a:ext>
            </a:extLst>
          </p:cNvPr>
          <p:cNvGrpSpPr/>
          <p:nvPr/>
        </p:nvGrpSpPr>
        <p:grpSpPr>
          <a:xfrm>
            <a:off x="695325" y="6089313"/>
            <a:ext cx="152187" cy="698383"/>
            <a:chOff x="3399529" y="6289629"/>
            <a:chExt cx="242699" cy="1217829"/>
          </a:xfrm>
        </p:grpSpPr>
        <p:sp>
          <p:nvSpPr>
            <p:cNvPr id="92" name="平行四边形 91">
              <a:extLst>
                <a:ext uri="{FF2B5EF4-FFF2-40B4-BE49-F238E27FC236}">
                  <a16:creationId xmlns:a16="http://schemas.microsoft.com/office/drawing/2014/main" id="{DB7808C1-982E-4C2D-AD84-1FC7702D73C9}"/>
                </a:ext>
              </a:extLst>
            </p:cNvPr>
            <p:cNvSpPr/>
            <p:nvPr/>
          </p:nvSpPr>
          <p:spPr>
            <a:xfrm rot="16200000" flipH="1" flipV="1">
              <a:off x="3136007" y="7192422"/>
              <a:ext cx="578558" cy="5151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平行四边形 92">
              <a:extLst>
                <a:ext uri="{FF2B5EF4-FFF2-40B4-BE49-F238E27FC236}">
                  <a16:creationId xmlns:a16="http://schemas.microsoft.com/office/drawing/2014/main" id="{9FB760EC-9822-4E23-A9DD-66E366613223}"/>
                </a:ext>
              </a:extLst>
            </p:cNvPr>
            <p:cNvSpPr/>
            <p:nvPr/>
          </p:nvSpPr>
          <p:spPr>
            <a:xfrm rot="16200000" flipH="1" flipV="1">
              <a:off x="3249998" y="6630347"/>
              <a:ext cx="732947" cy="5151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62A10D38-F94F-4C2E-95F2-FF1E52AABC8F}"/>
              </a:ext>
            </a:extLst>
          </p:cNvPr>
          <p:cNvGrpSpPr/>
          <p:nvPr/>
        </p:nvGrpSpPr>
        <p:grpSpPr>
          <a:xfrm>
            <a:off x="4536916" y="1868402"/>
            <a:ext cx="3118167" cy="4291552"/>
            <a:chOff x="4536916" y="1746587"/>
            <a:chExt cx="3118167" cy="4291552"/>
          </a:xfrm>
          <a:effectLst>
            <a:reflection blurRad="152400" stA="40000" endPos="12000" dir="5400000" sy="-100000" algn="bl" rotWithShape="0"/>
          </a:effectLst>
        </p:grpSpPr>
        <p:pic>
          <p:nvPicPr>
            <p:cNvPr id="73" name="图片 72">
              <a:extLst>
                <a:ext uri="{FF2B5EF4-FFF2-40B4-BE49-F238E27FC236}">
                  <a16:creationId xmlns:a16="http://schemas.microsoft.com/office/drawing/2014/main" id="{C3406B4A-A009-4543-BDA9-7801DA935F08}"/>
                </a:ext>
              </a:extLst>
            </p:cNvPr>
            <p:cNvPicPr>
              <a:picLocks noChangeAspect="1"/>
            </p:cNvPicPr>
            <p:nvPr/>
          </p:nvPicPr>
          <p:blipFill>
            <a:blip r:embed="rId6">
              <a:duotone>
                <a:prstClr val="black"/>
                <a:schemeClr val="accent1">
                  <a:tint val="45000"/>
                  <a:satMod val="400000"/>
                </a:schemeClr>
              </a:duotone>
              <a:extLst>
                <a:ext uri="{28A0092B-C50C-407E-A947-70E740481C1C}">
                  <a14:useLocalDpi xmlns:a14="http://schemas.microsoft.com/office/drawing/2010/main" val="0"/>
                </a:ext>
              </a:extLst>
            </a:blip>
            <a:srcRect t="120" b="120"/>
            <a:stretch/>
          </p:blipFill>
          <p:spPr>
            <a:xfrm>
              <a:off x="4536916" y="1746587"/>
              <a:ext cx="3118167" cy="2073582"/>
            </a:xfrm>
            <a:prstGeom prst="roundRect">
              <a:avLst>
                <a:gd name="adj" fmla="val 5312"/>
              </a:avLst>
            </a:prstGeom>
          </p:spPr>
        </p:pic>
        <p:pic>
          <p:nvPicPr>
            <p:cNvPr id="75" name="图片 74">
              <a:extLst>
                <a:ext uri="{FF2B5EF4-FFF2-40B4-BE49-F238E27FC236}">
                  <a16:creationId xmlns:a16="http://schemas.microsoft.com/office/drawing/2014/main" id="{21AD9C80-EAA3-4BD3-AEB7-4EE1FCFA147E}"/>
                </a:ext>
              </a:extLst>
            </p:cNvPr>
            <p:cNvPicPr>
              <a:picLocks noChangeAspect="1"/>
            </p:cNvPicPr>
            <p:nvPr/>
          </p:nvPicPr>
          <p:blipFill>
            <a:blip r:embed="rId7">
              <a:duotone>
                <a:prstClr val="black"/>
                <a:schemeClr val="accent1">
                  <a:tint val="45000"/>
                  <a:satMod val="400000"/>
                </a:schemeClr>
              </a:duotone>
              <a:extLst>
                <a:ext uri="{28A0092B-C50C-407E-A947-70E740481C1C}">
                  <a14:useLocalDpi xmlns:a14="http://schemas.microsoft.com/office/drawing/2010/main" val="0"/>
                </a:ext>
              </a:extLst>
            </a:blip>
            <a:srcRect t="71" b="71"/>
            <a:stretch/>
          </p:blipFill>
          <p:spPr>
            <a:xfrm>
              <a:off x="4536916" y="3964557"/>
              <a:ext cx="3118167" cy="2073582"/>
            </a:xfrm>
            <a:prstGeom prst="roundRect">
              <a:avLst>
                <a:gd name="adj" fmla="val 5312"/>
              </a:avLst>
            </a:prstGeom>
          </p:spPr>
        </p:pic>
        <p:sp>
          <p:nvSpPr>
            <p:cNvPr id="76" name="矩形: 圆角 75">
              <a:extLst>
                <a:ext uri="{FF2B5EF4-FFF2-40B4-BE49-F238E27FC236}">
                  <a16:creationId xmlns:a16="http://schemas.microsoft.com/office/drawing/2014/main" id="{3553111A-923B-4872-933C-88EBAFC47C0D}"/>
                </a:ext>
              </a:extLst>
            </p:cNvPr>
            <p:cNvSpPr/>
            <p:nvPr/>
          </p:nvSpPr>
          <p:spPr>
            <a:xfrm>
              <a:off x="4536916" y="1746587"/>
              <a:ext cx="3118167" cy="2073582"/>
            </a:xfrm>
            <a:prstGeom prst="roundRect">
              <a:avLst>
                <a:gd name="adj" fmla="val 3929"/>
              </a:avLst>
            </a:prstGeom>
            <a:gradFill flip="none" rotWithShape="1">
              <a:gsLst>
                <a:gs pos="54000">
                  <a:schemeClr val="accent1">
                    <a:alpha val="0"/>
                  </a:schemeClr>
                </a:gs>
                <a:gs pos="93000">
                  <a:schemeClr val="accent1"/>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2" name="矩形: 圆角 81">
              <a:extLst>
                <a:ext uri="{FF2B5EF4-FFF2-40B4-BE49-F238E27FC236}">
                  <a16:creationId xmlns:a16="http://schemas.microsoft.com/office/drawing/2014/main" id="{E3290426-9927-4708-9C91-12E8B03358A1}"/>
                </a:ext>
              </a:extLst>
            </p:cNvPr>
            <p:cNvSpPr/>
            <p:nvPr/>
          </p:nvSpPr>
          <p:spPr>
            <a:xfrm>
              <a:off x="4536916" y="3964557"/>
              <a:ext cx="3118167" cy="2073582"/>
            </a:xfrm>
            <a:prstGeom prst="roundRect">
              <a:avLst>
                <a:gd name="adj" fmla="val 5384"/>
              </a:avLst>
            </a:prstGeom>
            <a:gradFill flip="none" rotWithShape="1">
              <a:gsLst>
                <a:gs pos="54000">
                  <a:schemeClr val="accent1">
                    <a:alpha val="0"/>
                  </a:schemeClr>
                </a:gs>
                <a:gs pos="93000">
                  <a:schemeClr val="accent1"/>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3" name="文本框 82">
              <a:extLst>
                <a:ext uri="{FF2B5EF4-FFF2-40B4-BE49-F238E27FC236}">
                  <a16:creationId xmlns:a16="http://schemas.microsoft.com/office/drawing/2014/main" id="{B27A0DA0-3312-4FAE-935F-AFCC2893B756}"/>
                </a:ext>
              </a:extLst>
            </p:cNvPr>
            <p:cNvSpPr txBox="1"/>
            <p:nvPr/>
          </p:nvSpPr>
          <p:spPr>
            <a:xfrm>
              <a:off x="5368698" y="3312822"/>
              <a:ext cx="1623198" cy="461665"/>
            </a:xfrm>
            <a:prstGeom prst="rect">
              <a:avLst/>
            </a:prstGeom>
            <a:noFill/>
          </p:spPr>
          <p:txBody>
            <a:bodyPr wrap="square" rtlCol="0">
              <a:spAutoFit/>
            </a:bodyPr>
            <a:lstStyle/>
            <a:p>
              <a:pPr algn="ctr"/>
              <a:r>
                <a:rPr lang="zh-CN" altLang="en-US" sz="2400" dirty="0">
                  <a:solidFill>
                    <a:schemeClr val="bg1"/>
                  </a:solidFill>
                  <a:latin typeface="+mj-ea"/>
                  <a:ea typeface="+mj-ea"/>
                </a:rPr>
                <a:t>投资总额多</a:t>
              </a:r>
            </a:p>
          </p:txBody>
        </p:sp>
        <p:sp>
          <p:nvSpPr>
            <p:cNvPr id="84" name="文本框 83">
              <a:extLst>
                <a:ext uri="{FF2B5EF4-FFF2-40B4-BE49-F238E27FC236}">
                  <a16:creationId xmlns:a16="http://schemas.microsoft.com/office/drawing/2014/main" id="{C28AE242-9FA7-4C83-AC05-8F2B8931F090}"/>
                </a:ext>
              </a:extLst>
            </p:cNvPr>
            <p:cNvSpPr txBox="1"/>
            <p:nvPr/>
          </p:nvSpPr>
          <p:spPr>
            <a:xfrm>
              <a:off x="5308939" y="5531083"/>
              <a:ext cx="1574123" cy="461665"/>
            </a:xfrm>
            <a:prstGeom prst="rect">
              <a:avLst/>
            </a:prstGeom>
            <a:noFill/>
          </p:spPr>
          <p:txBody>
            <a:bodyPr wrap="square" rtlCol="0">
              <a:spAutoFit/>
            </a:bodyPr>
            <a:lstStyle/>
            <a:p>
              <a:pPr algn="ctr"/>
              <a:r>
                <a:rPr lang="zh-CN" altLang="en-US" sz="2400" dirty="0">
                  <a:solidFill>
                    <a:schemeClr val="bg1"/>
                  </a:solidFill>
                  <a:latin typeface="+mj-ea"/>
                  <a:ea typeface="+mj-ea"/>
                </a:rPr>
                <a:t>社会效益好</a:t>
              </a:r>
            </a:p>
          </p:txBody>
        </p:sp>
      </p:grpSp>
      <p:grpSp>
        <p:nvGrpSpPr>
          <p:cNvPr id="3" name="组合 2">
            <a:extLst>
              <a:ext uri="{FF2B5EF4-FFF2-40B4-BE49-F238E27FC236}">
                <a16:creationId xmlns:a16="http://schemas.microsoft.com/office/drawing/2014/main" id="{88B1E072-0E3D-4ED7-8C1A-4FE7A6B092A5}"/>
              </a:ext>
            </a:extLst>
          </p:cNvPr>
          <p:cNvGrpSpPr/>
          <p:nvPr/>
        </p:nvGrpSpPr>
        <p:grpSpPr>
          <a:xfrm>
            <a:off x="970761" y="1715687"/>
            <a:ext cx="3430930" cy="4444267"/>
            <a:chOff x="1172563" y="1715687"/>
            <a:chExt cx="3229127" cy="4444267"/>
          </a:xfrm>
          <a:effectLst>
            <a:reflection blurRad="152400" stA="40000" endPos="12000" dir="5400000" sy="-100000" algn="bl" rotWithShape="0"/>
          </a:effectLst>
          <a:scene3d>
            <a:camera prst="perspectiveRight">
              <a:rot lat="0" lon="20699999" rev="0"/>
            </a:camera>
            <a:lightRig rig="contrasting" dir="t"/>
          </a:scene3d>
        </p:grpSpPr>
        <p:pic>
          <p:nvPicPr>
            <p:cNvPr id="66" name="图片 65">
              <a:extLst>
                <a:ext uri="{FF2B5EF4-FFF2-40B4-BE49-F238E27FC236}">
                  <a16:creationId xmlns:a16="http://schemas.microsoft.com/office/drawing/2014/main" id="{C5231CD9-4BC7-4845-8D2A-2913A3FB9179}"/>
                </a:ext>
              </a:extLst>
            </p:cNvPr>
            <p:cNvPicPr>
              <a:picLocks noChangeAspect="1"/>
            </p:cNvPicPr>
            <p:nvPr/>
          </p:nvPicPr>
          <p:blipFill>
            <a:blip r:embed="rId8">
              <a:duotone>
                <a:prstClr val="black"/>
                <a:schemeClr val="accent1">
                  <a:tint val="45000"/>
                  <a:satMod val="400000"/>
                </a:schemeClr>
              </a:duotone>
              <a:extLst>
                <a:ext uri="{28A0092B-C50C-407E-A947-70E740481C1C}">
                  <a14:useLocalDpi xmlns:a14="http://schemas.microsoft.com/office/drawing/2010/main" val="0"/>
                </a:ext>
              </a:extLst>
            </a:blip>
            <a:srcRect t="125" b="125"/>
            <a:stretch/>
          </p:blipFill>
          <p:spPr>
            <a:xfrm>
              <a:off x="1172563" y="4012584"/>
              <a:ext cx="3229127" cy="2147370"/>
            </a:xfrm>
            <a:prstGeom prst="roundRect">
              <a:avLst>
                <a:gd name="adj" fmla="val 5312"/>
              </a:avLst>
            </a:prstGeom>
            <a:sp3d prstMaterial="matte"/>
          </p:spPr>
        </p:pic>
        <p:pic>
          <p:nvPicPr>
            <p:cNvPr id="65" name="图片 64">
              <a:extLst>
                <a:ext uri="{FF2B5EF4-FFF2-40B4-BE49-F238E27FC236}">
                  <a16:creationId xmlns:a16="http://schemas.microsoft.com/office/drawing/2014/main" id="{955C2017-6C73-4E96-843F-9F042C642867}"/>
                </a:ext>
              </a:extLst>
            </p:cNvPr>
            <p:cNvPicPr>
              <a:picLocks noChangeAspect="1"/>
            </p:cNvPicPr>
            <p:nvPr/>
          </p:nvPicPr>
          <p:blipFill>
            <a:blip r:embed="rId9">
              <a:duotone>
                <a:prstClr val="black"/>
                <a:schemeClr val="accent1">
                  <a:tint val="45000"/>
                  <a:satMod val="400000"/>
                </a:schemeClr>
              </a:duotone>
              <a:extLst>
                <a:ext uri="{28A0092B-C50C-407E-A947-70E740481C1C}">
                  <a14:useLocalDpi xmlns:a14="http://schemas.microsoft.com/office/drawing/2010/main" val="0"/>
                </a:ext>
              </a:extLst>
            </a:blip>
            <a:srcRect t="5652" b="5652"/>
            <a:stretch/>
          </p:blipFill>
          <p:spPr>
            <a:xfrm>
              <a:off x="1172563" y="1715687"/>
              <a:ext cx="3229127" cy="2147370"/>
            </a:xfrm>
            <a:prstGeom prst="roundRect">
              <a:avLst>
                <a:gd name="adj" fmla="val 5312"/>
              </a:avLst>
            </a:prstGeom>
            <a:sp3d prstMaterial="matte"/>
          </p:spPr>
        </p:pic>
        <p:sp>
          <p:nvSpPr>
            <p:cNvPr id="68" name="矩形: 圆角 67">
              <a:extLst>
                <a:ext uri="{FF2B5EF4-FFF2-40B4-BE49-F238E27FC236}">
                  <a16:creationId xmlns:a16="http://schemas.microsoft.com/office/drawing/2014/main" id="{5E38AFE9-7083-480F-AD20-3151561650D0}"/>
                </a:ext>
              </a:extLst>
            </p:cNvPr>
            <p:cNvSpPr/>
            <p:nvPr/>
          </p:nvSpPr>
          <p:spPr>
            <a:xfrm>
              <a:off x="1172563" y="1715687"/>
              <a:ext cx="3229127" cy="2147370"/>
            </a:xfrm>
            <a:prstGeom prst="roundRect">
              <a:avLst>
                <a:gd name="adj" fmla="val 5021"/>
              </a:avLst>
            </a:prstGeom>
            <a:gradFill flip="none" rotWithShape="1">
              <a:gsLst>
                <a:gs pos="54000">
                  <a:schemeClr val="accent1">
                    <a:alpha val="0"/>
                  </a:schemeClr>
                </a:gs>
                <a:gs pos="93000">
                  <a:schemeClr val="accent1"/>
                </a:gs>
              </a:gsLst>
              <a:lin ang="5400000" scaled="1"/>
              <a:tileRect/>
            </a:gradFill>
            <a:ln w="12700" cap="flat" cmpd="sng" algn="ctr">
              <a:noFill/>
              <a:prstDash val="solid"/>
              <a:miter lim="800000"/>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9" name="文本框 68">
              <a:extLst>
                <a:ext uri="{FF2B5EF4-FFF2-40B4-BE49-F238E27FC236}">
                  <a16:creationId xmlns:a16="http://schemas.microsoft.com/office/drawing/2014/main" id="{1864F5AA-EE4A-4107-A54E-495241C3F577}"/>
                </a:ext>
              </a:extLst>
            </p:cNvPr>
            <p:cNvSpPr txBox="1"/>
            <p:nvPr/>
          </p:nvSpPr>
          <p:spPr>
            <a:xfrm>
              <a:off x="2110434" y="3337656"/>
              <a:ext cx="1470965" cy="461665"/>
            </a:xfrm>
            <a:prstGeom prst="rect">
              <a:avLst/>
            </a:prstGeom>
            <a:noFill/>
            <a:sp3d prstMaterial="matte"/>
          </p:spPr>
          <p:txBody>
            <a:bodyPr wrap="square" rtlCol="0">
              <a:spAutoFit/>
            </a:bodyPr>
            <a:lstStyle/>
            <a:p>
              <a:pPr algn="ctr"/>
              <a:r>
                <a:rPr lang="zh-CN" altLang="en-US" sz="2400" dirty="0">
                  <a:solidFill>
                    <a:schemeClr val="bg1"/>
                  </a:solidFill>
                  <a:latin typeface="+mj-ea"/>
                  <a:ea typeface="+mj-ea"/>
                </a:rPr>
                <a:t>建筑规模大</a:t>
              </a:r>
            </a:p>
          </p:txBody>
        </p:sp>
        <p:sp>
          <p:nvSpPr>
            <p:cNvPr id="70" name="矩形: 圆角 69">
              <a:extLst>
                <a:ext uri="{FF2B5EF4-FFF2-40B4-BE49-F238E27FC236}">
                  <a16:creationId xmlns:a16="http://schemas.microsoft.com/office/drawing/2014/main" id="{EF036BFC-8EF4-4A5B-B5BD-2EAB9DCFA108}"/>
                </a:ext>
              </a:extLst>
            </p:cNvPr>
            <p:cNvSpPr/>
            <p:nvPr/>
          </p:nvSpPr>
          <p:spPr>
            <a:xfrm>
              <a:off x="1172563" y="4012584"/>
              <a:ext cx="3229127" cy="2147370"/>
            </a:xfrm>
            <a:prstGeom prst="roundRect">
              <a:avLst>
                <a:gd name="adj" fmla="val 5021"/>
              </a:avLst>
            </a:prstGeom>
            <a:gradFill flip="none" rotWithShape="1">
              <a:gsLst>
                <a:gs pos="54000">
                  <a:schemeClr val="accent1">
                    <a:alpha val="0"/>
                  </a:schemeClr>
                </a:gs>
                <a:gs pos="93000">
                  <a:schemeClr val="accent1"/>
                </a:gs>
              </a:gsLst>
              <a:lin ang="5400000" scaled="1"/>
              <a:tileRect/>
            </a:gradFill>
            <a:ln w="12700" cap="flat" cmpd="sng" algn="ctr">
              <a:noFill/>
              <a:prstDash val="solid"/>
              <a:miter lim="800000"/>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71" name="文本框 70">
              <a:extLst>
                <a:ext uri="{FF2B5EF4-FFF2-40B4-BE49-F238E27FC236}">
                  <a16:creationId xmlns:a16="http://schemas.microsoft.com/office/drawing/2014/main" id="{1687B48A-A627-4308-8837-1B0240FDBC12}"/>
                </a:ext>
              </a:extLst>
            </p:cNvPr>
            <p:cNvSpPr txBox="1"/>
            <p:nvPr/>
          </p:nvSpPr>
          <p:spPr>
            <a:xfrm>
              <a:off x="2066198" y="5634859"/>
              <a:ext cx="1441858" cy="461665"/>
            </a:xfrm>
            <a:prstGeom prst="rect">
              <a:avLst/>
            </a:prstGeom>
            <a:noFill/>
            <a:sp3d prstMaterial="matte"/>
          </p:spPr>
          <p:txBody>
            <a:bodyPr wrap="square" rtlCol="0">
              <a:spAutoFit/>
            </a:bodyPr>
            <a:lstStyle/>
            <a:p>
              <a:pPr algn="ctr"/>
              <a:r>
                <a:rPr lang="zh-CN" altLang="en-US" sz="2400" dirty="0">
                  <a:solidFill>
                    <a:schemeClr val="bg1"/>
                  </a:solidFill>
                  <a:latin typeface="+mj-ea"/>
                  <a:ea typeface="+mj-ea"/>
                </a:rPr>
                <a:t>经济效益高</a:t>
              </a:r>
            </a:p>
          </p:txBody>
        </p:sp>
      </p:grpSp>
    </p:spTree>
    <p:extLst>
      <p:ext uri="{BB962C8B-B14F-4D97-AF65-F5344CB8AC3E}">
        <p14:creationId xmlns:p14="http://schemas.microsoft.com/office/powerpoint/2010/main" val="34055234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a:extLst>
              <a:ext uri="{FF2B5EF4-FFF2-40B4-BE49-F238E27FC236}">
                <a16:creationId xmlns:a16="http://schemas.microsoft.com/office/drawing/2014/main" id="{4E17419F-3BAF-44BF-BF02-AE1F70E67EA6}"/>
              </a:ext>
            </a:extLst>
          </p:cNvPr>
          <p:cNvPicPr>
            <a:picLocks noChangeAspect="1"/>
          </p:cNvPicPr>
          <p:nvPr/>
        </p:nvPicPr>
        <p:blipFill rotWithShape="1">
          <a:blip r:embed="rId2">
            <a:extLst>
              <a:ext uri="{28A0092B-C50C-407E-A947-70E740481C1C}">
                <a14:useLocalDpi xmlns:a14="http://schemas.microsoft.com/office/drawing/2010/main" val="0"/>
              </a:ext>
            </a:extLst>
          </a:blip>
          <a:srcRect t="275" b="25633"/>
          <a:stretch/>
        </p:blipFill>
        <p:spPr>
          <a:xfrm>
            <a:off x="-1" y="0"/>
            <a:ext cx="12192002" cy="6857798"/>
          </a:xfrm>
          <a:prstGeom prst="rect">
            <a:avLst/>
          </a:prstGeom>
        </p:spPr>
      </p:pic>
      <p:sp>
        <p:nvSpPr>
          <p:cNvPr id="67" name="矩形 66">
            <a:extLst>
              <a:ext uri="{FF2B5EF4-FFF2-40B4-BE49-F238E27FC236}">
                <a16:creationId xmlns:a16="http://schemas.microsoft.com/office/drawing/2014/main" id="{2B82A7C5-2A5D-4746-A64D-E2A05FE2CB08}"/>
              </a:ext>
            </a:extLst>
          </p:cNvPr>
          <p:cNvSpPr/>
          <p:nvPr/>
        </p:nvSpPr>
        <p:spPr>
          <a:xfrm>
            <a:off x="-2" y="202"/>
            <a:ext cx="12192002" cy="6857597"/>
          </a:xfrm>
          <a:prstGeom prst="rect">
            <a:avLst/>
          </a:prstGeom>
          <a:blipFill dpi="0" rotWithShape="1">
            <a:blip r:embed="rId3">
              <a:alphaModFix amt="70000"/>
            </a:blip>
            <a:srcRect/>
            <a:stretch>
              <a:fillRect l="-21309" r="-151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id="{D2A1EF26-8612-46EE-8A99-F9179347C501}"/>
              </a:ext>
            </a:extLst>
          </p:cNvPr>
          <p:cNvSpPr/>
          <p:nvPr/>
        </p:nvSpPr>
        <p:spPr>
          <a:xfrm>
            <a:off x="10811090" y="5311952"/>
            <a:ext cx="714141" cy="714141"/>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a:extLst>
              <a:ext uri="{FF2B5EF4-FFF2-40B4-BE49-F238E27FC236}">
                <a16:creationId xmlns:a16="http://schemas.microsoft.com/office/drawing/2014/main" id="{0AED42A5-DAC2-4C86-B6E2-8DA6D8D75060}"/>
              </a:ext>
            </a:extLst>
          </p:cNvPr>
          <p:cNvSpPr/>
          <p:nvPr/>
        </p:nvSpPr>
        <p:spPr>
          <a:xfrm>
            <a:off x="0" y="0"/>
            <a:ext cx="12192000" cy="6858000"/>
          </a:xfrm>
          <a:prstGeom prst="rect">
            <a:avLst/>
          </a:prstGeom>
          <a:gradFill flip="none" rotWithShape="1">
            <a:gsLst>
              <a:gs pos="0">
                <a:srgbClr val="140035">
                  <a:alpha val="90000"/>
                </a:srgbClr>
              </a:gs>
              <a:gs pos="69000">
                <a:srgbClr val="140035">
                  <a:alpha val="85000"/>
                </a:srgbClr>
              </a:gs>
              <a:gs pos="100000">
                <a:srgbClr val="140035">
                  <a:alpha val="0"/>
                </a:srgbClr>
              </a:gs>
              <a:gs pos="36000">
                <a:srgbClr val="140035">
                  <a:alpha val="42000"/>
                </a:srgbClr>
              </a:gs>
            </a:gsLst>
            <a:lin ang="54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a:extLst>
              <a:ext uri="{FF2B5EF4-FFF2-40B4-BE49-F238E27FC236}">
                <a16:creationId xmlns:a16="http://schemas.microsoft.com/office/drawing/2014/main" id="{B843F5A4-8DDE-4552-BDDF-2896E5876B11}"/>
              </a:ext>
            </a:extLst>
          </p:cNvPr>
          <p:cNvSpPr/>
          <p:nvPr/>
        </p:nvSpPr>
        <p:spPr>
          <a:xfrm>
            <a:off x="888903" y="977984"/>
            <a:ext cx="647178" cy="647178"/>
          </a:xfrm>
          <a:prstGeom prst="ellipse">
            <a:avLst/>
          </a:prstGeom>
          <a:gradFill>
            <a:gsLst>
              <a:gs pos="44000">
                <a:srgbClr val="990AA0"/>
              </a:gs>
              <a:gs pos="23000">
                <a:srgbClr val="AB08B1">
                  <a:lumMod val="93000"/>
                  <a:lumOff val="7000"/>
                </a:srgbClr>
              </a:gs>
              <a:gs pos="0">
                <a:srgbClr val="B008B5"/>
              </a:gs>
              <a:gs pos="100000">
                <a:srgbClr val="2A0F42"/>
              </a:gs>
              <a:gs pos="76000">
                <a:srgbClr val="530E66"/>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a:extLst>
              <a:ext uri="{FF2B5EF4-FFF2-40B4-BE49-F238E27FC236}">
                <a16:creationId xmlns:a16="http://schemas.microsoft.com/office/drawing/2014/main" id="{40CC6BDF-4EA5-4B23-B07F-1C2C2D0428BE}"/>
              </a:ext>
            </a:extLst>
          </p:cNvPr>
          <p:cNvSpPr/>
          <p:nvPr/>
        </p:nvSpPr>
        <p:spPr>
          <a:xfrm>
            <a:off x="-694171" y="3770243"/>
            <a:ext cx="1388342" cy="1388342"/>
          </a:xfrm>
          <a:prstGeom prst="ellipse">
            <a:avLst/>
          </a:prstGeom>
          <a:gradFill>
            <a:gsLst>
              <a:gs pos="44000">
                <a:srgbClr val="990AA0">
                  <a:alpha val="70000"/>
                </a:srgbClr>
              </a:gs>
              <a:gs pos="23000">
                <a:srgbClr val="AB08B1">
                  <a:lumMod val="93000"/>
                  <a:lumOff val="7000"/>
                  <a:alpha val="70000"/>
                </a:srgbClr>
              </a:gs>
              <a:gs pos="0">
                <a:srgbClr val="B008B5">
                  <a:alpha val="50000"/>
                </a:srgbClr>
              </a:gs>
              <a:gs pos="100000">
                <a:srgbClr val="2A0F42">
                  <a:alpha val="40000"/>
                </a:srgbClr>
              </a:gs>
              <a:gs pos="76000">
                <a:srgbClr val="530E66">
                  <a:alpha val="70000"/>
                </a:srgbClr>
              </a:gs>
            </a:gsLst>
            <a:lin ang="2700000" scaled="0"/>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a:extLst>
              <a:ext uri="{FF2B5EF4-FFF2-40B4-BE49-F238E27FC236}">
                <a16:creationId xmlns:a16="http://schemas.microsoft.com/office/drawing/2014/main" id="{EC4CFC8C-375B-4739-B119-C2500557F5F7}"/>
              </a:ext>
            </a:extLst>
          </p:cNvPr>
          <p:cNvSpPr/>
          <p:nvPr/>
        </p:nvSpPr>
        <p:spPr>
          <a:xfrm>
            <a:off x="11315546" y="0"/>
            <a:ext cx="1752907" cy="1752907"/>
          </a:xfrm>
          <a:prstGeom prst="ellipse">
            <a:avLst/>
          </a:prstGeom>
          <a:gradFill>
            <a:gsLst>
              <a:gs pos="44000">
                <a:srgbClr val="990AA0">
                  <a:alpha val="50000"/>
                </a:srgbClr>
              </a:gs>
              <a:gs pos="23000">
                <a:srgbClr val="AB08B1">
                  <a:lumMod val="93000"/>
                  <a:lumOff val="7000"/>
                  <a:alpha val="55000"/>
                </a:srgbClr>
              </a:gs>
              <a:gs pos="0">
                <a:srgbClr val="B008B5">
                  <a:alpha val="55000"/>
                </a:srgbClr>
              </a:gs>
              <a:gs pos="100000">
                <a:srgbClr val="2A0F42">
                  <a:alpha val="50000"/>
                </a:srgbClr>
              </a:gs>
              <a:gs pos="76000">
                <a:srgbClr val="530E66">
                  <a:alpha val="50000"/>
                </a:srgbClr>
              </a:gs>
            </a:gsLst>
            <a:lin ang="2700000" scaled="0"/>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92EF80ED-CE00-480A-B33D-B476E0FB0998}"/>
              </a:ext>
            </a:extLst>
          </p:cNvPr>
          <p:cNvGrpSpPr/>
          <p:nvPr/>
        </p:nvGrpSpPr>
        <p:grpSpPr>
          <a:xfrm rot="5400000">
            <a:off x="2036837" y="1795456"/>
            <a:ext cx="827305" cy="2439783"/>
            <a:chOff x="6546171" y="5936485"/>
            <a:chExt cx="346137" cy="734337"/>
          </a:xfrm>
        </p:grpSpPr>
        <p:sp>
          <p:nvSpPr>
            <p:cNvPr id="56" name="平行四边形 55">
              <a:extLst>
                <a:ext uri="{FF2B5EF4-FFF2-40B4-BE49-F238E27FC236}">
                  <a16:creationId xmlns:a16="http://schemas.microsoft.com/office/drawing/2014/main" id="{ABE82D99-9955-4C67-B22E-D1515D3B006C}"/>
                </a:ext>
              </a:extLst>
            </p:cNvPr>
            <p:cNvSpPr/>
            <p:nvPr/>
          </p:nvSpPr>
          <p:spPr>
            <a:xfrm rot="16200000" flipH="1" flipV="1">
              <a:off x="6382507" y="6100149"/>
              <a:ext cx="394272" cy="66943"/>
            </a:xfrm>
            <a:prstGeom prst="parallelogram">
              <a:avLst>
                <a:gd name="adj" fmla="val 47377"/>
              </a:avLst>
            </a:prstGeom>
            <a:gradFill>
              <a:gsLst>
                <a:gs pos="0">
                  <a:schemeClr val="accent1">
                    <a:alpha val="22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平行四边形 57">
              <a:extLst>
                <a:ext uri="{FF2B5EF4-FFF2-40B4-BE49-F238E27FC236}">
                  <a16:creationId xmlns:a16="http://schemas.microsoft.com/office/drawing/2014/main" id="{A765BCDA-58E0-4C5D-B5FB-6542DB3194E2}"/>
                </a:ext>
              </a:extLst>
            </p:cNvPr>
            <p:cNvSpPr/>
            <p:nvPr/>
          </p:nvSpPr>
          <p:spPr>
            <a:xfrm rot="16200000" flipH="1" flipV="1">
              <a:off x="6696087" y="6362793"/>
              <a:ext cx="346723" cy="45719"/>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平行四边形 29">
              <a:extLst>
                <a:ext uri="{FF2B5EF4-FFF2-40B4-BE49-F238E27FC236}">
                  <a16:creationId xmlns:a16="http://schemas.microsoft.com/office/drawing/2014/main" id="{632EE0C4-B2DA-4F5A-9A2E-18CF6FA83283}"/>
                </a:ext>
              </a:extLst>
            </p:cNvPr>
            <p:cNvSpPr/>
            <p:nvPr/>
          </p:nvSpPr>
          <p:spPr>
            <a:xfrm rot="16200000" flipH="1" flipV="1">
              <a:off x="6535498" y="6485173"/>
              <a:ext cx="346723" cy="24576"/>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id="{3FA89F3C-B128-4F6A-BED1-4BCAFC2CA745}"/>
              </a:ext>
            </a:extLst>
          </p:cNvPr>
          <p:cNvGrpSpPr/>
          <p:nvPr/>
        </p:nvGrpSpPr>
        <p:grpSpPr>
          <a:xfrm rot="5400000">
            <a:off x="8889290" y="913291"/>
            <a:ext cx="786999" cy="2846623"/>
            <a:chOff x="3371409" y="6286743"/>
            <a:chExt cx="412519" cy="1220715"/>
          </a:xfrm>
        </p:grpSpPr>
        <p:sp>
          <p:nvSpPr>
            <p:cNvPr id="57" name="平行四边形 56">
              <a:extLst>
                <a:ext uri="{FF2B5EF4-FFF2-40B4-BE49-F238E27FC236}">
                  <a16:creationId xmlns:a16="http://schemas.microsoft.com/office/drawing/2014/main" id="{AB37EE63-D690-4718-BDC9-236722776F83}"/>
                </a:ext>
              </a:extLst>
            </p:cNvPr>
            <p:cNvSpPr/>
            <p:nvPr/>
          </p:nvSpPr>
          <p:spPr>
            <a:xfrm rot="16200000" flipH="1" flipV="1">
              <a:off x="3121947" y="7178362"/>
              <a:ext cx="578558" cy="7963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a:extLst>
                <a:ext uri="{FF2B5EF4-FFF2-40B4-BE49-F238E27FC236}">
                  <a16:creationId xmlns:a16="http://schemas.microsoft.com/office/drawing/2014/main" id="{72E71C51-E777-4167-9BFE-17D0E98C969A}"/>
                </a:ext>
              </a:extLst>
            </p:cNvPr>
            <p:cNvSpPr/>
            <p:nvPr/>
          </p:nvSpPr>
          <p:spPr>
            <a:xfrm rot="16200000" flipH="1" flipV="1">
              <a:off x="3164849" y="6662022"/>
              <a:ext cx="821486" cy="70928"/>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a:extLst>
                <a:ext uri="{FF2B5EF4-FFF2-40B4-BE49-F238E27FC236}">
                  <a16:creationId xmlns:a16="http://schemas.microsoft.com/office/drawing/2014/main" id="{CA180D79-7D94-45AD-9BA2-A67AF24D977C}"/>
                </a:ext>
              </a:extLst>
            </p:cNvPr>
            <p:cNvSpPr/>
            <p:nvPr/>
          </p:nvSpPr>
          <p:spPr>
            <a:xfrm rot="16200000" flipH="1" flipV="1">
              <a:off x="3473213" y="7083437"/>
              <a:ext cx="592747" cy="2868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a:extLst>
              <a:ext uri="{FF2B5EF4-FFF2-40B4-BE49-F238E27FC236}">
                <a16:creationId xmlns:a16="http://schemas.microsoft.com/office/drawing/2014/main" id="{6B346587-3FC4-4321-A472-AE8777F5CB91}"/>
              </a:ext>
            </a:extLst>
          </p:cNvPr>
          <p:cNvGrpSpPr/>
          <p:nvPr/>
        </p:nvGrpSpPr>
        <p:grpSpPr>
          <a:xfrm>
            <a:off x="3926444" y="2220406"/>
            <a:ext cx="4339113" cy="1358741"/>
            <a:chOff x="3973624" y="462786"/>
            <a:chExt cx="5161736" cy="4313717"/>
          </a:xfrm>
        </p:grpSpPr>
        <p:sp>
          <p:nvSpPr>
            <p:cNvPr id="66" name="文本框 65">
              <a:extLst>
                <a:ext uri="{FF2B5EF4-FFF2-40B4-BE49-F238E27FC236}">
                  <a16:creationId xmlns:a16="http://schemas.microsoft.com/office/drawing/2014/main" id="{6A30A9A2-4127-47A4-AB50-2F7ED21C226D}"/>
                </a:ext>
              </a:extLst>
            </p:cNvPr>
            <p:cNvSpPr txBox="1"/>
            <p:nvPr/>
          </p:nvSpPr>
          <p:spPr>
            <a:xfrm>
              <a:off x="3973626" y="477149"/>
              <a:ext cx="5161734" cy="4299354"/>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战略规划</a:t>
              </a:r>
            </a:p>
          </p:txBody>
        </p:sp>
        <p:sp>
          <p:nvSpPr>
            <p:cNvPr id="68" name="文本框 67">
              <a:extLst>
                <a:ext uri="{FF2B5EF4-FFF2-40B4-BE49-F238E27FC236}">
                  <a16:creationId xmlns:a16="http://schemas.microsoft.com/office/drawing/2014/main" id="{0CB6118A-9A01-4B8F-9B77-22FA044BF5A1}"/>
                </a:ext>
              </a:extLst>
            </p:cNvPr>
            <p:cNvSpPr txBox="1"/>
            <p:nvPr/>
          </p:nvSpPr>
          <p:spPr>
            <a:xfrm>
              <a:off x="3973624" y="462786"/>
              <a:ext cx="5155020" cy="4299354"/>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zh-CN" altLang="en-US" sz="8800" dirty="0">
                  <a:solidFill>
                    <a:schemeClr val="bg1"/>
                  </a:solidFill>
                  <a:latin typeface="+mj-ea"/>
                  <a:ea typeface="+mj-ea"/>
                </a:rPr>
                <a:t>战略规划</a:t>
              </a:r>
            </a:p>
          </p:txBody>
        </p:sp>
      </p:grpSp>
      <p:grpSp>
        <p:nvGrpSpPr>
          <p:cNvPr id="69" name="组合 68">
            <a:extLst>
              <a:ext uri="{FF2B5EF4-FFF2-40B4-BE49-F238E27FC236}">
                <a16:creationId xmlns:a16="http://schemas.microsoft.com/office/drawing/2014/main" id="{C5F553FF-6B54-436F-BF3B-0EA1DEE0CDFD}"/>
              </a:ext>
            </a:extLst>
          </p:cNvPr>
          <p:cNvGrpSpPr/>
          <p:nvPr/>
        </p:nvGrpSpPr>
        <p:grpSpPr>
          <a:xfrm>
            <a:off x="5326729" y="1026219"/>
            <a:ext cx="1977823" cy="1362414"/>
            <a:chOff x="3973624" y="462786"/>
            <a:chExt cx="6511635" cy="2387278"/>
          </a:xfrm>
        </p:grpSpPr>
        <p:sp>
          <p:nvSpPr>
            <p:cNvPr id="70" name="文本框 69">
              <a:extLst>
                <a:ext uri="{FF2B5EF4-FFF2-40B4-BE49-F238E27FC236}">
                  <a16:creationId xmlns:a16="http://schemas.microsoft.com/office/drawing/2014/main" id="{79990BCB-B7BC-44E0-A4A4-1804E332AC8B}"/>
                </a:ext>
              </a:extLst>
            </p:cNvPr>
            <p:cNvSpPr txBox="1"/>
            <p:nvPr/>
          </p:nvSpPr>
          <p:spPr>
            <a:xfrm>
              <a:off x="3973624" y="477149"/>
              <a:ext cx="6511635" cy="2372915"/>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kumimoji="0" sz="9600" b="0" i="0" u="none" strike="noStrike" cap="none" spc="600" normalizeH="0" baseline="0">
                  <a:ln w="73025">
                    <a:gradFill flip="none" rotWithShape="1">
                      <a:gsLst>
                        <a:gs pos="0">
                          <a:srgbClr val="EE0E6C"/>
                        </a:gs>
                        <a:gs pos="46000">
                          <a:srgbClr val="80308F"/>
                        </a:gs>
                        <a:gs pos="100000">
                          <a:srgbClr val="2616FB"/>
                        </a:gs>
                      </a:gsLst>
                      <a:lin ang="2700000" scaled="1"/>
                      <a:tileRect/>
                    </a:gradFill>
                    <a:miter lim="800000"/>
                  </a:ln>
                  <a:noFill/>
                  <a:effectLst>
                    <a:outerShdw blurRad="38100" dist="38100" dir="2700000" algn="tl">
                      <a:srgbClr val="000000">
                        <a:alpha val="43137"/>
                      </a:srgbClr>
                    </a:outerShdw>
                    <a:reflection blurRad="38100" stA="15000" endPos="37000" dist="101600" dir="5400000" sy="-100000" algn="bl" rotWithShape="0"/>
                  </a:effectLst>
                  <a:uLnTx/>
                  <a:uFillTx/>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rPr>
                <a:t>03</a:t>
              </a:r>
              <a:endParaRPr lang="zh-CN" altLang="en-US" sz="8800" dirty="0">
                <a:ln w="73025">
                  <a:gradFill flip="none" rotWithShape="1">
                    <a:gsLst>
                      <a:gs pos="38000">
                        <a:schemeClr val="accent1"/>
                      </a:gs>
                      <a:gs pos="70000">
                        <a:schemeClr val="accent2"/>
                      </a:gs>
                    </a:gsLst>
                    <a:lin ang="2700000" scaled="1"/>
                    <a:tileRect/>
                  </a:gradFill>
                  <a:miter lim="800000"/>
                </a:ln>
                <a:solidFill>
                  <a:schemeClr val="bg1"/>
                </a:solidFill>
                <a:latin typeface="+mj-ea"/>
                <a:ea typeface="+mj-ea"/>
              </a:endParaRPr>
            </a:p>
          </p:txBody>
        </p:sp>
        <p:sp>
          <p:nvSpPr>
            <p:cNvPr id="71" name="文本框 70">
              <a:extLst>
                <a:ext uri="{FF2B5EF4-FFF2-40B4-BE49-F238E27FC236}">
                  <a16:creationId xmlns:a16="http://schemas.microsoft.com/office/drawing/2014/main" id="{1EB8BF87-D03F-4771-B8B7-755EBA1BA139}"/>
                </a:ext>
              </a:extLst>
            </p:cNvPr>
            <p:cNvSpPr txBox="1"/>
            <p:nvPr/>
          </p:nvSpPr>
          <p:spPr>
            <a:xfrm>
              <a:off x="4134876" y="462786"/>
              <a:ext cx="6101863" cy="2372915"/>
            </a:xfrm>
            <a:prstGeom prst="rect">
              <a:avLst/>
            </a:prstGeom>
          </p:spPr>
          <p:txBody>
            <a:bodyPr wrap="square" lIns="0" tIns="0" rIns="0" bIns="0">
              <a:spAutoFit/>
            </a:bodyPr>
            <a:lstStyle>
              <a:defPPr>
                <a:defRPr lang="zh-CN"/>
              </a:defPPr>
              <a:lvl1pPr marR="0" lvl="0" indent="0" algn="ctr" fontAlgn="auto">
                <a:lnSpc>
                  <a:spcPct val="100000"/>
                </a:lnSpc>
                <a:spcBef>
                  <a:spcPts val="0"/>
                </a:spcBef>
                <a:spcAft>
                  <a:spcPts val="900"/>
                </a:spcAft>
                <a:buClrTx/>
                <a:buSzTx/>
                <a:buFontTx/>
                <a:buNone/>
                <a:tabLst/>
                <a:defRPr sz="9600" spc="600">
                  <a:solidFill>
                    <a:prstClr val="white"/>
                  </a:solidFill>
                  <a:effectLst>
                    <a:outerShdw blurRad="25400" dist="50800" dir="2700000" algn="tl">
                      <a:srgbClr val="000000">
                        <a:alpha val="47000"/>
                      </a:srgbClr>
                    </a:outerShdw>
                    <a:reflection blurRad="50800" stA="15000" endPos="37000" dist="88900" dir="5400000" sy="-100000" algn="bl" rotWithShape="0"/>
                  </a:effectLst>
                  <a:latin typeface="字体圈欣意冠黑体" panose="00000500000000000000" pitchFamily="2" charset="-122"/>
                  <a:ea typeface="字体圈欣意冠黑体" panose="00000500000000000000" pitchFamily="2" charset="-122"/>
                  <a:cs typeface="阿里巴巴普惠体 Medium" panose="00020600040101010101" pitchFamily="18" charset="-122"/>
                </a:defRPr>
              </a:lvl1pPr>
            </a:lstStyle>
            <a:p>
              <a:r>
                <a:rPr lang="en-US" altLang="zh-CN" sz="8800" dirty="0">
                  <a:solidFill>
                    <a:schemeClr val="bg1"/>
                  </a:solidFill>
                  <a:latin typeface="+mj-ea"/>
                  <a:ea typeface="+mj-ea"/>
                </a:rPr>
                <a:t>03</a:t>
              </a:r>
              <a:endParaRPr lang="zh-CN" altLang="en-US" sz="8800" dirty="0">
                <a:solidFill>
                  <a:schemeClr val="bg1"/>
                </a:solidFill>
                <a:latin typeface="+mj-ea"/>
                <a:ea typeface="+mj-ea"/>
              </a:endParaRPr>
            </a:p>
          </p:txBody>
        </p:sp>
      </p:grpSp>
      <p:sp>
        <p:nvSpPr>
          <p:cNvPr id="76" name="梯形 75">
            <a:extLst>
              <a:ext uri="{FF2B5EF4-FFF2-40B4-BE49-F238E27FC236}">
                <a16:creationId xmlns:a16="http://schemas.microsoft.com/office/drawing/2014/main" id="{1816B073-3BEC-4785-85CF-945FCCF23973}"/>
              </a:ext>
            </a:extLst>
          </p:cNvPr>
          <p:cNvSpPr/>
          <p:nvPr/>
        </p:nvSpPr>
        <p:spPr>
          <a:xfrm>
            <a:off x="1571625" y="2590957"/>
            <a:ext cx="9048750" cy="1504794"/>
          </a:xfrm>
          <a:prstGeom prst="trapezoid">
            <a:avLst>
              <a:gd name="adj" fmla="val 252862"/>
            </a:avLst>
          </a:prstGeom>
          <a:gradFill flip="none" rotWithShape="1">
            <a:gsLst>
              <a:gs pos="56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5" name="梯形 84">
            <a:extLst>
              <a:ext uri="{FF2B5EF4-FFF2-40B4-BE49-F238E27FC236}">
                <a16:creationId xmlns:a16="http://schemas.microsoft.com/office/drawing/2014/main" id="{26C1E126-8212-4EC8-A105-1D87EB94605F}"/>
              </a:ext>
            </a:extLst>
          </p:cNvPr>
          <p:cNvSpPr/>
          <p:nvPr/>
        </p:nvSpPr>
        <p:spPr>
          <a:xfrm>
            <a:off x="2238375" y="3587662"/>
            <a:ext cx="7715250" cy="1283034"/>
          </a:xfrm>
          <a:prstGeom prst="trapezoid">
            <a:avLst>
              <a:gd name="adj" fmla="val 204607"/>
            </a:avLst>
          </a:prstGeom>
          <a:gradFill flip="none" rotWithShape="1">
            <a:gsLst>
              <a:gs pos="56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86" name="梯形 85">
            <a:extLst>
              <a:ext uri="{FF2B5EF4-FFF2-40B4-BE49-F238E27FC236}">
                <a16:creationId xmlns:a16="http://schemas.microsoft.com/office/drawing/2014/main" id="{3C2DD918-69DF-436F-95E0-5628233DC716}"/>
              </a:ext>
            </a:extLst>
          </p:cNvPr>
          <p:cNvSpPr/>
          <p:nvPr/>
        </p:nvSpPr>
        <p:spPr>
          <a:xfrm>
            <a:off x="3352800" y="4582614"/>
            <a:ext cx="5486400" cy="912380"/>
          </a:xfrm>
          <a:prstGeom prst="trapezoid">
            <a:avLst>
              <a:gd name="adj" fmla="val 189180"/>
            </a:avLst>
          </a:prstGeom>
          <a:gradFill flip="none" rotWithShape="1">
            <a:gsLst>
              <a:gs pos="56000">
                <a:schemeClr val="accent1">
                  <a:alpha val="0"/>
                </a:schemeClr>
              </a:gs>
              <a:gs pos="100000">
                <a:schemeClr val="accent1">
                  <a:alpha val="16000"/>
                </a:schemeClr>
              </a:gs>
            </a:gsLst>
            <a:lin ang="5400000" scaled="1"/>
            <a:tileRect/>
          </a:gradFill>
          <a:ln>
            <a:gradFill>
              <a:gsLst>
                <a:gs pos="100000">
                  <a:schemeClr val="accent1">
                    <a:alpha val="33000"/>
                  </a:schemeClr>
                </a:gs>
                <a:gs pos="4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grpSp>
        <p:nvGrpSpPr>
          <p:cNvPr id="96" name="组合 95">
            <a:extLst>
              <a:ext uri="{FF2B5EF4-FFF2-40B4-BE49-F238E27FC236}">
                <a16:creationId xmlns:a16="http://schemas.microsoft.com/office/drawing/2014/main" id="{E4A82EF2-121C-446F-A316-EE62FDED718C}"/>
              </a:ext>
            </a:extLst>
          </p:cNvPr>
          <p:cNvGrpSpPr/>
          <p:nvPr/>
        </p:nvGrpSpPr>
        <p:grpSpPr>
          <a:xfrm>
            <a:off x="1858017" y="5648325"/>
            <a:ext cx="413013" cy="897423"/>
            <a:chOff x="3399529" y="6928900"/>
            <a:chExt cx="203450" cy="1312247"/>
          </a:xfrm>
        </p:grpSpPr>
        <p:sp>
          <p:nvSpPr>
            <p:cNvPr id="97" name="平行四边形 96">
              <a:extLst>
                <a:ext uri="{FF2B5EF4-FFF2-40B4-BE49-F238E27FC236}">
                  <a16:creationId xmlns:a16="http://schemas.microsoft.com/office/drawing/2014/main" id="{C3F069DE-B1D1-4FC9-ACFF-31CC35462FAD}"/>
                </a:ext>
              </a:extLst>
            </p:cNvPr>
            <p:cNvSpPr/>
            <p:nvPr/>
          </p:nvSpPr>
          <p:spPr>
            <a:xfrm rot="16200000" flipH="1" flipV="1">
              <a:off x="2967270" y="7361159"/>
              <a:ext cx="910238" cy="45719"/>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平行四边形 97">
              <a:extLst>
                <a:ext uri="{FF2B5EF4-FFF2-40B4-BE49-F238E27FC236}">
                  <a16:creationId xmlns:a16="http://schemas.microsoft.com/office/drawing/2014/main" id="{510F9582-F064-43D6-94EC-97C17D300D69}"/>
                </a:ext>
              </a:extLst>
            </p:cNvPr>
            <p:cNvSpPr/>
            <p:nvPr/>
          </p:nvSpPr>
          <p:spPr>
            <a:xfrm rot="16200000" flipH="1" flipV="1">
              <a:off x="3030701" y="7668868"/>
              <a:ext cx="1085374" cy="59183"/>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99" name="组合 98">
            <a:extLst>
              <a:ext uri="{FF2B5EF4-FFF2-40B4-BE49-F238E27FC236}">
                <a16:creationId xmlns:a16="http://schemas.microsoft.com/office/drawing/2014/main" id="{1D83F84D-0701-4E28-89A5-3F376219A4E1}"/>
              </a:ext>
            </a:extLst>
          </p:cNvPr>
          <p:cNvGrpSpPr/>
          <p:nvPr/>
        </p:nvGrpSpPr>
        <p:grpSpPr>
          <a:xfrm flipH="1">
            <a:off x="10283927" y="4969383"/>
            <a:ext cx="273314" cy="1339342"/>
            <a:chOff x="3392224" y="6928900"/>
            <a:chExt cx="273314" cy="1339342"/>
          </a:xfrm>
        </p:grpSpPr>
        <p:sp>
          <p:nvSpPr>
            <p:cNvPr id="100" name="平行四边形 99">
              <a:extLst>
                <a:ext uri="{FF2B5EF4-FFF2-40B4-BE49-F238E27FC236}">
                  <a16:creationId xmlns:a16="http://schemas.microsoft.com/office/drawing/2014/main" id="{D11D16C5-EDD5-43FD-BEBE-A2027DF6C515}"/>
                </a:ext>
              </a:extLst>
            </p:cNvPr>
            <p:cNvSpPr/>
            <p:nvPr/>
          </p:nvSpPr>
          <p:spPr>
            <a:xfrm rot="16200000" flipH="1" flipV="1">
              <a:off x="2749065" y="7572059"/>
              <a:ext cx="1339342" cy="53024"/>
            </a:xfrm>
            <a:prstGeom prst="parallelogram">
              <a:avLst>
                <a:gd name="adj" fmla="val 47377"/>
              </a:avLst>
            </a:prstGeom>
            <a:gradFill>
              <a:gsLst>
                <a:gs pos="0">
                  <a:schemeClr val="accent1">
                    <a:alpha val="20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平行四边形 100">
              <a:extLst>
                <a:ext uri="{FF2B5EF4-FFF2-40B4-BE49-F238E27FC236}">
                  <a16:creationId xmlns:a16="http://schemas.microsoft.com/office/drawing/2014/main" id="{D1232A27-D847-4EDC-98F3-78421A566F39}"/>
                </a:ext>
              </a:extLst>
            </p:cNvPr>
            <p:cNvSpPr/>
            <p:nvPr/>
          </p:nvSpPr>
          <p:spPr>
            <a:xfrm rot="16200000" flipH="1" flipV="1">
              <a:off x="3261653" y="7484835"/>
              <a:ext cx="732947" cy="74822"/>
            </a:xfrm>
            <a:prstGeom prst="parallelogram">
              <a:avLst>
                <a:gd name="adj" fmla="val 47377"/>
              </a:avLst>
            </a:prstGeom>
            <a:gradFill>
              <a:gsLst>
                <a:gs pos="0">
                  <a:schemeClr val="accent1">
                    <a:alpha val="27000"/>
                  </a:schemeClr>
                </a:gs>
                <a:gs pos="100000">
                  <a:schemeClr val="accent1">
                    <a:alpha val="0"/>
                  </a:schemeClr>
                </a:gs>
              </a:gsLst>
              <a:lin ang="0" scaled="0"/>
            </a:grad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34906895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10"/>
</p:tagLst>
</file>

<file path=ppt/tags/tag2.xml><?xml version="1.0" encoding="utf-8"?>
<p:tagLst xmlns:a="http://schemas.openxmlformats.org/drawingml/2006/main" xmlns:r="http://schemas.openxmlformats.org/officeDocument/2006/relationships" xmlns:p="http://schemas.openxmlformats.org/presentationml/2006/main">
  <p:tag name="PA" val="v5.2.10"/>
</p:tagLst>
</file>

<file path=ppt/tags/tag3.xml><?xml version="1.0" encoding="utf-8"?>
<p:tagLst xmlns:a="http://schemas.openxmlformats.org/drawingml/2006/main" xmlns:r="http://schemas.openxmlformats.org/officeDocument/2006/relationships" xmlns:p="http://schemas.openxmlformats.org/presentationml/2006/main">
  <p:tag name="PA" val="v5.2.10"/>
</p:tagLst>
</file>

<file path=ppt/tags/tag4.xml><?xml version="1.0" encoding="utf-8"?>
<p:tagLst xmlns:a="http://schemas.openxmlformats.org/drawingml/2006/main" xmlns:r="http://schemas.openxmlformats.org/officeDocument/2006/relationships" xmlns:p="http://schemas.openxmlformats.org/presentationml/2006/main">
  <p:tag name="PA" val="v5.2.10"/>
</p:tagLst>
</file>

<file path=ppt/tags/tag5.xml><?xml version="1.0" encoding="utf-8"?>
<p:tagLst xmlns:a="http://schemas.openxmlformats.org/drawingml/2006/main" xmlns:r="http://schemas.openxmlformats.org/officeDocument/2006/relationships" xmlns:p="http://schemas.openxmlformats.org/presentationml/2006/main">
  <p:tag name="PA" val="v5.2.10"/>
</p:tagLst>
</file>

<file path=ppt/tags/tag6.xml><?xml version="1.0" encoding="utf-8"?>
<p:tagLst xmlns:a="http://schemas.openxmlformats.org/drawingml/2006/main" xmlns:r="http://schemas.openxmlformats.org/officeDocument/2006/relationships" xmlns:p="http://schemas.openxmlformats.org/presentationml/2006/main">
  <p:tag name="PA" val="v5.2.10"/>
</p:tagLst>
</file>

<file path=ppt/theme/theme1.xml><?xml version="1.0" encoding="utf-8"?>
<a:theme xmlns:a="http://schemas.openxmlformats.org/drawingml/2006/main" name="Office 主题​​">
  <a:themeElements>
    <a:clrScheme name="51模板01">
      <a:dk1>
        <a:srgbClr val="000002"/>
      </a:dk1>
      <a:lt1>
        <a:srgbClr val="FDFDFD"/>
      </a:lt1>
      <a:dk2>
        <a:srgbClr val="232934"/>
      </a:dk2>
      <a:lt2>
        <a:srgbClr val="D9EFF7"/>
      </a:lt2>
      <a:accent1>
        <a:srgbClr val="AD2281"/>
      </a:accent1>
      <a:accent2>
        <a:srgbClr val="351AE9"/>
      </a:accent2>
      <a:accent3>
        <a:srgbClr val="7CDF9D"/>
      </a:accent3>
      <a:accent4>
        <a:srgbClr val="23AD9F"/>
      </a:accent4>
      <a:accent5>
        <a:srgbClr val="FB9785"/>
      </a:accent5>
      <a:accent6>
        <a:srgbClr val="FA7598"/>
      </a:accent6>
      <a:hlink>
        <a:srgbClr val="F29209"/>
      </a:hlink>
      <a:folHlink>
        <a:srgbClr val="84DFCF"/>
      </a:folHlink>
    </a:clrScheme>
    <a:fontScheme name="互联网招商">
      <a:majorFont>
        <a:latin typeface="字体圈欣意冠黑体"/>
        <a:ea typeface="字体圈欣意冠黑体"/>
        <a:cs typeface=""/>
      </a:majorFont>
      <a:minorFont>
        <a:latin typeface="思源黑体 CN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dirty="0" err="1" smtClean="0">
            <a:latin typeface="阿里巴巴普惠体 R" panose="00020600040101010101" pitchFamily="18" charset="-122"/>
            <a:ea typeface="阿里巴巴普惠体 R" panose="00020600040101010101" pitchFamily="18" charset="-122"/>
            <a:cs typeface="阿里巴巴普惠体 R" panose="00020600040101010101" pitchFamily="18" charset="-122"/>
          </a:defRPr>
        </a:defPPr>
      </a:lstStyle>
    </a:txDef>
  </a:objectDefaults>
  <a:extraClrSchemeLst/>
  <a:extLst>
    <a:ext uri="{05A4C25C-085E-4340-85A3-A5531E510DB2}">
      <thm15:themeFamily xmlns:thm15="http://schemas.microsoft.com/office/thememl/2012/main" name="真空白模板" id="{0A34E8A1-CAE2-4FA3-885D-120F2F71246D}" vid="{138C59E5-484D-4507-B804-5C96ACF83033}"/>
    </a:ext>
  </a:extLst>
</a:theme>
</file>

<file path=docProps/app.xml><?xml version="1.0" encoding="utf-8"?>
<Properties xmlns="http://schemas.openxmlformats.org/officeDocument/2006/extended-properties" xmlns:vt="http://schemas.openxmlformats.org/officeDocument/2006/docPropsVTypes">
  <Template/>
  <TotalTime>1597</TotalTime>
  <Words>739</Words>
  <Application>Microsoft Office PowerPoint</Application>
  <PresentationFormat>宽屏</PresentationFormat>
  <Paragraphs>137</Paragraphs>
  <Slides>15</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15</vt:i4>
      </vt:variant>
    </vt:vector>
  </HeadingPairs>
  <TitlesOfParts>
    <vt:vector size="23" baseType="lpstr">
      <vt:lpstr>汉仪雅酷黑 45W</vt:lpstr>
      <vt:lpstr>字体圈欣意冠黑体</vt:lpstr>
      <vt:lpstr>OPPOSans B</vt:lpstr>
      <vt:lpstr>微软雅黑</vt:lpstr>
      <vt:lpstr>Arial</vt:lpstr>
      <vt:lpstr>思源黑体 CN Light</vt:lpstr>
      <vt:lpstr>Radikal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科技风互联网招商路演ppt模板</dc:title>
  <dc:creator>我是 bob亲</dc:creator>
  <cp:keywords>P界达人</cp:keywords>
  <dc:description>www.51pptmoban.com</dc:description>
  <cp:lastModifiedBy>Win user</cp:lastModifiedBy>
  <cp:revision>164</cp:revision>
  <dcterms:created xsi:type="dcterms:W3CDTF">2021-10-25T03:14:50Z</dcterms:created>
  <dcterms:modified xsi:type="dcterms:W3CDTF">2022-01-09T13:45:41Z</dcterms:modified>
</cp:coreProperties>
</file>