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58" r:id="rId5"/>
    <p:sldId id="274" r:id="rId6"/>
    <p:sldId id="260" r:id="rId7"/>
    <p:sldId id="275" r:id="rId8"/>
    <p:sldId id="261" r:id="rId9"/>
    <p:sldId id="272" r:id="rId10"/>
    <p:sldId id="262" r:id="rId11"/>
    <p:sldId id="273" r:id="rId12"/>
    <p:sldId id="263" r:id="rId13"/>
    <p:sldId id="264" r:id="rId14"/>
    <p:sldId id="271" r:id="rId15"/>
    <p:sldId id="270" r:id="rId16"/>
    <p:sldId id="265" r:id="rId17"/>
    <p:sldId id="266" r:id="rId18"/>
    <p:sldId id="268" r:id="rId19"/>
    <p:sldId id="267" r:id="rId20"/>
    <p:sldId id="333" r:id="rId21"/>
    <p:sldId id="332"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583EA63-BFC1-49B3-AE6B-ABFB943A98AD}">
          <p14:sldIdLst>
            <p14:sldId id="256"/>
            <p14:sldId id="257"/>
            <p14:sldId id="258"/>
            <p14:sldId id="274"/>
            <p14:sldId id="260"/>
            <p14:sldId id="275"/>
            <p14:sldId id="261"/>
            <p14:sldId id="272"/>
            <p14:sldId id="262"/>
            <p14:sldId id="273"/>
            <p14:sldId id="263"/>
            <p14:sldId id="264"/>
            <p14:sldId id="271"/>
            <p14:sldId id="270"/>
            <p14:sldId id="265"/>
            <p14:sldId id="266"/>
            <p14:sldId id="268"/>
            <p14:sldId id="267"/>
          </p14:sldIdLst>
        </p14:section>
        <p14:section name="模板说明" id="{DBE2A207-6FC8-47D2-A47F-8A7924D8A782}">
          <p14:sldIdLst>
            <p14:sldId id="333"/>
            <p14:sldId id="332"/>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9BF"/>
    <a:srgbClr val="0088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40" autoAdjust="0"/>
    <p:restoredTop sz="94660"/>
  </p:normalViewPr>
  <p:slideViewPr>
    <p:cSldViewPr snapToGrid="0">
      <p:cViewPr varScale="1">
        <p:scale>
          <a:sx n="108" d="100"/>
          <a:sy n="108" d="100"/>
        </p:scale>
        <p:origin x="15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6372AB97-F900-47A5-8C57-F34D6DD013DF}" type="datetimeFigureOut">
              <a:rPr lang="zh-CN" altLang="en-US" smtClean="0"/>
              <a:pPr/>
              <a:t>2022/1/9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145E78FF-FD62-43ED-8496-14369F0814B6}" type="slidenum">
              <a:rPr lang="zh-CN" altLang="en-US" smtClean="0"/>
              <a:pPr/>
              <a:t>‹#›</a:t>
            </a:fld>
            <a:endParaRPr lang="zh-CN" altLang="en-US" dirty="0"/>
          </a:p>
        </p:txBody>
      </p:sp>
    </p:spTree>
    <p:extLst>
      <p:ext uri="{BB962C8B-B14F-4D97-AF65-F5344CB8AC3E}">
        <p14:creationId xmlns:p14="http://schemas.microsoft.com/office/powerpoint/2010/main" val="553974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45E78FF-FD62-43ED-8496-14369F0814B6}" type="slidenum">
              <a:rPr lang="zh-CN" altLang="en-US" smtClean="0"/>
              <a:t>3</a:t>
            </a:fld>
            <a:endParaRPr lang="zh-CN" altLang="en-US"/>
          </a:p>
        </p:txBody>
      </p:sp>
    </p:spTree>
    <p:extLst>
      <p:ext uri="{BB962C8B-B14F-4D97-AF65-F5344CB8AC3E}">
        <p14:creationId xmlns:p14="http://schemas.microsoft.com/office/powerpoint/2010/main" val="653596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45E78FF-FD62-43ED-8496-14369F0814B6}" type="slidenum">
              <a:rPr lang="zh-CN" altLang="en-US" smtClean="0"/>
              <a:t>7</a:t>
            </a:fld>
            <a:endParaRPr lang="zh-CN" altLang="en-US"/>
          </a:p>
        </p:txBody>
      </p:sp>
    </p:spTree>
    <p:extLst>
      <p:ext uri="{BB962C8B-B14F-4D97-AF65-F5344CB8AC3E}">
        <p14:creationId xmlns:p14="http://schemas.microsoft.com/office/powerpoint/2010/main" val="2764874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45E78FF-FD62-43ED-8496-14369F0814B6}" type="slidenum">
              <a:rPr lang="zh-CN" altLang="en-US" smtClean="0"/>
              <a:t>11</a:t>
            </a:fld>
            <a:endParaRPr lang="zh-CN" altLang="en-US"/>
          </a:p>
        </p:txBody>
      </p:sp>
    </p:spTree>
    <p:extLst>
      <p:ext uri="{BB962C8B-B14F-4D97-AF65-F5344CB8AC3E}">
        <p14:creationId xmlns:p14="http://schemas.microsoft.com/office/powerpoint/2010/main" val="1828766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45E78FF-FD62-43ED-8496-14369F0814B6}" type="slidenum">
              <a:rPr lang="zh-CN" altLang="en-US" smtClean="0"/>
              <a:t>15</a:t>
            </a:fld>
            <a:endParaRPr lang="zh-CN" altLang="en-US"/>
          </a:p>
        </p:txBody>
      </p:sp>
    </p:spTree>
    <p:extLst>
      <p:ext uri="{BB962C8B-B14F-4D97-AF65-F5344CB8AC3E}">
        <p14:creationId xmlns:p14="http://schemas.microsoft.com/office/powerpoint/2010/main" val="1871863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F6CAFA-1B59-4D96-BA9E-2866457B366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753072D-0DBD-41FB-BB9F-A8F62FB1A4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F46AE97-4B7A-47AC-98D5-060B2FCEA8C5}"/>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CCB8E7F2-EA95-4A06-8FB1-1068D7246C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3F6A95C-C09B-46F5-ABB1-E0A640D89B57}"/>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2914755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CA717E-B492-4A83-B299-7D6EB311DEE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360A845-1614-41A2-90B7-40465B09497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E7A3332-D1C6-4413-8A7B-BE04472B35D1}"/>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45699E6D-97C8-4EE8-AC34-8407EE9B6A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8B52C7A-EF01-4843-B755-4D3CD641D473}"/>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2147055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DE3D3BA-9646-4170-AF33-84EC725383E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89F75E1-D3E2-42C8-8E78-A444722F4C2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64DA030-476C-47E1-A8C3-66E31AE0283B}"/>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EA6DCCDC-E446-44DF-A0DC-1EC46329F0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2C417A-877F-4DB0-98CF-9F293A2C8FBD}"/>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4053278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1E7025-B949-4E03-98D6-CA606B8E0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5B4FD78-9710-4892-B6DB-1653F2D114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5776B13-4173-492A-AAB0-6985A372D56D}"/>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C94FBA2C-D323-47B7-BE4E-E1E11BD008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A3A877-BDEB-4E91-8F5A-66B9483F0EF7}"/>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807353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91305A-F0D7-408A-A191-56F21C04A9B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AD528D7-AFA9-4276-B1D6-1D4BBDA43C0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B2E2DC-E63A-4CB3-B3BE-E9209939B5FD}"/>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58745C2D-0A95-48ED-8EE6-4653CA96BD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CBD855B-D7AD-4C04-B439-2A37C02E9677}"/>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031767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039441-A11B-44A7-B429-ECCFC7D94DE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870C4ED-AF9A-49BF-8B5D-B02B2BC51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8CFA071-8555-4A1D-B5ED-39DE57CB0F9A}"/>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575CEAD2-6966-4D22-A547-5D8072DD23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F947190-D1DF-4BBD-93D4-5D8CF6959091}"/>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0250617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535E17-DD32-42C8-8306-0D16818372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444A3D7-30BF-4399-8D40-9F90148CE8E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893D873-C4AB-42F5-99C1-C7BAA8CB85E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60B7BA8-ED00-466A-902D-26F8581366E5}"/>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6" name="页脚占位符 5">
            <a:extLst>
              <a:ext uri="{FF2B5EF4-FFF2-40B4-BE49-F238E27FC236}">
                <a16:creationId xmlns:a16="http://schemas.microsoft.com/office/drawing/2014/main" id="{DFBAE350-051A-4A6B-A38A-0107BEF75B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0FD7B58-7D0B-483A-8517-8D5A58E1B994}"/>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413623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BC89C3-932A-46B2-B06F-D72E3DFE8D7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44DB84-BAE0-4AB3-B204-0E796C39D4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B86805F-B989-4921-8DF5-DCBE73F83E6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54AE417-5625-4ED4-BD43-CF5562A98E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F908ED1-4303-47CA-A8C4-64E3F1153AF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E094097-0164-4268-887D-3AD2A01AE46E}"/>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8" name="页脚占位符 7">
            <a:extLst>
              <a:ext uri="{FF2B5EF4-FFF2-40B4-BE49-F238E27FC236}">
                <a16:creationId xmlns:a16="http://schemas.microsoft.com/office/drawing/2014/main" id="{EC820C95-7C7C-4B23-9E90-3D147E96B9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AFF829B-9889-47DF-B19B-9268E2F1502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874280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BC0A83-B0F9-463D-AD1A-C8205FF0D1A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FF1F580-74C2-40D1-90CE-0F0203F96CD7}"/>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4" name="页脚占位符 3">
            <a:extLst>
              <a:ext uri="{FF2B5EF4-FFF2-40B4-BE49-F238E27FC236}">
                <a16:creationId xmlns:a16="http://schemas.microsoft.com/office/drawing/2014/main" id="{6CB0F53E-4C64-4585-8DE0-22183A43B8C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B7C7578-688E-4D13-AB7E-0C0D6E280952}"/>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5478171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18A3A39-E65D-41DE-B73D-3463F4EA399D}"/>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3" name="页脚占位符 2">
            <a:extLst>
              <a:ext uri="{FF2B5EF4-FFF2-40B4-BE49-F238E27FC236}">
                <a16:creationId xmlns:a16="http://schemas.microsoft.com/office/drawing/2014/main" id="{9F59C789-1172-4B0B-959A-2209EFABBA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982588A-A554-46A3-8569-770BBEF0F86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4180657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4248A4-CEB2-4834-ABC6-CF74EEBE974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50096A9-C10B-4D30-941C-CB1C97341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C645299-D8F9-47FD-B62B-C6A1EE97D6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886565D-093F-4FA6-8365-904F2BDEFE97}"/>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6" name="页脚占位符 5">
            <a:extLst>
              <a:ext uri="{FF2B5EF4-FFF2-40B4-BE49-F238E27FC236}">
                <a16:creationId xmlns:a16="http://schemas.microsoft.com/office/drawing/2014/main" id="{B3594159-4A93-4DAA-AA2E-10C39D8801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A3D49F-9C8A-42A6-AC24-B31331BBE520}"/>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275076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6CD000-555A-48A6-924D-67BBBA33315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5C8FE43-56E4-4FFA-BF47-A73FE68530B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CBA9187-717C-4C94-A43A-033FD846E9A8}"/>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BE064978-0A8A-4208-9F11-D78B9322CA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DB4D93-5B41-4423-8507-ACFDB600BB17}"/>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7723692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FB50B3-868A-44A1-94F0-5B43F78DD7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0500DDB-3B8A-4847-8EAF-457FF62A1F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4B0A52F-7194-482C-B82F-9CB0062CD6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DCB46FD-4C35-42EE-BCC4-173BE97A7934}"/>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6" name="页脚占位符 5">
            <a:extLst>
              <a:ext uri="{FF2B5EF4-FFF2-40B4-BE49-F238E27FC236}">
                <a16:creationId xmlns:a16="http://schemas.microsoft.com/office/drawing/2014/main" id="{EE496FB2-81E5-4F77-B7B8-57365ACF5CD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1EB216A-C49F-422B-A145-2C698088A99E}"/>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149860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E39C14-8424-4C10-877B-55E3AF22395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92B3772-D4BE-486B-BDA2-606A51F1964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A5DA77-F2D7-4E60-BE55-6E75C444364F}"/>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DF804681-8A3C-43E4-A13B-A9A394A805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1BBD390-8B5D-4D1C-9AD5-638312CA5192}"/>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8380460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E5161DF-DA8F-486A-A1B8-54045F6C178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0CF4498-991A-4C56-8978-582346C488F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7B1A5F1-E21F-4B9E-B69B-9538F0F2C5E6}"/>
              </a:ext>
            </a:extLst>
          </p:cNvPr>
          <p:cNvSpPr>
            <a:spLocks noGrp="1"/>
          </p:cNvSpPr>
          <p:nvPr>
            <p:ph type="dt" sz="half" idx="10"/>
          </p:nvPr>
        </p:nvSpPr>
        <p:spPr/>
        <p:txBody>
          <a:bodyPr/>
          <a:lstStyle/>
          <a:p>
            <a:fld id="{D17C97F5-B079-4CBA-B5BE-BFB906595A8D}"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59AFA5DC-1C23-4916-83DE-158C185DFB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93447A-4193-433D-A15C-14A5C617C4FE}"/>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695818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06B348-C7AA-4CD2-B742-46C1CE8E649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D5B40FE-119A-4B5B-8813-5DF80FFCC0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589FD47-6525-4310-AE62-012B08060025}"/>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39A86263-534D-4B0E-96F9-5E38E7FADB0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FC2155-2F70-445A-A09A-D061F1E0797C}"/>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89031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35EA21-12A2-4FF5-8B13-2E939504F0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F475143-9890-4BB2-8E14-14DA6BA985D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445B55A-922F-4555-A9ED-2A89EAB5256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773C937-49BF-443C-B9C4-BC7A0CA2A250}"/>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6" name="页脚占位符 5">
            <a:extLst>
              <a:ext uri="{FF2B5EF4-FFF2-40B4-BE49-F238E27FC236}">
                <a16:creationId xmlns:a16="http://schemas.microsoft.com/office/drawing/2014/main" id="{B5730D9E-5796-4013-9179-B74EC99A2F2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579865C-2E6D-437A-8064-48E686E78F56}"/>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2408975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F4FE95-42BE-425A-B69F-C74D291CA10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DCD53F6-4E43-472D-86A8-525E1ABD0C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28374B-CFCF-48E2-9FE0-A06E5E9CBC4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C3A9718-0898-47E0-B93C-23BE9E50D7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EA17363-ABB8-48E3-909A-EF403FFA1A4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5516A25-C893-4C88-9B62-A662FAE67ECE}"/>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8" name="页脚占位符 7">
            <a:extLst>
              <a:ext uri="{FF2B5EF4-FFF2-40B4-BE49-F238E27FC236}">
                <a16:creationId xmlns:a16="http://schemas.microsoft.com/office/drawing/2014/main" id="{58F0F2E7-B96C-43E6-9633-0F03A683894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913B7A2-24CD-4BF0-8F7E-753C2B8093AA}"/>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3717581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2F8766-2C4A-4BC8-A8BE-293D6E6CA59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41A4178-CC79-4CDE-AA33-1FDD77EE416D}"/>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4" name="页脚占位符 3">
            <a:extLst>
              <a:ext uri="{FF2B5EF4-FFF2-40B4-BE49-F238E27FC236}">
                <a16:creationId xmlns:a16="http://schemas.microsoft.com/office/drawing/2014/main" id="{3847905E-3951-4485-B705-FBDE21E4809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50A1CE5-BBFF-45B2-BAFA-450004033AC5}"/>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1213677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1627915-D659-4EF9-AFB6-3B13C850466E}"/>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3" name="页脚占位符 2">
            <a:extLst>
              <a:ext uri="{FF2B5EF4-FFF2-40B4-BE49-F238E27FC236}">
                <a16:creationId xmlns:a16="http://schemas.microsoft.com/office/drawing/2014/main" id="{1D799EAA-94AD-4678-8CFC-32D91847984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F90AB53-C867-4B0D-8A8E-B0B19E46C3DD}"/>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2566078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4F5044-EC51-42AA-91E8-248E8526378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C2912AC-1B0D-4B0E-ADD2-947F35F39E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43F12D3-5AF5-4429-8CB4-69632D70A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D75A36C-F8F7-40E4-A300-967101AF64AC}"/>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6" name="页脚占位符 5">
            <a:extLst>
              <a:ext uri="{FF2B5EF4-FFF2-40B4-BE49-F238E27FC236}">
                <a16:creationId xmlns:a16="http://schemas.microsoft.com/office/drawing/2014/main" id="{6517787B-517A-4250-915B-13B9BEADBB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61392D-0F65-4B62-A10A-5C782943BB65}"/>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3703943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B46CED-F15C-4B1E-9203-6AD47EDCE66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FBC12E9-D9AD-457B-B0C8-46BBCD5930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F4750C6-11BC-41F8-896D-2EFFFD9262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9D8BF0D-DF88-4CF4-B7E5-F179B2DC2A71}"/>
              </a:ext>
            </a:extLst>
          </p:cNvPr>
          <p:cNvSpPr>
            <a:spLocks noGrp="1"/>
          </p:cNvSpPr>
          <p:nvPr>
            <p:ph type="dt" sz="half" idx="10"/>
          </p:nvPr>
        </p:nvSpPr>
        <p:spPr/>
        <p:txBody>
          <a:bodyPr/>
          <a:lstStyle/>
          <a:p>
            <a:fld id="{DF01B786-CF65-437C-ABA5-4C83282D4559}" type="datetimeFigureOut">
              <a:rPr lang="zh-CN" altLang="en-US" smtClean="0"/>
              <a:t>2022/1/9</a:t>
            </a:fld>
            <a:endParaRPr lang="zh-CN" altLang="en-US"/>
          </a:p>
        </p:txBody>
      </p:sp>
      <p:sp>
        <p:nvSpPr>
          <p:cNvPr id="6" name="页脚占位符 5">
            <a:extLst>
              <a:ext uri="{FF2B5EF4-FFF2-40B4-BE49-F238E27FC236}">
                <a16:creationId xmlns:a16="http://schemas.microsoft.com/office/drawing/2014/main" id="{11F04B0A-9989-49AA-8B94-F4BA849E42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49018FC-9844-439E-BA78-7CE2864FE1AB}"/>
              </a:ext>
            </a:extLst>
          </p:cNvPr>
          <p:cNvSpPr>
            <a:spLocks noGrp="1"/>
          </p:cNvSpPr>
          <p:nvPr>
            <p:ph type="sldNum" sz="quarter" idx="12"/>
          </p:nvPr>
        </p:nvSpPr>
        <p:spPr/>
        <p:txBody>
          <a:bodyPr/>
          <a:lstStyle/>
          <a:p>
            <a:fld id="{F6DB4394-54E1-47EA-AE87-5B683EC2FFD7}" type="slidenum">
              <a:rPr lang="zh-CN" altLang="en-US" smtClean="0"/>
              <a:t>‹#›</a:t>
            </a:fld>
            <a:endParaRPr lang="zh-CN" altLang="en-US"/>
          </a:p>
        </p:txBody>
      </p:sp>
    </p:spTree>
    <p:extLst>
      <p:ext uri="{BB962C8B-B14F-4D97-AF65-F5344CB8AC3E}">
        <p14:creationId xmlns:p14="http://schemas.microsoft.com/office/powerpoint/2010/main" val="2360928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617556C-F3AB-4899-8197-BCAD551D14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D4897517-1E11-4E04-A54D-A150E375CA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5F1A4999-978C-4E8A-B866-F6AE70D9F0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DF01B786-CF65-437C-ABA5-4C83282D4559}" type="datetimeFigureOut">
              <a:rPr lang="zh-CN" altLang="en-US" smtClean="0"/>
              <a:pPr/>
              <a:t>2022/1/9</a:t>
            </a:fld>
            <a:endParaRPr lang="zh-CN" altLang="en-US" dirty="0"/>
          </a:p>
        </p:txBody>
      </p:sp>
      <p:sp>
        <p:nvSpPr>
          <p:cNvPr id="5" name="页脚占位符 4">
            <a:extLst>
              <a:ext uri="{FF2B5EF4-FFF2-40B4-BE49-F238E27FC236}">
                <a16:creationId xmlns:a16="http://schemas.microsoft.com/office/drawing/2014/main" id="{DBF4D92F-2E17-4BDF-895B-2EFE5215A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39A510E6-3EE3-4E92-9DC6-170F3B9C0B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F6DB4394-54E1-47EA-AE87-5B683EC2FFD7}" type="slidenum">
              <a:rPr lang="zh-CN" altLang="en-US" smtClean="0"/>
              <a:pPr/>
              <a:t>‹#›</a:t>
            </a:fld>
            <a:endParaRPr lang="zh-CN" altLang="en-US" dirty="0"/>
          </a:p>
        </p:txBody>
      </p:sp>
    </p:spTree>
    <p:extLst>
      <p:ext uri="{BB962C8B-B14F-4D97-AF65-F5344CB8AC3E}">
        <p14:creationId xmlns:p14="http://schemas.microsoft.com/office/powerpoint/2010/main" val="1820160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8C4A83C-02C1-43BC-93A3-E994A6FD2D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1242D5A6-7A1C-4681-9A39-182160DE99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17DD9C33-ED67-4338-928B-5529EB5782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优设标题黑" panose="00000500000000000000" pitchFamily="2" charset="-122"/>
                <a:ea typeface="优设标题黑" panose="00000500000000000000" pitchFamily="2" charset="-122"/>
              </a:defRPr>
            </a:lvl1pPr>
          </a:lstStyle>
          <a:p>
            <a:fld id="{D17C97F5-B079-4CBA-B5BE-BFB906595A8D}" type="datetimeFigureOut">
              <a:rPr lang="zh-CN" altLang="en-US" smtClean="0"/>
              <a:pPr/>
              <a:t>2022/1/9</a:t>
            </a:fld>
            <a:endParaRPr lang="zh-CN" altLang="en-US" dirty="0"/>
          </a:p>
        </p:txBody>
      </p:sp>
      <p:sp>
        <p:nvSpPr>
          <p:cNvPr id="5" name="页脚占位符 4">
            <a:extLst>
              <a:ext uri="{FF2B5EF4-FFF2-40B4-BE49-F238E27FC236}">
                <a16:creationId xmlns:a16="http://schemas.microsoft.com/office/drawing/2014/main" id="{2BF9028E-40CA-46D9-B6F4-C43A0887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优设标题黑" panose="00000500000000000000" pitchFamily="2" charset="-122"/>
                <a:ea typeface="优设标题黑" panose="00000500000000000000" pitchFamily="2" charset="-122"/>
              </a:defRPr>
            </a:lvl1pPr>
          </a:lstStyle>
          <a:p>
            <a:endParaRPr lang="zh-CN" altLang="en-US" dirty="0"/>
          </a:p>
        </p:txBody>
      </p:sp>
      <p:sp>
        <p:nvSpPr>
          <p:cNvPr id="6" name="灯片编号占位符 5">
            <a:extLst>
              <a:ext uri="{FF2B5EF4-FFF2-40B4-BE49-F238E27FC236}">
                <a16:creationId xmlns:a16="http://schemas.microsoft.com/office/drawing/2014/main" id="{AC546D7A-749D-4978-8552-19003D919E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优设标题黑" panose="00000500000000000000" pitchFamily="2" charset="-122"/>
                <a:ea typeface="优设标题黑" panose="00000500000000000000" pitchFamily="2" charset="-122"/>
              </a:defRPr>
            </a:lvl1pPr>
          </a:lstStyle>
          <a:p>
            <a:fld id="{04FF6CE1-1EA7-40AA-B818-CBA01390675F}" type="slidenum">
              <a:rPr lang="zh-CN" altLang="en-US" smtClean="0"/>
              <a:pPr/>
              <a:t>‹#›</a:t>
            </a:fld>
            <a:endParaRPr lang="zh-CN" altLang="en-US" dirty="0"/>
          </a:p>
        </p:txBody>
      </p:sp>
    </p:spTree>
    <p:extLst>
      <p:ext uri="{BB962C8B-B14F-4D97-AF65-F5344CB8AC3E}">
        <p14:creationId xmlns:p14="http://schemas.microsoft.com/office/powerpoint/2010/main" val="1280084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优设标题黑" panose="00000500000000000000" pitchFamily="2" charset="-122"/>
          <a:ea typeface="优设标题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优设标题黑" panose="00000500000000000000" pitchFamily="2" charset="-122"/>
          <a:ea typeface="优设标题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优设标题黑" panose="00000500000000000000" pitchFamily="2" charset="-122"/>
          <a:ea typeface="优设标题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优设标题黑" panose="00000500000000000000" pitchFamily="2" charset="-122"/>
          <a:ea typeface="优设标题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优设标题黑" panose="00000500000000000000" pitchFamily="2" charset="-122"/>
          <a:ea typeface="优设标题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pro.c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pro.cn/"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8.xml"/><Relationship Id="rId6" Type="http://schemas.openxmlformats.org/officeDocument/2006/relationships/hyperlink" Target="https://www.pptxpro.cn/"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hyperlink" Target="https://www.pptxpro.cn/"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1.png"/><Relationship Id="rId7" Type="http://schemas.openxmlformats.org/officeDocument/2006/relationships/image" Target="../media/image12.jpeg"/><Relationship Id="rId12" Type="http://schemas.openxmlformats.org/officeDocument/2006/relationships/hyperlink" Target="https://doc.paperpass.com/" TargetMode="External"/><Relationship Id="rId2" Type="http://schemas.openxmlformats.org/officeDocument/2006/relationships/image" Target="../media/image7.jpeg"/><Relationship Id="rId1" Type="http://schemas.openxmlformats.org/officeDocument/2006/relationships/slideLayout" Target="../slideLayouts/slideLayout18.xml"/><Relationship Id="rId6" Type="http://schemas.openxmlformats.org/officeDocument/2006/relationships/image" Target="../media/image9.png"/><Relationship Id="rId11" Type="http://schemas.openxmlformats.org/officeDocument/2006/relationships/hyperlink" Target="https://www.pptxpro.cn/" TargetMode="External"/><Relationship Id="rId5" Type="http://schemas.openxmlformats.org/officeDocument/2006/relationships/hyperlink" Target="https://www.pptx.cn/" TargetMode="External"/><Relationship Id="rId10" Type="http://schemas.openxmlformats.org/officeDocument/2006/relationships/image" Target="../media/image14.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descr="高楼大厦的城市&#10;&#10;描述已自动生成">
            <a:extLst>
              <a:ext uri="{FF2B5EF4-FFF2-40B4-BE49-F238E27FC236}">
                <a16:creationId xmlns:a16="http://schemas.microsoft.com/office/drawing/2014/main" id="{6A8E569D-A314-4416-8ED7-4010C5FB121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5170598" cy="6858000"/>
          </a:xfrm>
          <a:custGeom>
            <a:avLst/>
            <a:gdLst>
              <a:gd name="connsiteX0" fmla="*/ 0 w 12192000"/>
              <a:gd name="connsiteY0" fmla="*/ 0 h 5576709"/>
              <a:gd name="connsiteX1" fmla="*/ 12192000 w 12192000"/>
              <a:gd name="connsiteY1" fmla="*/ 0 h 5576709"/>
              <a:gd name="connsiteX2" fmla="*/ 12192000 w 12192000"/>
              <a:gd name="connsiteY2" fmla="*/ 5576709 h 5576709"/>
              <a:gd name="connsiteX3" fmla="*/ 0 w 12192000"/>
              <a:gd name="connsiteY3" fmla="*/ 5576709 h 5576709"/>
            </a:gdLst>
            <a:ahLst/>
            <a:cxnLst>
              <a:cxn ang="0">
                <a:pos x="connsiteX0" y="connsiteY0"/>
              </a:cxn>
              <a:cxn ang="0">
                <a:pos x="connsiteX1" y="connsiteY1"/>
              </a:cxn>
              <a:cxn ang="0">
                <a:pos x="connsiteX2" y="connsiteY2"/>
              </a:cxn>
              <a:cxn ang="0">
                <a:pos x="connsiteX3" y="connsiteY3"/>
              </a:cxn>
            </a:cxnLst>
            <a:rect l="l" t="t" r="r" b="b"/>
            <a:pathLst>
              <a:path w="12192000" h="5576709">
                <a:moveTo>
                  <a:pt x="0" y="0"/>
                </a:moveTo>
                <a:lnTo>
                  <a:pt x="12192000" y="0"/>
                </a:lnTo>
                <a:lnTo>
                  <a:pt x="12192000" y="5576709"/>
                </a:lnTo>
                <a:lnTo>
                  <a:pt x="0" y="5576709"/>
                </a:lnTo>
                <a:close/>
              </a:path>
            </a:pathLst>
          </a:custGeom>
        </p:spPr>
      </p:pic>
      <p:sp>
        <p:nvSpPr>
          <p:cNvPr id="28" name="矩形 27">
            <a:extLst>
              <a:ext uri="{FF2B5EF4-FFF2-40B4-BE49-F238E27FC236}">
                <a16:creationId xmlns:a16="http://schemas.microsoft.com/office/drawing/2014/main" id="{8D19528D-320F-4A36-BD78-93AE21A3E87C}"/>
              </a:ext>
            </a:extLst>
          </p:cNvPr>
          <p:cNvSpPr/>
          <p:nvPr/>
        </p:nvSpPr>
        <p:spPr>
          <a:xfrm>
            <a:off x="0" y="14465"/>
            <a:ext cx="5170597" cy="6843535"/>
          </a:xfrm>
          <a:prstGeom prst="rect">
            <a:avLst/>
          </a:prstGeom>
          <a:gradFill>
            <a:gsLst>
              <a:gs pos="85000">
                <a:srgbClr val="0088DB">
                  <a:alpha val="89804"/>
                </a:srgbClr>
              </a:gs>
              <a:gs pos="45000">
                <a:srgbClr val="01C3FF">
                  <a:alpha val="0"/>
                </a:srgbClr>
              </a:gs>
              <a:gs pos="100000">
                <a:srgbClr val="0059BF"/>
              </a:gs>
            </a:gsLst>
            <a:lin ang="66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3D485D"/>
              </a:solidFill>
              <a:effectLst/>
              <a:uLnTx/>
              <a:uFillTx/>
              <a:latin typeface="思源黑体 CN Bold" panose="020B0800000000000000" pitchFamily="34" charset="-122"/>
              <a:ea typeface="思源黑体 CN Light" panose="020B0300000000000000" pitchFamily="34" charset="-122"/>
              <a:cs typeface="+mn-cs"/>
            </a:endParaRPr>
          </a:p>
        </p:txBody>
      </p:sp>
      <p:sp>
        <p:nvSpPr>
          <p:cNvPr id="56" name="矩形 55">
            <a:extLst>
              <a:ext uri="{FF2B5EF4-FFF2-40B4-BE49-F238E27FC236}">
                <a16:creationId xmlns:a16="http://schemas.microsoft.com/office/drawing/2014/main" id="{4D8B22DF-D9B4-443D-B1B9-F0A85EF9140C}"/>
              </a:ext>
            </a:extLst>
          </p:cNvPr>
          <p:cNvSpPr/>
          <p:nvPr/>
        </p:nvSpPr>
        <p:spPr>
          <a:xfrm>
            <a:off x="0" y="0"/>
            <a:ext cx="304800" cy="6858000"/>
          </a:xfrm>
          <a:prstGeom prst="rect">
            <a:avLst/>
          </a:prstGeom>
          <a:solidFill>
            <a:schemeClr val="bg1"/>
          </a:solidFill>
          <a:ln w="635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38" name="图片 37">
            <a:extLst>
              <a:ext uri="{FF2B5EF4-FFF2-40B4-BE49-F238E27FC236}">
                <a16:creationId xmlns:a16="http://schemas.microsoft.com/office/drawing/2014/main" id="{A0FE9B35-C52F-41EA-88FE-64BD13E7211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304799" y="2"/>
            <a:ext cx="4865797" cy="4225180"/>
          </a:xfrm>
          <a:custGeom>
            <a:avLst/>
            <a:gdLst>
              <a:gd name="connsiteX0" fmla="*/ 0 w 6548958"/>
              <a:gd name="connsiteY0" fmla="*/ 0 h 6545785"/>
              <a:gd name="connsiteX1" fmla="*/ 6548958 w 6548958"/>
              <a:gd name="connsiteY1" fmla="*/ 0 h 6545785"/>
              <a:gd name="connsiteX2" fmla="*/ 6548958 w 6548958"/>
              <a:gd name="connsiteY2" fmla="*/ 6545785 h 6545785"/>
              <a:gd name="connsiteX3" fmla="*/ 0 w 6548958"/>
              <a:gd name="connsiteY3" fmla="*/ 6545785 h 6545785"/>
            </a:gdLst>
            <a:ahLst/>
            <a:cxnLst>
              <a:cxn ang="0">
                <a:pos x="connsiteX0" y="connsiteY0"/>
              </a:cxn>
              <a:cxn ang="0">
                <a:pos x="connsiteX1" y="connsiteY1"/>
              </a:cxn>
              <a:cxn ang="0">
                <a:pos x="connsiteX2" y="connsiteY2"/>
              </a:cxn>
              <a:cxn ang="0">
                <a:pos x="connsiteX3" y="connsiteY3"/>
              </a:cxn>
            </a:cxnLst>
            <a:rect l="l" t="t" r="r" b="b"/>
            <a:pathLst>
              <a:path w="6548958" h="6545785">
                <a:moveTo>
                  <a:pt x="0" y="0"/>
                </a:moveTo>
                <a:lnTo>
                  <a:pt x="6548958" y="0"/>
                </a:lnTo>
                <a:lnTo>
                  <a:pt x="6548958" y="6545785"/>
                </a:lnTo>
                <a:lnTo>
                  <a:pt x="0" y="6545785"/>
                </a:lnTo>
                <a:close/>
              </a:path>
            </a:pathLst>
          </a:custGeom>
        </p:spPr>
      </p:pic>
      <p:sp>
        <p:nvSpPr>
          <p:cNvPr id="35" name="文本框 34">
            <a:extLst>
              <a:ext uri="{FF2B5EF4-FFF2-40B4-BE49-F238E27FC236}">
                <a16:creationId xmlns:a16="http://schemas.microsoft.com/office/drawing/2014/main" id="{5BEC5FB1-786A-4D34-8D39-3921AF930F39}"/>
              </a:ext>
            </a:extLst>
          </p:cNvPr>
          <p:cNvSpPr txBox="1"/>
          <p:nvPr/>
        </p:nvSpPr>
        <p:spPr>
          <a:xfrm>
            <a:off x="6406543" y="4836928"/>
            <a:ext cx="1596725" cy="293222"/>
          </a:xfrm>
          <a:prstGeom prst="rect">
            <a:avLst/>
          </a:prstGeom>
          <a:noFill/>
          <a:ln>
            <a:gradFill>
              <a:gsLst>
                <a:gs pos="0">
                  <a:srgbClr val="0088DB"/>
                </a:gs>
                <a:gs pos="100000">
                  <a:srgbClr val="0059BF"/>
                </a:gs>
              </a:gsLst>
              <a:lin ang="2700000" scaled="0"/>
            </a:gradFill>
          </a:ln>
        </p:spPr>
        <p:txBody>
          <a:bodyPr wrap="square" lIns="0" tIns="0" rIns="0" bIns="0" rtlCol="0">
            <a:spAutoFit/>
          </a:bodyPr>
          <a:lstStyle/>
          <a:p>
            <a:pPr algn="ctr">
              <a:lnSpc>
                <a:spcPct val="150000"/>
              </a:lnSpc>
              <a:defRPr/>
            </a:pPr>
            <a:r>
              <a:rPr lang="zh-CN" altLang="en-US"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汇报人：</a:t>
            </a:r>
            <a:r>
              <a:rPr lang="en-US" altLang="zh-CN"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PPT</a:t>
            </a:r>
            <a:r>
              <a:rPr lang="zh-CN" altLang="en-US"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世界</a:t>
            </a:r>
          </a:p>
        </p:txBody>
      </p:sp>
      <p:sp>
        <p:nvSpPr>
          <p:cNvPr id="36" name="文本框 35">
            <a:extLst>
              <a:ext uri="{FF2B5EF4-FFF2-40B4-BE49-F238E27FC236}">
                <a16:creationId xmlns:a16="http://schemas.microsoft.com/office/drawing/2014/main" id="{C47C1F1C-EA7F-4836-9732-FC9ABF8DF69A}"/>
              </a:ext>
            </a:extLst>
          </p:cNvPr>
          <p:cNvSpPr txBox="1"/>
          <p:nvPr/>
        </p:nvSpPr>
        <p:spPr>
          <a:xfrm>
            <a:off x="8585771" y="4840196"/>
            <a:ext cx="2136886" cy="293222"/>
          </a:xfrm>
          <a:prstGeom prst="rect">
            <a:avLst/>
          </a:prstGeom>
          <a:noFill/>
          <a:ln>
            <a:gradFill>
              <a:gsLst>
                <a:gs pos="0">
                  <a:srgbClr val="0088DB"/>
                </a:gs>
                <a:gs pos="100000">
                  <a:srgbClr val="0059BF"/>
                </a:gs>
              </a:gsLst>
              <a:lin ang="2700000" scaled="0"/>
            </a:gradFill>
          </a:ln>
        </p:spPr>
        <p:txBody>
          <a:bodyPr wrap="square" lIns="0" tIns="0" rIns="0" bIns="0" rtlCol="0">
            <a:spAutoFit/>
          </a:bodyPr>
          <a:lstStyle/>
          <a:p>
            <a:pPr algn="ctr">
              <a:lnSpc>
                <a:spcPct val="150000"/>
              </a:lnSpc>
              <a:defRPr/>
            </a:pPr>
            <a:r>
              <a:rPr lang="zh-CN" altLang="en-US"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汇报时间：</a:t>
            </a:r>
            <a:r>
              <a:rPr lang="en-US" altLang="zh-CN"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20XX.XX.XX</a:t>
            </a:r>
          </a:p>
        </p:txBody>
      </p:sp>
      <p:pic>
        <p:nvPicPr>
          <p:cNvPr id="40" name="图片 39" descr="形状&#10;&#10;中度可信度描述已自动生成">
            <a:hlinkClick r:id="rId4"/>
            <a:extLst>
              <a:ext uri="{FF2B5EF4-FFF2-40B4-BE49-F238E27FC236}">
                <a16:creationId xmlns:a16="http://schemas.microsoft.com/office/drawing/2014/main" id="{470B83F4-5FA2-4B85-B5B8-5400BF8514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30468" y="391540"/>
            <a:ext cx="1533649" cy="303352"/>
          </a:xfrm>
          <a:prstGeom prst="rect">
            <a:avLst/>
          </a:prstGeom>
        </p:spPr>
      </p:pic>
      <p:sp>
        <p:nvSpPr>
          <p:cNvPr id="41" name="文本框 40">
            <a:extLst>
              <a:ext uri="{FF2B5EF4-FFF2-40B4-BE49-F238E27FC236}">
                <a16:creationId xmlns:a16="http://schemas.microsoft.com/office/drawing/2014/main" id="{A41844C0-1742-437A-87CD-AB9C71C9D2EE}"/>
              </a:ext>
            </a:extLst>
          </p:cNvPr>
          <p:cNvSpPr txBox="1"/>
          <p:nvPr/>
        </p:nvSpPr>
        <p:spPr>
          <a:xfrm>
            <a:off x="6276367" y="1704067"/>
            <a:ext cx="4801314" cy="206210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6800"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rPr>
              <a:t>管理学硕士</a:t>
            </a:r>
            <a:endParaRPr kumimoji="0" lang="en-US" altLang="zh-CN" sz="6800" b="0" i="0" u="none" strike="noStrike" kern="1200" cap="none" spc="0" normalizeH="0" baseline="0" noProof="0" dirty="0">
              <a:ln>
                <a:noFill/>
              </a:ln>
              <a:gradFill>
                <a:gsLst>
                  <a:gs pos="0">
                    <a:srgbClr val="0088DB"/>
                  </a:gs>
                  <a:gs pos="100000">
                    <a:srgbClr val="0059BF"/>
                  </a:gs>
                </a:gsLst>
                <a:lin ang="2700000" scaled="0"/>
              </a:gradFill>
              <a:uLnTx/>
              <a:uFillTx/>
              <a:latin typeface="思源黑体 CN Bold" panose="020B0800000000000000" pitchFamily="34" charset="-122"/>
              <a:ea typeface="思源黑体 CN Bold" panose="020B0800000000000000"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gradFill>
                  <a:gsLst>
                    <a:gs pos="0">
                      <a:srgbClr val="0088DB"/>
                    </a:gs>
                    <a:gs pos="100000">
                      <a:srgbClr val="0059BF"/>
                    </a:gs>
                  </a:gsLst>
                  <a:lin ang="2700000" scaled="0"/>
                </a:gradFill>
                <a:uLnTx/>
                <a:uFillTx/>
                <a:latin typeface="思源黑体 CN Light" panose="020B0300000000000000" pitchFamily="34" charset="-122"/>
                <a:ea typeface="思源黑体 CN Light" panose="020B0300000000000000" pitchFamily="34" charset="-122"/>
                <a:cs typeface="OPPOSans R" panose="00020600040101010101" pitchFamily="18" charset="-122"/>
              </a:rPr>
              <a:t>教学课程模板</a:t>
            </a:r>
          </a:p>
        </p:txBody>
      </p:sp>
      <p:sp>
        <p:nvSpPr>
          <p:cNvPr id="34" name="任意多边形: 形状 33">
            <a:extLst>
              <a:ext uri="{FF2B5EF4-FFF2-40B4-BE49-F238E27FC236}">
                <a16:creationId xmlns:a16="http://schemas.microsoft.com/office/drawing/2014/main" id="{703BE1D9-0D6B-40D8-BBBA-765E1E263D3E}"/>
              </a:ext>
            </a:extLst>
          </p:cNvPr>
          <p:cNvSpPr/>
          <p:nvPr/>
        </p:nvSpPr>
        <p:spPr>
          <a:xfrm>
            <a:off x="6416068" y="4235932"/>
            <a:ext cx="4581225" cy="214068"/>
          </a:xfrm>
          <a:custGeom>
            <a:avLst/>
            <a:gdLst>
              <a:gd name="connsiteX0" fmla="*/ 0 w 7565292"/>
              <a:gd name="connsiteY0" fmla="*/ 0 h 187569"/>
              <a:gd name="connsiteX1" fmla="*/ 3946769 w 7565292"/>
              <a:gd name="connsiteY1" fmla="*/ 0 h 187569"/>
              <a:gd name="connsiteX2" fmla="*/ 3884246 w 7565292"/>
              <a:gd name="connsiteY2" fmla="*/ 187569 h 187569"/>
              <a:gd name="connsiteX3" fmla="*/ 4071815 w 7565292"/>
              <a:gd name="connsiteY3" fmla="*/ 0 h 187569"/>
              <a:gd name="connsiteX4" fmla="*/ 7565292 w 7565292"/>
              <a:gd name="connsiteY4" fmla="*/ 0 h 187569"/>
              <a:gd name="connsiteX0" fmla="*/ 0 w 7565292"/>
              <a:gd name="connsiteY0" fmla="*/ 0 h 187569"/>
              <a:gd name="connsiteX1" fmla="*/ 3946769 w 7565292"/>
              <a:gd name="connsiteY1" fmla="*/ 0 h 187569"/>
              <a:gd name="connsiteX2" fmla="*/ 3821723 w 7565292"/>
              <a:gd name="connsiteY2" fmla="*/ 187569 h 187569"/>
              <a:gd name="connsiteX3" fmla="*/ 4071815 w 7565292"/>
              <a:gd name="connsiteY3" fmla="*/ 0 h 187569"/>
              <a:gd name="connsiteX4" fmla="*/ 7565292 w 7565292"/>
              <a:gd name="connsiteY4" fmla="*/ 0 h 187569"/>
              <a:gd name="connsiteX0" fmla="*/ 0 w 7565292"/>
              <a:gd name="connsiteY0" fmla="*/ 0 h 265723"/>
              <a:gd name="connsiteX1" fmla="*/ 3946769 w 7565292"/>
              <a:gd name="connsiteY1" fmla="*/ 0 h 265723"/>
              <a:gd name="connsiteX2" fmla="*/ 3821723 w 7565292"/>
              <a:gd name="connsiteY2" fmla="*/ 265723 h 265723"/>
              <a:gd name="connsiteX3" fmla="*/ 4071815 w 7565292"/>
              <a:gd name="connsiteY3" fmla="*/ 0 h 265723"/>
              <a:gd name="connsiteX4" fmla="*/ 7565292 w 7565292"/>
              <a:gd name="connsiteY4" fmla="*/ 0 h 265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5292" h="265723">
                <a:moveTo>
                  <a:pt x="0" y="0"/>
                </a:moveTo>
                <a:lnTo>
                  <a:pt x="3946769" y="0"/>
                </a:lnTo>
                <a:lnTo>
                  <a:pt x="3821723" y="265723"/>
                </a:lnTo>
                <a:lnTo>
                  <a:pt x="4071815" y="0"/>
                </a:lnTo>
                <a:lnTo>
                  <a:pt x="7565292" y="0"/>
                </a:lnTo>
              </a:path>
            </a:pathLst>
          </a:custGeom>
          <a:noFill/>
          <a:ln w="12700" cap="flat" cmpd="sng" algn="ctr">
            <a:gradFill>
              <a:gsLst>
                <a:gs pos="0">
                  <a:srgbClr val="0088DB"/>
                </a:gs>
                <a:gs pos="100000">
                  <a:srgbClr val="0059BF"/>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gradFill>
                <a:gsLst>
                  <a:gs pos="0">
                    <a:srgbClr val="0088DB"/>
                  </a:gs>
                  <a:gs pos="100000">
                    <a:srgbClr val="0059BF"/>
                  </a:gs>
                </a:gsLst>
                <a:lin ang="2700000" scaled="0"/>
              </a:gradFill>
              <a:uLnTx/>
              <a:uFillTx/>
              <a:latin typeface="思源黑体 CN Medium" panose="020B0600000000000000" pitchFamily="34" charset="-122"/>
              <a:ea typeface="思源黑体 CN Light" panose="020B0300000000000000" pitchFamily="34" charset="-122"/>
              <a:cs typeface="+mn-cs"/>
            </a:endParaRPr>
          </a:p>
        </p:txBody>
      </p:sp>
      <p:sp>
        <p:nvSpPr>
          <p:cNvPr id="47" name="矩形 46">
            <a:extLst>
              <a:ext uri="{FF2B5EF4-FFF2-40B4-BE49-F238E27FC236}">
                <a16:creationId xmlns:a16="http://schemas.microsoft.com/office/drawing/2014/main" id="{AB4746C1-1D0A-43DA-9643-44ADEAD27DCF}"/>
              </a:ext>
            </a:extLst>
          </p:cNvPr>
          <p:cNvSpPr/>
          <p:nvPr/>
        </p:nvSpPr>
        <p:spPr>
          <a:xfrm>
            <a:off x="6328408" y="3766170"/>
            <a:ext cx="4778915" cy="307777"/>
          </a:xfrm>
          <a:prstGeom prst="rect">
            <a:avLst/>
          </a:prstGeom>
        </p:spPr>
        <p:txBody>
          <a:bodyPr wrap="square">
            <a:spAutoFit/>
          </a:bodyPr>
          <a:lstStyle/>
          <a:p>
            <a:pPr marL="0" marR="0" lvl="0" indent="0" algn="dist" defTabSz="914400" rtl="0" eaLnBrk="1" fontAlgn="auto" latinLnBrk="0" hangingPunct="1">
              <a:spcBef>
                <a:spcPts val="0"/>
              </a:spcBef>
              <a:spcAft>
                <a:spcPts val="0"/>
              </a:spcAft>
              <a:buClrTx/>
              <a:buSzTx/>
              <a:buFontTx/>
              <a:buNone/>
              <a:tabLst/>
              <a:defRPr/>
            </a:pPr>
            <a:r>
              <a:rPr kumimoji="0" lang="en-US" altLang="zh-CN" sz="1400" b="0" i="0" u="none" strike="noStrike" kern="1200" cap="none" spc="0" normalizeH="0" baseline="0" noProof="0" dirty="0">
                <a:ln>
                  <a:noFill/>
                </a:ln>
                <a:gradFill>
                  <a:gsLst>
                    <a:gs pos="0">
                      <a:srgbClr val="0088DB"/>
                    </a:gs>
                    <a:gs pos="100000">
                      <a:srgbClr val="0059BF"/>
                    </a:gs>
                  </a:gsLst>
                  <a:lin ang="2700000" scaled="0"/>
                </a:gradFill>
                <a:uLnTx/>
                <a:uFillTx/>
                <a:latin typeface="思源黑体 CN Light" panose="020B0300000000000000" pitchFamily="34" charset="-122"/>
                <a:ea typeface="思源黑体 CN Light" panose="020B0300000000000000" pitchFamily="34" charset="-122"/>
              </a:rPr>
              <a:t>MANAGEMENT TEACHING COURSE TEMPLATE</a:t>
            </a:r>
            <a:endParaRPr kumimoji="0" lang="zh-CN" altLang="en-US" sz="1400" b="0" i="0" u="none" strike="noStrike" kern="1200" cap="none" spc="0" normalizeH="0" baseline="0" noProof="0" dirty="0">
              <a:ln>
                <a:noFill/>
              </a:ln>
              <a:gradFill>
                <a:gsLst>
                  <a:gs pos="0">
                    <a:srgbClr val="0088DB"/>
                  </a:gs>
                  <a:gs pos="100000">
                    <a:srgbClr val="0059BF"/>
                  </a:gs>
                </a:gsLst>
                <a:lin ang="2700000" scaled="0"/>
              </a:gradFill>
              <a:uLnTx/>
              <a:uFillTx/>
              <a:latin typeface="思源黑体 CN Light" panose="020B0300000000000000" pitchFamily="34" charset="-122"/>
              <a:ea typeface="思源黑体 CN Light" panose="020B0300000000000000" pitchFamily="34" charset="-122"/>
            </a:endParaRPr>
          </a:p>
        </p:txBody>
      </p:sp>
      <p:sp>
        <p:nvSpPr>
          <p:cNvPr id="55" name="矩形 54">
            <a:extLst>
              <a:ext uri="{FF2B5EF4-FFF2-40B4-BE49-F238E27FC236}">
                <a16:creationId xmlns:a16="http://schemas.microsoft.com/office/drawing/2014/main" id="{CCEAEB50-F720-48AB-A375-8EB733D5C26D}"/>
              </a:ext>
            </a:extLst>
          </p:cNvPr>
          <p:cNvSpPr/>
          <p:nvPr/>
        </p:nvSpPr>
        <p:spPr>
          <a:xfrm>
            <a:off x="4886444" y="1094014"/>
            <a:ext cx="546100" cy="4927600"/>
          </a:xfrm>
          <a:prstGeom prst="rect">
            <a:avLst/>
          </a:prstGeom>
          <a:solidFill>
            <a:schemeClr val="bg1"/>
          </a:solidFill>
          <a:ln w="6350">
            <a:gradFill>
              <a:gsLst>
                <a:gs pos="11000">
                  <a:srgbClr val="0088DB"/>
                </a:gs>
                <a:gs pos="100000">
                  <a:srgbClr val="0059BF"/>
                </a:gs>
              </a:gsLst>
              <a:lin ang="2700000" scaled="0"/>
            </a:gra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6" name="椭圆 65">
            <a:extLst>
              <a:ext uri="{FF2B5EF4-FFF2-40B4-BE49-F238E27FC236}">
                <a16:creationId xmlns:a16="http://schemas.microsoft.com/office/drawing/2014/main" id="{4F24B8D0-D903-4E54-959A-BAAFFF1C7B4E}"/>
              </a:ext>
            </a:extLst>
          </p:cNvPr>
          <p:cNvSpPr/>
          <p:nvPr/>
        </p:nvSpPr>
        <p:spPr>
          <a:xfrm>
            <a:off x="10192368"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7" name="椭圆 66">
            <a:extLst>
              <a:ext uri="{FF2B5EF4-FFF2-40B4-BE49-F238E27FC236}">
                <a16:creationId xmlns:a16="http://schemas.microsoft.com/office/drawing/2014/main" id="{BC91B013-C07C-4882-95EE-62DA2380B6EE}"/>
              </a:ext>
            </a:extLst>
          </p:cNvPr>
          <p:cNvSpPr/>
          <p:nvPr/>
        </p:nvSpPr>
        <p:spPr>
          <a:xfrm>
            <a:off x="10611002"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8" name="椭圆 67">
            <a:extLst>
              <a:ext uri="{FF2B5EF4-FFF2-40B4-BE49-F238E27FC236}">
                <a16:creationId xmlns:a16="http://schemas.microsoft.com/office/drawing/2014/main" id="{6C5639E8-4ADD-467C-986E-D4623FB643FA}"/>
              </a:ext>
            </a:extLst>
          </p:cNvPr>
          <p:cNvSpPr/>
          <p:nvPr/>
        </p:nvSpPr>
        <p:spPr>
          <a:xfrm>
            <a:off x="11029636"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9" name="椭圆 68">
            <a:extLst>
              <a:ext uri="{FF2B5EF4-FFF2-40B4-BE49-F238E27FC236}">
                <a16:creationId xmlns:a16="http://schemas.microsoft.com/office/drawing/2014/main" id="{E642CF7C-752D-4492-9F06-02D79DC07C6E}"/>
              </a:ext>
            </a:extLst>
          </p:cNvPr>
          <p:cNvSpPr/>
          <p:nvPr/>
        </p:nvSpPr>
        <p:spPr>
          <a:xfrm>
            <a:off x="11448269"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4" name="任意多边形: 形状 73">
            <a:extLst>
              <a:ext uri="{FF2B5EF4-FFF2-40B4-BE49-F238E27FC236}">
                <a16:creationId xmlns:a16="http://schemas.microsoft.com/office/drawing/2014/main" id="{A823845D-10FA-4F58-A4B6-4A9CC43D8B12}"/>
              </a:ext>
            </a:extLst>
          </p:cNvPr>
          <p:cNvSpPr/>
          <p:nvPr/>
        </p:nvSpPr>
        <p:spPr>
          <a:xfrm>
            <a:off x="10270005" y="6135132"/>
            <a:ext cx="128801" cy="128969"/>
          </a:xfrm>
          <a:custGeom>
            <a:avLst/>
            <a:gdLst>
              <a:gd name="connsiteX0" fmla="*/ 119063 w 1389859"/>
              <a:gd name="connsiteY0" fmla="*/ 856181 h 1391680"/>
              <a:gd name="connsiteX1" fmla="*/ 119063 w 1389859"/>
              <a:gd name="connsiteY1" fmla="*/ 1272617 h 1391680"/>
              <a:gd name="connsiteX2" fmla="*/ 537363 w 1389859"/>
              <a:gd name="connsiteY2" fmla="*/ 1272617 h 1391680"/>
              <a:gd name="connsiteX3" fmla="*/ 537363 w 1389859"/>
              <a:gd name="connsiteY3" fmla="*/ 856181 h 1391680"/>
              <a:gd name="connsiteX4" fmla="*/ 656425 w 1389859"/>
              <a:gd name="connsiteY4" fmla="*/ 854315 h 1391680"/>
              <a:gd name="connsiteX5" fmla="*/ 656425 w 1389859"/>
              <a:gd name="connsiteY5" fmla="*/ 1272617 h 1391680"/>
              <a:gd name="connsiteX6" fmla="*/ 1074725 w 1389859"/>
              <a:gd name="connsiteY6" fmla="*/ 1272617 h 1391680"/>
              <a:gd name="connsiteX7" fmla="*/ 1074725 w 1389859"/>
              <a:gd name="connsiteY7" fmla="*/ 854315 h 1391680"/>
              <a:gd name="connsiteX8" fmla="*/ 119063 w 1389859"/>
              <a:gd name="connsiteY8" fmla="*/ 318819 h 1391680"/>
              <a:gd name="connsiteX9" fmla="*/ 119063 w 1389859"/>
              <a:gd name="connsiteY9" fmla="*/ 735253 h 1391680"/>
              <a:gd name="connsiteX10" fmla="*/ 537363 w 1389859"/>
              <a:gd name="connsiteY10" fmla="*/ 735253 h 1391680"/>
              <a:gd name="connsiteX11" fmla="*/ 537363 w 1389859"/>
              <a:gd name="connsiteY11" fmla="*/ 318819 h 1391680"/>
              <a:gd name="connsiteX12" fmla="*/ 1012170 w 1389859"/>
              <a:gd name="connsiteY12" fmla="*/ 258626 h 1391680"/>
              <a:gd name="connsiteX13" fmla="*/ 1131233 w 1389859"/>
              <a:gd name="connsiteY13" fmla="*/ 258626 h 1391680"/>
              <a:gd name="connsiteX14" fmla="*/ 1131233 w 1389859"/>
              <a:gd name="connsiteY14" fmla="*/ 377689 h 1391680"/>
              <a:gd name="connsiteX15" fmla="*/ 1012170 w 1389859"/>
              <a:gd name="connsiteY15" fmla="*/ 377689 h 1391680"/>
              <a:gd name="connsiteX16" fmla="*/ 59531 w 1389859"/>
              <a:gd name="connsiteY16" fmla="*/ 199756 h 1391680"/>
              <a:gd name="connsiteX17" fmla="*/ 596894 w 1389859"/>
              <a:gd name="connsiteY17" fmla="*/ 199756 h 1391680"/>
              <a:gd name="connsiteX18" fmla="*/ 656425 w 1389859"/>
              <a:gd name="connsiteY18" fmla="*/ 259287 h 1391680"/>
              <a:gd name="connsiteX19" fmla="*/ 656425 w 1389859"/>
              <a:gd name="connsiteY19" fmla="*/ 735253 h 1391680"/>
              <a:gd name="connsiteX20" fmla="*/ 1134256 w 1389859"/>
              <a:gd name="connsiteY20" fmla="*/ 735253 h 1391680"/>
              <a:gd name="connsiteX21" fmla="*/ 1193788 w 1389859"/>
              <a:gd name="connsiteY21" fmla="*/ 794784 h 1391680"/>
              <a:gd name="connsiteX22" fmla="*/ 1193788 w 1389859"/>
              <a:gd name="connsiteY22" fmla="*/ 1332148 h 1391680"/>
              <a:gd name="connsiteX23" fmla="*/ 1134256 w 1389859"/>
              <a:gd name="connsiteY23" fmla="*/ 1391680 h 1391680"/>
              <a:gd name="connsiteX24" fmla="*/ 59531 w 1389859"/>
              <a:gd name="connsiteY24" fmla="*/ 1391680 h 1391680"/>
              <a:gd name="connsiteX25" fmla="*/ 0 w 1389859"/>
              <a:gd name="connsiteY25" fmla="*/ 1332148 h 1391680"/>
              <a:gd name="connsiteX26" fmla="*/ 0 w 1389859"/>
              <a:gd name="connsiteY26" fmla="*/ 259287 h 1391680"/>
              <a:gd name="connsiteX27" fmla="*/ 59531 w 1389859"/>
              <a:gd name="connsiteY27" fmla="*/ 199756 h 1391680"/>
              <a:gd name="connsiteX28" fmla="*/ 868960 w 1389859"/>
              <a:gd name="connsiteY28" fmla="*/ 115414 h 1391680"/>
              <a:gd name="connsiteX29" fmla="*/ 868960 w 1389859"/>
              <a:gd name="connsiteY29" fmla="*/ 520898 h 1391680"/>
              <a:gd name="connsiteX30" fmla="*/ 1274444 w 1389859"/>
              <a:gd name="connsiteY30" fmla="*/ 520898 h 1391680"/>
              <a:gd name="connsiteX31" fmla="*/ 1274444 w 1389859"/>
              <a:gd name="connsiteY31" fmla="*/ 115414 h 1391680"/>
              <a:gd name="connsiteX32" fmla="*/ 811252 w 1389859"/>
              <a:gd name="connsiteY32" fmla="*/ 0 h 1391680"/>
              <a:gd name="connsiteX33" fmla="*/ 1332151 w 1389859"/>
              <a:gd name="connsiteY33" fmla="*/ 0 h 1391680"/>
              <a:gd name="connsiteX34" fmla="*/ 1389859 w 1389859"/>
              <a:gd name="connsiteY34" fmla="*/ 57708 h 1391680"/>
              <a:gd name="connsiteX35" fmla="*/ 1389859 w 1389859"/>
              <a:gd name="connsiteY35" fmla="*/ 578607 h 1391680"/>
              <a:gd name="connsiteX36" fmla="*/ 1332151 w 1389859"/>
              <a:gd name="connsiteY36" fmla="*/ 636315 h 1391680"/>
              <a:gd name="connsiteX37" fmla="*/ 811252 w 1389859"/>
              <a:gd name="connsiteY37" fmla="*/ 636315 h 1391680"/>
              <a:gd name="connsiteX38" fmla="*/ 753544 w 1389859"/>
              <a:gd name="connsiteY38" fmla="*/ 578607 h 1391680"/>
              <a:gd name="connsiteX39" fmla="*/ 753544 w 1389859"/>
              <a:gd name="connsiteY39" fmla="*/ 57708 h 1391680"/>
              <a:gd name="connsiteX40" fmla="*/ 811252 w 1389859"/>
              <a:gd name="connsiteY40" fmla="*/ 0 h 139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89859" h="1391680">
                <a:moveTo>
                  <a:pt x="119063" y="856181"/>
                </a:moveTo>
                <a:lnTo>
                  <a:pt x="119063" y="1272617"/>
                </a:lnTo>
                <a:lnTo>
                  <a:pt x="537363" y="1272617"/>
                </a:lnTo>
                <a:lnTo>
                  <a:pt x="537363" y="856181"/>
                </a:lnTo>
                <a:close/>
                <a:moveTo>
                  <a:pt x="656425" y="854315"/>
                </a:moveTo>
                <a:lnTo>
                  <a:pt x="656425" y="1272617"/>
                </a:lnTo>
                <a:lnTo>
                  <a:pt x="1074725" y="1272617"/>
                </a:lnTo>
                <a:lnTo>
                  <a:pt x="1074725" y="854315"/>
                </a:lnTo>
                <a:close/>
                <a:moveTo>
                  <a:pt x="119063" y="318819"/>
                </a:moveTo>
                <a:lnTo>
                  <a:pt x="119063" y="735253"/>
                </a:lnTo>
                <a:lnTo>
                  <a:pt x="537363" y="735253"/>
                </a:lnTo>
                <a:lnTo>
                  <a:pt x="537363" y="318819"/>
                </a:lnTo>
                <a:close/>
                <a:moveTo>
                  <a:pt x="1012170" y="258626"/>
                </a:moveTo>
                <a:lnTo>
                  <a:pt x="1131233" y="258626"/>
                </a:lnTo>
                <a:lnTo>
                  <a:pt x="1131233" y="377689"/>
                </a:lnTo>
                <a:lnTo>
                  <a:pt x="1012170" y="377689"/>
                </a:lnTo>
                <a:close/>
                <a:moveTo>
                  <a:pt x="59531" y="199756"/>
                </a:moveTo>
                <a:lnTo>
                  <a:pt x="596894" y="199756"/>
                </a:lnTo>
                <a:cubicBezTo>
                  <a:pt x="629772" y="199756"/>
                  <a:pt x="656425" y="226409"/>
                  <a:pt x="656425" y="259287"/>
                </a:cubicBezTo>
                <a:lnTo>
                  <a:pt x="656425" y="735253"/>
                </a:lnTo>
                <a:lnTo>
                  <a:pt x="1134256" y="735253"/>
                </a:lnTo>
                <a:cubicBezTo>
                  <a:pt x="1167134" y="735253"/>
                  <a:pt x="1193788" y="761906"/>
                  <a:pt x="1193788" y="794784"/>
                </a:cubicBezTo>
                <a:lnTo>
                  <a:pt x="1193788" y="1332148"/>
                </a:lnTo>
                <a:cubicBezTo>
                  <a:pt x="1193788" y="1365026"/>
                  <a:pt x="1167134" y="1391680"/>
                  <a:pt x="1134256" y="1391680"/>
                </a:cubicBezTo>
                <a:lnTo>
                  <a:pt x="59531" y="1391680"/>
                </a:lnTo>
                <a:cubicBezTo>
                  <a:pt x="26653" y="1391680"/>
                  <a:pt x="0" y="1365026"/>
                  <a:pt x="0" y="1332148"/>
                </a:cubicBezTo>
                <a:lnTo>
                  <a:pt x="0" y="259287"/>
                </a:lnTo>
                <a:cubicBezTo>
                  <a:pt x="0" y="226409"/>
                  <a:pt x="26653" y="199756"/>
                  <a:pt x="59531" y="199756"/>
                </a:cubicBezTo>
                <a:close/>
                <a:moveTo>
                  <a:pt x="868960" y="115414"/>
                </a:moveTo>
                <a:lnTo>
                  <a:pt x="868960" y="520898"/>
                </a:lnTo>
                <a:lnTo>
                  <a:pt x="1274444" y="520898"/>
                </a:lnTo>
                <a:lnTo>
                  <a:pt x="1274444" y="115414"/>
                </a:lnTo>
                <a:close/>
                <a:moveTo>
                  <a:pt x="811252" y="0"/>
                </a:moveTo>
                <a:lnTo>
                  <a:pt x="1332151" y="0"/>
                </a:lnTo>
                <a:cubicBezTo>
                  <a:pt x="1364022" y="0"/>
                  <a:pt x="1389859" y="25837"/>
                  <a:pt x="1389859" y="57708"/>
                </a:cubicBezTo>
                <a:lnTo>
                  <a:pt x="1389859" y="578607"/>
                </a:lnTo>
                <a:cubicBezTo>
                  <a:pt x="1389859" y="610478"/>
                  <a:pt x="1364022" y="636315"/>
                  <a:pt x="1332151" y="636315"/>
                </a:cubicBezTo>
                <a:lnTo>
                  <a:pt x="811252" y="636315"/>
                </a:lnTo>
                <a:cubicBezTo>
                  <a:pt x="779381" y="636315"/>
                  <a:pt x="753544" y="610478"/>
                  <a:pt x="753544" y="578607"/>
                </a:cubicBezTo>
                <a:lnTo>
                  <a:pt x="753544" y="57708"/>
                </a:lnTo>
                <a:cubicBezTo>
                  <a:pt x="753544" y="25837"/>
                  <a:pt x="779381" y="0"/>
                  <a:pt x="811252" y="0"/>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5" name="图形 8">
            <a:extLst>
              <a:ext uri="{FF2B5EF4-FFF2-40B4-BE49-F238E27FC236}">
                <a16:creationId xmlns:a16="http://schemas.microsoft.com/office/drawing/2014/main" id="{5EE3D235-FDD9-4FE9-A829-A3310E9D7652}"/>
              </a:ext>
            </a:extLst>
          </p:cNvPr>
          <p:cNvSpPr/>
          <p:nvPr/>
        </p:nvSpPr>
        <p:spPr>
          <a:xfrm>
            <a:off x="10682249" y="6134042"/>
            <a:ext cx="131144" cy="131149"/>
          </a:xfrm>
          <a:custGeom>
            <a:avLst/>
            <a:gdLst>
              <a:gd name="connsiteX0" fmla="*/ 892960 w 1666801"/>
              <a:gd name="connsiteY0" fmla="*/ 840878 h 1666868"/>
              <a:gd name="connsiteX1" fmla="*/ 892960 w 1666801"/>
              <a:gd name="connsiteY1" fmla="*/ 59529 h 1666868"/>
              <a:gd name="connsiteX2" fmla="*/ 833150 w 1666801"/>
              <a:gd name="connsiteY2" fmla="*/ 0 h 1666868"/>
              <a:gd name="connsiteX3" fmla="*/ 773338 w 1666801"/>
              <a:gd name="connsiteY3" fmla="*/ 59529 h 1666868"/>
              <a:gd name="connsiteX4" fmla="*/ 773338 w 1666801"/>
              <a:gd name="connsiteY4" fmla="*/ 840991 h 1666868"/>
              <a:gd name="connsiteX5" fmla="*/ 595099 w 1666801"/>
              <a:gd name="connsiteY5" fmla="*/ 1071556 h 1666868"/>
              <a:gd name="connsiteX6" fmla="*/ 773862 w 1666801"/>
              <a:gd name="connsiteY6" fmla="*/ 1302239 h 1666868"/>
              <a:gd name="connsiteX7" fmla="*/ 773338 w 1666801"/>
              <a:gd name="connsiteY7" fmla="*/ 1309692 h 1666868"/>
              <a:gd name="connsiteX8" fmla="*/ 773338 w 1666801"/>
              <a:gd name="connsiteY8" fmla="*/ 1607339 h 1666868"/>
              <a:gd name="connsiteX9" fmla="*/ 833150 w 1666801"/>
              <a:gd name="connsiteY9" fmla="*/ 1666868 h 1666868"/>
              <a:gd name="connsiteX10" fmla="*/ 892960 w 1666801"/>
              <a:gd name="connsiteY10" fmla="*/ 1607339 h 1666868"/>
              <a:gd name="connsiteX11" fmla="*/ 892960 w 1666801"/>
              <a:gd name="connsiteY11" fmla="*/ 1309694 h 1666868"/>
              <a:gd name="connsiteX12" fmla="*/ 892369 w 1666801"/>
              <a:gd name="connsiteY12" fmla="*/ 1302360 h 1666868"/>
              <a:gd name="connsiteX13" fmla="*/ 1071703 w 1666801"/>
              <a:gd name="connsiteY13" fmla="*/ 1071569 h 1666868"/>
              <a:gd name="connsiteX14" fmla="*/ 892960 w 1666801"/>
              <a:gd name="connsiteY14" fmla="*/ 840878 h 1666868"/>
              <a:gd name="connsiteX15" fmla="*/ 917558 w 1666801"/>
              <a:gd name="connsiteY15" fmla="*/ 1155742 h 1666868"/>
              <a:gd name="connsiteX16" fmla="*/ 749173 w 1666801"/>
              <a:gd name="connsiteY16" fmla="*/ 1155744 h 1666868"/>
              <a:gd name="connsiteX17" fmla="*/ 749172 w 1666801"/>
              <a:gd name="connsiteY17" fmla="*/ 987360 h 1666868"/>
              <a:gd name="connsiteX18" fmla="*/ 917554 w 1666801"/>
              <a:gd name="connsiteY18" fmla="*/ 987358 h 1666868"/>
              <a:gd name="connsiteX19" fmla="*/ 952430 w 1666801"/>
              <a:gd name="connsiteY19" fmla="*/ 1071548 h 1666868"/>
              <a:gd name="connsiteX20" fmla="*/ 917558 w 1666801"/>
              <a:gd name="connsiteY20" fmla="*/ 1155748 h 1666868"/>
              <a:gd name="connsiteX21" fmla="*/ 296989 w 1666801"/>
              <a:gd name="connsiteY21" fmla="*/ 245571 h 1666868"/>
              <a:gd name="connsiteX22" fmla="*/ 297532 w 1666801"/>
              <a:gd name="connsiteY22" fmla="*/ 238124 h 1666868"/>
              <a:gd name="connsiteX23" fmla="*/ 297532 w 1666801"/>
              <a:gd name="connsiteY23" fmla="*/ 59529 h 1666868"/>
              <a:gd name="connsiteX24" fmla="*/ 238057 w 1666801"/>
              <a:gd name="connsiteY24" fmla="*/ 54 h 1666868"/>
              <a:gd name="connsiteX25" fmla="*/ 178581 w 1666801"/>
              <a:gd name="connsiteY25" fmla="*/ 59529 h 1666868"/>
              <a:gd name="connsiteX26" fmla="*/ 178581 w 1666801"/>
              <a:gd name="connsiteY26" fmla="*/ 238124 h 1666868"/>
              <a:gd name="connsiteX27" fmla="*/ 178918 w 1666801"/>
              <a:gd name="connsiteY27" fmla="*/ 245679 h 1666868"/>
              <a:gd name="connsiteX28" fmla="*/ 0 w 1666801"/>
              <a:gd name="connsiteY28" fmla="*/ 476362 h 1666868"/>
              <a:gd name="connsiteX29" fmla="*/ 178931 w 1666801"/>
              <a:gd name="connsiteY29" fmla="*/ 707040 h 1666868"/>
              <a:gd name="connsiteX30" fmla="*/ 178589 w 1666801"/>
              <a:gd name="connsiteY30" fmla="*/ 714366 h 1666868"/>
              <a:gd name="connsiteX31" fmla="*/ 178589 w 1666801"/>
              <a:gd name="connsiteY31" fmla="*/ 1607339 h 1666868"/>
              <a:gd name="connsiteX32" fmla="*/ 238064 w 1666801"/>
              <a:gd name="connsiteY32" fmla="*/ 1666816 h 1666868"/>
              <a:gd name="connsiteX33" fmla="*/ 297540 w 1666801"/>
              <a:gd name="connsiteY33" fmla="*/ 1607339 h 1666868"/>
              <a:gd name="connsiteX34" fmla="*/ 297540 w 1666801"/>
              <a:gd name="connsiteY34" fmla="*/ 714372 h 1666868"/>
              <a:gd name="connsiteX35" fmla="*/ 297022 w 1666801"/>
              <a:gd name="connsiteY35" fmla="*/ 707148 h 1666868"/>
              <a:gd name="connsiteX36" fmla="*/ 476269 w 1666801"/>
              <a:gd name="connsiteY36" fmla="*/ 476362 h 1666868"/>
              <a:gd name="connsiteX37" fmla="*/ 296989 w 1666801"/>
              <a:gd name="connsiteY37" fmla="*/ 245571 h 1666868"/>
              <a:gd name="connsiteX38" fmla="*/ 322243 w 1666801"/>
              <a:gd name="connsiteY38" fmla="*/ 560556 h 1666868"/>
              <a:gd name="connsiteX39" fmla="*/ 153859 w 1666801"/>
              <a:gd name="connsiteY39" fmla="*/ 560558 h 1666868"/>
              <a:gd name="connsiteX40" fmla="*/ 153857 w 1666801"/>
              <a:gd name="connsiteY40" fmla="*/ 392174 h 1666868"/>
              <a:gd name="connsiteX41" fmla="*/ 322241 w 1666801"/>
              <a:gd name="connsiteY41" fmla="*/ 392172 h 1666868"/>
              <a:gd name="connsiteX42" fmla="*/ 357116 w 1666801"/>
              <a:gd name="connsiteY42" fmla="*/ 476362 h 1666868"/>
              <a:gd name="connsiteX43" fmla="*/ 322243 w 1666801"/>
              <a:gd name="connsiteY43" fmla="*/ 560556 h 1666868"/>
              <a:gd name="connsiteX44" fmla="*/ 1666801 w 1666801"/>
              <a:gd name="connsiteY44" fmla="*/ 476362 h 1666868"/>
              <a:gd name="connsiteX45" fmla="*/ 1487367 w 1666801"/>
              <a:gd name="connsiteY45" fmla="*/ 245571 h 1666868"/>
              <a:gd name="connsiteX46" fmla="*/ 1487690 w 1666801"/>
              <a:gd name="connsiteY46" fmla="*/ 238124 h 1666868"/>
              <a:gd name="connsiteX47" fmla="*/ 1487690 w 1666801"/>
              <a:gd name="connsiteY47" fmla="*/ 59529 h 1666868"/>
              <a:gd name="connsiteX48" fmla="*/ 1428215 w 1666801"/>
              <a:gd name="connsiteY48" fmla="*/ 54 h 1666868"/>
              <a:gd name="connsiteX49" fmla="*/ 1368739 w 1666801"/>
              <a:gd name="connsiteY49" fmla="*/ 59529 h 1666868"/>
              <a:gd name="connsiteX50" fmla="*/ 1368739 w 1666801"/>
              <a:gd name="connsiteY50" fmla="*/ 238124 h 1666868"/>
              <a:gd name="connsiteX51" fmla="*/ 1369296 w 1666801"/>
              <a:gd name="connsiteY51" fmla="*/ 245679 h 1666868"/>
              <a:gd name="connsiteX52" fmla="*/ 1190486 w 1666801"/>
              <a:gd name="connsiteY52" fmla="*/ 476362 h 1666868"/>
              <a:gd name="connsiteX53" fmla="*/ 1369249 w 1666801"/>
              <a:gd name="connsiteY53" fmla="*/ 707048 h 1666868"/>
              <a:gd name="connsiteX54" fmla="*/ 1368724 w 1666801"/>
              <a:gd name="connsiteY54" fmla="*/ 714487 h 1666868"/>
              <a:gd name="connsiteX55" fmla="*/ 1368724 w 1666801"/>
              <a:gd name="connsiteY55" fmla="*/ 1607339 h 1666868"/>
              <a:gd name="connsiteX56" fmla="*/ 1428200 w 1666801"/>
              <a:gd name="connsiteY56" fmla="*/ 1666816 h 1666868"/>
              <a:gd name="connsiteX57" fmla="*/ 1487675 w 1666801"/>
              <a:gd name="connsiteY57" fmla="*/ 1607339 h 1666868"/>
              <a:gd name="connsiteX58" fmla="*/ 1487675 w 1666801"/>
              <a:gd name="connsiteY58" fmla="*/ 714487 h 1666868"/>
              <a:gd name="connsiteX59" fmla="*/ 1487367 w 1666801"/>
              <a:gd name="connsiteY59" fmla="*/ 707154 h 1666868"/>
              <a:gd name="connsiteX60" fmla="*/ 1666801 w 1666801"/>
              <a:gd name="connsiteY60" fmla="*/ 476362 h 1666868"/>
              <a:gd name="connsiteX61" fmla="*/ 1512865 w 1666801"/>
              <a:gd name="connsiteY61" fmla="*/ 560549 h 1666868"/>
              <a:gd name="connsiteX62" fmla="*/ 1344490 w 1666801"/>
              <a:gd name="connsiteY62" fmla="*/ 560534 h 1666868"/>
              <a:gd name="connsiteX63" fmla="*/ 1344505 w 1666801"/>
              <a:gd name="connsiteY63" fmla="*/ 392159 h 1666868"/>
              <a:gd name="connsiteX64" fmla="*/ 1512879 w 1666801"/>
              <a:gd name="connsiteY64" fmla="*/ 392174 h 1666868"/>
              <a:gd name="connsiteX65" fmla="*/ 1547742 w 1666801"/>
              <a:gd name="connsiteY65" fmla="*/ 476362 h 1666868"/>
              <a:gd name="connsiteX66" fmla="*/ 1512865 w 1666801"/>
              <a:gd name="connsiteY66" fmla="*/ 560549 h 16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66801" h="1666868">
                <a:moveTo>
                  <a:pt x="892960" y="840878"/>
                </a:moveTo>
                <a:lnTo>
                  <a:pt x="892960" y="59529"/>
                </a:lnTo>
                <a:cubicBezTo>
                  <a:pt x="892960" y="26653"/>
                  <a:pt x="866026" y="0"/>
                  <a:pt x="833150" y="0"/>
                </a:cubicBezTo>
                <a:cubicBezTo>
                  <a:pt x="800274" y="0"/>
                  <a:pt x="773338" y="26653"/>
                  <a:pt x="773338" y="59529"/>
                </a:cubicBezTo>
                <a:lnTo>
                  <a:pt x="773338" y="840991"/>
                </a:lnTo>
                <a:cubicBezTo>
                  <a:pt x="671188" y="867503"/>
                  <a:pt x="595099" y="960675"/>
                  <a:pt x="595099" y="1071556"/>
                </a:cubicBezTo>
                <a:cubicBezTo>
                  <a:pt x="595099" y="1182604"/>
                  <a:pt x="671039" y="1275889"/>
                  <a:pt x="773862" y="1302239"/>
                </a:cubicBezTo>
                <a:cubicBezTo>
                  <a:pt x="773533" y="1304712"/>
                  <a:pt x="773358" y="1307201"/>
                  <a:pt x="773338" y="1309692"/>
                </a:cubicBezTo>
                <a:lnTo>
                  <a:pt x="773338" y="1607339"/>
                </a:lnTo>
                <a:cubicBezTo>
                  <a:pt x="773338" y="1640217"/>
                  <a:pt x="800274" y="1666868"/>
                  <a:pt x="833150" y="1666868"/>
                </a:cubicBezTo>
                <a:cubicBezTo>
                  <a:pt x="866026" y="1666868"/>
                  <a:pt x="892960" y="1640217"/>
                  <a:pt x="892960" y="1607339"/>
                </a:cubicBezTo>
                <a:lnTo>
                  <a:pt x="892960" y="1309694"/>
                </a:lnTo>
                <a:cubicBezTo>
                  <a:pt x="892914" y="1307240"/>
                  <a:pt x="892716" y="1304790"/>
                  <a:pt x="892369" y="1302360"/>
                </a:cubicBezTo>
                <a:cubicBezTo>
                  <a:pt x="995413" y="1276152"/>
                  <a:pt x="1071703" y="1182738"/>
                  <a:pt x="1071703" y="1071569"/>
                </a:cubicBezTo>
                <a:cubicBezTo>
                  <a:pt x="1071723" y="960521"/>
                  <a:pt x="995784" y="867241"/>
                  <a:pt x="892960" y="840878"/>
                </a:cubicBezTo>
                <a:close/>
                <a:moveTo>
                  <a:pt x="917558" y="1155742"/>
                </a:moveTo>
                <a:cubicBezTo>
                  <a:pt x="871060" y="1202240"/>
                  <a:pt x="795671" y="1202242"/>
                  <a:pt x="749173" y="1155744"/>
                </a:cubicBezTo>
                <a:cubicBezTo>
                  <a:pt x="702674" y="1109247"/>
                  <a:pt x="702674" y="1033859"/>
                  <a:pt x="749172" y="987360"/>
                </a:cubicBezTo>
                <a:cubicBezTo>
                  <a:pt x="795667" y="940862"/>
                  <a:pt x="871056" y="940861"/>
                  <a:pt x="917554" y="987358"/>
                </a:cubicBezTo>
                <a:cubicBezTo>
                  <a:pt x="939884" y="1009686"/>
                  <a:pt x="952428" y="1039971"/>
                  <a:pt x="952430" y="1071548"/>
                </a:cubicBezTo>
                <a:cubicBezTo>
                  <a:pt x="952519" y="1103146"/>
                  <a:pt x="939962" y="1133466"/>
                  <a:pt x="917558" y="1155748"/>
                </a:cubicBezTo>
                <a:close/>
                <a:moveTo>
                  <a:pt x="296989" y="245571"/>
                </a:moveTo>
                <a:cubicBezTo>
                  <a:pt x="297324" y="243102"/>
                  <a:pt x="297506" y="240615"/>
                  <a:pt x="297532" y="238124"/>
                </a:cubicBezTo>
                <a:lnTo>
                  <a:pt x="297532" y="59529"/>
                </a:lnTo>
                <a:cubicBezTo>
                  <a:pt x="297532" y="26682"/>
                  <a:pt x="270905" y="54"/>
                  <a:pt x="238057" y="54"/>
                </a:cubicBezTo>
                <a:cubicBezTo>
                  <a:pt x="205210" y="54"/>
                  <a:pt x="178581" y="26682"/>
                  <a:pt x="178581" y="59529"/>
                </a:cubicBezTo>
                <a:lnTo>
                  <a:pt x="178581" y="238124"/>
                </a:lnTo>
                <a:cubicBezTo>
                  <a:pt x="178535" y="240647"/>
                  <a:pt x="178646" y="243169"/>
                  <a:pt x="178918" y="245679"/>
                </a:cubicBezTo>
                <a:cubicBezTo>
                  <a:pt x="76095" y="272021"/>
                  <a:pt x="0" y="365301"/>
                  <a:pt x="0" y="476362"/>
                </a:cubicBezTo>
                <a:cubicBezTo>
                  <a:pt x="0" y="587423"/>
                  <a:pt x="76109" y="680662"/>
                  <a:pt x="178931" y="707040"/>
                </a:cubicBezTo>
                <a:cubicBezTo>
                  <a:pt x="178669" y="709474"/>
                  <a:pt x="178553" y="711920"/>
                  <a:pt x="178589" y="714366"/>
                </a:cubicBezTo>
                <a:lnTo>
                  <a:pt x="178589" y="1607339"/>
                </a:lnTo>
                <a:cubicBezTo>
                  <a:pt x="178589" y="1640187"/>
                  <a:pt x="205216" y="1666816"/>
                  <a:pt x="238064" y="1666816"/>
                </a:cubicBezTo>
                <a:cubicBezTo>
                  <a:pt x="270911" y="1666816"/>
                  <a:pt x="297540" y="1640187"/>
                  <a:pt x="297540" y="1607339"/>
                </a:cubicBezTo>
                <a:lnTo>
                  <a:pt x="297540" y="714372"/>
                </a:lnTo>
                <a:cubicBezTo>
                  <a:pt x="297512" y="711955"/>
                  <a:pt x="297339" y="709544"/>
                  <a:pt x="297022" y="707148"/>
                </a:cubicBezTo>
                <a:cubicBezTo>
                  <a:pt x="400060" y="680938"/>
                  <a:pt x="476269" y="587524"/>
                  <a:pt x="476269" y="476362"/>
                </a:cubicBezTo>
                <a:cubicBezTo>
                  <a:pt x="476269" y="365201"/>
                  <a:pt x="400039" y="271767"/>
                  <a:pt x="296989" y="245571"/>
                </a:cubicBezTo>
                <a:close/>
                <a:moveTo>
                  <a:pt x="322243" y="560556"/>
                </a:moveTo>
                <a:cubicBezTo>
                  <a:pt x="275746" y="607054"/>
                  <a:pt x="200359" y="607056"/>
                  <a:pt x="153859" y="560558"/>
                </a:cubicBezTo>
                <a:cubicBezTo>
                  <a:pt x="107361" y="514061"/>
                  <a:pt x="107360" y="438674"/>
                  <a:pt x="153857" y="392174"/>
                </a:cubicBezTo>
                <a:cubicBezTo>
                  <a:pt x="200355" y="345676"/>
                  <a:pt x="275742" y="345675"/>
                  <a:pt x="322241" y="392172"/>
                </a:cubicBezTo>
                <a:cubicBezTo>
                  <a:pt x="344569" y="414500"/>
                  <a:pt x="357116" y="444785"/>
                  <a:pt x="357116" y="476362"/>
                </a:cubicBezTo>
                <a:cubicBezTo>
                  <a:pt x="357203" y="507959"/>
                  <a:pt x="344646" y="538275"/>
                  <a:pt x="322243" y="560556"/>
                </a:cubicBezTo>
                <a:close/>
                <a:moveTo>
                  <a:pt x="1666801" y="476362"/>
                </a:moveTo>
                <a:cubicBezTo>
                  <a:pt x="1666801" y="365160"/>
                  <a:pt x="1590438" y="271767"/>
                  <a:pt x="1487367" y="245571"/>
                </a:cubicBezTo>
                <a:cubicBezTo>
                  <a:pt x="1487629" y="243097"/>
                  <a:pt x="1487737" y="240611"/>
                  <a:pt x="1487690" y="238124"/>
                </a:cubicBezTo>
                <a:lnTo>
                  <a:pt x="1487690" y="59529"/>
                </a:lnTo>
                <a:cubicBezTo>
                  <a:pt x="1487690" y="26682"/>
                  <a:pt x="1461061" y="54"/>
                  <a:pt x="1428215" y="54"/>
                </a:cubicBezTo>
                <a:cubicBezTo>
                  <a:pt x="1395367" y="54"/>
                  <a:pt x="1368739" y="26682"/>
                  <a:pt x="1368739" y="59529"/>
                </a:cubicBezTo>
                <a:lnTo>
                  <a:pt x="1368739" y="238124"/>
                </a:lnTo>
                <a:cubicBezTo>
                  <a:pt x="1368765" y="240652"/>
                  <a:pt x="1368951" y="243175"/>
                  <a:pt x="1369296" y="245679"/>
                </a:cubicBezTo>
                <a:cubicBezTo>
                  <a:pt x="1266474" y="272021"/>
                  <a:pt x="1190486" y="365301"/>
                  <a:pt x="1190486" y="476362"/>
                </a:cubicBezTo>
                <a:cubicBezTo>
                  <a:pt x="1190486" y="587423"/>
                  <a:pt x="1266428" y="680696"/>
                  <a:pt x="1369249" y="707048"/>
                </a:cubicBezTo>
                <a:cubicBezTo>
                  <a:pt x="1368920" y="709515"/>
                  <a:pt x="1368745" y="711998"/>
                  <a:pt x="1368724" y="714487"/>
                </a:cubicBezTo>
                <a:lnTo>
                  <a:pt x="1368724" y="1607339"/>
                </a:lnTo>
                <a:cubicBezTo>
                  <a:pt x="1368724" y="1640187"/>
                  <a:pt x="1395354" y="1666816"/>
                  <a:pt x="1428200" y="1666816"/>
                </a:cubicBezTo>
                <a:cubicBezTo>
                  <a:pt x="1461048" y="1666816"/>
                  <a:pt x="1487675" y="1640187"/>
                  <a:pt x="1487675" y="1607339"/>
                </a:cubicBezTo>
                <a:lnTo>
                  <a:pt x="1487675" y="714487"/>
                </a:lnTo>
                <a:cubicBezTo>
                  <a:pt x="1487722" y="712039"/>
                  <a:pt x="1487620" y="709591"/>
                  <a:pt x="1487367" y="707154"/>
                </a:cubicBezTo>
                <a:cubicBezTo>
                  <a:pt x="1590445" y="680953"/>
                  <a:pt x="1666801" y="587557"/>
                  <a:pt x="1666801" y="476362"/>
                </a:cubicBezTo>
                <a:close/>
                <a:moveTo>
                  <a:pt x="1512865" y="560549"/>
                </a:moveTo>
                <a:cubicBezTo>
                  <a:pt x="1466365" y="607041"/>
                  <a:pt x="1390982" y="607033"/>
                  <a:pt x="1344490" y="560534"/>
                </a:cubicBezTo>
                <a:cubicBezTo>
                  <a:pt x="1298000" y="514035"/>
                  <a:pt x="1298005" y="438651"/>
                  <a:pt x="1344505" y="392159"/>
                </a:cubicBezTo>
                <a:cubicBezTo>
                  <a:pt x="1391004" y="345669"/>
                  <a:pt x="1466387" y="345675"/>
                  <a:pt x="1512879" y="392174"/>
                </a:cubicBezTo>
                <a:cubicBezTo>
                  <a:pt x="1535204" y="414504"/>
                  <a:pt x="1547746" y="444787"/>
                  <a:pt x="1547742" y="476362"/>
                </a:cubicBezTo>
                <a:cubicBezTo>
                  <a:pt x="1547828" y="507957"/>
                  <a:pt x="1535269" y="538271"/>
                  <a:pt x="1512865" y="560549"/>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6" name="图形 12">
            <a:extLst>
              <a:ext uri="{FF2B5EF4-FFF2-40B4-BE49-F238E27FC236}">
                <a16:creationId xmlns:a16="http://schemas.microsoft.com/office/drawing/2014/main" id="{38C88A60-F477-4ED1-8661-CBA9C7205EAB}"/>
              </a:ext>
            </a:extLst>
          </p:cNvPr>
          <p:cNvSpPr/>
          <p:nvPr/>
        </p:nvSpPr>
        <p:spPr>
          <a:xfrm>
            <a:off x="11096836" y="6135132"/>
            <a:ext cx="144456" cy="128969"/>
          </a:xfrm>
          <a:custGeom>
            <a:avLst/>
            <a:gdLst>
              <a:gd name="connsiteX0" fmla="*/ 1598928 w 1657483"/>
              <a:gd name="connsiteY0" fmla="*/ 799157 h 1479788"/>
              <a:gd name="connsiteX1" fmla="*/ 1657484 w 1657483"/>
              <a:gd name="connsiteY1" fmla="*/ 740600 h 1479788"/>
              <a:gd name="connsiteX2" fmla="*/ 1598928 w 1657483"/>
              <a:gd name="connsiteY2" fmla="*/ 682046 h 1479788"/>
              <a:gd name="connsiteX3" fmla="*/ 888273 w 1657483"/>
              <a:gd name="connsiteY3" fmla="*/ 682046 h 1479788"/>
              <a:gd name="connsiteX4" fmla="*/ 888273 w 1657483"/>
              <a:gd name="connsiteY4" fmla="*/ 545230 h 1479788"/>
              <a:gd name="connsiteX5" fmla="*/ 1107795 w 1657483"/>
              <a:gd name="connsiteY5" fmla="*/ 545230 h 1479788"/>
              <a:gd name="connsiteX6" fmla="*/ 1167326 w 1657483"/>
              <a:gd name="connsiteY6" fmla="*/ 485699 h 1479788"/>
              <a:gd name="connsiteX7" fmla="*/ 1167326 w 1657483"/>
              <a:gd name="connsiteY7" fmla="*/ 59531 h 1479788"/>
              <a:gd name="connsiteX8" fmla="*/ 1107795 w 1657483"/>
              <a:gd name="connsiteY8" fmla="*/ 0 h 1479788"/>
              <a:gd name="connsiteX9" fmla="*/ 549689 w 1657483"/>
              <a:gd name="connsiteY9" fmla="*/ 0 h 1479788"/>
              <a:gd name="connsiteX10" fmla="*/ 490158 w 1657483"/>
              <a:gd name="connsiteY10" fmla="*/ 59531 h 1479788"/>
              <a:gd name="connsiteX11" fmla="*/ 490158 w 1657483"/>
              <a:gd name="connsiteY11" fmla="*/ 485697 h 1479788"/>
              <a:gd name="connsiteX12" fmla="*/ 549689 w 1657483"/>
              <a:gd name="connsiteY12" fmla="*/ 545228 h 1479788"/>
              <a:gd name="connsiteX13" fmla="*/ 769211 w 1657483"/>
              <a:gd name="connsiteY13" fmla="*/ 545228 h 1479788"/>
              <a:gd name="connsiteX14" fmla="*/ 769211 w 1657483"/>
              <a:gd name="connsiteY14" fmla="*/ 682044 h 1479788"/>
              <a:gd name="connsiteX15" fmla="*/ 58556 w 1657483"/>
              <a:gd name="connsiteY15" fmla="*/ 682044 h 1479788"/>
              <a:gd name="connsiteX16" fmla="*/ 0 w 1657483"/>
              <a:gd name="connsiteY16" fmla="*/ 740600 h 1479788"/>
              <a:gd name="connsiteX17" fmla="*/ 58556 w 1657483"/>
              <a:gd name="connsiteY17" fmla="*/ 799157 h 1479788"/>
              <a:gd name="connsiteX18" fmla="*/ 325710 w 1657483"/>
              <a:gd name="connsiteY18" fmla="*/ 799157 h 1479788"/>
              <a:gd name="connsiteX19" fmla="*/ 325710 w 1657483"/>
              <a:gd name="connsiteY19" fmla="*/ 934559 h 1479788"/>
              <a:gd name="connsiteX20" fmla="*/ 106189 w 1657483"/>
              <a:gd name="connsiteY20" fmla="*/ 934559 h 1479788"/>
              <a:gd name="connsiteX21" fmla="*/ 46658 w 1657483"/>
              <a:gd name="connsiteY21" fmla="*/ 994090 h 1479788"/>
              <a:gd name="connsiteX22" fmla="*/ 46658 w 1657483"/>
              <a:gd name="connsiteY22" fmla="*/ 1420256 h 1479788"/>
              <a:gd name="connsiteX23" fmla="*/ 106189 w 1657483"/>
              <a:gd name="connsiteY23" fmla="*/ 1479787 h 1479788"/>
              <a:gd name="connsiteX24" fmla="*/ 664294 w 1657483"/>
              <a:gd name="connsiteY24" fmla="*/ 1479787 h 1479788"/>
              <a:gd name="connsiteX25" fmla="*/ 723826 w 1657483"/>
              <a:gd name="connsiteY25" fmla="*/ 1420256 h 1479788"/>
              <a:gd name="connsiteX26" fmla="*/ 723826 w 1657483"/>
              <a:gd name="connsiteY26" fmla="*/ 994092 h 1479788"/>
              <a:gd name="connsiteX27" fmla="*/ 664294 w 1657483"/>
              <a:gd name="connsiteY27" fmla="*/ 934561 h 1479788"/>
              <a:gd name="connsiteX28" fmla="*/ 444773 w 1657483"/>
              <a:gd name="connsiteY28" fmla="*/ 934561 h 1479788"/>
              <a:gd name="connsiteX29" fmla="*/ 444773 w 1657483"/>
              <a:gd name="connsiteY29" fmla="*/ 799159 h 1479788"/>
              <a:gd name="connsiteX30" fmla="*/ 1211662 w 1657483"/>
              <a:gd name="connsiteY30" fmla="*/ 799159 h 1479788"/>
              <a:gd name="connsiteX31" fmla="*/ 1211662 w 1657483"/>
              <a:gd name="connsiteY31" fmla="*/ 934561 h 1479788"/>
              <a:gd name="connsiteX32" fmla="*/ 983564 w 1657483"/>
              <a:gd name="connsiteY32" fmla="*/ 934561 h 1479788"/>
              <a:gd name="connsiteX33" fmla="*/ 924033 w 1657483"/>
              <a:gd name="connsiteY33" fmla="*/ 994092 h 1479788"/>
              <a:gd name="connsiteX34" fmla="*/ 924033 w 1657483"/>
              <a:gd name="connsiteY34" fmla="*/ 1420258 h 1479788"/>
              <a:gd name="connsiteX35" fmla="*/ 983564 w 1657483"/>
              <a:gd name="connsiteY35" fmla="*/ 1479789 h 1479788"/>
              <a:gd name="connsiteX36" fmla="*/ 1541670 w 1657483"/>
              <a:gd name="connsiteY36" fmla="*/ 1479789 h 1479788"/>
              <a:gd name="connsiteX37" fmla="*/ 1601201 w 1657483"/>
              <a:gd name="connsiteY37" fmla="*/ 1420258 h 1479788"/>
              <a:gd name="connsiteX38" fmla="*/ 1601201 w 1657483"/>
              <a:gd name="connsiteY38" fmla="*/ 994092 h 1479788"/>
              <a:gd name="connsiteX39" fmla="*/ 1541670 w 1657483"/>
              <a:gd name="connsiteY39" fmla="*/ 934561 h 1479788"/>
              <a:gd name="connsiteX40" fmla="*/ 1330724 w 1657483"/>
              <a:gd name="connsiteY40" fmla="*/ 934561 h 1479788"/>
              <a:gd name="connsiteX41" fmla="*/ 1330724 w 1657483"/>
              <a:gd name="connsiteY41" fmla="*/ 799159 h 1479788"/>
              <a:gd name="connsiteX42" fmla="*/ 1598928 w 1657483"/>
              <a:gd name="connsiteY42" fmla="*/ 799159 h 1479788"/>
              <a:gd name="connsiteX43" fmla="*/ 609221 w 1657483"/>
              <a:gd name="connsiteY43" fmla="*/ 119063 h 1479788"/>
              <a:gd name="connsiteX44" fmla="*/ 1048263 w 1657483"/>
              <a:gd name="connsiteY44" fmla="*/ 119063 h 1479788"/>
              <a:gd name="connsiteX45" fmla="*/ 1048263 w 1657483"/>
              <a:gd name="connsiteY45" fmla="*/ 426166 h 1479788"/>
              <a:gd name="connsiteX46" fmla="*/ 609221 w 1657483"/>
              <a:gd name="connsiteY46" fmla="*/ 426166 h 1479788"/>
              <a:gd name="connsiteX47" fmla="*/ 609221 w 1657483"/>
              <a:gd name="connsiteY47" fmla="*/ 119063 h 1479788"/>
              <a:gd name="connsiteX48" fmla="*/ 604763 w 1657483"/>
              <a:gd name="connsiteY48" fmla="*/ 1360726 h 1479788"/>
              <a:gd name="connsiteX49" fmla="*/ 165720 w 1657483"/>
              <a:gd name="connsiteY49" fmla="*/ 1360726 h 1479788"/>
              <a:gd name="connsiteX50" fmla="*/ 165720 w 1657483"/>
              <a:gd name="connsiteY50" fmla="*/ 1053623 h 1479788"/>
              <a:gd name="connsiteX51" fmla="*/ 604763 w 1657483"/>
              <a:gd name="connsiteY51" fmla="*/ 1053623 h 1479788"/>
              <a:gd name="connsiteX52" fmla="*/ 604763 w 1657483"/>
              <a:gd name="connsiteY52" fmla="*/ 1360726 h 1479788"/>
              <a:gd name="connsiteX53" fmla="*/ 1482138 w 1657483"/>
              <a:gd name="connsiteY53" fmla="*/ 1360726 h 1479788"/>
              <a:gd name="connsiteX54" fmla="*/ 1043095 w 1657483"/>
              <a:gd name="connsiteY54" fmla="*/ 1360726 h 1479788"/>
              <a:gd name="connsiteX55" fmla="*/ 1043095 w 1657483"/>
              <a:gd name="connsiteY55" fmla="*/ 1053623 h 1479788"/>
              <a:gd name="connsiteX56" fmla="*/ 1482138 w 1657483"/>
              <a:gd name="connsiteY56" fmla="*/ 1053623 h 1479788"/>
              <a:gd name="connsiteX57" fmla="*/ 1482138 w 1657483"/>
              <a:gd name="connsiteY57" fmla="*/ 1360726 h 14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57483" h="1479788">
                <a:moveTo>
                  <a:pt x="1598928" y="799157"/>
                </a:moveTo>
                <a:cubicBezTo>
                  <a:pt x="1631268" y="799157"/>
                  <a:pt x="1657484" y="772941"/>
                  <a:pt x="1657484" y="740600"/>
                </a:cubicBezTo>
                <a:cubicBezTo>
                  <a:pt x="1657484" y="708260"/>
                  <a:pt x="1631268" y="682046"/>
                  <a:pt x="1598928" y="682046"/>
                </a:cubicBezTo>
                <a:lnTo>
                  <a:pt x="888273" y="682046"/>
                </a:lnTo>
                <a:lnTo>
                  <a:pt x="888273" y="545230"/>
                </a:lnTo>
                <a:lnTo>
                  <a:pt x="1107795" y="545230"/>
                </a:lnTo>
                <a:cubicBezTo>
                  <a:pt x="1140673" y="545230"/>
                  <a:pt x="1167326" y="518577"/>
                  <a:pt x="1167326" y="485699"/>
                </a:cubicBezTo>
                <a:lnTo>
                  <a:pt x="1167326" y="59531"/>
                </a:lnTo>
                <a:cubicBezTo>
                  <a:pt x="1167326" y="26653"/>
                  <a:pt x="1140673" y="0"/>
                  <a:pt x="1107795" y="0"/>
                </a:cubicBezTo>
                <a:lnTo>
                  <a:pt x="549689" y="0"/>
                </a:lnTo>
                <a:cubicBezTo>
                  <a:pt x="516811" y="0"/>
                  <a:pt x="490158" y="26653"/>
                  <a:pt x="490158" y="59531"/>
                </a:cubicBezTo>
                <a:lnTo>
                  <a:pt x="490158" y="485697"/>
                </a:lnTo>
                <a:cubicBezTo>
                  <a:pt x="490158" y="518575"/>
                  <a:pt x="516811" y="545228"/>
                  <a:pt x="549689" y="545228"/>
                </a:cubicBezTo>
                <a:lnTo>
                  <a:pt x="769211" y="545228"/>
                </a:lnTo>
                <a:lnTo>
                  <a:pt x="769211" y="682044"/>
                </a:lnTo>
                <a:lnTo>
                  <a:pt x="58556" y="682044"/>
                </a:lnTo>
                <a:cubicBezTo>
                  <a:pt x="26216" y="682044"/>
                  <a:pt x="0" y="708260"/>
                  <a:pt x="0" y="740600"/>
                </a:cubicBezTo>
                <a:cubicBezTo>
                  <a:pt x="0" y="772941"/>
                  <a:pt x="26216" y="799157"/>
                  <a:pt x="58556" y="799157"/>
                </a:cubicBezTo>
                <a:lnTo>
                  <a:pt x="325710" y="799157"/>
                </a:lnTo>
                <a:lnTo>
                  <a:pt x="325710" y="934559"/>
                </a:lnTo>
                <a:lnTo>
                  <a:pt x="106189" y="934559"/>
                </a:lnTo>
                <a:cubicBezTo>
                  <a:pt x="73311" y="934559"/>
                  <a:pt x="46658" y="961212"/>
                  <a:pt x="46658" y="994090"/>
                </a:cubicBezTo>
                <a:lnTo>
                  <a:pt x="46658" y="1420256"/>
                </a:lnTo>
                <a:cubicBezTo>
                  <a:pt x="46658" y="1453134"/>
                  <a:pt x="73311" y="1479787"/>
                  <a:pt x="106189" y="1479787"/>
                </a:cubicBezTo>
                <a:lnTo>
                  <a:pt x="664294" y="1479787"/>
                </a:lnTo>
                <a:cubicBezTo>
                  <a:pt x="697172" y="1479787"/>
                  <a:pt x="723826" y="1453134"/>
                  <a:pt x="723826" y="1420256"/>
                </a:cubicBezTo>
                <a:lnTo>
                  <a:pt x="723826" y="994092"/>
                </a:lnTo>
                <a:cubicBezTo>
                  <a:pt x="723826" y="961214"/>
                  <a:pt x="697172" y="934561"/>
                  <a:pt x="664294" y="934561"/>
                </a:cubicBezTo>
                <a:lnTo>
                  <a:pt x="444773" y="934561"/>
                </a:lnTo>
                <a:lnTo>
                  <a:pt x="444773" y="799159"/>
                </a:lnTo>
                <a:lnTo>
                  <a:pt x="1211662" y="799159"/>
                </a:lnTo>
                <a:lnTo>
                  <a:pt x="1211662" y="934561"/>
                </a:lnTo>
                <a:lnTo>
                  <a:pt x="983564" y="934561"/>
                </a:lnTo>
                <a:cubicBezTo>
                  <a:pt x="950686" y="934561"/>
                  <a:pt x="924033" y="961214"/>
                  <a:pt x="924033" y="994092"/>
                </a:cubicBezTo>
                <a:lnTo>
                  <a:pt x="924033" y="1420258"/>
                </a:lnTo>
                <a:cubicBezTo>
                  <a:pt x="924033" y="1453136"/>
                  <a:pt x="950686" y="1479789"/>
                  <a:pt x="983564" y="1479789"/>
                </a:cubicBezTo>
                <a:lnTo>
                  <a:pt x="1541670" y="1479789"/>
                </a:lnTo>
                <a:cubicBezTo>
                  <a:pt x="1574548" y="1479789"/>
                  <a:pt x="1601201" y="1453136"/>
                  <a:pt x="1601201" y="1420258"/>
                </a:cubicBezTo>
                <a:lnTo>
                  <a:pt x="1601201" y="994092"/>
                </a:lnTo>
                <a:cubicBezTo>
                  <a:pt x="1601201" y="961214"/>
                  <a:pt x="1574548" y="934561"/>
                  <a:pt x="1541670" y="934561"/>
                </a:cubicBezTo>
                <a:lnTo>
                  <a:pt x="1330724" y="934561"/>
                </a:lnTo>
                <a:lnTo>
                  <a:pt x="1330724" y="799159"/>
                </a:lnTo>
                <a:lnTo>
                  <a:pt x="1598928" y="799159"/>
                </a:lnTo>
                <a:close/>
                <a:moveTo>
                  <a:pt x="609221" y="119063"/>
                </a:moveTo>
                <a:lnTo>
                  <a:pt x="1048263" y="119063"/>
                </a:lnTo>
                <a:lnTo>
                  <a:pt x="1048263" y="426166"/>
                </a:lnTo>
                <a:lnTo>
                  <a:pt x="609221" y="426166"/>
                </a:lnTo>
                <a:lnTo>
                  <a:pt x="609221" y="119063"/>
                </a:lnTo>
                <a:close/>
                <a:moveTo>
                  <a:pt x="604763" y="1360726"/>
                </a:moveTo>
                <a:lnTo>
                  <a:pt x="165720" y="1360726"/>
                </a:lnTo>
                <a:lnTo>
                  <a:pt x="165720" y="1053623"/>
                </a:lnTo>
                <a:lnTo>
                  <a:pt x="604763" y="1053623"/>
                </a:lnTo>
                <a:lnTo>
                  <a:pt x="604763" y="1360726"/>
                </a:lnTo>
                <a:close/>
                <a:moveTo>
                  <a:pt x="1482138" y="1360726"/>
                </a:moveTo>
                <a:lnTo>
                  <a:pt x="1043095" y="1360726"/>
                </a:lnTo>
                <a:lnTo>
                  <a:pt x="1043095" y="1053623"/>
                </a:lnTo>
                <a:lnTo>
                  <a:pt x="1482138" y="1053623"/>
                </a:lnTo>
                <a:lnTo>
                  <a:pt x="1482138" y="1360726"/>
                </a:ln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7" name="图形 14">
            <a:extLst>
              <a:ext uri="{FF2B5EF4-FFF2-40B4-BE49-F238E27FC236}">
                <a16:creationId xmlns:a16="http://schemas.microsoft.com/office/drawing/2014/main" id="{A79133A9-C029-4EE8-8D8D-A22CAF379D1F}"/>
              </a:ext>
            </a:extLst>
          </p:cNvPr>
          <p:cNvSpPr/>
          <p:nvPr/>
        </p:nvSpPr>
        <p:spPr>
          <a:xfrm>
            <a:off x="11524734" y="6135132"/>
            <a:ext cx="131144" cy="128969"/>
          </a:xfrm>
          <a:custGeom>
            <a:avLst/>
            <a:gdLst>
              <a:gd name="connsiteX0" fmla="*/ 506016 w 1341940"/>
              <a:gd name="connsiteY0" fmla="*/ 754147 h 1319693"/>
              <a:gd name="connsiteX1" fmla="*/ 59531 w 1341940"/>
              <a:gd name="connsiteY1" fmla="*/ 754147 h 1319693"/>
              <a:gd name="connsiteX2" fmla="*/ 0 w 1341940"/>
              <a:gd name="connsiteY2" fmla="*/ 813678 h 1319693"/>
              <a:gd name="connsiteX3" fmla="*/ 0 w 1341940"/>
              <a:gd name="connsiteY3" fmla="*/ 1260163 h 1319693"/>
              <a:gd name="connsiteX4" fmla="*/ 59531 w 1341940"/>
              <a:gd name="connsiteY4" fmla="*/ 1319694 h 1319693"/>
              <a:gd name="connsiteX5" fmla="*/ 506016 w 1341940"/>
              <a:gd name="connsiteY5" fmla="*/ 1319694 h 1319693"/>
              <a:gd name="connsiteX6" fmla="*/ 565547 w 1341940"/>
              <a:gd name="connsiteY6" fmla="*/ 1260163 h 1319693"/>
              <a:gd name="connsiteX7" fmla="*/ 565547 w 1341940"/>
              <a:gd name="connsiteY7" fmla="*/ 813678 h 1319693"/>
              <a:gd name="connsiteX8" fmla="*/ 506016 w 1341940"/>
              <a:gd name="connsiteY8" fmla="*/ 754147 h 1319693"/>
              <a:gd name="connsiteX9" fmla="*/ 446484 w 1341940"/>
              <a:gd name="connsiteY9" fmla="*/ 1200631 h 1319693"/>
              <a:gd name="connsiteX10" fmla="*/ 119063 w 1341940"/>
              <a:gd name="connsiteY10" fmla="*/ 1200631 h 1319693"/>
              <a:gd name="connsiteX11" fmla="*/ 119063 w 1341940"/>
              <a:gd name="connsiteY11" fmla="*/ 873210 h 1319693"/>
              <a:gd name="connsiteX12" fmla="*/ 446484 w 1341940"/>
              <a:gd name="connsiteY12" fmla="*/ 873210 h 1319693"/>
              <a:gd name="connsiteX13" fmla="*/ 446484 w 1341940"/>
              <a:gd name="connsiteY13" fmla="*/ 1200631 h 1319693"/>
              <a:gd name="connsiteX14" fmla="*/ 506016 w 1341940"/>
              <a:gd name="connsiteY14" fmla="*/ 33488 h 1319693"/>
              <a:gd name="connsiteX15" fmla="*/ 59531 w 1341940"/>
              <a:gd name="connsiteY15" fmla="*/ 33488 h 1319693"/>
              <a:gd name="connsiteX16" fmla="*/ 0 w 1341940"/>
              <a:gd name="connsiteY16" fmla="*/ 93019 h 1319693"/>
              <a:gd name="connsiteX17" fmla="*/ 0 w 1341940"/>
              <a:gd name="connsiteY17" fmla="*/ 539503 h 1319693"/>
              <a:gd name="connsiteX18" fmla="*/ 59531 w 1341940"/>
              <a:gd name="connsiteY18" fmla="*/ 599035 h 1319693"/>
              <a:gd name="connsiteX19" fmla="*/ 506016 w 1341940"/>
              <a:gd name="connsiteY19" fmla="*/ 599035 h 1319693"/>
              <a:gd name="connsiteX20" fmla="*/ 565547 w 1341940"/>
              <a:gd name="connsiteY20" fmla="*/ 539503 h 1319693"/>
              <a:gd name="connsiteX21" fmla="*/ 565547 w 1341940"/>
              <a:gd name="connsiteY21" fmla="*/ 93019 h 1319693"/>
              <a:gd name="connsiteX22" fmla="*/ 506016 w 1341940"/>
              <a:gd name="connsiteY22" fmla="*/ 33488 h 1319693"/>
              <a:gd name="connsiteX23" fmla="*/ 446484 w 1341940"/>
              <a:gd name="connsiteY23" fmla="*/ 479972 h 1319693"/>
              <a:gd name="connsiteX24" fmla="*/ 119063 w 1341940"/>
              <a:gd name="connsiteY24" fmla="*/ 479972 h 1319693"/>
              <a:gd name="connsiteX25" fmla="*/ 119063 w 1341940"/>
              <a:gd name="connsiteY25" fmla="*/ 152550 h 1319693"/>
              <a:gd name="connsiteX26" fmla="*/ 446484 w 1341940"/>
              <a:gd name="connsiteY26" fmla="*/ 152550 h 1319693"/>
              <a:gd name="connsiteX27" fmla="*/ 446484 w 1341940"/>
              <a:gd name="connsiteY27" fmla="*/ 479972 h 1319693"/>
              <a:gd name="connsiteX28" fmla="*/ 1245202 w 1341940"/>
              <a:gd name="connsiteY28" fmla="*/ 754147 h 1319693"/>
              <a:gd name="connsiteX29" fmla="*/ 798718 w 1341940"/>
              <a:gd name="connsiteY29" fmla="*/ 754147 h 1319693"/>
              <a:gd name="connsiteX30" fmla="*/ 739187 w 1341940"/>
              <a:gd name="connsiteY30" fmla="*/ 813678 h 1319693"/>
              <a:gd name="connsiteX31" fmla="*/ 739187 w 1341940"/>
              <a:gd name="connsiteY31" fmla="*/ 1260163 h 1319693"/>
              <a:gd name="connsiteX32" fmla="*/ 798718 w 1341940"/>
              <a:gd name="connsiteY32" fmla="*/ 1319694 h 1319693"/>
              <a:gd name="connsiteX33" fmla="*/ 1245202 w 1341940"/>
              <a:gd name="connsiteY33" fmla="*/ 1319694 h 1319693"/>
              <a:gd name="connsiteX34" fmla="*/ 1304733 w 1341940"/>
              <a:gd name="connsiteY34" fmla="*/ 1260163 h 1319693"/>
              <a:gd name="connsiteX35" fmla="*/ 1304733 w 1341940"/>
              <a:gd name="connsiteY35" fmla="*/ 813678 h 1319693"/>
              <a:gd name="connsiteX36" fmla="*/ 1245202 w 1341940"/>
              <a:gd name="connsiteY36" fmla="*/ 754147 h 1319693"/>
              <a:gd name="connsiteX37" fmla="*/ 1185671 w 1341940"/>
              <a:gd name="connsiteY37" fmla="*/ 1200631 h 1319693"/>
              <a:gd name="connsiteX38" fmla="*/ 858249 w 1341940"/>
              <a:gd name="connsiteY38" fmla="*/ 1200631 h 1319693"/>
              <a:gd name="connsiteX39" fmla="*/ 858249 w 1341940"/>
              <a:gd name="connsiteY39" fmla="*/ 873210 h 1319693"/>
              <a:gd name="connsiteX40" fmla="*/ 1185671 w 1341940"/>
              <a:gd name="connsiteY40" fmla="*/ 873210 h 1319693"/>
              <a:gd name="connsiteX41" fmla="*/ 1185671 w 1341940"/>
              <a:gd name="connsiteY41" fmla="*/ 1200631 h 1319693"/>
              <a:gd name="connsiteX42" fmla="*/ 1324505 w 1341940"/>
              <a:gd name="connsiteY42" fmla="*/ 277886 h 1319693"/>
              <a:gd name="connsiteX43" fmla="*/ 1064056 w 1341940"/>
              <a:gd name="connsiteY43" fmla="*/ 17437 h 1319693"/>
              <a:gd name="connsiteX44" fmla="*/ 979864 w 1341940"/>
              <a:gd name="connsiteY44" fmla="*/ 17437 h 1319693"/>
              <a:gd name="connsiteX45" fmla="*/ 719415 w 1341940"/>
              <a:gd name="connsiteY45" fmla="*/ 277886 h 1319693"/>
              <a:gd name="connsiteX46" fmla="*/ 719415 w 1341940"/>
              <a:gd name="connsiteY46" fmla="*/ 362076 h 1319693"/>
              <a:gd name="connsiteX47" fmla="*/ 979864 w 1341940"/>
              <a:gd name="connsiteY47" fmla="*/ 622525 h 1319693"/>
              <a:gd name="connsiteX48" fmla="*/ 1021960 w 1341940"/>
              <a:gd name="connsiteY48" fmla="*/ 639962 h 1319693"/>
              <a:gd name="connsiteX49" fmla="*/ 1064056 w 1341940"/>
              <a:gd name="connsiteY49" fmla="*/ 622525 h 1319693"/>
              <a:gd name="connsiteX50" fmla="*/ 1324505 w 1341940"/>
              <a:gd name="connsiteY50" fmla="*/ 362076 h 1319693"/>
              <a:gd name="connsiteX51" fmla="*/ 1324505 w 1341940"/>
              <a:gd name="connsiteY51" fmla="*/ 277886 h 1319693"/>
              <a:gd name="connsiteX52" fmla="*/ 1021960 w 1341940"/>
              <a:gd name="connsiteY52" fmla="*/ 496241 h 1319693"/>
              <a:gd name="connsiteX53" fmla="*/ 845701 w 1341940"/>
              <a:gd name="connsiteY53" fmla="*/ 319982 h 1319693"/>
              <a:gd name="connsiteX54" fmla="*/ 1021960 w 1341940"/>
              <a:gd name="connsiteY54" fmla="*/ 143723 h 1319693"/>
              <a:gd name="connsiteX55" fmla="*/ 1198219 w 1341940"/>
              <a:gd name="connsiteY55" fmla="*/ 319982 h 1319693"/>
              <a:gd name="connsiteX56" fmla="*/ 1021960 w 1341940"/>
              <a:gd name="connsiteY56" fmla="*/ 496241 h 13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41940" h="1319693">
                <a:moveTo>
                  <a:pt x="506016" y="754147"/>
                </a:moveTo>
                <a:lnTo>
                  <a:pt x="59531" y="754147"/>
                </a:lnTo>
                <a:cubicBezTo>
                  <a:pt x="26653" y="754147"/>
                  <a:pt x="0" y="780800"/>
                  <a:pt x="0" y="813678"/>
                </a:cubicBezTo>
                <a:lnTo>
                  <a:pt x="0" y="1260163"/>
                </a:lnTo>
                <a:cubicBezTo>
                  <a:pt x="0" y="1293041"/>
                  <a:pt x="26653" y="1319694"/>
                  <a:pt x="59531" y="1319694"/>
                </a:cubicBezTo>
                <a:lnTo>
                  <a:pt x="506016" y="1319694"/>
                </a:lnTo>
                <a:cubicBezTo>
                  <a:pt x="538894" y="1319694"/>
                  <a:pt x="565547" y="1293041"/>
                  <a:pt x="565547" y="1260163"/>
                </a:cubicBezTo>
                <a:lnTo>
                  <a:pt x="565547" y="813678"/>
                </a:lnTo>
                <a:cubicBezTo>
                  <a:pt x="565547" y="780802"/>
                  <a:pt x="538894" y="754147"/>
                  <a:pt x="506016" y="754147"/>
                </a:cubicBezTo>
                <a:close/>
                <a:moveTo>
                  <a:pt x="446484" y="1200631"/>
                </a:moveTo>
                <a:lnTo>
                  <a:pt x="119063" y="1200631"/>
                </a:lnTo>
                <a:lnTo>
                  <a:pt x="119063" y="873210"/>
                </a:lnTo>
                <a:lnTo>
                  <a:pt x="446484" y="873210"/>
                </a:lnTo>
                <a:lnTo>
                  <a:pt x="446484" y="1200631"/>
                </a:lnTo>
                <a:close/>
                <a:moveTo>
                  <a:pt x="506016" y="33488"/>
                </a:moveTo>
                <a:lnTo>
                  <a:pt x="59531" y="33488"/>
                </a:lnTo>
                <a:cubicBezTo>
                  <a:pt x="26653" y="33488"/>
                  <a:pt x="0" y="60141"/>
                  <a:pt x="0" y="93019"/>
                </a:cubicBezTo>
                <a:lnTo>
                  <a:pt x="0" y="539503"/>
                </a:lnTo>
                <a:cubicBezTo>
                  <a:pt x="0" y="572381"/>
                  <a:pt x="26653" y="599035"/>
                  <a:pt x="59531" y="599035"/>
                </a:cubicBezTo>
                <a:lnTo>
                  <a:pt x="506016" y="599035"/>
                </a:lnTo>
                <a:cubicBezTo>
                  <a:pt x="538894" y="599035"/>
                  <a:pt x="565547" y="572381"/>
                  <a:pt x="565547" y="539503"/>
                </a:cubicBezTo>
                <a:lnTo>
                  <a:pt x="565547" y="93019"/>
                </a:lnTo>
                <a:cubicBezTo>
                  <a:pt x="565547" y="60139"/>
                  <a:pt x="538894" y="33488"/>
                  <a:pt x="506016" y="33488"/>
                </a:cubicBezTo>
                <a:close/>
                <a:moveTo>
                  <a:pt x="446484" y="479972"/>
                </a:moveTo>
                <a:lnTo>
                  <a:pt x="119063" y="479972"/>
                </a:lnTo>
                <a:lnTo>
                  <a:pt x="119063" y="152550"/>
                </a:lnTo>
                <a:lnTo>
                  <a:pt x="446484" y="152550"/>
                </a:lnTo>
                <a:lnTo>
                  <a:pt x="446484" y="479972"/>
                </a:lnTo>
                <a:close/>
                <a:moveTo>
                  <a:pt x="1245202" y="754147"/>
                </a:moveTo>
                <a:lnTo>
                  <a:pt x="798718" y="754147"/>
                </a:lnTo>
                <a:cubicBezTo>
                  <a:pt x="765840" y="754147"/>
                  <a:pt x="739187" y="780800"/>
                  <a:pt x="739187" y="813678"/>
                </a:cubicBezTo>
                <a:lnTo>
                  <a:pt x="739187" y="1260163"/>
                </a:lnTo>
                <a:cubicBezTo>
                  <a:pt x="739187" y="1293041"/>
                  <a:pt x="765840" y="1319694"/>
                  <a:pt x="798718" y="1319694"/>
                </a:cubicBezTo>
                <a:lnTo>
                  <a:pt x="1245202" y="1319694"/>
                </a:lnTo>
                <a:cubicBezTo>
                  <a:pt x="1278080" y="1319694"/>
                  <a:pt x="1304733" y="1293041"/>
                  <a:pt x="1304733" y="1260163"/>
                </a:cubicBezTo>
                <a:lnTo>
                  <a:pt x="1304733" y="813678"/>
                </a:lnTo>
                <a:cubicBezTo>
                  <a:pt x="1304733" y="780802"/>
                  <a:pt x="1278080" y="754147"/>
                  <a:pt x="1245202" y="754147"/>
                </a:cubicBezTo>
                <a:close/>
                <a:moveTo>
                  <a:pt x="1185671" y="1200631"/>
                </a:moveTo>
                <a:lnTo>
                  <a:pt x="858249" y="1200631"/>
                </a:lnTo>
                <a:lnTo>
                  <a:pt x="858249" y="873210"/>
                </a:lnTo>
                <a:lnTo>
                  <a:pt x="1185671" y="873210"/>
                </a:lnTo>
                <a:lnTo>
                  <a:pt x="1185671" y="1200631"/>
                </a:lnTo>
                <a:close/>
                <a:moveTo>
                  <a:pt x="1324505" y="277886"/>
                </a:moveTo>
                <a:lnTo>
                  <a:pt x="1064056" y="17437"/>
                </a:lnTo>
                <a:cubicBezTo>
                  <a:pt x="1040805" y="-5812"/>
                  <a:pt x="1003115" y="-5812"/>
                  <a:pt x="979864" y="17437"/>
                </a:cubicBezTo>
                <a:lnTo>
                  <a:pt x="719415" y="277886"/>
                </a:lnTo>
                <a:cubicBezTo>
                  <a:pt x="696168" y="301135"/>
                  <a:pt x="696168" y="338827"/>
                  <a:pt x="719415" y="362076"/>
                </a:cubicBezTo>
                <a:lnTo>
                  <a:pt x="979864" y="622525"/>
                </a:lnTo>
                <a:cubicBezTo>
                  <a:pt x="991489" y="634151"/>
                  <a:pt x="1006724" y="639962"/>
                  <a:pt x="1021960" y="639962"/>
                </a:cubicBezTo>
                <a:cubicBezTo>
                  <a:pt x="1037196" y="639962"/>
                  <a:pt x="1052431" y="634151"/>
                  <a:pt x="1064056" y="622525"/>
                </a:cubicBezTo>
                <a:lnTo>
                  <a:pt x="1324505" y="362076"/>
                </a:lnTo>
                <a:cubicBezTo>
                  <a:pt x="1347752" y="338827"/>
                  <a:pt x="1347752" y="301135"/>
                  <a:pt x="1324505" y="277886"/>
                </a:cubicBezTo>
                <a:close/>
                <a:moveTo>
                  <a:pt x="1021960" y="496241"/>
                </a:moveTo>
                <a:lnTo>
                  <a:pt x="845701" y="319982"/>
                </a:lnTo>
                <a:lnTo>
                  <a:pt x="1021960" y="143723"/>
                </a:lnTo>
                <a:lnTo>
                  <a:pt x="1198219" y="319982"/>
                </a:lnTo>
                <a:lnTo>
                  <a:pt x="1021960" y="496241"/>
                </a:ln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18187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8">
            <a:extLst>
              <a:ext uri="{FF2B5EF4-FFF2-40B4-BE49-F238E27FC236}">
                <a16:creationId xmlns:a16="http://schemas.microsoft.com/office/drawing/2014/main" id="{33517933-BF69-4F06-95CF-52DF95BCD11B}"/>
              </a:ext>
            </a:extLst>
          </p:cNvPr>
          <p:cNvSpPr/>
          <p:nvPr/>
        </p:nvSpPr>
        <p:spPr>
          <a:xfrm>
            <a:off x="542646" y="295014"/>
            <a:ext cx="579881" cy="579904"/>
          </a:xfrm>
          <a:custGeom>
            <a:avLst/>
            <a:gdLst>
              <a:gd name="connsiteX0" fmla="*/ 892960 w 1666801"/>
              <a:gd name="connsiteY0" fmla="*/ 840878 h 1666868"/>
              <a:gd name="connsiteX1" fmla="*/ 892960 w 1666801"/>
              <a:gd name="connsiteY1" fmla="*/ 59529 h 1666868"/>
              <a:gd name="connsiteX2" fmla="*/ 833150 w 1666801"/>
              <a:gd name="connsiteY2" fmla="*/ 0 h 1666868"/>
              <a:gd name="connsiteX3" fmla="*/ 773338 w 1666801"/>
              <a:gd name="connsiteY3" fmla="*/ 59529 h 1666868"/>
              <a:gd name="connsiteX4" fmla="*/ 773338 w 1666801"/>
              <a:gd name="connsiteY4" fmla="*/ 840991 h 1666868"/>
              <a:gd name="connsiteX5" fmla="*/ 595099 w 1666801"/>
              <a:gd name="connsiteY5" fmla="*/ 1071556 h 1666868"/>
              <a:gd name="connsiteX6" fmla="*/ 773862 w 1666801"/>
              <a:gd name="connsiteY6" fmla="*/ 1302239 h 1666868"/>
              <a:gd name="connsiteX7" fmla="*/ 773338 w 1666801"/>
              <a:gd name="connsiteY7" fmla="*/ 1309692 h 1666868"/>
              <a:gd name="connsiteX8" fmla="*/ 773338 w 1666801"/>
              <a:gd name="connsiteY8" fmla="*/ 1607339 h 1666868"/>
              <a:gd name="connsiteX9" fmla="*/ 833150 w 1666801"/>
              <a:gd name="connsiteY9" fmla="*/ 1666868 h 1666868"/>
              <a:gd name="connsiteX10" fmla="*/ 892960 w 1666801"/>
              <a:gd name="connsiteY10" fmla="*/ 1607339 h 1666868"/>
              <a:gd name="connsiteX11" fmla="*/ 892960 w 1666801"/>
              <a:gd name="connsiteY11" fmla="*/ 1309694 h 1666868"/>
              <a:gd name="connsiteX12" fmla="*/ 892369 w 1666801"/>
              <a:gd name="connsiteY12" fmla="*/ 1302360 h 1666868"/>
              <a:gd name="connsiteX13" fmla="*/ 1071703 w 1666801"/>
              <a:gd name="connsiteY13" fmla="*/ 1071569 h 1666868"/>
              <a:gd name="connsiteX14" fmla="*/ 892960 w 1666801"/>
              <a:gd name="connsiteY14" fmla="*/ 840878 h 1666868"/>
              <a:gd name="connsiteX15" fmla="*/ 917558 w 1666801"/>
              <a:gd name="connsiteY15" fmla="*/ 1155742 h 1666868"/>
              <a:gd name="connsiteX16" fmla="*/ 749173 w 1666801"/>
              <a:gd name="connsiteY16" fmla="*/ 1155744 h 1666868"/>
              <a:gd name="connsiteX17" fmla="*/ 749172 w 1666801"/>
              <a:gd name="connsiteY17" fmla="*/ 987360 h 1666868"/>
              <a:gd name="connsiteX18" fmla="*/ 917554 w 1666801"/>
              <a:gd name="connsiteY18" fmla="*/ 987358 h 1666868"/>
              <a:gd name="connsiteX19" fmla="*/ 952430 w 1666801"/>
              <a:gd name="connsiteY19" fmla="*/ 1071548 h 1666868"/>
              <a:gd name="connsiteX20" fmla="*/ 917558 w 1666801"/>
              <a:gd name="connsiteY20" fmla="*/ 1155748 h 1666868"/>
              <a:gd name="connsiteX21" fmla="*/ 296989 w 1666801"/>
              <a:gd name="connsiteY21" fmla="*/ 245571 h 1666868"/>
              <a:gd name="connsiteX22" fmla="*/ 297532 w 1666801"/>
              <a:gd name="connsiteY22" fmla="*/ 238124 h 1666868"/>
              <a:gd name="connsiteX23" fmla="*/ 297532 w 1666801"/>
              <a:gd name="connsiteY23" fmla="*/ 59529 h 1666868"/>
              <a:gd name="connsiteX24" fmla="*/ 238057 w 1666801"/>
              <a:gd name="connsiteY24" fmla="*/ 54 h 1666868"/>
              <a:gd name="connsiteX25" fmla="*/ 178581 w 1666801"/>
              <a:gd name="connsiteY25" fmla="*/ 59529 h 1666868"/>
              <a:gd name="connsiteX26" fmla="*/ 178581 w 1666801"/>
              <a:gd name="connsiteY26" fmla="*/ 238124 h 1666868"/>
              <a:gd name="connsiteX27" fmla="*/ 178918 w 1666801"/>
              <a:gd name="connsiteY27" fmla="*/ 245679 h 1666868"/>
              <a:gd name="connsiteX28" fmla="*/ 0 w 1666801"/>
              <a:gd name="connsiteY28" fmla="*/ 476362 h 1666868"/>
              <a:gd name="connsiteX29" fmla="*/ 178931 w 1666801"/>
              <a:gd name="connsiteY29" fmla="*/ 707040 h 1666868"/>
              <a:gd name="connsiteX30" fmla="*/ 178589 w 1666801"/>
              <a:gd name="connsiteY30" fmla="*/ 714366 h 1666868"/>
              <a:gd name="connsiteX31" fmla="*/ 178589 w 1666801"/>
              <a:gd name="connsiteY31" fmla="*/ 1607339 h 1666868"/>
              <a:gd name="connsiteX32" fmla="*/ 238064 w 1666801"/>
              <a:gd name="connsiteY32" fmla="*/ 1666816 h 1666868"/>
              <a:gd name="connsiteX33" fmla="*/ 297540 w 1666801"/>
              <a:gd name="connsiteY33" fmla="*/ 1607339 h 1666868"/>
              <a:gd name="connsiteX34" fmla="*/ 297540 w 1666801"/>
              <a:gd name="connsiteY34" fmla="*/ 714372 h 1666868"/>
              <a:gd name="connsiteX35" fmla="*/ 297022 w 1666801"/>
              <a:gd name="connsiteY35" fmla="*/ 707148 h 1666868"/>
              <a:gd name="connsiteX36" fmla="*/ 476269 w 1666801"/>
              <a:gd name="connsiteY36" fmla="*/ 476362 h 1666868"/>
              <a:gd name="connsiteX37" fmla="*/ 296989 w 1666801"/>
              <a:gd name="connsiteY37" fmla="*/ 245571 h 1666868"/>
              <a:gd name="connsiteX38" fmla="*/ 322243 w 1666801"/>
              <a:gd name="connsiteY38" fmla="*/ 560556 h 1666868"/>
              <a:gd name="connsiteX39" fmla="*/ 153859 w 1666801"/>
              <a:gd name="connsiteY39" fmla="*/ 560558 h 1666868"/>
              <a:gd name="connsiteX40" fmla="*/ 153857 w 1666801"/>
              <a:gd name="connsiteY40" fmla="*/ 392174 h 1666868"/>
              <a:gd name="connsiteX41" fmla="*/ 322241 w 1666801"/>
              <a:gd name="connsiteY41" fmla="*/ 392172 h 1666868"/>
              <a:gd name="connsiteX42" fmla="*/ 357116 w 1666801"/>
              <a:gd name="connsiteY42" fmla="*/ 476362 h 1666868"/>
              <a:gd name="connsiteX43" fmla="*/ 322243 w 1666801"/>
              <a:gd name="connsiteY43" fmla="*/ 560556 h 1666868"/>
              <a:gd name="connsiteX44" fmla="*/ 1666801 w 1666801"/>
              <a:gd name="connsiteY44" fmla="*/ 476362 h 1666868"/>
              <a:gd name="connsiteX45" fmla="*/ 1487367 w 1666801"/>
              <a:gd name="connsiteY45" fmla="*/ 245571 h 1666868"/>
              <a:gd name="connsiteX46" fmla="*/ 1487690 w 1666801"/>
              <a:gd name="connsiteY46" fmla="*/ 238124 h 1666868"/>
              <a:gd name="connsiteX47" fmla="*/ 1487690 w 1666801"/>
              <a:gd name="connsiteY47" fmla="*/ 59529 h 1666868"/>
              <a:gd name="connsiteX48" fmla="*/ 1428215 w 1666801"/>
              <a:gd name="connsiteY48" fmla="*/ 54 h 1666868"/>
              <a:gd name="connsiteX49" fmla="*/ 1368739 w 1666801"/>
              <a:gd name="connsiteY49" fmla="*/ 59529 h 1666868"/>
              <a:gd name="connsiteX50" fmla="*/ 1368739 w 1666801"/>
              <a:gd name="connsiteY50" fmla="*/ 238124 h 1666868"/>
              <a:gd name="connsiteX51" fmla="*/ 1369296 w 1666801"/>
              <a:gd name="connsiteY51" fmla="*/ 245679 h 1666868"/>
              <a:gd name="connsiteX52" fmla="*/ 1190486 w 1666801"/>
              <a:gd name="connsiteY52" fmla="*/ 476362 h 1666868"/>
              <a:gd name="connsiteX53" fmla="*/ 1369249 w 1666801"/>
              <a:gd name="connsiteY53" fmla="*/ 707048 h 1666868"/>
              <a:gd name="connsiteX54" fmla="*/ 1368724 w 1666801"/>
              <a:gd name="connsiteY54" fmla="*/ 714487 h 1666868"/>
              <a:gd name="connsiteX55" fmla="*/ 1368724 w 1666801"/>
              <a:gd name="connsiteY55" fmla="*/ 1607339 h 1666868"/>
              <a:gd name="connsiteX56" fmla="*/ 1428200 w 1666801"/>
              <a:gd name="connsiteY56" fmla="*/ 1666816 h 1666868"/>
              <a:gd name="connsiteX57" fmla="*/ 1487675 w 1666801"/>
              <a:gd name="connsiteY57" fmla="*/ 1607339 h 1666868"/>
              <a:gd name="connsiteX58" fmla="*/ 1487675 w 1666801"/>
              <a:gd name="connsiteY58" fmla="*/ 714487 h 1666868"/>
              <a:gd name="connsiteX59" fmla="*/ 1487367 w 1666801"/>
              <a:gd name="connsiteY59" fmla="*/ 707154 h 1666868"/>
              <a:gd name="connsiteX60" fmla="*/ 1666801 w 1666801"/>
              <a:gd name="connsiteY60" fmla="*/ 476362 h 1666868"/>
              <a:gd name="connsiteX61" fmla="*/ 1512865 w 1666801"/>
              <a:gd name="connsiteY61" fmla="*/ 560549 h 1666868"/>
              <a:gd name="connsiteX62" fmla="*/ 1344490 w 1666801"/>
              <a:gd name="connsiteY62" fmla="*/ 560534 h 1666868"/>
              <a:gd name="connsiteX63" fmla="*/ 1344505 w 1666801"/>
              <a:gd name="connsiteY63" fmla="*/ 392159 h 1666868"/>
              <a:gd name="connsiteX64" fmla="*/ 1512879 w 1666801"/>
              <a:gd name="connsiteY64" fmla="*/ 392174 h 1666868"/>
              <a:gd name="connsiteX65" fmla="*/ 1547742 w 1666801"/>
              <a:gd name="connsiteY65" fmla="*/ 476362 h 1666868"/>
              <a:gd name="connsiteX66" fmla="*/ 1512865 w 1666801"/>
              <a:gd name="connsiteY66" fmla="*/ 560549 h 16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66801" h="1666868">
                <a:moveTo>
                  <a:pt x="892960" y="840878"/>
                </a:moveTo>
                <a:lnTo>
                  <a:pt x="892960" y="59529"/>
                </a:lnTo>
                <a:cubicBezTo>
                  <a:pt x="892960" y="26653"/>
                  <a:pt x="866026" y="0"/>
                  <a:pt x="833150" y="0"/>
                </a:cubicBezTo>
                <a:cubicBezTo>
                  <a:pt x="800274" y="0"/>
                  <a:pt x="773338" y="26653"/>
                  <a:pt x="773338" y="59529"/>
                </a:cubicBezTo>
                <a:lnTo>
                  <a:pt x="773338" y="840991"/>
                </a:lnTo>
                <a:cubicBezTo>
                  <a:pt x="671188" y="867503"/>
                  <a:pt x="595099" y="960675"/>
                  <a:pt x="595099" y="1071556"/>
                </a:cubicBezTo>
                <a:cubicBezTo>
                  <a:pt x="595099" y="1182604"/>
                  <a:pt x="671039" y="1275889"/>
                  <a:pt x="773862" y="1302239"/>
                </a:cubicBezTo>
                <a:cubicBezTo>
                  <a:pt x="773533" y="1304712"/>
                  <a:pt x="773358" y="1307201"/>
                  <a:pt x="773338" y="1309692"/>
                </a:cubicBezTo>
                <a:lnTo>
                  <a:pt x="773338" y="1607339"/>
                </a:lnTo>
                <a:cubicBezTo>
                  <a:pt x="773338" y="1640217"/>
                  <a:pt x="800274" y="1666868"/>
                  <a:pt x="833150" y="1666868"/>
                </a:cubicBezTo>
                <a:cubicBezTo>
                  <a:pt x="866026" y="1666868"/>
                  <a:pt x="892960" y="1640217"/>
                  <a:pt x="892960" y="1607339"/>
                </a:cubicBezTo>
                <a:lnTo>
                  <a:pt x="892960" y="1309694"/>
                </a:lnTo>
                <a:cubicBezTo>
                  <a:pt x="892914" y="1307240"/>
                  <a:pt x="892716" y="1304790"/>
                  <a:pt x="892369" y="1302360"/>
                </a:cubicBezTo>
                <a:cubicBezTo>
                  <a:pt x="995413" y="1276152"/>
                  <a:pt x="1071703" y="1182738"/>
                  <a:pt x="1071703" y="1071569"/>
                </a:cubicBezTo>
                <a:cubicBezTo>
                  <a:pt x="1071723" y="960521"/>
                  <a:pt x="995784" y="867241"/>
                  <a:pt x="892960" y="840878"/>
                </a:cubicBezTo>
                <a:close/>
                <a:moveTo>
                  <a:pt x="917558" y="1155742"/>
                </a:moveTo>
                <a:cubicBezTo>
                  <a:pt x="871060" y="1202240"/>
                  <a:pt x="795671" y="1202242"/>
                  <a:pt x="749173" y="1155744"/>
                </a:cubicBezTo>
                <a:cubicBezTo>
                  <a:pt x="702674" y="1109247"/>
                  <a:pt x="702674" y="1033859"/>
                  <a:pt x="749172" y="987360"/>
                </a:cubicBezTo>
                <a:cubicBezTo>
                  <a:pt x="795667" y="940862"/>
                  <a:pt x="871056" y="940861"/>
                  <a:pt x="917554" y="987358"/>
                </a:cubicBezTo>
                <a:cubicBezTo>
                  <a:pt x="939884" y="1009686"/>
                  <a:pt x="952428" y="1039971"/>
                  <a:pt x="952430" y="1071548"/>
                </a:cubicBezTo>
                <a:cubicBezTo>
                  <a:pt x="952519" y="1103146"/>
                  <a:pt x="939962" y="1133466"/>
                  <a:pt x="917558" y="1155748"/>
                </a:cubicBezTo>
                <a:close/>
                <a:moveTo>
                  <a:pt x="296989" y="245571"/>
                </a:moveTo>
                <a:cubicBezTo>
                  <a:pt x="297324" y="243102"/>
                  <a:pt x="297506" y="240615"/>
                  <a:pt x="297532" y="238124"/>
                </a:cubicBezTo>
                <a:lnTo>
                  <a:pt x="297532" y="59529"/>
                </a:lnTo>
                <a:cubicBezTo>
                  <a:pt x="297532" y="26682"/>
                  <a:pt x="270905" y="54"/>
                  <a:pt x="238057" y="54"/>
                </a:cubicBezTo>
                <a:cubicBezTo>
                  <a:pt x="205210" y="54"/>
                  <a:pt x="178581" y="26682"/>
                  <a:pt x="178581" y="59529"/>
                </a:cubicBezTo>
                <a:lnTo>
                  <a:pt x="178581" y="238124"/>
                </a:lnTo>
                <a:cubicBezTo>
                  <a:pt x="178535" y="240647"/>
                  <a:pt x="178646" y="243169"/>
                  <a:pt x="178918" y="245679"/>
                </a:cubicBezTo>
                <a:cubicBezTo>
                  <a:pt x="76095" y="272021"/>
                  <a:pt x="0" y="365301"/>
                  <a:pt x="0" y="476362"/>
                </a:cubicBezTo>
                <a:cubicBezTo>
                  <a:pt x="0" y="587423"/>
                  <a:pt x="76109" y="680662"/>
                  <a:pt x="178931" y="707040"/>
                </a:cubicBezTo>
                <a:cubicBezTo>
                  <a:pt x="178669" y="709474"/>
                  <a:pt x="178553" y="711920"/>
                  <a:pt x="178589" y="714366"/>
                </a:cubicBezTo>
                <a:lnTo>
                  <a:pt x="178589" y="1607339"/>
                </a:lnTo>
                <a:cubicBezTo>
                  <a:pt x="178589" y="1640187"/>
                  <a:pt x="205216" y="1666816"/>
                  <a:pt x="238064" y="1666816"/>
                </a:cubicBezTo>
                <a:cubicBezTo>
                  <a:pt x="270911" y="1666816"/>
                  <a:pt x="297540" y="1640187"/>
                  <a:pt x="297540" y="1607339"/>
                </a:cubicBezTo>
                <a:lnTo>
                  <a:pt x="297540" y="714372"/>
                </a:lnTo>
                <a:cubicBezTo>
                  <a:pt x="297512" y="711955"/>
                  <a:pt x="297339" y="709544"/>
                  <a:pt x="297022" y="707148"/>
                </a:cubicBezTo>
                <a:cubicBezTo>
                  <a:pt x="400060" y="680938"/>
                  <a:pt x="476269" y="587524"/>
                  <a:pt x="476269" y="476362"/>
                </a:cubicBezTo>
                <a:cubicBezTo>
                  <a:pt x="476269" y="365201"/>
                  <a:pt x="400039" y="271767"/>
                  <a:pt x="296989" y="245571"/>
                </a:cubicBezTo>
                <a:close/>
                <a:moveTo>
                  <a:pt x="322243" y="560556"/>
                </a:moveTo>
                <a:cubicBezTo>
                  <a:pt x="275746" y="607054"/>
                  <a:pt x="200359" y="607056"/>
                  <a:pt x="153859" y="560558"/>
                </a:cubicBezTo>
                <a:cubicBezTo>
                  <a:pt x="107361" y="514061"/>
                  <a:pt x="107360" y="438674"/>
                  <a:pt x="153857" y="392174"/>
                </a:cubicBezTo>
                <a:cubicBezTo>
                  <a:pt x="200355" y="345676"/>
                  <a:pt x="275742" y="345675"/>
                  <a:pt x="322241" y="392172"/>
                </a:cubicBezTo>
                <a:cubicBezTo>
                  <a:pt x="344569" y="414500"/>
                  <a:pt x="357116" y="444785"/>
                  <a:pt x="357116" y="476362"/>
                </a:cubicBezTo>
                <a:cubicBezTo>
                  <a:pt x="357203" y="507959"/>
                  <a:pt x="344646" y="538275"/>
                  <a:pt x="322243" y="560556"/>
                </a:cubicBezTo>
                <a:close/>
                <a:moveTo>
                  <a:pt x="1666801" y="476362"/>
                </a:moveTo>
                <a:cubicBezTo>
                  <a:pt x="1666801" y="365160"/>
                  <a:pt x="1590438" y="271767"/>
                  <a:pt x="1487367" y="245571"/>
                </a:cubicBezTo>
                <a:cubicBezTo>
                  <a:pt x="1487629" y="243097"/>
                  <a:pt x="1487737" y="240611"/>
                  <a:pt x="1487690" y="238124"/>
                </a:cubicBezTo>
                <a:lnTo>
                  <a:pt x="1487690" y="59529"/>
                </a:lnTo>
                <a:cubicBezTo>
                  <a:pt x="1487690" y="26682"/>
                  <a:pt x="1461061" y="54"/>
                  <a:pt x="1428215" y="54"/>
                </a:cubicBezTo>
                <a:cubicBezTo>
                  <a:pt x="1395367" y="54"/>
                  <a:pt x="1368739" y="26682"/>
                  <a:pt x="1368739" y="59529"/>
                </a:cubicBezTo>
                <a:lnTo>
                  <a:pt x="1368739" y="238124"/>
                </a:lnTo>
                <a:cubicBezTo>
                  <a:pt x="1368765" y="240652"/>
                  <a:pt x="1368951" y="243175"/>
                  <a:pt x="1369296" y="245679"/>
                </a:cubicBezTo>
                <a:cubicBezTo>
                  <a:pt x="1266474" y="272021"/>
                  <a:pt x="1190486" y="365301"/>
                  <a:pt x="1190486" y="476362"/>
                </a:cubicBezTo>
                <a:cubicBezTo>
                  <a:pt x="1190486" y="587423"/>
                  <a:pt x="1266428" y="680696"/>
                  <a:pt x="1369249" y="707048"/>
                </a:cubicBezTo>
                <a:cubicBezTo>
                  <a:pt x="1368920" y="709515"/>
                  <a:pt x="1368745" y="711998"/>
                  <a:pt x="1368724" y="714487"/>
                </a:cubicBezTo>
                <a:lnTo>
                  <a:pt x="1368724" y="1607339"/>
                </a:lnTo>
                <a:cubicBezTo>
                  <a:pt x="1368724" y="1640187"/>
                  <a:pt x="1395354" y="1666816"/>
                  <a:pt x="1428200" y="1666816"/>
                </a:cubicBezTo>
                <a:cubicBezTo>
                  <a:pt x="1461048" y="1666816"/>
                  <a:pt x="1487675" y="1640187"/>
                  <a:pt x="1487675" y="1607339"/>
                </a:cubicBezTo>
                <a:lnTo>
                  <a:pt x="1487675" y="714487"/>
                </a:lnTo>
                <a:cubicBezTo>
                  <a:pt x="1487722" y="712039"/>
                  <a:pt x="1487620" y="709591"/>
                  <a:pt x="1487367" y="707154"/>
                </a:cubicBezTo>
                <a:cubicBezTo>
                  <a:pt x="1590445" y="680953"/>
                  <a:pt x="1666801" y="587557"/>
                  <a:pt x="1666801" y="476362"/>
                </a:cubicBezTo>
                <a:close/>
                <a:moveTo>
                  <a:pt x="1512865" y="560549"/>
                </a:moveTo>
                <a:cubicBezTo>
                  <a:pt x="1466365" y="607041"/>
                  <a:pt x="1390982" y="607033"/>
                  <a:pt x="1344490" y="560534"/>
                </a:cubicBezTo>
                <a:cubicBezTo>
                  <a:pt x="1298000" y="514035"/>
                  <a:pt x="1298005" y="438651"/>
                  <a:pt x="1344505" y="392159"/>
                </a:cubicBezTo>
                <a:cubicBezTo>
                  <a:pt x="1391004" y="345669"/>
                  <a:pt x="1466387" y="345675"/>
                  <a:pt x="1512879" y="392174"/>
                </a:cubicBezTo>
                <a:cubicBezTo>
                  <a:pt x="1535204" y="414504"/>
                  <a:pt x="1547746" y="444787"/>
                  <a:pt x="1547742" y="476362"/>
                </a:cubicBezTo>
                <a:cubicBezTo>
                  <a:pt x="1547828" y="507957"/>
                  <a:pt x="1535269" y="538271"/>
                  <a:pt x="1512865" y="560549"/>
                </a:cubicBezTo>
                <a:close/>
              </a:path>
            </a:pathLst>
          </a:custGeom>
          <a:gradFill>
            <a:gsLst>
              <a:gs pos="700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生产运作管理</a:t>
            </a:r>
          </a:p>
        </p:txBody>
      </p:sp>
      <p:grpSp>
        <p:nvGrpSpPr>
          <p:cNvPr id="6" name="Group 3">
            <a:extLst>
              <a:ext uri="{FF2B5EF4-FFF2-40B4-BE49-F238E27FC236}">
                <a16:creationId xmlns:a16="http://schemas.microsoft.com/office/drawing/2014/main" id="{E9A05A99-97C8-45AC-81A8-FB10AA437078}"/>
              </a:ext>
            </a:extLst>
          </p:cNvPr>
          <p:cNvGrpSpPr/>
          <p:nvPr/>
        </p:nvGrpSpPr>
        <p:grpSpPr>
          <a:xfrm>
            <a:off x="1693791" y="1566759"/>
            <a:ext cx="4384673" cy="4790055"/>
            <a:chOff x="3516903" y="1441331"/>
            <a:chExt cx="4384673" cy="4790055"/>
          </a:xfrm>
        </p:grpSpPr>
        <p:sp>
          <p:nvSpPr>
            <p:cNvPr id="7" name="Freeform 21">
              <a:extLst>
                <a:ext uri="{FF2B5EF4-FFF2-40B4-BE49-F238E27FC236}">
                  <a16:creationId xmlns:a16="http://schemas.microsoft.com/office/drawing/2014/main" id="{98056488-AE70-4F32-87E9-A8378641C941}"/>
                </a:ext>
              </a:extLst>
            </p:cNvPr>
            <p:cNvSpPr>
              <a:spLocks/>
            </p:cNvSpPr>
            <p:nvPr/>
          </p:nvSpPr>
          <p:spPr bwMode="auto">
            <a:xfrm rot="10800000">
              <a:off x="4525523" y="4899083"/>
              <a:ext cx="222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lnTo>
                    <a:pt x="1" y="0"/>
                  </a:lnTo>
                  <a:lnTo>
                    <a:pt x="0" y="0"/>
                  </a:lnTo>
                  <a:lnTo>
                    <a:pt x="0" y="0"/>
                  </a:lnTo>
                  <a:close/>
                </a:path>
              </a:pathLst>
            </a:custGeom>
            <a:noFill/>
            <a:ln w="1"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grpSp>
          <p:nvGrpSpPr>
            <p:cNvPr id="8" name="Group 5">
              <a:extLst>
                <a:ext uri="{FF2B5EF4-FFF2-40B4-BE49-F238E27FC236}">
                  <a16:creationId xmlns:a16="http://schemas.microsoft.com/office/drawing/2014/main" id="{3E662DBF-64ED-4919-8C7B-349A7356AEA9}"/>
                </a:ext>
              </a:extLst>
            </p:cNvPr>
            <p:cNvGrpSpPr/>
            <p:nvPr/>
          </p:nvGrpSpPr>
          <p:grpSpPr>
            <a:xfrm>
              <a:off x="5164939" y="1441331"/>
              <a:ext cx="810968" cy="839931"/>
              <a:chOff x="1998028" y="1265209"/>
              <a:chExt cx="608226" cy="629948"/>
            </a:xfrm>
          </p:grpSpPr>
          <p:sp>
            <p:nvSpPr>
              <p:cNvPr id="45" name="Freeform 42">
                <a:extLst>
                  <a:ext uri="{FF2B5EF4-FFF2-40B4-BE49-F238E27FC236}">
                    <a16:creationId xmlns:a16="http://schemas.microsoft.com/office/drawing/2014/main" id="{D8D477C5-7595-4504-97B5-FA1FA6A74456}"/>
                  </a:ext>
                </a:extLst>
              </p:cNvPr>
              <p:cNvSpPr>
                <a:spLocks/>
              </p:cNvSpPr>
              <p:nvPr/>
            </p:nvSpPr>
            <p:spPr bwMode="auto">
              <a:xfrm rot="10800000">
                <a:off x="1998028" y="1265210"/>
                <a:ext cx="275707" cy="511310"/>
              </a:xfrm>
              <a:custGeom>
                <a:avLst/>
                <a:gdLst>
                  <a:gd name="T0" fmla="*/ 0 w 165"/>
                  <a:gd name="T1" fmla="*/ 306 h 306"/>
                  <a:gd name="T2" fmla="*/ 0 w 165"/>
                  <a:gd name="T3" fmla="*/ 306 h 306"/>
                  <a:gd name="T4" fmla="*/ 165 w 165"/>
                  <a:gd name="T5" fmla="*/ 0 h 306"/>
                  <a:gd name="T6" fmla="*/ 83 w 165"/>
                  <a:gd name="T7" fmla="*/ 21 h 306"/>
                  <a:gd name="T8" fmla="*/ 0 w 165"/>
                  <a:gd name="T9" fmla="*/ 306 h 306"/>
                </a:gdLst>
                <a:ahLst/>
                <a:cxnLst>
                  <a:cxn ang="0">
                    <a:pos x="T0" y="T1"/>
                  </a:cxn>
                  <a:cxn ang="0">
                    <a:pos x="T2" y="T3"/>
                  </a:cxn>
                  <a:cxn ang="0">
                    <a:pos x="T4" y="T5"/>
                  </a:cxn>
                  <a:cxn ang="0">
                    <a:pos x="T6" y="T7"/>
                  </a:cxn>
                  <a:cxn ang="0">
                    <a:pos x="T8" y="T9"/>
                  </a:cxn>
                </a:cxnLst>
                <a:rect l="0" t="0" r="r" b="b"/>
                <a:pathLst>
                  <a:path w="165" h="306">
                    <a:moveTo>
                      <a:pt x="0" y="306"/>
                    </a:moveTo>
                    <a:lnTo>
                      <a:pt x="0" y="306"/>
                    </a:lnTo>
                    <a:lnTo>
                      <a:pt x="165" y="0"/>
                    </a:lnTo>
                    <a:lnTo>
                      <a:pt x="83" y="21"/>
                    </a:lnTo>
                    <a:lnTo>
                      <a:pt x="0" y="306"/>
                    </a:lnTo>
                    <a:close/>
                  </a:path>
                </a:pathLst>
              </a:custGeom>
              <a:solidFill>
                <a:srgbClr val="0DBDFD"/>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46" name="Freeform 14">
                <a:extLst>
                  <a:ext uri="{FF2B5EF4-FFF2-40B4-BE49-F238E27FC236}">
                    <a16:creationId xmlns:a16="http://schemas.microsoft.com/office/drawing/2014/main" id="{CC43CC7C-C343-4A1B-9CD3-A466F00DC09E}"/>
                  </a:ext>
                </a:extLst>
              </p:cNvPr>
              <p:cNvSpPr>
                <a:spLocks/>
              </p:cNvSpPr>
              <p:nvPr/>
            </p:nvSpPr>
            <p:spPr bwMode="auto">
              <a:xfrm rot="10800000">
                <a:off x="2135046" y="1265209"/>
                <a:ext cx="471208" cy="616581"/>
              </a:xfrm>
              <a:custGeom>
                <a:avLst/>
                <a:gdLst>
                  <a:gd name="T0" fmla="*/ 339 w 340"/>
                  <a:gd name="T1" fmla="*/ 102 h 446"/>
                  <a:gd name="T2" fmla="*/ 0 w 340"/>
                  <a:gd name="T3" fmla="*/ 21 h 446"/>
                  <a:gd name="T4" fmla="*/ 240 w 340"/>
                  <a:gd name="T5" fmla="*/ 446 h 446"/>
                  <a:gd name="T6" fmla="*/ 340 w 340"/>
                  <a:gd name="T7" fmla="*/ 102 h 446"/>
                  <a:gd name="T8" fmla="*/ 339 w 340"/>
                  <a:gd name="T9" fmla="*/ 102 h 446"/>
                </a:gdLst>
                <a:ahLst/>
                <a:cxnLst>
                  <a:cxn ang="0">
                    <a:pos x="T0" y="T1"/>
                  </a:cxn>
                  <a:cxn ang="0">
                    <a:pos x="T2" y="T3"/>
                  </a:cxn>
                  <a:cxn ang="0">
                    <a:pos x="T4" y="T5"/>
                  </a:cxn>
                  <a:cxn ang="0">
                    <a:pos x="T6" y="T7"/>
                  </a:cxn>
                  <a:cxn ang="0">
                    <a:pos x="T8" y="T9"/>
                  </a:cxn>
                </a:cxnLst>
                <a:rect l="0" t="0" r="r" b="b"/>
                <a:pathLst>
                  <a:path w="340" h="446">
                    <a:moveTo>
                      <a:pt x="339" y="102"/>
                    </a:moveTo>
                    <a:cubicBezTo>
                      <a:pt x="222" y="22"/>
                      <a:pt x="108" y="0"/>
                      <a:pt x="0" y="21"/>
                    </a:cubicBezTo>
                    <a:cubicBezTo>
                      <a:pt x="240" y="446"/>
                      <a:pt x="240" y="446"/>
                      <a:pt x="240" y="446"/>
                    </a:cubicBezTo>
                    <a:cubicBezTo>
                      <a:pt x="340" y="102"/>
                      <a:pt x="340" y="102"/>
                      <a:pt x="340" y="102"/>
                    </a:cubicBezTo>
                    <a:lnTo>
                      <a:pt x="339" y="102"/>
                    </a:lnTo>
                    <a:close/>
                  </a:path>
                </a:pathLst>
              </a:custGeom>
              <a:solidFill>
                <a:srgbClr val="0DBDFD"/>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47" name="Freeform 25">
                <a:extLst>
                  <a:ext uri="{FF2B5EF4-FFF2-40B4-BE49-F238E27FC236}">
                    <a16:creationId xmlns:a16="http://schemas.microsoft.com/office/drawing/2014/main" id="{3E22F455-0B3A-4C50-9CDF-508C44A52E4C}"/>
                  </a:ext>
                </a:extLst>
              </p:cNvPr>
              <p:cNvSpPr>
                <a:spLocks/>
              </p:cNvSpPr>
              <p:nvPr/>
            </p:nvSpPr>
            <p:spPr bwMode="auto">
              <a:xfrm rot="10800000">
                <a:off x="2123350" y="1741430"/>
                <a:ext cx="467866" cy="153727"/>
              </a:xfrm>
              <a:custGeom>
                <a:avLst/>
                <a:gdLst>
                  <a:gd name="T0" fmla="*/ 339 w 339"/>
                  <a:gd name="T1" fmla="*/ 78 h 111"/>
                  <a:gd name="T2" fmla="*/ 175 w 339"/>
                  <a:gd name="T3" fmla="*/ 1 h 111"/>
                  <a:gd name="T4" fmla="*/ 0 w 339"/>
                  <a:gd name="T5" fmla="*/ 28 h 111"/>
                  <a:gd name="T6" fmla="*/ 329 w 339"/>
                  <a:gd name="T7" fmla="*/ 111 h 111"/>
                  <a:gd name="T8" fmla="*/ 330 w 339"/>
                  <a:gd name="T9" fmla="*/ 111 h 111"/>
                  <a:gd name="T10" fmla="*/ 339 w 339"/>
                  <a:gd name="T11" fmla="*/ 78 h 111"/>
                </a:gdLst>
                <a:ahLst/>
                <a:cxnLst>
                  <a:cxn ang="0">
                    <a:pos x="T0" y="T1"/>
                  </a:cxn>
                  <a:cxn ang="0">
                    <a:pos x="T2" y="T3"/>
                  </a:cxn>
                  <a:cxn ang="0">
                    <a:pos x="T4" y="T5"/>
                  </a:cxn>
                  <a:cxn ang="0">
                    <a:pos x="T6" y="T7"/>
                  </a:cxn>
                  <a:cxn ang="0">
                    <a:pos x="T8" y="T9"/>
                  </a:cxn>
                  <a:cxn ang="0">
                    <a:pos x="T10" y="T11"/>
                  </a:cxn>
                </a:cxnLst>
                <a:rect l="0" t="0" r="r" b="b"/>
                <a:pathLst>
                  <a:path w="339" h="111">
                    <a:moveTo>
                      <a:pt x="339" y="78"/>
                    </a:moveTo>
                    <a:cubicBezTo>
                      <a:pt x="283" y="41"/>
                      <a:pt x="228" y="15"/>
                      <a:pt x="175" y="1"/>
                    </a:cubicBezTo>
                    <a:cubicBezTo>
                      <a:pt x="95" y="0"/>
                      <a:pt x="38" y="14"/>
                      <a:pt x="0" y="28"/>
                    </a:cubicBezTo>
                    <a:cubicBezTo>
                      <a:pt x="105" y="10"/>
                      <a:pt x="216" y="34"/>
                      <a:pt x="329" y="111"/>
                    </a:cubicBezTo>
                    <a:cubicBezTo>
                      <a:pt x="330" y="111"/>
                      <a:pt x="330" y="111"/>
                      <a:pt x="330" y="111"/>
                    </a:cubicBezTo>
                    <a:cubicBezTo>
                      <a:pt x="339" y="78"/>
                      <a:pt x="339" y="78"/>
                      <a:pt x="339" y="78"/>
                    </a:cubicBezTo>
                    <a:close/>
                  </a:path>
                </a:pathLst>
              </a:custGeom>
              <a:solidFill>
                <a:srgbClr val="0DBDFD">
                  <a:lumMod val="75000"/>
                </a:srgb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48" name="Freeform 29">
                <a:extLst>
                  <a:ext uri="{FF2B5EF4-FFF2-40B4-BE49-F238E27FC236}">
                    <a16:creationId xmlns:a16="http://schemas.microsoft.com/office/drawing/2014/main" id="{816A4A96-A0FA-4193-9F4F-3FCE1A354D00}"/>
                  </a:ext>
                </a:extLst>
              </p:cNvPr>
              <p:cNvSpPr>
                <a:spLocks/>
              </p:cNvSpPr>
              <p:nvPr/>
            </p:nvSpPr>
            <p:spPr bwMode="auto">
              <a:xfrm rot="10800000">
                <a:off x="1999698" y="1741430"/>
                <a:ext cx="135347" cy="63496"/>
              </a:xfrm>
              <a:custGeom>
                <a:avLst/>
                <a:gdLst>
                  <a:gd name="T0" fmla="*/ 9 w 98"/>
                  <a:gd name="T1" fmla="*/ 13 h 46"/>
                  <a:gd name="T2" fmla="*/ 0 w 98"/>
                  <a:gd name="T3" fmla="*/ 46 h 46"/>
                  <a:gd name="T4" fmla="*/ 98 w 98"/>
                  <a:gd name="T5" fmla="*/ 20 h 46"/>
                  <a:gd name="T6" fmla="*/ 53 w 98"/>
                  <a:gd name="T7" fmla="*/ 0 h 46"/>
                  <a:gd name="T8" fmla="*/ 9 w 98"/>
                  <a:gd name="T9" fmla="*/ 13 h 46"/>
                </a:gdLst>
                <a:ahLst/>
                <a:cxnLst>
                  <a:cxn ang="0">
                    <a:pos x="T0" y="T1"/>
                  </a:cxn>
                  <a:cxn ang="0">
                    <a:pos x="T2" y="T3"/>
                  </a:cxn>
                  <a:cxn ang="0">
                    <a:pos x="T4" y="T5"/>
                  </a:cxn>
                  <a:cxn ang="0">
                    <a:pos x="T6" y="T7"/>
                  </a:cxn>
                  <a:cxn ang="0">
                    <a:pos x="T8" y="T9"/>
                  </a:cxn>
                </a:cxnLst>
                <a:rect l="0" t="0" r="r" b="b"/>
                <a:pathLst>
                  <a:path w="98" h="46">
                    <a:moveTo>
                      <a:pt x="9" y="13"/>
                    </a:moveTo>
                    <a:cubicBezTo>
                      <a:pt x="0" y="46"/>
                      <a:pt x="0" y="46"/>
                      <a:pt x="0" y="46"/>
                    </a:cubicBezTo>
                    <a:cubicBezTo>
                      <a:pt x="98" y="20"/>
                      <a:pt x="98" y="20"/>
                      <a:pt x="98" y="20"/>
                    </a:cubicBezTo>
                    <a:cubicBezTo>
                      <a:pt x="86" y="14"/>
                      <a:pt x="62" y="4"/>
                      <a:pt x="53" y="0"/>
                    </a:cubicBezTo>
                    <a:lnTo>
                      <a:pt x="9" y="13"/>
                    </a:lnTo>
                    <a:close/>
                  </a:path>
                </a:pathLst>
              </a:custGeom>
              <a:solidFill>
                <a:srgbClr val="0DBDFD">
                  <a:lumMod val="75000"/>
                </a:srgb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9" name="Group 6">
              <a:extLst>
                <a:ext uri="{FF2B5EF4-FFF2-40B4-BE49-F238E27FC236}">
                  <a16:creationId xmlns:a16="http://schemas.microsoft.com/office/drawing/2014/main" id="{F893E081-2533-4CB0-8839-FDD42D6C1A34}"/>
                </a:ext>
              </a:extLst>
            </p:cNvPr>
            <p:cNvGrpSpPr/>
            <p:nvPr/>
          </p:nvGrpSpPr>
          <p:grpSpPr>
            <a:xfrm>
              <a:off x="3516903" y="4237386"/>
              <a:ext cx="4384673" cy="1994000"/>
              <a:chOff x="762000" y="3362250"/>
              <a:chExt cx="3288505" cy="1495500"/>
            </a:xfrm>
          </p:grpSpPr>
          <p:pic>
            <p:nvPicPr>
              <p:cNvPr id="41" name="Picture 38">
                <a:extLst>
                  <a:ext uri="{FF2B5EF4-FFF2-40B4-BE49-F238E27FC236}">
                    <a16:creationId xmlns:a16="http://schemas.microsoft.com/office/drawing/2014/main" id="{FF782D06-6841-45D5-8F14-ED515DE5130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2000" y="4095750"/>
                <a:ext cx="3288505" cy="719208"/>
              </a:xfrm>
              <a:prstGeom prst="rect">
                <a:avLst/>
              </a:prstGeom>
            </p:spPr>
          </p:pic>
          <p:sp>
            <p:nvSpPr>
              <p:cNvPr id="42" name="Freeform 20">
                <a:extLst>
                  <a:ext uri="{FF2B5EF4-FFF2-40B4-BE49-F238E27FC236}">
                    <a16:creationId xmlns:a16="http://schemas.microsoft.com/office/drawing/2014/main" id="{04AAC735-CD98-4263-8068-61127DAEE7C2}"/>
                  </a:ext>
                </a:extLst>
              </p:cNvPr>
              <p:cNvSpPr>
                <a:spLocks/>
              </p:cNvSpPr>
              <p:nvPr/>
            </p:nvSpPr>
            <p:spPr bwMode="auto">
              <a:xfrm rot="10800000">
                <a:off x="764868" y="3858523"/>
                <a:ext cx="3121332" cy="999227"/>
              </a:xfrm>
              <a:custGeom>
                <a:avLst/>
                <a:gdLst>
                  <a:gd name="T0" fmla="*/ 1710 w 2255"/>
                  <a:gd name="T1" fmla="*/ 722 h 722"/>
                  <a:gd name="T2" fmla="*/ 1711 w 2255"/>
                  <a:gd name="T3" fmla="*/ 722 h 722"/>
                  <a:gd name="T4" fmla="*/ 2255 w 2255"/>
                  <a:gd name="T5" fmla="*/ 571 h 722"/>
                  <a:gd name="T6" fmla="*/ 2255 w 2255"/>
                  <a:gd name="T7" fmla="*/ 571 h 722"/>
                  <a:gd name="T8" fmla="*/ 0 w 2255"/>
                  <a:gd name="T9" fmla="*/ 526 h 722"/>
                  <a:gd name="T10" fmla="*/ 2 w 2255"/>
                  <a:gd name="T11" fmla="*/ 530 h 722"/>
                  <a:gd name="T12" fmla="*/ 1710 w 2255"/>
                  <a:gd name="T13" fmla="*/ 722 h 722"/>
                </a:gdLst>
                <a:ahLst/>
                <a:cxnLst>
                  <a:cxn ang="0">
                    <a:pos x="T0" y="T1"/>
                  </a:cxn>
                  <a:cxn ang="0">
                    <a:pos x="T2" y="T3"/>
                  </a:cxn>
                  <a:cxn ang="0">
                    <a:pos x="T4" y="T5"/>
                  </a:cxn>
                  <a:cxn ang="0">
                    <a:pos x="T6" y="T7"/>
                  </a:cxn>
                  <a:cxn ang="0">
                    <a:pos x="T8" y="T9"/>
                  </a:cxn>
                  <a:cxn ang="0">
                    <a:pos x="T10" y="T11"/>
                  </a:cxn>
                  <a:cxn ang="0">
                    <a:pos x="T12" y="T13"/>
                  </a:cxn>
                </a:cxnLst>
                <a:rect l="0" t="0" r="r" b="b"/>
                <a:pathLst>
                  <a:path w="2255" h="722">
                    <a:moveTo>
                      <a:pt x="1710" y="722"/>
                    </a:moveTo>
                    <a:cubicBezTo>
                      <a:pt x="1711" y="722"/>
                      <a:pt x="1711" y="722"/>
                      <a:pt x="1711" y="722"/>
                    </a:cubicBezTo>
                    <a:cubicBezTo>
                      <a:pt x="2255" y="571"/>
                      <a:pt x="2255" y="571"/>
                      <a:pt x="2255" y="571"/>
                    </a:cubicBezTo>
                    <a:cubicBezTo>
                      <a:pt x="2255" y="571"/>
                      <a:pt x="2255" y="571"/>
                      <a:pt x="2255" y="571"/>
                    </a:cubicBezTo>
                    <a:cubicBezTo>
                      <a:pt x="1140" y="0"/>
                      <a:pt x="0" y="526"/>
                      <a:pt x="0" y="526"/>
                    </a:cubicBezTo>
                    <a:cubicBezTo>
                      <a:pt x="2" y="530"/>
                      <a:pt x="2" y="530"/>
                      <a:pt x="2" y="530"/>
                    </a:cubicBezTo>
                    <a:cubicBezTo>
                      <a:pt x="799" y="190"/>
                      <a:pt x="1646" y="683"/>
                      <a:pt x="1710" y="722"/>
                    </a:cubicBezTo>
                    <a:close/>
                  </a:path>
                </a:pathLst>
              </a:custGeom>
              <a:solidFill>
                <a:sysClr val="window" lastClr="FFFFFF">
                  <a:lumMod val="50000"/>
                </a:sysClr>
              </a:solidFill>
              <a:ln>
                <a:noFill/>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43" name="Freeform 6">
                <a:extLst>
                  <a:ext uri="{FF2B5EF4-FFF2-40B4-BE49-F238E27FC236}">
                    <a16:creationId xmlns:a16="http://schemas.microsoft.com/office/drawing/2014/main" id="{C19234B4-5A69-48E4-B044-401111090038}"/>
                  </a:ext>
                </a:extLst>
              </p:cNvPr>
              <p:cNvSpPr>
                <a:spLocks/>
              </p:cNvSpPr>
              <p:nvPr/>
            </p:nvSpPr>
            <p:spPr bwMode="auto">
              <a:xfrm rot="10800000">
                <a:off x="764868" y="3362250"/>
                <a:ext cx="898970" cy="705140"/>
              </a:xfrm>
              <a:custGeom>
                <a:avLst/>
                <a:gdLst>
                  <a:gd name="T0" fmla="*/ 105 w 649"/>
                  <a:gd name="T1" fmla="*/ 151 h 509"/>
                  <a:gd name="T2" fmla="*/ 104 w 649"/>
                  <a:gd name="T3" fmla="*/ 151 h 509"/>
                  <a:gd name="T4" fmla="*/ 0 w 649"/>
                  <a:gd name="T5" fmla="*/ 509 h 509"/>
                  <a:gd name="T6" fmla="*/ 1 w 649"/>
                  <a:gd name="T7" fmla="*/ 509 h 509"/>
                  <a:gd name="T8" fmla="*/ 447 w 649"/>
                  <a:gd name="T9" fmla="*/ 375 h 509"/>
                  <a:gd name="T10" fmla="*/ 649 w 649"/>
                  <a:gd name="T11" fmla="*/ 0 h 509"/>
                  <a:gd name="T12" fmla="*/ 105 w 649"/>
                  <a:gd name="T13" fmla="*/ 151 h 509"/>
                </a:gdLst>
                <a:ahLst/>
                <a:cxnLst>
                  <a:cxn ang="0">
                    <a:pos x="T0" y="T1"/>
                  </a:cxn>
                  <a:cxn ang="0">
                    <a:pos x="T2" y="T3"/>
                  </a:cxn>
                  <a:cxn ang="0">
                    <a:pos x="T4" y="T5"/>
                  </a:cxn>
                  <a:cxn ang="0">
                    <a:pos x="T6" y="T7"/>
                  </a:cxn>
                  <a:cxn ang="0">
                    <a:pos x="T8" y="T9"/>
                  </a:cxn>
                  <a:cxn ang="0">
                    <a:pos x="T10" y="T11"/>
                  </a:cxn>
                  <a:cxn ang="0">
                    <a:pos x="T12" y="T13"/>
                  </a:cxn>
                </a:cxnLst>
                <a:rect l="0" t="0" r="r" b="b"/>
                <a:pathLst>
                  <a:path w="649" h="509">
                    <a:moveTo>
                      <a:pt x="105" y="151"/>
                    </a:moveTo>
                    <a:cubicBezTo>
                      <a:pt x="104" y="151"/>
                      <a:pt x="104" y="151"/>
                      <a:pt x="104" y="151"/>
                    </a:cubicBezTo>
                    <a:cubicBezTo>
                      <a:pt x="0" y="509"/>
                      <a:pt x="0" y="509"/>
                      <a:pt x="0" y="509"/>
                    </a:cubicBezTo>
                    <a:cubicBezTo>
                      <a:pt x="0" y="509"/>
                      <a:pt x="0" y="509"/>
                      <a:pt x="1" y="509"/>
                    </a:cubicBezTo>
                    <a:cubicBezTo>
                      <a:pt x="447" y="375"/>
                      <a:pt x="447" y="375"/>
                      <a:pt x="447" y="375"/>
                    </a:cubicBezTo>
                    <a:cubicBezTo>
                      <a:pt x="649" y="0"/>
                      <a:pt x="649" y="0"/>
                      <a:pt x="649" y="0"/>
                    </a:cubicBezTo>
                    <a:lnTo>
                      <a:pt x="105" y="151"/>
                    </a:ln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44" name="Freeform 12">
                <a:extLst>
                  <a:ext uri="{FF2B5EF4-FFF2-40B4-BE49-F238E27FC236}">
                    <a16:creationId xmlns:a16="http://schemas.microsoft.com/office/drawing/2014/main" id="{13F53BA9-00A7-4666-A7A1-9F12AA5D2955}"/>
                  </a:ext>
                </a:extLst>
              </p:cNvPr>
              <p:cNvSpPr>
                <a:spLocks/>
              </p:cNvSpPr>
              <p:nvPr/>
            </p:nvSpPr>
            <p:spPr bwMode="auto">
              <a:xfrm rot="10800000">
                <a:off x="1520137" y="3362250"/>
                <a:ext cx="2362721" cy="1231490"/>
              </a:xfrm>
              <a:custGeom>
                <a:avLst/>
                <a:gdLst>
                  <a:gd name="T0" fmla="*/ 1604 w 1708"/>
                  <a:gd name="T1" fmla="*/ 890 h 890"/>
                  <a:gd name="T2" fmla="*/ 1708 w 1708"/>
                  <a:gd name="T3" fmla="*/ 532 h 890"/>
                  <a:gd name="T4" fmla="*/ 0 w 1708"/>
                  <a:gd name="T5" fmla="*/ 340 h 890"/>
                  <a:gd name="T6" fmla="*/ 198 w 1708"/>
                  <a:gd name="T7" fmla="*/ 691 h 890"/>
                  <a:gd name="T8" fmla="*/ 1604 w 1708"/>
                  <a:gd name="T9" fmla="*/ 890 h 890"/>
                </a:gdLst>
                <a:ahLst/>
                <a:cxnLst>
                  <a:cxn ang="0">
                    <a:pos x="T0" y="T1"/>
                  </a:cxn>
                  <a:cxn ang="0">
                    <a:pos x="T2" y="T3"/>
                  </a:cxn>
                  <a:cxn ang="0">
                    <a:pos x="T4" y="T5"/>
                  </a:cxn>
                  <a:cxn ang="0">
                    <a:pos x="T6" y="T7"/>
                  </a:cxn>
                  <a:cxn ang="0">
                    <a:pos x="T8" y="T9"/>
                  </a:cxn>
                </a:cxnLst>
                <a:rect l="0" t="0" r="r" b="b"/>
                <a:pathLst>
                  <a:path w="1708" h="890">
                    <a:moveTo>
                      <a:pt x="1604" y="890"/>
                    </a:moveTo>
                    <a:cubicBezTo>
                      <a:pt x="1708" y="532"/>
                      <a:pt x="1708" y="532"/>
                      <a:pt x="1708" y="532"/>
                    </a:cubicBezTo>
                    <a:cubicBezTo>
                      <a:pt x="1644" y="493"/>
                      <a:pt x="797" y="0"/>
                      <a:pt x="0" y="340"/>
                    </a:cubicBezTo>
                    <a:cubicBezTo>
                      <a:pt x="198" y="691"/>
                      <a:pt x="198" y="691"/>
                      <a:pt x="198" y="691"/>
                    </a:cubicBezTo>
                    <a:cubicBezTo>
                      <a:pt x="278" y="659"/>
                      <a:pt x="854" y="453"/>
                      <a:pt x="1604" y="890"/>
                    </a:cubicBez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10" name="Group 7">
              <a:extLst>
                <a:ext uri="{FF2B5EF4-FFF2-40B4-BE49-F238E27FC236}">
                  <a16:creationId xmlns:a16="http://schemas.microsoft.com/office/drawing/2014/main" id="{E5F56A5F-A4E7-445C-B5DA-0A3E6C0ADADF}"/>
                </a:ext>
              </a:extLst>
            </p:cNvPr>
            <p:cNvGrpSpPr/>
            <p:nvPr/>
          </p:nvGrpSpPr>
          <p:grpSpPr>
            <a:xfrm>
              <a:off x="4763912" y="2136446"/>
              <a:ext cx="1653125" cy="1004797"/>
              <a:chOff x="1697257" y="1786545"/>
              <a:chExt cx="1239844" cy="753598"/>
            </a:xfrm>
            <a:solidFill>
              <a:srgbClr val="011D2C">
                <a:lumMod val="40000"/>
                <a:lumOff val="60000"/>
              </a:srgbClr>
            </a:solidFill>
          </p:grpSpPr>
          <p:sp>
            <p:nvSpPr>
              <p:cNvPr id="37" name="Freeform 8">
                <a:extLst>
                  <a:ext uri="{FF2B5EF4-FFF2-40B4-BE49-F238E27FC236}">
                    <a16:creationId xmlns:a16="http://schemas.microsoft.com/office/drawing/2014/main" id="{02BCD2D8-0F22-4AFE-920B-CDAAFEC2DF66}"/>
                  </a:ext>
                </a:extLst>
              </p:cNvPr>
              <p:cNvSpPr>
                <a:spLocks/>
              </p:cNvSpPr>
              <p:nvPr/>
            </p:nvSpPr>
            <p:spPr bwMode="auto">
              <a:xfrm rot="10800000">
                <a:off x="1697257" y="1786546"/>
                <a:ext cx="426092" cy="551413"/>
              </a:xfrm>
              <a:custGeom>
                <a:avLst/>
                <a:gdLst>
                  <a:gd name="T0" fmla="*/ 0 w 255"/>
                  <a:gd name="T1" fmla="*/ 330 h 330"/>
                  <a:gd name="T2" fmla="*/ 92 w 255"/>
                  <a:gd name="T3" fmla="*/ 302 h 330"/>
                  <a:gd name="T4" fmla="*/ 255 w 255"/>
                  <a:gd name="T5" fmla="*/ 0 h 330"/>
                  <a:gd name="T6" fmla="*/ 83 w 255"/>
                  <a:gd name="T7" fmla="*/ 46 h 330"/>
                  <a:gd name="T8" fmla="*/ 0 w 255"/>
                  <a:gd name="T9" fmla="*/ 330 h 330"/>
                </a:gdLst>
                <a:ahLst/>
                <a:cxnLst>
                  <a:cxn ang="0">
                    <a:pos x="T0" y="T1"/>
                  </a:cxn>
                  <a:cxn ang="0">
                    <a:pos x="T2" y="T3"/>
                  </a:cxn>
                  <a:cxn ang="0">
                    <a:pos x="T4" y="T5"/>
                  </a:cxn>
                  <a:cxn ang="0">
                    <a:pos x="T6" y="T7"/>
                  </a:cxn>
                  <a:cxn ang="0">
                    <a:pos x="T8" y="T9"/>
                  </a:cxn>
                </a:cxnLst>
                <a:rect l="0" t="0" r="r" b="b"/>
                <a:pathLst>
                  <a:path w="255" h="330">
                    <a:moveTo>
                      <a:pt x="0" y="330"/>
                    </a:moveTo>
                    <a:lnTo>
                      <a:pt x="92" y="302"/>
                    </a:lnTo>
                    <a:lnTo>
                      <a:pt x="255" y="0"/>
                    </a:lnTo>
                    <a:lnTo>
                      <a:pt x="83" y="46"/>
                    </a:lnTo>
                    <a:lnTo>
                      <a:pt x="0" y="330"/>
                    </a:ln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38" name="Freeform 15">
                <a:extLst>
                  <a:ext uri="{FF2B5EF4-FFF2-40B4-BE49-F238E27FC236}">
                    <a16:creationId xmlns:a16="http://schemas.microsoft.com/office/drawing/2014/main" id="{A2444941-84C6-4359-BFB0-B407F62CAD73}"/>
                  </a:ext>
                </a:extLst>
              </p:cNvPr>
              <p:cNvSpPr>
                <a:spLocks/>
              </p:cNvSpPr>
              <p:nvPr/>
            </p:nvSpPr>
            <p:spPr bwMode="auto">
              <a:xfrm rot="10800000">
                <a:off x="1984660" y="1786545"/>
                <a:ext cx="952441" cy="736889"/>
              </a:xfrm>
              <a:custGeom>
                <a:avLst/>
                <a:gdLst>
                  <a:gd name="T0" fmla="*/ 588 w 688"/>
                  <a:gd name="T1" fmla="*/ 532 h 532"/>
                  <a:gd name="T2" fmla="*/ 588 w 688"/>
                  <a:gd name="T3" fmla="*/ 532 h 532"/>
                  <a:gd name="T4" fmla="*/ 688 w 688"/>
                  <a:gd name="T5" fmla="*/ 189 h 532"/>
                  <a:gd name="T6" fmla="*/ 688 w 688"/>
                  <a:gd name="T7" fmla="*/ 189 h 532"/>
                  <a:gd name="T8" fmla="*/ 0 w 688"/>
                  <a:gd name="T9" fmla="*/ 58 h 532"/>
                  <a:gd name="T10" fmla="*/ 220 w 688"/>
                  <a:gd name="T11" fmla="*/ 450 h 532"/>
                  <a:gd name="T12" fmla="*/ 588 w 688"/>
                  <a:gd name="T13" fmla="*/ 532 h 532"/>
                </a:gdLst>
                <a:ahLst/>
                <a:cxnLst>
                  <a:cxn ang="0">
                    <a:pos x="T0" y="T1"/>
                  </a:cxn>
                  <a:cxn ang="0">
                    <a:pos x="T2" y="T3"/>
                  </a:cxn>
                  <a:cxn ang="0">
                    <a:pos x="T4" y="T5"/>
                  </a:cxn>
                  <a:cxn ang="0">
                    <a:pos x="T6" y="T7"/>
                  </a:cxn>
                  <a:cxn ang="0">
                    <a:pos x="T8" y="T9"/>
                  </a:cxn>
                  <a:cxn ang="0">
                    <a:pos x="T10" y="T11"/>
                  </a:cxn>
                  <a:cxn ang="0">
                    <a:pos x="T12" y="T13"/>
                  </a:cxn>
                </a:cxnLst>
                <a:rect l="0" t="0" r="r" b="b"/>
                <a:pathLst>
                  <a:path w="688" h="532">
                    <a:moveTo>
                      <a:pt x="588" y="532"/>
                    </a:moveTo>
                    <a:cubicBezTo>
                      <a:pt x="588" y="532"/>
                      <a:pt x="588" y="532"/>
                      <a:pt x="588" y="532"/>
                    </a:cubicBezTo>
                    <a:cubicBezTo>
                      <a:pt x="688" y="189"/>
                      <a:pt x="688" y="189"/>
                      <a:pt x="688" y="189"/>
                    </a:cubicBezTo>
                    <a:cubicBezTo>
                      <a:pt x="688" y="189"/>
                      <a:pt x="688" y="189"/>
                      <a:pt x="688" y="189"/>
                    </a:cubicBezTo>
                    <a:cubicBezTo>
                      <a:pt x="435" y="16"/>
                      <a:pt x="201" y="0"/>
                      <a:pt x="0" y="58"/>
                    </a:cubicBezTo>
                    <a:cubicBezTo>
                      <a:pt x="220" y="450"/>
                      <a:pt x="220" y="450"/>
                      <a:pt x="220" y="450"/>
                    </a:cubicBezTo>
                    <a:cubicBezTo>
                      <a:pt x="336" y="424"/>
                      <a:pt x="459" y="445"/>
                      <a:pt x="588" y="532"/>
                    </a:cubicBez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39" name="Freeform 24">
                <a:extLst>
                  <a:ext uri="{FF2B5EF4-FFF2-40B4-BE49-F238E27FC236}">
                    <a16:creationId xmlns:a16="http://schemas.microsoft.com/office/drawing/2014/main" id="{92A5D98D-983A-4A5E-821B-80C49B91650A}"/>
                  </a:ext>
                </a:extLst>
              </p:cNvPr>
              <p:cNvSpPr>
                <a:spLocks/>
              </p:cNvSpPr>
              <p:nvPr/>
            </p:nvSpPr>
            <p:spPr bwMode="auto">
              <a:xfrm rot="10800000">
                <a:off x="1971293" y="2261094"/>
                <a:ext cx="932389" cy="279049"/>
              </a:xfrm>
              <a:custGeom>
                <a:avLst/>
                <a:gdLst>
                  <a:gd name="T0" fmla="*/ 191 w 674"/>
                  <a:gd name="T1" fmla="*/ 0 h 201"/>
                  <a:gd name="T2" fmla="*/ 0 w 674"/>
                  <a:gd name="T3" fmla="*/ 63 h 201"/>
                  <a:gd name="T4" fmla="*/ 664 w 674"/>
                  <a:gd name="T5" fmla="*/ 201 h 201"/>
                  <a:gd name="T6" fmla="*/ 664 w 674"/>
                  <a:gd name="T7" fmla="*/ 201 h 201"/>
                  <a:gd name="T8" fmla="*/ 674 w 674"/>
                  <a:gd name="T9" fmla="*/ 168 h 201"/>
                  <a:gd name="T10" fmla="*/ 191 w 674"/>
                  <a:gd name="T11" fmla="*/ 0 h 201"/>
                </a:gdLst>
                <a:ahLst/>
                <a:cxnLst>
                  <a:cxn ang="0">
                    <a:pos x="T0" y="T1"/>
                  </a:cxn>
                  <a:cxn ang="0">
                    <a:pos x="T2" y="T3"/>
                  </a:cxn>
                  <a:cxn ang="0">
                    <a:pos x="T4" y="T5"/>
                  </a:cxn>
                  <a:cxn ang="0">
                    <a:pos x="T6" y="T7"/>
                  </a:cxn>
                  <a:cxn ang="0">
                    <a:pos x="T8" y="T9"/>
                  </a:cxn>
                  <a:cxn ang="0">
                    <a:pos x="T10" y="T11"/>
                  </a:cxn>
                </a:cxnLst>
                <a:rect l="0" t="0" r="r" b="b"/>
                <a:pathLst>
                  <a:path w="674" h="201">
                    <a:moveTo>
                      <a:pt x="191" y="0"/>
                    </a:moveTo>
                    <a:cubicBezTo>
                      <a:pt x="86" y="21"/>
                      <a:pt x="26" y="49"/>
                      <a:pt x="0" y="63"/>
                    </a:cubicBezTo>
                    <a:cubicBezTo>
                      <a:pt x="196" y="13"/>
                      <a:pt x="421" y="35"/>
                      <a:pt x="664" y="201"/>
                    </a:cubicBezTo>
                    <a:cubicBezTo>
                      <a:pt x="664" y="201"/>
                      <a:pt x="664" y="201"/>
                      <a:pt x="664" y="201"/>
                    </a:cubicBezTo>
                    <a:cubicBezTo>
                      <a:pt x="674" y="168"/>
                      <a:pt x="674" y="168"/>
                      <a:pt x="674" y="168"/>
                    </a:cubicBezTo>
                    <a:cubicBezTo>
                      <a:pt x="501" y="52"/>
                      <a:pt x="339" y="3"/>
                      <a:pt x="191" y="0"/>
                    </a:cubicBezTo>
                    <a:close/>
                  </a:path>
                </a:pathLst>
              </a:custGeom>
              <a:solidFill>
                <a:sysClr val="window" lastClr="FFFFFF">
                  <a:lumMod val="50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40" name="Freeform 28">
                <a:extLst>
                  <a:ext uri="{FF2B5EF4-FFF2-40B4-BE49-F238E27FC236}">
                    <a16:creationId xmlns:a16="http://schemas.microsoft.com/office/drawing/2014/main" id="{4A17F607-D0D6-46F9-A41F-8E2147536373}"/>
                  </a:ext>
                </a:extLst>
              </p:cNvPr>
              <p:cNvSpPr>
                <a:spLocks/>
              </p:cNvSpPr>
              <p:nvPr/>
            </p:nvSpPr>
            <p:spPr bwMode="auto">
              <a:xfrm rot="10800000">
                <a:off x="1697257" y="2261096"/>
                <a:ext cx="287403" cy="106941"/>
              </a:xfrm>
              <a:custGeom>
                <a:avLst/>
                <a:gdLst>
                  <a:gd name="T0" fmla="*/ 10 w 207"/>
                  <a:gd name="T1" fmla="*/ 44 h 77"/>
                  <a:gd name="T2" fmla="*/ 10 w 207"/>
                  <a:gd name="T3" fmla="*/ 44 h 77"/>
                  <a:gd name="T4" fmla="*/ 0 w 207"/>
                  <a:gd name="T5" fmla="*/ 77 h 77"/>
                  <a:gd name="T6" fmla="*/ 207 w 207"/>
                  <a:gd name="T7" fmla="*/ 22 h 77"/>
                  <a:gd name="T8" fmla="*/ 159 w 207"/>
                  <a:gd name="T9" fmla="*/ 0 h 77"/>
                  <a:gd name="T10" fmla="*/ 10 w 207"/>
                  <a:gd name="T11" fmla="*/ 44 h 77"/>
                </a:gdLst>
                <a:ahLst/>
                <a:cxnLst>
                  <a:cxn ang="0">
                    <a:pos x="T0" y="T1"/>
                  </a:cxn>
                  <a:cxn ang="0">
                    <a:pos x="T2" y="T3"/>
                  </a:cxn>
                  <a:cxn ang="0">
                    <a:pos x="T4" y="T5"/>
                  </a:cxn>
                  <a:cxn ang="0">
                    <a:pos x="T6" y="T7"/>
                  </a:cxn>
                  <a:cxn ang="0">
                    <a:pos x="T8" y="T9"/>
                  </a:cxn>
                  <a:cxn ang="0">
                    <a:pos x="T10" y="T11"/>
                  </a:cxn>
                </a:cxnLst>
                <a:rect l="0" t="0" r="r" b="b"/>
                <a:pathLst>
                  <a:path w="207" h="77">
                    <a:moveTo>
                      <a:pt x="10" y="44"/>
                    </a:moveTo>
                    <a:cubicBezTo>
                      <a:pt x="10" y="44"/>
                      <a:pt x="10" y="44"/>
                      <a:pt x="10" y="44"/>
                    </a:cubicBezTo>
                    <a:cubicBezTo>
                      <a:pt x="0" y="77"/>
                      <a:pt x="0" y="77"/>
                      <a:pt x="0" y="77"/>
                    </a:cubicBezTo>
                    <a:cubicBezTo>
                      <a:pt x="207" y="22"/>
                      <a:pt x="207" y="22"/>
                      <a:pt x="207" y="22"/>
                    </a:cubicBezTo>
                    <a:cubicBezTo>
                      <a:pt x="159" y="0"/>
                      <a:pt x="159" y="0"/>
                      <a:pt x="159" y="0"/>
                    </a:cubicBezTo>
                    <a:lnTo>
                      <a:pt x="10" y="44"/>
                    </a:lnTo>
                    <a:close/>
                  </a:path>
                </a:pathLst>
              </a:custGeom>
              <a:solidFill>
                <a:sysClr val="window" lastClr="FFFFFF">
                  <a:lumMod val="50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11" name="Group 8">
              <a:extLst>
                <a:ext uri="{FF2B5EF4-FFF2-40B4-BE49-F238E27FC236}">
                  <a16:creationId xmlns:a16="http://schemas.microsoft.com/office/drawing/2014/main" id="{55202E2F-BC8C-438F-AF0D-528A1EE966A0}"/>
                </a:ext>
              </a:extLst>
            </p:cNvPr>
            <p:cNvGrpSpPr/>
            <p:nvPr/>
          </p:nvGrpSpPr>
          <p:grpSpPr>
            <a:xfrm>
              <a:off x="4353973" y="2831562"/>
              <a:ext cx="2499739" cy="1142928"/>
              <a:chOff x="1389803" y="2307882"/>
              <a:chExt cx="1874804" cy="857196"/>
            </a:xfrm>
            <a:solidFill>
              <a:srgbClr val="0DBDFD"/>
            </a:solidFill>
          </p:grpSpPr>
          <p:sp>
            <p:nvSpPr>
              <p:cNvPr id="33" name="Freeform 9">
                <a:extLst>
                  <a:ext uri="{FF2B5EF4-FFF2-40B4-BE49-F238E27FC236}">
                    <a16:creationId xmlns:a16="http://schemas.microsoft.com/office/drawing/2014/main" id="{2C00D1C7-DAE7-49C1-A434-A8B9227BD3CA}"/>
                  </a:ext>
                </a:extLst>
              </p:cNvPr>
              <p:cNvSpPr>
                <a:spLocks/>
              </p:cNvSpPr>
              <p:nvPr/>
            </p:nvSpPr>
            <p:spPr bwMode="auto">
              <a:xfrm rot="10800000">
                <a:off x="1389803" y="2307882"/>
                <a:ext cx="581490" cy="601542"/>
              </a:xfrm>
              <a:custGeom>
                <a:avLst/>
                <a:gdLst>
                  <a:gd name="T0" fmla="*/ 102 w 420"/>
                  <a:gd name="T1" fmla="*/ 84 h 435"/>
                  <a:gd name="T2" fmla="*/ 0 w 420"/>
                  <a:gd name="T3" fmla="*/ 435 h 435"/>
                  <a:gd name="T4" fmla="*/ 0 w 420"/>
                  <a:gd name="T5" fmla="*/ 435 h 435"/>
                  <a:gd name="T6" fmla="*/ 222 w 420"/>
                  <a:gd name="T7" fmla="*/ 369 h 435"/>
                  <a:gd name="T8" fmla="*/ 420 w 420"/>
                  <a:gd name="T9" fmla="*/ 0 h 435"/>
                  <a:gd name="T10" fmla="*/ 102 w 420"/>
                  <a:gd name="T11" fmla="*/ 84 h 435"/>
                  <a:gd name="T12" fmla="*/ 102 w 420"/>
                  <a:gd name="T13" fmla="*/ 84 h 435"/>
                </a:gdLst>
                <a:ahLst/>
                <a:cxnLst>
                  <a:cxn ang="0">
                    <a:pos x="T0" y="T1"/>
                  </a:cxn>
                  <a:cxn ang="0">
                    <a:pos x="T2" y="T3"/>
                  </a:cxn>
                  <a:cxn ang="0">
                    <a:pos x="T4" y="T5"/>
                  </a:cxn>
                  <a:cxn ang="0">
                    <a:pos x="T6" y="T7"/>
                  </a:cxn>
                  <a:cxn ang="0">
                    <a:pos x="T8" y="T9"/>
                  </a:cxn>
                  <a:cxn ang="0">
                    <a:pos x="T10" y="T11"/>
                  </a:cxn>
                  <a:cxn ang="0">
                    <a:pos x="T12" y="T13"/>
                  </a:cxn>
                </a:cxnLst>
                <a:rect l="0" t="0" r="r" b="b"/>
                <a:pathLst>
                  <a:path w="420" h="435">
                    <a:moveTo>
                      <a:pt x="102" y="84"/>
                    </a:moveTo>
                    <a:cubicBezTo>
                      <a:pt x="0" y="435"/>
                      <a:pt x="0" y="435"/>
                      <a:pt x="0" y="435"/>
                    </a:cubicBezTo>
                    <a:cubicBezTo>
                      <a:pt x="0" y="435"/>
                      <a:pt x="0" y="435"/>
                      <a:pt x="0" y="435"/>
                    </a:cubicBezTo>
                    <a:cubicBezTo>
                      <a:pt x="222" y="369"/>
                      <a:pt x="222" y="369"/>
                      <a:pt x="222" y="369"/>
                    </a:cubicBezTo>
                    <a:cubicBezTo>
                      <a:pt x="420" y="0"/>
                      <a:pt x="420" y="0"/>
                      <a:pt x="420" y="0"/>
                    </a:cubicBezTo>
                    <a:cubicBezTo>
                      <a:pt x="102" y="84"/>
                      <a:pt x="102" y="84"/>
                      <a:pt x="102" y="84"/>
                    </a:cubicBezTo>
                    <a:cubicBezTo>
                      <a:pt x="102" y="84"/>
                      <a:pt x="102" y="84"/>
                      <a:pt x="102" y="84"/>
                    </a:cubicBez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34" name="Freeform 11">
                <a:extLst>
                  <a:ext uri="{FF2B5EF4-FFF2-40B4-BE49-F238E27FC236}">
                    <a16:creationId xmlns:a16="http://schemas.microsoft.com/office/drawing/2014/main" id="{6D14C70F-0F1D-404C-99B5-9B2177C50329}"/>
                  </a:ext>
                </a:extLst>
              </p:cNvPr>
              <p:cNvSpPr>
                <a:spLocks/>
              </p:cNvSpPr>
              <p:nvPr/>
            </p:nvSpPr>
            <p:spPr bwMode="auto">
              <a:xfrm rot="10800000">
                <a:off x="1829262" y="2307882"/>
                <a:ext cx="1435345" cy="845500"/>
              </a:xfrm>
              <a:custGeom>
                <a:avLst/>
                <a:gdLst>
                  <a:gd name="T0" fmla="*/ 935 w 1037"/>
                  <a:gd name="T1" fmla="*/ 612 h 612"/>
                  <a:gd name="T2" fmla="*/ 1037 w 1037"/>
                  <a:gd name="T3" fmla="*/ 261 h 612"/>
                  <a:gd name="T4" fmla="*/ 0 w 1037"/>
                  <a:gd name="T5" fmla="*/ 94 h 612"/>
                  <a:gd name="T6" fmla="*/ 215 w 1037"/>
                  <a:gd name="T7" fmla="*/ 476 h 612"/>
                  <a:gd name="T8" fmla="*/ 935 w 1037"/>
                  <a:gd name="T9" fmla="*/ 612 h 612"/>
                </a:gdLst>
                <a:ahLst/>
                <a:cxnLst>
                  <a:cxn ang="0">
                    <a:pos x="T0" y="T1"/>
                  </a:cxn>
                  <a:cxn ang="0">
                    <a:pos x="T2" y="T3"/>
                  </a:cxn>
                  <a:cxn ang="0">
                    <a:pos x="T4" y="T5"/>
                  </a:cxn>
                  <a:cxn ang="0">
                    <a:pos x="T6" y="T7"/>
                  </a:cxn>
                  <a:cxn ang="0">
                    <a:pos x="T8" y="T9"/>
                  </a:cxn>
                </a:cxnLst>
                <a:rect l="0" t="0" r="r" b="b"/>
                <a:pathLst>
                  <a:path w="1037" h="612">
                    <a:moveTo>
                      <a:pt x="935" y="612"/>
                    </a:moveTo>
                    <a:cubicBezTo>
                      <a:pt x="1037" y="261"/>
                      <a:pt x="1037" y="261"/>
                      <a:pt x="1037" y="261"/>
                    </a:cubicBezTo>
                    <a:cubicBezTo>
                      <a:pt x="594" y="0"/>
                      <a:pt x="242" y="13"/>
                      <a:pt x="0" y="94"/>
                    </a:cubicBezTo>
                    <a:cubicBezTo>
                      <a:pt x="215" y="476"/>
                      <a:pt x="215" y="476"/>
                      <a:pt x="215" y="476"/>
                    </a:cubicBezTo>
                    <a:cubicBezTo>
                      <a:pt x="421" y="414"/>
                      <a:pt x="665" y="430"/>
                      <a:pt x="935" y="612"/>
                    </a:cubicBez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35" name="Freeform 23">
                <a:extLst>
                  <a:ext uri="{FF2B5EF4-FFF2-40B4-BE49-F238E27FC236}">
                    <a16:creationId xmlns:a16="http://schemas.microsoft.com/office/drawing/2014/main" id="{D754D794-A9B9-492C-A556-AC696CEF592D}"/>
                  </a:ext>
                </a:extLst>
              </p:cNvPr>
              <p:cNvSpPr>
                <a:spLocks/>
              </p:cNvSpPr>
              <p:nvPr/>
            </p:nvSpPr>
            <p:spPr bwMode="auto">
              <a:xfrm rot="10800000">
                <a:off x="1815895" y="2792456"/>
                <a:ext cx="1413623" cy="372622"/>
              </a:xfrm>
              <a:custGeom>
                <a:avLst/>
                <a:gdLst>
                  <a:gd name="T0" fmla="*/ 222 w 1022"/>
                  <a:gd name="T1" fmla="*/ 15 h 269"/>
                  <a:gd name="T2" fmla="*/ 0 w 1022"/>
                  <a:gd name="T3" fmla="*/ 94 h 269"/>
                  <a:gd name="T4" fmla="*/ 1012 w 1022"/>
                  <a:gd name="T5" fmla="*/ 269 h 269"/>
                  <a:gd name="T6" fmla="*/ 1022 w 1022"/>
                  <a:gd name="T7" fmla="*/ 236 h 269"/>
                  <a:gd name="T8" fmla="*/ 222 w 1022"/>
                  <a:gd name="T9" fmla="*/ 15 h 269"/>
                </a:gdLst>
                <a:ahLst/>
                <a:cxnLst>
                  <a:cxn ang="0">
                    <a:pos x="T0" y="T1"/>
                  </a:cxn>
                  <a:cxn ang="0">
                    <a:pos x="T2" y="T3"/>
                  </a:cxn>
                  <a:cxn ang="0">
                    <a:pos x="T4" y="T5"/>
                  </a:cxn>
                  <a:cxn ang="0">
                    <a:pos x="T6" y="T7"/>
                  </a:cxn>
                  <a:cxn ang="0">
                    <a:pos x="T8" y="T9"/>
                  </a:cxn>
                </a:cxnLst>
                <a:rect l="0" t="0" r="r" b="b"/>
                <a:pathLst>
                  <a:path w="1022" h="269">
                    <a:moveTo>
                      <a:pt x="222" y="15"/>
                    </a:moveTo>
                    <a:cubicBezTo>
                      <a:pt x="119" y="42"/>
                      <a:pt x="41" y="75"/>
                      <a:pt x="0" y="94"/>
                    </a:cubicBezTo>
                    <a:cubicBezTo>
                      <a:pt x="241" y="21"/>
                      <a:pt x="584" y="17"/>
                      <a:pt x="1012" y="269"/>
                    </a:cubicBezTo>
                    <a:cubicBezTo>
                      <a:pt x="1022" y="236"/>
                      <a:pt x="1022" y="236"/>
                      <a:pt x="1022" y="236"/>
                    </a:cubicBezTo>
                    <a:cubicBezTo>
                      <a:pt x="708" y="49"/>
                      <a:pt x="438" y="0"/>
                      <a:pt x="222" y="15"/>
                    </a:cubicBezTo>
                    <a:close/>
                  </a:path>
                </a:pathLst>
              </a:custGeom>
              <a:solidFill>
                <a:sysClr val="window" lastClr="FFFFFF">
                  <a:lumMod val="50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36" name="Freeform 27">
                <a:extLst>
                  <a:ext uri="{FF2B5EF4-FFF2-40B4-BE49-F238E27FC236}">
                    <a16:creationId xmlns:a16="http://schemas.microsoft.com/office/drawing/2014/main" id="{47009A46-3A37-48C3-81C2-7B0DD1E9F099}"/>
                  </a:ext>
                </a:extLst>
              </p:cNvPr>
              <p:cNvSpPr>
                <a:spLocks/>
              </p:cNvSpPr>
              <p:nvPr/>
            </p:nvSpPr>
            <p:spPr bwMode="auto">
              <a:xfrm rot="10800000">
                <a:off x="1389803" y="2792456"/>
                <a:ext cx="439460" cy="152057"/>
              </a:xfrm>
              <a:custGeom>
                <a:avLst/>
                <a:gdLst>
                  <a:gd name="T0" fmla="*/ 10 w 318"/>
                  <a:gd name="T1" fmla="*/ 77 h 110"/>
                  <a:gd name="T2" fmla="*/ 10 w 318"/>
                  <a:gd name="T3" fmla="*/ 77 h 110"/>
                  <a:gd name="T4" fmla="*/ 0 w 318"/>
                  <a:gd name="T5" fmla="*/ 110 h 110"/>
                  <a:gd name="T6" fmla="*/ 0 w 318"/>
                  <a:gd name="T7" fmla="*/ 110 h 110"/>
                  <a:gd name="T8" fmla="*/ 318 w 318"/>
                  <a:gd name="T9" fmla="*/ 26 h 110"/>
                  <a:gd name="T10" fmla="*/ 268 w 318"/>
                  <a:gd name="T11" fmla="*/ 0 h 110"/>
                  <a:gd name="T12" fmla="*/ 10 w 318"/>
                  <a:gd name="T13" fmla="*/ 77 h 110"/>
                </a:gdLst>
                <a:ahLst/>
                <a:cxnLst>
                  <a:cxn ang="0">
                    <a:pos x="T0" y="T1"/>
                  </a:cxn>
                  <a:cxn ang="0">
                    <a:pos x="T2" y="T3"/>
                  </a:cxn>
                  <a:cxn ang="0">
                    <a:pos x="T4" y="T5"/>
                  </a:cxn>
                  <a:cxn ang="0">
                    <a:pos x="T6" y="T7"/>
                  </a:cxn>
                  <a:cxn ang="0">
                    <a:pos x="T8" y="T9"/>
                  </a:cxn>
                  <a:cxn ang="0">
                    <a:pos x="T10" y="T11"/>
                  </a:cxn>
                  <a:cxn ang="0">
                    <a:pos x="T12" y="T13"/>
                  </a:cxn>
                </a:cxnLst>
                <a:rect l="0" t="0" r="r" b="b"/>
                <a:pathLst>
                  <a:path w="318" h="110">
                    <a:moveTo>
                      <a:pt x="10" y="77"/>
                    </a:moveTo>
                    <a:cubicBezTo>
                      <a:pt x="10" y="77"/>
                      <a:pt x="10" y="77"/>
                      <a:pt x="10" y="77"/>
                    </a:cubicBezTo>
                    <a:cubicBezTo>
                      <a:pt x="0" y="110"/>
                      <a:pt x="0" y="110"/>
                      <a:pt x="0" y="110"/>
                    </a:cubicBezTo>
                    <a:cubicBezTo>
                      <a:pt x="0" y="110"/>
                      <a:pt x="0" y="110"/>
                      <a:pt x="0" y="110"/>
                    </a:cubicBezTo>
                    <a:cubicBezTo>
                      <a:pt x="318" y="26"/>
                      <a:pt x="318" y="26"/>
                      <a:pt x="318" y="26"/>
                    </a:cubicBezTo>
                    <a:cubicBezTo>
                      <a:pt x="268" y="0"/>
                      <a:pt x="268" y="0"/>
                      <a:pt x="268" y="0"/>
                    </a:cubicBezTo>
                    <a:lnTo>
                      <a:pt x="10" y="77"/>
                    </a:lnTo>
                    <a:close/>
                  </a:path>
                </a:pathLst>
              </a:custGeom>
              <a:solidFill>
                <a:sysClr val="window" lastClr="FFFFFF">
                  <a:lumMod val="50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12" name="Group 9">
              <a:extLst>
                <a:ext uri="{FF2B5EF4-FFF2-40B4-BE49-F238E27FC236}">
                  <a16:creationId xmlns:a16="http://schemas.microsoft.com/office/drawing/2014/main" id="{FB510442-4BF3-4428-B400-77F6BAC71CC2}"/>
                </a:ext>
              </a:extLst>
            </p:cNvPr>
            <p:cNvGrpSpPr/>
            <p:nvPr/>
          </p:nvGrpSpPr>
          <p:grpSpPr>
            <a:xfrm>
              <a:off x="3946263" y="3540045"/>
              <a:ext cx="3328529" cy="1376861"/>
              <a:chOff x="1084020" y="2839244"/>
              <a:chExt cx="2496397" cy="1032646"/>
            </a:xfrm>
          </p:grpSpPr>
          <p:sp>
            <p:nvSpPr>
              <p:cNvPr id="27" name="Freeform 10">
                <a:extLst>
                  <a:ext uri="{FF2B5EF4-FFF2-40B4-BE49-F238E27FC236}">
                    <a16:creationId xmlns:a16="http://schemas.microsoft.com/office/drawing/2014/main" id="{7AE1B851-2CCA-4782-861C-000EBC471557}"/>
                  </a:ext>
                </a:extLst>
              </p:cNvPr>
              <p:cNvSpPr>
                <a:spLocks/>
              </p:cNvSpPr>
              <p:nvPr/>
            </p:nvSpPr>
            <p:spPr bwMode="auto">
              <a:xfrm rot="10800000">
                <a:off x="1084020" y="2839244"/>
                <a:ext cx="731875" cy="634961"/>
              </a:xfrm>
              <a:custGeom>
                <a:avLst/>
                <a:gdLst>
                  <a:gd name="T0" fmla="*/ 101 w 528"/>
                  <a:gd name="T1" fmla="*/ 113 h 459"/>
                  <a:gd name="T2" fmla="*/ 0 w 528"/>
                  <a:gd name="T3" fmla="*/ 459 h 459"/>
                  <a:gd name="T4" fmla="*/ 0 w 528"/>
                  <a:gd name="T5" fmla="*/ 459 h 459"/>
                  <a:gd name="T6" fmla="*/ 335 w 528"/>
                  <a:gd name="T7" fmla="*/ 359 h 459"/>
                  <a:gd name="T8" fmla="*/ 528 w 528"/>
                  <a:gd name="T9" fmla="*/ 0 h 459"/>
                  <a:gd name="T10" fmla="*/ 101 w 528"/>
                  <a:gd name="T11" fmla="*/ 113 h 459"/>
                  <a:gd name="T12" fmla="*/ 101 w 528"/>
                  <a:gd name="T13" fmla="*/ 113 h 459"/>
                </a:gdLst>
                <a:ahLst/>
                <a:cxnLst>
                  <a:cxn ang="0">
                    <a:pos x="T0" y="T1"/>
                  </a:cxn>
                  <a:cxn ang="0">
                    <a:pos x="T2" y="T3"/>
                  </a:cxn>
                  <a:cxn ang="0">
                    <a:pos x="T4" y="T5"/>
                  </a:cxn>
                  <a:cxn ang="0">
                    <a:pos x="T6" y="T7"/>
                  </a:cxn>
                  <a:cxn ang="0">
                    <a:pos x="T8" y="T9"/>
                  </a:cxn>
                  <a:cxn ang="0">
                    <a:pos x="T10" y="T11"/>
                  </a:cxn>
                  <a:cxn ang="0">
                    <a:pos x="T12" y="T13"/>
                  </a:cxn>
                </a:cxnLst>
                <a:rect l="0" t="0" r="r" b="b"/>
                <a:pathLst>
                  <a:path w="528" h="459">
                    <a:moveTo>
                      <a:pt x="101" y="113"/>
                    </a:moveTo>
                    <a:cubicBezTo>
                      <a:pt x="0" y="459"/>
                      <a:pt x="0" y="459"/>
                      <a:pt x="0" y="459"/>
                    </a:cubicBezTo>
                    <a:cubicBezTo>
                      <a:pt x="0" y="459"/>
                      <a:pt x="0" y="459"/>
                      <a:pt x="0" y="459"/>
                    </a:cubicBezTo>
                    <a:cubicBezTo>
                      <a:pt x="335" y="359"/>
                      <a:pt x="335" y="359"/>
                      <a:pt x="335" y="359"/>
                    </a:cubicBezTo>
                    <a:cubicBezTo>
                      <a:pt x="528" y="0"/>
                      <a:pt x="528" y="0"/>
                      <a:pt x="528" y="0"/>
                    </a:cubicBezTo>
                    <a:cubicBezTo>
                      <a:pt x="101" y="113"/>
                      <a:pt x="101" y="113"/>
                      <a:pt x="101" y="113"/>
                    </a:cubicBezTo>
                    <a:cubicBezTo>
                      <a:pt x="101" y="113"/>
                      <a:pt x="101" y="113"/>
                      <a:pt x="101" y="113"/>
                    </a:cubicBez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28" name="Freeform 13">
                <a:extLst>
                  <a:ext uri="{FF2B5EF4-FFF2-40B4-BE49-F238E27FC236}">
                    <a16:creationId xmlns:a16="http://schemas.microsoft.com/office/drawing/2014/main" id="{990C521B-30CE-4B9C-A1B7-21722D704D59}"/>
                  </a:ext>
                </a:extLst>
              </p:cNvPr>
              <p:cNvSpPr>
                <a:spLocks/>
              </p:cNvSpPr>
              <p:nvPr/>
            </p:nvSpPr>
            <p:spPr bwMode="auto">
              <a:xfrm rot="10800000">
                <a:off x="1675536" y="2839244"/>
                <a:ext cx="1904881" cy="1032646"/>
              </a:xfrm>
              <a:custGeom>
                <a:avLst/>
                <a:gdLst>
                  <a:gd name="T0" fmla="*/ 1275 w 1376"/>
                  <a:gd name="T1" fmla="*/ 747 h 747"/>
                  <a:gd name="T2" fmla="*/ 1376 w 1376"/>
                  <a:gd name="T3" fmla="*/ 401 h 747"/>
                  <a:gd name="T4" fmla="*/ 0 w 1376"/>
                  <a:gd name="T5" fmla="*/ 208 h 747"/>
                  <a:gd name="T6" fmla="*/ 210 w 1376"/>
                  <a:gd name="T7" fmla="*/ 580 h 747"/>
                  <a:gd name="T8" fmla="*/ 1275 w 1376"/>
                  <a:gd name="T9" fmla="*/ 747 h 747"/>
                </a:gdLst>
                <a:ahLst/>
                <a:cxnLst>
                  <a:cxn ang="0">
                    <a:pos x="T0" y="T1"/>
                  </a:cxn>
                  <a:cxn ang="0">
                    <a:pos x="T2" y="T3"/>
                  </a:cxn>
                  <a:cxn ang="0">
                    <a:pos x="T4" y="T5"/>
                  </a:cxn>
                  <a:cxn ang="0">
                    <a:pos x="T6" y="T7"/>
                  </a:cxn>
                  <a:cxn ang="0">
                    <a:pos x="T8" y="T9"/>
                  </a:cxn>
                </a:cxnLst>
                <a:rect l="0" t="0" r="r" b="b"/>
                <a:pathLst>
                  <a:path w="1376" h="747">
                    <a:moveTo>
                      <a:pt x="1275" y="747"/>
                    </a:moveTo>
                    <a:cubicBezTo>
                      <a:pt x="1376" y="401"/>
                      <a:pt x="1376" y="401"/>
                      <a:pt x="1376" y="401"/>
                    </a:cubicBezTo>
                    <a:cubicBezTo>
                      <a:pt x="646" y="0"/>
                      <a:pt x="142" y="150"/>
                      <a:pt x="0" y="208"/>
                    </a:cubicBezTo>
                    <a:cubicBezTo>
                      <a:pt x="210" y="580"/>
                      <a:pt x="210" y="580"/>
                      <a:pt x="210" y="580"/>
                    </a:cubicBezTo>
                    <a:cubicBezTo>
                      <a:pt x="453" y="495"/>
                      <a:pt x="816" y="474"/>
                      <a:pt x="1275" y="747"/>
                    </a:cubicBezTo>
                    <a:close/>
                  </a:path>
                </a:pathLst>
              </a:custGeom>
              <a:solidFill>
                <a:sysClr val="window" lastClr="FFFFFF">
                  <a:lumMod val="75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Freeform 22">
                <a:extLst>
                  <a:ext uri="{FF2B5EF4-FFF2-40B4-BE49-F238E27FC236}">
                    <a16:creationId xmlns:a16="http://schemas.microsoft.com/office/drawing/2014/main" id="{7211C072-4096-47F3-AFAB-0C4A2C67F7DC}"/>
                  </a:ext>
                </a:extLst>
              </p:cNvPr>
              <p:cNvSpPr>
                <a:spLocks/>
              </p:cNvSpPr>
              <p:nvPr/>
            </p:nvSpPr>
            <p:spPr bwMode="auto">
              <a:xfrm rot="10800000">
                <a:off x="1663838" y="3317135"/>
                <a:ext cx="1904881" cy="544729"/>
              </a:xfrm>
              <a:custGeom>
                <a:avLst/>
                <a:gdLst>
                  <a:gd name="T0" fmla="*/ 208 w 1377"/>
                  <a:gd name="T1" fmla="*/ 102 h 394"/>
                  <a:gd name="T2" fmla="*/ 0 w 1377"/>
                  <a:gd name="T3" fmla="*/ 198 h 394"/>
                  <a:gd name="T4" fmla="*/ 1368 w 1377"/>
                  <a:gd name="T5" fmla="*/ 394 h 394"/>
                  <a:gd name="T6" fmla="*/ 1377 w 1377"/>
                  <a:gd name="T7" fmla="*/ 361 h 394"/>
                  <a:gd name="T8" fmla="*/ 208 w 1377"/>
                  <a:gd name="T9" fmla="*/ 102 h 394"/>
                </a:gdLst>
                <a:ahLst/>
                <a:cxnLst>
                  <a:cxn ang="0">
                    <a:pos x="T0" y="T1"/>
                  </a:cxn>
                  <a:cxn ang="0">
                    <a:pos x="T2" y="T3"/>
                  </a:cxn>
                  <a:cxn ang="0">
                    <a:pos x="T4" y="T5"/>
                  </a:cxn>
                  <a:cxn ang="0">
                    <a:pos x="T6" y="T7"/>
                  </a:cxn>
                  <a:cxn ang="0">
                    <a:pos x="T8" y="T9"/>
                  </a:cxn>
                </a:cxnLst>
                <a:rect l="0" t="0" r="r" b="b"/>
                <a:pathLst>
                  <a:path w="1377" h="394">
                    <a:moveTo>
                      <a:pt x="208" y="102"/>
                    </a:moveTo>
                    <a:cubicBezTo>
                      <a:pt x="109" y="137"/>
                      <a:pt x="27" y="182"/>
                      <a:pt x="0" y="198"/>
                    </a:cubicBezTo>
                    <a:cubicBezTo>
                      <a:pt x="151" y="138"/>
                      <a:pt x="650" y="0"/>
                      <a:pt x="1368" y="394"/>
                    </a:cubicBezTo>
                    <a:cubicBezTo>
                      <a:pt x="1377" y="361"/>
                      <a:pt x="1377" y="361"/>
                      <a:pt x="1377" y="361"/>
                    </a:cubicBezTo>
                    <a:cubicBezTo>
                      <a:pt x="880" y="71"/>
                      <a:pt x="459" y="64"/>
                      <a:pt x="208" y="102"/>
                    </a:cubicBezTo>
                    <a:close/>
                  </a:path>
                </a:pathLst>
              </a:custGeom>
              <a:solidFill>
                <a:sysClr val="window" lastClr="FFFFFF">
                  <a:lumMod val="50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sp>
            <p:nvSpPr>
              <p:cNvPr id="32" name="Freeform 26">
                <a:extLst>
                  <a:ext uri="{FF2B5EF4-FFF2-40B4-BE49-F238E27FC236}">
                    <a16:creationId xmlns:a16="http://schemas.microsoft.com/office/drawing/2014/main" id="{AD040139-44A4-4851-B869-63A7E6862ACB}"/>
                  </a:ext>
                </a:extLst>
              </p:cNvPr>
              <p:cNvSpPr>
                <a:spLocks/>
              </p:cNvSpPr>
              <p:nvPr/>
            </p:nvSpPr>
            <p:spPr bwMode="auto">
              <a:xfrm rot="10800000">
                <a:off x="1085690" y="3317134"/>
                <a:ext cx="589845" cy="198843"/>
              </a:xfrm>
              <a:custGeom>
                <a:avLst/>
                <a:gdLst>
                  <a:gd name="T0" fmla="*/ 10 w 426"/>
                  <a:gd name="T1" fmla="*/ 111 h 144"/>
                  <a:gd name="T2" fmla="*/ 9 w 426"/>
                  <a:gd name="T3" fmla="*/ 111 h 144"/>
                  <a:gd name="T4" fmla="*/ 0 w 426"/>
                  <a:gd name="T5" fmla="*/ 144 h 144"/>
                  <a:gd name="T6" fmla="*/ 0 w 426"/>
                  <a:gd name="T7" fmla="*/ 144 h 144"/>
                  <a:gd name="T8" fmla="*/ 426 w 426"/>
                  <a:gd name="T9" fmla="*/ 31 h 144"/>
                  <a:gd name="T10" fmla="*/ 379 w 426"/>
                  <a:gd name="T11" fmla="*/ 0 h 144"/>
                  <a:gd name="T12" fmla="*/ 10 w 426"/>
                  <a:gd name="T13" fmla="*/ 111 h 144"/>
                </a:gdLst>
                <a:ahLst/>
                <a:cxnLst>
                  <a:cxn ang="0">
                    <a:pos x="T0" y="T1"/>
                  </a:cxn>
                  <a:cxn ang="0">
                    <a:pos x="T2" y="T3"/>
                  </a:cxn>
                  <a:cxn ang="0">
                    <a:pos x="T4" y="T5"/>
                  </a:cxn>
                  <a:cxn ang="0">
                    <a:pos x="T6" y="T7"/>
                  </a:cxn>
                  <a:cxn ang="0">
                    <a:pos x="T8" y="T9"/>
                  </a:cxn>
                  <a:cxn ang="0">
                    <a:pos x="T10" y="T11"/>
                  </a:cxn>
                  <a:cxn ang="0">
                    <a:pos x="T12" y="T13"/>
                  </a:cxn>
                </a:cxnLst>
                <a:rect l="0" t="0" r="r" b="b"/>
                <a:pathLst>
                  <a:path w="426" h="144">
                    <a:moveTo>
                      <a:pt x="10" y="111"/>
                    </a:moveTo>
                    <a:cubicBezTo>
                      <a:pt x="9" y="111"/>
                      <a:pt x="9" y="111"/>
                      <a:pt x="9" y="111"/>
                    </a:cubicBezTo>
                    <a:cubicBezTo>
                      <a:pt x="0" y="144"/>
                      <a:pt x="0" y="144"/>
                      <a:pt x="0" y="144"/>
                    </a:cubicBezTo>
                    <a:cubicBezTo>
                      <a:pt x="0" y="144"/>
                      <a:pt x="0" y="144"/>
                      <a:pt x="0" y="144"/>
                    </a:cubicBezTo>
                    <a:cubicBezTo>
                      <a:pt x="426" y="31"/>
                      <a:pt x="426" y="31"/>
                      <a:pt x="426" y="31"/>
                    </a:cubicBezTo>
                    <a:cubicBezTo>
                      <a:pt x="379" y="0"/>
                      <a:pt x="379" y="0"/>
                      <a:pt x="379" y="0"/>
                    </a:cubicBezTo>
                    <a:lnTo>
                      <a:pt x="10" y="111"/>
                    </a:lnTo>
                    <a:close/>
                  </a:path>
                </a:pathLst>
              </a:custGeom>
              <a:solidFill>
                <a:sysClr val="window" lastClr="FFFFFF">
                  <a:lumMod val="50000"/>
                </a:sysClr>
              </a:solidFill>
              <a:ln w="9525">
                <a:noFill/>
                <a:round/>
                <a:headEnd/>
                <a:tailEnd/>
              </a:ln>
            </p:spPr>
            <p:txBody>
              <a:bodyPr vert="horz" wrap="square" lIns="121920" tIns="60960" rIns="121920" bIns="60960" numCol="1" anchor="t" anchorCtr="0" compatLnSpc="1">
                <a:prstTxWarp prst="textNoShape">
                  <a:avLst/>
                </a:prstTxWarp>
              </a:bodyPr>
              <a:lstStyle/>
              <a:p>
                <a:pPr>
                  <a:defRPr/>
                </a:pPr>
                <a:endParaRPr lang="en-US" sz="3200"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13" name="Group 10">
              <a:extLst>
                <a:ext uri="{FF2B5EF4-FFF2-40B4-BE49-F238E27FC236}">
                  <a16:creationId xmlns:a16="http://schemas.microsoft.com/office/drawing/2014/main" id="{EB6AF206-4C02-487C-9C54-A9E559E55813}"/>
                </a:ext>
              </a:extLst>
            </p:cNvPr>
            <p:cNvGrpSpPr/>
            <p:nvPr/>
          </p:nvGrpSpPr>
          <p:grpSpPr>
            <a:xfrm>
              <a:off x="5750885" y="4782526"/>
              <a:ext cx="485087" cy="557001"/>
              <a:chOff x="7130814" y="4999578"/>
              <a:chExt cx="257037" cy="357917"/>
            </a:xfrm>
            <a:solidFill>
              <a:sysClr val="window" lastClr="FFFFFF"/>
            </a:solidFill>
          </p:grpSpPr>
          <p:sp>
            <p:nvSpPr>
              <p:cNvPr id="25" name="Freeform 31">
                <a:extLst>
                  <a:ext uri="{FF2B5EF4-FFF2-40B4-BE49-F238E27FC236}">
                    <a16:creationId xmlns:a16="http://schemas.microsoft.com/office/drawing/2014/main" id="{B02917C9-EDE3-488E-8F42-360BCB04AA8C}"/>
                  </a:ext>
                </a:extLst>
              </p:cNvPr>
              <p:cNvSpPr>
                <a:spLocks noEditPoints="1"/>
              </p:cNvSpPr>
              <p:nvPr/>
            </p:nvSpPr>
            <p:spPr bwMode="auto">
              <a:xfrm>
                <a:off x="7130814" y="4999578"/>
                <a:ext cx="257037" cy="357917"/>
              </a:xfrm>
              <a:custGeom>
                <a:avLst/>
                <a:gdLst>
                  <a:gd name="T0" fmla="*/ 68 w 92"/>
                  <a:gd name="T1" fmla="*/ 36 h 128"/>
                  <a:gd name="T2" fmla="*/ 60 w 92"/>
                  <a:gd name="T3" fmla="*/ 56 h 128"/>
                  <a:gd name="T4" fmla="*/ 44 w 92"/>
                  <a:gd name="T5" fmla="*/ 20 h 128"/>
                  <a:gd name="T6" fmla="*/ 36 w 92"/>
                  <a:gd name="T7" fmla="*/ 44 h 128"/>
                  <a:gd name="T8" fmla="*/ 4 w 92"/>
                  <a:gd name="T9" fmla="*/ 0 h 128"/>
                  <a:gd name="T10" fmla="*/ 0 w 92"/>
                  <a:gd name="T11" fmla="*/ 92 h 128"/>
                  <a:gd name="T12" fmla="*/ 40 w 92"/>
                  <a:gd name="T13" fmla="*/ 128 h 128"/>
                  <a:gd name="T14" fmla="*/ 86 w 92"/>
                  <a:gd name="T15" fmla="*/ 100 h 128"/>
                  <a:gd name="T16" fmla="*/ 68 w 92"/>
                  <a:gd name="T17" fmla="*/ 36 h 128"/>
                  <a:gd name="T18" fmla="*/ 79 w 92"/>
                  <a:gd name="T19" fmla="*/ 98 h 128"/>
                  <a:gd name="T20" fmla="*/ 40 w 92"/>
                  <a:gd name="T21" fmla="*/ 120 h 128"/>
                  <a:gd name="T22" fmla="*/ 8 w 92"/>
                  <a:gd name="T23" fmla="*/ 92 h 128"/>
                  <a:gd name="T24" fmla="*/ 12 w 92"/>
                  <a:gd name="T25" fmla="*/ 63 h 128"/>
                  <a:gd name="T26" fmla="*/ 16 w 92"/>
                  <a:gd name="T27" fmla="*/ 23 h 128"/>
                  <a:gd name="T28" fmla="*/ 33 w 92"/>
                  <a:gd name="T29" fmla="*/ 63 h 128"/>
                  <a:gd name="T30" fmla="*/ 47 w 92"/>
                  <a:gd name="T31" fmla="*/ 39 h 128"/>
                  <a:gd name="T32" fmla="*/ 52 w 92"/>
                  <a:gd name="T33" fmla="*/ 76 h 128"/>
                  <a:gd name="T34" fmla="*/ 71 w 92"/>
                  <a:gd name="T35" fmla="*/ 54 h 128"/>
                  <a:gd name="T36" fmla="*/ 79 w 92"/>
                  <a:gd name="T37"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28">
                    <a:moveTo>
                      <a:pt x="68" y="36"/>
                    </a:moveTo>
                    <a:cubicBezTo>
                      <a:pt x="68" y="47"/>
                      <a:pt x="60" y="56"/>
                      <a:pt x="60" y="56"/>
                    </a:cubicBezTo>
                    <a:cubicBezTo>
                      <a:pt x="60" y="36"/>
                      <a:pt x="44" y="20"/>
                      <a:pt x="44" y="20"/>
                    </a:cubicBezTo>
                    <a:cubicBezTo>
                      <a:pt x="44" y="20"/>
                      <a:pt x="44" y="32"/>
                      <a:pt x="36" y="44"/>
                    </a:cubicBezTo>
                    <a:cubicBezTo>
                      <a:pt x="28" y="16"/>
                      <a:pt x="4" y="0"/>
                      <a:pt x="4" y="0"/>
                    </a:cubicBezTo>
                    <a:cubicBezTo>
                      <a:pt x="16" y="44"/>
                      <a:pt x="0" y="60"/>
                      <a:pt x="0" y="92"/>
                    </a:cubicBezTo>
                    <a:cubicBezTo>
                      <a:pt x="0" y="110"/>
                      <a:pt x="16" y="128"/>
                      <a:pt x="40" y="128"/>
                    </a:cubicBezTo>
                    <a:cubicBezTo>
                      <a:pt x="76" y="128"/>
                      <a:pt x="83" y="115"/>
                      <a:pt x="86" y="100"/>
                    </a:cubicBezTo>
                    <a:cubicBezTo>
                      <a:pt x="92" y="80"/>
                      <a:pt x="84" y="56"/>
                      <a:pt x="68" y="36"/>
                    </a:cubicBezTo>
                    <a:close/>
                    <a:moveTo>
                      <a:pt x="79" y="98"/>
                    </a:moveTo>
                    <a:cubicBezTo>
                      <a:pt x="76" y="108"/>
                      <a:pt x="73" y="120"/>
                      <a:pt x="40" y="120"/>
                    </a:cubicBezTo>
                    <a:cubicBezTo>
                      <a:pt x="20" y="120"/>
                      <a:pt x="8" y="106"/>
                      <a:pt x="8" y="92"/>
                    </a:cubicBezTo>
                    <a:cubicBezTo>
                      <a:pt x="8" y="81"/>
                      <a:pt x="10" y="72"/>
                      <a:pt x="12" y="63"/>
                    </a:cubicBezTo>
                    <a:cubicBezTo>
                      <a:pt x="15" y="51"/>
                      <a:pt x="17" y="39"/>
                      <a:pt x="16" y="23"/>
                    </a:cubicBezTo>
                    <a:cubicBezTo>
                      <a:pt x="29" y="40"/>
                      <a:pt x="33" y="63"/>
                      <a:pt x="33" y="63"/>
                    </a:cubicBezTo>
                    <a:cubicBezTo>
                      <a:pt x="33" y="63"/>
                      <a:pt x="44" y="47"/>
                      <a:pt x="47" y="39"/>
                    </a:cubicBezTo>
                    <a:cubicBezTo>
                      <a:pt x="50" y="44"/>
                      <a:pt x="52" y="60"/>
                      <a:pt x="52" y="76"/>
                    </a:cubicBezTo>
                    <a:cubicBezTo>
                      <a:pt x="52" y="76"/>
                      <a:pt x="63" y="67"/>
                      <a:pt x="71" y="54"/>
                    </a:cubicBezTo>
                    <a:cubicBezTo>
                      <a:pt x="79" y="69"/>
                      <a:pt x="82" y="85"/>
                      <a:pt x="7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6" name="Freeform 32">
                <a:extLst>
                  <a:ext uri="{FF2B5EF4-FFF2-40B4-BE49-F238E27FC236}">
                    <a16:creationId xmlns:a16="http://schemas.microsoft.com/office/drawing/2014/main" id="{CD381583-1E4F-41F6-8AB4-DDC359E5560A}"/>
                  </a:ext>
                </a:extLst>
              </p:cNvPr>
              <p:cNvSpPr>
                <a:spLocks/>
              </p:cNvSpPr>
              <p:nvPr/>
            </p:nvSpPr>
            <p:spPr bwMode="auto">
              <a:xfrm>
                <a:off x="7173653" y="5152971"/>
                <a:ext cx="158921" cy="128518"/>
              </a:xfrm>
              <a:custGeom>
                <a:avLst/>
                <a:gdLst>
                  <a:gd name="T0" fmla="*/ 55 w 57"/>
                  <a:gd name="T1" fmla="*/ 12 h 46"/>
                  <a:gd name="T2" fmla="*/ 51 w 57"/>
                  <a:gd name="T3" fmla="*/ 16 h 46"/>
                  <a:gd name="T4" fmla="*/ 32 w 57"/>
                  <a:gd name="T5" fmla="*/ 31 h 46"/>
                  <a:gd name="T6" fmla="*/ 30 w 57"/>
                  <a:gd name="T7" fmla="*/ 14 h 46"/>
                  <a:gd name="T8" fmla="*/ 30 w 57"/>
                  <a:gd name="T9" fmla="*/ 7 h 46"/>
                  <a:gd name="T10" fmla="*/ 24 w 57"/>
                  <a:gd name="T11" fmla="*/ 16 h 46"/>
                  <a:gd name="T12" fmla="*/ 17 w 57"/>
                  <a:gd name="T13" fmla="*/ 26 h 46"/>
                  <a:gd name="T14" fmla="*/ 9 w 57"/>
                  <a:gd name="T15" fmla="*/ 5 h 46"/>
                  <a:gd name="T16" fmla="*/ 7 w 57"/>
                  <a:gd name="T17" fmla="*/ 0 h 46"/>
                  <a:gd name="T18" fmla="*/ 5 w 57"/>
                  <a:gd name="T19" fmla="*/ 6 h 46"/>
                  <a:gd name="T20" fmla="*/ 0 w 57"/>
                  <a:gd name="T21" fmla="*/ 40 h 46"/>
                  <a:gd name="T22" fmla="*/ 2 w 57"/>
                  <a:gd name="T23" fmla="*/ 42 h 46"/>
                  <a:gd name="T24" fmla="*/ 4 w 57"/>
                  <a:gd name="T25" fmla="*/ 40 h 46"/>
                  <a:gd name="T26" fmla="*/ 7 w 57"/>
                  <a:gd name="T27" fmla="*/ 12 h 46"/>
                  <a:gd name="T28" fmla="*/ 15 w 57"/>
                  <a:gd name="T29" fmla="*/ 31 h 46"/>
                  <a:gd name="T30" fmla="*/ 16 w 57"/>
                  <a:gd name="T31" fmla="*/ 34 h 46"/>
                  <a:gd name="T32" fmla="*/ 18 w 57"/>
                  <a:gd name="T33" fmla="*/ 31 h 46"/>
                  <a:gd name="T34" fmla="*/ 26 w 57"/>
                  <a:gd name="T35" fmla="*/ 20 h 46"/>
                  <a:gd name="T36" fmla="*/ 29 w 57"/>
                  <a:gd name="T37" fmla="*/ 34 h 46"/>
                  <a:gd name="T38" fmla="*/ 30 w 57"/>
                  <a:gd name="T39" fmla="*/ 37 h 46"/>
                  <a:gd name="T40" fmla="*/ 32 w 57"/>
                  <a:gd name="T41" fmla="*/ 36 h 46"/>
                  <a:gd name="T42" fmla="*/ 52 w 57"/>
                  <a:gd name="T43" fmla="*/ 21 h 46"/>
                  <a:gd name="T44" fmla="*/ 49 w 57"/>
                  <a:gd name="T45" fmla="*/ 43 h 46"/>
                  <a:gd name="T46" fmla="*/ 51 w 57"/>
                  <a:gd name="T47" fmla="*/ 45 h 46"/>
                  <a:gd name="T48" fmla="*/ 51 w 57"/>
                  <a:gd name="T49" fmla="*/ 46 h 46"/>
                  <a:gd name="T50" fmla="*/ 53 w 57"/>
                  <a:gd name="T51" fmla="*/ 44 h 46"/>
                  <a:gd name="T52" fmla="*/ 55 w 57"/>
                  <a:gd name="T53" fmla="*/ 16 h 46"/>
                  <a:gd name="T54" fmla="*/ 55 w 57"/>
                  <a:gd name="T55"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46">
                    <a:moveTo>
                      <a:pt x="55" y="12"/>
                    </a:moveTo>
                    <a:cubicBezTo>
                      <a:pt x="51" y="16"/>
                      <a:pt x="51" y="16"/>
                      <a:pt x="51" y="16"/>
                    </a:cubicBezTo>
                    <a:cubicBezTo>
                      <a:pt x="47" y="21"/>
                      <a:pt x="43" y="26"/>
                      <a:pt x="32" y="31"/>
                    </a:cubicBezTo>
                    <a:cubicBezTo>
                      <a:pt x="31" y="26"/>
                      <a:pt x="30" y="21"/>
                      <a:pt x="30" y="14"/>
                    </a:cubicBezTo>
                    <a:cubicBezTo>
                      <a:pt x="30" y="7"/>
                      <a:pt x="30" y="7"/>
                      <a:pt x="30" y="7"/>
                    </a:cubicBezTo>
                    <a:cubicBezTo>
                      <a:pt x="24" y="16"/>
                      <a:pt x="24" y="16"/>
                      <a:pt x="24" y="16"/>
                    </a:cubicBezTo>
                    <a:cubicBezTo>
                      <a:pt x="21" y="20"/>
                      <a:pt x="20" y="22"/>
                      <a:pt x="17" y="26"/>
                    </a:cubicBezTo>
                    <a:cubicBezTo>
                      <a:pt x="13" y="17"/>
                      <a:pt x="11" y="11"/>
                      <a:pt x="9" y="5"/>
                    </a:cubicBezTo>
                    <a:cubicBezTo>
                      <a:pt x="7" y="0"/>
                      <a:pt x="7" y="0"/>
                      <a:pt x="7" y="0"/>
                    </a:cubicBezTo>
                    <a:cubicBezTo>
                      <a:pt x="5" y="6"/>
                      <a:pt x="5" y="6"/>
                      <a:pt x="5" y="6"/>
                    </a:cubicBezTo>
                    <a:cubicBezTo>
                      <a:pt x="2" y="13"/>
                      <a:pt x="0" y="21"/>
                      <a:pt x="0" y="40"/>
                    </a:cubicBezTo>
                    <a:cubicBezTo>
                      <a:pt x="0" y="41"/>
                      <a:pt x="0" y="42"/>
                      <a:pt x="2" y="42"/>
                    </a:cubicBezTo>
                    <a:cubicBezTo>
                      <a:pt x="3" y="42"/>
                      <a:pt x="4" y="41"/>
                      <a:pt x="4" y="40"/>
                    </a:cubicBezTo>
                    <a:cubicBezTo>
                      <a:pt x="4" y="25"/>
                      <a:pt x="5" y="18"/>
                      <a:pt x="7" y="12"/>
                    </a:cubicBezTo>
                    <a:cubicBezTo>
                      <a:pt x="9" y="17"/>
                      <a:pt x="12" y="23"/>
                      <a:pt x="15" y="31"/>
                    </a:cubicBezTo>
                    <a:cubicBezTo>
                      <a:pt x="16" y="34"/>
                      <a:pt x="16" y="34"/>
                      <a:pt x="16" y="34"/>
                    </a:cubicBezTo>
                    <a:cubicBezTo>
                      <a:pt x="18" y="31"/>
                      <a:pt x="18" y="31"/>
                      <a:pt x="18" y="31"/>
                    </a:cubicBezTo>
                    <a:cubicBezTo>
                      <a:pt x="22" y="27"/>
                      <a:pt x="24" y="24"/>
                      <a:pt x="26" y="20"/>
                    </a:cubicBezTo>
                    <a:cubicBezTo>
                      <a:pt x="27" y="26"/>
                      <a:pt x="28" y="30"/>
                      <a:pt x="29" y="34"/>
                    </a:cubicBezTo>
                    <a:cubicBezTo>
                      <a:pt x="30" y="37"/>
                      <a:pt x="30" y="37"/>
                      <a:pt x="30" y="37"/>
                    </a:cubicBezTo>
                    <a:cubicBezTo>
                      <a:pt x="32" y="36"/>
                      <a:pt x="32" y="36"/>
                      <a:pt x="32" y="36"/>
                    </a:cubicBezTo>
                    <a:cubicBezTo>
                      <a:pt x="43" y="31"/>
                      <a:pt x="48" y="26"/>
                      <a:pt x="52" y="21"/>
                    </a:cubicBezTo>
                    <a:cubicBezTo>
                      <a:pt x="53" y="29"/>
                      <a:pt x="52" y="37"/>
                      <a:pt x="49" y="43"/>
                    </a:cubicBezTo>
                    <a:cubicBezTo>
                      <a:pt x="49" y="44"/>
                      <a:pt x="49" y="45"/>
                      <a:pt x="51" y="45"/>
                    </a:cubicBezTo>
                    <a:cubicBezTo>
                      <a:pt x="51" y="45"/>
                      <a:pt x="51" y="46"/>
                      <a:pt x="51" y="46"/>
                    </a:cubicBezTo>
                    <a:cubicBezTo>
                      <a:pt x="52" y="46"/>
                      <a:pt x="53" y="45"/>
                      <a:pt x="53" y="44"/>
                    </a:cubicBezTo>
                    <a:cubicBezTo>
                      <a:pt x="56" y="37"/>
                      <a:pt x="57" y="26"/>
                      <a:pt x="55" y="16"/>
                    </a:cubicBezTo>
                    <a:lnTo>
                      <a:pt x="5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14" name="Group 11">
              <a:extLst>
                <a:ext uri="{FF2B5EF4-FFF2-40B4-BE49-F238E27FC236}">
                  <a16:creationId xmlns:a16="http://schemas.microsoft.com/office/drawing/2014/main" id="{0906B505-7FEC-467C-807D-5BBAF3750B7D}"/>
                </a:ext>
              </a:extLst>
            </p:cNvPr>
            <p:cNvGrpSpPr/>
            <p:nvPr/>
          </p:nvGrpSpPr>
          <p:grpSpPr>
            <a:xfrm>
              <a:off x="5719019" y="4059088"/>
              <a:ext cx="335806" cy="356535"/>
              <a:chOff x="6372140" y="3573437"/>
              <a:chExt cx="335806" cy="356535"/>
            </a:xfrm>
            <a:solidFill>
              <a:sysClr val="window" lastClr="FFFFFF"/>
            </a:solidFill>
          </p:grpSpPr>
          <p:sp>
            <p:nvSpPr>
              <p:cNvPr id="22" name="Freeform 79">
                <a:extLst>
                  <a:ext uri="{FF2B5EF4-FFF2-40B4-BE49-F238E27FC236}">
                    <a16:creationId xmlns:a16="http://schemas.microsoft.com/office/drawing/2014/main" id="{A1FFC3AA-8BD4-45DF-9508-DDA97E9F4333}"/>
                  </a:ext>
                </a:extLst>
              </p:cNvPr>
              <p:cNvSpPr>
                <a:spLocks noEditPoints="1"/>
              </p:cNvSpPr>
              <p:nvPr/>
            </p:nvSpPr>
            <p:spPr bwMode="auto">
              <a:xfrm>
                <a:off x="6372140" y="3573437"/>
                <a:ext cx="335806" cy="356535"/>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3" name="Freeform 80">
                <a:extLst>
                  <a:ext uri="{FF2B5EF4-FFF2-40B4-BE49-F238E27FC236}">
                    <a16:creationId xmlns:a16="http://schemas.microsoft.com/office/drawing/2014/main" id="{C2262C9B-2A4D-4658-8A1B-9B97E0041A6B}"/>
                  </a:ext>
                </a:extLst>
              </p:cNvPr>
              <p:cNvSpPr>
                <a:spLocks noEditPoints="1"/>
              </p:cNvSpPr>
              <p:nvPr/>
            </p:nvSpPr>
            <p:spPr bwMode="auto">
              <a:xfrm>
                <a:off x="6417744" y="3617659"/>
                <a:ext cx="244600" cy="222489"/>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4" name="Freeform 81">
                <a:extLst>
                  <a:ext uri="{FF2B5EF4-FFF2-40B4-BE49-F238E27FC236}">
                    <a16:creationId xmlns:a16="http://schemas.microsoft.com/office/drawing/2014/main" id="{ACAA0296-0584-41C8-869A-E2CFB4C8BD9E}"/>
                  </a:ext>
                </a:extLst>
              </p:cNvPr>
              <p:cNvSpPr>
                <a:spLocks noEditPoints="1"/>
              </p:cNvSpPr>
              <p:nvPr/>
            </p:nvSpPr>
            <p:spPr bwMode="auto">
              <a:xfrm>
                <a:off x="6551790" y="3650825"/>
                <a:ext cx="66332" cy="67714"/>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15" name="Group 12">
              <a:extLst>
                <a:ext uri="{FF2B5EF4-FFF2-40B4-BE49-F238E27FC236}">
                  <a16:creationId xmlns:a16="http://schemas.microsoft.com/office/drawing/2014/main" id="{20998573-D2EB-4198-B2D4-BA915A8322F6}"/>
                </a:ext>
              </a:extLst>
            </p:cNvPr>
            <p:cNvGrpSpPr/>
            <p:nvPr/>
          </p:nvGrpSpPr>
          <p:grpSpPr>
            <a:xfrm>
              <a:off x="5588180" y="2550601"/>
              <a:ext cx="356535" cy="310931"/>
              <a:chOff x="4219110" y="5023071"/>
              <a:chExt cx="356535" cy="310931"/>
            </a:xfrm>
            <a:solidFill>
              <a:sysClr val="window" lastClr="FFFFFF"/>
            </a:solidFill>
          </p:grpSpPr>
          <p:sp>
            <p:nvSpPr>
              <p:cNvPr id="19" name="Freeform 44">
                <a:extLst>
                  <a:ext uri="{FF2B5EF4-FFF2-40B4-BE49-F238E27FC236}">
                    <a16:creationId xmlns:a16="http://schemas.microsoft.com/office/drawing/2014/main" id="{82F2AED4-3C88-4E6E-BF27-8412CD19FA79}"/>
                  </a:ext>
                </a:extLst>
              </p:cNvPr>
              <p:cNvSpPr>
                <a:spLocks noEditPoints="1"/>
              </p:cNvSpPr>
              <p:nvPr/>
            </p:nvSpPr>
            <p:spPr bwMode="auto">
              <a:xfrm>
                <a:off x="4219110" y="5023071"/>
                <a:ext cx="356535" cy="25565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0" name="Freeform 45">
                <a:extLst>
                  <a:ext uri="{FF2B5EF4-FFF2-40B4-BE49-F238E27FC236}">
                    <a16:creationId xmlns:a16="http://schemas.microsoft.com/office/drawing/2014/main" id="{E6C046D7-C6B5-4D47-9607-2A26D8937AD8}"/>
                  </a:ext>
                </a:extLst>
              </p:cNvPr>
              <p:cNvSpPr>
                <a:spLocks/>
              </p:cNvSpPr>
              <p:nvPr/>
            </p:nvSpPr>
            <p:spPr bwMode="auto">
              <a:xfrm>
                <a:off x="4542479" y="5133624"/>
                <a:ext cx="22111" cy="122991"/>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21" name="Oval 46">
                <a:extLst>
                  <a:ext uri="{FF2B5EF4-FFF2-40B4-BE49-F238E27FC236}">
                    <a16:creationId xmlns:a16="http://schemas.microsoft.com/office/drawing/2014/main" id="{D5F31D68-FDA7-408E-8D83-1FD4C9E11419}"/>
                  </a:ext>
                </a:extLst>
              </p:cNvPr>
              <p:cNvSpPr>
                <a:spLocks noChangeArrowheads="1"/>
              </p:cNvSpPr>
              <p:nvPr/>
            </p:nvSpPr>
            <p:spPr bwMode="auto">
              <a:xfrm>
                <a:off x="4531424" y="5267670"/>
                <a:ext cx="44221" cy="663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16" name="Group 13">
              <a:extLst>
                <a:ext uri="{FF2B5EF4-FFF2-40B4-BE49-F238E27FC236}">
                  <a16:creationId xmlns:a16="http://schemas.microsoft.com/office/drawing/2014/main" id="{7FD906C2-B48C-438C-AB85-F70E65E29CEA}"/>
                </a:ext>
              </a:extLst>
            </p:cNvPr>
            <p:cNvGrpSpPr/>
            <p:nvPr/>
          </p:nvGrpSpPr>
          <p:grpSpPr>
            <a:xfrm>
              <a:off x="5633099" y="3313069"/>
              <a:ext cx="367591" cy="345480"/>
              <a:chOff x="5648015" y="5725086"/>
              <a:chExt cx="367591" cy="345480"/>
            </a:xfrm>
            <a:solidFill>
              <a:sysClr val="window" lastClr="FFFFFF"/>
            </a:solidFill>
          </p:grpSpPr>
          <p:sp>
            <p:nvSpPr>
              <p:cNvPr id="17" name="Oval 17">
                <a:extLst>
                  <a:ext uri="{FF2B5EF4-FFF2-40B4-BE49-F238E27FC236}">
                    <a16:creationId xmlns:a16="http://schemas.microsoft.com/office/drawing/2014/main" id="{3322F2A9-C809-4D67-B275-1A80A3D6199F}"/>
                  </a:ext>
                </a:extLst>
              </p:cNvPr>
              <p:cNvSpPr>
                <a:spLocks noChangeArrowheads="1"/>
              </p:cNvSpPr>
              <p:nvPr/>
            </p:nvSpPr>
            <p:spPr bwMode="auto">
              <a:xfrm>
                <a:off x="5826282" y="5914409"/>
                <a:ext cx="44221" cy="442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8" name="Freeform 18">
                <a:extLst>
                  <a:ext uri="{FF2B5EF4-FFF2-40B4-BE49-F238E27FC236}">
                    <a16:creationId xmlns:a16="http://schemas.microsoft.com/office/drawing/2014/main" id="{0D842762-49BF-4513-9056-4EB971A30A5D}"/>
                  </a:ext>
                </a:extLst>
              </p:cNvPr>
              <p:cNvSpPr>
                <a:spLocks noEditPoints="1"/>
              </p:cNvSpPr>
              <p:nvPr/>
            </p:nvSpPr>
            <p:spPr bwMode="auto">
              <a:xfrm>
                <a:off x="5648015" y="5725086"/>
                <a:ext cx="367591" cy="34548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dirty="0">
                  <a:solidFill>
                    <a:prstClr val="black"/>
                  </a:solidFill>
                  <a:latin typeface="思源黑体 CN Bold" panose="020B0800000000000000" pitchFamily="34" charset="-122"/>
                  <a:ea typeface="思源黑体 CN Bold" panose="020B0800000000000000" pitchFamily="34" charset="-122"/>
                </a:endParaRPr>
              </a:p>
            </p:txBody>
          </p:sp>
        </p:grpSp>
      </p:grpSp>
      <p:sp>
        <p:nvSpPr>
          <p:cNvPr id="60" name="文本框 59">
            <a:extLst>
              <a:ext uri="{FF2B5EF4-FFF2-40B4-BE49-F238E27FC236}">
                <a16:creationId xmlns:a16="http://schemas.microsoft.com/office/drawing/2014/main" id="{E39E01CF-1AF7-4D4D-AF95-258E96886B72}"/>
              </a:ext>
            </a:extLst>
          </p:cNvPr>
          <p:cNvSpPr txBox="1"/>
          <p:nvPr/>
        </p:nvSpPr>
        <p:spPr>
          <a:xfrm>
            <a:off x="8273725" y="894802"/>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zh-CN" altLang="en-US" sz="2000" dirty="0">
                <a:gradFill>
                  <a:gsLst>
                    <a:gs pos="100000">
                      <a:srgbClr val="0059BF"/>
                    </a:gs>
                    <a:gs pos="0">
                      <a:srgbClr val="0088DB"/>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61" name="文本框 60">
            <a:extLst>
              <a:ext uri="{FF2B5EF4-FFF2-40B4-BE49-F238E27FC236}">
                <a16:creationId xmlns:a16="http://schemas.microsoft.com/office/drawing/2014/main" id="{03176034-553A-4709-B74C-7B1D60BD8005}"/>
              </a:ext>
            </a:extLst>
          </p:cNvPr>
          <p:cNvSpPr txBox="1"/>
          <p:nvPr/>
        </p:nvSpPr>
        <p:spPr>
          <a:xfrm>
            <a:off x="8279575" y="1287427"/>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2" name="矩形: 圆角 51">
            <a:extLst>
              <a:ext uri="{FF2B5EF4-FFF2-40B4-BE49-F238E27FC236}">
                <a16:creationId xmlns:a16="http://schemas.microsoft.com/office/drawing/2014/main" id="{259DC026-19D3-4541-A292-3096B52CB3AE}"/>
              </a:ext>
            </a:extLst>
          </p:cNvPr>
          <p:cNvSpPr/>
          <p:nvPr/>
        </p:nvSpPr>
        <p:spPr>
          <a:xfrm>
            <a:off x="7191503" y="1029349"/>
            <a:ext cx="741136" cy="741136"/>
          </a:xfrm>
          <a:prstGeom prst="roundRect">
            <a:avLst/>
          </a:prstGeom>
          <a:gradFill>
            <a:gsLst>
              <a:gs pos="0">
                <a:srgbClr val="0088DB"/>
              </a:gs>
              <a:gs pos="100000">
                <a:srgbClr val="0059BF"/>
              </a:gs>
            </a:gsLst>
            <a:lin ang="2700000" scaled="1"/>
          </a:gradFill>
          <a:ln w="12700" cap="flat" cmpd="sng" algn="ctr">
            <a:noFill/>
            <a:prstDash val="solid"/>
            <a:miter lim="800000"/>
          </a:ln>
          <a:effectLst/>
        </p:spPr>
        <p:txBody>
          <a:bodyPr rtlCol="0" anchor="ctr"/>
          <a:lstStyle/>
          <a:p>
            <a:pPr algn="ctr">
              <a:defRPr/>
            </a:pPr>
            <a:endParaRPr kumimoji="1" lang="zh-CN" altLang="en-US" sz="3200" kern="0" dirty="0">
              <a:solidFill>
                <a:srgbClr val="404040"/>
              </a:solidFill>
              <a:latin typeface="思源黑体 CN Bold" panose="020B0800000000000000" pitchFamily="34" charset="-122"/>
              <a:ea typeface="思源黑体 CN Bold" panose="020B0800000000000000" pitchFamily="34" charset="-122"/>
            </a:endParaRPr>
          </a:p>
        </p:txBody>
      </p:sp>
      <p:grpSp>
        <p:nvGrpSpPr>
          <p:cNvPr id="53" name="组合 52">
            <a:extLst>
              <a:ext uri="{FF2B5EF4-FFF2-40B4-BE49-F238E27FC236}">
                <a16:creationId xmlns:a16="http://schemas.microsoft.com/office/drawing/2014/main" id="{711F29AA-C27D-4C6B-B01F-477ED62141FD}"/>
              </a:ext>
            </a:extLst>
          </p:cNvPr>
          <p:cNvGrpSpPr/>
          <p:nvPr/>
        </p:nvGrpSpPr>
        <p:grpSpPr>
          <a:xfrm>
            <a:off x="7312735" y="1229124"/>
            <a:ext cx="498673" cy="341586"/>
            <a:chOff x="8917167" y="2211710"/>
            <a:chExt cx="535726" cy="366967"/>
          </a:xfrm>
          <a:solidFill>
            <a:sysClr val="window" lastClr="FFFFFF"/>
          </a:solidFill>
        </p:grpSpPr>
        <p:sp>
          <p:nvSpPr>
            <p:cNvPr id="54" name="Rectangle 266">
              <a:extLst>
                <a:ext uri="{FF2B5EF4-FFF2-40B4-BE49-F238E27FC236}">
                  <a16:creationId xmlns:a16="http://schemas.microsoft.com/office/drawing/2014/main" id="{DCDA2229-91E5-4924-84E1-D66E4C3F7854}"/>
                </a:ext>
              </a:extLst>
            </p:cNvPr>
            <p:cNvSpPr>
              <a:spLocks noChangeArrowheads="1"/>
            </p:cNvSpPr>
            <p:nvPr/>
          </p:nvSpPr>
          <p:spPr bwMode="auto">
            <a:xfrm>
              <a:off x="9172005" y="2365745"/>
              <a:ext cx="11326" cy="151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55" name="Freeform 267">
              <a:extLst>
                <a:ext uri="{FF2B5EF4-FFF2-40B4-BE49-F238E27FC236}">
                  <a16:creationId xmlns:a16="http://schemas.microsoft.com/office/drawing/2014/main" id="{CF3122AF-A310-4E84-9A7A-0DD756493246}"/>
                </a:ext>
              </a:extLst>
            </p:cNvPr>
            <p:cNvSpPr>
              <a:spLocks/>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56" name="Freeform 268">
              <a:extLst>
                <a:ext uri="{FF2B5EF4-FFF2-40B4-BE49-F238E27FC236}">
                  <a16:creationId xmlns:a16="http://schemas.microsoft.com/office/drawing/2014/main" id="{E1BCFC77-94EF-4F03-A754-B38577A8E29D}"/>
                </a:ext>
              </a:extLst>
            </p:cNvPr>
            <p:cNvSpPr>
              <a:spLocks/>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57" name="Freeform 269">
              <a:extLst>
                <a:ext uri="{FF2B5EF4-FFF2-40B4-BE49-F238E27FC236}">
                  <a16:creationId xmlns:a16="http://schemas.microsoft.com/office/drawing/2014/main" id="{EDC3A1CF-D84E-4F63-BDC5-75CF9ABBCBD4}"/>
                </a:ext>
              </a:extLst>
            </p:cNvPr>
            <p:cNvSpPr>
              <a:spLocks/>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58" name="Freeform 270">
              <a:extLst>
                <a:ext uri="{FF2B5EF4-FFF2-40B4-BE49-F238E27FC236}">
                  <a16:creationId xmlns:a16="http://schemas.microsoft.com/office/drawing/2014/main" id="{EFAEF1DF-9138-4FAA-8A4B-167FEBF73B2B}"/>
                </a:ext>
              </a:extLst>
            </p:cNvPr>
            <p:cNvSpPr>
              <a:spLocks/>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59" name="Freeform 271">
              <a:extLst>
                <a:ext uri="{FF2B5EF4-FFF2-40B4-BE49-F238E27FC236}">
                  <a16:creationId xmlns:a16="http://schemas.microsoft.com/office/drawing/2014/main" id="{A32060FC-C609-469D-B7D2-169939B6A2D3}"/>
                </a:ext>
              </a:extLst>
            </p:cNvPr>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grpSp>
      <p:sp>
        <p:nvSpPr>
          <p:cNvPr id="71" name="文本框 70">
            <a:extLst>
              <a:ext uri="{FF2B5EF4-FFF2-40B4-BE49-F238E27FC236}">
                <a16:creationId xmlns:a16="http://schemas.microsoft.com/office/drawing/2014/main" id="{2C830062-79A9-4E6A-A079-24AFCB57E552}"/>
              </a:ext>
            </a:extLst>
          </p:cNvPr>
          <p:cNvSpPr txBox="1"/>
          <p:nvPr/>
        </p:nvSpPr>
        <p:spPr>
          <a:xfrm>
            <a:off x="8273725" y="2364932"/>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72" name="文本框 71">
            <a:extLst>
              <a:ext uri="{FF2B5EF4-FFF2-40B4-BE49-F238E27FC236}">
                <a16:creationId xmlns:a16="http://schemas.microsoft.com/office/drawing/2014/main" id="{6DA70086-5B3E-4D14-8FC4-801EF8252472}"/>
              </a:ext>
            </a:extLst>
          </p:cNvPr>
          <p:cNvSpPr txBox="1"/>
          <p:nvPr/>
        </p:nvSpPr>
        <p:spPr>
          <a:xfrm>
            <a:off x="8279575" y="2757557"/>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65" name="矩形: 圆角 64">
            <a:extLst>
              <a:ext uri="{FF2B5EF4-FFF2-40B4-BE49-F238E27FC236}">
                <a16:creationId xmlns:a16="http://schemas.microsoft.com/office/drawing/2014/main" id="{0ACE7D5B-F0E6-4108-A4E2-8E7452C12910}"/>
              </a:ext>
            </a:extLst>
          </p:cNvPr>
          <p:cNvSpPr/>
          <p:nvPr/>
        </p:nvSpPr>
        <p:spPr>
          <a:xfrm>
            <a:off x="7191503" y="2499479"/>
            <a:ext cx="741136" cy="741136"/>
          </a:xfrm>
          <a:prstGeom prst="roundRect">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dirty="0">
              <a:ln>
                <a:noFill/>
              </a:ln>
              <a:solidFill>
                <a:srgbClr val="404040"/>
              </a:solidFill>
              <a:effectLst/>
              <a:uLnTx/>
              <a:uFillTx/>
              <a:latin typeface="思源黑体 CN Bold" panose="020B0800000000000000" pitchFamily="34" charset="-122"/>
              <a:ea typeface="思源黑体 CN Bold" panose="020B0800000000000000" pitchFamily="34" charset="-122"/>
            </a:endParaRPr>
          </a:p>
        </p:txBody>
      </p:sp>
      <p:grpSp>
        <p:nvGrpSpPr>
          <p:cNvPr id="66" name="组合 65">
            <a:extLst>
              <a:ext uri="{FF2B5EF4-FFF2-40B4-BE49-F238E27FC236}">
                <a16:creationId xmlns:a16="http://schemas.microsoft.com/office/drawing/2014/main" id="{86750AF4-0283-4043-A38E-3F8AC28D2165}"/>
              </a:ext>
            </a:extLst>
          </p:cNvPr>
          <p:cNvGrpSpPr/>
          <p:nvPr/>
        </p:nvGrpSpPr>
        <p:grpSpPr>
          <a:xfrm>
            <a:off x="7370414" y="2678390"/>
            <a:ext cx="383315" cy="383314"/>
            <a:chOff x="9526588" y="3333751"/>
            <a:chExt cx="280988" cy="280987"/>
          </a:xfrm>
          <a:solidFill>
            <a:sysClr val="window" lastClr="FFFFFF"/>
          </a:solidFill>
        </p:grpSpPr>
        <p:sp>
          <p:nvSpPr>
            <p:cNvPr id="67" name="Freeform 21">
              <a:extLst>
                <a:ext uri="{FF2B5EF4-FFF2-40B4-BE49-F238E27FC236}">
                  <a16:creationId xmlns:a16="http://schemas.microsoft.com/office/drawing/2014/main" id="{BD298A38-5EB8-4B8B-9C36-71BD227B221F}"/>
                </a:ext>
              </a:extLst>
            </p:cNvPr>
            <p:cNvSpPr>
              <a:spLocks/>
            </p:cNvSpPr>
            <p:nvPr/>
          </p:nvSpPr>
          <p:spPr bwMode="auto">
            <a:xfrm>
              <a:off x="9658351" y="3333751"/>
              <a:ext cx="149225" cy="153988"/>
            </a:xfrm>
            <a:custGeom>
              <a:avLst/>
              <a:gdLst>
                <a:gd name="T0" fmla="*/ 32 w 35"/>
                <a:gd name="T1" fmla="*/ 0 h 36"/>
                <a:gd name="T2" fmla="*/ 9 w 35"/>
                <a:gd name="T3" fmla="*/ 2 h 36"/>
                <a:gd name="T4" fmla="*/ 8 w 35"/>
                <a:gd name="T5" fmla="*/ 4 h 36"/>
                <a:gd name="T6" fmla="*/ 12 w 35"/>
                <a:gd name="T7" fmla="*/ 8 h 36"/>
                <a:gd name="T8" fmla="*/ 9 w 35"/>
                <a:gd name="T9" fmla="*/ 10 h 36"/>
                <a:gd name="T10" fmla="*/ 9 w 35"/>
                <a:gd name="T11" fmla="*/ 10 h 36"/>
                <a:gd name="T12" fmla="*/ 1 w 35"/>
                <a:gd name="T13" fmla="*/ 19 h 36"/>
                <a:gd name="T14" fmla="*/ 1 w 35"/>
                <a:gd name="T15" fmla="*/ 24 h 36"/>
                <a:gd name="T16" fmla="*/ 11 w 35"/>
                <a:gd name="T17" fmla="*/ 34 h 36"/>
                <a:gd name="T18" fmla="*/ 16 w 35"/>
                <a:gd name="T19" fmla="*/ 34 h 36"/>
                <a:gd name="T20" fmla="*/ 22 w 35"/>
                <a:gd name="T21" fmla="*/ 29 h 36"/>
                <a:gd name="T22" fmla="*/ 27 w 35"/>
                <a:gd name="T23" fmla="*/ 23 h 36"/>
                <a:gd name="T24" fmla="*/ 31 w 35"/>
                <a:gd name="T25" fmla="*/ 27 h 36"/>
                <a:gd name="T26" fmla="*/ 33 w 35"/>
                <a:gd name="T27" fmla="*/ 26 h 36"/>
                <a:gd name="T28" fmla="*/ 35 w 35"/>
                <a:gd name="T29" fmla="*/ 3 h 36"/>
                <a:gd name="T30" fmla="*/ 32 w 35"/>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6">
                  <a:moveTo>
                    <a:pt x="32" y="0"/>
                  </a:moveTo>
                  <a:cubicBezTo>
                    <a:pt x="9" y="2"/>
                    <a:pt x="9" y="2"/>
                    <a:pt x="9" y="2"/>
                  </a:cubicBezTo>
                  <a:cubicBezTo>
                    <a:pt x="8" y="2"/>
                    <a:pt x="7" y="3"/>
                    <a:pt x="8" y="4"/>
                  </a:cubicBezTo>
                  <a:cubicBezTo>
                    <a:pt x="8" y="4"/>
                    <a:pt x="12" y="8"/>
                    <a:pt x="12" y="8"/>
                  </a:cubicBezTo>
                  <a:cubicBezTo>
                    <a:pt x="9" y="10"/>
                    <a:pt x="9" y="10"/>
                    <a:pt x="9" y="10"/>
                  </a:cubicBezTo>
                  <a:cubicBezTo>
                    <a:pt x="9" y="10"/>
                    <a:pt x="9" y="10"/>
                    <a:pt x="9" y="10"/>
                  </a:cubicBezTo>
                  <a:cubicBezTo>
                    <a:pt x="1" y="19"/>
                    <a:pt x="1" y="19"/>
                    <a:pt x="1" y="19"/>
                  </a:cubicBezTo>
                  <a:cubicBezTo>
                    <a:pt x="0" y="20"/>
                    <a:pt x="0" y="22"/>
                    <a:pt x="1" y="24"/>
                  </a:cubicBezTo>
                  <a:cubicBezTo>
                    <a:pt x="11" y="34"/>
                    <a:pt x="11" y="34"/>
                    <a:pt x="11" y="34"/>
                  </a:cubicBezTo>
                  <a:cubicBezTo>
                    <a:pt x="13" y="36"/>
                    <a:pt x="15" y="36"/>
                    <a:pt x="16" y="34"/>
                  </a:cubicBezTo>
                  <a:cubicBezTo>
                    <a:pt x="22" y="29"/>
                    <a:pt x="22" y="29"/>
                    <a:pt x="22" y="29"/>
                  </a:cubicBezTo>
                  <a:cubicBezTo>
                    <a:pt x="22" y="29"/>
                    <a:pt x="27" y="23"/>
                    <a:pt x="27" y="23"/>
                  </a:cubicBezTo>
                  <a:cubicBezTo>
                    <a:pt x="31" y="27"/>
                    <a:pt x="31" y="27"/>
                    <a:pt x="31" y="27"/>
                  </a:cubicBezTo>
                  <a:cubicBezTo>
                    <a:pt x="32" y="28"/>
                    <a:pt x="33" y="27"/>
                    <a:pt x="33" y="26"/>
                  </a:cubicBezTo>
                  <a:cubicBezTo>
                    <a:pt x="35" y="3"/>
                    <a:pt x="35" y="3"/>
                    <a:pt x="35" y="3"/>
                  </a:cubicBezTo>
                  <a:cubicBezTo>
                    <a:pt x="35"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sp>
          <p:nvSpPr>
            <p:cNvPr id="68" name="Freeform 22">
              <a:extLst>
                <a:ext uri="{FF2B5EF4-FFF2-40B4-BE49-F238E27FC236}">
                  <a16:creationId xmlns:a16="http://schemas.microsoft.com/office/drawing/2014/main" id="{D99F0AD7-2232-4B97-9756-AD7683C1CD01}"/>
                </a:ext>
              </a:extLst>
            </p:cNvPr>
            <p:cNvSpPr>
              <a:spLocks/>
            </p:cNvSpPr>
            <p:nvPr/>
          </p:nvSpPr>
          <p:spPr bwMode="auto">
            <a:xfrm>
              <a:off x="9526588" y="3389313"/>
              <a:ext cx="225425" cy="225425"/>
            </a:xfrm>
            <a:custGeom>
              <a:avLst/>
              <a:gdLst>
                <a:gd name="T0" fmla="*/ 40 w 53"/>
                <a:gd name="T1" fmla="*/ 36 h 53"/>
                <a:gd name="T2" fmla="*/ 31 w 53"/>
                <a:gd name="T3" fmla="*/ 35 h 53"/>
                <a:gd name="T4" fmla="*/ 18 w 53"/>
                <a:gd name="T5" fmla="*/ 22 h 53"/>
                <a:gd name="T6" fmla="*/ 17 w 53"/>
                <a:gd name="T7" fmla="*/ 13 h 53"/>
                <a:gd name="T8" fmla="*/ 18 w 53"/>
                <a:gd name="T9" fmla="*/ 13 h 53"/>
                <a:gd name="T10" fmla="*/ 5 w 53"/>
                <a:gd name="T11" fmla="*/ 0 h 53"/>
                <a:gd name="T12" fmla="*/ 5 w 53"/>
                <a:gd name="T13" fmla="*/ 1 h 53"/>
                <a:gd name="T14" fmla="*/ 13 w 53"/>
                <a:gd name="T15" fmla="*/ 29 h 53"/>
                <a:gd name="T16" fmla="*/ 24 w 53"/>
                <a:gd name="T17" fmla="*/ 40 h 53"/>
                <a:gd name="T18" fmla="*/ 52 w 53"/>
                <a:gd name="T19" fmla="*/ 48 h 53"/>
                <a:gd name="T20" fmla="*/ 53 w 53"/>
                <a:gd name="T21" fmla="*/ 48 h 53"/>
                <a:gd name="T22" fmla="*/ 40 w 53"/>
                <a:gd name="T23" fmla="*/ 35 h 53"/>
                <a:gd name="T24" fmla="*/ 40 w 53"/>
                <a:gd name="T25"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53">
                  <a:moveTo>
                    <a:pt x="40" y="36"/>
                  </a:moveTo>
                  <a:cubicBezTo>
                    <a:pt x="37" y="38"/>
                    <a:pt x="33" y="38"/>
                    <a:pt x="31" y="35"/>
                  </a:cubicBezTo>
                  <a:cubicBezTo>
                    <a:pt x="18" y="22"/>
                    <a:pt x="18" y="22"/>
                    <a:pt x="18" y="22"/>
                  </a:cubicBezTo>
                  <a:cubicBezTo>
                    <a:pt x="15" y="20"/>
                    <a:pt x="15" y="15"/>
                    <a:pt x="17" y="13"/>
                  </a:cubicBezTo>
                  <a:cubicBezTo>
                    <a:pt x="18" y="13"/>
                    <a:pt x="18" y="13"/>
                    <a:pt x="18" y="13"/>
                  </a:cubicBezTo>
                  <a:cubicBezTo>
                    <a:pt x="5" y="0"/>
                    <a:pt x="5" y="0"/>
                    <a:pt x="5" y="0"/>
                  </a:cubicBezTo>
                  <a:cubicBezTo>
                    <a:pt x="5" y="1"/>
                    <a:pt x="5" y="1"/>
                    <a:pt x="5" y="1"/>
                  </a:cubicBezTo>
                  <a:cubicBezTo>
                    <a:pt x="0" y="6"/>
                    <a:pt x="3" y="19"/>
                    <a:pt x="13" y="29"/>
                  </a:cubicBezTo>
                  <a:cubicBezTo>
                    <a:pt x="24" y="40"/>
                    <a:pt x="24" y="40"/>
                    <a:pt x="24" y="40"/>
                  </a:cubicBezTo>
                  <a:cubicBezTo>
                    <a:pt x="34" y="50"/>
                    <a:pt x="47" y="53"/>
                    <a:pt x="52" y="48"/>
                  </a:cubicBezTo>
                  <a:cubicBezTo>
                    <a:pt x="52" y="48"/>
                    <a:pt x="52" y="48"/>
                    <a:pt x="53" y="48"/>
                  </a:cubicBezTo>
                  <a:cubicBezTo>
                    <a:pt x="40" y="35"/>
                    <a:pt x="40" y="35"/>
                    <a:pt x="40" y="35"/>
                  </a:cubicBez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sp>
          <p:nvSpPr>
            <p:cNvPr id="69" name="Freeform 23">
              <a:extLst>
                <a:ext uri="{FF2B5EF4-FFF2-40B4-BE49-F238E27FC236}">
                  <a16:creationId xmlns:a16="http://schemas.microsoft.com/office/drawing/2014/main" id="{F0718602-AAFC-4743-A13E-90A67D8DB1CE}"/>
                </a:ext>
              </a:extLst>
            </p:cNvPr>
            <p:cNvSpPr>
              <a:spLocks/>
            </p:cNvSpPr>
            <p:nvPr/>
          </p:nvSpPr>
          <p:spPr bwMode="auto">
            <a:xfrm>
              <a:off x="9704388" y="3516313"/>
              <a:ext cx="68263" cy="68263"/>
            </a:xfrm>
            <a:custGeom>
              <a:avLst/>
              <a:gdLst>
                <a:gd name="T0" fmla="*/ 6 w 16"/>
                <a:gd name="T1" fmla="*/ 1 h 16"/>
                <a:gd name="T2" fmla="*/ 3 w 16"/>
                <a:gd name="T3" fmla="*/ 1 h 16"/>
                <a:gd name="T4" fmla="*/ 0 w 16"/>
                <a:gd name="T5" fmla="*/ 3 h 16"/>
                <a:gd name="T6" fmla="*/ 13 w 16"/>
                <a:gd name="T7" fmla="*/ 16 h 16"/>
                <a:gd name="T8" fmla="*/ 15 w 16"/>
                <a:gd name="T9" fmla="*/ 13 h 16"/>
                <a:gd name="T10" fmla="*/ 15 w 16"/>
                <a:gd name="T11" fmla="*/ 10 h 16"/>
                <a:gd name="T12" fmla="*/ 6 w 16"/>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6" y="1"/>
                  </a:moveTo>
                  <a:cubicBezTo>
                    <a:pt x="5" y="0"/>
                    <a:pt x="4" y="0"/>
                    <a:pt x="3" y="1"/>
                  </a:cubicBezTo>
                  <a:cubicBezTo>
                    <a:pt x="0" y="3"/>
                    <a:pt x="0" y="3"/>
                    <a:pt x="0" y="3"/>
                  </a:cubicBezTo>
                  <a:cubicBezTo>
                    <a:pt x="13" y="16"/>
                    <a:pt x="13" y="16"/>
                    <a:pt x="13" y="16"/>
                  </a:cubicBezTo>
                  <a:cubicBezTo>
                    <a:pt x="15" y="13"/>
                    <a:pt x="15" y="13"/>
                    <a:pt x="15" y="13"/>
                  </a:cubicBezTo>
                  <a:cubicBezTo>
                    <a:pt x="16" y="12"/>
                    <a:pt x="16" y="11"/>
                    <a:pt x="15" y="10"/>
                  </a:cubicBez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sp>
          <p:nvSpPr>
            <p:cNvPr id="70" name="Freeform 24">
              <a:extLst>
                <a:ext uri="{FF2B5EF4-FFF2-40B4-BE49-F238E27FC236}">
                  <a16:creationId xmlns:a16="http://schemas.microsoft.com/office/drawing/2014/main" id="{6268DF63-E2A7-49A4-BE88-31CBC5BEA1CC}"/>
                </a:ext>
              </a:extLst>
            </p:cNvPr>
            <p:cNvSpPr>
              <a:spLocks/>
            </p:cNvSpPr>
            <p:nvPr/>
          </p:nvSpPr>
          <p:spPr bwMode="auto">
            <a:xfrm>
              <a:off x="9556751" y="3367088"/>
              <a:ext cx="66675" cy="68263"/>
            </a:xfrm>
            <a:custGeom>
              <a:avLst/>
              <a:gdLst>
                <a:gd name="T0" fmla="*/ 15 w 16"/>
                <a:gd name="T1" fmla="*/ 13 h 16"/>
                <a:gd name="T2" fmla="*/ 15 w 16"/>
                <a:gd name="T3" fmla="*/ 10 h 16"/>
                <a:gd name="T4" fmla="*/ 6 w 16"/>
                <a:gd name="T5" fmla="*/ 1 h 16"/>
                <a:gd name="T6" fmla="*/ 3 w 16"/>
                <a:gd name="T7" fmla="*/ 1 h 16"/>
                <a:gd name="T8" fmla="*/ 0 w 16"/>
                <a:gd name="T9" fmla="*/ 3 h 16"/>
                <a:gd name="T10" fmla="*/ 13 w 16"/>
                <a:gd name="T11" fmla="*/ 16 h 16"/>
                <a:gd name="T12" fmla="*/ 15 w 16"/>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5" y="13"/>
                  </a:moveTo>
                  <a:cubicBezTo>
                    <a:pt x="16" y="12"/>
                    <a:pt x="16" y="11"/>
                    <a:pt x="15" y="10"/>
                  </a:cubicBezTo>
                  <a:cubicBezTo>
                    <a:pt x="6" y="1"/>
                    <a:pt x="6" y="1"/>
                    <a:pt x="6" y="1"/>
                  </a:cubicBezTo>
                  <a:cubicBezTo>
                    <a:pt x="5" y="0"/>
                    <a:pt x="4" y="0"/>
                    <a:pt x="3" y="1"/>
                  </a:cubicBezTo>
                  <a:cubicBezTo>
                    <a:pt x="0" y="3"/>
                    <a:pt x="0" y="3"/>
                    <a:pt x="0" y="3"/>
                  </a:cubicBezTo>
                  <a:cubicBezTo>
                    <a:pt x="13" y="16"/>
                    <a:pt x="13" y="16"/>
                    <a:pt x="13" y="16"/>
                  </a:cubicBezTo>
                  <a:lnTo>
                    <a:pt x="15"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grpSp>
      <p:sp>
        <p:nvSpPr>
          <p:cNvPr id="82" name="文本框 81">
            <a:extLst>
              <a:ext uri="{FF2B5EF4-FFF2-40B4-BE49-F238E27FC236}">
                <a16:creationId xmlns:a16="http://schemas.microsoft.com/office/drawing/2014/main" id="{8C64AF0D-B320-4F07-A2E0-8905D2D7ED22}"/>
              </a:ext>
            </a:extLst>
          </p:cNvPr>
          <p:cNvSpPr txBox="1"/>
          <p:nvPr/>
        </p:nvSpPr>
        <p:spPr>
          <a:xfrm>
            <a:off x="8273725" y="3835062"/>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zh-CN" altLang="en-US" sz="2000">
                <a:gradFill>
                  <a:gsLst>
                    <a:gs pos="100000">
                      <a:srgbClr val="0059BF"/>
                    </a:gs>
                    <a:gs pos="0">
                      <a:srgbClr val="0088DB"/>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100000">
                    <a:srgbClr val="0059BF"/>
                  </a:gs>
                  <a:gs pos="0">
                    <a:srgbClr val="0088DB"/>
                  </a:gs>
                </a:gsLst>
                <a:lin ang="2700000" scaled="1"/>
              </a:gradFill>
              <a:latin typeface="思源黑体 CN Bold" panose="020B0800000000000000" pitchFamily="34" charset="-122"/>
              <a:ea typeface="思源黑体 CN Bold" panose="020B0800000000000000" pitchFamily="34" charset="-122"/>
            </a:endParaRPr>
          </a:p>
        </p:txBody>
      </p:sp>
      <p:sp>
        <p:nvSpPr>
          <p:cNvPr id="83" name="文本框 82">
            <a:extLst>
              <a:ext uri="{FF2B5EF4-FFF2-40B4-BE49-F238E27FC236}">
                <a16:creationId xmlns:a16="http://schemas.microsoft.com/office/drawing/2014/main" id="{108D5D51-52B0-4E2B-8B73-393DA64D57FC}"/>
              </a:ext>
            </a:extLst>
          </p:cNvPr>
          <p:cNvSpPr txBox="1"/>
          <p:nvPr/>
        </p:nvSpPr>
        <p:spPr>
          <a:xfrm>
            <a:off x="8279575" y="4227687"/>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76" name="矩形: 圆角 75">
            <a:extLst>
              <a:ext uri="{FF2B5EF4-FFF2-40B4-BE49-F238E27FC236}">
                <a16:creationId xmlns:a16="http://schemas.microsoft.com/office/drawing/2014/main" id="{04B43FB7-152A-471C-8C69-C830F259B472}"/>
              </a:ext>
            </a:extLst>
          </p:cNvPr>
          <p:cNvSpPr/>
          <p:nvPr/>
        </p:nvSpPr>
        <p:spPr>
          <a:xfrm>
            <a:off x="7191503" y="3969609"/>
            <a:ext cx="741136" cy="741136"/>
          </a:xfrm>
          <a:prstGeom prst="roundRect">
            <a:avLst/>
          </a:prstGeom>
          <a:gradFill>
            <a:gsLst>
              <a:gs pos="0">
                <a:srgbClr val="0088DB"/>
              </a:gs>
              <a:gs pos="100000">
                <a:srgbClr val="0059BF"/>
              </a:gs>
            </a:gsLst>
            <a:lin ang="2700000" scaled="1"/>
          </a:gradFill>
          <a:ln w="12700" cap="flat" cmpd="sng" algn="ctr">
            <a:noFill/>
            <a:prstDash val="solid"/>
            <a:miter lim="800000"/>
          </a:ln>
          <a:effectLst/>
        </p:spPr>
        <p:txBody>
          <a:bodyPr rtlCol="0" anchor="ctr"/>
          <a:lstStyle/>
          <a:p>
            <a:pPr algn="ctr">
              <a:defRPr/>
            </a:pPr>
            <a:endParaRPr kumimoji="1" lang="zh-CN" altLang="en-US" sz="3200" kern="0" dirty="0">
              <a:solidFill>
                <a:srgbClr val="404040"/>
              </a:solidFill>
              <a:latin typeface="思源黑体 CN Bold" panose="020B0800000000000000" pitchFamily="34" charset="-122"/>
              <a:ea typeface="思源黑体 CN Bold" panose="020B0800000000000000" pitchFamily="34" charset="-122"/>
            </a:endParaRPr>
          </a:p>
        </p:txBody>
      </p:sp>
      <p:grpSp>
        <p:nvGrpSpPr>
          <p:cNvPr id="77" name="组合 76">
            <a:extLst>
              <a:ext uri="{FF2B5EF4-FFF2-40B4-BE49-F238E27FC236}">
                <a16:creationId xmlns:a16="http://schemas.microsoft.com/office/drawing/2014/main" id="{33328281-9D4A-4E4D-9B52-82C8470D35A5}"/>
              </a:ext>
            </a:extLst>
          </p:cNvPr>
          <p:cNvGrpSpPr/>
          <p:nvPr/>
        </p:nvGrpSpPr>
        <p:grpSpPr>
          <a:xfrm>
            <a:off x="7368497" y="4176437"/>
            <a:ext cx="387149" cy="327481"/>
            <a:chOff x="9543502" y="2688540"/>
            <a:chExt cx="631998" cy="534594"/>
          </a:xfrm>
          <a:solidFill>
            <a:sysClr val="window" lastClr="FFFFFF"/>
          </a:solidFill>
        </p:grpSpPr>
        <p:sp>
          <p:nvSpPr>
            <p:cNvPr id="78" name="Freeform 248">
              <a:extLst>
                <a:ext uri="{FF2B5EF4-FFF2-40B4-BE49-F238E27FC236}">
                  <a16:creationId xmlns:a16="http://schemas.microsoft.com/office/drawing/2014/main" id="{2D004975-CE48-4365-89AB-9EF7D7A33A21}"/>
                </a:ext>
              </a:extLst>
            </p:cNvPr>
            <p:cNvSpPr>
              <a:spLocks/>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79" name="Freeform 249">
              <a:extLst>
                <a:ext uri="{FF2B5EF4-FFF2-40B4-BE49-F238E27FC236}">
                  <a16:creationId xmlns:a16="http://schemas.microsoft.com/office/drawing/2014/main" id="{2278F039-6D4D-45D4-A4DF-5F32D166656B}"/>
                </a:ext>
              </a:extLst>
            </p:cNvPr>
            <p:cNvSpPr>
              <a:spLocks/>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80" name="Oval 250">
              <a:extLst>
                <a:ext uri="{FF2B5EF4-FFF2-40B4-BE49-F238E27FC236}">
                  <a16:creationId xmlns:a16="http://schemas.microsoft.com/office/drawing/2014/main" id="{14A4AE41-7D30-449F-BC7D-8A46A3FE1BF4}"/>
                </a:ext>
              </a:extLst>
            </p:cNvPr>
            <p:cNvSpPr>
              <a:spLocks noChangeArrowheads="1"/>
            </p:cNvSpPr>
            <p:nvPr/>
          </p:nvSpPr>
          <p:spPr bwMode="auto">
            <a:xfrm>
              <a:off x="9611459"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sp>
          <p:nvSpPr>
            <p:cNvPr id="81" name="Oval 251">
              <a:extLst>
                <a:ext uri="{FF2B5EF4-FFF2-40B4-BE49-F238E27FC236}">
                  <a16:creationId xmlns:a16="http://schemas.microsoft.com/office/drawing/2014/main" id="{177C57CD-501D-4F21-A00B-BAB62936B0F3}"/>
                </a:ext>
              </a:extLst>
            </p:cNvPr>
            <p:cNvSpPr>
              <a:spLocks noChangeArrowheads="1"/>
            </p:cNvSpPr>
            <p:nvPr/>
          </p:nvSpPr>
          <p:spPr bwMode="auto">
            <a:xfrm>
              <a:off x="9822125"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rgbClr val="041F44"/>
                </a:solidFill>
                <a:latin typeface="思源黑体 CN Bold" panose="020B0800000000000000" pitchFamily="34" charset="-122"/>
                <a:ea typeface="思源黑体 CN Bold" panose="020B0800000000000000" pitchFamily="34" charset="-122"/>
              </a:endParaRPr>
            </a:p>
          </p:txBody>
        </p:sp>
      </p:grpSp>
      <p:sp>
        <p:nvSpPr>
          <p:cNvPr id="93" name="文本框 92">
            <a:extLst>
              <a:ext uri="{FF2B5EF4-FFF2-40B4-BE49-F238E27FC236}">
                <a16:creationId xmlns:a16="http://schemas.microsoft.com/office/drawing/2014/main" id="{D6E930C8-8D34-40CB-9375-F283ED404977}"/>
              </a:ext>
            </a:extLst>
          </p:cNvPr>
          <p:cNvSpPr txBox="1"/>
          <p:nvPr/>
        </p:nvSpPr>
        <p:spPr>
          <a:xfrm>
            <a:off x="8273725" y="5305191"/>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94" name="文本框 93">
            <a:extLst>
              <a:ext uri="{FF2B5EF4-FFF2-40B4-BE49-F238E27FC236}">
                <a16:creationId xmlns:a16="http://schemas.microsoft.com/office/drawing/2014/main" id="{9F2388C4-434F-455B-AC7A-F6F4F9F5A4E1}"/>
              </a:ext>
            </a:extLst>
          </p:cNvPr>
          <p:cNvSpPr txBox="1"/>
          <p:nvPr/>
        </p:nvSpPr>
        <p:spPr>
          <a:xfrm>
            <a:off x="8279575" y="5697816"/>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87" name="矩形: 圆角 86">
            <a:extLst>
              <a:ext uri="{FF2B5EF4-FFF2-40B4-BE49-F238E27FC236}">
                <a16:creationId xmlns:a16="http://schemas.microsoft.com/office/drawing/2014/main" id="{17170C81-11F4-41C1-B4D4-73D40B98340F}"/>
              </a:ext>
            </a:extLst>
          </p:cNvPr>
          <p:cNvSpPr/>
          <p:nvPr/>
        </p:nvSpPr>
        <p:spPr>
          <a:xfrm>
            <a:off x="7191503" y="5439738"/>
            <a:ext cx="741136" cy="741136"/>
          </a:xfrm>
          <a:prstGeom prst="roundRect">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dirty="0">
              <a:ln>
                <a:noFill/>
              </a:ln>
              <a:solidFill>
                <a:srgbClr val="404040"/>
              </a:solidFill>
              <a:effectLst/>
              <a:uLnTx/>
              <a:uFillTx/>
              <a:latin typeface="思源黑体 CN Bold" panose="020B0800000000000000" pitchFamily="34" charset="-122"/>
              <a:ea typeface="思源黑体 CN Bold" panose="020B0800000000000000" pitchFamily="34" charset="-122"/>
            </a:endParaRPr>
          </a:p>
        </p:txBody>
      </p:sp>
      <p:grpSp>
        <p:nvGrpSpPr>
          <p:cNvPr id="88" name="组合 87">
            <a:extLst>
              <a:ext uri="{FF2B5EF4-FFF2-40B4-BE49-F238E27FC236}">
                <a16:creationId xmlns:a16="http://schemas.microsoft.com/office/drawing/2014/main" id="{0C2E8207-B418-44A8-B098-41963491E304}"/>
              </a:ext>
            </a:extLst>
          </p:cNvPr>
          <p:cNvGrpSpPr/>
          <p:nvPr/>
        </p:nvGrpSpPr>
        <p:grpSpPr>
          <a:xfrm>
            <a:off x="7370414" y="5618649"/>
            <a:ext cx="383315" cy="383314"/>
            <a:chOff x="9526588" y="3333751"/>
            <a:chExt cx="280988" cy="280987"/>
          </a:xfrm>
          <a:solidFill>
            <a:sysClr val="window" lastClr="FFFFFF"/>
          </a:solidFill>
        </p:grpSpPr>
        <p:sp>
          <p:nvSpPr>
            <p:cNvPr id="89" name="Freeform 21">
              <a:extLst>
                <a:ext uri="{FF2B5EF4-FFF2-40B4-BE49-F238E27FC236}">
                  <a16:creationId xmlns:a16="http://schemas.microsoft.com/office/drawing/2014/main" id="{3A842C92-BF16-4168-B5E5-6156298C4C18}"/>
                </a:ext>
              </a:extLst>
            </p:cNvPr>
            <p:cNvSpPr>
              <a:spLocks/>
            </p:cNvSpPr>
            <p:nvPr/>
          </p:nvSpPr>
          <p:spPr bwMode="auto">
            <a:xfrm>
              <a:off x="9658351" y="3333751"/>
              <a:ext cx="149225" cy="153988"/>
            </a:xfrm>
            <a:custGeom>
              <a:avLst/>
              <a:gdLst>
                <a:gd name="T0" fmla="*/ 32 w 35"/>
                <a:gd name="T1" fmla="*/ 0 h 36"/>
                <a:gd name="T2" fmla="*/ 9 w 35"/>
                <a:gd name="T3" fmla="*/ 2 h 36"/>
                <a:gd name="T4" fmla="*/ 8 w 35"/>
                <a:gd name="T5" fmla="*/ 4 h 36"/>
                <a:gd name="T6" fmla="*/ 12 w 35"/>
                <a:gd name="T7" fmla="*/ 8 h 36"/>
                <a:gd name="T8" fmla="*/ 9 w 35"/>
                <a:gd name="T9" fmla="*/ 10 h 36"/>
                <a:gd name="T10" fmla="*/ 9 w 35"/>
                <a:gd name="T11" fmla="*/ 10 h 36"/>
                <a:gd name="T12" fmla="*/ 1 w 35"/>
                <a:gd name="T13" fmla="*/ 19 h 36"/>
                <a:gd name="T14" fmla="*/ 1 w 35"/>
                <a:gd name="T15" fmla="*/ 24 h 36"/>
                <a:gd name="T16" fmla="*/ 11 w 35"/>
                <a:gd name="T17" fmla="*/ 34 h 36"/>
                <a:gd name="T18" fmla="*/ 16 w 35"/>
                <a:gd name="T19" fmla="*/ 34 h 36"/>
                <a:gd name="T20" fmla="*/ 22 w 35"/>
                <a:gd name="T21" fmla="*/ 29 h 36"/>
                <a:gd name="T22" fmla="*/ 27 w 35"/>
                <a:gd name="T23" fmla="*/ 23 h 36"/>
                <a:gd name="T24" fmla="*/ 31 w 35"/>
                <a:gd name="T25" fmla="*/ 27 h 36"/>
                <a:gd name="T26" fmla="*/ 33 w 35"/>
                <a:gd name="T27" fmla="*/ 26 h 36"/>
                <a:gd name="T28" fmla="*/ 35 w 35"/>
                <a:gd name="T29" fmla="*/ 3 h 36"/>
                <a:gd name="T30" fmla="*/ 32 w 35"/>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6">
                  <a:moveTo>
                    <a:pt x="32" y="0"/>
                  </a:moveTo>
                  <a:cubicBezTo>
                    <a:pt x="9" y="2"/>
                    <a:pt x="9" y="2"/>
                    <a:pt x="9" y="2"/>
                  </a:cubicBezTo>
                  <a:cubicBezTo>
                    <a:pt x="8" y="2"/>
                    <a:pt x="7" y="3"/>
                    <a:pt x="8" y="4"/>
                  </a:cubicBezTo>
                  <a:cubicBezTo>
                    <a:pt x="8" y="4"/>
                    <a:pt x="12" y="8"/>
                    <a:pt x="12" y="8"/>
                  </a:cubicBezTo>
                  <a:cubicBezTo>
                    <a:pt x="9" y="10"/>
                    <a:pt x="9" y="10"/>
                    <a:pt x="9" y="10"/>
                  </a:cubicBezTo>
                  <a:cubicBezTo>
                    <a:pt x="9" y="10"/>
                    <a:pt x="9" y="10"/>
                    <a:pt x="9" y="10"/>
                  </a:cubicBezTo>
                  <a:cubicBezTo>
                    <a:pt x="1" y="19"/>
                    <a:pt x="1" y="19"/>
                    <a:pt x="1" y="19"/>
                  </a:cubicBezTo>
                  <a:cubicBezTo>
                    <a:pt x="0" y="20"/>
                    <a:pt x="0" y="22"/>
                    <a:pt x="1" y="24"/>
                  </a:cubicBezTo>
                  <a:cubicBezTo>
                    <a:pt x="11" y="34"/>
                    <a:pt x="11" y="34"/>
                    <a:pt x="11" y="34"/>
                  </a:cubicBezTo>
                  <a:cubicBezTo>
                    <a:pt x="13" y="36"/>
                    <a:pt x="15" y="36"/>
                    <a:pt x="16" y="34"/>
                  </a:cubicBezTo>
                  <a:cubicBezTo>
                    <a:pt x="22" y="29"/>
                    <a:pt x="22" y="29"/>
                    <a:pt x="22" y="29"/>
                  </a:cubicBezTo>
                  <a:cubicBezTo>
                    <a:pt x="22" y="29"/>
                    <a:pt x="27" y="23"/>
                    <a:pt x="27" y="23"/>
                  </a:cubicBezTo>
                  <a:cubicBezTo>
                    <a:pt x="31" y="27"/>
                    <a:pt x="31" y="27"/>
                    <a:pt x="31" y="27"/>
                  </a:cubicBezTo>
                  <a:cubicBezTo>
                    <a:pt x="32" y="28"/>
                    <a:pt x="33" y="27"/>
                    <a:pt x="33" y="26"/>
                  </a:cubicBezTo>
                  <a:cubicBezTo>
                    <a:pt x="35" y="3"/>
                    <a:pt x="35" y="3"/>
                    <a:pt x="35" y="3"/>
                  </a:cubicBezTo>
                  <a:cubicBezTo>
                    <a:pt x="35"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sp>
          <p:nvSpPr>
            <p:cNvPr id="90" name="Freeform 22">
              <a:extLst>
                <a:ext uri="{FF2B5EF4-FFF2-40B4-BE49-F238E27FC236}">
                  <a16:creationId xmlns:a16="http://schemas.microsoft.com/office/drawing/2014/main" id="{F1608B46-95C6-466A-A644-5B8F9CC1684B}"/>
                </a:ext>
              </a:extLst>
            </p:cNvPr>
            <p:cNvSpPr>
              <a:spLocks/>
            </p:cNvSpPr>
            <p:nvPr/>
          </p:nvSpPr>
          <p:spPr bwMode="auto">
            <a:xfrm>
              <a:off x="9526588" y="3389313"/>
              <a:ext cx="225425" cy="225425"/>
            </a:xfrm>
            <a:custGeom>
              <a:avLst/>
              <a:gdLst>
                <a:gd name="T0" fmla="*/ 40 w 53"/>
                <a:gd name="T1" fmla="*/ 36 h 53"/>
                <a:gd name="T2" fmla="*/ 31 w 53"/>
                <a:gd name="T3" fmla="*/ 35 h 53"/>
                <a:gd name="T4" fmla="*/ 18 w 53"/>
                <a:gd name="T5" fmla="*/ 22 h 53"/>
                <a:gd name="T6" fmla="*/ 17 w 53"/>
                <a:gd name="T7" fmla="*/ 13 h 53"/>
                <a:gd name="T8" fmla="*/ 18 w 53"/>
                <a:gd name="T9" fmla="*/ 13 h 53"/>
                <a:gd name="T10" fmla="*/ 5 w 53"/>
                <a:gd name="T11" fmla="*/ 0 h 53"/>
                <a:gd name="T12" fmla="*/ 5 w 53"/>
                <a:gd name="T13" fmla="*/ 1 h 53"/>
                <a:gd name="T14" fmla="*/ 13 w 53"/>
                <a:gd name="T15" fmla="*/ 29 h 53"/>
                <a:gd name="T16" fmla="*/ 24 w 53"/>
                <a:gd name="T17" fmla="*/ 40 h 53"/>
                <a:gd name="T18" fmla="*/ 52 w 53"/>
                <a:gd name="T19" fmla="*/ 48 h 53"/>
                <a:gd name="T20" fmla="*/ 53 w 53"/>
                <a:gd name="T21" fmla="*/ 48 h 53"/>
                <a:gd name="T22" fmla="*/ 40 w 53"/>
                <a:gd name="T23" fmla="*/ 35 h 53"/>
                <a:gd name="T24" fmla="*/ 40 w 53"/>
                <a:gd name="T25"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53">
                  <a:moveTo>
                    <a:pt x="40" y="36"/>
                  </a:moveTo>
                  <a:cubicBezTo>
                    <a:pt x="37" y="38"/>
                    <a:pt x="33" y="38"/>
                    <a:pt x="31" y="35"/>
                  </a:cubicBezTo>
                  <a:cubicBezTo>
                    <a:pt x="18" y="22"/>
                    <a:pt x="18" y="22"/>
                    <a:pt x="18" y="22"/>
                  </a:cubicBezTo>
                  <a:cubicBezTo>
                    <a:pt x="15" y="20"/>
                    <a:pt x="15" y="15"/>
                    <a:pt x="17" y="13"/>
                  </a:cubicBezTo>
                  <a:cubicBezTo>
                    <a:pt x="18" y="13"/>
                    <a:pt x="18" y="13"/>
                    <a:pt x="18" y="13"/>
                  </a:cubicBezTo>
                  <a:cubicBezTo>
                    <a:pt x="5" y="0"/>
                    <a:pt x="5" y="0"/>
                    <a:pt x="5" y="0"/>
                  </a:cubicBezTo>
                  <a:cubicBezTo>
                    <a:pt x="5" y="1"/>
                    <a:pt x="5" y="1"/>
                    <a:pt x="5" y="1"/>
                  </a:cubicBezTo>
                  <a:cubicBezTo>
                    <a:pt x="0" y="6"/>
                    <a:pt x="3" y="19"/>
                    <a:pt x="13" y="29"/>
                  </a:cubicBezTo>
                  <a:cubicBezTo>
                    <a:pt x="24" y="40"/>
                    <a:pt x="24" y="40"/>
                    <a:pt x="24" y="40"/>
                  </a:cubicBezTo>
                  <a:cubicBezTo>
                    <a:pt x="34" y="50"/>
                    <a:pt x="47" y="53"/>
                    <a:pt x="52" y="48"/>
                  </a:cubicBezTo>
                  <a:cubicBezTo>
                    <a:pt x="52" y="48"/>
                    <a:pt x="52" y="48"/>
                    <a:pt x="53" y="48"/>
                  </a:cubicBezTo>
                  <a:cubicBezTo>
                    <a:pt x="40" y="35"/>
                    <a:pt x="40" y="35"/>
                    <a:pt x="40" y="35"/>
                  </a:cubicBez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sp>
          <p:nvSpPr>
            <p:cNvPr id="91" name="Freeform 23">
              <a:extLst>
                <a:ext uri="{FF2B5EF4-FFF2-40B4-BE49-F238E27FC236}">
                  <a16:creationId xmlns:a16="http://schemas.microsoft.com/office/drawing/2014/main" id="{71F7392E-669E-445F-AF08-516A14896C4B}"/>
                </a:ext>
              </a:extLst>
            </p:cNvPr>
            <p:cNvSpPr>
              <a:spLocks/>
            </p:cNvSpPr>
            <p:nvPr/>
          </p:nvSpPr>
          <p:spPr bwMode="auto">
            <a:xfrm>
              <a:off x="9704388" y="3516313"/>
              <a:ext cx="68263" cy="68263"/>
            </a:xfrm>
            <a:custGeom>
              <a:avLst/>
              <a:gdLst>
                <a:gd name="T0" fmla="*/ 6 w 16"/>
                <a:gd name="T1" fmla="*/ 1 h 16"/>
                <a:gd name="T2" fmla="*/ 3 w 16"/>
                <a:gd name="T3" fmla="*/ 1 h 16"/>
                <a:gd name="T4" fmla="*/ 0 w 16"/>
                <a:gd name="T5" fmla="*/ 3 h 16"/>
                <a:gd name="T6" fmla="*/ 13 w 16"/>
                <a:gd name="T7" fmla="*/ 16 h 16"/>
                <a:gd name="T8" fmla="*/ 15 w 16"/>
                <a:gd name="T9" fmla="*/ 13 h 16"/>
                <a:gd name="T10" fmla="*/ 15 w 16"/>
                <a:gd name="T11" fmla="*/ 10 h 16"/>
                <a:gd name="T12" fmla="*/ 6 w 16"/>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6" y="1"/>
                  </a:moveTo>
                  <a:cubicBezTo>
                    <a:pt x="5" y="0"/>
                    <a:pt x="4" y="0"/>
                    <a:pt x="3" y="1"/>
                  </a:cubicBezTo>
                  <a:cubicBezTo>
                    <a:pt x="0" y="3"/>
                    <a:pt x="0" y="3"/>
                    <a:pt x="0" y="3"/>
                  </a:cubicBezTo>
                  <a:cubicBezTo>
                    <a:pt x="13" y="16"/>
                    <a:pt x="13" y="16"/>
                    <a:pt x="13" y="16"/>
                  </a:cubicBezTo>
                  <a:cubicBezTo>
                    <a:pt x="15" y="13"/>
                    <a:pt x="15" y="13"/>
                    <a:pt x="15" y="13"/>
                  </a:cubicBezTo>
                  <a:cubicBezTo>
                    <a:pt x="16" y="12"/>
                    <a:pt x="16" y="11"/>
                    <a:pt x="15" y="10"/>
                  </a:cubicBez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sp>
          <p:nvSpPr>
            <p:cNvPr id="92" name="Freeform 24">
              <a:extLst>
                <a:ext uri="{FF2B5EF4-FFF2-40B4-BE49-F238E27FC236}">
                  <a16:creationId xmlns:a16="http://schemas.microsoft.com/office/drawing/2014/main" id="{F40151D2-63B5-47C6-ACC1-57A7DD1B7755}"/>
                </a:ext>
              </a:extLst>
            </p:cNvPr>
            <p:cNvSpPr>
              <a:spLocks/>
            </p:cNvSpPr>
            <p:nvPr/>
          </p:nvSpPr>
          <p:spPr bwMode="auto">
            <a:xfrm>
              <a:off x="9556751" y="3367088"/>
              <a:ext cx="66675" cy="68263"/>
            </a:xfrm>
            <a:custGeom>
              <a:avLst/>
              <a:gdLst>
                <a:gd name="T0" fmla="*/ 15 w 16"/>
                <a:gd name="T1" fmla="*/ 13 h 16"/>
                <a:gd name="T2" fmla="*/ 15 w 16"/>
                <a:gd name="T3" fmla="*/ 10 h 16"/>
                <a:gd name="T4" fmla="*/ 6 w 16"/>
                <a:gd name="T5" fmla="*/ 1 h 16"/>
                <a:gd name="T6" fmla="*/ 3 w 16"/>
                <a:gd name="T7" fmla="*/ 1 h 16"/>
                <a:gd name="T8" fmla="*/ 0 w 16"/>
                <a:gd name="T9" fmla="*/ 3 h 16"/>
                <a:gd name="T10" fmla="*/ 13 w 16"/>
                <a:gd name="T11" fmla="*/ 16 h 16"/>
                <a:gd name="T12" fmla="*/ 15 w 16"/>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5" y="13"/>
                  </a:moveTo>
                  <a:cubicBezTo>
                    <a:pt x="16" y="12"/>
                    <a:pt x="16" y="11"/>
                    <a:pt x="15" y="10"/>
                  </a:cubicBezTo>
                  <a:cubicBezTo>
                    <a:pt x="6" y="1"/>
                    <a:pt x="6" y="1"/>
                    <a:pt x="6" y="1"/>
                  </a:cubicBezTo>
                  <a:cubicBezTo>
                    <a:pt x="5" y="0"/>
                    <a:pt x="4" y="0"/>
                    <a:pt x="3" y="1"/>
                  </a:cubicBezTo>
                  <a:cubicBezTo>
                    <a:pt x="0" y="3"/>
                    <a:pt x="0" y="3"/>
                    <a:pt x="0" y="3"/>
                  </a:cubicBezTo>
                  <a:cubicBezTo>
                    <a:pt x="13" y="16"/>
                    <a:pt x="13" y="16"/>
                    <a:pt x="13" y="16"/>
                  </a:cubicBezTo>
                  <a:lnTo>
                    <a:pt x="15"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41F44"/>
                </a:solidFill>
                <a:effectLst/>
                <a:uLnTx/>
                <a:uFillTx/>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3795755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高楼大厦的城市&#10;&#10;描述已自动生成">
            <a:extLst>
              <a:ext uri="{FF2B5EF4-FFF2-40B4-BE49-F238E27FC236}">
                <a16:creationId xmlns:a16="http://schemas.microsoft.com/office/drawing/2014/main" id="{065216AE-7BED-4A3A-A8B2-428E4A9CD9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0" y="0"/>
            <a:ext cx="12192000" cy="2921000"/>
          </a:xfrm>
          <a:custGeom>
            <a:avLst/>
            <a:gdLst>
              <a:gd name="connsiteX0" fmla="*/ 0 w 12192000"/>
              <a:gd name="connsiteY0" fmla="*/ 0 h 2921000"/>
              <a:gd name="connsiteX1" fmla="*/ 12192000 w 12192000"/>
              <a:gd name="connsiteY1" fmla="*/ 0 h 2921000"/>
              <a:gd name="connsiteX2" fmla="*/ 12192000 w 12192000"/>
              <a:gd name="connsiteY2" fmla="*/ 2921000 h 2921000"/>
              <a:gd name="connsiteX3" fmla="*/ 0 w 12192000"/>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12192000" h="2921000">
                <a:moveTo>
                  <a:pt x="0" y="0"/>
                </a:moveTo>
                <a:lnTo>
                  <a:pt x="12192000" y="0"/>
                </a:lnTo>
                <a:lnTo>
                  <a:pt x="12192000" y="2921000"/>
                </a:lnTo>
                <a:lnTo>
                  <a:pt x="0" y="2921000"/>
                </a:lnTo>
                <a:close/>
              </a:path>
            </a:pathLst>
          </a:custGeom>
        </p:spPr>
      </p:pic>
      <p:sp>
        <p:nvSpPr>
          <p:cNvPr id="3" name="图形 22">
            <a:extLst>
              <a:ext uri="{FF2B5EF4-FFF2-40B4-BE49-F238E27FC236}">
                <a16:creationId xmlns:a16="http://schemas.microsoft.com/office/drawing/2014/main" id="{28D23812-A2DC-418E-B843-3491B156011A}"/>
              </a:ext>
            </a:extLst>
          </p:cNvPr>
          <p:cNvSpPr/>
          <p:nvPr/>
        </p:nvSpPr>
        <p:spPr>
          <a:xfrm>
            <a:off x="0" y="0"/>
            <a:ext cx="12192000" cy="2921000"/>
          </a:xfrm>
          <a:custGeom>
            <a:avLst/>
            <a:gdLst>
              <a:gd name="connsiteX0" fmla="*/ 0 w 9668581"/>
              <a:gd name="connsiteY0" fmla="*/ 0 h 2316431"/>
              <a:gd name="connsiteX1" fmla="*/ 9668581 w 9668581"/>
              <a:gd name="connsiteY1" fmla="*/ 0 h 2316431"/>
              <a:gd name="connsiteX2" fmla="*/ 9668581 w 9668581"/>
              <a:gd name="connsiteY2" fmla="*/ 2316431 h 2316431"/>
              <a:gd name="connsiteX3" fmla="*/ 0 w 9668581"/>
              <a:gd name="connsiteY3" fmla="*/ 2316431 h 2316431"/>
            </a:gdLst>
            <a:ahLst/>
            <a:cxnLst>
              <a:cxn ang="0">
                <a:pos x="connsiteX0" y="connsiteY0"/>
              </a:cxn>
              <a:cxn ang="0">
                <a:pos x="connsiteX1" y="connsiteY1"/>
              </a:cxn>
              <a:cxn ang="0">
                <a:pos x="connsiteX2" y="connsiteY2"/>
              </a:cxn>
              <a:cxn ang="0">
                <a:pos x="connsiteX3" y="connsiteY3"/>
              </a:cxn>
            </a:cxnLst>
            <a:rect l="l" t="t" r="r" b="b"/>
            <a:pathLst>
              <a:path w="9668581" h="2316431">
                <a:moveTo>
                  <a:pt x="0" y="0"/>
                </a:moveTo>
                <a:lnTo>
                  <a:pt x="9668581" y="0"/>
                </a:lnTo>
                <a:lnTo>
                  <a:pt x="9668581" y="2316431"/>
                </a:lnTo>
                <a:lnTo>
                  <a:pt x="0" y="2316431"/>
                </a:lnTo>
                <a:close/>
              </a:path>
            </a:pathLst>
          </a:custGeom>
          <a:gradFill>
            <a:gsLst>
              <a:gs pos="74000">
                <a:srgbClr val="0088DB">
                  <a:alpha val="89804"/>
                </a:srgbClr>
              </a:gs>
              <a:gs pos="0">
                <a:srgbClr val="01C3FF">
                  <a:alpha val="0"/>
                </a:srgbClr>
              </a:gs>
              <a:gs pos="100000">
                <a:srgbClr val="0059BF"/>
              </a:gs>
            </a:gsLst>
            <a:lin ang="6600000" scaled="0"/>
          </a:gradFill>
          <a:ln w="12700" cap="flat" cmpd="sng" algn="ctr">
            <a:noFill/>
            <a:prstDash val="solid"/>
            <a:miter lim="800000"/>
          </a:ln>
          <a:effectLst/>
        </p:spPr>
        <p:txBody>
          <a:bodyPr rtlCol="0" anchor="ctr"/>
          <a:lstStyle/>
          <a:p>
            <a:pPr algn="ctr"/>
            <a:endParaRPr lang="zh-CN" altLang="en-US" kern="0" dirty="0">
              <a:solidFill>
                <a:srgbClr val="3D485D"/>
              </a:solidFill>
              <a:latin typeface="思源黑体 CN Bold" panose="020B0800000000000000" pitchFamily="34" charset="-122"/>
              <a:ea typeface="思源黑体 CN Light" panose="020B0300000000000000" pitchFamily="34" charset="-122"/>
            </a:endParaRPr>
          </a:p>
        </p:txBody>
      </p:sp>
      <p:sp>
        <p:nvSpPr>
          <p:cNvPr id="9" name="图形 20">
            <a:extLst>
              <a:ext uri="{FF2B5EF4-FFF2-40B4-BE49-F238E27FC236}">
                <a16:creationId xmlns:a16="http://schemas.microsoft.com/office/drawing/2014/main" id="{E9718013-D751-452B-916D-7FD8A6EA4BBD}"/>
              </a:ext>
            </a:extLst>
          </p:cNvPr>
          <p:cNvSpPr/>
          <p:nvPr/>
        </p:nvSpPr>
        <p:spPr>
          <a:xfrm flipH="1">
            <a:off x="0" y="2995180"/>
            <a:ext cx="12204000" cy="108000"/>
          </a:xfrm>
          <a:custGeom>
            <a:avLst/>
            <a:gdLst>
              <a:gd name="connsiteX0" fmla="*/ 0 w 9668640"/>
              <a:gd name="connsiteY0" fmla="*/ 0 h 100715"/>
              <a:gd name="connsiteX1" fmla="*/ 9668640 w 9668640"/>
              <a:gd name="connsiteY1" fmla="*/ 0 h 100715"/>
              <a:gd name="connsiteX2" fmla="*/ 9668640 w 9668640"/>
              <a:gd name="connsiteY2" fmla="*/ 100715 h 100715"/>
              <a:gd name="connsiteX3" fmla="*/ 0 w 9668640"/>
              <a:gd name="connsiteY3" fmla="*/ 100715 h 100715"/>
            </a:gdLst>
            <a:ahLst/>
            <a:cxnLst>
              <a:cxn ang="0">
                <a:pos x="connsiteX0" y="connsiteY0"/>
              </a:cxn>
              <a:cxn ang="0">
                <a:pos x="connsiteX1" y="connsiteY1"/>
              </a:cxn>
              <a:cxn ang="0">
                <a:pos x="connsiteX2" y="connsiteY2"/>
              </a:cxn>
              <a:cxn ang="0">
                <a:pos x="connsiteX3" y="connsiteY3"/>
              </a:cxn>
            </a:cxnLst>
            <a:rect l="l" t="t" r="r" b="b"/>
            <a:pathLst>
              <a:path w="9668640" h="100715">
                <a:moveTo>
                  <a:pt x="0" y="0"/>
                </a:moveTo>
                <a:lnTo>
                  <a:pt x="9668640" y="0"/>
                </a:lnTo>
                <a:lnTo>
                  <a:pt x="9668640" y="100715"/>
                </a:lnTo>
                <a:lnTo>
                  <a:pt x="0" y="100715"/>
                </a:lnTo>
                <a:close/>
              </a:path>
            </a:pathLst>
          </a:custGeom>
          <a:gradFill>
            <a:gsLst>
              <a:gs pos="0">
                <a:srgbClr val="0088DB"/>
              </a:gs>
              <a:gs pos="100000">
                <a:srgbClr val="0059BF"/>
              </a:gs>
            </a:gsLst>
            <a:lin ang="2700000" scaled="0"/>
          </a:gradFill>
          <a:ln w="503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 name="图形 6">
            <a:extLst>
              <a:ext uri="{FF2B5EF4-FFF2-40B4-BE49-F238E27FC236}">
                <a16:creationId xmlns:a16="http://schemas.microsoft.com/office/drawing/2014/main" id="{4B2D55B6-BF24-40F9-9ED5-1FAC70836AE8}"/>
              </a:ext>
            </a:extLst>
          </p:cNvPr>
          <p:cNvSpPr txBox="1"/>
          <p:nvPr/>
        </p:nvSpPr>
        <p:spPr>
          <a:xfrm>
            <a:off x="5913233" y="3262640"/>
            <a:ext cx="5262979" cy="1107996"/>
          </a:xfrm>
          <a:prstGeom prst="rect">
            <a:avLst/>
          </a:prstGeom>
          <a:noFill/>
        </p:spPr>
        <p:txBody>
          <a:bodyPr wrap="none" rtlCol="0">
            <a:spAutoFit/>
          </a:bodyPr>
          <a:lstStyle/>
          <a:p>
            <a:pPr>
              <a:defRPr/>
            </a:pPr>
            <a:r>
              <a:rPr lang="zh-CN" altLang="en-US" sz="6600"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cs typeface="OPPOSans H"/>
                <a:sym typeface="OPPOSans H"/>
                <a:rtl val="0"/>
              </a:rPr>
              <a:t>组织与行为学</a:t>
            </a:r>
          </a:p>
        </p:txBody>
      </p:sp>
      <p:sp>
        <p:nvSpPr>
          <p:cNvPr id="6" name="图形 14">
            <a:extLst>
              <a:ext uri="{FF2B5EF4-FFF2-40B4-BE49-F238E27FC236}">
                <a16:creationId xmlns:a16="http://schemas.microsoft.com/office/drawing/2014/main" id="{E9E8BD93-857E-44B0-B9AA-7DD17576425C}"/>
              </a:ext>
            </a:extLst>
          </p:cNvPr>
          <p:cNvSpPr/>
          <p:nvPr/>
        </p:nvSpPr>
        <p:spPr>
          <a:xfrm>
            <a:off x="6936436"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7" name="图形 16">
            <a:extLst>
              <a:ext uri="{FF2B5EF4-FFF2-40B4-BE49-F238E27FC236}">
                <a16:creationId xmlns:a16="http://schemas.microsoft.com/office/drawing/2014/main" id="{DD3B4E73-4914-4031-917D-BA0260690398}"/>
              </a:ext>
            </a:extLst>
          </p:cNvPr>
          <p:cNvSpPr/>
          <p:nvPr/>
        </p:nvSpPr>
        <p:spPr>
          <a:xfrm>
            <a:off x="6493860"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solidFill>
            <a:schemeClr val="bg1">
              <a:lumMod val="75000"/>
            </a:schemeClr>
          </a:soli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图形 18">
            <a:extLst>
              <a:ext uri="{FF2B5EF4-FFF2-40B4-BE49-F238E27FC236}">
                <a16:creationId xmlns:a16="http://schemas.microsoft.com/office/drawing/2014/main" id="{51256AB3-C26F-4576-9B24-2B5A59FBA20F}"/>
              </a:ext>
            </a:extLst>
          </p:cNvPr>
          <p:cNvSpPr/>
          <p:nvPr/>
        </p:nvSpPr>
        <p:spPr>
          <a:xfrm>
            <a:off x="6051284"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0" name="图形 24">
            <a:extLst>
              <a:ext uri="{FF2B5EF4-FFF2-40B4-BE49-F238E27FC236}">
                <a16:creationId xmlns:a16="http://schemas.microsoft.com/office/drawing/2014/main" id="{033DA8EA-992A-4A92-B117-FA3476076E6E}"/>
              </a:ext>
            </a:extLst>
          </p:cNvPr>
          <p:cNvSpPr txBox="1"/>
          <p:nvPr/>
        </p:nvSpPr>
        <p:spPr>
          <a:xfrm>
            <a:off x="5933223" y="5779790"/>
            <a:ext cx="1492716" cy="353943"/>
          </a:xfrm>
          <a:prstGeom prst="rect">
            <a:avLst/>
          </a:prstGeom>
          <a:noFill/>
        </p:spPr>
        <p:txBody>
          <a:bodyPr wrap="none" rtlCol="0">
            <a:spAutoFit/>
          </a:bodyPr>
          <a:lstStyle/>
          <a:p>
            <a:pPr>
              <a:defRPr/>
            </a:pPr>
            <a:r>
              <a:rPr lang="zh-CN" altLang="en-US" sz="17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教学课程模板</a:t>
            </a:r>
          </a:p>
        </p:txBody>
      </p:sp>
      <p:sp>
        <p:nvSpPr>
          <p:cNvPr id="11" name="图形 26">
            <a:extLst>
              <a:ext uri="{FF2B5EF4-FFF2-40B4-BE49-F238E27FC236}">
                <a16:creationId xmlns:a16="http://schemas.microsoft.com/office/drawing/2014/main" id="{0B772674-F8B0-4C61-8B42-A3CE871C7E5A}"/>
              </a:ext>
            </a:extLst>
          </p:cNvPr>
          <p:cNvSpPr txBox="1"/>
          <p:nvPr/>
        </p:nvSpPr>
        <p:spPr>
          <a:xfrm>
            <a:off x="5903406" y="1289784"/>
            <a:ext cx="1694695" cy="1631216"/>
          </a:xfrm>
          <a:prstGeom prst="rect">
            <a:avLst/>
          </a:prstGeom>
          <a:noFill/>
        </p:spPr>
        <p:txBody>
          <a:bodyPr wrap="none" rtlCol="0">
            <a:spAutoFit/>
          </a:bodyPr>
          <a:lstStyle>
            <a:defPPr>
              <a:defRPr lang="zh-CN"/>
            </a:defPPr>
            <a:lvl1pPr>
              <a:defRPr sz="10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OPPOSans R" panose="00020600040101010101" pitchFamily="18" charset="-122"/>
                <a:rtl val="0"/>
              </a:defRPr>
            </a:lvl1pPr>
          </a:lstStyle>
          <a:p>
            <a:r>
              <a:rPr lang="en-US" altLang="zh-CN" dirty="0">
                <a:sym typeface="Arial"/>
              </a:rPr>
              <a:t>03</a:t>
            </a:r>
            <a:endParaRPr lang="zh-CN" altLang="en-US" dirty="0">
              <a:sym typeface="Arial"/>
            </a:endParaRPr>
          </a:p>
        </p:txBody>
      </p:sp>
      <p:sp>
        <p:nvSpPr>
          <p:cNvPr id="12" name="图形 30">
            <a:extLst>
              <a:ext uri="{FF2B5EF4-FFF2-40B4-BE49-F238E27FC236}">
                <a16:creationId xmlns:a16="http://schemas.microsoft.com/office/drawing/2014/main" id="{AC64F956-DAF1-481A-BC62-38439114D717}"/>
              </a:ext>
            </a:extLst>
          </p:cNvPr>
          <p:cNvSpPr txBox="1"/>
          <p:nvPr/>
        </p:nvSpPr>
        <p:spPr>
          <a:xfrm>
            <a:off x="5925933" y="4370636"/>
            <a:ext cx="3793539" cy="400110"/>
          </a:xfrm>
          <a:prstGeom prst="rect">
            <a:avLst/>
          </a:prstGeom>
          <a:noFill/>
        </p:spPr>
        <p:txBody>
          <a:bodyPr wrap="none" rtlCol="0">
            <a:spAutoFit/>
          </a:bodyPr>
          <a:lstStyle>
            <a:defPPr>
              <a:defRPr lang="zh-CN"/>
            </a:defPPr>
            <a:lvl1pPr>
              <a:defRPr sz="2000">
                <a:solidFill>
                  <a:schemeClr val="tx1">
                    <a:lumMod val="50000"/>
                    <a:lumOff val="50000"/>
                  </a:schemeClr>
                </a:solidFill>
                <a:latin typeface="思源黑体 CN Light" panose="020B0300000000000000" pitchFamily="34" charset="-122"/>
                <a:ea typeface="思源黑体 CN Light" panose="020B0300000000000000" pitchFamily="34" charset="-122"/>
                <a:cs typeface="OPPOSans R" panose="00020600040101010101" pitchFamily="18" charset="-122"/>
                <a:rtl val="0"/>
              </a:defRPr>
            </a:lvl1pPr>
          </a:lstStyle>
          <a:p>
            <a:r>
              <a:rPr lang="en-US" altLang="zh-CN" dirty="0">
                <a:sym typeface="Arial"/>
              </a:rPr>
              <a:t>ORGANIZATION AND BEHAVIOR</a:t>
            </a:r>
            <a:endParaRPr lang="zh-CN" altLang="en-US" dirty="0">
              <a:sym typeface="Arial"/>
            </a:endParaRPr>
          </a:p>
        </p:txBody>
      </p:sp>
      <p:sp>
        <p:nvSpPr>
          <p:cNvPr id="5" name="图形 12">
            <a:extLst>
              <a:ext uri="{FF2B5EF4-FFF2-40B4-BE49-F238E27FC236}">
                <a16:creationId xmlns:a16="http://schemas.microsoft.com/office/drawing/2014/main" id="{F8A606E4-600A-4D21-B7C1-EE5155BBFB7B}"/>
              </a:ext>
            </a:extLst>
          </p:cNvPr>
          <p:cNvSpPr/>
          <p:nvPr/>
        </p:nvSpPr>
        <p:spPr>
          <a:xfrm>
            <a:off x="2563990" y="4102596"/>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gradFill>
            <a:gsLst>
              <a:gs pos="0">
                <a:srgbClr val="0088DB"/>
              </a:gs>
              <a:gs pos="100000">
                <a:srgbClr val="0059BF"/>
              </a:gs>
            </a:gsLst>
            <a:lin ang="2700000" scaled="0"/>
          </a:gradFill>
          <a:ln w="5035"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3" name="图形 12">
            <a:extLst>
              <a:ext uri="{FF2B5EF4-FFF2-40B4-BE49-F238E27FC236}">
                <a16:creationId xmlns:a16="http://schemas.microsoft.com/office/drawing/2014/main" id="{AA975CD1-1644-4991-AEEF-F2AD93F14D7D}"/>
              </a:ext>
            </a:extLst>
          </p:cNvPr>
          <p:cNvSpPr/>
          <p:nvPr/>
        </p:nvSpPr>
        <p:spPr>
          <a:xfrm>
            <a:off x="990120" y="648054"/>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solidFill>
            <a:schemeClr val="bg1"/>
          </a:solidFill>
          <a:ln w="754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2" name="图片 21" descr="高楼大厦的城市&#10;&#10;描述已自动生成">
            <a:extLst>
              <a:ext uri="{FF2B5EF4-FFF2-40B4-BE49-F238E27FC236}">
                <a16:creationId xmlns:a16="http://schemas.microsoft.com/office/drawing/2014/main" id="{E7330E52-B9A1-4A80-8988-D90A6AB201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6231" y="757629"/>
            <a:ext cx="3541399" cy="5438577"/>
          </a:xfrm>
          <a:custGeom>
            <a:avLst/>
            <a:gdLst>
              <a:gd name="connsiteX0" fmla="*/ 0 w 3541399"/>
              <a:gd name="connsiteY0" fmla="*/ 0 h 5438577"/>
              <a:gd name="connsiteX1" fmla="*/ 3541399 w 3541399"/>
              <a:gd name="connsiteY1" fmla="*/ 0 h 5438577"/>
              <a:gd name="connsiteX2" fmla="*/ 3541399 w 3541399"/>
              <a:gd name="connsiteY2" fmla="*/ 5438577 h 5438577"/>
              <a:gd name="connsiteX3" fmla="*/ 0 w 3541399"/>
              <a:gd name="connsiteY3" fmla="*/ 5438577 h 5438577"/>
            </a:gdLst>
            <a:ahLst/>
            <a:cxnLst>
              <a:cxn ang="0">
                <a:pos x="connsiteX0" y="connsiteY0"/>
              </a:cxn>
              <a:cxn ang="0">
                <a:pos x="connsiteX1" y="connsiteY1"/>
              </a:cxn>
              <a:cxn ang="0">
                <a:pos x="connsiteX2" y="connsiteY2"/>
              </a:cxn>
              <a:cxn ang="0">
                <a:pos x="connsiteX3" y="connsiteY3"/>
              </a:cxn>
            </a:cxnLst>
            <a:rect l="l" t="t" r="r" b="b"/>
            <a:pathLst>
              <a:path w="3541399" h="5438577">
                <a:moveTo>
                  <a:pt x="0" y="0"/>
                </a:moveTo>
                <a:lnTo>
                  <a:pt x="3541399" y="0"/>
                </a:lnTo>
                <a:lnTo>
                  <a:pt x="3541399" y="5438577"/>
                </a:lnTo>
                <a:lnTo>
                  <a:pt x="0" y="5438577"/>
                </a:lnTo>
                <a:close/>
              </a:path>
            </a:pathLst>
          </a:custGeom>
        </p:spPr>
      </p:pic>
    </p:spTree>
    <p:extLst>
      <p:ext uri="{BB962C8B-B14F-4D97-AF65-F5344CB8AC3E}">
        <p14:creationId xmlns:p14="http://schemas.microsoft.com/office/powerpoint/2010/main" val="3393483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2">
            <a:extLst>
              <a:ext uri="{FF2B5EF4-FFF2-40B4-BE49-F238E27FC236}">
                <a16:creationId xmlns:a16="http://schemas.microsoft.com/office/drawing/2014/main" id="{EEA6A8B6-D478-4259-8C41-21CF1A8A1285}"/>
              </a:ext>
            </a:extLst>
          </p:cNvPr>
          <p:cNvSpPr/>
          <p:nvPr/>
        </p:nvSpPr>
        <p:spPr>
          <a:xfrm>
            <a:off x="542646" y="295014"/>
            <a:ext cx="638746" cy="570268"/>
          </a:xfrm>
          <a:custGeom>
            <a:avLst/>
            <a:gdLst>
              <a:gd name="connsiteX0" fmla="*/ 1598928 w 1657483"/>
              <a:gd name="connsiteY0" fmla="*/ 799157 h 1479788"/>
              <a:gd name="connsiteX1" fmla="*/ 1657484 w 1657483"/>
              <a:gd name="connsiteY1" fmla="*/ 740600 h 1479788"/>
              <a:gd name="connsiteX2" fmla="*/ 1598928 w 1657483"/>
              <a:gd name="connsiteY2" fmla="*/ 682046 h 1479788"/>
              <a:gd name="connsiteX3" fmla="*/ 888273 w 1657483"/>
              <a:gd name="connsiteY3" fmla="*/ 682046 h 1479788"/>
              <a:gd name="connsiteX4" fmla="*/ 888273 w 1657483"/>
              <a:gd name="connsiteY4" fmla="*/ 545230 h 1479788"/>
              <a:gd name="connsiteX5" fmla="*/ 1107795 w 1657483"/>
              <a:gd name="connsiteY5" fmla="*/ 545230 h 1479788"/>
              <a:gd name="connsiteX6" fmla="*/ 1167326 w 1657483"/>
              <a:gd name="connsiteY6" fmla="*/ 485699 h 1479788"/>
              <a:gd name="connsiteX7" fmla="*/ 1167326 w 1657483"/>
              <a:gd name="connsiteY7" fmla="*/ 59531 h 1479788"/>
              <a:gd name="connsiteX8" fmla="*/ 1107795 w 1657483"/>
              <a:gd name="connsiteY8" fmla="*/ 0 h 1479788"/>
              <a:gd name="connsiteX9" fmla="*/ 549689 w 1657483"/>
              <a:gd name="connsiteY9" fmla="*/ 0 h 1479788"/>
              <a:gd name="connsiteX10" fmla="*/ 490158 w 1657483"/>
              <a:gd name="connsiteY10" fmla="*/ 59531 h 1479788"/>
              <a:gd name="connsiteX11" fmla="*/ 490158 w 1657483"/>
              <a:gd name="connsiteY11" fmla="*/ 485697 h 1479788"/>
              <a:gd name="connsiteX12" fmla="*/ 549689 w 1657483"/>
              <a:gd name="connsiteY12" fmla="*/ 545228 h 1479788"/>
              <a:gd name="connsiteX13" fmla="*/ 769211 w 1657483"/>
              <a:gd name="connsiteY13" fmla="*/ 545228 h 1479788"/>
              <a:gd name="connsiteX14" fmla="*/ 769211 w 1657483"/>
              <a:gd name="connsiteY14" fmla="*/ 682044 h 1479788"/>
              <a:gd name="connsiteX15" fmla="*/ 58556 w 1657483"/>
              <a:gd name="connsiteY15" fmla="*/ 682044 h 1479788"/>
              <a:gd name="connsiteX16" fmla="*/ 0 w 1657483"/>
              <a:gd name="connsiteY16" fmla="*/ 740600 h 1479788"/>
              <a:gd name="connsiteX17" fmla="*/ 58556 w 1657483"/>
              <a:gd name="connsiteY17" fmla="*/ 799157 h 1479788"/>
              <a:gd name="connsiteX18" fmla="*/ 325710 w 1657483"/>
              <a:gd name="connsiteY18" fmla="*/ 799157 h 1479788"/>
              <a:gd name="connsiteX19" fmla="*/ 325710 w 1657483"/>
              <a:gd name="connsiteY19" fmla="*/ 934559 h 1479788"/>
              <a:gd name="connsiteX20" fmla="*/ 106189 w 1657483"/>
              <a:gd name="connsiteY20" fmla="*/ 934559 h 1479788"/>
              <a:gd name="connsiteX21" fmla="*/ 46658 w 1657483"/>
              <a:gd name="connsiteY21" fmla="*/ 994090 h 1479788"/>
              <a:gd name="connsiteX22" fmla="*/ 46658 w 1657483"/>
              <a:gd name="connsiteY22" fmla="*/ 1420256 h 1479788"/>
              <a:gd name="connsiteX23" fmla="*/ 106189 w 1657483"/>
              <a:gd name="connsiteY23" fmla="*/ 1479787 h 1479788"/>
              <a:gd name="connsiteX24" fmla="*/ 664294 w 1657483"/>
              <a:gd name="connsiteY24" fmla="*/ 1479787 h 1479788"/>
              <a:gd name="connsiteX25" fmla="*/ 723826 w 1657483"/>
              <a:gd name="connsiteY25" fmla="*/ 1420256 h 1479788"/>
              <a:gd name="connsiteX26" fmla="*/ 723826 w 1657483"/>
              <a:gd name="connsiteY26" fmla="*/ 994092 h 1479788"/>
              <a:gd name="connsiteX27" fmla="*/ 664294 w 1657483"/>
              <a:gd name="connsiteY27" fmla="*/ 934561 h 1479788"/>
              <a:gd name="connsiteX28" fmla="*/ 444773 w 1657483"/>
              <a:gd name="connsiteY28" fmla="*/ 934561 h 1479788"/>
              <a:gd name="connsiteX29" fmla="*/ 444773 w 1657483"/>
              <a:gd name="connsiteY29" fmla="*/ 799159 h 1479788"/>
              <a:gd name="connsiteX30" fmla="*/ 1211662 w 1657483"/>
              <a:gd name="connsiteY30" fmla="*/ 799159 h 1479788"/>
              <a:gd name="connsiteX31" fmla="*/ 1211662 w 1657483"/>
              <a:gd name="connsiteY31" fmla="*/ 934561 h 1479788"/>
              <a:gd name="connsiteX32" fmla="*/ 983564 w 1657483"/>
              <a:gd name="connsiteY32" fmla="*/ 934561 h 1479788"/>
              <a:gd name="connsiteX33" fmla="*/ 924033 w 1657483"/>
              <a:gd name="connsiteY33" fmla="*/ 994092 h 1479788"/>
              <a:gd name="connsiteX34" fmla="*/ 924033 w 1657483"/>
              <a:gd name="connsiteY34" fmla="*/ 1420258 h 1479788"/>
              <a:gd name="connsiteX35" fmla="*/ 983564 w 1657483"/>
              <a:gd name="connsiteY35" fmla="*/ 1479789 h 1479788"/>
              <a:gd name="connsiteX36" fmla="*/ 1541670 w 1657483"/>
              <a:gd name="connsiteY36" fmla="*/ 1479789 h 1479788"/>
              <a:gd name="connsiteX37" fmla="*/ 1601201 w 1657483"/>
              <a:gd name="connsiteY37" fmla="*/ 1420258 h 1479788"/>
              <a:gd name="connsiteX38" fmla="*/ 1601201 w 1657483"/>
              <a:gd name="connsiteY38" fmla="*/ 994092 h 1479788"/>
              <a:gd name="connsiteX39" fmla="*/ 1541670 w 1657483"/>
              <a:gd name="connsiteY39" fmla="*/ 934561 h 1479788"/>
              <a:gd name="connsiteX40" fmla="*/ 1330724 w 1657483"/>
              <a:gd name="connsiteY40" fmla="*/ 934561 h 1479788"/>
              <a:gd name="connsiteX41" fmla="*/ 1330724 w 1657483"/>
              <a:gd name="connsiteY41" fmla="*/ 799159 h 1479788"/>
              <a:gd name="connsiteX42" fmla="*/ 1598928 w 1657483"/>
              <a:gd name="connsiteY42" fmla="*/ 799159 h 1479788"/>
              <a:gd name="connsiteX43" fmla="*/ 609221 w 1657483"/>
              <a:gd name="connsiteY43" fmla="*/ 119063 h 1479788"/>
              <a:gd name="connsiteX44" fmla="*/ 1048263 w 1657483"/>
              <a:gd name="connsiteY44" fmla="*/ 119063 h 1479788"/>
              <a:gd name="connsiteX45" fmla="*/ 1048263 w 1657483"/>
              <a:gd name="connsiteY45" fmla="*/ 426166 h 1479788"/>
              <a:gd name="connsiteX46" fmla="*/ 609221 w 1657483"/>
              <a:gd name="connsiteY46" fmla="*/ 426166 h 1479788"/>
              <a:gd name="connsiteX47" fmla="*/ 609221 w 1657483"/>
              <a:gd name="connsiteY47" fmla="*/ 119063 h 1479788"/>
              <a:gd name="connsiteX48" fmla="*/ 604763 w 1657483"/>
              <a:gd name="connsiteY48" fmla="*/ 1360726 h 1479788"/>
              <a:gd name="connsiteX49" fmla="*/ 165720 w 1657483"/>
              <a:gd name="connsiteY49" fmla="*/ 1360726 h 1479788"/>
              <a:gd name="connsiteX50" fmla="*/ 165720 w 1657483"/>
              <a:gd name="connsiteY50" fmla="*/ 1053623 h 1479788"/>
              <a:gd name="connsiteX51" fmla="*/ 604763 w 1657483"/>
              <a:gd name="connsiteY51" fmla="*/ 1053623 h 1479788"/>
              <a:gd name="connsiteX52" fmla="*/ 604763 w 1657483"/>
              <a:gd name="connsiteY52" fmla="*/ 1360726 h 1479788"/>
              <a:gd name="connsiteX53" fmla="*/ 1482138 w 1657483"/>
              <a:gd name="connsiteY53" fmla="*/ 1360726 h 1479788"/>
              <a:gd name="connsiteX54" fmla="*/ 1043095 w 1657483"/>
              <a:gd name="connsiteY54" fmla="*/ 1360726 h 1479788"/>
              <a:gd name="connsiteX55" fmla="*/ 1043095 w 1657483"/>
              <a:gd name="connsiteY55" fmla="*/ 1053623 h 1479788"/>
              <a:gd name="connsiteX56" fmla="*/ 1482138 w 1657483"/>
              <a:gd name="connsiteY56" fmla="*/ 1053623 h 1479788"/>
              <a:gd name="connsiteX57" fmla="*/ 1482138 w 1657483"/>
              <a:gd name="connsiteY57" fmla="*/ 1360726 h 14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57483" h="1479788">
                <a:moveTo>
                  <a:pt x="1598928" y="799157"/>
                </a:moveTo>
                <a:cubicBezTo>
                  <a:pt x="1631268" y="799157"/>
                  <a:pt x="1657484" y="772941"/>
                  <a:pt x="1657484" y="740600"/>
                </a:cubicBezTo>
                <a:cubicBezTo>
                  <a:pt x="1657484" y="708260"/>
                  <a:pt x="1631268" y="682046"/>
                  <a:pt x="1598928" y="682046"/>
                </a:cubicBezTo>
                <a:lnTo>
                  <a:pt x="888273" y="682046"/>
                </a:lnTo>
                <a:lnTo>
                  <a:pt x="888273" y="545230"/>
                </a:lnTo>
                <a:lnTo>
                  <a:pt x="1107795" y="545230"/>
                </a:lnTo>
                <a:cubicBezTo>
                  <a:pt x="1140673" y="545230"/>
                  <a:pt x="1167326" y="518577"/>
                  <a:pt x="1167326" y="485699"/>
                </a:cubicBezTo>
                <a:lnTo>
                  <a:pt x="1167326" y="59531"/>
                </a:lnTo>
                <a:cubicBezTo>
                  <a:pt x="1167326" y="26653"/>
                  <a:pt x="1140673" y="0"/>
                  <a:pt x="1107795" y="0"/>
                </a:cubicBezTo>
                <a:lnTo>
                  <a:pt x="549689" y="0"/>
                </a:lnTo>
                <a:cubicBezTo>
                  <a:pt x="516811" y="0"/>
                  <a:pt x="490158" y="26653"/>
                  <a:pt x="490158" y="59531"/>
                </a:cubicBezTo>
                <a:lnTo>
                  <a:pt x="490158" y="485697"/>
                </a:lnTo>
                <a:cubicBezTo>
                  <a:pt x="490158" y="518575"/>
                  <a:pt x="516811" y="545228"/>
                  <a:pt x="549689" y="545228"/>
                </a:cubicBezTo>
                <a:lnTo>
                  <a:pt x="769211" y="545228"/>
                </a:lnTo>
                <a:lnTo>
                  <a:pt x="769211" y="682044"/>
                </a:lnTo>
                <a:lnTo>
                  <a:pt x="58556" y="682044"/>
                </a:lnTo>
                <a:cubicBezTo>
                  <a:pt x="26216" y="682044"/>
                  <a:pt x="0" y="708260"/>
                  <a:pt x="0" y="740600"/>
                </a:cubicBezTo>
                <a:cubicBezTo>
                  <a:pt x="0" y="772941"/>
                  <a:pt x="26216" y="799157"/>
                  <a:pt x="58556" y="799157"/>
                </a:cubicBezTo>
                <a:lnTo>
                  <a:pt x="325710" y="799157"/>
                </a:lnTo>
                <a:lnTo>
                  <a:pt x="325710" y="934559"/>
                </a:lnTo>
                <a:lnTo>
                  <a:pt x="106189" y="934559"/>
                </a:lnTo>
                <a:cubicBezTo>
                  <a:pt x="73311" y="934559"/>
                  <a:pt x="46658" y="961212"/>
                  <a:pt x="46658" y="994090"/>
                </a:cubicBezTo>
                <a:lnTo>
                  <a:pt x="46658" y="1420256"/>
                </a:lnTo>
                <a:cubicBezTo>
                  <a:pt x="46658" y="1453134"/>
                  <a:pt x="73311" y="1479787"/>
                  <a:pt x="106189" y="1479787"/>
                </a:cubicBezTo>
                <a:lnTo>
                  <a:pt x="664294" y="1479787"/>
                </a:lnTo>
                <a:cubicBezTo>
                  <a:pt x="697172" y="1479787"/>
                  <a:pt x="723826" y="1453134"/>
                  <a:pt x="723826" y="1420256"/>
                </a:cubicBezTo>
                <a:lnTo>
                  <a:pt x="723826" y="994092"/>
                </a:lnTo>
                <a:cubicBezTo>
                  <a:pt x="723826" y="961214"/>
                  <a:pt x="697172" y="934561"/>
                  <a:pt x="664294" y="934561"/>
                </a:cubicBezTo>
                <a:lnTo>
                  <a:pt x="444773" y="934561"/>
                </a:lnTo>
                <a:lnTo>
                  <a:pt x="444773" y="799159"/>
                </a:lnTo>
                <a:lnTo>
                  <a:pt x="1211662" y="799159"/>
                </a:lnTo>
                <a:lnTo>
                  <a:pt x="1211662" y="934561"/>
                </a:lnTo>
                <a:lnTo>
                  <a:pt x="983564" y="934561"/>
                </a:lnTo>
                <a:cubicBezTo>
                  <a:pt x="950686" y="934561"/>
                  <a:pt x="924033" y="961214"/>
                  <a:pt x="924033" y="994092"/>
                </a:cubicBezTo>
                <a:lnTo>
                  <a:pt x="924033" y="1420258"/>
                </a:lnTo>
                <a:cubicBezTo>
                  <a:pt x="924033" y="1453136"/>
                  <a:pt x="950686" y="1479789"/>
                  <a:pt x="983564" y="1479789"/>
                </a:cubicBezTo>
                <a:lnTo>
                  <a:pt x="1541670" y="1479789"/>
                </a:lnTo>
                <a:cubicBezTo>
                  <a:pt x="1574548" y="1479789"/>
                  <a:pt x="1601201" y="1453136"/>
                  <a:pt x="1601201" y="1420258"/>
                </a:cubicBezTo>
                <a:lnTo>
                  <a:pt x="1601201" y="994092"/>
                </a:lnTo>
                <a:cubicBezTo>
                  <a:pt x="1601201" y="961214"/>
                  <a:pt x="1574548" y="934561"/>
                  <a:pt x="1541670" y="934561"/>
                </a:cubicBezTo>
                <a:lnTo>
                  <a:pt x="1330724" y="934561"/>
                </a:lnTo>
                <a:lnTo>
                  <a:pt x="1330724" y="799159"/>
                </a:lnTo>
                <a:lnTo>
                  <a:pt x="1598928" y="799159"/>
                </a:lnTo>
                <a:close/>
                <a:moveTo>
                  <a:pt x="609221" y="119063"/>
                </a:moveTo>
                <a:lnTo>
                  <a:pt x="1048263" y="119063"/>
                </a:lnTo>
                <a:lnTo>
                  <a:pt x="1048263" y="426166"/>
                </a:lnTo>
                <a:lnTo>
                  <a:pt x="609221" y="426166"/>
                </a:lnTo>
                <a:lnTo>
                  <a:pt x="609221" y="119063"/>
                </a:lnTo>
                <a:close/>
                <a:moveTo>
                  <a:pt x="604763" y="1360726"/>
                </a:moveTo>
                <a:lnTo>
                  <a:pt x="165720" y="1360726"/>
                </a:lnTo>
                <a:lnTo>
                  <a:pt x="165720" y="1053623"/>
                </a:lnTo>
                <a:lnTo>
                  <a:pt x="604763" y="1053623"/>
                </a:lnTo>
                <a:lnTo>
                  <a:pt x="604763" y="1360726"/>
                </a:lnTo>
                <a:close/>
                <a:moveTo>
                  <a:pt x="1482138" y="1360726"/>
                </a:moveTo>
                <a:lnTo>
                  <a:pt x="1043095" y="1360726"/>
                </a:lnTo>
                <a:lnTo>
                  <a:pt x="1043095" y="1053623"/>
                </a:lnTo>
                <a:lnTo>
                  <a:pt x="1482138" y="1053623"/>
                </a:lnTo>
                <a:lnTo>
                  <a:pt x="1482138" y="1360726"/>
                </a:lnTo>
                <a:close/>
              </a:path>
            </a:pathLst>
          </a:custGeom>
          <a:gradFill>
            <a:gsLst>
              <a:gs pos="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组织与行为学</a:t>
            </a:r>
          </a:p>
        </p:txBody>
      </p:sp>
      <p:sp>
        <p:nvSpPr>
          <p:cNvPr id="6" name="0907 67">
            <a:extLst>
              <a:ext uri="{FF2B5EF4-FFF2-40B4-BE49-F238E27FC236}">
                <a16:creationId xmlns:a16="http://schemas.microsoft.com/office/drawing/2014/main" id="{6AA8ED97-E8F5-43DB-BD59-14C48DE71DBA}"/>
              </a:ext>
            </a:extLst>
          </p:cNvPr>
          <p:cNvSpPr/>
          <p:nvPr/>
        </p:nvSpPr>
        <p:spPr>
          <a:xfrm>
            <a:off x="0" y="4340643"/>
            <a:ext cx="12192000" cy="1524000"/>
          </a:xfrm>
          <a:prstGeom prst="rect">
            <a:avLst/>
          </a:prstGeom>
          <a:gradFill flip="none" rotWithShape="1">
            <a:gsLst>
              <a:gs pos="0">
                <a:srgbClr val="00B0F0"/>
              </a:gs>
              <a:gs pos="100000">
                <a:srgbClr val="1C46F2"/>
              </a:gs>
            </a:gsLst>
            <a:lin ang="2700000" scaled="1"/>
            <a:tileRect/>
          </a:gra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思源黑体 CN Bold" panose="020B0800000000000000" pitchFamily="34" charset="-122"/>
              <a:ea typeface="宋体" panose="02010600030101010101" pitchFamily="2" charset="-122"/>
            </a:endParaRPr>
          </a:p>
        </p:txBody>
      </p:sp>
      <p:sp>
        <p:nvSpPr>
          <p:cNvPr id="7" name="0907 67">
            <a:extLst>
              <a:ext uri="{FF2B5EF4-FFF2-40B4-BE49-F238E27FC236}">
                <a16:creationId xmlns:a16="http://schemas.microsoft.com/office/drawing/2014/main" id="{61548BE1-F27F-4C6D-8659-D2320B6E92C6}"/>
              </a:ext>
            </a:extLst>
          </p:cNvPr>
          <p:cNvSpPr/>
          <p:nvPr/>
        </p:nvSpPr>
        <p:spPr>
          <a:xfrm>
            <a:off x="2098374" y="2434561"/>
            <a:ext cx="2204054" cy="2073118"/>
          </a:xfrm>
          <a:prstGeom prst="rect">
            <a:avLst/>
          </a:prstGeom>
          <a:solidFill>
            <a:sysClr val="window" lastClr="FFFFFF"/>
          </a:solidFill>
          <a:ln w="28575" cap="flat" cmpd="sng" algn="ctr">
            <a:solidFill>
              <a:srgbClr val="595959"/>
            </a:solidFill>
            <a:prstDash val="solid"/>
            <a:miter lim="800000"/>
          </a:ln>
          <a:effectLst/>
        </p:spPr>
        <p:txBody>
          <a:bodyPr rtlCol="0" anchor="ctr"/>
          <a:lstStyle/>
          <a:p>
            <a:pPr algn="ctr">
              <a:defRPr/>
            </a:pPr>
            <a:endParaRPr lang="zh-CN" altLang="en-US" sz="1600" kern="0" dirty="0">
              <a:solidFill>
                <a:prstClr val="white"/>
              </a:solidFill>
              <a:latin typeface="思源黑体 CN Bold" panose="020B0800000000000000" pitchFamily="34" charset="-122"/>
              <a:ea typeface="宋体" panose="02010600030101010101" pitchFamily="2" charset="-122"/>
            </a:endParaRPr>
          </a:p>
        </p:txBody>
      </p:sp>
      <p:sp>
        <p:nvSpPr>
          <p:cNvPr id="9" name="六边形 8">
            <a:extLst>
              <a:ext uri="{FF2B5EF4-FFF2-40B4-BE49-F238E27FC236}">
                <a16:creationId xmlns:a16="http://schemas.microsoft.com/office/drawing/2014/main" id="{CF081CA1-DE39-4EE8-ACD0-8E131C21B2DD}"/>
              </a:ext>
            </a:extLst>
          </p:cNvPr>
          <p:cNvSpPr/>
          <p:nvPr/>
        </p:nvSpPr>
        <p:spPr>
          <a:xfrm>
            <a:off x="2532370" y="1787016"/>
            <a:ext cx="1336064" cy="1183659"/>
          </a:xfrm>
          <a:prstGeom prst="hexagon">
            <a:avLst/>
          </a:prstGeom>
          <a:gradFill>
            <a:gsLst>
              <a:gs pos="0">
                <a:srgbClr val="00B0F0"/>
              </a:gs>
              <a:gs pos="100000">
                <a:srgbClr val="1C46F2"/>
              </a:gs>
            </a:gsLst>
            <a:lin ang="2700000" scaled="1"/>
          </a:gradFill>
          <a:ln w="38100" cap="flat" cmpd="sng" algn="ctr">
            <a:solidFill>
              <a:sysClr val="window" lastClr="FFFFFF"/>
            </a:solidFill>
            <a:prstDash val="solid"/>
            <a:miter lim="800000"/>
          </a:ln>
          <a:effectLst>
            <a:outerShdw blurRad="50800" dist="38100" dir="2700000" algn="tl" rotWithShape="0">
              <a:prstClr val="black">
                <a:alpha val="20000"/>
              </a:prstClr>
            </a:outerShdw>
          </a:effectLst>
        </p:spPr>
        <p:txBody>
          <a:bodyPr rtlCol="0" anchor="ctr"/>
          <a:lstStyle/>
          <a:p>
            <a:pPr algn="ctr">
              <a:defRPr/>
            </a:pPr>
            <a:endParaRPr lang="zh-CN" altLang="en-US" sz="1600" kern="0" dirty="0">
              <a:solidFill>
                <a:prstClr val="white"/>
              </a:solidFill>
              <a:latin typeface="思源黑体 CN Bold" panose="020B0800000000000000" pitchFamily="34" charset="-122"/>
              <a:ea typeface="宋体" panose="02010600030101010101" pitchFamily="2" charset="-122"/>
            </a:endParaRPr>
          </a:p>
        </p:txBody>
      </p:sp>
      <p:sp>
        <p:nvSpPr>
          <p:cNvPr id="10" name="任意多边形 70">
            <a:extLst>
              <a:ext uri="{FF2B5EF4-FFF2-40B4-BE49-F238E27FC236}">
                <a16:creationId xmlns:a16="http://schemas.microsoft.com/office/drawing/2014/main" id="{1098261D-D411-4F78-92EC-2FC71B7AA6B2}"/>
              </a:ext>
            </a:extLst>
          </p:cNvPr>
          <p:cNvSpPr/>
          <p:nvPr/>
        </p:nvSpPr>
        <p:spPr>
          <a:xfrm>
            <a:off x="2994278" y="2033595"/>
            <a:ext cx="412248" cy="679626"/>
          </a:xfrm>
          <a:custGeom>
            <a:avLst/>
            <a:gdLst/>
            <a:ahLst/>
            <a:cxnLst/>
            <a:rect l="l" t="t" r="r" b="b"/>
            <a:pathLst>
              <a:path w="620669" h="1023233">
                <a:moveTo>
                  <a:pt x="218481" y="836206"/>
                </a:moveTo>
                <a:lnTo>
                  <a:pt x="397446" y="836206"/>
                </a:lnTo>
                <a:cubicBezTo>
                  <a:pt x="418625" y="836206"/>
                  <a:pt x="435795" y="853376"/>
                  <a:pt x="435795" y="874556"/>
                </a:cubicBezTo>
                <a:cubicBezTo>
                  <a:pt x="435795" y="884743"/>
                  <a:pt x="431823" y="894003"/>
                  <a:pt x="425197" y="900733"/>
                </a:cubicBezTo>
                <a:cubicBezTo>
                  <a:pt x="431823" y="907463"/>
                  <a:pt x="435795" y="916722"/>
                  <a:pt x="435795" y="926910"/>
                </a:cubicBezTo>
                <a:cubicBezTo>
                  <a:pt x="435795" y="944583"/>
                  <a:pt x="423841" y="959463"/>
                  <a:pt x="407398" y="963250"/>
                </a:cubicBezTo>
                <a:lnTo>
                  <a:pt x="360353" y="1023233"/>
                </a:lnTo>
                <a:lnTo>
                  <a:pt x="250845" y="1023233"/>
                </a:lnTo>
                <a:lnTo>
                  <a:pt x="206862" y="962914"/>
                </a:lnTo>
                <a:cubicBezTo>
                  <a:pt x="191284" y="958445"/>
                  <a:pt x="180131" y="943980"/>
                  <a:pt x="180131" y="926910"/>
                </a:cubicBezTo>
                <a:cubicBezTo>
                  <a:pt x="180131" y="916722"/>
                  <a:pt x="184104" y="907463"/>
                  <a:pt x="190730" y="900733"/>
                </a:cubicBezTo>
                <a:cubicBezTo>
                  <a:pt x="184104" y="894003"/>
                  <a:pt x="180131" y="884743"/>
                  <a:pt x="180131" y="874556"/>
                </a:cubicBezTo>
                <a:cubicBezTo>
                  <a:pt x="180131" y="853376"/>
                  <a:pt x="197301" y="836206"/>
                  <a:pt x="218481" y="836206"/>
                </a:cubicBezTo>
                <a:close/>
                <a:moveTo>
                  <a:pt x="310335" y="0"/>
                </a:moveTo>
                <a:cubicBezTo>
                  <a:pt x="481728" y="0"/>
                  <a:pt x="620669" y="135735"/>
                  <a:pt x="620669" y="303173"/>
                </a:cubicBezTo>
                <a:cubicBezTo>
                  <a:pt x="620669" y="366744"/>
                  <a:pt x="600641" y="425745"/>
                  <a:pt x="566246" y="474365"/>
                </a:cubicBezTo>
                <a:lnTo>
                  <a:pt x="567976" y="474339"/>
                </a:lnTo>
                <a:cubicBezTo>
                  <a:pt x="538864" y="518639"/>
                  <a:pt x="496157" y="564521"/>
                  <a:pt x="474199" y="607240"/>
                </a:cubicBezTo>
                <a:cubicBezTo>
                  <a:pt x="452241" y="649958"/>
                  <a:pt x="434713" y="684358"/>
                  <a:pt x="436227" y="730647"/>
                </a:cubicBezTo>
                <a:cubicBezTo>
                  <a:pt x="437742" y="776937"/>
                  <a:pt x="404584" y="772665"/>
                  <a:pt x="388763" y="772416"/>
                </a:cubicBezTo>
                <a:cubicBezTo>
                  <a:pt x="372941" y="772168"/>
                  <a:pt x="230525" y="772190"/>
                  <a:pt x="217890" y="772416"/>
                </a:cubicBezTo>
                <a:cubicBezTo>
                  <a:pt x="205256" y="772643"/>
                  <a:pt x="177769" y="775829"/>
                  <a:pt x="176122" y="734445"/>
                </a:cubicBezTo>
                <a:cubicBezTo>
                  <a:pt x="174474" y="693060"/>
                  <a:pt x="167702" y="658501"/>
                  <a:pt x="143846" y="609138"/>
                </a:cubicBezTo>
                <a:cubicBezTo>
                  <a:pt x="126595" y="573444"/>
                  <a:pt x="94524" y="529807"/>
                  <a:pt x="64948" y="486827"/>
                </a:cubicBezTo>
                <a:cubicBezTo>
                  <a:pt x="54213" y="475134"/>
                  <a:pt x="45402" y="461925"/>
                  <a:pt x="38931" y="447356"/>
                </a:cubicBezTo>
                <a:lnTo>
                  <a:pt x="32982" y="438266"/>
                </a:lnTo>
                <a:lnTo>
                  <a:pt x="33476" y="437538"/>
                </a:lnTo>
                <a:cubicBezTo>
                  <a:pt x="11647" y="397471"/>
                  <a:pt x="0" y="351651"/>
                  <a:pt x="0" y="303173"/>
                </a:cubicBezTo>
                <a:cubicBezTo>
                  <a:pt x="0" y="135735"/>
                  <a:pt x="138942" y="0"/>
                  <a:pt x="310335" y="0"/>
                </a:cubicBezTo>
                <a:close/>
              </a:path>
            </a:pathLst>
          </a:custGeom>
          <a:solidFill>
            <a:sysClr val="window" lastClr="FFFFFF"/>
          </a:solidFill>
          <a:ln w="12700" cap="flat" cmpd="sng" algn="ctr">
            <a:noFill/>
            <a:prstDash val="solid"/>
            <a:miter lim="800000"/>
          </a:ln>
          <a:effectLst>
            <a:outerShdw blurRad="508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sz="1600" kern="0" dirty="0">
              <a:solidFill>
                <a:prstClr val="white"/>
              </a:solidFill>
              <a:latin typeface="思源黑体 CN Bold" panose="020B0800000000000000" pitchFamily="34" charset="-122"/>
              <a:ea typeface="宋体" panose="02010600030101010101" pitchFamily="2" charset="-122"/>
            </a:endParaRPr>
          </a:p>
        </p:txBody>
      </p:sp>
      <p:sp>
        <p:nvSpPr>
          <p:cNvPr id="11" name="0907 67"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D13D1C91-DCE4-48CD-9AA5-AF9EDC329739}"/>
              </a:ext>
            </a:extLst>
          </p:cNvPr>
          <p:cNvSpPr/>
          <p:nvPr/>
        </p:nvSpPr>
        <p:spPr>
          <a:xfrm>
            <a:off x="1278973" y="4639487"/>
            <a:ext cx="9634054" cy="1022524"/>
          </a:xfrm>
          <a:prstGeom prst="rect">
            <a:avLst/>
          </a:prstGeom>
        </p:spPr>
        <p:txBody>
          <a:bodyPr wrap="square">
            <a:spAutoFit/>
          </a:bodyPr>
          <a:lstStyle/>
          <a:p>
            <a:pPr algn="ctr">
              <a:lnSpc>
                <a:spcPct val="150000"/>
              </a:lnSpc>
            </a:pPr>
            <a:r>
              <a:rPr lang="zh-CN" altLang="en-US" sz="1400" dirty="0">
                <a:solidFill>
                  <a:prstClr val="white"/>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点击此处添加文本内容，如关键词、部分简单介绍等。点击此处添加文本内容，如关键词、部分简单介绍等。点击此处添加文本内容。点击此处添加文本内容，如关键词、部分简单介绍等。</a:t>
            </a:r>
          </a:p>
        </p:txBody>
      </p:sp>
      <p:sp>
        <p:nvSpPr>
          <p:cNvPr id="13" name="0907 67">
            <a:extLst>
              <a:ext uri="{FF2B5EF4-FFF2-40B4-BE49-F238E27FC236}">
                <a16:creationId xmlns:a16="http://schemas.microsoft.com/office/drawing/2014/main" id="{ED6B5BBB-116A-48DE-B97F-E73645D62C03}"/>
              </a:ext>
            </a:extLst>
          </p:cNvPr>
          <p:cNvSpPr txBox="1">
            <a:spLocks noChangeArrowheads="1"/>
          </p:cNvSpPr>
          <p:nvPr/>
        </p:nvSpPr>
        <p:spPr bwMode="auto">
          <a:xfrm>
            <a:off x="2276759" y="3554127"/>
            <a:ext cx="1847284" cy="6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rgbClr val="E7E6E6">
                    <a:lumMod val="25000"/>
                  </a:srgbClr>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a:t>
            </a:r>
          </a:p>
        </p:txBody>
      </p:sp>
      <p:sp>
        <p:nvSpPr>
          <p:cNvPr id="14" name="0907 67">
            <a:extLst>
              <a:ext uri="{FF2B5EF4-FFF2-40B4-BE49-F238E27FC236}">
                <a16:creationId xmlns:a16="http://schemas.microsoft.com/office/drawing/2014/main" id="{883A2208-FBA5-4144-8FFF-7F368CDFB668}"/>
              </a:ext>
            </a:extLst>
          </p:cNvPr>
          <p:cNvSpPr txBox="1"/>
          <p:nvPr/>
        </p:nvSpPr>
        <p:spPr>
          <a:xfrm>
            <a:off x="2442249" y="3114501"/>
            <a:ext cx="1516304" cy="461665"/>
          </a:xfrm>
          <a:prstGeom prst="rect">
            <a:avLst/>
          </a:prstGeom>
          <a:noFill/>
        </p:spPr>
        <p:txBody>
          <a:bodyPr wrap="square" rtlCol="0">
            <a:spAutoFit/>
          </a:bodyPr>
          <a:lstStyle/>
          <a:p>
            <a:pPr algn="ctr"/>
            <a:r>
              <a:rPr lang="zh-CN" altLang="en-US" sz="24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a:t>
            </a:r>
            <a:endParaRPr lang="zh-CN" altLang="en-US" sz="24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15" name="0907 67">
            <a:extLst>
              <a:ext uri="{FF2B5EF4-FFF2-40B4-BE49-F238E27FC236}">
                <a16:creationId xmlns:a16="http://schemas.microsoft.com/office/drawing/2014/main" id="{79EDA388-2336-4C65-A350-51F5313818F2}"/>
              </a:ext>
            </a:extLst>
          </p:cNvPr>
          <p:cNvSpPr/>
          <p:nvPr/>
        </p:nvSpPr>
        <p:spPr>
          <a:xfrm>
            <a:off x="5013024" y="2434561"/>
            <a:ext cx="2204054" cy="2073118"/>
          </a:xfrm>
          <a:prstGeom prst="rect">
            <a:avLst/>
          </a:prstGeom>
          <a:solidFill>
            <a:sysClr val="window" lastClr="FFFFFF"/>
          </a:solidFill>
          <a:ln w="28575" cap="flat" cmpd="sng" algn="ctr">
            <a:solidFill>
              <a:srgbClr val="595959"/>
            </a:solidFill>
            <a:prstDash val="solid"/>
            <a:miter lim="800000"/>
          </a:ln>
          <a:effectLst/>
        </p:spPr>
        <p:txBody>
          <a:bodyPr rtlCol="0" anchor="ctr"/>
          <a:lstStyle/>
          <a:p>
            <a:pPr algn="ctr">
              <a:defRPr/>
            </a:pPr>
            <a:endParaRPr lang="zh-CN" altLang="en-US" sz="1600" kern="0" dirty="0">
              <a:solidFill>
                <a:prstClr val="white"/>
              </a:solidFill>
              <a:latin typeface="思源黑体 CN Bold" panose="020B0800000000000000" pitchFamily="34" charset="-122"/>
              <a:ea typeface="宋体" panose="02010600030101010101" pitchFamily="2" charset="-122"/>
            </a:endParaRPr>
          </a:p>
        </p:txBody>
      </p:sp>
      <p:sp>
        <p:nvSpPr>
          <p:cNvPr id="17" name="六边形 16">
            <a:extLst>
              <a:ext uri="{FF2B5EF4-FFF2-40B4-BE49-F238E27FC236}">
                <a16:creationId xmlns:a16="http://schemas.microsoft.com/office/drawing/2014/main" id="{422F6D52-09A6-4346-A8B0-2643C6CB82F3}"/>
              </a:ext>
            </a:extLst>
          </p:cNvPr>
          <p:cNvSpPr/>
          <p:nvPr/>
        </p:nvSpPr>
        <p:spPr>
          <a:xfrm>
            <a:off x="5447020" y="1787016"/>
            <a:ext cx="1336064" cy="1183659"/>
          </a:xfrm>
          <a:prstGeom prst="hexagon">
            <a:avLst/>
          </a:prstGeom>
          <a:solidFill>
            <a:srgbClr val="595959"/>
          </a:solidFill>
          <a:ln w="38100" cap="flat" cmpd="sng" algn="ctr">
            <a:solidFill>
              <a:sysClr val="window" lastClr="FFFFFF"/>
            </a:solidFill>
            <a:prstDash val="solid"/>
            <a:miter lim="800000"/>
          </a:ln>
          <a:effectLst>
            <a:outerShdw blurRad="50800" dist="38100" dir="2700000" algn="tl" rotWithShape="0">
              <a:prstClr val="black">
                <a:alpha val="20000"/>
              </a:prstClr>
            </a:outerShdw>
          </a:effectLst>
        </p:spPr>
        <p:txBody>
          <a:bodyPr rtlCol="0" anchor="ctr"/>
          <a:lstStyle/>
          <a:p>
            <a:pPr algn="ctr">
              <a:defRPr/>
            </a:pPr>
            <a:endParaRPr lang="zh-CN" altLang="en-US" sz="1600" kern="0" dirty="0">
              <a:solidFill>
                <a:prstClr val="white"/>
              </a:solidFill>
              <a:latin typeface="思源黑体 CN Bold" panose="020B0800000000000000" pitchFamily="34" charset="-122"/>
              <a:ea typeface="宋体" panose="02010600030101010101" pitchFamily="2" charset="-122"/>
            </a:endParaRPr>
          </a:p>
        </p:txBody>
      </p:sp>
      <p:sp>
        <p:nvSpPr>
          <p:cNvPr id="18" name="Freeform 89">
            <a:extLst>
              <a:ext uri="{FF2B5EF4-FFF2-40B4-BE49-F238E27FC236}">
                <a16:creationId xmlns:a16="http://schemas.microsoft.com/office/drawing/2014/main" id="{39C5A1E7-E38A-4A44-A083-F4D4176ECCCF}"/>
              </a:ext>
            </a:extLst>
          </p:cNvPr>
          <p:cNvSpPr>
            <a:spLocks/>
          </p:cNvSpPr>
          <p:nvPr/>
        </p:nvSpPr>
        <p:spPr bwMode="auto">
          <a:xfrm>
            <a:off x="6175581" y="2438310"/>
            <a:ext cx="228150" cy="227727"/>
          </a:xfrm>
          <a:custGeom>
            <a:avLst/>
            <a:gdLst>
              <a:gd name="T0" fmla="*/ 741 w 816"/>
              <a:gd name="T1" fmla="*/ 469 h 816"/>
              <a:gd name="T2" fmla="*/ 271 w 816"/>
              <a:gd name="T3" fmla="*/ 0 h 816"/>
              <a:gd name="T4" fmla="*/ 0 w 816"/>
              <a:gd name="T5" fmla="*/ 271 h 816"/>
              <a:gd name="T6" fmla="*/ 470 w 816"/>
              <a:gd name="T7" fmla="*/ 741 h 816"/>
              <a:gd name="T8" fmla="*/ 741 w 816"/>
              <a:gd name="T9" fmla="*/ 741 h 816"/>
              <a:gd name="T10" fmla="*/ 741 w 816"/>
              <a:gd name="T11" fmla="*/ 469 h 816"/>
            </a:gdLst>
            <a:ahLst/>
            <a:cxnLst>
              <a:cxn ang="0">
                <a:pos x="T0" y="T1"/>
              </a:cxn>
              <a:cxn ang="0">
                <a:pos x="T2" y="T3"/>
              </a:cxn>
              <a:cxn ang="0">
                <a:pos x="T4" y="T5"/>
              </a:cxn>
              <a:cxn ang="0">
                <a:pos x="T6" y="T7"/>
              </a:cxn>
              <a:cxn ang="0">
                <a:pos x="T8" y="T9"/>
              </a:cxn>
              <a:cxn ang="0">
                <a:pos x="T10" y="T11"/>
              </a:cxn>
            </a:cxnLst>
            <a:rect l="0" t="0" r="r" b="b"/>
            <a:pathLst>
              <a:path w="816" h="816">
                <a:moveTo>
                  <a:pt x="741" y="469"/>
                </a:moveTo>
                <a:cubicBezTo>
                  <a:pt x="271" y="0"/>
                  <a:pt x="271" y="0"/>
                  <a:pt x="271" y="0"/>
                </a:cubicBezTo>
                <a:cubicBezTo>
                  <a:pt x="201" y="108"/>
                  <a:pt x="109" y="201"/>
                  <a:pt x="0" y="271"/>
                </a:cubicBezTo>
                <a:cubicBezTo>
                  <a:pt x="470" y="741"/>
                  <a:pt x="470" y="741"/>
                  <a:pt x="470" y="741"/>
                </a:cubicBezTo>
                <a:cubicBezTo>
                  <a:pt x="545" y="816"/>
                  <a:pt x="666" y="816"/>
                  <a:pt x="741" y="741"/>
                </a:cubicBezTo>
                <a:cubicBezTo>
                  <a:pt x="816" y="666"/>
                  <a:pt x="816" y="544"/>
                  <a:pt x="741" y="46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kern="0" dirty="0">
              <a:solidFill>
                <a:prstClr val="black"/>
              </a:solidFill>
              <a:latin typeface="思源黑体 CN Bold" panose="020B0800000000000000" pitchFamily="34" charset="-122"/>
              <a:ea typeface="宋体" panose="02010600030101010101" pitchFamily="2" charset="-122"/>
            </a:endParaRPr>
          </a:p>
        </p:txBody>
      </p:sp>
      <p:sp>
        <p:nvSpPr>
          <p:cNvPr id="19" name="Freeform 90">
            <a:extLst>
              <a:ext uri="{FF2B5EF4-FFF2-40B4-BE49-F238E27FC236}">
                <a16:creationId xmlns:a16="http://schemas.microsoft.com/office/drawing/2014/main" id="{1119E2C7-6CAA-4197-B8C3-3551ED8CCCED}"/>
              </a:ext>
            </a:extLst>
          </p:cNvPr>
          <p:cNvSpPr>
            <a:spLocks noEditPoints="1"/>
          </p:cNvSpPr>
          <p:nvPr/>
        </p:nvSpPr>
        <p:spPr bwMode="auto">
          <a:xfrm>
            <a:off x="5826371" y="2089101"/>
            <a:ext cx="429210" cy="428363"/>
          </a:xfrm>
          <a:custGeom>
            <a:avLst/>
            <a:gdLst>
              <a:gd name="T0" fmla="*/ 1536 w 1536"/>
              <a:gd name="T1" fmla="*/ 768 h 1536"/>
              <a:gd name="T2" fmla="*/ 768 w 1536"/>
              <a:gd name="T3" fmla="*/ 0 h 1536"/>
              <a:gd name="T4" fmla="*/ 0 w 1536"/>
              <a:gd name="T5" fmla="*/ 768 h 1536"/>
              <a:gd name="T6" fmla="*/ 768 w 1536"/>
              <a:gd name="T7" fmla="*/ 1536 h 1536"/>
              <a:gd name="T8" fmla="*/ 1536 w 1536"/>
              <a:gd name="T9" fmla="*/ 768 h 1536"/>
              <a:gd name="T10" fmla="*/ 768 w 1536"/>
              <a:gd name="T11" fmla="*/ 1344 h 1536"/>
              <a:gd name="T12" fmla="*/ 192 w 1536"/>
              <a:gd name="T13" fmla="*/ 768 h 1536"/>
              <a:gd name="T14" fmla="*/ 768 w 1536"/>
              <a:gd name="T15" fmla="*/ 192 h 1536"/>
              <a:gd name="T16" fmla="*/ 1344 w 1536"/>
              <a:gd name="T17" fmla="*/ 768 h 1536"/>
              <a:gd name="T18" fmla="*/ 768 w 1536"/>
              <a:gd name="T19" fmla="*/ 134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6" h="1536">
                <a:moveTo>
                  <a:pt x="1536" y="768"/>
                </a:moveTo>
                <a:cubicBezTo>
                  <a:pt x="1536" y="344"/>
                  <a:pt x="1192" y="0"/>
                  <a:pt x="768" y="0"/>
                </a:cubicBezTo>
                <a:cubicBezTo>
                  <a:pt x="343" y="0"/>
                  <a:pt x="0" y="344"/>
                  <a:pt x="0" y="768"/>
                </a:cubicBezTo>
                <a:cubicBezTo>
                  <a:pt x="0" y="1192"/>
                  <a:pt x="343" y="1536"/>
                  <a:pt x="768" y="1536"/>
                </a:cubicBezTo>
                <a:cubicBezTo>
                  <a:pt x="1192" y="1536"/>
                  <a:pt x="1536" y="1192"/>
                  <a:pt x="1536" y="768"/>
                </a:cubicBezTo>
                <a:close/>
                <a:moveTo>
                  <a:pt x="768" y="1344"/>
                </a:moveTo>
                <a:cubicBezTo>
                  <a:pt x="450" y="1344"/>
                  <a:pt x="192" y="1086"/>
                  <a:pt x="192" y="768"/>
                </a:cubicBezTo>
                <a:cubicBezTo>
                  <a:pt x="192" y="451"/>
                  <a:pt x="450" y="192"/>
                  <a:pt x="768" y="192"/>
                </a:cubicBezTo>
                <a:cubicBezTo>
                  <a:pt x="1085" y="192"/>
                  <a:pt x="1344" y="451"/>
                  <a:pt x="1344" y="768"/>
                </a:cubicBezTo>
                <a:cubicBezTo>
                  <a:pt x="1344" y="1086"/>
                  <a:pt x="1085" y="1344"/>
                  <a:pt x="768" y="134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kern="0" dirty="0">
              <a:solidFill>
                <a:prstClr val="black"/>
              </a:solidFill>
              <a:latin typeface="思源黑体 CN Bold" panose="020B0800000000000000" pitchFamily="34" charset="-122"/>
              <a:ea typeface="宋体" panose="02010600030101010101" pitchFamily="2" charset="-122"/>
            </a:endParaRPr>
          </a:p>
        </p:txBody>
      </p:sp>
      <p:sp>
        <p:nvSpPr>
          <p:cNvPr id="20" name="Freeform 91">
            <a:extLst>
              <a:ext uri="{FF2B5EF4-FFF2-40B4-BE49-F238E27FC236}">
                <a16:creationId xmlns:a16="http://schemas.microsoft.com/office/drawing/2014/main" id="{5E3E1225-6758-4D7F-A22F-0935ADFCF99D}"/>
              </a:ext>
            </a:extLst>
          </p:cNvPr>
          <p:cNvSpPr>
            <a:spLocks/>
          </p:cNvSpPr>
          <p:nvPr/>
        </p:nvSpPr>
        <p:spPr bwMode="auto">
          <a:xfrm>
            <a:off x="5915684" y="2178414"/>
            <a:ext cx="125292" cy="124869"/>
          </a:xfrm>
          <a:custGeom>
            <a:avLst/>
            <a:gdLst>
              <a:gd name="T0" fmla="*/ 0 w 448"/>
              <a:gd name="T1" fmla="*/ 448 h 448"/>
              <a:gd name="T2" fmla="*/ 128 w 448"/>
              <a:gd name="T3" fmla="*/ 448 h 448"/>
              <a:gd name="T4" fmla="*/ 448 w 448"/>
              <a:gd name="T5" fmla="*/ 128 h 448"/>
              <a:gd name="T6" fmla="*/ 448 w 448"/>
              <a:gd name="T7" fmla="*/ 0 h 448"/>
              <a:gd name="T8" fmla="*/ 0 w 448"/>
              <a:gd name="T9" fmla="*/ 448 h 448"/>
            </a:gdLst>
            <a:ahLst/>
            <a:cxnLst>
              <a:cxn ang="0">
                <a:pos x="T0" y="T1"/>
              </a:cxn>
              <a:cxn ang="0">
                <a:pos x="T2" y="T3"/>
              </a:cxn>
              <a:cxn ang="0">
                <a:pos x="T4" y="T5"/>
              </a:cxn>
              <a:cxn ang="0">
                <a:pos x="T6" y="T7"/>
              </a:cxn>
              <a:cxn ang="0">
                <a:pos x="T8" y="T9"/>
              </a:cxn>
            </a:cxnLst>
            <a:rect l="0" t="0" r="r" b="b"/>
            <a:pathLst>
              <a:path w="448" h="448">
                <a:moveTo>
                  <a:pt x="0" y="448"/>
                </a:moveTo>
                <a:cubicBezTo>
                  <a:pt x="128" y="448"/>
                  <a:pt x="128" y="448"/>
                  <a:pt x="128" y="448"/>
                </a:cubicBezTo>
                <a:cubicBezTo>
                  <a:pt x="128" y="272"/>
                  <a:pt x="271" y="128"/>
                  <a:pt x="448" y="128"/>
                </a:cubicBezTo>
                <a:cubicBezTo>
                  <a:pt x="448" y="0"/>
                  <a:pt x="448" y="0"/>
                  <a:pt x="448" y="0"/>
                </a:cubicBezTo>
                <a:cubicBezTo>
                  <a:pt x="201" y="0"/>
                  <a:pt x="0" y="201"/>
                  <a:pt x="0" y="44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kern="0" dirty="0">
              <a:solidFill>
                <a:prstClr val="black"/>
              </a:solidFill>
              <a:latin typeface="思源黑体 CN Bold" panose="020B0800000000000000" pitchFamily="34" charset="-122"/>
              <a:ea typeface="宋体" panose="02010600030101010101" pitchFamily="2" charset="-122"/>
            </a:endParaRPr>
          </a:p>
        </p:txBody>
      </p:sp>
      <p:sp>
        <p:nvSpPr>
          <p:cNvPr id="22" name="0907 67">
            <a:extLst>
              <a:ext uri="{FF2B5EF4-FFF2-40B4-BE49-F238E27FC236}">
                <a16:creationId xmlns:a16="http://schemas.microsoft.com/office/drawing/2014/main" id="{927EA1DF-2770-40F9-9634-B8E55AEEA873}"/>
              </a:ext>
            </a:extLst>
          </p:cNvPr>
          <p:cNvSpPr txBox="1">
            <a:spLocks noChangeArrowheads="1"/>
          </p:cNvSpPr>
          <p:nvPr/>
        </p:nvSpPr>
        <p:spPr bwMode="auto">
          <a:xfrm>
            <a:off x="5191409" y="3554127"/>
            <a:ext cx="1847284" cy="6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rgbClr val="E7E6E6">
                    <a:lumMod val="25000"/>
                  </a:srgbClr>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a:t>
            </a:r>
          </a:p>
        </p:txBody>
      </p:sp>
      <p:sp>
        <p:nvSpPr>
          <p:cNvPr id="23" name="0907 67">
            <a:extLst>
              <a:ext uri="{FF2B5EF4-FFF2-40B4-BE49-F238E27FC236}">
                <a16:creationId xmlns:a16="http://schemas.microsoft.com/office/drawing/2014/main" id="{1E3CDE67-E2AD-42FF-8FF3-EE46E1455E78}"/>
              </a:ext>
            </a:extLst>
          </p:cNvPr>
          <p:cNvSpPr txBox="1"/>
          <p:nvPr/>
        </p:nvSpPr>
        <p:spPr>
          <a:xfrm>
            <a:off x="5356899" y="3114501"/>
            <a:ext cx="1516304" cy="461665"/>
          </a:xfrm>
          <a:prstGeom prst="rect">
            <a:avLst/>
          </a:prstGeom>
          <a:noFill/>
        </p:spPr>
        <p:txBody>
          <a:bodyPr wrap="square" rtlCol="0">
            <a:spAutoFit/>
          </a:bodyPr>
          <a:lstStyle/>
          <a:p>
            <a:pPr algn="ctr"/>
            <a:r>
              <a:rPr lang="zh-CN" altLang="en-US" sz="2400">
                <a:solidFill>
                  <a:srgbClr val="595959"/>
                </a:solidFill>
                <a:latin typeface="思源黑体 CN Bold" panose="020B0800000000000000" pitchFamily="34" charset="-122"/>
                <a:ea typeface="思源黑体 CN Bold" panose="020B0800000000000000" pitchFamily="34" charset="-122"/>
              </a:rPr>
              <a:t>标题文字</a:t>
            </a:r>
            <a:endParaRPr lang="zh-CN" altLang="en-US" sz="2400" dirty="0">
              <a:solidFill>
                <a:srgbClr val="595959"/>
              </a:solidFill>
              <a:latin typeface="思源黑体 CN Bold" panose="020B0800000000000000" pitchFamily="34" charset="-122"/>
              <a:ea typeface="思源黑体 CN Bold" panose="020B0800000000000000" pitchFamily="34" charset="-122"/>
            </a:endParaRPr>
          </a:p>
        </p:txBody>
      </p:sp>
      <p:sp>
        <p:nvSpPr>
          <p:cNvPr id="24" name="0907 67">
            <a:extLst>
              <a:ext uri="{FF2B5EF4-FFF2-40B4-BE49-F238E27FC236}">
                <a16:creationId xmlns:a16="http://schemas.microsoft.com/office/drawing/2014/main" id="{7C614ADF-AD5C-4231-B28D-3D9F7E7441F7}"/>
              </a:ext>
            </a:extLst>
          </p:cNvPr>
          <p:cNvSpPr/>
          <p:nvPr/>
        </p:nvSpPr>
        <p:spPr>
          <a:xfrm>
            <a:off x="7889573" y="2434561"/>
            <a:ext cx="2204054" cy="2073118"/>
          </a:xfrm>
          <a:prstGeom prst="rect">
            <a:avLst/>
          </a:prstGeom>
          <a:solidFill>
            <a:sysClr val="window" lastClr="FFFFFF"/>
          </a:solidFill>
          <a:ln w="28575" cap="flat" cmpd="sng" algn="ctr">
            <a:solidFill>
              <a:srgbClr val="595959"/>
            </a:solidFill>
            <a:prstDash val="solid"/>
            <a:miter lim="800000"/>
          </a:ln>
          <a:effectLst/>
        </p:spPr>
        <p:txBody>
          <a:bodyPr rtlCol="0" anchor="ctr"/>
          <a:lstStyle/>
          <a:p>
            <a:pPr algn="ctr">
              <a:defRPr/>
            </a:pPr>
            <a:endParaRPr lang="zh-CN" altLang="en-US" sz="1600" kern="0" dirty="0">
              <a:solidFill>
                <a:prstClr val="white"/>
              </a:solidFill>
              <a:latin typeface="思源黑体 CN Bold" panose="020B0800000000000000" pitchFamily="34" charset="-122"/>
              <a:ea typeface="宋体" panose="02010600030101010101" pitchFamily="2" charset="-122"/>
            </a:endParaRPr>
          </a:p>
        </p:txBody>
      </p:sp>
      <p:sp>
        <p:nvSpPr>
          <p:cNvPr id="26" name="六边形 25">
            <a:extLst>
              <a:ext uri="{FF2B5EF4-FFF2-40B4-BE49-F238E27FC236}">
                <a16:creationId xmlns:a16="http://schemas.microsoft.com/office/drawing/2014/main" id="{D76E676C-B4C3-4C5A-ABBB-A6910797D790}"/>
              </a:ext>
            </a:extLst>
          </p:cNvPr>
          <p:cNvSpPr/>
          <p:nvPr/>
        </p:nvSpPr>
        <p:spPr>
          <a:xfrm>
            <a:off x="8323569" y="1787016"/>
            <a:ext cx="1336064" cy="1183659"/>
          </a:xfrm>
          <a:prstGeom prst="hexagon">
            <a:avLst/>
          </a:prstGeom>
          <a:gradFill>
            <a:gsLst>
              <a:gs pos="0">
                <a:srgbClr val="00B0F0"/>
              </a:gs>
              <a:gs pos="100000">
                <a:srgbClr val="1C46F2"/>
              </a:gs>
            </a:gsLst>
            <a:lin ang="2700000" scaled="1"/>
          </a:gradFill>
          <a:ln w="38100" cap="flat" cmpd="sng" algn="ctr">
            <a:solidFill>
              <a:sysClr val="window" lastClr="FFFFFF"/>
            </a:solidFill>
            <a:prstDash val="solid"/>
            <a:miter lim="800000"/>
          </a:ln>
          <a:effectLst>
            <a:outerShdw blurRad="50800" dist="38100" dir="2700000" algn="tl" rotWithShape="0">
              <a:prstClr val="black">
                <a:alpha val="20000"/>
              </a:prstClr>
            </a:outerShdw>
          </a:effectLst>
        </p:spPr>
        <p:txBody>
          <a:bodyPr rtlCol="0" anchor="ctr"/>
          <a:lstStyle/>
          <a:p>
            <a:pPr algn="ctr">
              <a:defRPr/>
            </a:pPr>
            <a:endParaRPr lang="zh-CN" altLang="en-US" sz="1600" kern="0" dirty="0">
              <a:solidFill>
                <a:prstClr val="white"/>
              </a:solidFill>
              <a:latin typeface="思源黑体 CN Bold" panose="020B0800000000000000" pitchFamily="34" charset="-122"/>
              <a:ea typeface="宋体" panose="02010600030101010101" pitchFamily="2" charset="-122"/>
            </a:endParaRPr>
          </a:p>
        </p:txBody>
      </p:sp>
      <p:sp>
        <p:nvSpPr>
          <p:cNvPr id="27" name="Freeform 141">
            <a:extLst>
              <a:ext uri="{FF2B5EF4-FFF2-40B4-BE49-F238E27FC236}">
                <a16:creationId xmlns:a16="http://schemas.microsoft.com/office/drawing/2014/main" id="{C109A63F-436E-48BD-9D02-755EAB7DE4F9}"/>
              </a:ext>
            </a:extLst>
          </p:cNvPr>
          <p:cNvSpPr>
            <a:spLocks/>
          </p:cNvSpPr>
          <p:nvPr/>
        </p:nvSpPr>
        <p:spPr bwMode="auto">
          <a:xfrm>
            <a:off x="8725111" y="2390526"/>
            <a:ext cx="251666" cy="247076"/>
          </a:xfrm>
          <a:custGeom>
            <a:avLst/>
            <a:gdLst>
              <a:gd name="T0" fmla="*/ 35 w 455"/>
              <a:gd name="T1" fmla="*/ 294 h 446"/>
              <a:gd name="T2" fmla="*/ 35 w 455"/>
              <a:gd name="T3" fmla="*/ 420 h 446"/>
              <a:gd name="T4" fmla="*/ 99 w 455"/>
              <a:gd name="T5" fmla="*/ 446 h 446"/>
              <a:gd name="T6" fmla="*/ 162 w 455"/>
              <a:gd name="T7" fmla="*/ 420 h 446"/>
              <a:gd name="T8" fmla="*/ 455 w 455"/>
              <a:gd name="T9" fmla="*/ 127 h 446"/>
              <a:gd name="T10" fmla="*/ 329 w 455"/>
              <a:gd name="T11" fmla="*/ 0 h 446"/>
              <a:gd name="T12" fmla="*/ 35 w 455"/>
              <a:gd name="T13" fmla="*/ 294 h 446"/>
            </a:gdLst>
            <a:ahLst/>
            <a:cxnLst>
              <a:cxn ang="0">
                <a:pos x="T0" y="T1"/>
              </a:cxn>
              <a:cxn ang="0">
                <a:pos x="T2" y="T3"/>
              </a:cxn>
              <a:cxn ang="0">
                <a:pos x="T4" y="T5"/>
              </a:cxn>
              <a:cxn ang="0">
                <a:pos x="T6" y="T7"/>
              </a:cxn>
              <a:cxn ang="0">
                <a:pos x="T8" y="T9"/>
              </a:cxn>
              <a:cxn ang="0">
                <a:pos x="T10" y="T11"/>
              </a:cxn>
              <a:cxn ang="0">
                <a:pos x="T12" y="T13"/>
              </a:cxn>
            </a:cxnLst>
            <a:rect l="0" t="0" r="r" b="b"/>
            <a:pathLst>
              <a:path w="455" h="446">
                <a:moveTo>
                  <a:pt x="35" y="294"/>
                </a:moveTo>
                <a:cubicBezTo>
                  <a:pt x="0" y="329"/>
                  <a:pt x="0" y="385"/>
                  <a:pt x="35" y="420"/>
                </a:cubicBezTo>
                <a:cubicBezTo>
                  <a:pt x="53" y="438"/>
                  <a:pt x="76" y="446"/>
                  <a:pt x="99" y="446"/>
                </a:cubicBezTo>
                <a:cubicBezTo>
                  <a:pt x="121" y="446"/>
                  <a:pt x="144" y="438"/>
                  <a:pt x="162" y="420"/>
                </a:cubicBezTo>
                <a:cubicBezTo>
                  <a:pt x="455" y="127"/>
                  <a:pt x="455" y="127"/>
                  <a:pt x="455" y="127"/>
                </a:cubicBezTo>
                <a:cubicBezTo>
                  <a:pt x="329" y="0"/>
                  <a:pt x="329" y="0"/>
                  <a:pt x="329" y="0"/>
                </a:cubicBezTo>
                <a:lnTo>
                  <a:pt x="35" y="29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kern="0" dirty="0">
              <a:solidFill>
                <a:prstClr val="black"/>
              </a:solidFill>
              <a:latin typeface="思源黑体 CN Bold" panose="020B0800000000000000" pitchFamily="34" charset="-122"/>
              <a:ea typeface="宋体" panose="02010600030101010101" pitchFamily="2" charset="-122"/>
            </a:endParaRPr>
          </a:p>
        </p:txBody>
      </p:sp>
      <p:sp>
        <p:nvSpPr>
          <p:cNvPr id="28" name="Freeform 142">
            <a:extLst>
              <a:ext uri="{FF2B5EF4-FFF2-40B4-BE49-F238E27FC236}">
                <a16:creationId xmlns:a16="http://schemas.microsoft.com/office/drawing/2014/main" id="{AB87684D-8B64-4203-A586-1D123F591ED3}"/>
              </a:ext>
            </a:extLst>
          </p:cNvPr>
          <p:cNvSpPr>
            <a:spLocks/>
          </p:cNvSpPr>
          <p:nvPr/>
        </p:nvSpPr>
        <p:spPr bwMode="auto">
          <a:xfrm>
            <a:off x="9029368" y="2109212"/>
            <a:ext cx="228723" cy="229428"/>
          </a:xfrm>
          <a:custGeom>
            <a:avLst/>
            <a:gdLst>
              <a:gd name="T0" fmla="*/ 344 w 648"/>
              <a:gd name="T1" fmla="*/ 405 h 650"/>
              <a:gd name="T2" fmla="*/ 543 w 648"/>
              <a:gd name="T3" fmla="*/ 301 h 650"/>
              <a:gd name="T4" fmla="*/ 648 w 648"/>
              <a:gd name="T5" fmla="*/ 99 h 650"/>
              <a:gd name="T6" fmla="*/ 551 w 648"/>
              <a:gd name="T7" fmla="*/ 0 h 650"/>
              <a:gd name="T8" fmla="*/ 349 w 648"/>
              <a:gd name="T9" fmla="*/ 105 h 650"/>
              <a:gd name="T10" fmla="*/ 243 w 648"/>
              <a:gd name="T11" fmla="*/ 306 h 650"/>
              <a:gd name="T12" fmla="*/ 0 w 648"/>
              <a:gd name="T13" fmla="*/ 549 h 650"/>
              <a:gd name="T14" fmla="*/ 99 w 648"/>
              <a:gd name="T15" fmla="*/ 650 h 650"/>
              <a:gd name="T16" fmla="*/ 344 w 648"/>
              <a:gd name="T17" fmla="*/ 405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650">
                <a:moveTo>
                  <a:pt x="344" y="405"/>
                </a:moveTo>
                <a:lnTo>
                  <a:pt x="543" y="301"/>
                </a:lnTo>
                <a:lnTo>
                  <a:pt x="648" y="99"/>
                </a:lnTo>
                <a:lnTo>
                  <a:pt x="551" y="0"/>
                </a:lnTo>
                <a:lnTo>
                  <a:pt x="349" y="105"/>
                </a:lnTo>
                <a:lnTo>
                  <a:pt x="243" y="306"/>
                </a:lnTo>
                <a:lnTo>
                  <a:pt x="0" y="549"/>
                </a:lnTo>
                <a:lnTo>
                  <a:pt x="99" y="650"/>
                </a:lnTo>
                <a:lnTo>
                  <a:pt x="344" y="40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kern="0" dirty="0">
              <a:solidFill>
                <a:prstClr val="black"/>
              </a:solidFill>
              <a:latin typeface="思源黑体 CN Bold" panose="020B0800000000000000" pitchFamily="34" charset="-122"/>
              <a:ea typeface="宋体" panose="02010600030101010101" pitchFamily="2" charset="-122"/>
            </a:endParaRPr>
          </a:p>
        </p:txBody>
      </p:sp>
      <p:sp>
        <p:nvSpPr>
          <p:cNvPr id="29" name="Freeform 143">
            <a:extLst>
              <a:ext uri="{FF2B5EF4-FFF2-40B4-BE49-F238E27FC236}">
                <a16:creationId xmlns:a16="http://schemas.microsoft.com/office/drawing/2014/main" id="{E0C902B0-D61F-42E0-8C6E-38F9669EE21D}"/>
              </a:ext>
            </a:extLst>
          </p:cNvPr>
          <p:cNvSpPr>
            <a:spLocks/>
          </p:cNvSpPr>
          <p:nvPr/>
        </p:nvSpPr>
        <p:spPr bwMode="auto">
          <a:xfrm>
            <a:off x="8730758" y="2109212"/>
            <a:ext cx="527333" cy="528037"/>
          </a:xfrm>
          <a:custGeom>
            <a:avLst/>
            <a:gdLst>
              <a:gd name="T0" fmla="*/ 787 w 953"/>
              <a:gd name="T1" fmla="*/ 597 h 953"/>
              <a:gd name="T2" fmla="*/ 775 w 953"/>
              <a:gd name="T3" fmla="*/ 596 h 953"/>
              <a:gd name="T4" fmla="*/ 713 w 953"/>
              <a:gd name="T5" fmla="*/ 607 h 953"/>
              <a:gd name="T6" fmla="*/ 346 w 953"/>
              <a:gd name="T7" fmla="*/ 241 h 953"/>
              <a:gd name="T8" fmla="*/ 358 w 953"/>
              <a:gd name="T9" fmla="*/ 179 h 953"/>
              <a:gd name="T10" fmla="*/ 356 w 953"/>
              <a:gd name="T11" fmla="*/ 167 h 953"/>
              <a:gd name="T12" fmla="*/ 179 w 953"/>
              <a:gd name="T13" fmla="*/ 0 h 953"/>
              <a:gd name="T14" fmla="*/ 102 w 953"/>
              <a:gd name="T15" fmla="*/ 18 h 953"/>
              <a:gd name="T16" fmla="*/ 221 w 953"/>
              <a:gd name="T17" fmla="*/ 137 h 953"/>
              <a:gd name="T18" fmla="*/ 234 w 953"/>
              <a:gd name="T19" fmla="*/ 158 h 953"/>
              <a:gd name="T20" fmla="*/ 221 w 953"/>
              <a:gd name="T21" fmla="*/ 221 h 953"/>
              <a:gd name="T22" fmla="*/ 179 w 953"/>
              <a:gd name="T23" fmla="*/ 238 h 953"/>
              <a:gd name="T24" fmla="*/ 158 w 953"/>
              <a:gd name="T25" fmla="*/ 234 h 953"/>
              <a:gd name="T26" fmla="*/ 137 w 953"/>
              <a:gd name="T27" fmla="*/ 221 h 953"/>
              <a:gd name="T28" fmla="*/ 18 w 953"/>
              <a:gd name="T29" fmla="*/ 102 h 953"/>
              <a:gd name="T30" fmla="*/ 0 w 953"/>
              <a:gd name="T31" fmla="*/ 179 h 953"/>
              <a:gd name="T32" fmla="*/ 167 w 953"/>
              <a:gd name="T33" fmla="*/ 356 h 953"/>
              <a:gd name="T34" fmla="*/ 179 w 953"/>
              <a:gd name="T35" fmla="*/ 358 h 953"/>
              <a:gd name="T36" fmla="*/ 241 w 953"/>
              <a:gd name="T37" fmla="*/ 346 h 953"/>
              <a:gd name="T38" fmla="*/ 607 w 953"/>
              <a:gd name="T39" fmla="*/ 713 h 953"/>
              <a:gd name="T40" fmla="*/ 596 w 953"/>
              <a:gd name="T41" fmla="*/ 775 h 953"/>
              <a:gd name="T42" fmla="*/ 597 w 953"/>
              <a:gd name="T43" fmla="*/ 787 h 953"/>
              <a:gd name="T44" fmla="*/ 775 w 953"/>
              <a:gd name="T45" fmla="*/ 953 h 953"/>
              <a:gd name="T46" fmla="*/ 851 w 953"/>
              <a:gd name="T47" fmla="*/ 935 h 953"/>
              <a:gd name="T48" fmla="*/ 732 w 953"/>
              <a:gd name="T49" fmla="*/ 817 h 953"/>
              <a:gd name="T50" fmla="*/ 719 w 953"/>
              <a:gd name="T51" fmla="*/ 795 h 953"/>
              <a:gd name="T52" fmla="*/ 732 w 953"/>
              <a:gd name="T53" fmla="*/ 733 h 953"/>
              <a:gd name="T54" fmla="*/ 775 w 953"/>
              <a:gd name="T55" fmla="*/ 715 h 953"/>
              <a:gd name="T56" fmla="*/ 795 w 953"/>
              <a:gd name="T57" fmla="*/ 719 h 953"/>
              <a:gd name="T58" fmla="*/ 817 w 953"/>
              <a:gd name="T59" fmla="*/ 733 h 953"/>
              <a:gd name="T60" fmla="*/ 935 w 953"/>
              <a:gd name="T61" fmla="*/ 851 h 953"/>
              <a:gd name="T62" fmla="*/ 953 w 953"/>
              <a:gd name="T63" fmla="*/ 775 h 953"/>
              <a:gd name="T64" fmla="*/ 787 w 953"/>
              <a:gd name="T65" fmla="*/ 597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3" h="953">
                <a:moveTo>
                  <a:pt x="787" y="597"/>
                </a:moveTo>
                <a:cubicBezTo>
                  <a:pt x="775" y="596"/>
                  <a:pt x="775" y="596"/>
                  <a:pt x="775" y="596"/>
                </a:cubicBezTo>
                <a:cubicBezTo>
                  <a:pt x="753" y="596"/>
                  <a:pt x="732" y="600"/>
                  <a:pt x="713" y="607"/>
                </a:cubicBezTo>
                <a:cubicBezTo>
                  <a:pt x="346" y="241"/>
                  <a:pt x="346" y="241"/>
                  <a:pt x="346" y="241"/>
                </a:cubicBezTo>
                <a:cubicBezTo>
                  <a:pt x="353" y="221"/>
                  <a:pt x="358" y="201"/>
                  <a:pt x="358" y="179"/>
                </a:cubicBezTo>
                <a:cubicBezTo>
                  <a:pt x="356" y="167"/>
                  <a:pt x="356" y="167"/>
                  <a:pt x="356" y="167"/>
                </a:cubicBezTo>
                <a:cubicBezTo>
                  <a:pt x="350" y="74"/>
                  <a:pt x="273" y="0"/>
                  <a:pt x="179" y="0"/>
                </a:cubicBezTo>
                <a:cubicBezTo>
                  <a:pt x="151" y="0"/>
                  <a:pt x="126" y="7"/>
                  <a:pt x="102" y="18"/>
                </a:cubicBezTo>
                <a:cubicBezTo>
                  <a:pt x="221" y="137"/>
                  <a:pt x="221" y="137"/>
                  <a:pt x="221" y="137"/>
                </a:cubicBezTo>
                <a:cubicBezTo>
                  <a:pt x="227" y="143"/>
                  <a:pt x="231" y="150"/>
                  <a:pt x="234" y="158"/>
                </a:cubicBezTo>
                <a:cubicBezTo>
                  <a:pt x="242" y="179"/>
                  <a:pt x="238" y="204"/>
                  <a:pt x="221" y="221"/>
                </a:cubicBezTo>
                <a:cubicBezTo>
                  <a:pt x="209" y="233"/>
                  <a:pt x="194" y="238"/>
                  <a:pt x="179" y="238"/>
                </a:cubicBezTo>
                <a:cubicBezTo>
                  <a:pt x="172" y="238"/>
                  <a:pt x="165" y="237"/>
                  <a:pt x="158" y="234"/>
                </a:cubicBezTo>
                <a:cubicBezTo>
                  <a:pt x="150" y="231"/>
                  <a:pt x="143" y="227"/>
                  <a:pt x="137" y="221"/>
                </a:cubicBezTo>
                <a:cubicBezTo>
                  <a:pt x="18" y="102"/>
                  <a:pt x="18" y="102"/>
                  <a:pt x="18" y="102"/>
                </a:cubicBezTo>
                <a:cubicBezTo>
                  <a:pt x="7" y="126"/>
                  <a:pt x="0" y="151"/>
                  <a:pt x="0" y="179"/>
                </a:cubicBezTo>
                <a:cubicBezTo>
                  <a:pt x="0" y="273"/>
                  <a:pt x="74" y="350"/>
                  <a:pt x="167" y="356"/>
                </a:cubicBezTo>
                <a:cubicBezTo>
                  <a:pt x="179" y="358"/>
                  <a:pt x="179" y="358"/>
                  <a:pt x="179" y="358"/>
                </a:cubicBezTo>
                <a:cubicBezTo>
                  <a:pt x="201" y="358"/>
                  <a:pt x="221" y="353"/>
                  <a:pt x="241" y="346"/>
                </a:cubicBezTo>
                <a:cubicBezTo>
                  <a:pt x="607" y="713"/>
                  <a:pt x="607" y="713"/>
                  <a:pt x="607" y="713"/>
                </a:cubicBezTo>
                <a:cubicBezTo>
                  <a:pt x="600" y="732"/>
                  <a:pt x="596" y="753"/>
                  <a:pt x="596" y="775"/>
                </a:cubicBezTo>
                <a:cubicBezTo>
                  <a:pt x="597" y="787"/>
                  <a:pt x="597" y="787"/>
                  <a:pt x="597" y="787"/>
                </a:cubicBezTo>
                <a:cubicBezTo>
                  <a:pt x="603" y="880"/>
                  <a:pt x="680" y="953"/>
                  <a:pt x="775" y="953"/>
                </a:cubicBezTo>
                <a:cubicBezTo>
                  <a:pt x="802" y="953"/>
                  <a:pt x="828" y="947"/>
                  <a:pt x="851" y="935"/>
                </a:cubicBezTo>
                <a:cubicBezTo>
                  <a:pt x="732" y="817"/>
                  <a:pt x="732" y="817"/>
                  <a:pt x="732" y="817"/>
                </a:cubicBezTo>
                <a:cubicBezTo>
                  <a:pt x="726" y="811"/>
                  <a:pt x="722" y="803"/>
                  <a:pt x="719" y="795"/>
                </a:cubicBezTo>
                <a:cubicBezTo>
                  <a:pt x="711" y="774"/>
                  <a:pt x="715" y="750"/>
                  <a:pt x="732" y="733"/>
                </a:cubicBezTo>
                <a:cubicBezTo>
                  <a:pt x="744" y="721"/>
                  <a:pt x="759" y="715"/>
                  <a:pt x="775" y="715"/>
                </a:cubicBezTo>
                <a:cubicBezTo>
                  <a:pt x="782" y="715"/>
                  <a:pt x="789" y="717"/>
                  <a:pt x="795" y="719"/>
                </a:cubicBezTo>
                <a:cubicBezTo>
                  <a:pt x="803" y="722"/>
                  <a:pt x="810" y="726"/>
                  <a:pt x="817" y="733"/>
                </a:cubicBezTo>
                <a:cubicBezTo>
                  <a:pt x="935" y="851"/>
                  <a:pt x="935" y="851"/>
                  <a:pt x="935" y="851"/>
                </a:cubicBezTo>
                <a:cubicBezTo>
                  <a:pt x="947" y="828"/>
                  <a:pt x="953" y="802"/>
                  <a:pt x="953" y="775"/>
                </a:cubicBezTo>
                <a:cubicBezTo>
                  <a:pt x="953" y="680"/>
                  <a:pt x="880" y="603"/>
                  <a:pt x="787" y="59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kern="0" dirty="0">
              <a:solidFill>
                <a:prstClr val="black"/>
              </a:solidFill>
              <a:latin typeface="思源黑体 CN Bold" panose="020B0800000000000000" pitchFamily="34" charset="-122"/>
              <a:ea typeface="宋体" panose="02010600030101010101" pitchFamily="2" charset="-122"/>
            </a:endParaRPr>
          </a:p>
        </p:txBody>
      </p:sp>
      <p:sp>
        <p:nvSpPr>
          <p:cNvPr id="34" name="0907 67">
            <a:extLst>
              <a:ext uri="{FF2B5EF4-FFF2-40B4-BE49-F238E27FC236}">
                <a16:creationId xmlns:a16="http://schemas.microsoft.com/office/drawing/2014/main" id="{4BF03892-0A99-4C11-B5C3-EFFDA1013C22}"/>
              </a:ext>
            </a:extLst>
          </p:cNvPr>
          <p:cNvSpPr txBox="1">
            <a:spLocks noChangeArrowheads="1"/>
          </p:cNvSpPr>
          <p:nvPr/>
        </p:nvSpPr>
        <p:spPr bwMode="auto">
          <a:xfrm>
            <a:off x="8067958" y="3554127"/>
            <a:ext cx="1847284" cy="6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rgbClr val="E7E6E6">
                    <a:lumMod val="25000"/>
                  </a:srgbClr>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a:t>
            </a:r>
          </a:p>
        </p:txBody>
      </p:sp>
      <p:sp>
        <p:nvSpPr>
          <p:cNvPr id="35" name="0907 67">
            <a:extLst>
              <a:ext uri="{FF2B5EF4-FFF2-40B4-BE49-F238E27FC236}">
                <a16:creationId xmlns:a16="http://schemas.microsoft.com/office/drawing/2014/main" id="{CA2BE588-D4B9-416E-BF07-A6A782B0E6EF}"/>
              </a:ext>
            </a:extLst>
          </p:cNvPr>
          <p:cNvSpPr txBox="1"/>
          <p:nvPr/>
        </p:nvSpPr>
        <p:spPr>
          <a:xfrm>
            <a:off x="8233448" y="3114501"/>
            <a:ext cx="1516304" cy="461665"/>
          </a:xfrm>
          <a:prstGeom prst="rect">
            <a:avLst/>
          </a:prstGeom>
          <a:noFill/>
        </p:spPr>
        <p:txBody>
          <a:bodyPr wrap="square" rtlCol="0">
            <a:spAutoFit/>
          </a:bodyPr>
          <a:lstStyle/>
          <a:p>
            <a:pPr algn="ctr"/>
            <a:r>
              <a:rPr lang="zh-CN" altLang="en-US" sz="240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a:t>
            </a:r>
            <a:endParaRPr lang="zh-CN" altLang="en-US" sz="24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58906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2">
            <a:extLst>
              <a:ext uri="{FF2B5EF4-FFF2-40B4-BE49-F238E27FC236}">
                <a16:creationId xmlns:a16="http://schemas.microsoft.com/office/drawing/2014/main" id="{EEA6A8B6-D478-4259-8C41-21CF1A8A1285}"/>
              </a:ext>
            </a:extLst>
          </p:cNvPr>
          <p:cNvSpPr/>
          <p:nvPr/>
        </p:nvSpPr>
        <p:spPr>
          <a:xfrm>
            <a:off x="542646" y="295014"/>
            <a:ext cx="638746" cy="570268"/>
          </a:xfrm>
          <a:custGeom>
            <a:avLst/>
            <a:gdLst>
              <a:gd name="connsiteX0" fmla="*/ 1598928 w 1657483"/>
              <a:gd name="connsiteY0" fmla="*/ 799157 h 1479788"/>
              <a:gd name="connsiteX1" fmla="*/ 1657484 w 1657483"/>
              <a:gd name="connsiteY1" fmla="*/ 740600 h 1479788"/>
              <a:gd name="connsiteX2" fmla="*/ 1598928 w 1657483"/>
              <a:gd name="connsiteY2" fmla="*/ 682046 h 1479788"/>
              <a:gd name="connsiteX3" fmla="*/ 888273 w 1657483"/>
              <a:gd name="connsiteY3" fmla="*/ 682046 h 1479788"/>
              <a:gd name="connsiteX4" fmla="*/ 888273 w 1657483"/>
              <a:gd name="connsiteY4" fmla="*/ 545230 h 1479788"/>
              <a:gd name="connsiteX5" fmla="*/ 1107795 w 1657483"/>
              <a:gd name="connsiteY5" fmla="*/ 545230 h 1479788"/>
              <a:gd name="connsiteX6" fmla="*/ 1167326 w 1657483"/>
              <a:gd name="connsiteY6" fmla="*/ 485699 h 1479788"/>
              <a:gd name="connsiteX7" fmla="*/ 1167326 w 1657483"/>
              <a:gd name="connsiteY7" fmla="*/ 59531 h 1479788"/>
              <a:gd name="connsiteX8" fmla="*/ 1107795 w 1657483"/>
              <a:gd name="connsiteY8" fmla="*/ 0 h 1479788"/>
              <a:gd name="connsiteX9" fmla="*/ 549689 w 1657483"/>
              <a:gd name="connsiteY9" fmla="*/ 0 h 1479788"/>
              <a:gd name="connsiteX10" fmla="*/ 490158 w 1657483"/>
              <a:gd name="connsiteY10" fmla="*/ 59531 h 1479788"/>
              <a:gd name="connsiteX11" fmla="*/ 490158 w 1657483"/>
              <a:gd name="connsiteY11" fmla="*/ 485697 h 1479788"/>
              <a:gd name="connsiteX12" fmla="*/ 549689 w 1657483"/>
              <a:gd name="connsiteY12" fmla="*/ 545228 h 1479788"/>
              <a:gd name="connsiteX13" fmla="*/ 769211 w 1657483"/>
              <a:gd name="connsiteY13" fmla="*/ 545228 h 1479788"/>
              <a:gd name="connsiteX14" fmla="*/ 769211 w 1657483"/>
              <a:gd name="connsiteY14" fmla="*/ 682044 h 1479788"/>
              <a:gd name="connsiteX15" fmla="*/ 58556 w 1657483"/>
              <a:gd name="connsiteY15" fmla="*/ 682044 h 1479788"/>
              <a:gd name="connsiteX16" fmla="*/ 0 w 1657483"/>
              <a:gd name="connsiteY16" fmla="*/ 740600 h 1479788"/>
              <a:gd name="connsiteX17" fmla="*/ 58556 w 1657483"/>
              <a:gd name="connsiteY17" fmla="*/ 799157 h 1479788"/>
              <a:gd name="connsiteX18" fmla="*/ 325710 w 1657483"/>
              <a:gd name="connsiteY18" fmla="*/ 799157 h 1479788"/>
              <a:gd name="connsiteX19" fmla="*/ 325710 w 1657483"/>
              <a:gd name="connsiteY19" fmla="*/ 934559 h 1479788"/>
              <a:gd name="connsiteX20" fmla="*/ 106189 w 1657483"/>
              <a:gd name="connsiteY20" fmla="*/ 934559 h 1479788"/>
              <a:gd name="connsiteX21" fmla="*/ 46658 w 1657483"/>
              <a:gd name="connsiteY21" fmla="*/ 994090 h 1479788"/>
              <a:gd name="connsiteX22" fmla="*/ 46658 w 1657483"/>
              <a:gd name="connsiteY22" fmla="*/ 1420256 h 1479788"/>
              <a:gd name="connsiteX23" fmla="*/ 106189 w 1657483"/>
              <a:gd name="connsiteY23" fmla="*/ 1479787 h 1479788"/>
              <a:gd name="connsiteX24" fmla="*/ 664294 w 1657483"/>
              <a:gd name="connsiteY24" fmla="*/ 1479787 h 1479788"/>
              <a:gd name="connsiteX25" fmla="*/ 723826 w 1657483"/>
              <a:gd name="connsiteY25" fmla="*/ 1420256 h 1479788"/>
              <a:gd name="connsiteX26" fmla="*/ 723826 w 1657483"/>
              <a:gd name="connsiteY26" fmla="*/ 994092 h 1479788"/>
              <a:gd name="connsiteX27" fmla="*/ 664294 w 1657483"/>
              <a:gd name="connsiteY27" fmla="*/ 934561 h 1479788"/>
              <a:gd name="connsiteX28" fmla="*/ 444773 w 1657483"/>
              <a:gd name="connsiteY28" fmla="*/ 934561 h 1479788"/>
              <a:gd name="connsiteX29" fmla="*/ 444773 w 1657483"/>
              <a:gd name="connsiteY29" fmla="*/ 799159 h 1479788"/>
              <a:gd name="connsiteX30" fmla="*/ 1211662 w 1657483"/>
              <a:gd name="connsiteY30" fmla="*/ 799159 h 1479788"/>
              <a:gd name="connsiteX31" fmla="*/ 1211662 w 1657483"/>
              <a:gd name="connsiteY31" fmla="*/ 934561 h 1479788"/>
              <a:gd name="connsiteX32" fmla="*/ 983564 w 1657483"/>
              <a:gd name="connsiteY32" fmla="*/ 934561 h 1479788"/>
              <a:gd name="connsiteX33" fmla="*/ 924033 w 1657483"/>
              <a:gd name="connsiteY33" fmla="*/ 994092 h 1479788"/>
              <a:gd name="connsiteX34" fmla="*/ 924033 w 1657483"/>
              <a:gd name="connsiteY34" fmla="*/ 1420258 h 1479788"/>
              <a:gd name="connsiteX35" fmla="*/ 983564 w 1657483"/>
              <a:gd name="connsiteY35" fmla="*/ 1479789 h 1479788"/>
              <a:gd name="connsiteX36" fmla="*/ 1541670 w 1657483"/>
              <a:gd name="connsiteY36" fmla="*/ 1479789 h 1479788"/>
              <a:gd name="connsiteX37" fmla="*/ 1601201 w 1657483"/>
              <a:gd name="connsiteY37" fmla="*/ 1420258 h 1479788"/>
              <a:gd name="connsiteX38" fmla="*/ 1601201 w 1657483"/>
              <a:gd name="connsiteY38" fmla="*/ 994092 h 1479788"/>
              <a:gd name="connsiteX39" fmla="*/ 1541670 w 1657483"/>
              <a:gd name="connsiteY39" fmla="*/ 934561 h 1479788"/>
              <a:gd name="connsiteX40" fmla="*/ 1330724 w 1657483"/>
              <a:gd name="connsiteY40" fmla="*/ 934561 h 1479788"/>
              <a:gd name="connsiteX41" fmla="*/ 1330724 w 1657483"/>
              <a:gd name="connsiteY41" fmla="*/ 799159 h 1479788"/>
              <a:gd name="connsiteX42" fmla="*/ 1598928 w 1657483"/>
              <a:gd name="connsiteY42" fmla="*/ 799159 h 1479788"/>
              <a:gd name="connsiteX43" fmla="*/ 609221 w 1657483"/>
              <a:gd name="connsiteY43" fmla="*/ 119063 h 1479788"/>
              <a:gd name="connsiteX44" fmla="*/ 1048263 w 1657483"/>
              <a:gd name="connsiteY44" fmla="*/ 119063 h 1479788"/>
              <a:gd name="connsiteX45" fmla="*/ 1048263 w 1657483"/>
              <a:gd name="connsiteY45" fmla="*/ 426166 h 1479788"/>
              <a:gd name="connsiteX46" fmla="*/ 609221 w 1657483"/>
              <a:gd name="connsiteY46" fmla="*/ 426166 h 1479788"/>
              <a:gd name="connsiteX47" fmla="*/ 609221 w 1657483"/>
              <a:gd name="connsiteY47" fmla="*/ 119063 h 1479788"/>
              <a:gd name="connsiteX48" fmla="*/ 604763 w 1657483"/>
              <a:gd name="connsiteY48" fmla="*/ 1360726 h 1479788"/>
              <a:gd name="connsiteX49" fmla="*/ 165720 w 1657483"/>
              <a:gd name="connsiteY49" fmla="*/ 1360726 h 1479788"/>
              <a:gd name="connsiteX50" fmla="*/ 165720 w 1657483"/>
              <a:gd name="connsiteY50" fmla="*/ 1053623 h 1479788"/>
              <a:gd name="connsiteX51" fmla="*/ 604763 w 1657483"/>
              <a:gd name="connsiteY51" fmla="*/ 1053623 h 1479788"/>
              <a:gd name="connsiteX52" fmla="*/ 604763 w 1657483"/>
              <a:gd name="connsiteY52" fmla="*/ 1360726 h 1479788"/>
              <a:gd name="connsiteX53" fmla="*/ 1482138 w 1657483"/>
              <a:gd name="connsiteY53" fmla="*/ 1360726 h 1479788"/>
              <a:gd name="connsiteX54" fmla="*/ 1043095 w 1657483"/>
              <a:gd name="connsiteY54" fmla="*/ 1360726 h 1479788"/>
              <a:gd name="connsiteX55" fmla="*/ 1043095 w 1657483"/>
              <a:gd name="connsiteY55" fmla="*/ 1053623 h 1479788"/>
              <a:gd name="connsiteX56" fmla="*/ 1482138 w 1657483"/>
              <a:gd name="connsiteY56" fmla="*/ 1053623 h 1479788"/>
              <a:gd name="connsiteX57" fmla="*/ 1482138 w 1657483"/>
              <a:gd name="connsiteY57" fmla="*/ 1360726 h 14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57483" h="1479788">
                <a:moveTo>
                  <a:pt x="1598928" y="799157"/>
                </a:moveTo>
                <a:cubicBezTo>
                  <a:pt x="1631268" y="799157"/>
                  <a:pt x="1657484" y="772941"/>
                  <a:pt x="1657484" y="740600"/>
                </a:cubicBezTo>
                <a:cubicBezTo>
                  <a:pt x="1657484" y="708260"/>
                  <a:pt x="1631268" y="682046"/>
                  <a:pt x="1598928" y="682046"/>
                </a:cubicBezTo>
                <a:lnTo>
                  <a:pt x="888273" y="682046"/>
                </a:lnTo>
                <a:lnTo>
                  <a:pt x="888273" y="545230"/>
                </a:lnTo>
                <a:lnTo>
                  <a:pt x="1107795" y="545230"/>
                </a:lnTo>
                <a:cubicBezTo>
                  <a:pt x="1140673" y="545230"/>
                  <a:pt x="1167326" y="518577"/>
                  <a:pt x="1167326" y="485699"/>
                </a:cubicBezTo>
                <a:lnTo>
                  <a:pt x="1167326" y="59531"/>
                </a:lnTo>
                <a:cubicBezTo>
                  <a:pt x="1167326" y="26653"/>
                  <a:pt x="1140673" y="0"/>
                  <a:pt x="1107795" y="0"/>
                </a:cubicBezTo>
                <a:lnTo>
                  <a:pt x="549689" y="0"/>
                </a:lnTo>
                <a:cubicBezTo>
                  <a:pt x="516811" y="0"/>
                  <a:pt x="490158" y="26653"/>
                  <a:pt x="490158" y="59531"/>
                </a:cubicBezTo>
                <a:lnTo>
                  <a:pt x="490158" y="485697"/>
                </a:lnTo>
                <a:cubicBezTo>
                  <a:pt x="490158" y="518575"/>
                  <a:pt x="516811" y="545228"/>
                  <a:pt x="549689" y="545228"/>
                </a:cubicBezTo>
                <a:lnTo>
                  <a:pt x="769211" y="545228"/>
                </a:lnTo>
                <a:lnTo>
                  <a:pt x="769211" y="682044"/>
                </a:lnTo>
                <a:lnTo>
                  <a:pt x="58556" y="682044"/>
                </a:lnTo>
                <a:cubicBezTo>
                  <a:pt x="26216" y="682044"/>
                  <a:pt x="0" y="708260"/>
                  <a:pt x="0" y="740600"/>
                </a:cubicBezTo>
                <a:cubicBezTo>
                  <a:pt x="0" y="772941"/>
                  <a:pt x="26216" y="799157"/>
                  <a:pt x="58556" y="799157"/>
                </a:cubicBezTo>
                <a:lnTo>
                  <a:pt x="325710" y="799157"/>
                </a:lnTo>
                <a:lnTo>
                  <a:pt x="325710" y="934559"/>
                </a:lnTo>
                <a:lnTo>
                  <a:pt x="106189" y="934559"/>
                </a:lnTo>
                <a:cubicBezTo>
                  <a:pt x="73311" y="934559"/>
                  <a:pt x="46658" y="961212"/>
                  <a:pt x="46658" y="994090"/>
                </a:cubicBezTo>
                <a:lnTo>
                  <a:pt x="46658" y="1420256"/>
                </a:lnTo>
                <a:cubicBezTo>
                  <a:pt x="46658" y="1453134"/>
                  <a:pt x="73311" y="1479787"/>
                  <a:pt x="106189" y="1479787"/>
                </a:cubicBezTo>
                <a:lnTo>
                  <a:pt x="664294" y="1479787"/>
                </a:lnTo>
                <a:cubicBezTo>
                  <a:pt x="697172" y="1479787"/>
                  <a:pt x="723826" y="1453134"/>
                  <a:pt x="723826" y="1420256"/>
                </a:cubicBezTo>
                <a:lnTo>
                  <a:pt x="723826" y="994092"/>
                </a:lnTo>
                <a:cubicBezTo>
                  <a:pt x="723826" y="961214"/>
                  <a:pt x="697172" y="934561"/>
                  <a:pt x="664294" y="934561"/>
                </a:cubicBezTo>
                <a:lnTo>
                  <a:pt x="444773" y="934561"/>
                </a:lnTo>
                <a:lnTo>
                  <a:pt x="444773" y="799159"/>
                </a:lnTo>
                <a:lnTo>
                  <a:pt x="1211662" y="799159"/>
                </a:lnTo>
                <a:lnTo>
                  <a:pt x="1211662" y="934561"/>
                </a:lnTo>
                <a:lnTo>
                  <a:pt x="983564" y="934561"/>
                </a:lnTo>
                <a:cubicBezTo>
                  <a:pt x="950686" y="934561"/>
                  <a:pt x="924033" y="961214"/>
                  <a:pt x="924033" y="994092"/>
                </a:cubicBezTo>
                <a:lnTo>
                  <a:pt x="924033" y="1420258"/>
                </a:lnTo>
                <a:cubicBezTo>
                  <a:pt x="924033" y="1453136"/>
                  <a:pt x="950686" y="1479789"/>
                  <a:pt x="983564" y="1479789"/>
                </a:cubicBezTo>
                <a:lnTo>
                  <a:pt x="1541670" y="1479789"/>
                </a:lnTo>
                <a:cubicBezTo>
                  <a:pt x="1574548" y="1479789"/>
                  <a:pt x="1601201" y="1453136"/>
                  <a:pt x="1601201" y="1420258"/>
                </a:cubicBezTo>
                <a:lnTo>
                  <a:pt x="1601201" y="994092"/>
                </a:lnTo>
                <a:cubicBezTo>
                  <a:pt x="1601201" y="961214"/>
                  <a:pt x="1574548" y="934561"/>
                  <a:pt x="1541670" y="934561"/>
                </a:cubicBezTo>
                <a:lnTo>
                  <a:pt x="1330724" y="934561"/>
                </a:lnTo>
                <a:lnTo>
                  <a:pt x="1330724" y="799159"/>
                </a:lnTo>
                <a:lnTo>
                  <a:pt x="1598928" y="799159"/>
                </a:lnTo>
                <a:close/>
                <a:moveTo>
                  <a:pt x="609221" y="119063"/>
                </a:moveTo>
                <a:lnTo>
                  <a:pt x="1048263" y="119063"/>
                </a:lnTo>
                <a:lnTo>
                  <a:pt x="1048263" y="426166"/>
                </a:lnTo>
                <a:lnTo>
                  <a:pt x="609221" y="426166"/>
                </a:lnTo>
                <a:lnTo>
                  <a:pt x="609221" y="119063"/>
                </a:lnTo>
                <a:close/>
                <a:moveTo>
                  <a:pt x="604763" y="1360726"/>
                </a:moveTo>
                <a:lnTo>
                  <a:pt x="165720" y="1360726"/>
                </a:lnTo>
                <a:lnTo>
                  <a:pt x="165720" y="1053623"/>
                </a:lnTo>
                <a:lnTo>
                  <a:pt x="604763" y="1053623"/>
                </a:lnTo>
                <a:lnTo>
                  <a:pt x="604763" y="1360726"/>
                </a:lnTo>
                <a:close/>
                <a:moveTo>
                  <a:pt x="1482138" y="1360726"/>
                </a:moveTo>
                <a:lnTo>
                  <a:pt x="1043095" y="1360726"/>
                </a:lnTo>
                <a:lnTo>
                  <a:pt x="1043095" y="1053623"/>
                </a:lnTo>
                <a:lnTo>
                  <a:pt x="1482138" y="1053623"/>
                </a:lnTo>
                <a:lnTo>
                  <a:pt x="1482138" y="1360726"/>
                </a:lnTo>
                <a:close/>
              </a:path>
            </a:pathLst>
          </a:custGeom>
          <a:gradFill>
            <a:gsLst>
              <a:gs pos="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组织与行为学</a:t>
            </a:r>
          </a:p>
        </p:txBody>
      </p:sp>
      <p:cxnSp>
        <p:nvCxnSpPr>
          <p:cNvPr id="6" name="直接连接符 5">
            <a:extLst>
              <a:ext uri="{FF2B5EF4-FFF2-40B4-BE49-F238E27FC236}">
                <a16:creationId xmlns:a16="http://schemas.microsoft.com/office/drawing/2014/main" id="{04C413DA-5025-4A8A-B704-37080464F392}"/>
              </a:ext>
            </a:extLst>
          </p:cNvPr>
          <p:cNvCxnSpPr/>
          <p:nvPr/>
        </p:nvCxnSpPr>
        <p:spPr>
          <a:xfrm>
            <a:off x="0" y="3638550"/>
            <a:ext cx="12192000" cy="0"/>
          </a:xfrm>
          <a:prstGeom prst="line">
            <a:avLst/>
          </a:prstGeom>
          <a:noFill/>
          <a:ln w="6350" cap="flat" cmpd="sng" algn="ctr">
            <a:solidFill>
              <a:sysClr val="windowText" lastClr="000000">
                <a:lumMod val="75000"/>
                <a:lumOff val="25000"/>
              </a:sysClr>
            </a:solidFill>
            <a:prstDash val="solid"/>
            <a:miter lim="800000"/>
          </a:ln>
          <a:effectLst/>
        </p:spPr>
      </p:cxnSp>
      <p:sp>
        <p:nvSpPr>
          <p:cNvPr id="8" name="箭头: 五边形 7">
            <a:extLst>
              <a:ext uri="{FF2B5EF4-FFF2-40B4-BE49-F238E27FC236}">
                <a16:creationId xmlns:a16="http://schemas.microsoft.com/office/drawing/2014/main" id="{0441E8C2-A6EC-43AB-ACD0-BA6503D8B410}"/>
              </a:ext>
            </a:extLst>
          </p:cNvPr>
          <p:cNvSpPr/>
          <p:nvPr/>
        </p:nvSpPr>
        <p:spPr>
          <a:xfrm>
            <a:off x="1471491" y="3388524"/>
            <a:ext cx="1152525" cy="500053"/>
          </a:xfrm>
          <a:prstGeom prst="homePlate">
            <a:avLst>
              <a:gd name="adj" fmla="val 27193"/>
            </a:avLst>
          </a:prstGeom>
          <a:gradFill>
            <a:gsLst>
              <a:gs pos="0">
                <a:srgbClr val="00B0F0"/>
              </a:gs>
              <a:gs pos="100000">
                <a:srgbClr val="1856F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1</a:t>
            </a:r>
            <a:endParaRPr kumimoji="0" lang="zh-CN" altLang="en-US"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9" name="矩形 8">
            <a:extLst>
              <a:ext uri="{FF2B5EF4-FFF2-40B4-BE49-F238E27FC236}">
                <a16:creationId xmlns:a16="http://schemas.microsoft.com/office/drawing/2014/main" id="{324BC3D2-936C-4DA9-9EE3-5489A7BF3684}"/>
              </a:ext>
            </a:extLst>
          </p:cNvPr>
          <p:cNvSpPr/>
          <p:nvPr/>
        </p:nvSpPr>
        <p:spPr>
          <a:xfrm>
            <a:off x="1185979" y="4295475"/>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C387AAA5-83BD-4848-8073-D8B9B64B07EA}"/>
              </a:ext>
            </a:extLst>
          </p:cNvPr>
          <p:cNvSpPr txBox="1"/>
          <p:nvPr/>
        </p:nvSpPr>
        <p:spPr>
          <a:xfrm>
            <a:off x="832918" y="4695586"/>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12" name="箭头: 五边形 11">
            <a:extLst>
              <a:ext uri="{FF2B5EF4-FFF2-40B4-BE49-F238E27FC236}">
                <a16:creationId xmlns:a16="http://schemas.microsoft.com/office/drawing/2014/main" id="{4D992328-AC7B-4DDD-BF82-E684A03CED0A}"/>
              </a:ext>
            </a:extLst>
          </p:cNvPr>
          <p:cNvSpPr/>
          <p:nvPr/>
        </p:nvSpPr>
        <p:spPr>
          <a:xfrm>
            <a:off x="6746643" y="3388524"/>
            <a:ext cx="1152525" cy="500053"/>
          </a:xfrm>
          <a:prstGeom prst="homePlate">
            <a:avLst>
              <a:gd name="adj" fmla="val 27193"/>
            </a:avLst>
          </a:prstGeom>
          <a:gradFill>
            <a:gsLst>
              <a:gs pos="0">
                <a:srgbClr val="00B0F0"/>
              </a:gs>
              <a:gs pos="100000">
                <a:srgbClr val="1856F2"/>
              </a:gs>
            </a:gsLst>
            <a:lin ang="27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3</a:t>
            </a:r>
            <a:endParaRPr kumimoji="0" lang="zh-CN" altLang="en-US"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13" name="矩形 12">
            <a:extLst>
              <a:ext uri="{FF2B5EF4-FFF2-40B4-BE49-F238E27FC236}">
                <a16:creationId xmlns:a16="http://schemas.microsoft.com/office/drawing/2014/main" id="{8078AB53-D7AE-4EF2-9FF4-349CC8AC9D9E}"/>
              </a:ext>
            </a:extLst>
          </p:cNvPr>
          <p:cNvSpPr/>
          <p:nvPr/>
        </p:nvSpPr>
        <p:spPr>
          <a:xfrm>
            <a:off x="6461131" y="4295475"/>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4" name="文本框 13">
            <a:extLst>
              <a:ext uri="{FF2B5EF4-FFF2-40B4-BE49-F238E27FC236}">
                <a16:creationId xmlns:a16="http://schemas.microsoft.com/office/drawing/2014/main" id="{3C0EBE19-9275-436C-8C52-5316952EFB07}"/>
              </a:ext>
            </a:extLst>
          </p:cNvPr>
          <p:cNvSpPr txBox="1"/>
          <p:nvPr/>
        </p:nvSpPr>
        <p:spPr>
          <a:xfrm>
            <a:off x="6108070" y="4695586"/>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16" name="箭头: 五边形 15">
            <a:extLst>
              <a:ext uri="{FF2B5EF4-FFF2-40B4-BE49-F238E27FC236}">
                <a16:creationId xmlns:a16="http://schemas.microsoft.com/office/drawing/2014/main" id="{73C8B307-FE48-4EBC-AB93-9A988AEC0FB8}"/>
              </a:ext>
            </a:extLst>
          </p:cNvPr>
          <p:cNvSpPr/>
          <p:nvPr/>
        </p:nvSpPr>
        <p:spPr>
          <a:xfrm>
            <a:off x="4109067" y="3388524"/>
            <a:ext cx="1152525" cy="500053"/>
          </a:xfrm>
          <a:prstGeom prst="homePlate">
            <a:avLst>
              <a:gd name="adj" fmla="val 27193"/>
            </a:avLst>
          </a:prstGeom>
          <a:solidFill>
            <a:sysClr val="windowText" lastClr="000000">
              <a:lumMod val="75000"/>
              <a:lumOff val="2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2</a:t>
            </a:r>
            <a:endParaRPr kumimoji="0" lang="zh-CN" altLang="en-US"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17" name="矩形 16">
            <a:extLst>
              <a:ext uri="{FF2B5EF4-FFF2-40B4-BE49-F238E27FC236}">
                <a16:creationId xmlns:a16="http://schemas.microsoft.com/office/drawing/2014/main" id="{55499E14-20B9-4BD6-90A5-5715F6BBBCA7}"/>
              </a:ext>
            </a:extLst>
          </p:cNvPr>
          <p:cNvSpPr/>
          <p:nvPr/>
        </p:nvSpPr>
        <p:spPr>
          <a:xfrm>
            <a:off x="3823555" y="1686911"/>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id="{92E7417F-F50D-4B52-98D3-0819A82EB5D0}"/>
              </a:ext>
            </a:extLst>
          </p:cNvPr>
          <p:cNvSpPr txBox="1"/>
          <p:nvPr/>
        </p:nvSpPr>
        <p:spPr>
          <a:xfrm>
            <a:off x="3470494" y="2087022"/>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20" name="箭头: 五边形 19">
            <a:extLst>
              <a:ext uri="{FF2B5EF4-FFF2-40B4-BE49-F238E27FC236}">
                <a16:creationId xmlns:a16="http://schemas.microsoft.com/office/drawing/2014/main" id="{5C69E123-1F80-4533-AE30-39487D27160B}"/>
              </a:ext>
            </a:extLst>
          </p:cNvPr>
          <p:cNvSpPr/>
          <p:nvPr/>
        </p:nvSpPr>
        <p:spPr>
          <a:xfrm>
            <a:off x="9384220" y="3388524"/>
            <a:ext cx="1152525" cy="500053"/>
          </a:xfrm>
          <a:prstGeom prst="homePlate">
            <a:avLst>
              <a:gd name="adj" fmla="val 27193"/>
            </a:avLst>
          </a:prstGeom>
          <a:solidFill>
            <a:sysClr val="windowText" lastClr="000000">
              <a:lumMod val="75000"/>
              <a:lumOff val="2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4</a:t>
            </a:r>
            <a:endParaRPr kumimoji="0" lang="zh-CN" altLang="en-US" sz="2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1" name="矩形 20">
            <a:extLst>
              <a:ext uri="{FF2B5EF4-FFF2-40B4-BE49-F238E27FC236}">
                <a16:creationId xmlns:a16="http://schemas.microsoft.com/office/drawing/2014/main" id="{4C776EB5-26D8-42EF-9DD8-71ED4EE91AB1}"/>
              </a:ext>
            </a:extLst>
          </p:cNvPr>
          <p:cNvSpPr/>
          <p:nvPr/>
        </p:nvSpPr>
        <p:spPr>
          <a:xfrm>
            <a:off x="9098708" y="1686911"/>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2" name="文本框 21">
            <a:extLst>
              <a:ext uri="{FF2B5EF4-FFF2-40B4-BE49-F238E27FC236}">
                <a16:creationId xmlns:a16="http://schemas.microsoft.com/office/drawing/2014/main" id="{51E7A7B7-F9CC-41B3-A05F-87801839BC5D}"/>
              </a:ext>
            </a:extLst>
          </p:cNvPr>
          <p:cNvSpPr txBox="1"/>
          <p:nvPr/>
        </p:nvSpPr>
        <p:spPr>
          <a:xfrm>
            <a:off x="8745647" y="2087022"/>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204247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2">
            <a:extLst>
              <a:ext uri="{FF2B5EF4-FFF2-40B4-BE49-F238E27FC236}">
                <a16:creationId xmlns:a16="http://schemas.microsoft.com/office/drawing/2014/main" id="{EEA6A8B6-D478-4259-8C41-21CF1A8A1285}"/>
              </a:ext>
            </a:extLst>
          </p:cNvPr>
          <p:cNvSpPr/>
          <p:nvPr/>
        </p:nvSpPr>
        <p:spPr>
          <a:xfrm>
            <a:off x="542646" y="295014"/>
            <a:ext cx="638746" cy="570268"/>
          </a:xfrm>
          <a:custGeom>
            <a:avLst/>
            <a:gdLst>
              <a:gd name="connsiteX0" fmla="*/ 1598928 w 1657483"/>
              <a:gd name="connsiteY0" fmla="*/ 799157 h 1479788"/>
              <a:gd name="connsiteX1" fmla="*/ 1657484 w 1657483"/>
              <a:gd name="connsiteY1" fmla="*/ 740600 h 1479788"/>
              <a:gd name="connsiteX2" fmla="*/ 1598928 w 1657483"/>
              <a:gd name="connsiteY2" fmla="*/ 682046 h 1479788"/>
              <a:gd name="connsiteX3" fmla="*/ 888273 w 1657483"/>
              <a:gd name="connsiteY3" fmla="*/ 682046 h 1479788"/>
              <a:gd name="connsiteX4" fmla="*/ 888273 w 1657483"/>
              <a:gd name="connsiteY4" fmla="*/ 545230 h 1479788"/>
              <a:gd name="connsiteX5" fmla="*/ 1107795 w 1657483"/>
              <a:gd name="connsiteY5" fmla="*/ 545230 h 1479788"/>
              <a:gd name="connsiteX6" fmla="*/ 1167326 w 1657483"/>
              <a:gd name="connsiteY6" fmla="*/ 485699 h 1479788"/>
              <a:gd name="connsiteX7" fmla="*/ 1167326 w 1657483"/>
              <a:gd name="connsiteY7" fmla="*/ 59531 h 1479788"/>
              <a:gd name="connsiteX8" fmla="*/ 1107795 w 1657483"/>
              <a:gd name="connsiteY8" fmla="*/ 0 h 1479788"/>
              <a:gd name="connsiteX9" fmla="*/ 549689 w 1657483"/>
              <a:gd name="connsiteY9" fmla="*/ 0 h 1479788"/>
              <a:gd name="connsiteX10" fmla="*/ 490158 w 1657483"/>
              <a:gd name="connsiteY10" fmla="*/ 59531 h 1479788"/>
              <a:gd name="connsiteX11" fmla="*/ 490158 w 1657483"/>
              <a:gd name="connsiteY11" fmla="*/ 485697 h 1479788"/>
              <a:gd name="connsiteX12" fmla="*/ 549689 w 1657483"/>
              <a:gd name="connsiteY12" fmla="*/ 545228 h 1479788"/>
              <a:gd name="connsiteX13" fmla="*/ 769211 w 1657483"/>
              <a:gd name="connsiteY13" fmla="*/ 545228 h 1479788"/>
              <a:gd name="connsiteX14" fmla="*/ 769211 w 1657483"/>
              <a:gd name="connsiteY14" fmla="*/ 682044 h 1479788"/>
              <a:gd name="connsiteX15" fmla="*/ 58556 w 1657483"/>
              <a:gd name="connsiteY15" fmla="*/ 682044 h 1479788"/>
              <a:gd name="connsiteX16" fmla="*/ 0 w 1657483"/>
              <a:gd name="connsiteY16" fmla="*/ 740600 h 1479788"/>
              <a:gd name="connsiteX17" fmla="*/ 58556 w 1657483"/>
              <a:gd name="connsiteY17" fmla="*/ 799157 h 1479788"/>
              <a:gd name="connsiteX18" fmla="*/ 325710 w 1657483"/>
              <a:gd name="connsiteY18" fmla="*/ 799157 h 1479788"/>
              <a:gd name="connsiteX19" fmla="*/ 325710 w 1657483"/>
              <a:gd name="connsiteY19" fmla="*/ 934559 h 1479788"/>
              <a:gd name="connsiteX20" fmla="*/ 106189 w 1657483"/>
              <a:gd name="connsiteY20" fmla="*/ 934559 h 1479788"/>
              <a:gd name="connsiteX21" fmla="*/ 46658 w 1657483"/>
              <a:gd name="connsiteY21" fmla="*/ 994090 h 1479788"/>
              <a:gd name="connsiteX22" fmla="*/ 46658 w 1657483"/>
              <a:gd name="connsiteY22" fmla="*/ 1420256 h 1479788"/>
              <a:gd name="connsiteX23" fmla="*/ 106189 w 1657483"/>
              <a:gd name="connsiteY23" fmla="*/ 1479787 h 1479788"/>
              <a:gd name="connsiteX24" fmla="*/ 664294 w 1657483"/>
              <a:gd name="connsiteY24" fmla="*/ 1479787 h 1479788"/>
              <a:gd name="connsiteX25" fmla="*/ 723826 w 1657483"/>
              <a:gd name="connsiteY25" fmla="*/ 1420256 h 1479788"/>
              <a:gd name="connsiteX26" fmla="*/ 723826 w 1657483"/>
              <a:gd name="connsiteY26" fmla="*/ 994092 h 1479788"/>
              <a:gd name="connsiteX27" fmla="*/ 664294 w 1657483"/>
              <a:gd name="connsiteY27" fmla="*/ 934561 h 1479788"/>
              <a:gd name="connsiteX28" fmla="*/ 444773 w 1657483"/>
              <a:gd name="connsiteY28" fmla="*/ 934561 h 1479788"/>
              <a:gd name="connsiteX29" fmla="*/ 444773 w 1657483"/>
              <a:gd name="connsiteY29" fmla="*/ 799159 h 1479788"/>
              <a:gd name="connsiteX30" fmla="*/ 1211662 w 1657483"/>
              <a:gd name="connsiteY30" fmla="*/ 799159 h 1479788"/>
              <a:gd name="connsiteX31" fmla="*/ 1211662 w 1657483"/>
              <a:gd name="connsiteY31" fmla="*/ 934561 h 1479788"/>
              <a:gd name="connsiteX32" fmla="*/ 983564 w 1657483"/>
              <a:gd name="connsiteY32" fmla="*/ 934561 h 1479788"/>
              <a:gd name="connsiteX33" fmla="*/ 924033 w 1657483"/>
              <a:gd name="connsiteY33" fmla="*/ 994092 h 1479788"/>
              <a:gd name="connsiteX34" fmla="*/ 924033 w 1657483"/>
              <a:gd name="connsiteY34" fmla="*/ 1420258 h 1479788"/>
              <a:gd name="connsiteX35" fmla="*/ 983564 w 1657483"/>
              <a:gd name="connsiteY35" fmla="*/ 1479789 h 1479788"/>
              <a:gd name="connsiteX36" fmla="*/ 1541670 w 1657483"/>
              <a:gd name="connsiteY36" fmla="*/ 1479789 h 1479788"/>
              <a:gd name="connsiteX37" fmla="*/ 1601201 w 1657483"/>
              <a:gd name="connsiteY37" fmla="*/ 1420258 h 1479788"/>
              <a:gd name="connsiteX38" fmla="*/ 1601201 w 1657483"/>
              <a:gd name="connsiteY38" fmla="*/ 994092 h 1479788"/>
              <a:gd name="connsiteX39" fmla="*/ 1541670 w 1657483"/>
              <a:gd name="connsiteY39" fmla="*/ 934561 h 1479788"/>
              <a:gd name="connsiteX40" fmla="*/ 1330724 w 1657483"/>
              <a:gd name="connsiteY40" fmla="*/ 934561 h 1479788"/>
              <a:gd name="connsiteX41" fmla="*/ 1330724 w 1657483"/>
              <a:gd name="connsiteY41" fmla="*/ 799159 h 1479788"/>
              <a:gd name="connsiteX42" fmla="*/ 1598928 w 1657483"/>
              <a:gd name="connsiteY42" fmla="*/ 799159 h 1479788"/>
              <a:gd name="connsiteX43" fmla="*/ 609221 w 1657483"/>
              <a:gd name="connsiteY43" fmla="*/ 119063 h 1479788"/>
              <a:gd name="connsiteX44" fmla="*/ 1048263 w 1657483"/>
              <a:gd name="connsiteY44" fmla="*/ 119063 h 1479788"/>
              <a:gd name="connsiteX45" fmla="*/ 1048263 w 1657483"/>
              <a:gd name="connsiteY45" fmla="*/ 426166 h 1479788"/>
              <a:gd name="connsiteX46" fmla="*/ 609221 w 1657483"/>
              <a:gd name="connsiteY46" fmla="*/ 426166 h 1479788"/>
              <a:gd name="connsiteX47" fmla="*/ 609221 w 1657483"/>
              <a:gd name="connsiteY47" fmla="*/ 119063 h 1479788"/>
              <a:gd name="connsiteX48" fmla="*/ 604763 w 1657483"/>
              <a:gd name="connsiteY48" fmla="*/ 1360726 h 1479788"/>
              <a:gd name="connsiteX49" fmla="*/ 165720 w 1657483"/>
              <a:gd name="connsiteY49" fmla="*/ 1360726 h 1479788"/>
              <a:gd name="connsiteX50" fmla="*/ 165720 w 1657483"/>
              <a:gd name="connsiteY50" fmla="*/ 1053623 h 1479788"/>
              <a:gd name="connsiteX51" fmla="*/ 604763 w 1657483"/>
              <a:gd name="connsiteY51" fmla="*/ 1053623 h 1479788"/>
              <a:gd name="connsiteX52" fmla="*/ 604763 w 1657483"/>
              <a:gd name="connsiteY52" fmla="*/ 1360726 h 1479788"/>
              <a:gd name="connsiteX53" fmla="*/ 1482138 w 1657483"/>
              <a:gd name="connsiteY53" fmla="*/ 1360726 h 1479788"/>
              <a:gd name="connsiteX54" fmla="*/ 1043095 w 1657483"/>
              <a:gd name="connsiteY54" fmla="*/ 1360726 h 1479788"/>
              <a:gd name="connsiteX55" fmla="*/ 1043095 w 1657483"/>
              <a:gd name="connsiteY55" fmla="*/ 1053623 h 1479788"/>
              <a:gd name="connsiteX56" fmla="*/ 1482138 w 1657483"/>
              <a:gd name="connsiteY56" fmla="*/ 1053623 h 1479788"/>
              <a:gd name="connsiteX57" fmla="*/ 1482138 w 1657483"/>
              <a:gd name="connsiteY57" fmla="*/ 1360726 h 14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57483" h="1479788">
                <a:moveTo>
                  <a:pt x="1598928" y="799157"/>
                </a:moveTo>
                <a:cubicBezTo>
                  <a:pt x="1631268" y="799157"/>
                  <a:pt x="1657484" y="772941"/>
                  <a:pt x="1657484" y="740600"/>
                </a:cubicBezTo>
                <a:cubicBezTo>
                  <a:pt x="1657484" y="708260"/>
                  <a:pt x="1631268" y="682046"/>
                  <a:pt x="1598928" y="682046"/>
                </a:cubicBezTo>
                <a:lnTo>
                  <a:pt x="888273" y="682046"/>
                </a:lnTo>
                <a:lnTo>
                  <a:pt x="888273" y="545230"/>
                </a:lnTo>
                <a:lnTo>
                  <a:pt x="1107795" y="545230"/>
                </a:lnTo>
                <a:cubicBezTo>
                  <a:pt x="1140673" y="545230"/>
                  <a:pt x="1167326" y="518577"/>
                  <a:pt x="1167326" y="485699"/>
                </a:cubicBezTo>
                <a:lnTo>
                  <a:pt x="1167326" y="59531"/>
                </a:lnTo>
                <a:cubicBezTo>
                  <a:pt x="1167326" y="26653"/>
                  <a:pt x="1140673" y="0"/>
                  <a:pt x="1107795" y="0"/>
                </a:cubicBezTo>
                <a:lnTo>
                  <a:pt x="549689" y="0"/>
                </a:lnTo>
                <a:cubicBezTo>
                  <a:pt x="516811" y="0"/>
                  <a:pt x="490158" y="26653"/>
                  <a:pt x="490158" y="59531"/>
                </a:cubicBezTo>
                <a:lnTo>
                  <a:pt x="490158" y="485697"/>
                </a:lnTo>
                <a:cubicBezTo>
                  <a:pt x="490158" y="518575"/>
                  <a:pt x="516811" y="545228"/>
                  <a:pt x="549689" y="545228"/>
                </a:cubicBezTo>
                <a:lnTo>
                  <a:pt x="769211" y="545228"/>
                </a:lnTo>
                <a:lnTo>
                  <a:pt x="769211" y="682044"/>
                </a:lnTo>
                <a:lnTo>
                  <a:pt x="58556" y="682044"/>
                </a:lnTo>
                <a:cubicBezTo>
                  <a:pt x="26216" y="682044"/>
                  <a:pt x="0" y="708260"/>
                  <a:pt x="0" y="740600"/>
                </a:cubicBezTo>
                <a:cubicBezTo>
                  <a:pt x="0" y="772941"/>
                  <a:pt x="26216" y="799157"/>
                  <a:pt x="58556" y="799157"/>
                </a:cubicBezTo>
                <a:lnTo>
                  <a:pt x="325710" y="799157"/>
                </a:lnTo>
                <a:lnTo>
                  <a:pt x="325710" y="934559"/>
                </a:lnTo>
                <a:lnTo>
                  <a:pt x="106189" y="934559"/>
                </a:lnTo>
                <a:cubicBezTo>
                  <a:pt x="73311" y="934559"/>
                  <a:pt x="46658" y="961212"/>
                  <a:pt x="46658" y="994090"/>
                </a:cubicBezTo>
                <a:lnTo>
                  <a:pt x="46658" y="1420256"/>
                </a:lnTo>
                <a:cubicBezTo>
                  <a:pt x="46658" y="1453134"/>
                  <a:pt x="73311" y="1479787"/>
                  <a:pt x="106189" y="1479787"/>
                </a:cubicBezTo>
                <a:lnTo>
                  <a:pt x="664294" y="1479787"/>
                </a:lnTo>
                <a:cubicBezTo>
                  <a:pt x="697172" y="1479787"/>
                  <a:pt x="723826" y="1453134"/>
                  <a:pt x="723826" y="1420256"/>
                </a:cubicBezTo>
                <a:lnTo>
                  <a:pt x="723826" y="994092"/>
                </a:lnTo>
                <a:cubicBezTo>
                  <a:pt x="723826" y="961214"/>
                  <a:pt x="697172" y="934561"/>
                  <a:pt x="664294" y="934561"/>
                </a:cubicBezTo>
                <a:lnTo>
                  <a:pt x="444773" y="934561"/>
                </a:lnTo>
                <a:lnTo>
                  <a:pt x="444773" y="799159"/>
                </a:lnTo>
                <a:lnTo>
                  <a:pt x="1211662" y="799159"/>
                </a:lnTo>
                <a:lnTo>
                  <a:pt x="1211662" y="934561"/>
                </a:lnTo>
                <a:lnTo>
                  <a:pt x="983564" y="934561"/>
                </a:lnTo>
                <a:cubicBezTo>
                  <a:pt x="950686" y="934561"/>
                  <a:pt x="924033" y="961214"/>
                  <a:pt x="924033" y="994092"/>
                </a:cubicBezTo>
                <a:lnTo>
                  <a:pt x="924033" y="1420258"/>
                </a:lnTo>
                <a:cubicBezTo>
                  <a:pt x="924033" y="1453136"/>
                  <a:pt x="950686" y="1479789"/>
                  <a:pt x="983564" y="1479789"/>
                </a:cubicBezTo>
                <a:lnTo>
                  <a:pt x="1541670" y="1479789"/>
                </a:lnTo>
                <a:cubicBezTo>
                  <a:pt x="1574548" y="1479789"/>
                  <a:pt x="1601201" y="1453136"/>
                  <a:pt x="1601201" y="1420258"/>
                </a:cubicBezTo>
                <a:lnTo>
                  <a:pt x="1601201" y="994092"/>
                </a:lnTo>
                <a:cubicBezTo>
                  <a:pt x="1601201" y="961214"/>
                  <a:pt x="1574548" y="934561"/>
                  <a:pt x="1541670" y="934561"/>
                </a:cubicBezTo>
                <a:lnTo>
                  <a:pt x="1330724" y="934561"/>
                </a:lnTo>
                <a:lnTo>
                  <a:pt x="1330724" y="799159"/>
                </a:lnTo>
                <a:lnTo>
                  <a:pt x="1598928" y="799159"/>
                </a:lnTo>
                <a:close/>
                <a:moveTo>
                  <a:pt x="609221" y="119063"/>
                </a:moveTo>
                <a:lnTo>
                  <a:pt x="1048263" y="119063"/>
                </a:lnTo>
                <a:lnTo>
                  <a:pt x="1048263" y="426166"/>
                </a:lnTo>
                <a:lnTo>
                  <a:pt x="609221" y="426166"/>
                </a:lnTo>
                <a:lnTo>
                  <a:pt x="609221" y="119063"/>
                </a:lnTo>
                <a:close/>
                <a:moveTo>
                  <a:pt x="604763" y="1360726"/>
                </a:moveTo>
                <a:lnTo>
                  <a:pt x="165720" y="1360726"/>
                </a:lnTo>
                <a:lnTo>
                  <a:pt x="165720" y="1053623"/>
                </a:lnTo>
                <a:lnTo>
                  <a:pt x="604763" y="1053623"/>
                </a:lnTo>
                <a:lnTo>
                  <a:pt x="604763" y="1360726"/>
                </a:lnTo>
                <a:close/>
                <a:moveTo>
                  <a:pt x="1482138" y="1360726"/>
                </a:moveTo>
                <a:lnTo>
                  <a:pt x="1043095" y="1360726"/>
                </a:lnTo>
                <a:lnTo>
                  <a:pt x="1043095" y="1053623"/>
                </a:lnTo>
                <a:lnTo>
                  <a:pt x="1482138" y="1053623"/>
                </a:lnTo>
                <a:lnTo>
                  <a:pt x="1482138" y="1360726"/>
                </a:lnTo>
                <a:close/>
              </a:path>
            </a:pathLst>
          </a:custGeom>
          <a:gradFill>
            <a:gsLst>
              <a:gs pos="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组织与行为学</a:t>
            </a:r>
          </a:p>
        </p:txBody>
      </p:sp>
      <p:sp>
        <p:nvSpPr>
          <p:cNvPr id="13" name="形状">
            <a:extLst>
              <a:ext uri="{FF2B5EF4-FFF2-40B4-BE49-F238E27FC236}">
                <a16:creationId xmlns:a16="http://schemas.microsoft.com/office/drawing/2014/main" id="{3CE551EB-0ED2-4E8C-B251-EBB6C5204FA9}"/>
              </a:ext>
            </a:extLst>
          </p:cNvPr>
          <p:cNvSpPr/>
          <p:nvPr/>
        </p:nvSpPr>
        <p:spPr>
          <a:xfrm rot="5400000" flipH="1">
            <a:off x="2036326" y="2765448"/>
            <a:ext cx="304180" cy="1827005"/>
          </a:xfrm>
          <a:prstGeom prst="round2SameRect">
            <a:avLst>
              <a:gd name="adj1" fmla="val 0"/>
              <a:gd name="adj2" fmla="val 0"/>
            </a:avLst>
          </a:prstGeom>
          <a:gradFill flip="none" rotWithShape="1">
            <a:gsLst>
              <a:gs pos="100000">
                <a:srgbClr val="1C59F2"/>
              </a:gs>
              <a:gs pos="0">
                <a:srgbClr val="04AFF0"/>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14" name="Oval 14">
            <a:extLst>
              <a:ext uri="{FF2B5EF4-FFF2-40B4-BE49-F238E27FC236}">
                <a16:creationId xmlns:a16="http://schemas.microsoft.com/office/drawing/2014/main" id="{9FC2179F-2152-49AE-86A2-7671A312633E}"/>
              </a:ext>
            </a:extLst>
          </p:cNvPr>
          <p:cNvSpPr/>
          <p:nvPr/>
        </p:nvSpPr>
        <p:spPr>
          <a:xfrm>
            <a:off x="1993212" y="3605843"/>
            <a:ext cx="390418" cy="390418"/>
          </a:xfrm>
          <a:prstGeom prst="ellipse">
            <a:avLst/>
          </a:prstGeom>
          <a:gradFill flip="none" rotWithShape="1">
            <a:gsLst>
              <a:gs pos="100000">
                <a:srgbClr val="1C59F2"/>
              </a:gs>
              <a:gs pos="0">
                <a:srgbClr val="04AFF0"/>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12" name="AutoShape 59">
            <a:extLst>
              <a:ext uri="{FF2B5EF4-FFF2-40B4-BE49-F238E27FC236}">
                <a16:creationId xmlns:a16="http://schemas.microsoft.com/office/drawing/2014/main" id="{C8D6D971-508D-4D23-8F4E-F5FE1B3527B2}"/>
              </a:ext>
            </a:extLst>
          </p:cNvPr>
          <p:cNvSpPr>
            <a:spLocks/>
          </p:cNvSpPr>
          <p:nvPr/>
        </p:nvSpPr>
        <p:spPr bwMode="auto">
          <a:xfrm>
            <a:off x="1817002" y="4089143"/>
            <a:ext cx="566622" cy="56565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adFill flip="none" rotWithShape="1">
            <a:gsLst>
              <a:gs pos="100000">
                <a:srgbClr val="1C59F2"/>
              </a:gs>
              <a:gs pos="0">
                <a:srgbClr val="04AFF0"/>
              </a:gs>
            </a:gsLst>
            <a:lin ang="2700000" scaled="1"/>
            <a:tileRect/>
          </a:gradFill>
          <a:ln>
            <a:noFill/>
          </a:ln>
          <a:effec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9" name="矩形 8">
            <a:extLst>
              <a:ext uri="{FF2B5EF4-FFF2-40B4-BE49-F238E27FC236}">
                <a16:creationId xmlns:a16="http://schemas.microsoft.com/office/drawing/2014/main" id="{F9FE269D-DCCE-4E60-ADEF-2E46403A2B2D}"/>
              </a:ext>
            </a:extLst>
          </p:cNvPr>
          <p:cNvSpPr/>
          <p:nvPr/>
        </p:nvSpPr>
        <p:spPr>
          <a:xfrm>
            <a:off x="1326642" y="1935409"/>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C0B8592D-6407-4656-B667-13FBD4C32006}"/>
              </a:ext>
            </a:extLst>
          </p:cNvPr>
          <p:cNvSpPr txBox="1"/>
          <p:nvPr/>
        </p:nvSpPr>
        <p:spPr>
          <a:xfrm>
            <a:off x="973581" y="2335520"/>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25" name="形状">
            <a:extLst>
              <a:ext uri="{FF2B5EF4-FFF2-40B4-BE49-F238E27FC236}">
                <a16:creationId xmlns:a16="http://schemas.microsoft.com/office/drawing/2014/main" id="{97E96E50-3693-4E5C-BD71-32B940FEF2BC}"/>
              </a:ext>
            </a:extLst>
          </p:cNvPr>
          <p:cNvSpPr/>
          <p:nvPr/>
        </p:nvSpPr>
        <p:spPr>
          <a:xfrm rot="5400000" flipH="1">
            <a:off x="5943910" y="2765448"/>
            <a:ext cx="304180" cy="1827005"/>
          </a:xfrm>
          <a:prstGeom prst="round2SameRect">
            <a:avLst>
              <a:gd name="adj1" fmla="val 0"/>
              <a:gd name="adj2" fmla="val 0"/>
            </a:avLst>
          </a:prstGeom>
          <a:gradFill flip="none" rotWithShape="1">
            <a:gsLst>
              <a:gs pos="100000">
                <a:srgbClr val="1C59F2"/>
              </a:gs>
              <a:gs pos="0">
                <a:srgbClr val="04AFF0"/>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26" name="Oval 16">
            <a:extLst>
              <a:ext uri="{FF2B5EF4-FFF2-40B4-BE49-F238E27FC236}">
                <a16:creationId xmlns:a16="http://schemas.microsoft.com/office/drawing/2014/main" id="{08A5A075-A971-4EB4-A574-4EA0850E8100}"/>
              </a:ext>
            </a:extLst>
          </p:cNvPr>
          <p:cNvSpPr/>
          <p:nvPr/>
        </p:nvSpPr>
        <p:spPr>
          <a:xfrm>
            <a:off x="5900799" y="3605847"/>
            <a:ext cx="390418" cy="390418"/>
          </a:xfrm>
          <a:prstGeom prst="ellipse">
            <a:avLst/>
          </a:prstGeom>
          <a:gradFill flip="none" rotWithShape="1">
            <a:gsLst>
              <a:gs pos="100000">
                <a:srgbClr val="1C59F2"/>
              </a:gs>
              <a:gs pos="0">
                <a:srgbClr val="04AFF0"/>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22" name="AutoShape 97">
            <a:extLst>
              <a:ext uri="{FF2B5EF4-FFF2-40B4-BE49-F238E27FC236}">
                <a16:creationId xmlns:a16="http://schemas.microsoft.com/office/drawing/2014/main" id="{EA7BCB7B-642A-4321-9EA3-ACA4083B0E2C}"/>
              </a:ext>
            </a:extLst>
          </p:cNvPr>
          <p:cNvSpPr>
            <a:spLocks/>
          </p:cNvSpPr>
          <p:nvPr/>
        </p:nvSpPr>
        <p:spPr bwMode="auto">
          <a:xfrm>
            <a:off x="5901646" y="4089142"/>
            <a:ext cx="388708" cy="5666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3" name="AutoShape 98">
            <a:extLst>
              <a:ext uri="{FF2B5EF4-FFF2-40B4-BE49-F238E27FC236}">
                <a16:creationId xmlns:a16="http://schemas.microsoft.com/office/drawing/2014/main" id="{62387D18-D0A6-46FF-A287-51872C8AFA9E}"/>
              </a:ext>
            </a:extLst>
          </p:cNvPr>
          <p:cNvSpPr>
            <a:spLocks/>
          </p:cNvSpPr>
          <p:nvPr/>
        </p:nvSpPr>
        <p:spPr bwMode="auto">
          <a:xfrm>
            <a:off x="6060176" y="4142319"/>
            <a:ext cx="71554" cy="174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4" name="AutoShape 99">
            <a:extLst>
              <a:ext uri="{FF2B5EF4-FFF2-40B4-BE49-F238E27FC236}">
                <a16:creationId xmlns:a16="http://schemas.microsoft.com/office/drawing/2014/main" id="{B54309EB-DF0B-44D6-9CEF-DFF8FBBE3884}"/>
              </a:ext>
            </a:extLst>
          </p:cNvPr>
          <p:cNvSpPr>
            <a:spLocks/>
          </p:cNvSpPr>
          <p:nvPr/>
        </p:nvSpPr>
        <p:spPr bwMode="auto">
          <a:xfrm>
            <a:off x="6078622" y="4585040"/>
            <a:ext cx="34810" cy="174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8" name="矩形 17">
            <a:extLst>
              <a:ext uri="{FF2B5EF4-FFF2-40B4-BE49-F238E27FC236}">
                <a16:creationId xmlns:a16="http://schemas.microsoft.com/office/drawing/2014/main" id="{59BA429C-35C5-4DCE-A0F3-EF96BC1A3898}"/>
              </a:ext>
            </a:extLst>
          </p:cNvPr>
          <p:cNvSpPr/>
          <p:nvPr/>
        </p:nvSpPr>
        <p:spPr>
          <a:xfrm>
            <a:off x="5234226" y="1935409"/>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19" name="文本框 18">
            <a:extLst>
              <a:ext uri="{FF2B5EF4-FFF2-40B4-BE49-F238E27FC236}">
                <a16:creationId xmlns:a16="http://schemas.microsoft.com/office/drawing/2014/main" id="{972761CB-635E-49D3-9C0D-9F51D669EFA6}"/>
              </a:ext>
            </a:extLst>
          </p:cNvPr>
          <p:cNvSpPr txBox="1"/>
          <p:nvPr/>
        </p:nvSpPr>
        <p:spPr>
          <a:xfrm>
            <a:off x="4881165" y="2335520"/>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45" name="形状">
            <a:extLst>
              <a:ext uri="{FF2B5EF4-FFF2-40B4-BE49-F238E27FC236}">
                <a16:creationId xmlns:a16="http://schemas.microsoft.com/office/drawing/2014/main" id="{0E79F57F-0992-40FB-AAEF-C871FE23B85E}"/>
              </a:ext>
            </a:extLst>
          </p:cNvPr>
          <p:cNvSpPr/>
          <p:nvPr/>
        </p:nvSpPr>
        <p:spPr>
          <a:xfrm rot="5400000" flipH="1">
            <a:off x="9851494" y="2765457"/>
            <a:ext cx="304181" cy="1827005"/>
          </a:xfrm>
          <a:prstGeom prst="round2SameRect">
            <a:avLst>
              <a:gd name="adj1" fmla="val 50000"/>
              <a:gd name="adj2" fmla="val 0"/>
            </a:avLst>
          </a:prstGeom>
          <a:gradFill flip="none" rotWithShape="1">
            <a:gsLst>
              <a:gs pos="100000">
                <a:srgbClr val="1C59F2"/>
              </a:gs>
              <a:gs pos="0">
                <a:srgbClr val="04AFF0"/>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46" name="Oval 17">
            <a:extLst>
              <a:ext uri="{FF2B5EF4-FFF2-40B4-BE49-F238E27FC236}">
                <a16:creationId xmlns:a16="http://schemas.microsoft.com/office/drawing/2014/main" id="{AA2C5D94-642B-4B16-90CE-E35C2AEA7AD6}"/>
              </a:ext>
            </a:extLst>
          </p:cNvPr>
          <p:cNvSpPr/>
          <p:nvPr/>
        </p:nvSpPr>
        <p:spPr>
          <a:xfrm>
            <a:off x="9808386" y="3605849"/>
            <a:ext cx="390418" cy="390418"/>
          </a:xfrm>
          <a:prstGeom prst="ellipse">
            <a:avLst/>
          </a:prstGeom>
          <a:gradFill flip="none" rotWithShape="1">
            <a:gsLst>
              <a:gs pos="100000">
                <a:srgbClr val="1C59F2"/>
              </a:gs>
              <a:gs pos="0">
                <a:srgbClr val="04AFF0"/>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36" name="AutoShape 7">
            <a:extLst>
              <a:ext uri="{FF2B5EF4-FFF2-40B4-BE49-F238E27FC236}">
                <a16:creationId xmlns:a16="http://schemas.microsoft.com/office/drawing/2014/main" id="{2BFF86C0-6E6C-4F6E-A27C-3E054804D702}"/>
              </a:ext>
            </a:extLst>
          </p:cNvPr>
          <p:cNvSpPr>
            <a:spLocks/>
          </p:cNvSpPr>
          <p:nvPr/>
        </p:nvSpPr>
        <p:spPr bwMode="auto">
          <a:xfrm>
            <a:off x="9720756" y="4100625"/>
            <a:ext cx="565656" cy="566623"/>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7" name="AutoShape 8">
            <a:extLst>
              <a:ext uri="{FF2B5EF4-FFF2-40B4-BE49-F238E27FC236}">
                <a16:creationId xmlns:a16="http://schemas.microsoft.com/office/drawing/2014/main" id="{46E33142-4436-4790-BADB-52C7A07C62BA}"/>
              </a:ext>
            </a:extLst>
          </p:cNvPr>
          <p:cNvSpPr>
            <a:spLocks/>
          </p:cNvSpPr>
          <p:nvPr/>
        </p:nvSpPr>
        <p:spPr bwMode="auto">
          <a:xfrm>
            <a:off x="9968292" y="4348160"/>
            <a:ext cx="70586" cy="70586"/>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8" name="AutoShape 9">
            <a:extLst>
              <a:ext uri="{FF2B5EF4-FFF2-40B4-BE49-F238E27FC236}">
                <a16:creationId xmlns:a16="http://schemas.microsoft.com/office/drawing/2014/main" id="{D4DF5D03-01C8-4A40-94BE-C15F2E90F81F}"/>
              </a:ext>
            </a:extLst>
          </p:cNvPr>
          <p:cNvSpPr>
            <a:spLocks/>
          </p:cNvSpPr>
          <p:nvPr/>
        </p:nvSpPr>
        <p:spPr bwMode="auto">
          <a:xfrm>
            <a:off x="9896737" y="4277575"/>
            <a:ext cx="212725" cy="2127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9" name="AutoShape 10">
            <a:extLst>
              <a:ext uri="{FF2B5EF4-FFF2-40B4-BE49-F238E27FC236}">
                <a16:creationId xmlns:a16="http://schemas.microsoft.com/office/drawing/2014/main" id="{A31776B2-4910-4DA0-8325-7BDF0162CB20}"/>
              </a:ext>
            </a:extLst>
          </p:cNvPr>
          <p:cNvSpPr>
            <a:spLocks/>
          </p:cNvSpPr>
          <p:nvPr/>
        </p:nvSpPr>
        <p:spPr bwMode="auto">
          <a:xfrm>
            <a:off x="10038878" y="4418746"/>
            <a:ext cx="87991" cy="90892"/>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0" name="AutoShape 11">
            <a:extLst>
              <a:ext uri="{FF2B5EF4-FFF2-40B4-BE49-F238E27FC236}">
                <a16:creationId xmlns:a16="http://schemas.microsoft.com/office/drawing/2014/main" id="{28480CD0-851B-4ED7-AF7F-0AD1C0C5076D}"/>
              </a:ext>
            </a:extLst>
          </p:cNvPr>
          <p:cNvSpPr>
            <a:spLocks/>
          </p:cNvSpPr>
          <p:nvPr/>
        </p:nvSpPr>
        <p:spPr bwMode="auto">
          <a:xfrm>
            <a:off x="10073681" y="4454526"/>
            <a:ext cx="126668" cy="129570"/>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1" name="AutoShape 12">
            <a:extLst>
              <a:ext uri="{FF2B5EF4-FFF2-40B4-BE49-F238E27FC236}">
                <a16:creationId xmlns:a16="http://schemas.microsoft.com/office/drawing/2014/main" id="{CA75E37C-8078-440E-A8D9-9807BB703497}"/>
              </a:ext>
            </a:extLst>
          </p:cNvPr>
          <p:cNvSpPr>
            <a:spLocks/>
          </p:cNvSpPr>
          <p:nvPr/>
        </p:nvSpPr>
        <p:spPr bwMode="auto">
          <a:xfrm>
            <a:off x="10056263" y="4437117"/>
            <a:ext cx="107329" cy="10926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2" name="AutoShape 13">
            <a:extLst>
              <a:ext uri="{FF2B5EF4-FFF2-40B4-BE49-F238E27FC236}">
                <a16:creationId xmlns:a16="http://schemas.microsoft.com/office/drawing/2014/main" id="{EEADF08D-5388-4623-BFD1-7F783BDC82A6}"/>
              </a:ext>
            </a:extLst>
          </p:cNvPr>
          <p:cNvSpPr>
            <a:spLocks/>
          </p:cNvSpPr>
          <p:nvPr/>
        </p:nvSpPr>
        <p:spPr bwMode="auto">
          <a:xfrm>
            <a:off x="9879317" y="4260160"/>
            <a:ext cx="88958" cy="8992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3" name="AutoShape 14">
            <a:extLst>
              <a:ext uri="{FF2B5EF4-FFF2-40B4-BE49-F238E27FC236}">
                <a16:creationId xmlns:a16="http://schemas.microsoft.com/office/drawing/2014/main" id="{3B0CDABE-1DE9-4E5C-9360-0AFCB210DE27}"/>
              </a:ext>
            </a:extLst>
          </p:cNvPr>
          <p:cNvSpPr>
            <a:spLocks/>
          </p:cNvSpPr>
          <p:nvPr/>
        </p:nvSpPr>
        <p:spPr bwMode="auto">
          <a:xfrm>
            <a:off x="9808718" y="4189556"/>
            <a:ext cx="126668" cy="12860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4" name="AutoShape 15">
            <a:extLst>
              <a:ext uri="{FF2B5EF4-FFF2-40B4-BE49-F238E27FC236}">
                <a16:creationId xmlns:a16="http://schemas.microsoft.com/office/drawing/2014/main" id="{3CFFC9E1-C295-47A2-8D84-D7F222021188}"/>
              </a:ext>
            </a:extLst>
          </p:cNvPr>
          <p:cNvSpPr>
            <a:spLocks/>
          </p:cNvSpPr>
          <p:nvPr/>
        </p:nvSpPr>
        <p:spPr bwMode="auto">
          <a:xfrm>
            <a:off x="9844447" y="4224370"/>
            <a:ext cx="107330" cy="11023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adFill flip="none" rotWithShape="1">
            <a:gsLst>
              <a:gs pos="100000">
                <a:srgbClr val="1C59F2"/>
              </a:gs>
              <a:gs pos="0">
                <a:srgbClr val="04AFF0"/>
              </a:gs>
            </a:gsLst>
            <a:lin ang="2700000" scaled="1"/>
            <a:tileRect/>
          </a:gra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2" name="矩形 31">
            <a:extLst>
              <a:ext uri="{FF2B5EF4-FFF2-40B4-BE49-F238E27FC236}">
                <a16:creationId xmlns:a16="http://schemas.microsoft.com/office/drawing/2014/main" id="{289D4668-3E0C-4C48-9FFC-109F7DFD233C}"/>
              </a:ext>
            </a:extLst>
          </p:cNvPr>
          <p:cNvSpPr/>
          <p:nvPr/>
        </p:nvSpPr>
        <p:spPr>
          <a:xfrm>
            <a:off x="9141810" y="1935409"/>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gradFill>
                <a:gsLst>
                  <a:gs pos="100000">
                    <a:srgbClr val="1C59F2"/>
                  </a:gs>
                  <a:gs pos="0">
                    <a:srgbClr val="04AFF0"/>
                  </a:gs>
                </a:gsLst>
                <a:lin ang="2700000" scaled="1"/>
              </a:gradFill>
              <a:effectLst/>
              <a:uLnTx/>
              <a:uFillTx/>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id="{4851E09D-C1DA-479E-924E-15D32132EDB5}"/>
              </a:ext>
            </a:extLst>
          </p:cNvPr>
          <p:cNvSpPr txBox="1"/>
          <p:nvPr/>
        </p:nvSpPr>
        <p:spPr>
          <a:xfrm>
            <a:off x="8788749" y="2335520"/>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2" name="形状">
            <a:extLst>
              <a:ext uri="{FF2B5EF4-FFF2-40B4-BE49-F238E27FC236}">
                <a16:creationId xmlns:a16="http://schemas.microsoft.com/office/drawing/2014/main" id="{3150A56E-7040-47B4-AE8E-B2BC6F209A5B}"/>
              </a:ext>
            </a:extLst>
          </p:cNvPr>
          <p:cNvSpPr/>
          <p:nvPr/>
        </p:nvSpPr>
        <p:spPr>
          <a:xfrm rot="5400000" flipH="1">
            <a:off x="3990119" y="2765447"/>
            <a:ext cx="304180" cy="1827005"/>
          </a:xfrm>
          <a:prstGeom prst="round2SameRect">
            <a:avLst>
              <a:gd name="adj1" fmla="val 0"/>
              <a:gd name="adj2" fmla="val 0"/>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53" name="Oval 15">
            <a:extLst>
              <a:ext uri="{FF2B5EF4-FFF2-40B4-BE49-F238E27FC236}">
                <a16:creationId xmlns:a16="http://schemas.microsoft.com/office/drawing/2014/main" id="{2C4E1498-24C8-4BB9-A558-F5C8C3D16994}"/>
              </a:ext>
            </a:extLst>
          </p:cNvPr>
          <p:cNvSpPr/>
          <p:nvPr/>
        </p:nvSpPr>
        <p:spPr>
          <a:xfrm>
            <a:off x="3947000" y="3348244"/>
            <a:ext cx="390418" cy="390418"/>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55" name="AutoShape 120">
            <a:extLst>
              <a:ext uri="{FF2B5EF4-FFF2-40B4-BE49-F238E27FC236}">
                <a16:creationId xmlns:a16="http://schemas.microsoft.com/office/drawing/2014/main" id="{1821BF24-6F8A-4E2D-9B31-5CAAB1CC3C1D}"/>
              </a:ext>
            </a:extLst>
          </p:cNvPr>
          <p:cNvSpPr>
            <a:spLocks/>
          </p:cNvSpPr>
          <p:nvPr/>
        </p:nvSpPr>
        <p:spPr bwMode="auto">
          <a:xfrm>
            <a:off x="4001037" y="2812600"/>
            <a:ext cx="282344" cy="28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56" name="AutoShape 121">
            <a:extLst>
              <a:ext uri="{FF2B5EF4-FFF2-40B4-BE49-F238E27FC236}">
                <a16:creationId xmlns:a16="http://schemas.microsoft.com/office/drawing/2014/main" id="{673EB385-DDD5-418D-BB56-4D58EFB06F6A}"/>
              </a:ext>
            </a:extLst>
          </p:cNvPr>
          <p:cNvSpPr>
            <a:spLocks/>
          </p:cNvSpPr>
          <p:nvPr/>
        </p:nvSpPr>
        <p:spPr bwMode="auto">
          <a:xfrm>
            <a:off x="4071623" y="2883186"/>
            <a:ext cx="79289" cy="792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57" name="AutoShape 122">
            <a:extLst>
              <a:ext uri="{FF2B5EF4-FFF2-40B4-BE49-F238E27FC236}">
                <a16:creationId xmlns:a16="http://schemas.microsoft.com/office/drawing/2014/main" id="{8DAAF164-22F7-4113-83F1-6A16708575BD}"/>
              </a:ext>
            </a:extLst>
          </p:cNvPr>
          <p:cNvSpPr>
            <a:spLocks/>
          </p:cNvSpPr>
          <p:nvPr/>
        </p:nvSpPr>
        <p:spPr bwMode="auto">
          <a:xfrm>
            <a:off x="3858898" y="2688832"/>
            <a:ext cx="566622" cy="476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50" name="矩形 49">
            <a:extLst>
              <a:ext uri="{FF2B5EF4-FFF2-40B4-BE49-F238E27FC236}">
                <a16:creationId xmlns:a16="http://schemas.microsoft.com/office/drawing/2014/main" id="{26D7B124-0EF4-47B1-B0B8-2998CEF67005}"/>
              </a:ext>
            </a:extLst>
          </p:cNvPr>
          <p:cNvSpPr/>
          <p:nvPr/>
        </p:nvSpPr>
        <p:spPr>
          <a:xfrm>
            <a:off x="3280434" y="4361626"/>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id="{24EE809A-7736-4E3A-8163-2AF73E7CFA0C}"/>
              </a:ext>
            </a:extLst>
          </p:cNvPr>
          <p:cNvSpPr txBox="1"/>
          <p:nvPr/>
        </p:nvSpPr>
        <p:spPr>
          <a:xfrm>
            <a:off x="2927373" y="476173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68" name="形状">
            <a:extLst>
              <a:ext uri="{FF2B5EF4-FFF2-40B4-BE49-F238E27FC236}">
                <a16:creationId xmlns:a16="http://schemas.microsoft.com/office/drawing/2014/main" id="{47AC6E78-E919-42D8-A98E-4A9B4EA86195}"/>
              </a:ext>
            </a:extLst>
          </p:cNvPr>
          <p:cNvSpPr/>
          <p:nvPr/>
        </p:nvSpPr>
        <p:spPr>
          <a:xfrm rot="5400000" flipH="1">
            <a:off x="7897703" y="2765453"/>
            <a:ext cx="304180" cy="1827005"/>
          </a:xfrm>
          <a:prstGeom prst="round2SameRect">
            <a:avLst>
              <a:gd name="adj1" fmla="val 0"/>
              <a:gd name="adj2" fmla="val 0"/>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69" name="Oval 18">
            <a:extLst>
              <a:ext uri="{FF2B5EF4-FFF2-40B4-BE49-F238E27FC236}">
                <a16:creationId xmlns:a16="http://schemas.microsoft.com/office/drawing/2014/main" id="{64B315B1-213C-4377-B87C-EE68E82A91B0}"/>
              </a:ext>
            </a:extLst>
          </p:cNvPr>
          <p:cNvSpPr/>
          <p:nvPr/>
        </p:nvSpPr>
        <p:spPr>
          <a:xfrm>
            <a:off x="7854584" y="3348241"/>
            <a:ext cx="390418" cy="390417"/>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GB"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sym typeface="Arial" panose="020B0604020202020204" pitchFamily="34" charset="0"/>
            </a:endParaRPr>
          </a:p>
        </p:txBody>
      </p:sp>
      <p:sp>
        <p:nvSpPr>
          <p:cNvPr id="65" name="AutoShape 56">
            <a:extLst>
              <a:ext uri="{FF2B5EF4-FFF2-40B4-BE49-F238E27FC236}">
                <a16:creationId xmlns:a16="http://schemas.microsoft.com/office/drawing/2014/main" id="{761B634F-8B57-42D8-97C8-5F27D74BD1A8}"/>
              </a:ext>
            </a:extLst>
          </p:cNvPr>
          <p:cNvSpPr>
            <a:spLocks/>
          </p:cNvSpPr>
          <p:nvPr/>
        </p:nvSpPr>
        <p:spPr bwMode="auto">
          <a:xfrm>
            <a:off x="7766972" y="2696666"/>
            <a:ext cx="176948" cy="565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66" name="AutoShape 57">
            <a:extLst>
              <a:ext uri="{FF2B5EF4-FFF2-40B4-BE49-F238E27FC236}">
                <a16:creationId xmlns:a16="http://schemas.microsoft.com/office/drawing/2014/main" id="{A8CB8334-535C-448A-AC81-C849B81A6871}"/>
              </a:ext>
            </a:extLst>
          </p:cNvPr>
          <p:cNvSpPr>
            <a:spLocks/>
          </p:cNvSpPr>
          <p:nvPr/>
        </p:nvSpPr>
        <p:spPr bwMode="auto">
          <a:xfrm>
            <a:off x="8155664" y="2696666"/>
            <a:ext cx="176948" cy="565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67" name="AutoShape 58">
            <a:extLst>
              <a:ext uri="{FF2B5EF4-FFF2-40B4-BE49-F238E27FC236}">
                <a16:creationId xmlns:a16="http://schemas.microsoft.com/office/drawing/2014/main" id="{F3FC9EF3-1556-4731-95B5-4E1DE8D48196}"/>
              </a:ext>
            </a:extLst>
          </p:cNvPr>
          <p:cNvSpPr>
            <a:spLocks/>
          </p:cNvSpPr>
          <p:nvPr/>
        </p:nvSpPr>
        <p:spPr bwMode="auto">
          <a:xfrm>
            <a:off x="7961341" y="2696666"/>
            <a:ext cx="176950" cy="565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61" name="矩形 60">
            <a:extLst>
              <a:ext uri="{FF2B5EF4-FFF2-40B4-BE49-F238E27FC236}">
                <a16:creationId xmlns:a16="http://schemas.microsoft.com/office/drawing/2014/main" id="{EBCE8105-3B29-4FD2-923D-002484A829D8}"/>
              </a:ext>
            </a:extLst>
          </p:cNvPr>
          <p:cNvSpPr/>
          <p:nvPr/>
        </p:nvSpPr>
        <p:spPr>
          <a:xfrm>
            <a:off x="7188018" y="4361626"/>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62" name="文本框 61">
            <a:extLst>
              <a:ext uri="{FF2B5EF4-FFF2-40B4-BE49-F238E27FC236}">
                <a16:creationId xmlns:a16="http://schemas.microsoft.com/office/drawing/2014/main" id="{67B3310D-312D-4AD7-8E36-5E9EFC6140DA}"/>
              </a:ext>
            </a:extLst>
          </p:cNvPr>
          <p:cNvSpPr txBox="1"/>
          <p:nvPr/>
        </p:nvSpPr>
        <p:spPr>
          <a:xfrm>
            <a:off x="6834957" y="476173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401606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高楼大厦的城市&#10;&#10;描述已自动生成">
            <a:extLst>
              <a:ext uri="{FF2B5EF4-FFF2-40B4-BE49-F238E27FC236}">
                <a16:creationId xmlns:a16="http://schemas.microsoft.com/office/drawing/2014/main" id="{065216AE-7BED-4A3A-A8B2-428E4A9CD9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0" y="0"/>
            <a:ext cx="12192000" cy="2921000"/>
          </a:xfrm>
          <a:custGeom>
            <a:avLst/>
            <a:gdLst>
              <a:gd name="connsiteX0" fmla="*/ 0 w 12192000"/>
              <a:gd name="connsiteY0" fmla="*/ 0 h 2921000"/>
              <a:gd name="connsiteX1" fmla="*/ 12192000 w 12192000"/>
              <a:gd name="connsiteY1" fmla="*/ 0 h 2921000"/>
              <a:gd name="connsiteX2" fmla="*/ 12192000 w 12192000"/>
              <a:gd name="connsiteY2" fmla="*/ 2921000 h 2921000"/>
              <a:gd name="connsiteX3" fmla="*/ 0 w 12192000"/>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12192000" h="2921000">
                <a:moveTo>
                  <a:pt x="0" y="0"/>
                </a:moveTo>
                <a:lnTo>
                  <a:pt x="12192000" y="0"/>
                </a:lnTo>
                <a:lnTo>
                  <a:pt x="12192000" y="2921000"/>
                </a:lnTo>
                <a:lnTo>
                  <a:pt x="0" y="2921000"/>
                </a:lnTo>
                <a:close/>
              </a:path>
            </a:pathLst>
          </a:custGeom>
        </p:spPr>
      </p:pic>
      <p:sp>
        <p:nvSpPr>
          <p:cNvPr id="3" name="图形 22">
            <a:extLst>
              <a:ext uri="{FF2B5EF4-FFF2-40B4-BE49-F238E27FC236}">
                <a16:creationId xmlns:a16="http://schemas.microsoft.com/office/drawing/2014/main" id="{28D23812-A2DC-418E-B843-3491B156011A}"/>
              </a:ext>
            </a:extLst>
          </p:cNvPr>
          <p:cNvSpPr/>
          <p:nvPr/>
        </p:nvSpPr>
        <p:spPr>
          <a:xfrm>
            <a:off x="0" y="0"/>
            <a:ext cx="12192000" cy="2921000"/>
          </a:xfrm>
          <a:custGeom>
            <a:avLst/>
            <a:gdLst>
              <a:gd name="connsiteX0" fmla="*/ 0 w 9668581"/>
              <a:gd name="connsiteY0" fmla="*/ 0 h 2316431"/>
              <a:gd name="connsiteX1" fmla="*/ 9668581 w 9668581"/>
              <a:gd name="connsiteY1" fmla="*/ 0 h 2316431"/>
              <a:gd name="connsiteX2" fmla="*/ 9668581 w 9668581"/>
              <a:gd name="connsiteY2" fmla="*/ 2316431 h 2316431"/>
              <a:gd name="connsiteX3" fmla="*/ 0 w 9668581"/>
              <a:gd name="connsiteY3" fmla="*/ 2316431 h 2316431"/>
            </a:gdLst>
            <a:ahLst/>
            <a:cxnLst>
              <a:cxn ang="0">
                <a:pos x="connsiteX0" y="connsiteY0"/>
              </a:cxn>
              <a:cxn ang="0">
                <a:pos x="connsiteX1" y="connsiteY1"/>
              </a:cxn>
              <a:cxn ang="0">
                <a:pos x="connsiteX2" y="connsiteY2"/>
              </a:cxn>
              <a:cxn ang="0">
                <a:pos x="connsiteX3" y="connsiteY3"/>
              </a:cxn>
            </a:cxnLst>
            <a:rect l="l" t="t" r="r" b="b"/>
            <a:pathLst>
              <a:path w="9668581" h="2316431">
                <a:moveTo>
                  <a:pt x="0" y="0"/>
                </a:moveTo>
                <a:lnTo>
                  <a:pt x="9668581" y="0"/>
                </a:lnTo>
                <a:lnTo>
                  <a:pt x="9668581" y="2316431"/>
                </a:lnTo>
                <a:lnTo>
                  <a:pt x="0" y="2316431"/>
                </a:lnTo>
                <a:close/>
              </a:path>
            </a:pathLst>
          </a:custGeom>
          <a:gradFill>
            <a:gsLst>
              <a:gs pos="74000">
                <a:srgbClr val="0088DB">
                  <a:alpha val="89804"/>
                </a:srgbClr>
              </a:gs>
              <a:gs pos="0">
                <a:srgbClr val="01C3FF">
                  <a:alpha val="0"/>
                </a:srgbClr>
              </a:gs>
              <a:gs pos="100000">
                <a:srgbClr val="0059BF"/>
              </a:gs>
            </a:gsLst>
            <a:lin ang="6600000" scaled="0"/>
          </a:gradFill>
          <a:ln w="12700" cap="flat" cmpd="sng" algn="ctr">
            <a:noFill/>
            <a:prstDash val="solid"/>
            <a:miter lim="800000"/>
          </a:ln>
          <a:effectLst/>
        </p:spPr>
        <p:txBody>
          <a:bodyPr rtlCol="0" anchor="ctr"/>
          <a:lstStyle/>
          <a:p>
            <a:pPr algn="ctr"/>
            <a:endParaRPr lang="zh-CN" altLang="en-US" kern="0" dirty="0">
              <a:solidFill>
                <a:srgbClr val="3D485D"/>
              </a:solidFill>
              <a:latin typeface="思源黑体 CN Bold" panose="020B0800000000000000" pitchFamily="34" charset="-122"/>
              <a:ea typeface="思源黑体 CN Light" panose="020B0300000000000000" pitchFamily="34" charset="-122"/>
            </a:endParaRPr>
          </a:p>
        </p:txBody>
      </p:sp>
      <p:sp>
        <p:nvSpPr>
          <p:cNvPr id="9" name="图形 20">
            <a:extLst>
              <a:ext uri="{FF2B5EF4-FFF2-40B4-BE49-F238E27FC236}">
                <a16:creationId xmlns:a16="http://schemas.microsoft.com/office/drawing/2014/main" id="{E9718013-D751-452B-916D-7FD8A6EA4BBD}"/>
              </a:ext>
            </a:extLst>
          </p:cNvPr>
          <p:cNvSpPr/>
          <p:nvPr/>
        </p:nvSpPr>
        <p:spPr>
          <a:xfrm flipH="1">
            <a:off x="0" y="2995180"/>
            <a:ext cx="12204000" cy="108000"/>
          </a:xfrm>
          <a:custGeom>
            <a:avLst/>
            <a:gdLst>
              <a:gd name="connsiteX0" fmla="*/ 0 w 9668640"/>
              <a:gd name="connsiteY0" fmla="*/ 0 h 100715"/>
              <a:gd name="connsiteX1" fmla="*/ 9668640 w 9668640"/>
              <a:gd name="connsiteY1" fmla="*/ 0 h 100715"/>
              <a:gd name="connsiteX2" fmla="*/ 9668640 w 9668640"/>
              <a:gd name="connsiteY2" fmla="*/ 100715 h 100715"/>
              <a:gd name="connsiteX3" fmla="*/ 0 w 9668640"/>
              <a:gd name="connsiteY3" fmla="*/ 100715 h 100715"/>
            </a:gdLst>
            <a:ahLst/>
            <a:cxnLst>
              <a:cxn ang="0">
                <a:pos x="connsiteX0" y="connsiteY0"/>
              </a:cxn>
              <a:cxn ang="0">
                <a:pos x="connsiteX1" y="connsiteY1"/>
              </a:cxn>
              <a:cxn ang="0">
                <a:pos x="connsiteX2" y="connsiteY2"/>
              </a:cxn>
              <a:cxn ang="0">
                <a:pos x="connsiteX3" y="connsiteY3"/>
              </a:cxn>
            </a:cxnLst>
            <a:rect l="l" t="t" r="r" b="b"/>
            <a:pathLst>
              <a:path w="9668640" h="100715">
                <a:moveTo>
                  <a:pt x="0" y="0"/>
                </a:moveTo>
                <a:lnTo>
                  <a:pt x="9668640" y="0"/>
                </a:lnTo>
                <a:lnTo>
                  <a:pt x="9668640" y="100715"/>
                </a:lnTo>
                <a:lnTo>
                  <a:pt x="0" y="100715"/>
                </a:lnTo>
                <a:close/>
              </a:path>
            </a:pathLst>
          </a:custGeom>
          <a:gradFill>
            <a:gsLst>
              <a:gs pos="0">
                <a:srgbClr val="0088DB"/>
              </a:gs>
              <a:gs pos="100000">
                <a:srgbClr val="0059BF"/>
              </a:gs>
            </a:gsLst>
            <a:lin ang="2700000" scaled="0"/>
          </a:gradFill>
          <a:ln w="503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 name="图形 6">
            <a:extLst>
              <a:ext uri="{FF2B5EF4-FFF2-40B4-BE49-F238E27FC236}">
                <a16:creationId xmlns:a16="http://schemas.microsoft.com/office/drawing/2014/main" id="{4B2D55B6-BF24-40F9-9ED5-1FAC70836AE8}"/>
              </a:ext>
            </a:extLst>
          </p:cNvPr>
          <p:cNvSpPr txBox="1"/>
          <p:nvPr/>
        </p:nvSpPr>
        <p:spPr>
          <a:xfrm>
            <a:off x="5913233" y="3262640"/>
            <a:ext cx="5262979" cy="1107996"/>
          </a:xfrm>
          <a:prstGeom prst="rect">
            <a:avLst/>
          </a:prstGeom>
          <a:noFill/>
        </p:spPr>
        <p:txBody>
          <a:bodyPr wrap="none" rtlCol="0">
            <a:spAutoFit/>
          </a:bodyPr>
          <a:lstStyle/>
          <a:p>
            <a:pPr>
              <a:defRPr/>
            </a:pPr>
            <a:r>
              <a:rPr lang="zh-CN" altLang="en-US" sz="6600"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cs typeface="OPPOSans H"/>
                <a:sym typeface="OPPOSans H"/>
                <a:rtl val="0"/>
              </a:rPr>
              <a:t>概率与统计学</a:t>
            </a:r>
          </a:p>
        </p:txBody>
      </p:sp>
      <p:sp>
        <p:nvSpPr>
          <p:cNvPr id="6" name="图形 14">
            <a:extLst>
              <a:ext uri="{FF2B5EF4-FFF2-40B4-BE49-F238E27FC236}">
                <a16:creationId xmlns:a16="http://schemas.microsoft.com/office/drawing/2014/main" id="{E9E8BD93-857E-44B0-B9AA-7DD17576425C}"/>
              </a:ext>
            </a:extLst>
          </p:cNvPr>
          <p:cNvSpPr/>
          <p:nvPr/>
        </p:nvSpPr>
        <p:spPr>
          <a:xfrm>
            <a:off x="6936436"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7" name="图形 16">
            <a:extLst>
              <a:ext uri="{FF2B5EF4-FFF2-40B4-BE49-F238E27FC236}">
                <a16:creationId xmlns:a16="http://schemas.microsoft.com/office/drawing/2014/main" id="{DD3B4E73-4914-4031-917D-BA0260690398}"/>
              </a:ext>
            </a:extLst>
          </p:cNvPr>
          <p:cNvSpPr/>
          <p:nvPr/>
        </p:nvSpPr>
        <p:spPr>
          <a:xfrm>
            <a:off x="6493860"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solidFill>
            <a:schemeClr val="bg1">
              <a:lumMod val="75000"/>
            </a:schemeClr>
          </a:soli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图形 18">
            <a:extLst>
              <a:ext uri="{FF2B5EF4-FFF2-40B4-BE49-F238E27FC236}">
                <a16:creationId xmlns:a16="http://schemas.microsoft.com/office/drawing/2014/main" id="{51256AB3-C26F-4576-9B24-2B5A59FBA20F}"/>
              </a:ext>
            </a:extLst>
          </p:cNvPr>
          <p:cNvSpPr/>
          <p:nvPr/>
        </p:nvSpPr>
        <p:spPr>
          <a:xfrm>
            <a:off x="6051284"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0" name="图形 24">
            <a:extLst>
              <a:ext uri="{FF2B5EF4-FFF2-40B4-BE49-F238E27FC236}">
                <a16:creationId xmlns:a16="http://schemas.microsoft.com/office/drawing/2014/main" id="{033DA8EA-992A-4A92-B117-FA3476076E6E}"/>
              </a:ext>
            </a:extLst>
          </p:cNvPr>
          <p:cNvSpPr txBox="1"/>
          <p:nvPr/>
        </p:nvSpPr>
        <p:spPr>
          <a:xfrm>
            <a:off x="5933223" y="5779790"/>
            <a:ext cx="1492716" cy="353943"/>
          </a:xfrm>
          <a:prstGeom prst="rect">
            <a:avLst/>
          </a:prstGeom>
          <a:noFill/>
        </p:spPr>
        <p:txBody>
          <a:bodyPr wrap="none" rtlCol="0">
            <a:spAutoFit/>
          </a:bodyPr>
          <a:lstStyle/>
          <a:p>
            <a:pPr>
              <a:defRPr/>
            </a:pPr>
            <a:r>
              <a:rPr lang="zh-CN" altLang="en-US" sz="17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教学课程模板</a:t>
            </a:r>
          </a:p>
        </p:txBody>
      </p:sp>
      <p:sp>
        <p:nvSpPr>
          <p:cNvPr id="11" name="图形 26">
            <a:extLst>
              <a:ext uri="{FF2B5EF4-FFF2-40B4-BE49-F238E27FC236}">
                <a16:creationId xmlns:a16="http://schemas.microsoft.com/office/drawing/2014/main" id="{0B772674-F8B0-4C61-8B42-A3CE871C7E5A}"/>
              </a:ext>
            </a:extLst>
          </p:cNvPr>
          <p:cNvSpPr txBox="1"/>
          <p:nvPr/>
        </p:nvSpPr>
        <p:spPr>
          <a:xfrm>
            <a:off x="5903406" y="1289784"/>
            <a:ext cx="1694695" cy="1631216"/>
          </a:xfrm>
          <a:prstGeom prst="rect">
            <a:avLst/>
          </a:prstGeom>
          <a:noFill/>
        </p:spPr>
        <p:txBody>
          <a:bodyPr wrap="none" rtlCol="0">
            <a:spAutoFit/>
          </a:bodyPr>
          <a:lstStyle>
            <a:defPPr>
              <a:defRPr lang="zh-CN"/>
            </a:defPPr>
            <a:lvl1pPr>
              <a:defRPr sz="10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OPPOSans R" panose="00020600040101010101" pitchFamily="18" charset="-122"/>
                <a:rtl val="0"/>
              </a:defRPr>
            </a:lvl1pPr>
          </a:lstStyle>
          <a:p>
            <a:r>
              <a:rPr lang="en-US" altLang="zh-CN" dirty="0">
                <a:sym typeface="Arial"/>
              </a:rPr>
              <a:t>04</a:t>
            </a:r>
            <a:endParaRPr lang="zh-CN" altLang="en-US" dirty="0">
              <a:sym typeface="Arial"/>
            </a:endParaRPr>
          </a:p>
        </p:txBody>
      </p:sp>
      <p:sp>
        <p:nvSpPr>
          <p:cNvPr id="12" name="图形 30">
            <a:extLst>
              <a:ext uri="{FF2B5EF4-FFF2-40B4-BE49-F238E27FC236}">
                <a16:creationId xmlns:a16="http://schemas.microsoft.com/office/drawing/2014/main" id="{AC64F956-DAF1-481A-BC62-38439114D717}"/>
              </a:ext>
            </a:extLst>
          </p:cNvPr>
          <p:cNvSpPr txBox="1"/>
          <p:nvPr/>
        </p:nvSpPr>
        <p:spPr>
          <a:xfrm>
            <a:off x="5925933" y="4370636"/>
            <a:ext cx="3638881" cy="400110"/>
          </a:xfrm>
          <a:prstGeom prst="rect">
            <a:avLst/>
          </a:prstGeom>
          <a:noFill/>
        </p:spPr>
        <p:txBody>
          <a:bodyPr wrap="none" rtlCol="0">
            <a:spAutoFit/>
          </a:bodyPr>
          <a:lstStyle>
            <a:defPPr>
              <a:defRPr lang="zh-CN"/>
            </a:defPPr>
            <a:lvl1pPr>
              <a:defRPr sz="2000">
                <a:solidFill>
                  <a:schemeClr val="tx1">
                    <a:lumMod val="50000"/>
                    <a:lumOff val="50000"/>
                  </a:schemeClr>
                </a:solidFill>
                <a:latin typeface="思源黑体 CN Light" panose="020B0300000000000000" pitchFamily="34" charset="-122"/>
                <a:ea typeface="思源黑体 CN Light" panose="020B0300000000000000" pitchFamily="34" charset="-122"/>
                <a:cs typeface="OPPOSans R" panose="00020600040101010101" pitchFamily="18" charset="-122"/>
                <a:rtl val="0"/>
              </a:defRPr>
            </a:lvl1pPr>
          </a:lstStyle>
          <a:p>
            <a:r>
              <a:rPr lang="en-US" altLang="zh-CN" dirty="0">
                <a:sym typeface="Arial"/>
              </a:rPr>
              <a:t>PROBABILITY AND STATISTICS</a:t>
            </a:r>
            <a:endParaRPr lang="zh-CN" altLang="en-US" dirty="0">
              <a:sym typeface="Arial"/>
            </a:endParaRPr>
          </a:p>
        </p:txBody>
      </p:sp>
      <p:sp>
        <p:nvSpPr>
          <p:cNvPr id="5" name="图形 12">
            <a:extLst>
              <a:ext uri="{FF2B5EF4-FFF2-40B4-BE49-F238E27FC236}">
                <a16:creationId xmlns:a16="http://schemas.microsoft.com/office/drawing/2014/main" id="{F8A606E4-600A-4D21-B7C1-EE5155BBFB7B}"/>
              </a:ext>
            </a:extLst>
          </p:cNvPr>
          <p:cNvSpPr/>
          <p:nvPr/>
        </p:nvSpPr>
        <p:spPr>
          <a:xfrm>
            <a:off x="2563990" y="4102596"/>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gradFill>
            <a:gsLst>
              <a:gs pos="0">
                <a:srgbClr val="0088DB"/>
              </a:gs>
              <a:gs pos="100000">
                <a:srgbClr val="0059BF"/>
              </a:gs>
            </a:gsLst>
            <a:lin ang="2700000" scaled="0"/>
          </a:gradFill>
          <a:ln w="5035"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3" name="图形 12">
            <a:extLst>
              <a:ext uri="{FF2B5EF4-FFF2-40B4-BE49-F238E27FC236}">
                <a16:creationId xmlns:a16="http://schemas.microsoft.com/office/drawing/2014/main" id="{AA975CD1-1644-4991-AEEF-F2AD93F14D7D}"/>
              </a:ext>
            </a:extLst>
          </p:cNvPr>
          <p:cNvSpPr/>
          <p:nvPr/>
        </p:nvSpPr>
        <p:spPr>
          <a:xfrm>
            <a:off x="990120" y="648054"/>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solidFill>
            <a:schemeClr val="bg1"/>
          </a:solidFill>
          <a:ln w="754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2" name="图片 21" descr="高楼大厦的城市&#10;&#10;描述已自动生成">
            <a:extLst>
              <a:ext uri="{FF2B5EF4-FFF2-40B4-BE49-F238E27FC236}">
                <a16:creationId xmlns:a16="http://schemas.microsoft.com/office/drawing/2014/main" id="{E7330E52-B9A1-4A80-8988-D90A6AB201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6231" y="757629"/>
            <a:ext cx="3541399" cy="5438577"/>
          </a:xfrm>
          <a:custGeom>
            <a:avLst/>
            <a:gdLst>
              <a:gd name="connsiteX0" fmla="*/ 0 w 3541399"/>
              <a:gd name="connsiteY0" fmla="*/ 0 h 5438577"/>
              <a:gd name="connsiteX1" fmla="*/ 3541399 w 3541399"/>
              <a:gd name="connsiteY1" fmla="*/ 0 h 5438577"/>
              <a:gd name="connsiteX2" fmla="*/ 3541399 w 3541399"/>
              <a:gd name="connsiteY2" fmla="*/ 5438577 h 5438577"/>
              <a:gd name="connsiteX3" fmla="*/ 0 w 3541399"/>
              <a:gd name="connsiteY3" fmla="*/ 5438577 h 5438577"/>
            </a:gdLst>
            <a:ahLst/>
            <a:cxnLst>
              <a:cxn ang="0">
                <a:pos x="connsiteX0" y="connsiteY0"/>
              </a:cxn>
              <a:cxn ang="0">
                <a:pos x="connsiteX1" y="connsiteY1"/>
              </a:cxn>
              <a:cxn ang="0">
                <a:pos x="connsiteX2" y="connsiteY2"/>
              </a:cxn>
              <a:cxn ang="0">
                <a:pos x="connsiteX3" y="connsiteY3"/>
              </a:cxn>
            </a:cxnLst>
            <a:rect l="l" t="t" r="r" b="b"/>
            <a:pathLst>
              <a:path w="3541399" h="5438577">
                <a:moveTo>
                  <a:pt x="0" y="0"/>
                </a:moveTo>
                <a:lnTo>
                  <a:pt x="3541399" y="0"/>
                </a:lnTo>
                <a:lnTo>
                  <a:pt x="3541399" y="5438577"/>
                </a:lnTo>
                <a:lnTo>
                  <a:pt x="0" y="5438577"/>
                </a:lnTo>
                <a:close/>
              </a:path>
            </a:pathLst>
          </a:custGeom>
        </p:spPr>
      </p:pic>
    </p:spTree>
    <p:extLst>
      <p:ext uri="{BB962C8B-B14F-4D97-AF65-F5344CB8AC3E}">
        <p14:creationId xmlns:p14="http://schemas.microsoft.com/office/powerpoint/2010/main" val="20640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4">
            <a:extLst>
              <a:ext uri="{FF2B5EF4-FFF2-40B4-BE49-F238E27FC236}">
                <a16:creationId xmlns:a16="http://schemas.microsoft.com/office/drawing/2014/main" id="{4FD078DE-C3F0-459A-8478-3EE2708DE447}"/>
              </a:ext>
            </a:extLst>
          </p:cNvPr>
          <p:cNvSpPr/>
          <p:nvPr/>
        </p:nvSpPr>
        <p:spPr>
          <a:xfrm>
            <a:off x="542646" y="295014"/>
            <a:ext cx="579880" cy="570268"/>
          </a:xfrm>
          <a:custGeom>
            <a:avLst/>
            <a:gdLst>
              <a:gd name="connsiteX0" fmla="*/ 506016 w 1341940"/>
              <a:gd name="connsiteY0" fmla="*/ 754147 h 1319693"/>
              <a:gd name="connsiteX1" fmla="*/ 59531 w 1341940"/>
              <a:gd name="connsiteY1" fmla="*/ 754147 h 1319693"/>
              <a:gd name="connsiteX2" fmla="*/ 0 w 1341940"/>
              <a:gd name="connsiteY2" fmla="*/ 813678 h 1319693"/>
              <a:gd name="connsiteX3" fmla="*/ 0 w 1341940"/>
              <a:gd name="connsiteY3" fmla="*/ 1260163 h 1319693"/>
              <a:gd name="connsiteX4" fmla="*/ 59531 w 1341940"/>
              <a:gd name="connsiteY4" fmla="*/ 1319694 h 1319693"/>
              <a:gd name="connsiteX5" fmla="*/ 506016 w 1341940"/>
              <a:gd name="connsiteY5" fmla="*/ 1319694 h 1319693"/>
              <a:gd name="connsiteX6" fmla="*/ 565547 w 1341940"/>
              <a:gd name="connsiteY6" fmla="*/ 1260163 h 1319693"/>
              <a:gd name="connsiteX7" fmla="*/ 565547 w 1341940"/>
              <a:gd name="connsiteY7" fmla="*/ 813678 h 1319693"/>
              <a:gd name="connsiteX8" fmla="*/ 506016 w 1341940"/>
              <a:gd name="connsiteY8" fmla="*/ 754147 h 1319693"/>
              <a:gd name="connsiteX9" fmla="*/ 446484 w 1341940"/>
              <a:gd name="connsiteY9" fmla="*/ 1200631 h 1319693"/>
              <a:gd name="connsiteX10" fmla="*/ 119063 w 1341940"/>
              <a:gd name="connsiteY10" fmla="*/ 1200631 h 1319693"/>
              <a:gd name="connsiteX11" fmla="*/ 119063 w 1341940"/>
              <a:gd name="connsiteY11" fmla="*/ 873210 h 1319693"/>
              <a:gd name="connsiteX12" fmla="*/ 446484 w 1341940"/>
              <a:gd name="connsiteY12" fmla="*/ 873210 h 1319693"/>
              <a:gd name="connsiteX13" fmla="*/ 446484 w 1341940"/>
              <a:gd name="connsiteY13" fmla="*/ 1200631 h 1319693"/>
              <a:gd name="connsiteX14" fmla="*/ 506016 w 1341940"/>
              <a:gd name="connsiteY14" fmla="*/ 33488 h 1319693"/>
              <a:gd name="connsiteX15" fmla="*/ 59531 w 1341940"/>
              <a:gd name="connsiteY15" fmla="*/ 33488 h 1319693"/>
              <a:gd name="connsiteX16" fmla="*/ 0 w 1341940"/>
              <a:gd name="connsiteY16" fmla="*/ 93019 h 1319693"/>
              <a:gd name="connsiteX17" fmla="*/ 0 w 1341940"/>
              <a:gd name="connsiteY17" fmla="*/ 539503 h 1319693"/>
              <a:gd name="connsiteX18" fmla="*/ 59531 w 1341940"/>
              <a:gd name="connsiteY18" fmla="*/ 599035 h 1319693"/>
              <a:gd name="connsiteX19" fmla="*/ 506016 w 1341940"/>
              <a:gd name="connsiteY19" fmla="*/ 599035 h 1319693"/>
              <a:gd name="connsiteX20" fmla="*/ 565547 w 1341940"/>
              <a:gd name="connsiteY20" fmla="*/ 539503 h 1319693"/>
              <a:gd name="connsiteX21" fmla="*/ 565547 w 1341940"/>
              <a:gd name="connsiteY21" fmla="*/ 93019 h 1319693"/>
              <a:gd name="connsiteX22" fmla="*/ 506016 w 1341940"/>
              <a:gd name="connsiteY22" fmla="*/ 33488 h 1319693"/>
              <a:gd name="connsiteX23" fmla="*/ 446484 w 1341940"/>
              <a:gd name="connsiteY23" fmla="*/ 479972 h 1319693"/>
              <a:gd name="connsiteX24" fmla="*/ 119063 w 1341940"/>
              <a:gd name="connsiteY24" fmla="*/ 479972 h 1319693"/>
              <a:gd name="connsiteX25" fmla="*/ 119063 w 1341940"/>
              <a:gd name="connsiteY25" fmla="*/ 152550 h 1319693"/>
              <a:gd name="connsiteX26" fmla="*/ 446484 w 1341940"/>
              <a:gd name="connsiteY26" fmla="*/ 152550 h 1319693"/>
              <a:gd name="connsiteX27" fmla="*/ 446484 w 1341940"/>
              <a:gd name="connsiteY27" fmla="*/ 479972 h 1319693"/>
              <a:gd name="connsiteX28" fmla="*/ 1245202 w 1341940"/>
              <a:gd name="connsiteY28" fmla="*/ 754147 h 1319693"/>
              <a:gd name="connsiteX29" fmla="*/ 798718 w 1341940"/>
              <a:gd name="connsiteY29" fmla="*/ 754147 h 1319693"/>
              <a:gd name="connsiteX30" fmla="*/ 739187 w 1341940"/>
              <a:gd name="connsiteY30" fmla="*/ 813678 h 1319693"/>
              <a:gd name="connsiteX31" fmla="*/ 739187 w 1341940"/>
              <a:gd name="connsiteY31" fmla="*/ 1260163 h 1319693"/>
              <a:gd name="connsiteX32" fmla="*/ 798718 w 1341940"/>
              <a:gd name="connsiteY32" fmla="*/ 1319694 h 1319693"/>
              <a:gd name="connsiteX33" fmla="*/ 1245202 w 1341940"/>
              <a:gd name="connsiteY33" fmla="*/ 1319694 h 1319693"/>
              <a:gd name="connsiteX34" fmla="*/ 1304733 w 1341940"/>
              <a:gd name="connsiteY34" fmla="*/ 1260163 h 1319693"/>
              <a:gd name="connsiteX35" fmla="*/ 1304733 w 1341940"/>
              <a:gd name="connsiteY35" fmla="*/ 813678 h 1319693"/>
              <a:gd name="connsiteX36" fmla="*/ 1245202 w 1341940"/>
              <a:gd name="connsiteY36" fmla="*/ 754147 h 1319693"/>
              <a:gd name="connsiteX37" fmla="*/ 1185671 w 1341940"/>
              <a:gd name="connsiteY37" fmla="*/ 1200631 h 1319693"/>
              <a:gd name="connsiteX38" fmla="*/ 858249 w 1341940"/>
              <a:gd name="connsiteY38" fmla="*/ 1200631 h 1319693"/>
              <a:gd name="connsiteX39" fmla="*/ 858249 w 1341940"/>
              <a:gd name="connsiteY39" fmla="*/ 873210 h 1319693"/>
              <a:gd name="connsiteX40" fmla="*/ 1185671 w 1341940"/>
              <a:gd name="connsiteY40" fmla="*/ 873210 h 1319693"/>
              <a:gd name="connsiteX41" fmla="*/ 1185671 w 1341940"/>
              <a:gd name="connsiteY41" fmla="*/ 1200631 h 1319693"/>
              <a:gd name="connsiteX42" fmla="*/ 1324505 w 1341940"/>
              <a:gd name="connsiteY42" fmla="*/ 277886 h 1319693"/>
              <a:gd name="connsiteX43" fmla="*/ 1064056 w 1341940"/>
              <a:gd name="connsiteY43" fmla="*/ 17437 h 1319693"/>
              <a:gd name="connsiteX44" fmla="*/ 979864 w 1341940"/>
              <a:gd name="connsiteY44" fmla="*/ 17437 h 1319693"/>
              <a:gd name="connsiteX45" fmla="*/ 719415 w 1341940"/>
              <a:gd name="connsiteY45" fmla="*/ 277886 h 1319693"/>
              <a:gd name="connsiteX46" fmla="*/ 719415 w 1341940"/>
              <a:gd name="connsiteY46" fmla="*/ 362076 h 1319693"/>
              <a:gd name="connsiteX47" fmla="*/ 979864 w 1341940"/>
              <a:gd name="connsiteY47" fmla="*/ 622525 h 1319693"/>
              <a:gd name="connsiteX48" fmla="*/ 1021960 w 1341940"/>
              <a:gd name="connsiteY48" fmla="*/ 639962 h 1319693"/>
              <a:gd name="connsiteX49" fmla="*/ 1064056 w 1341940"/>
              <a:gd name="connsiteY49" fmla="*/ 622525 h 1319693"/>
              <a:gd name="connsiteX50" fmla="*/ 1324505 w 1341940"/>
              <a:gd name="connsiteY50" fmla="*/ 362076 h 1319693"/>
              <a:gd name="connsiteX51" fmla="*/ 1324505 w 1341940"/>
              <a:gd name="connsiteY51" fmla="*/ 277886 h 1319693"/>
              <a:gd name="connsiteX52" fmla="*/ 1021960 w 1341940"/>
              <a:gd name="connsiteY52" fmla="*/ 496241 h 1319693"/>
              <a:gd name="connsiteX53" fmla="*/ 845701 w 1341940"/>
              <a:gd name="connsiteY53" fmla="*/ 319982 h 1319693"/>
              <a:gd name="connsiteX54" fmla="*/ 1021960 w 1341940"/>
              <a:gd name="connsiteY54" fmla="*/ 143723 h 1319693"/>
              <a:gd name="connsiteX55" fmla="*/ 1198219 w 1341940"/>
              <a:gd name="connsiteY55" fmla="*/ 319982 h 1319693"/>
              <a:gd name="connsiteX56" fmla="*/ 1021960 w 1341940"/>
              <a:gd name="connsiteY56" fmla="*/ 496241 h 13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41940" h="1319693">
                <a:moveTo>
                  <a:pt x="506016" y="754147"/>
                </a:moveTo>
                <a:lnTo>
                  <a:pt x="59531" y="754147"/>
                </a:lnTo>
                <a:cubicBezTo>
                  <a:pt x="26653" y="754147"/>
                  <a:pt x="0" y="780800"/>
                  <a:pt x="0" y="813678"/>
                </a:cubicBezTo>
                <a:lnTo>
                  <a:pt x="0" y="1260163"/>
                </a:lnTo>
                <a:cubicBezTo>
                  <a:pt x="0" y="1293041"/>
                  <a:pt x="26653" y="1319694"/>
                  <a:pt x="59531" y="1319694"/>
                </a:cubicBezTo>
                <a:lnTo>
                  <a:pt x="506016" y="1319694"/>
                </a:lnTo>
                <a:cubicBezTo>
                  <a:pt x="538894" y="1319694"/>
                  <a:pt x="565547" y="1293041"/>
                  <a:pt x="565547" y="1260163"/>
                </a:cubicBezTo>
                <a:lnTo>
                  <a:pt x="565547" y="813678"/>
                </a:lnTo>
                <a:cubicBezTo>
                  <a:pt x="565547" y="780802"/>
                  <a:pt x="538894" y="754147"/>
                  <a:pt x="506016" y="754147"/>
                </a:cubicBezTo>
                <a:close/>
                <a:moveTo>
                  <a:pt x="446484" y="1200631"/>
                </a:moveTo>
                <a:lnTo>
                  <a:pt x="119063" y="1200631"/>
                </a:lnTo>
                <a:lnTo>
                  <a:pt x="119063" y="873210"/>
                </a:lnTo>
                <a:lnTo>
                  <a:pt x="446484" y="873210"/>
                </a:lnTo>
                <a:lnTo>
                  <a:pt x="446484" y="1200631"/>
                </a:lnTo>
                <a:close/>
                <a:moveTo>
                  <a:pt x="506016" y="33488"/>
                </a:moveTo>
                <a:lnTo>
                  <a:pt x="59531" y="33488"/>
                </a:lnTo>
                <a:cubicBezTo>
                  <a:pt x="26653" y="33488"/>
                  <a:pt x="0" y="60141"/>
                  <a:pt x="0" y="93019"/>
                </a:cubicBezTo>
                <a:lnTo>
                  <a:pt x="0" y="539503"/>
                </a:lnTo>
                <a:cubicBezTo>
                  <a:pt x="0" y="572381"/>
                  <a:pt x="26653" y="599035"/>
                  <a:pt x="59531" y="599035"/>
                </a:cubicBezTo>
                <a:lnTo>
                  <a:pt x="506016" y="599035"/>
                </a:lnTo>
                <a:cubicBezTo>
                  <a:pt x="538894" y="599035"/>
                  <a:pt x="565547" y="572381"/>
                  <a:pt x="565547" y="539503"/>
                </a:cubicBezTo>
                <a:lnTo>
                  <a:pt x="565547" y="93019"/>
                </a:lnTo>
                <a:cubicBezTo>
                  <a:pt x="565547" y="60139"/>
                  <a:pt x="538894" y="33488"/>
                  <a:pt x="506016" y="33488"/>
                </a:cubicBezTo>
                <a:close/>
                <a:moveTo>
                  <a:pt x="446484" y="479972"/>
                </a:moveTo>
                <a:lnTo>
                  <a:pt x="119063" y="479972"/>
                </a:lnTo>
                <a:lnTo>
                  <a:pt x="119063" y="152550"/>
                </a:lnTo>
                <a:lnTo>
                  <a:pt x="446484" y="152550"/>
                </a:lnTo>
                <a:lnTo>
                  <a:pt x="446484" y="479972"/>
                </a:lnTo>
                <a:close/>
                <a:moveTo>
                  <a:pt x="1245202" y="754147"/>
                </a:moveTo>
                <a:lnTo>
                  <a:pt x="798718" y="754147"/>
                </a:lnTo>
                <a:cubicBezTo>
                  <a:pt x="765840" y="754147"/>
                  <a:pt x="739187" y="780800"/>
                  <a:pt x="739187" y="813678"/>
                </a:cubicBezTo>
                <a:lnTo>
                  <a:pt x="739187" y="1260163"/>
                </a:lnTo>
                <a:cubicBezTo>
                  <a:pt x="739187" y="1293041"/>
                  <a:pt x="765840" y="1319694"/>
                  <a:pt x="798718" y="1319694"/>
                </a:cubicBezTo>
                <a:lnTo>
                  <a:pt x="1245202" y="1319694"/>
                </a:lnTo>
                <a:cubicBezTo>
                  <a:pt x="1278080" y="1319694"/>
                  <a:pt x="1304733" y="1293041"/>
                  <a:pt x="1304733" y="1260163"/>
                </a:cubicBezTo>
                <a:lnTo>
                  <a:pt x="1304733" y="813678"/>
                </a:lnTo>
                <a:cubicBezTo>
                  <a:pt x="1304733" y="780802"/>
                  <a:pt x="1278080" y="754147"/>
                  <a:pt x="1245202" y="754147"/>
                </a:cubicBezTo>
                <a:close/>
                <a:moveTo>
                  <a:pt x="1185671" y="1200631"/>
                </a:moveTo>
                <a:lnTo>
                  <a:pt x="858249" y="1200631"/>
                </a:lnTo>
                <a:lnTo>
                  <a:pt x="858249" y="873210"/>
                </a:lnTo>
                <a:lnTo>
                  <a:pt x="1185671" y="873210"/>
                </a:lnTo>
                <a:lnTo>
                  <a:pt x="1185671" y="1200631"/>
                </a:lnTo>
                <a:close/>
                <a:moveTo>
                  <a:pt x="1324505" y="277886"/>
                </a:moveTo>
                <a:lnTo>
                  <a:pt x="1064056" y="17437"/>
                </a:lnTo>
                <a:cubicBezTo>
                  <a:pt x="1040805" y="-5812"/>
                  <a:pt x="1003115" y="-5812"/>
                  <a:pt x="979864" y="17437"/>
                </a:cubicBezTo>
                <a:lnTo>
                  <a:pt x="719415" y="277886"/>
                </a:lnTo>
                <a:cubicBezTo>
                  <a:pt x="696168" y="301135"/>
                  <a:pt x="696168" y="338827"/>
                  <a:pt x="719415" y="362076"/>
                </a:cubicBezTo>
                <a:lnTo>
                  <a:pt x="979864" y="622525"/>
                </a:lnTo>
                <a:cubicBezTo>
                  <a:pt x="991489" y="634151"/>
                  <a:pt x="1006724" y="639962"/>
                  <a:pt x="1021960" y="639962"/>
                </a:cubicBezTo>
                <a:cubicBezTo>
                  <a:pt x="1037196" y="639962"/>
                  <a:pt x="1052431" y="634151"/>
                  <a:pt x="1064056" y="622525"/>
                </a:cubicBezTo>
                <a:lnTo>
                  <a:pt x="1324505" y="362076"/>
                </a:lnTo>
                <a:cubicBezTo>
                  <a:pt x="1347752" y="338827"/>
                  <a:pt x="1347752" y="301135"/>
                  <a:pt x="1324505" y="277886"/>
                </a:cubicBezTo>
                <a:close/>
                <a:moveTo>
                  <a:pt x="1021960" y="496241"/>
                </a:moveTo>
                <a:lnTo>
                  <a:pt x="845701" y="319982"/>
                </a:lnTo>
                <a:lnTo>
                  <a:pt x="1021960" y="143723"/>
                </a:lnTo>
                <a:lnTo>
                  <a:pt x="1198219" y="319982"/>
                </a:lnTo>
                <a:lnTo>
                  <a:pt x="1021960" y="496241"/>
                </a:lnTo>
                <a:close/>
              </a:path>
            </a:pathLst>
          </a:custGeom>
          <a:gradFill>
            <a:gsLst>
              <a:gs pos="700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概率与统计学</a:t>
            </a:r>
          </a:p>
        </p:txBody>
      </p:sp>
      <p:sp>
        <p:nvSpPr>
          <p:cNvPr id="7" name="饼形 41">
            <a:extLst>
              <a:ext uri="{FF2B5EF4-FFF2-40B4-BE49-F238E27FC236}">
                <a16:creationId xmlns:a16="http://schemas.microsoft.com/office/drawing/2014/main" id="{E83093AC-BDA5-44BC-9AE7-BB62B1285797}"/>
              </a:ext>
            </a:extLst>
          </p:cNvPr>
          <p:cNvSpPr/>
          <p:nvPr/>
        </p:nvSpPr>
        <p:spPr>
          <a:xfrm>
            <a:off x="1136702" y="2879767"/>
            <a:ext cx="1920213" cy="1920213"/>
          </a:xfrm>
          <a:prstGeom prst="pie">
            <a:avLst>
              <a:gd name="adj1" fmla="val 1151374"/>
              <a:gd name="adj2" fmla="val 18068463"/>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sz="2400" kern="0" dirty="0">
              <a:solidFill>
                <a:prstClr val="black"/>
              </a:solidFill>
              <a:latin typeface="思源黑体 CN Light" panose="020B0300000000000000" pitchFamily="34" charset="-122"/>
              <a:ea typeface="思源黑体 CN Light" panose="020B0300000000000000" pitchFamily="34" charset="-122"/>
            </a:endParaRPr>
          </a:p>
        </p:txBody>
      </p:sp>
      <p:sp>
        <p:nvSpPr>
          <p:cNvPr id="9" name="TextBox 43">
            <a:extLst>
              <a:ext uri="{FF2B5EF4-FFF2-40B4-BE49-F238E27FC236}">
                <a16:creationId xmlns:a16="http://schemas.microsoft.com/office/drawing/2014/main" id="{0FC3C2BC-623A-4514-A1A7-4807C71E6ADD}"/>
              </a:ext>
            </a:extLst>
          </p:cNvPr>
          <p:cNvSpPr txBox="1"/>
          <p:nvPr/>
        </p:nvSpPr>
        <p:spPr>
          <a:xfrm>
            <a:off x="659862" y="4768952"/>
            <a:ext cx="976549" cy="646331"/>
          </a:xfrm>
          <a:prstGeom prst="rect">
            <a:avLst/>
          </a:prstGeom>
          <a:noFill/>
        </p:spPr>
        <p:txBody>
          <a:bodyPr wrap="none" rtlCol="0">
            <a:spAutoFit/>
          </a:bodyPr>
          <a:lstStyle/>
          <a:p>
            <a:r>
              <a:rPr lang="en-US" altLang="zh-CN" sz="3600" b="1" dirty="0">
                <a:solidFill>
                  <a:prstClr val="black">
                    <a:lumMod val="75000"/>
                    <a:lumOff val="25000"/>
                  </a:prstClr>
                </a:solidFill>
                <a:latin typeface="思源黑体 CN Bold" panose="020B0800000000000000" pitchFamily="34" charset="-122"/>
                <a:ea typeface="思源黑体 CN Bold" panose="020B0800000000000000" pitchFamily="34" charset="-122"/>
              </a:rPr>
              <a:t>70</a:t>
            </a:r>
            <a:r>
              <a:rPr lang="en-US" altLang="zh-CN" sz="2000" dirty="0">
                <a:solidFill>
                  <a:prstClr val="black">
                    <a:lumMod val="75000"/>
                    <a:lumOff val="25000"/>
                  </a:prstClr>
                </a:solidFill>
                <a:latin typeface="思源黑体 CN Bold" panose="020B0800000000000000" pitchFamily="34" charset="-122"/>
                <a:ea typeface="思源黑体 CN Bold" panose="020B0800000000000000" pitchFamily="34" charset="-122"/>
              </a:rPr>
              <a:t>%</a:t>
            </a:r>
          </a:p>
        </p:txBody>
      </p:sp>
      <p:grpSp>
        <p:nvGrpSpPr>
          <p:cNvPr id="10" name="组合 9">
            <a:extLst>
              <a:ext uri="{FF2B5EF4-FFF2-40B4-BE49-F238E27FC236}">
                <a16:creationId xmlns:a16="http://schemas.microsoft.com/office/drawing/2014/main" id="{7DE449AD-4959-4B5E-9385-39435FBFC950}"/>
              </a:ext>
            </a:extLst>
          </p:cNvPr>
          <p:cNvGrpSpPr/>
          <p:nvPr/>
        </p:nvGrpSpPr>
        <p:grpSpPr>
          <a:xfrm>
            <a:off x="542646" y="1919660"/>
            <a:ext cx="4687932" cy="3648405"/>
            <a:chOff x="442913" y="1745488"/>
            <a:chExt cx="4687932" cy="3648405"/>
          </a:xfrm>
        </p:grpSpPr>
        <p:sp>
          <p:nvSpPr>
            <p:cNvPr id="11" name="饼形 42">
              <a:extLst>
                <a:ext uri="{FF2B5EF4-FFF2-40B4-BE49-F238E27FC236}">
                  <a16:creationId xmlns:a16="http://schemas.microsoft.com/office/drawing/2014/main" id="{8BFF5E22-0649-42B7-BC5C-A6E5510F7BCE}"/>
                </a:ext>
              </a:extLst>
            </p:cNvPr>
            <p:cNvSpPr/>
            <p:nvPr/>
          </p:nvSpPr>
          <p:spPr>
            <a:xfrm>
              <a:off x="442913" y="1745488"/>
              <a:ext cx="3648405" cy="3648405"/>
            </a:xfrm>
            <a:prstGeom prst="pie">
              <a:avLst>
                <a:gd name="adj1" fmla="val 17980850"/>
                <a:gd name="adj2" fmla="val 1283504"/>
              </a:avLst>
            </a:prstGeom>
            <a:gradFill>
              <a:gsLst>
                <a:gs pos="0">
                  <a:srgbClr val="00B0F0"/>
                </a:gs>
                <a:gs pos="100000">
                  <a:srgbClr val="1C46F2"/>
                </a:gs>
              </a:gsLst>
              <a:lin ang="5400000" scaled="1"/>
            </a:gradFill>
            <a:ln w="12700" cap="flat" cmpd="sng" algn="ctr">
              <a:noFill/>
              <a:prstDash val="solid"/>
              <a:miter lim="800000"/>
            </a:ln>
            <a:effectLst/>
          </p:spPr>
          <p:txBody>
            <a:bodyPr rtlCol="0" anchor="ctr"/>
            <a:lstStyle/>
            <a:p>
              <a:pPr algn="ctr">
                <a:defRPr/>
              </a:pPr>
              <a:endParaRPr lang="zh-CN" altLang="en-US" sz="2400" kern="0" dirty="0">
                <a:solidFill>
                  <a:prstClr val="black"/>
                </a:solidFill>
                <a:latin typeface="思源黑体 CN Light" panose="020B0300000000000000" pitchFamily="34" charset="-122"/>
                <a:ea typeface="思源黑体 CN Light" panose="020B0300000000000000" pitchFamily="34" charset="-122"/>
              </a:endParaRPr>
            </a:p>
          </p:txBody>
        </p:sp>
        <p:sp>
          <p:nvSpPr>
            <p:cNvPr id="12" name="TextBox 44">
              <a:extLst>
                <a:ext uri="{FF2B5EF4-FFF2-40B4-BE49-F238E27FC236}">
                  <a16:creationId xmlns:a16="http://schemas.microsoft.com/office/drawing/2014/main" id="{518073DC-D189-4565-8B70-26A727776231}"/>
                </a:ext>
              </a:extLst>
            </p:cNvPr>
            <p:cNvSpPr txBox="1"/>
            <p:nvPr/>
          </p:nvSpPr>
          <p:spPr>
            <a:xfrm>
              <a:off x="4096588" y="2336898"/>
              <a:ext cx="1034257" cy="707886"/>
            </a:xfrm>
            <a:prstGeom prst="rect">
              <a:avLst/>
            </a:prstGeom>
            <a:noFill/>
          </p:spPr>
          <p:txBody>
            <a:bodyPr wrap="none" rtlCol="0">
              <a:spAutoFit/>
            </a:bodyPr>
            <a:lstStyle/>
            <a:p>
              <a:r>
                <a:rPr lang="en-US" altLang="zh-CN" sz="4000" b="1" dirty="0">
                  <a:solidFill>
                    <a:prstClr val="black">
                      <a:lumMod val="75000"/>
                      <a:lumOff val="25000"/>
                    </a:prstClr>
                  </a:solidFill>
                  <a:latin typeface="思源黑体 CN Bold" panose="020B0800000000000000" pitchFamily="34" charset="-122"/>
                  <a:ea typeface="思源黑体 CN Bold" panose="020B0800000000000000" pitchFamily="34" charset="-122"/>
                </a:rPr>
                <a:t>30</a:t>
              </a:r>
              <a:r>
                <a:rPr lang="en-US" altLang="zh-CN" sz="2000" dirty="0">
                  <a:solidFill>
                    <a:prstClr val="black">
                      <a:lumMod val="75000"/>
                      <a:lumOff val="25000"/>
                    </a:prstClr>
                  </a:solidFill>
                  <a:latin typeface="思源黑体 CN Bold" panose="020B0800000000000000" pitchFamily="34" charset="-122"/>
                  <a:ea typeface="思源黑体 CN Bold" panose="020B0800000000000000" pitchFamily="34" charset="-122"/>
                </a:rPr>
                <a:t>%</a:t>
              </a:r>
            </a:p>
          </p:txBody>
        </p:sp>
      </p:grpSp>
      <p:cxnSp>
        <p:nvCxnSpPr>
          <p:cNvPr id="14" name="肘形连接符 45">
            <a:extLst>
              <a:ext uri="{FF2B5EF4-FFF2-40B4-BE49-F238E27FC236}">
                <a16:creationId xmlns:a16="http://schemas.microsoft.com/office/drawing/2014/main" id="{CC3B1050-905C-40F8-B1EC-F7B0D11B69E3}"/>
              </a:ext>
            </a:extLst>
          </p:cNvPr>
          <p:cNvCxnSpPr/>
          <p:nvPr/>
        </p:nvCxnSpPr>
        <p:spPr>
          <a:xfrm flipV="1">
            <a:off x="4191051" y="2259524"/>
            <a:ext cx="1643519" cy="1484339"/>
          </a:xfrm>
          <a:prstGeom prst="bentConnector3">
            <a:avLst>
              <a:gd name="adj1" fmla="val 72667"/>
            </a:avLst>
          </a:prstGeom>
          <a:noFill/>
          <a:ln w="28575" cap="flat" cmpd="sng" algn="ctr">
            <a:solidFill>
              <a:sysClr val="window" lastClr="FFFFFF">
                <a:lumMod val="85000"/>
              </a:sysClr>
            </a:solidFill>
            <a:prstDash val="solid"/>
            <a:miter lim="800000"/>
          </a:ln>
          <a:effectLst/>
        </p:spPr>
      </p:cxnSp>
      <p:cxnSp>
        <p:nvCxnSpPr>
          <p:cNvPr id="15" name="肘形连接符 46">
            <a:extLst>
              <a:ext uri="{FF2B5EF4-FFF2-40B4-BE49-F238E27FC236}">
                <a16:creationId xmlns:a16="http://schemas.microsoft.com/office/drawing/2014/main" id="{A30A30C3-280A-40E9-B7FB-2FEFB47C399D}"/>
              </a:ext>
            </a:extLst>
          </p:cNvPr>
          <p:cNvCxnSpPr/>
          <p:nvPr/>
        </p:nvCxnSpPr>
        <p:spPr>
          <a:xfrm>
            <a:off x="4191051" y="3743862"/>
            <a:ext cx="1643519" cy="1484339"/>
          </a:xfrm>
          <a:prstGeom prst="bentConnector3">
            <a:avLst>
              <a:gd name="adj1" fmla="val 72667"/>
            </a:avLst>
          </a:prstGeom>
          <a:noFill/>
          <a:ln w="28575" cap="flat" cmpd="sng" algn="ctr">
            <a:solidFill>
              <a:sysClr val="window" lastClr="FFFFFF">
                <a:lumMod val="85000"/>
              </a:sysClr>
            </a:solidFill>
            <a:prstDash val="solid"/>
            <a:miter lim="800000"/>
          </a:ln>
          <a:effectLst/>
        </p:spPr>
      </p:cxnSp>
      <p:cxnSp>
        <p:nvCxnSpPr>
          <p:cNvPr id="16" name="直接连接符 15">
            <a:extLst>
              <a:ext uri="{FF2B5EF4-FFF2-40B4-BE49-F238E27FC236}">
                <a16:creationId xmlns:a16="http://schemas.microsoft.com/office/drawing/2014/main" id="{AA9B13E4-853A-4A94-BFA1-3225EE62A6B9}"/>
              </a:ext>
            </a:extLst>
          </p:cNvPr>
          <p:cNvCxnSpPr/>
          <p:nvPr/>
        </p:nvCxnSpPr>
        <p:spPr>
          <a:xfrm flipV="1">
            <a:off x="4234866" y="3752753"/>
            <a:ext cx="1632585" cy="19685"/>
          </a:xfrm>
          <a:prstGeom prst="line">
            <a:avLst/>
          </a:prstGeom>
          <a:noFill/>
          <a:ln w="28575" cap="flat" cmpd="sng" algn="ctr">
            <a:solidFill>
              <a:sysClr val="window" lastClr="FFFFFF">
                <a:lumMod val="85000"/>
              </a:sysClr>
            </a:solidFill>
            <a:prstDash val="solid"/>
            <a:miter lim="800000"/>
          </a:ln>
          <a:effectLst/>
        </p:spPr>
      </p:cxnSp>
      <p:sp>
        <p:nvSpPr>
          <p:cNvPr id="17" name="椭圆 16">
            <a:extLst>
              <a:ext uri="{FF2B5EF4-FFF2-40B4-BE49-F238E27FC236}">
                <a16:creationId xmlns:a16="http://schemas.microsoft.com/office/drawing/2014/main" id="{77F7D877-935A-40CE-A376-D42A46F6E7BB}"/>
              </a:ext>
            </a:extLst>
          </p:cNvPr>
          <p:cNvSpPr/>
          <p:nvPr/>
        </p:nvSpPr>
        <p:spPr>
          <a:xfrm>
            <a:off x="5727728" y="5162329"/>
            <a:ext cx="96000" cy="96000"/>
          </a:xfrm>
          <a:prstGeom prst="ellipse">
            <a:avLst/>
          </a:prstGeom>
          <a:solidFill>
            <a:sysClr val="windowText" lastClr="000000">
              <a:lumMod val="75000"/>
              <a:lumOff val="25000"/>
            </a:sysClr>
          </a:solidFill>
          <a:ln w="12700" cap="flat" cmpd="sng" algn="ctr">
            <a:solidFill>
              <a:sysClr val="window" lastClr="FFFFFF"/>
            </a:solidFill>
            <a:prstDash val="solid"/>
            <a:miter lim="800000"/>
          </a:ln>
          <a:effectLst/>
        </p:spPr>
        <p:txBody>
          <a:bodyPr rtlCol="0" anchor="ctr"/>
          <a:lstStyle/>
          <a:p>
            <a:pPr algn="ctr">
              <a:defRPr/>
            </a:pPr>
            <a:endParaRPr lang="zh-CN" altLang="en-US" sz="2400" kern="0" dirty="0">
              <a:solidFill>
                <a:prstClr val="white"/>
              </a:solidFill>
              <a:latin typeface="思源黑体 CN Light" panose="020B0300000000000000" pitchFamily="34" charset="-122"/>
              <a:ea typeface="思源黑体 CN Light" panose="020B0300000000000000" pitchFamily="34" charset="-122"/>
            </a:endParaRPr>
          </a:p>
        </p:txBody>
      </p:sp>
      <p:sp>
        <p:nvSpPr>
          <p:cNvPr id="18" name="椭圆 17">
            <a:extLst>
              <a:ext uri="{FF2B5EF4-FFF2-40B4-BE49-F238E27FC236}">
                <a16:creationId xmlns:a16="http://schemas.microsoft.com/office/drawing/2014/main" id="{EF97F767-5932-4E6A-B75F-9EEF3064B2DA}"/>
              </a:ext>
            </a:extLst>
          </p:cNvPr>
          <p:cNvSpPr/>
          <p:nvPr/>
        </p:nvSpPr>
        <p:spPr>
          <a:xfrm>
            <a:off x="4138768" y="3699694"/>
            <a:ext cx="96000" cy="96000"/>
          </a:xfrm>
          <a:prstGeom prst="ellipse">
            <a:avLst/>
          </a:prstGeom>
          <a:solidFill>
            <a:sysClr val="windowText" lastClr="000000">
              <a:lumMod val="75000"/>
              <a:lumOff val="25000"/>
            </a:sysClr>
          </a:solidFill>
          <a:ln w="12700" cap="flat" cmpd="sng" algn="ctr">
            <a:solidFill>
              <a:sysClr val="window" lastClr="FFFFFF"/>
            </a:solidFill>
            <a:prstDash val="solid"/>
            <a:miter lim="800000"/>
          </a:ln>
          <a:effectLst/>
        </p:spPr>
        <p:txBody>
          <a:bodyPr rtlCol="0" anchor="ctr"/>
          <a:lstStyle/>
          <a:p>
            <a:pPr algn="ctr">
              <a:defRPr/>
            </a:pPr>
            <a:endParaRPr lang="zh-CN" altLang="en-US" sz="2400" kern="0" dirty="0">
              <a:solidFill>
                <a:prstClr val="white"/>
              </a:solidFill>
              <a:latin typeface="思源黑体 CN Light" panose="020B0300000000000000" pitchFamily="34" charset="-122"/>
              <a:ea typeface="思源黑体 CN Light" panose="020B0300000000000000" pitchFamily="34" charset="-122"/>
            </a:endParaRPr>
          </a:p>
        </p:txBody>
      </p:sp>
      <p:sp>
        <p:nvSpPr>
          <p:cNvPr id="19" name="椭圆 18">
            <a:extLst>
              <a:ext uri="{FF2B5EF4-FFF2-40B4-BE49-F238E27FC236}">
                <a16:creationId xmlns:a16="http://schemas.microsoft.com/office/drawing/2014/main" id="{F470075E-9E69-4043-BECF-80444FA8C531}"/>
              </a:ext>
            </a:extLst>
          </p:cNvPr>
          <p:cNvSpPr/>
          <p:nvPr/>
        </p:nvSpPr>
        <p:spPr>
          <a:xfrm>
            <a:off x="5740980" y="2207692"/>
            <a:ext cx="96000" cy="96000"/>
          </a:xfrm>
          <a:prstGeom prst="ellipse">
            <a:avLst/>
          </a:prstGeom>
          <a:solidFill>
            <a:sysClr val="windowText" lastClr="000000">
              <a:lumMod val="75000"/>
              <a:lumOff val="25000"/>
            </a:sysClr>
          </a:solidFill>
          <a:ln w="12700" cap="flat" cmpd="sng" algn="ctr">
            <a:solidFill>
              <a:sysClr val="window" lastClr="FFFFFF"/>
            </a:solidFill>
            <a:prstDash val="solid"/>
            <a:miter lim="800000"/>
          </a:ln>
          <a:effectLst/>
        </p:spPr>
        <p:txBody>
          <a:bodyPr rtlCol="0" anchor="ctr"/>
          <a:lstStyle/>
          <a:p>
            <a:pPr algn="ctr">
              <a:defRPr/>
            </a:pPr>
            <a:endParaRPr lang="zh-CN" altLang="en-US" sz="2400" kern="0" dirty="0">
              <a:solidFill>
                <a:prstClr val="white"/>
              </a:solidFill>
              <a:latin typeface="思源黑体 CN Light" panose="020B0300000000000000" pitchFamily="34" charset="-122"/>
              <a:ea typeface="思源黑体 CN Light" panose="020B0300000000000000" pitchFamily="34" charset="-122"/>
            </a:endParaRPr>
          </a:p>
        </p:txBody>
      </p:sp>
      <p:sp>
        <p:nvSpPr>
          <p:cNvPr id="20" name="椭圆 19">
            <a:extLst>
              <a:ext uri="{FF2B5EF4-FFF2-40B4-BE49-F238E27FC236}">
                <a16:creationId xmlns:a16="http://schemas.microsoft.com/office/drawing/2014/main" id="{3F306418-7266-4C93-9107-D33F28055123}"/>
              </a:ext>
            </a:extLst>
          </p:cNvPr>
          <p:cNvSpPr/>
          <p:nvPr/>
        </p:nvSpPr>
        <p:spPr>
          <a:xfrm>
            <a:off x="5771543" y="3699179"/>
            <a:ext cx="96000" cy="96000"/>
          </a:xfrm>
          <a:prstGeom prst="ellipse">
            <a:avLst/>
          </a:prstGeom>
          <a:solidFill>
            <a:sysClr val="windowText" lastClr="000000">
              <a:lumMod val="75000"/>
              <a:lumOff val="25000"/>
            </a:sysClr>
          </a:solidFill>
          <a:ln w="12700" cap="flat" cmpd="sng" algn="ctr">
            <a:solidFill>
              <a:sysClr val="window" lastClr="FFFFFF"/>
            </a:solidFill>
            <a:prstDash val="solid"/>
            <a:miter lim="800000"/>
          </a:ln>
          <a:effectLst/>
        </p:spPr>
        <p:txBody>
          <a:bodyPr rtlCol="0" anchor="ctr"/>
          <a:lstStyle/>
          <a:p>
            <a:pPr algn="ctr">
              <a:defRPr/>
            </a:pPr>
            <a:endParaRPr lang="zh-CN" altLang="en-US" sz="2400" kern="0" dirty="0">
              <a:solidFill>
                <a:prstClr val="white"/>
              </a:solidFill>
              <a:latin typeface="思源黑体 CN Light" panose="020B0300000000000000" pitchFamily="34" charset="-122"/>
              <a:ea typeface="思源黑体 CN Light" panose="020B0300000000000000" pitchFamily="34" charset="-122"/>
            </a:endParaRPr>
          </a:p>
        </p:txBody>
      </p:sp>
      <p:sp>
        <p:nvSpPr>
          <p:cNvPr id="22" name="矩形 21">
            <a:extLst>
              <a:ext uri="{FF2B5EF4-FFF2-40B4-BE49-F238E27FC236}">
                <a16:creationId xmlns:a16="http://schemas.microsoft.com/office/drawing/2014/main" id="{BD56093C-372B-42A8-94C1-B99E33078CCE}"/>
              </a:ext>
            </a:extLst>
          </p:cNvPr>
          <p:cNvSpPr/>
          <p:nvPr/>
        </p:nvSpPr>
        <p:spPr>
          <a:xfrm>
            <a:off x="6317444" y="1937387"/>
            <a:ext cx="679269" cy="679269"/>
          </a:xfrm>
          <a:prstGeom prst="rect">
            <a:avLst/>
          </a:prstGeom>
          <a:gradFill>
            <a:gsLst>
              <a:gs pos="0">
                <a:srgbClr val="00B0F0"/>
              </a:gs>
              <a:gs pos="100000">
                <a:srgbClr val="1C46F2"/>
              </a:gs>
            </a:gsLst>
            <a:lin ang="5400000" scaled="1"/>
          </a:gradFill>
          <a:ln w="12700" cap="flat" cmpd="sng" algn="ctr">
            <a:noFill/>
            <a:prstDash val="solid"/>
            <a:miter lim="800000"/>
          </a:ln>
          <a:effectLst/>
        </p:spPr>
        <p:txBody>
          <a:bodyPr rtlCol="0" anchor="ctr"/>
          <a:lstStyle/>
          <a:p>
            <a:pPr>
              <a:defRPr/>
            </a:pP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27" name="Freeform 23">
            <a:extLst>
              <a:ext uri="{FF2B5EF4-FFF2-40B4-BE49-F238E27FC236}">
                <a16:creationId xmlns:a16="http://schemas.microsoft.com/office/drawing/2014/main" id="{73B64581-C6C0-4F10-BDF2-29D8EBD3B36F}"/>
              </a:ext>
            </a:extLst>
          </p:cNvPr>
          <p:cNvSpPr>
            <a:spLocks noEditPoints="1"/>
          </p:cNvSpPr>
          <p:nvPr/>
        </p:nvSpPr>
        <p:spPr bwMode="auto">
          <a:xfrm>
            <a:off x="6493116" y="2058901"/>
            <a:ext cx="322695" cy="43624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ysClr val="windowText" lastClr="000000"/>
              </a:solidFill>
              <a:latin typeface="思源黑体 CN Light" panose="020B0300000000000000" pitchFamily="34" charset="-122"/>
              <a:ea typeface="思源黑体 CN Light" panose="020B0300000000000000" pitchFamily="34" charset="-122"/>
            </a:endParaRPr>
          </a:p>
        </p:txBody>
      </p:sp>
      <p:sp>
        <p:nvSpPr>
          <p:cNvPr id="28" name="Freeform 24">
            <a:extLst>
              <a:ext uri="{FF2B5EF4-FFF2-40B4-BE49-F238E27FC236}">
                <a16:creationId xmlns:a16="http://schemas.microsoft.com/office/drawing/2014/main" id="{24DEAFAC-41C2-4D38-AE2F-0BC9CDB5520A}"/>
              </a:ext>
            </a:extLst>
          </p:cNvPr>
          <p:cNvSpPr>
            <a:spLocks/>
          </p:cNvSpPr>
          <p:nvPr/>
        </p:nvSpPr>
        <p:spPr bwMode="auto">
          <a:xfrm>
            <a:off x="6498561" y="2125438"/>
            <a:ext cx="322468" cy="103553"/>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ysClr val="windowText" lastClr="000000"/>
              </a:solidFill>
              <a:latin typeface="思源黑体 CN Light" panose="020B0300000000000000" pitchFamily="34" charset="-122"/>
              <a:ea typeface="思源黑体 CN Light" panose="020B0300000000000000" pitchFamily="34" charset="-122"/>
            </a:endParaRPr>
          </a:p>
        </p:txBody>
      </p:sp>
      <p:sp>
        <p:nvSpPr>
          <p:cNvPr id="25" name="文本框 24">
            <a:extLst>
              <a:ext uri="{FF2B5EF4-FFF2-40B4-BE49-F238E27FC236}">
                <a16:creationId xmlns:a16="http://schemas.microsoft.com/office/drawing/2014/main" id="{E06BE203-7040-4B80-92E1-98A2CEC94335}"/>
              </a:ext>
            </a:extLst>
          </p:cNvPr>
          <p:cNvSpPr txBox="1"/>
          <p:nvPr/>
        </p:nvSpPr>
        <p:spPr>
          <a:xfrm>
            <a:off x="7230258" y="1785487"/>
            <a:ext cx="1634236" cy="369332"/>
          </a:xfrm>
          <a:prstGeom prst="rect">
            <a:avLst/>
          </a:prstGeom>
          <a:noFill/>
          <a:effectLst/>
        </p:spPr>
        <p:txBody>
          <a:bodyPr vert="horz" wrap="square" rtlCol="0">
            <a:spAutoFit/>
          </a:bodyPr>
          <a:lstStyle/>
          <a:p>
            <a:r>
              <a:rPr lang="zh-CN" altLang="en-US">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rPr>
              <a:t>标题文字添加</a:t>
            </a:r>
            <a:endParaRPr lang="zh-CN" altLang="en-US" dirty="0">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id="{A87FDD0D-00DA-40B3-A23C-7DCDAB315860}"/>
              </a:ext>
            </a:extLst>
          </p:cNvPr>
          <p:cNvSpPr txBox="1"/>
          <p:nvPr/>
        </p:nvSpPr>
        <p:spPr>
          <a:xfrm>
            <a:off x="7216403" y="2118633"/>
            <a:ext cx="4277977" cy="603435"/>
          </a:xfrm>
          <a:prstGeom prst="rect">
            <a:avLst/>
          </a:prstGeom>
          <a:noFill/>
          <a:effectLst/>
        </p:spPr>
        <p:txBody>
          <a:bodyPr vert="horz" wrap="square" rtlCol="0">
            <a:spAutoFit/>
          </a:bodyPr>
          <a:lstStyle/>
          <a:p>
            <a:pPr>
              <a:lnSpc>
                <a:spcPct val="160000"/>
              </a:lnSpc>
            </a:pPr>
            <a:r>
              <a:rPr lang="zh-CN" altLang="en-US" sz="1100" kern="0" dirty="0">
                <a:solidFill>
                  <a:prstClr val="black"/>
                </a:solidFill>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
        <p:nvSpPr>
          <p:cNvPr id="33" name="矩形 32">
            <a:extLst>
              <a:ext uri="{FF2B5EF4-FFF2-40B4-BE49-F238E27FC236}">
                <a16:creationId xmlns:a16="http://schemas.microsoft.com/office/drawing/2014/main" id="{9D05D9A2-2109-4029-9868-852ABC6F6D00}"/>
              </a:ext>
            </a:extLst>
          </p:cNvPr>
          <p:cNvSpPr/>
          <p:nvPr/>
        </p:nvSpPr>
        <p:spPr>
          <a:xfrm>
            <a:off x="6317444" y="3422961"/>
            <a:ext cx="679269" cy="679269"/>
          </a:xfrm>
          <a:prstGeom prst="rect">
            <a:avLst/>
          </a:prstGeom>
          <a:gradFill>
            <a:gsLst>
              <a:gs pos="0">
                <a:srgbClr val="00B0F0"/>
              </a:gs>
              <a:gs pos="100000">
                <a:srgbClr val="1C46F2"/>
              </a:gs>
            </a:gsLst>
            <a:lin ang="5400000" scaled="1"/>
          </a:gradFill>
          <a:ln w="12700" cap="flat" cmpd="sng" algn="ctr">
            <a:noFill/>
            <a:prstDash val="solid"/>
            <a:miter lim="800000"/>
          </a:ln>
          <a:effectLst/>
        </p:spPr>
        <p:txBody>
          <a:bodyPr rtlCol="0" anchor="ctr"/>
          <a:lstStyle/>
          <a:p>
            <a:pPr>
              <a:defRPr/>
            </a:pP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8" name="Oval 302">
            <a:extLst>
              <a:ext uri="{FF2B5EF4-FFF2-40B4-BE49-F238E27FC236}">
                <a16:creationId xmlns:a16="http://schemas.microsoft.com/office/drawing/2014/main" id="{511176F5-A15D-403F-9DFD-2AD4B19E4106}"/>
              </a:ext>
            </a:extLst>
          </p:cNvPr>
          <p:cNvSpPr>
            <a:spLocks noChangeArrowheads="1"/>
          </p:cNvSpPr>
          <p:nvPr/>
        </p:nvSpPr>
        <p:spPr bwMode="auto">
          <a:xfrm>
            <a:off x="6550070" y="3532742"/>
            <a:ext cx="69896" cy="88714"/>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39" name="Freeform 303">
            <a:extLst>
              <a:ext uri="{FF2B5EF4-FFF2-40B4-BE49-F238E27FC236}">
                <a16:creationId xmlns:a16="http://schemas.microsoft.com/office/drawing/2014/main" id="{D5FB2A86-1309-442E-A842-812D6BBFB2CC}"/>
              </a:ext>
            </a:extLst>
          </p:cNvPr>
          <p:cNvSpPr>
            <a:spLocks noEditPoints="1"/>
          </p:cNvSpPr>
          <p:nvPr/>
        </p:nvSpPr>
        <p:spPr bwMode="auto">
          <a:xfrm>
            <a:off x="6454187" y="3629519"/>
            <a:ext cx="256285" cy="362920"/>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0" name="Freeform 304">
            <a:extLst>
              <a:ext uri="{FF2B5EF4-FFF2-40B4-BE49-F238E27FC236}">
                <a16:creationId xmlns:a16="http://schemas.microsoft.com/office/drawing/2014/main" id="{DE846161-9FB6-4AD7-B619-3E62E217438F}"/>
              </a:ext>
            </a:extLst>
          </p:cNvPr>
          <p:cNvSpPr>
            <a:spLocks/>
          </p:cNvSpPr>
          <p:nvPr/>
        </p:nvSpPr>
        <p:spPr bwMode="auto">
          <a:xfrm>
            <a:off x="6590394" y="3930606"/>
            <a:ext cx="50182" cy="61831"/>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1" name="Freeform 305">
            <a:extLst>
              <a:ext uri="{FF2B5EF4-FFF2-40B4-BE49-F238E27FC236}">
                <a16:creationId xmlns:a16="http://schemas.microsoft.com/office/drawing/2014/main" id="{6BFCFA6A-F578-4A93-952E-37A6FA2F9347}"/>
              </a:ext>
            </a:extLst>
          </p:cNvPr>
          <p:cNvSpPr>
            <a:spLocks/>
          </p:cNvSpPr>
          <p:nvPr/>
        </p:nvSpPr>
        <p:spPr bwMode="auto">
          <a:xfrm>
            <a:off x="6704201" y="3727191"/>
            <a:ext cx="44805" cy="34052"/>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2" name="Freeform 306">
            <a:extLst>
              <a:ext uri="{FF2B5EF4-FFF2-40B4-BE49-F238E27FC236}">
                <a16:creationId xmlns:a16="http://schemas.microsoft.com/office/drawing/2014/main" id="{3012E658-67DE-43B0-9A73-CE18EDEB5044}"/>
              </a:ext>
            </a:extLst>
          </p:cNvPr>
          <p:cNvSpPr>
            <a:spLocks/>
          </p:cNvSpPr>
          <p:nvPr/>
        </p:nvSpPr>
        <p:spPr bwMode="auto">
          <a:xfrm>
            <a:off x="6645058" y="3733464"/>
            <a:ext cx="51079" cy="4928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3" name="Freeform 307">
            <a:extLst>
              <a:ext uri="{FF2B5EF4-FFF2-40B4-BE49-F238E27FC236}">
                <a16:creationId xmlns:a16="http://schemas.microsoft.com/office/drawing/2014/main" id="{8E7B5102-17E9-4367-8EE0-464686D678E5}"/>
              </a:ext>
            </a:extLst>
          </p:cNvPr>
          <p:cNvSpPr>
            <a:spLocks/>
          </p:cNvSpPr>
          <p:nvPr/>
        </p:nvSpPr>
        <p:spPr bwMode="auto">
          <a:xfrm>
            <a:off x="6600253" y="3773788"/>
            <a:ext cx="51079" cy="51079"/>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4" name="Freeform 308">
            <a:extLst>
              <a:ext uri="{FF2B5EF4-FFF2-40B4-BE49-F238E27FC236}">
                <a16:creationId xmlns:a16="http://schemas.microsoft.com/office/drawing/2014/main" id="{FCF70530-622A-4059-BB8C-FA2543FBC520}"/>
              </a:ext>
            </a:extLst>
          </p:cNvPr>
          <p:cNvSpPr>
            <a:spLocks/>
          </p:cNvSpPr>
          <p:nvPr/>
        </p:nvSpPr>
        <p:spPr bwMode="auto">
          <a:xfrm>
            <a:off x="6590396" y="3832931"/>
            <a:ext cx="33156" cy="43013"/>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5" name="Freeform 309">
            <a:extLst>
              <a:ext uri="{FF2B5EF4-FFF2-40B4-BE49-F238E27FC236}">
                <a16:creationId xmlns:a16="http://schemas.microsoft.com/office/drawing/2014/main" id="{DF264579-3A31-4EBF-95B5-4AC75F19ED7A}"/>
              </a:ext>
            </a:extLst>
          </p:cNvPr>
          <p:cNvSpPr>
            <a:spLocks/>
          </p:cNvSpPr>
          <p:nvPr/>
        </p:nvSpPr>
        <p:spPr bwMode="auto">
          <a:xfrm>
            <a:off x="6596669" y="3884009"/>
            <a:ext cx="48389" cy="51079"/>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6" name="Freeform 310">
            <a:extLst>
              <a:ext uri="{FF2B5EF4-FFF2-40B4-BE49-F238E27FC236}">
                <a16:creationId xmlns:a16="http://schemas.microsoft.com/office/drawing/2014/main" id="{3CCBD0CB-2AB7-435C-A4C9-FB986652DD69}"/>
              </a:ext>
            </a:extLst>
          </p:cNvPr>
          <p:cNvSpPr>
            <a:spLocks/>
          </p:cNvSpPr>
          <p:nvPr/>
        </p:nvSpPr>
        <p:spPr bwMode="auto">
          <a:xfrm>
            <a:off x="6636993" y="3930606"/>
            <a:ext cx="50182" cy="48389"/>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7" name="Freeform 311">
            <a:extLst>
              <a:ext uri="{FF2B5EF4-FFF2-40B4-BE49-F238E27FC236}">
                <a16:creationId xmlns:a16="http://schemas.microsoft.com/office/drawing/2014/main" id="{2A24DE8B-878A-4D8D-A168-ADE526C2F637}"/>
              </a:ext>
            </a:extLst>
          </p:cNvPr>
          <p:cNvSpPr>
            <a:spLocks/>
          </p:cNvSpPr>
          <p:nvPr/>
        </p:nvSpPr>
        <p:spPr bwMode="auto">
          <a:xfrm>
            <a:off x="6693448" y="3955699"/>
            <a:ext cx="44805" cy="36740"/>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8" name="Freeform 312">
            <a:extLst>
              <a:ext uri="{FF2B5EF4-FFF2-40B4-BE49-F238E27FC236}">
                <a16:creationId xmlns:a16="http://schemas.microsoft.com/office/drawing/2014/main" id="{D982CC34-574E-4D4B-AD44-341A1B02A009}"/>
              </a:ext>
            </a:extLst>
          </p:cNvPr>
          <p:cNvSpPr>
            <a:spLocks/>
          </p:cNvSpPr>
          <p:nvPr/>
        </p:nvSpPr>
        <p:spPr bwMode="auto">
          <a:xfrm>
            <a:off x="6747216" y="3935089"/>
            <a:ext cx="50182" cy="48389"/>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49" name="Freeform 313">
            <a:extLst>
              <a:ext uri="{FF2B5EF4-FFF2-40B4-BE49-F238E27FC236}">
                <a16:creationId xmlns:a16="http://schemas.microsoft.com/office/drawing/2014/main" id="{FD6BF464-D6D7-4A55-B60D-1E708EB689E3}"/>
              </a:ext>
            </a:extLst>
          </p:cNvPr>
          <p:cNvSpPr>
            <a:spLocks/>
          </p:cNvSpPr>
          <p:nvPr/>
        </p:nvSpPr>
        <p:spPr bwMode="auto">
          <a:xfrm>
            <a:off x="6793812" y="3894764"/>
            <a:ext cx="48389" cy="48389"/>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50" name="Freeform 314">
            <a:extLst>
              <a:ext uri="{FF2B5EF4-FFF2-40B4-BE49-F238E27FC236}">
                <a16:creationId xmlns:a16="http://schemas.microsoft.com/office/drawing/2014/main" id="{8C1035B5-420E-435A-BE96-559453823537}"/>
              </a:ext>
            </a:extLst>
          </p:cNvPr>
          <p:cNvSpPr>
            <a:spLocks/>
          </p:cNvSpPr>
          <p:nvPr/>
        </p:nvSpPr>
        <p:spPr bwMode="auto">
          <a:xfrm>
            <a:off x="6818902" y="3843685"/>
            <a:ext cx="35844" cy="42117"/>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51" name="Freeform 315">
            <a:extLst>
              <a:ext uri="{FF2B5EF4-FFF2-40B4-BE49-F238E27FC236}">
                <a16:creationId xmlns:a16="http://schemas.microsoft.com/office/drawing/2014/main" id="{4AA9EA8A-2D5F-4620-90EC-76AFDC4A9366}"/>
              </a:ext>
            </a:extLst>
          </p:cNvPr>
          <p:cNvSpPr>
            <a:spLocks/>
          </p:cNvSpPr>
          <p:nvPr/>
        </p:nvSpPr>
        <p:spPr bwMode="auto">
          <a:xfrm>
            <a:off x="6797396" y="3784543"/>
            <a:ext cx="49286" cy="48389"/>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52" name="Freeform 316">
            <a:extLst>
              <a:ext uri="{FF2B5EF4-FFF2-40B4-BE49-F238E27FC236}">
                <a16:creationId xmlns:a16="http://schemas.microsoft.com/office/drawing/2014/main" id="{DD8B901F-885E-4521-B390-287F86BD139B}"/>
              </a:ext>
            </a:extLst>
          </p:cNvPr>
          <p:cNvSpPr>
            <a:spLocks/>
          </p:cNvSpPr>
          <p:nvPr/>
        </p:nvSpPr>
        <p:spPr bwMode="auto">
          <a:xfrm>
            <a:off x="6755279" y="3739738"/>
            <a:ext cx="51078" cy="4928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53" name="Freeform 317">
            <a:extLst>
              <a:ext uri="{FF2B5EF4-FFF2-40B4-BE49-F238E27FC236}">
                <a16:creationId xmlns:a16="http://schemas.microsoft.com/office/drawing/2014/main" id="{39233470-0E80-4D63-A62F-DAD23E0738C8}"/>
              </a:ext>
            </a:extLst>
          </p:cNvPr>
          <p:cNvSpPr>
            <a:spLocks noEditPoints="1"/>
          </p:cNvSpPr>
          <p:nvPr/>
        </p:nvSpPr>
        <p:spPr bwMode="auto">
          <a:xfrm>
            <a:off x="6613694" y="3748699"/>
            <a:ext cx="217753" cy="220441"/>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54" name="Oval 318">
            <a:extLst>
              <a:ext uri="{FF2B5EF4-FFF2-40B4-BE49-F238E27FC236}">
                <a16:creationId xmlns:a16="http://schemas.microsoft.com/office/drawing/2014/main" id="{2AEEEC9D-BF8D-4763-AC8C-5694999174F2}"/>
              </a:ext>
            </a:extLst>
          </p:cNvPr>
          <p:cNvSpPr>
            <a:spLocks noChangeArrowheads="1"/>
          </p:cNvSpPr>
          <p:nvPr/>
        </p:nvSpPr>
        <p:spPr bwMode="auto">
          <a:xfrm>
            <a:off x="6674629" y="3812323"/>
            <a:ext cx="93195" cy="93195"/>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rgbClr val="000000"/>
              </a:solidFill>
              <a:latin typeface="思源黑体 CN Light" panose="020B0300000000000000" pitchFamily="34" charset="-122"/>
              <a:ea typeface="思源黑体 CN Light" panose="020B0300000000000000" pitchFamily="34" charset="-122"/>
            </a:endParaRPr>
          </a:p>
        </p:txBody>
      </p:sp>
      <p:sp>
        <p:nvSpPr>
          <p:cNvPr id="36" name="文本框 35">
            <a:extLst>
              <a:ext uri="{FF2B5EF4-FFF2-40B4-BE49-F238E27FC236}">
                <a16:creationId xmlns:a16="http://schemas.microsoft.com/office/drawing/2014/main" id="{22782D50-60CF-411B-B237-E35587B0E4A4}"/>
              </a:ext>
            </a:extLst>
          </p:cNvPr>
          <p:cNvSpPr txBox="1"/>
          <p:nvPr/>
        </p:nvSpPr>
        <p:spPr>
          <a:xfrm>
            <a:off x="7244113" y="3271061"/>
            <a:ext cx="1634236" cy="369332"/>
          </a:xfrm>
          <a:prstGeom prst="rect">
            <a:avLst/>
          </a:prstGeom>
          <a:noFill/>
          <a:effectLst/>
        </p:spPr>
        <p:txBody>
          <a:bodyPr vert="horz" wrap="square" rtlCol="0">
            <a:spAutoFit/>
          </a:bodyPr>
          <a:lstStyle/>
          <a:p>
            <a:r>
              <a:rPr lang="zh-CN" altLang="en-US">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BCA490D7-0CFD-4833-B01A-C450E5EAB6DC}"/>
              </a:ext>
            </a:extLst>
          </p:cNvPr>
          <p:cNvSpPr txBox="1"/>
          <p:nvPr/>
        </p:nvSpPr>
        <p:spPr>
          <a:xfrm>
            <a:off x="7230258" y="3604207"/>
            <a:ext cx="4277977" cy="603435"/>
          </a:xfrm>
          <a:prstGeom prst="rect">
            <a:avLst/>
          </a:prstGeom>
          <a:noFill/>
          <a:effectLst/>
        </p:spPr>
        <p:txBody>
          <a:bodyPr vert="horz" wrap="square" rtlCol="0">
            <a:spAutoFit/>
          </a:bodyPr>
          <a:lstStyle/>
          <a:p>
            <a:pPr>
              <a:lnSpc>
                <a:spcPct val="160000"/>
              </a:lnSpc>
            </a:pPr>
            <a:r>
              <a:rPr lang="zh-CN" altLang="en-US" sz="1100" kern="0" dirty="0">
                <a:solidFill>
                  <a:prstClr val="black"/>
                </a:solidFill>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
        <p:nvSpPr>
          <p:cNvPr id="56" name="矩形 55">
            <a:extLst>
              <a:ext uri="{FF2B5EF4-FFF2-40B4-BE49-F238E27FC236}">
                <a16:creationId xmlns:a16="http://schemas.microsoft.com/office/drawing/2014/main" id="{8A61A9D2-49D1-4071-B737-459DFF3389EE}"/>
              </a:ext>
            </a:extLst>
          </p:cNvPr>
          <p:cNvSpPr/>
          <p:nvPr/>
        </p:nvSpPr>
        <p:spPr>
          <a:xfrm>
            <a:off x="6314831" y="4870695"/>
            <a:ext cx="679269" cy="679269"/>
          </a:xfrm>
          <a:prstGeom prst="rect">
            <a:avLst/>
          </a:prstGeom>
          <a:gradFill>
            <a:gsLst>
              <a:gs pos="0">
                <a:srgbClr val="00B0F0"/>
              </a:gs>
              <a:gs pos="100000">
                <a:srgbClr val="1C46F2"/>
              </a:gs>
            </a:gsLst>
            <a:lin ang="5400000" scaled="1"/>
          </a:gradFill>
          <a:ln w="12700" cap="flat" cmpd="sng" algn="ctr">
            <a:noFill/>
            <a:prstDash val="solid"/>
            <a:miter lim="800000"/>
          </a:ln>
          <a:effectLst/>
        </p:spPr>
        <p:txBody>
          <a:bodyPr rtlCol="0" anchor="ctr"/>
          <a:lstStyle/>
          <a:p>
            <a:pPr>
              <a:defRPr/>
            </a:pP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61" name="Freeform 12">
            <a:extLst>
              <a:ext uri="{FF2B5EF4-FFF2-40B4-BE49-F238E27FC236}">
                <a16:creationId xmlns:a16="http://schemas.microsoft.com/office/drawing/2014/main" id="{F50CC3F4-1193-4A79-B9C9-85AC64B5BC26}"/>
              </a:ext>
            </a:extLst>
          </p:cNvPr>
          <p:cNvSpPr>
            <a:spLocks/>
          </p:cNvSpPr>
          <p:nvPr/>
        </p:nvSpPr>
        <p:spPr bwMode="auto">
          <a:xfrm>
            <a:off x="6602943" y="5298044"/>
            <a:ext cx="249200" cy="103636"/>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ysClr val="windowText" lastClr="000000"/>
              </a:solidFill>
              <a:latin typeface="思源黑体 CN Light" panose="020B0300000000000000" pitchFamily="34" charset="-122"/>
              <a:ea typeface="思源黑体 CN Light" panose="020B0300000000000000" pitchFamily="34" charset="-122"/>
            </a:endParaRPr>
          </a:p>
        </p:txBody>
      </p:sp>
      <p:sp>
        <p:nvSpPr>
          <p:cNvPr id="62" name="Freeform 13">
            <a:extLst>
              <a:ext uri="{FF2B5EF4-FFF2-40B4-BE49-F238E27FC236}">
                <a16:creationId xmlns:a16="http://schemas.microsoft.com/office/drawing/2014/main" id="{1E8D06EC-2539-4161-BDF3-4E148CE88A51}"/>
              </a:ext>
            </a:extLst>
          </p:cNvPr>
          <p:cNvSpPr>
            <a:spLocks noEditPoints="1"/>
          </p:cNvSpPr>
          <p:nvPr/>
        </p:nvSpPr>
        <p:spPr bwMode="auto">
          <a:xfrm>
            <a:off x="6472012" y="5018979"/>
            <a:ext cx="286184" cy="354617"/>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600" kern="0" dirty="0">
              <a:solidFill>
                <a:sysClr val="windowText" lastClr="000000"/>
              </a:solidFill>
              <a:latin typeface="思源黑体 CN Light" panose="020B0300000000000000" pitchFamily="34" charset="-122"/>
              <a:ea typeface="思源黑体 CN Light" panose="020B0300000000000000" pitchFamily="34" charset="-122"/>
            </a:endParaRPr>
          </a:p>
        </p:txBody>
      </p:sp>
      <p:sp>
        <p:nvSpPr>
          <p:cNvPr id="59" name="文本框 58">
            <a:extLst>
              <a:ext uri="{FF2B5EF4-FFF2-40B4-BE49-F238E27FC236}">
                <a16:creationId xmlns:a16="http://schemas.microsoft.com/office/drawing/2014/main" id="{51AAAA68-34C4-4F68-AE50-8569C3CAB8CF}"/>
              </a:ext>
            </a:extLst>
          </p:cNvPr>
          <p:cNvSpPr txBox="1"/>
          <p:nvPr/>
        </p:nvSpPr>
        <p:spPr>
          <a:xfrm>
            <a:off x="7257968" y="4718795"/>
            <a:ext cx="1634236" cy="369332"/>
          </a:xfrm>
          <a:prstGeom prst="rect">
            <a:avLst/>
          </a:prstGeom>
          <a:noFill/>
          <a:effectLst/>
        </p:spPr>
        <p:txBody>
          <a:bodyPr vert="horz" wrap="square" rtlCol="0">
            <a:spAutoFit/>
          </a:bodyPr>
          <a:lstStyle/>
          <a:p>
            <a:r>
              <a:rPr lang="zh-CN" altLang="en-US">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rPr>
              <a:t>标题文字添加</a:t>
            </a:r>
            <a:endParaRPr lang="zh-CN" altLang="en-US" dirty="0">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endParaRPr>
          </a:p>
        </p:txBody>
      </p:sp>
      <p:sp>
        <p:nvSpPr>
          <p:cNvPr id="60" name="文本框 59">
            <a:extLst>
              <a:ext uri="{FF2B5EF4-FFF2-40B4-BE49-F238E27FC236}">
                <a16:creationId xmlns:a16="http://schemas.microsoft.com/office/drawing/2014/main" id="{8B1BB048-D915-4F45-879C-8B9810815DD2}"/>
              </a:ext>
            </a:extLst>
          </p:cNvPr>
          <p:cNvSpPr txBox="1"/>
          <p:nvPr/>
        </p:nvSpPr>
        <p:spPr>
          <a:xfrm>
            <a:off x="7244113" y="5051941"/>
            <a:ext cx="4277977" cy="603435"/>
          </a:xfrm>
          <a:prstGeom prst="rect">
            <a:avLst/>
          </a:prstGeom>
          <a:noFill/>
          <a:effectLst/>
        </p:spPr>
        <p:txBody>
          <a:bodyPr vert="horz" wrap="square" rtlCol="0">
            <a:spAutoFit/>
          </a:bodyPr>
          <a:lstStyle/>
          <a:p>
            <a:pPr>
              <a:lnSpc>
                <a:spcPct val="160000"/>
              </a:lnSpc>
            </a:pPr>
            <a:r>
              <a:rPr lang="zh-CN" altLang="en-US" sz="1100" kern="0" dirty="0">
                <a:solidFill>
                  <a:prstClr val="black"/>
                </a:solidFill>
                <a:latin typeface="思源黑体 CN Light" panose="020B0300000000000000" pitchFamily="34" charset="-122"/>
                <a:ea typeface="思源黑体 CN Light" panose="020B0300000000000000" pitchFamily="34" charset="-122"/>
                <a:cs typeface="+mn-ea"/>
                <a:sym typeface="+mn-lt"/>
              </a:rPr>
              <a:t>标题文字添加，添加标题文字，修改文字内容，也可以直接复制你的内容到此。</a:t>
            </a:r>
          </a:p>
        </p:txBody>
      </p:sp>
    </p:spTree>
    <p:extLst>
      <p:ext uri="{BB962C8B-B14F-4D97-AF65-F5344CB8AC3E}">
        <p14:creationId xmlns:p14="http://schemas.microsoft.com/office/powerpoint/2010/main" val="163337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4">
            <a:extLst>
              <a:ext uri="{FF2B5EF4-FFF2-40B4-BE49-F238E27FC236}">
                <a16:creationId xmlns:a16="http://schemas.microsoft.com/office/drawing/2014/main" id="{4FD078DE-C3F0-459A-8478-3EE2708DE447}"/>
              </a:ext>
            </a:extLst>
          </p:cNvPr>
          <p:cNvSpPr/>
          <p:nvPr/>
        </p:nvSpPr>
        <p:spPr>
          <a:xfrm>
            <a:off x="542646" y="295014"/>
            <a:ext cx="579880" cy="570268"/>
          </a:xfrm>
          <a:custGeom>
            <a:avLst/>
            <a:gdLst>
              <a:gd name="connsiteX0" fmla="*/ 506016 w 1341940"/>
              <a:gd name="connsiteY0" fmla="*/ 754147 h 1319693"/>
              <a:gd name="connsiteX1" fmla="*/ 59531 w 1341940"/>
              <a:gd name="connsiteY1" fmla="*/ 754147 h 1319693"/>
              <a:gd name="connsiteX2" fmla="*/ 0 w 1341940"/>
              <a:gd name="connsiteY2" fmla="*/ 813678 h 1319693"/>
              <a:gd name="connsiteX3" fmla="*/ 0 w 1341940"/>
              <a:gd name="connsiteY3" fmla="*/ 1260163 h 1319693"/>
              <a:gd name="connsiteX4" fmla="*/ 59531 w 1341940"/>
              <a:gd name="connsiteY4" fmla="*/ 1319694 h 1319693"/>
              <a:gd name="connsiteX5" fmla="*/ 506016 w 1341940"/>
              <a:gd name="connsiteY5" fmla="*/ 1319694 h 1319693"/>
              <a:gd name="connsiteX6" fmla="*/ 565547 w 1341940"/>
              <a:gd name="connsiteY6" fmla="*/ 1260163 h 1319693"/>
              <a:gd name="connsiteX7" fmla="*/ 565547 w 1341940"/>
              <a:gd name="connsiteY7" fmla="*/ 813678 h 1319693"/>
              <a:gd name="connsiteX8" fmla="*/ 506016 w 1341940"/>
              <a:gd name="connsiteY8" fmla="*/ 754147 h 1319693"/>
              <a:gd name="connsiteX9" fmla="*/ 446484 w 1341940"/>
              <a:gd name="connsiteY9" fmla="*/ 1200631 h 1319693"/>
              <a:gd name="connsiteX10" fmla="*/ 119063 w 1341940"/>
              <a:gd name="connsiteY10" fmla="*/ 1200631 h 1319693"/>
              <a:gd name="connsiteX11" fmla="*/ 119063 w 1341940"/>
              <a:gd name="connsiteY11" fmla="*/ 873210 h 1319693"/>
              <a:gd name="connsiteX12" fmla="*/ 446484 w 1341940"/>
              <a:gd name="connsiteY12" fmla="*/ 873210 h 1319693"/>
              <a:gd name="connsiteX13" fmla="*/ 446484 w 1341940"/>
              <a:gd name="connsiteY13" fmla="*/ 1200631 h 1319693"/>
              <a:gd name="connsiteX14" fmla="*/ 506016 w 1341940"/>
              <a:gd name="connsiteY14" fmla="*/ 33488 h 1319693"/>
              <a:gd name="connsiteX15" fmla="*/ 59531 w 1341940"/>
              <a:gd name="connsiteY15" fmla="*/ 33488 h 1319693"/>
              <a:gd name="connsiteX16" fmla="*/ 0 w 1341940"/>
              <a:gd name="connsiteY16" fmla="*/ 93019 h 1319693"/>
              <a:gd name="connsiteX17" fmla="*/ 0 w 1341940"/>
              <a:gd name="connsiteY17" fmla="*/ 539503 h 1319693"/>
              <a:gd name="connsiteX18" fmla="*/ 59531 w 1341940"/>
              <a:gd name="connsiteY18" fmla="*/ 599035 h 1319693"/>
              <a:gd name="connsiteX19" fmla="*/ 506016 w 1341940"/>
              <a:gd name="connsiteY19" fmla="*/ 599035 h 1319693"/>
              <a:gd name="connsiteX20" fmla="*/ 565547 w 1341940"/>
              <a:gd name="connsiteY20" fmla="*/ 539503 h 1319693"/>
              <a:gd name="connsiteX21" fmla="*/ 565547 w 1341940"/>
              <a:gd name="connsiteY21" fmla="*/ 93019 h 1319693"/>
              <a:gd name="connsiteX22" fmla="*/ 506016 w 1341940"/>
              <a:gd name="connsiteY22" fmla="*/ 33488 h 1319693"/>
              <a:gd name="connsiteX23" fmla="*/ 446484 w 1341940"/>
              <a:gd name="connsiteY23" fmla="*/ 479972 h 1319693"/>
              <a:gd name="connsiteX24" fmla="*/ 119063 w 1341940"/>
              <a:gd name="connsiteY24" fmla="*/ 479972 h 1319693"/>
              <a:gd name="connsiteX25" fmla="*/ 119063 w 1341940"/>
              <a:gd name="connsiteY25" fmla="*/ 152550 h 1319693"/>
              <a:gd name="connsiteX26" fmla="*/ 446484 w 1341940"/>
              <a:gd name="connsiteY26" fmla="*/ 152550 h 1319693"/>
              <a:gd name="connsiteX27" fmla="*/ 446484 w 1341940"/>
              <a:gd name="connsiteY27" fmla="*/ 479972 h 1319693"/>
              <a:gd name="connsiteX28" fmla="*/ 1245202 w 1341940"/>
              <a:gd name="connsiteY28" fmla="*/ 754147 h 1319693"/>
              <a:gd name="connsiteX29" fmla="*/ 798718 w 1341940"/>
              <a:gd name="connsiteY29" fmla="*/ 754147 h 1319693"/>
              <a:gd name="connsiteX30" fmla="*/ 739187 w 1341940"/>
              <a:gd name="connsiteY30" fmla="*/ 813678 h 1319693"/>
              <a:gd name="connsiteX31" fmla="*/ 739187 w 1341940"/>
              <a:gd name="connsiteY31" fmla="*/ 1260163 h 1319693"/>
              <a:gd name="connsiteX32" fmla="*/ 798718 w 1341940"/>
              <a:gd name="connsiteY32" fmla="*/ 1319694 h 1319693"/>
              <a:gd name="connsiteX33" fmla="*/ 1245202 w 1341940"/>
              <a:gd name="connsiteY33" fmla="*/ 1319694 h 1319693"/>
              <a:gd name="connsiteX34" fmla="*/ 1304733 w 1341940"/>
              <a:gd name="connsiteY34" fmla="*/ 1260163 h 1319693"/>
              <a:gd name="connsiteX35" fmla="*/ 1304733 w 1341940"/>
              <a:gd name="connsiteY35" fmla="*/ 813678 h 1319693"/>
              <a:gd name="connsiteX36" fmla="*/ 1245202 w 1341940"/>
              <a:gd name="connsiteY36" fmla="*/ 754147 h 1319693"/>
              <a:gd name="connsiteX37" fmla="*/ 1185671 w 1341940"/>
              <a:gd name="connsiteY37" fmla="*/ 1200631 h 1319693"/>
              <a:gd name="connsiteX38" fmla="*/ 858249 w 1341940"/>
              <a:gd name="connsiteY38" fmla="*/ 1200631 h 1319693"/>
              <a:gd name="connsiteX39" fmla="*/ 858249 w 1341940"/>
              <a:gd name="connsiteY39" fmla="*/ 873210 h 1319693"/>
              <a:gd name="connsiteX40" fmla="*/ 1185671 w 1341940"/>
              <a:gd name="connsiteY40" fmla="*/ 873210 h 1319693"/>
              <a:gd name="connsiteX41" fmla="*/ 1185671 w 1341940"/>
              <a:gd name="connsiteY41" fmla="*/ 1200631 h 1319693"/>
              <a:gd name="connsiteX42" fmla="*/ 1324505 w 1341940"/>
              <a:gd name="connsiteY42" fmla="*/ 277886 h 1319693"/>
              <a:gd name="connsiteX43" fmla="*/ 1064056 w 1341940"/>
              <a:gd name="connsiteY43" fmla="*/ 17437 h 1319693"/>
              <a:gd name="connsiteX44" fmla="*/ 979864 w 1341940"/>
              <a:gd name="connsiteY44" fmla="*/ 17437 h 1319693"/>
              <a:gd name="connsiteX45" fmla="*/ 719415 w 1341940"/>
              <a:gd name="connsiteY45" fmla="*/ 277886 h 1319693"/>
              <a:gd name="connsiteX46" fmla="*/ 719415 w 1341940"/>
              <a:gd name="connsiteY46" fmla="*/ 362076 h 1319693"/>
              <a:gd name="connsiteX47" fmla="*/ 979864 w 1341940"/>
              <a:gd name="connsiteY47" fmla="*/ 622525 h 1319693"/>
              <a:gd name="connsiteX48" fmla="*/ 1021960 w 1341940"/>
              <a:gd name="connsiteY48" fmla="*/ 639962 h 1319693"/>
              <a:gd name="connsiteX49" fmla="*/ 1064056 w 1341940"/>
              <a:gd name="connsiteY49" fmla="*/ 622525 h 1319693"/>
              <a:gd name="connsiteX50" fmla="*/ 1324505 w 1341940"/>
              <a:gd name="connsiteY50" fmla="*/ 362076 h 1319693"/>
              <a:gd name="connsiteX51" fmla="*/ 1324505 w 1341940"/>
              <a:gd name="connsiteY51" fmla="*/ 277886 h 1319693"/>
              <a:gd name="connsiteX52" fmla="*/ 1021960 w 1341940"/>
              <a:gd name="connsiteY52" fmla="*/ 496241 h 1319693"/>
              <a:gd name="connsiteX53" fmla="*/ 845701 w 1341940"/>
              <a:gd name="connsiteY53" fmla="*/ 319982 h 1319693"/>
              <a:gd name="connsiteX54" fmla="*/ 1021960 w 1341940"/>
              <a:gd name="connsiteY54" fmla="*/ 143723 h 1319693"/>
              <a:gd name="connsiteX55" fmla="*/ 1198219 w 1341940"/>
              <a:gd name="connsiteY55" fmla="*/ 319982 h 1319693"/>
              <a:gd name="connsiteX56" fmla="*/ 1021960 w 1341940"/>
              <a:gd name="connsiteY56" fmla="*/ 496241 h 13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41940" h="1319693">
                <a:moveTo>
                  <a:pt x="506016" y="754147"/>
                </a:moveTo>
                <a:lnTo>
                  <a:pt x="59531" y="754147"/>
                </a:lnTo>
                <a:cubicBezTo>
                  <a:pt x="26653" y="754147"/>
                  <a:pt x="0" y="780800"/>
                  <a:pt x="0" y="813678"/>
                </a:cubicBezTo>
                <a:lnTo>
                  <a:pt x="0" y="1260163"/>
                </a:lnTo>
                <a:cubicBezTo>
                  <a:pt x="0" y="1293041"/>
                  <a:pt x="26653" y="1319694"/>
                  <a:pt x="59531" y="1319694"/>
                </a:cubicBezTo>
                <a:lnTo>
                  <a:pt x="506016" y="1319694"/>
                </a:lnTo>
                <a:cubicBezTo>
                  <a:pt x="538894" y="1319694"/>
                  <a:pt x="565547" y="1293041"/>
                  <a:pt x="565547" y="1260163"/>
                </a:cubicBezTo>
                <a:lnTo>
                  <a:pt x="565547" y="813678"/>
                </a:lnTo>
                <a:cubicBezTo>
                  <a:pt x="565547" y="780802"/>
                  <a:pt x="538894" y="754147"/>
                  <a:pt x="506016" y="754147"/>
                </a:cubicBezTo>
                <a:close/>
                <a:moveTo>
                  <a:pt x="446484" y="1200631"/>
                </a:moveTo>
                <a:lnTo>
                  <a:pt x="119063" y="1200631"/>
                </a:lnTo>
                <a:lnTo>
                  <a:pt x="119063" y="873210"/>
                </a:lnTo>
                <a:lnTo>
                  <a:pt x="446484" y="873210"/>
                </a:lnTo>
                <a:lnTo>
                  <a:pt x="446484" y="1200631"/>
                </a:lnTo>
                <a:close/>
                <a:moveTo>
                  <a:pt x="506016" y="33488"/>
                </a:moveTo>
                <a:lnTo>
                  <a:pt x="59531" y="33488"/>
                </a:lnTo>
                <a:cubicBezTo>
                  <a:pt x="26653" y="33488"/>
                  <a:pt x="0" y="60141"/>
                  <a:pt x="0" y="93019"/>
                </a:cubicBezTo>
                <a:lnTo>
                  <a:pt x="0" y="539503"/>
                </a:lnTo>
                <a:cubicBezTo>
                  <a:pt x="0" y="572381"/>
                  <a:pt x="26653" y="599035"/>
                  <a:pt x="59531" y="599035"/>
                </a:cubicBezTo>
                <a:lnTo>
                  <a:pt x="506016" y="599035"/>
                </a:lnTo>
                <a:cubicBezTo>
                  <a:pt x="538894" y="599035"/>
                  <a:pt x="565547" y="572381"/>
                  <a:pt x="565547" y="539503"/>
                </a:cubicBezTo>
                <a:lnTo>
                  <a:pt x="565547" y="93019"/>
                </a:lnTo>
                <a:cubicBezTo>
                  <a:pt x="565547" y="60139"/>
                  <a:pt x="538894" y="33488"/>
                  <a:pt x="506016" y="33488"/>
                </a:cubicBezTo>
                <a:close/>
                <a:moveTo>
                  <a:pt x="446484" y="479972"/>
                </a:moveTo>
                <a:lnTo>
                  <a:pt x="119063" y="479972"/>
                </a:lnTo>
                <a:lnTo>
                  <a:pt x="119063" y="152550"/>
                </a:lnTo>
                <a:lnTo>
                  <a:pt x="446484" y="152550"/>
                </a:lnTo>
                <a:lnTo>
                  <a:pt x="446484" y="479972"/>
                </a:lnTo>
                <a:close/>
                <a:moveTo>
                  <a:pt x="1245202" y="754147"/>
                </a:moveTo>
                <a:lnTo>
                  <a:pt x="798718" y="754147"/>
                </a:lnTo>
                <a:cubicBezTo>
                  <a:pt x="765840" y="754147"/>
                  <a:pt x="739187" y="780800"/>
                  <a:pt x="739187" y="813678"/>
                </a:cubicBezTo>
                <a:lnTo>
                  <a:pt x="739187" y="1260163"/>
                </a:lnTo>
                <a:cubicBezTo>
                  <a:pt x="739187" y="1293041"/>
                  <a:pt x="765840" y="1319694"/>
                  <a:pt x="798718" y="1319694"/>
                </a:cubicBezTo>
                <a:lnTo>
                  <a:pt x="1245202" y="1319694"/>
                </a:lnTo>
                <a:cubicBezTo>
                  <a:pt x="1278080" y="1319694"/>
                  <a:pt x="1304733" y="1293041"/>
                  <a:pt x="1304733" y="1260163"/>
                </a:cubicBezTo>
                <a:lnTo>
                  <a:pt x="1304733" y="813678"/>
                </a:lnTo>
                <a:cubicBezTo>
                  <a:pt x="1304733" y="780802"/>
                  <a:pt x="1278080" y="754147"/>
                  <a:pt x="1245202" y="754147"/>
                </a:cubicBezTo>
                <a:close/>
                <a:moveTo>
                  <a:pt x="1185671" y="1200631"/>
                </a:moveTo>
                <a:lnTo>
                  <a:pt x="858249" y="1200631"/>
                </a:lnTo>
                <a:lnTo>
                  <a:pt x="858249" y="873210"/>
                </a:lnTo>
                <a:lnTo>
                  <a:pt x="1185671" y="873210"/>
                </a:lnTo>
                <a:lnTo>
                  <a:pt x="1185671" y="1200631"/>
                </a:lnTo>
                <a:close/>
                <a:moveTo>
                  <a:pt x="1324505" y="277886"/>
                </a:moveTo>
                <a:lnTo>
                  <a:pt x="1064056" y="17437"/>
                </a:lnTo>
                <a:cubicBezTo>
                  <a:pt x="1040805" y="-5812"/>
                  <a:pt x="1003115" y="-5812"/>
                  <a:pt x="979864" y="17437"/>
                </a:cubicBezTo>
                <a:lnTo>
                  <a:pt x="719415" y="277886"/>
                </a:lnTo>
                <a:cubicBezTo>
                  <a:pt x="696168" y="301135"/>
                  <a:pt x="696168" y="338827"/>
                  <a:pt x="719415" y="362076"/>
                </a:cubicBezTo>
                <a:lnTo>
                  <a:pt x="979864" y="622525"/>
                </a:lnTo>
                <a:cubicBezTo>
                  <a:pt x="991489" y="634151"/>
                  <a:pt x="1006724" y="639962"/>
                  <a:pt x="1021960" y="639962"/>
                </a:cubicBezTo>
                <a:cubicBezTo>
                  <a:pt x="1037196" y="639962"/>
                  <a:pt x="1052431" y="634151"/>
                  <a:pt x="1064056" y="622525"/>
                </a:cubicBezTo>
                <a:lnTo>
                  <a:pt x="1324505" y="362076"/>
                </a:lnTo>
                <a:cubicBezTo>
                  <a:pt x="1347752" y="338827"/>
                  <a:pt x="1347752" y="301135"/>
                  <a:pt x="1324505" y="277886"/>
                </a:cubicBezTo>
                <a:close/>
                <a:moveTo>
                  <a:pt x="1021960" y="496241"/>
                </a:moveTo>
                <a:lnTo>
                  <a:pt x="845701" y="319982"/>
                </a:lnTo>
                <a:lnTo>
                  <a:pt x="1021960" y="143723"/>
                </a:lnTo>
                <a:lnTo>
                  <a:pt x="1198219" y="319982"/>
                </a:lnTo>
                <a:lnTo>
                  <a:pt x="1021960" y="496241"/>
                </a:lnTo>
                <a:close/>
              </a:path>
            </a:pathLst>
          </a:custGeom>
          <a:gradFill>
            <a:gsLst>
              <a:gs pos="700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概率与统计学</a:t>
            </a:r>
          </a:p>
        </p:txBody>
      </p:sp>
      <p:sp>
        <p:nvSpPr>
          <p:cNvPr id="7" name="菱形 6"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6FB3F048-BC15-441F-BCD7-F7397CE8F41A}"/>
              </a:ext>
            </a:extLst>
          </p:cNvPr>
          <p:cNvSpPr/>
          <p:nvPr/>
        </p:nvSpPr>
        <p:spPr>
          <a:xfrm>
            <a:off x="4746652" y="2026598"/>
            <a:ext cx="2698696" cy="811461"/>
          </a:xfrm>
          <a:prstGeom prst="diamond">
            <a:avLst/>
          </a:prstGeom>
          <a:gradFill>
            <a:gsLst>
              <a:gs pos="5000">
                <a:srgbClr val="0086D0">
                  <a:alpha val="15000"/>
                </a:srgbClr>
              </a:gs>
              <a:gs pos="100000">
                <a:srgbClr val="0086D0">
                  <a:alpha val="85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8" name="菱形 7"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382B8B8C-E758-4F09-806C-D42A693F6938}"/>
              </a:ext>
            </a:extLst>
          </p:cNvPr>
          <p:cNvSpPr/>
          <p:nvPr/>
        </p:nvSpPr>
        <p:spPr>
          <a:xfrm>
            <a:off x="4746652" y="1957158"/>
            <a:ext cx="2698696" cy="811461"/>
          </a:xfrm>
          <a:prstGeom prst="diamond">
            <a:avLst/>
          </a:prstGeom>
          <a:noFill/>
          <a:ln w="12700" cap="flat" cmpd="sng" algn="ctr">
            <a:gradFill>
              <a:gsLst>
                <a:gs pos="20000">
                  <a:srgbClr val="C00000">
                    <a:alpha val="0"/>
                  </a:srgbClr>
                </a:gs>
                <a:gs pos="100000">
                  <a:srgbClr val="C00000"/>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9" name="Rectangle 30">
            <a:extLst>
              <a:ext uri="{FF2B5EF4-FFF2-40B4-BE49-F238E27FC236}">
                <a16:creationId xmlns:a16="http://schemas.microsoft.com/office/drawing/2014/main" id="{213B08F2-5508-4F34-AADC-8EB79F4731DF}"/>
              </a:ext>
            </a:extLst>
          </p:cNvPr>
          <p:cNvSpPr/>
          <p:nvPr/>
        </p:nvSpPr>
        <p:spPr>
          <a:xfrm>
            <a:off x="6002243" y="2277992"/>
            <a:ext cx="242373" cy="272088"/>
          </a:xfrm>
          <a:custGeom>
            <a:avLst/>
            <a:gdLst>
              <a:gd name="connsiteX0" fmla="*/ 390720 w 540460"/>
              <a:gd name="connsiteY0" fmla="*/ 497063 h 606722"/>
              <a:gd name="connsiteX1" fmla="*/ 439286 w 540460"/>
              <a:gd name="connsiteY1" fmla="*/ 497063 h 606722"/>
              <a:gd name="connsiteX2" fmla="*/ 488030 w 540460"/>
              <a:gd name="connsiteY2" fmla="*/ 586283 h 606722"/>
              <a:gd name="connsiteX3" fmla="*/ 450583 w 540460"/>
              <a:gd name="connsiteY3" fmla="*/ 606722 h 606722"/>
              <a:gd name="connsiteX4" fmla="*/ 248884 w 540460"/>
              <a:gd name="connsiteY4" fmla="*/ 497063 h 606722"/>
              <a:gd name="connsiteX5" fmla="*/ 291576 w 540460"/>
              <a:gd name="connsiteY5" fmla="*/ 497063 h 606722"/>
              <a:gd name="connsiteX6" fmla="*/ 291576 w 540460"/>
              <a:gd name="connsiteY6" fmla="*/ 553868 h 606722"/>
              <a:gd name="connsiteX7" fmla="*/ 248884 w 540460"/>
              <a:gd name="connsiteY7" fmla="*/ 553868 h 606722"/>
              <a:gd name="connsiteX8" fmla="*/ 101059 w 540460"/>
              <a:gd name="connsiteY8" fmla="*/ 497063 h 606722"/>
              <a:gd name="connsiteX9" fmla="*/ 149669 w 540460"/>
              <a:gd name="connsiteY9" fmla="*/ 497063 h 606722"/>
              <a:gd name="connsiteX10" fmla="*/ 89752 w 540460"/>
              <a:gd name="connsiteY10" fmla="*/ 606722 h 606722"/>
              <a:gd name="connsiteX11" fmla="*/ 52359 w 540460"/>
              <a:gd name="connsiteY11" fmla="*/ 586283 h 606722"/>
              <a:gd name="connsiteX12" fmla="*/ 0 w 540460"/>
              <a:gd name="connsiteY12" fmla="*/ 383523 h 606722"/>
              <a:gd name="connsiteX13" fmla="*/ 540460 w 540460"/>
              <a:gd name="connsiteY13" fmla="*/ 383523 h 606722"/>
              <a:gd name="connsiteX14" fmla="*/ 540460 w 540460"/>
              <a:gd name="connsiteY14" fmla="*/ 454512 h 606722"/>
              <a:gd name="connsiteX15" fmla="*/ 0 w 540460"/>
              <a:gd name="connsiteY15" fmla="*/ 454512 h 606722"/>
              <a:gd name="connsiteX16" fmla="*/ 298642 w 540460"/>
              <a:gd name="connsiteY16" fmla="*/ 255690 h 606722"/>
              <a:gd name="connsiteX17" fmla="*/ 298642 w 540460"/>
              <a:gd name="connsiteY17" fmla="*/ 298260 h 606722"/>
              <a:gd name="connsiteX18" fmla="*/ 398243 w 540460"/>
              <a:gd name="connsiteY18" fmla="*/ 298260 h 606722"/>
              <a:gd name="connsiteX19" fmla="*/ 398243 w 540460"/>
              <a:gd name="connsiteY19" fmla="*/ 255690 h 606722"/>
              <a:gd name="connsiteX20" fmla="*/ 248886 w 540460"/>
              <a:gd name="connsiteY20" fmla="*/ 0 h 606722"/>
              <a:gd name="connsiteX21" fmla="*/ 291522 w 540460"/>
              <a:gd name="connsiteY21" fmla="*/ 0 h 606722"/>
              <a:gd name="connsiteX22" fmla="*/ 291522 w 540460"/>
              <a:gd name="connsiteY22" fmla="*/ 71010 h 606722"/>
              <a:gd name="connsiteX23" fmla="*/ 483514 w 540460"/>
              <a:gd name="connsiteY23" fmla="*/ 71010 h 606722"/>
              <a:gd name="connsiteX24" fmla="*/ 483514 w 540460"/>
              <a:gd name="connsiteY24" fmla="*/ 340831 h 606722"/>
              <a:gd name="connsiteX25" fmla="*/ 56805 w 540460"/>
              <a:gd name="connsiteY25" fmla="*/ 340831 h 606722"/>
              <a:gd name="connsiteX26" fmla="*/ 56805 w 540460"/>
              <a:gd name="connsiteY26" fmla="*/ 71010 h 606722"/>
              <a:gd name="connsiteX27" fmla="*/ 248886 w 540460"/>
              <a:gd name="connsiteY27" fmla="*/ 7101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0460" h="606722">
                <a:moveTo>
                  <a:pt x="390720" y="497063"/>
                </a:moveTo>
                <a:lnTo>
                  <a:pt x="439286" y="497063"/>
                </a:lnTo>
                <a:lnTo>
                  <a:pt x="488030" y="586283"/>
                </a:lnTo>
                <a:lnTo>
                  <a:pt x="450583" y="606722"/>
                </a:lnTo>
                <a:close/>
                <a:moveTo>
                  <a:pt x="248884" y="497063"/>
                </a:moveTo>
                <a:lnTo>
                  <a:pt x="291576" y="497063"/>
                </a:lnTo>
                <a:lnTo>
                  <a:pt x="291576" y="553868"/>
                </a:lnTo>
                <a:lnTo>
                  <a:pt x="248884" y="553868"/>
                </a:lnTo>
                <a:close/>
                <a:moveTo>
                  <a:pt x="101059" y="497063"/>
                </a:moveTo>
                <a:lnTo>
                  <a:pt x="149669" y="497063"/>
                </a:lnTo>
                <a:lnTo>
                  <a:pt x="89752" y="606722"/>
                </a:lnTo>
                <a:lnTo>
                  <a:pt x="52359" y="586283"/>
                </a:lnTo>
                <a:close/>
                <a:moveTo>
                  <a:pt x="0" y="383523"/>
                </a:moveTo>
                <a:lnTo>
                  <a:pt x="540460" y="383523"/>
                </a:lnTo>
                <a:lnTo>
                  <a:pt x="540460" y="454512"/>
                </a:lnTo>
                <a:lnTo>
                  <a:pt x="0" y="454512"/>
                </a:lnTo>
                <a:close/>
                <a:moveTo>
                  <a:pt x="298642" y="255690"/>
                </a:moveTo>
                <a:lnTo>
                  <a:pt x="298642" y="298260"/>
                </a:lnTo>
                <a:lnTo>
                  <a:pt x="398243" y="298260"/>
                </a:lnTo>
                <a:lnTo>
                  <a:pt x="398243" y="255690"/>
                </a:lnTo>
                <a:close/>
                <a:moveTo>
                  <a:pt x="248886" y="0"/>
                </a:moveTo>
                <a:lnTo>
                  <a:pt x="291522" y="0"/>
                </a:lnTo>
                <a:lnTo>
                  <a:pt x="291522" y="71010"/>
                </a:lnTo>
                <a:lnTo>
                  <a:pt x="483514" y="71010"/>
                </a:lnTo>
                <a:lnTo>
                  <a:pt x="483514" y="340831"/>
                </a:lnTo>
                <a:lnTo>
                  <a:pt x="56805" y="340831"/>
                </a:lnTo>
                <a:lnTo>
                  <a:pt x="56805" y="71010"/>
                </a:lnTo>
                <a:lnTo>
                  <a:pt x="248886" y="71010"/>
                </a:lnTo>
                <a:close/>
              </a:path>
            </a:pathLst>
          </a:custGeom>
          <a:gradFill>
            <a:gsLst>
              <a:gs pos="0">
                <a:sysClr val="window" lastClr="FFFFFF">
                  <a:alpha val="17000"/>
                </a:sysClr>
              </a:gs>
              <a:gs pos="100000">
                <a:sysClr val="window" lastClr="FFFFFF"/>
              </a:gs>
            </a:gsLst>
            <a:lin ang="5400000" scaled="1"/>
          </a:gradFill>
          <a:ln w="12700" cap="flat" cmpd="sng" algn="ctr">
            <a:noFill/>
            <a:prstDash val="solid"/>
            <a:miter lim="800000"/>
          </a:ln>
          <a:effectLst/>
          <a:scene3d>
            <a:camera prst="perspectiveRelaxedModerately" fov="7200000">
              <a:rot lat="17990620" lon="0" rev="0"/>
            </a:camera>
            <a:lightRig rig="threePt" dir="t"/>
          </a:scene3d>
          <a:sp3d prstMaterial="matte"/>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sp>
        <p:nvSpPr>
          <p:cNvPr id="15" name="Oval 39">
            <a:extLst>
              <a:ext uri="{FF2B5EF4-FFF2-40B4-BE49-F238E27FC236}">
                <a16:creationId xmlns:a16="http://schemas.microsoft.com/office/drawing/2014/main" id="{F4D651E5-6FBE-4DDB-B34A-01643FAC15D3}"/>
              </a:ext>
            </a:extLst>
          </p:cNvPr>
          <p:cNvSpPr/>
          <p:nvPr/>
        </p:nvSpPr>
        <p:spPr>
          <a:xfrm>
            <a:off x="7849359" y="2025534"/>
            <a:ext cx="405596" cy="405596"/>
          </a:xfrm>
          <a:prstGeom prst="ellipse">
            <a:avLst/>
          </a:prstGeom>
          <a:solidFill>
            <a:srgbClr val="0086D0"/>
          </a:solidFill>
          <a:ln w="12700" cap="flat" cmpd="sng" algn="ctr">
            <a:noFill/>
            <a:prstDash val="solid"/>
            <a:miter lim="800000"/>
          </a:ln>
          <a:effectLst/>
        </p:spPr>
        <p:txBody>
          <a:bodyPr rtlCol="0" anchor="ctr"/>
          <a:lstStyle/>
          <a:p>
            <a:pPr algn="ctr">
              <a:defRPr/>
            </a:pPr>
            <a:endParaRPr lang="en-US" kern="0" dirty="0">
              <a:solidFill>
                <a:srgbClr val="FFFFFF"/>
              </a:solidFill>
              <a:latin typeface="思源黑体 CN Bold" panose="020B0800000000000000" pitchFamily="34" charset="-122"/>
              <a:ea typeface="思源黑体 CN Bold" panose="020B0800000000000000" pitchFamily="34" charset="-122"/>
              <a:cs typeface="+mn-ea"/>
              <a:sym typeface="+mn-lt"/>
            </a:endParaRPr>
          </a:p>
        </p:txBody>
      </p:sp>
      <p:sp>
        <p:nvSpPr>
          <p:cNvPr id="16" name="TextBox 40">
            <a:extLst>
              <a:ext uri="{FF2B5EF4-FFF2-40B4-BE49-F238E27FC236}">
                <a16:creationId xmlns:a16="http://schemas.microsoft.com/office/drawing/2014/main" id="{CF580431-25CE-41E6-94D7-0A317FA40B52}"/>
              </a:ext>
            </a:extLst>
          </p:cNvPr>
          <p:cNvSpPr txBox="1"/>
          <p:nvPr/>
        </p:nvSpPr>
        <p:spPr>
          <a:xfrm>
            <a:off x="7859292" y="2059055"/>
            <a:ext cx="385731" cy="338554"/>
          </a:xfrm>
          <a:prstGeom prst="rect">
            <a:avLst/>
          </a:prstGeom>
          <a:noFill/>
        </p:spPr>
        <p:txBody>
          <a:bodyPr wrap="square" numCol="1" spcCol="457200" rtlCol="0">
            <a:spAutoFit/>
          </a:bodyPr>
          <a:lstStyle/>
          <a:p>
            <a:pPr algn="ctr">
              <a:defRPr/>
            </a:pPr>
            <a:r>
              <a:rPr lang="en-US" sz="1600" b="1" kern="0" dirty="0">
                <a:solidFill>
                  <a:srgbClr val="FEFEFE"/>
                </a:solidFill>
                <a:latin typeface="思源黑体 CN Bold" panose="020B0800000000000000" pitchFamily="34" charset="-122"/>
                <a:ea typeface="思源黑体 CN Bold" panose="020B0800000000000000" pitchFamily="34" charset="-122"/>
                <a:cs typeface="+mn-ea"/>
                <a:sym typeface="+mn-lt"/>
              </a:rPr>
              <a:t>2</a:t>
            </a:r>
          </a:p>
        </p:txBody>
      </p:sp>
      <p:sp>
        <p:nvSpPr>
          <p:cNvPr id="13" name="Rectangle 16">
            <a:extLst>
              <a:ext uri="{FF2B5EF4-FFF2-40B4-BE49-F238E27FC236}">
                <a16:creationId xmlns:a16="http://schemas.microsoft.com/office/drawing/2014/main" id="{B83BA272-4428-4FB3-83E3-AF3AD308D9E5}"/>
              </a:ext>
            </a:extLst>
          </p:cNvPr>
          <p:cNvSpPr/>
          <p:nvPr/>
        </p:nvSpPr>
        <p:spPr>
          <a:xfrm>
            <a:off x="8374618" y="2358803"/>
            <a:ext cx="2699694" cy="794320"/>
          </a:xfrm>
          <a:prstGeom prst="rect">
            <a:avLst/>
          </a:prstGeom>
        </p:spPr>
        <p:txBody>
          <a:bodyPr wrap="square">
            <a:spAutoFit/>
          </a:bodyPr>
          <a:lstStyle/>
          <a:p>
            <a:pP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4" name="Title 11">
            <a:extLst>
              <a:ext uri="{FF2B5EF4-FFF2-40B4-BE49-F238E27FC236}">
                <a16:creationId xmlns:a16="http://schemas.microsoft.com/office/drawing/2014/main" id="{0D25EA48-177F-415F-A9FF-0D0FBBC4D6F6}"/>
              </a:ext>
            </a:extLst>
          </p:cNvPr>
          <p:cNvSpPr txBox="1">
            <a:spLocks/>
          </p:cNvSpPr>
          <p:nvPr/>
        </p:nvSpPr>
        <p:spPr>
          <a:xfrm>
            <a:off x="8374618" y="19844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endParaRPr>
          </a:p>
        </p:txBody>
      </p:sp>
      <p:sp>
        <p:nvSpPr>
          <p:cNvPr id="22" name="Oval 39">
            <a:extLst>
              <a:ext uri="{FF2B5EF4-FFF2-40B4-BE49-F238E27FC236}">
                <a16:creationId xmlns:a16="http://schemas.microsoft.com/office/drawing/2014/main" id="{AD3FAABA-5592-41CF-9AAF-20104FD22B62}"/>
              </a:ext>
            </a:extLst>
          </p:cNvPr>
          <p:cNvSpPr/>
          <p:nvPr/>
        </p:nvSpPr>
        <p:spPr>
          <a:xfrm>
            <a:off x="7849359" y="4068268"/>
            <a:ext cx="405596" cy="405596"/>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3" name="TextBox 40">
            <a:extLst>
              <a:ext uri="{FF2B5EF4-FFF2-40B4-BE49-F238E27FC236}">
                <a16:creationId xmlns:a16="http://schemas.microsoft.com/office/drawing/2014/main" id="{5FB38D88-1CD2-42EF-9FBB-AC347F4117C7}"/>
              </a:ext>
            </a:extLst>
          </p:cNvPr>
          <p:cNvSpPr txBox="1"/>
          <p:nvPr/>
        </p:nvSpPr>
        <p:spPr>
          <a:xfrm>
            <a:off x="7859292" y="4101789"/>
            <a:ext cx="385731" cy="338554"/>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EFEFE"/>
                </a:solidFill>
                <a:effectLst/>
                <a:uLnTx/>
                <a:uFillTx/>
                <a:latin typeface="思源黑体 CN Bold" panose="020B0800000000000000" pitchFamily="34" charset="-122"/>
                <a:ea typeface="思源黑体 CN Bold" panose="020B0800000000000000" pitchFamily="34" charset="-122"/>
                <a:cs typeface="+mn-ea"/>
                <a:sym typeface="+mn-lt"/>
              </a:rPr>
              <a:t>4</a:t>
            </a:r>
            <a:endParaRPr kumimoji="0" lang="en-US" sz="1600" b="1" i="0" u="none" strike="noStrike" kern="0" cap="none" spc="0" normalizeH="0" baseline="0" noProof="0" dirty="0">
              <a:ln>
                <a:noFill/>
              </a:ln>
              <a:solidFill>
                <a:srgbClr val="FEFEF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Rectangle 16">
            <a:extLst>
              <a:ext uri="{FF2B5EF4-FFF2-40B4-BE49-F238E27FC236}">
                <a16:creationId xmlns:a16="http://schemas.microsoft.com/office/drawing/2014/main" id="{CE50EF72-8CD1-4162-BD6A-6E8FC7A6CE0E}"/>
              </a:ext>
            </a:extLst>
          </p:cNvPr>
          <p:cNvSpPr/>
          <p:nvPr/>
        </p:nvSpPr>
        <p:spPr>
          <a:xfrm>
            <a:off x="8374618" y="4401537"/>
            <a:ext cx="2699694" cy="79432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1" name="Title 11">
            <a:extLst>
              <a:ext uri="{FF2B5EF4-FFF2-40B4-BE49-F238E27FC236}">
                <a16:creationId xmlns:a16="http://schemas.microsoft.com/office/drawing/2014/main" id="{CE589DC3-DB99-459D-AAA2-403DE33061F7}"/>
              </a:ext>
            </a:extLst>
          </p:cNvPr>
          <p:cNvSpPr txBox="1">
            <a:spLocks/>
          </p:cNvSpPr>
          <p:nvPr/>
        </p:nvSpPr>
        <p:spPr>
          <a:xfrm>
            <a:off x="8374618" y="402721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9" name="Oval 39">
            <a:extLst>
              <a:ext uri="{FF2B5EF4-FFF2-40B4-BE49-F238E27FC236}">
                <a16:creationId xmlns:a16="http://schemas.microsoft.com/office/drawing/2014/main" id="{BF5C83AB-A067-4A5D-A4C9-481F797167FC}"/>
              </a:ext>
            </a:extLst>
          </p:cNvPr>
          <p:cNvSpPr/>
          <p:nvPr/>
        </p:nvSpPr>
        <p:spPr>
          <a:xfrm flipH="1">
            <a:off x="3961196" y="2025534"/>
            <a:ext cx="405596" cy="405596"/>
          </a:xfrm>
          <a:prstGeom prst="ellipse">
            <a:avLst/>
          </a:prstGeom>
          <a:solidFill>
            <a:srgbClr val="0086D0"/>
          </a:solidFill>
          <a:ln w="12700" cap="flat" cmpd="sng" algn="ctr">
            <a:noFill/>
            <a:prstDash val="solid"/>
            <a:miter lim="800000"/>
          </a:ln>
          <a:effectLst/>
        </p:spPr>
        <p:txBody>
          <a:bodyPr rtlCol="0" anchor="ctr"/>
          <a:lstStyle/>
          <a:p>
            <a:pPr algn="r">
              <a:defRPr/>
            </a:pPr>
            <a:endParaRPr lang="en-US" kern="0" dirty="0">
              <a:solidFill>
                <a:srgbClr val="FFFFFF"/>
              </a:solidFill>
              <a:latin typeface="思源黑体 CN Bold" panose="020B0800000000000000" pitchFamily="34" charset="-122"/>
              <a:ea typeface="思源黑体 CN Bold" panose="020B0800000000000000" pitchFamily="34" charset="-122"/>
              <a:cs typeface="+mn-ea"/>
              <a:sym typeface="+mn-lt"/>
            </a:endParaRPr>
          </a:p>
        </p:txBody>
      </p:sp>
      <p:sp>
        <p:nvSpPr>
          <p:cNvPr id="32" name="TextBox 40">
            <a:extLst>
              <a:ext uri="{FF2B5EF4-FFF2-40B4-BE49-F238E27FC236}">
                <a16:creationId xmlns:a16="http://schemas.microsoft.com/office/drawing/2014/main" id="{2BC9A9A1-1F51-42D3-9D53-DE008CE81D78}"/>
              </a:ext>
            </a:extLst>
          </p:cNvPr>
          <p:cNvSpPr txBox="1"/>
          <p:nvPr/>
        </p:nvSpPr>
        <p:spPr>
          <a:xfrm flipH="1">
            <a:off x="3971128" y="2059055"/>
            <a:ext cx="385731" cy="338554"/>
          </a:xfrm>
          <a:prstGeom prst="rect">
            <a:avLst/>
          </a:prstGeom>
          <a:noFill/>
        </p:spPr>
        <p:txBody>
          <a:bodyPr wrap="square" numCol="1" spcCol="457200" rtlCol="0">
            <a:spAutoFit/>
          </a:bodyPr>
          <a:lstStyle/>
          <a:p>
            <a:pPr algn="ctr">
              <a:defRPr/>
            </a:pPr>
            <a:r>
              <a:rPr lang="en-US" altLang="zh-CN" sz="1600" b="1" kern="0" dirty="0">
                <a:solidFill>
                  <a:srgbClr val="FEFEFE"/>
                </a:solidFill>
                <a:latin typeface="思源黑体 CN Bold" panose="020B0800000000000000" pitchFamily="34" charset="-122"/>
                <a:ea typeface="思源黑体 CN Bold" panose="020B0800000000000000" pitchFamily="34" charset="-122"/>
                <a:cs typeface="+mn-ea"/>
                <a:sym typeface="+mn-lt"/>
              </a:rPr>
              <a:t>1</a:t>
            </a:r>
            <a:endParaRPr lang="en-US" sz="1600" b="1" kern="0" dirty="0">
              <a:solidFill>
                <a:srgbClr val="FEFEFE"/>
              </a:solidFill>
              <a:latin typeface="思源黑体 CN Bold" panose="020B0800000000000000" pitchFamily="34" charset="-122"/>
              <a:ea typeface="思源黑体 CN Bold" panose="020B0800000000000000" pitchFamily="34" charset="-122"/>
              <a:cs typeface="+mn-ea"/>
              <a:sym typeface="+mn-lt"/>
            </a:endParaRPr>
          </a:p>
        </p:txBody>
      </p:sp>
      <p:sp>
        <p:nvSpPr>
          <p:cNvPr id="27" name="Rectangle 16">
            <a:extLst>
              <a:ext uri="{FF2B5EF4-FFF2-40B4-BE49-F238E27FC236}">
                <a16:creationId xmlns:a16="http://schemas.microsoft.com/office/drawing/2014/main" id="{19383E5F-A9D7-4452-9350-9466F2645AC9}"/>
              </a:ext>
            </a:extLst>
          </p:cNvPr>
          <p:cNvSpPr/>
          <p:nvPr/>
        </p:nvSpPr>
        <p:spPr>
          <a:xfrm flipH="1">
            <a:off x="1141839" y="2358803"/>
            <a:ext cx="2699694" cy="794320"/>
          </a:xfrm>
          <a:prstGeom prst="rect">
            <a:avLst/>
          </a:prstGeom>
        </p:spPr>
        <p:txBody>
          <a:bodyPr wrap="square">
            <a:spAutoFit/>
          </a:bodyPr>
          <a:lstStyle/>
          <a:p>
            <a:pPr algn="r">
              <a:lnSpc>
                <a:spcPct val="150000"/>
              </a:lnSpc>
              <a:buClr>
                <a:srgbClr val="E24848"/>
              </a:buClr>
              <a:defRPr/>
            </a:pPr>
            <a:r>
              <a:rPr lang="zh-CN" altLang="en-US"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8" name="Title 11">
            <a:extLst>
              <a:ext uri="{FF2B5EF4-FFF2-40B4-BE49-F238E27FC236}">
                <a16:creationId xmlns:a16="http://schemas.microsoft.com/office/drawing/2014/main" id="{8B4A1FCE-1231-4C9A-B2F5-D02E029665E2}"/>
              </a:ext>
            </a:extLst>
          </p:cNvPr>
          <p:cNvSpPr txBox="1">
            <a:spLocks/>
          </p:cNvSpPr>
          <p:nvPr/>
        </p:nvSpPr>
        <p:spPr>
          <a:xfrm flipH="1">
            <a:off x="1894946" y="19844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00B0F0"/>
                  </a:gs>
                  <a:gs pos="100000">
                    <a:srgbClr val="1C46F2"/>
                  </a:gs>
                </a:gsLst>
                <a:lin ang="5400000" scaled="1"/>
              </a:gradFill>
              <a:latin typeface="思源黑体 CN Bold" panose="020B0800000000000000" pitchFamily="34" charset="-122"/>
              <a:ea typeface="思源黑体 CN Bold" panose="020B0800000000000000" pitchFamily="34" charset="-122"/>
            </a:endParaRPr>
          </a:p>
        </p:txBody>
      </p:sp>
      <p:sp>
        <p:nvSpPr>
          <p:cNvPr id="38" name="Oval 39">
            <a:extLst>
              <a:ext uri="{FF2B5EF4-FFF2-40B4-BE49-F238E27FC236}">
                <a16:creationId xmlns:a16="http://schemas.microsoft.com/office/drawing/2014/main" id="{BBE92024-8AF5-49F5-9E73-4FA0741CE851}"/>
              </a:ext>
            </a:extLst>
          </p:cNvPr>
          <p:cNvSpPr/>
          <p:nvPr/>
        </p:nvSpPr>
        <p:spPr>
          <a:xfrm flipH="1">
            <a:off x="3961196" y="4068268"/>
            <a:ext cx="405596" cy="405596"/>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9" name="TextBox 40">
            <a:extLst>
              <a:ext uri="{FF2B5EF4-FFF2-40B4-BE49-F238E27FC236}">
                <a16:creationId xmlns:a16="http://schemas.microsoft.com/office/drawing/2014/main" id="{42CBAD4A-60B7-47C2-A3CF-988B7C7B679F}"/>
              </a:ext>
            </a:extLst>
          </p:cNvPr>
          <p:cNvSpPr txBox="1"/>
          <p:nvPr/>
        </p:nvSpPr>
        <p:spPr>
          <a:xfrm flipH="1">
            <a:off x="3971128" y="4101789"/>
            <a:ext cx="385731" cy="338554"/>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EFEFE"/>
                </a:solidFill>
                <a:effectLst/>
                <a:uLnTx/>
                <a:uFillTx/>
                <a:latin typeface="思源黑体 CN Bold" panose="020B0800000000000000" pitchFamily="34" charset="-122"/>
                <a:ea typeface="思源黑体 CN Bold" panose="020B0800000000000000" pitchFamily="34" charset="-122"/>
                <a:cs typeface="+mn-ea"/>
                <a:sym typeface="+mn-lt"/>
              </a:rPr>
              <a:t>3</a:t>
            </a:r>
            <a:endParaRPr kumimoji="0" lang="en-US" sz="1600" b="1" i="0" u="none" strike="noStrike" kern="0" cap="none" spc="0" normalizeH="0" baseline="0" noProof="0" dirty="0">
              <a:ln>
                <a:noFill/>
              </a:ln>
              <a:solidFill>
                <a:srgbClr val="FEFEF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6" name="Rectangle 16">
            <a:extLst>
              <a:ext uri="{FF2B5EF4-FFF2-40B4-BE49-F238E27FC236}">
                <a16:creationId xmlns:a16="http://schemas.microsoft.com/office/drawing/2014/main" id="{56357F25-C028-43D5-B626-72C7F4B41B5E}"/>
              </a:ext>
            </a:extLst>
          </p:cNvPr>
          <p:cNvSpPr/>
          <p:nvPr/>
        </p:nvSpPr>
        <p:spPr>
          <a:xfrm flipH="1">
            <a:off x="1141839" y="4401537"/>
            <a:ext cx="2699694" cy="794320"/>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a:extLst>
              <a:ext uri="{FF2B5EF4-FFF2-40B4-BE49-F238E27FC236}">
                <a16:creationId xmlns:a16="http://schemas.microsoft.com/office/drawing/2014/main" id="{8177B871-D45F-4CB0-BDD2-C7094FDDD247}"/>
              </a:ext>
            </a:extLst>
          </p:cNvPr>
          <p:cNvSpPr txBox="1">
            <a:spLocks/>
          </p:cNvSpPr>
          <p:nvPr/>
        </p:nvSpPr>
        <p:spPr>
          <a:xfrm flipH="1">
            <a:off x="1894946" y="402721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41" name="菱形 40"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750D9195-EA97-4AEC-8748-5DE53451FA81}"/>
              </a:ext>
            </a:extLst>
          </p:cNvPr>
          <p:cNvSpPr/>
          <p:nvPr/>
        </p:nvSpPr>
        <p:spPr>
          <a:xfrm>
            <a:off x="4746652" y="2750724"/>
            <a:ext cx="2698696" cy="811461"/>
          </a:xfrm>
          <a:prstGeom prst="diamond">
            <a:avLst/>
          </a:prstGeom>
          <a:gradFill>
            <a:gsLst>
              <a:gs pos="5000">
                <a:srgbClr val="0086D0">
                  <a:alpha val="15000"/>
                </a:srgbClr>
              </a:gs>
              <a:gs pos="100000">
                <a:srgbClr val="0086D0">
                  <a:alpha val="85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42" name="菱形 41"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2228AE88-A078-406B-B694-8BEE046C43ED}"/>
              </a:ext>
            </a:extLst>
          </p:cNvPr>
          <p:cNvSpPr/>
          <p:nvPr/>
        </p:nvSpPr>
        <p:spPr>
          <a:xfrm>
            <a:off x="4746652" y="2681284"/>
            <a:ext cx="2698696" cy="811461"/>
          </a:xfrm>
          <a:prstGeom prst="diamond">
            <a:avLst/>
          </a:prstGeom>
          <a:noFill/>
          <a:ln w="12700" cap="flat" cmpd="sng" algn="ctr">
            <a:gradFill>
              <a:gsLst>
                <a:gs pos="20000">
                  <a:srgbClr val="C00000">
                    <a:alpha val="0"/>
                  </a:srgbClr>
                </a:gs>
                <a:gs pos="100000">
                  <a:srgbClr val="C00000"/>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43" name="Rectangle 30">
            <a:extLst>
              <a:ext uri="{FF2B5EF4-FFF2-40B4-BE49-F238E27FC236}">
                <a16:creationId xmlns:a16="http://schemas.microsoft.com/office/drawing/2014/main" id="{2AE72EF4-C7C1-42C0-9FF9-6D06756D2C67}"/>
              </a:ext>
            </a:extLst>
          </p:cNvPr>
          <p:cNvSpPr/>
          <p:nvPr/>
        </p:nvSpPr>
        <p:spPr>
          <a:xfrm>
            <a:off x="6002243" y="3002118"/>
            <a:ext cx="242373" cy="272088"/>
          </a:xfrm>
          <a:custGeom>
            <a:avLst/>
            <a:gdLst>
              <a:gd name="connsiteX0" fmla="*/ 390720 w 540460"/>
              <a:gd name="connsiteY0" fmla="*/ 497063 h 606722"/>
              <a:gd name="connsiteX1" fmla="*/ 439286 w 540460"/>
              <a:gd name="connsiteY1" fmla="*/ 497063 h 606722"/>
              <a:gd name="connsiteX2" fmla="*/ 488030 w 540460"/>
              <a:gd name="connsiteY2" fmla="*/ 586283 h 606722"/>
              <a:gd name="connsiteX3" fmla="*/ 450583 w 540460"/>
              <a:gd name="connsiteY3" fmla="*/ 606722 h 606722"/>
              <a:gd name="connsiteX4" fmla="*/ 248884 w 540460"/>
              <a:gd name="connsiteY4" fmla="*/ 497063 h 606722"/>
              <a:gd name="connsiteX5" fmla="*/ 291576 w 540460"/>
              <a:gd name="connsiteY5" fmla="*/ 497063 h 606722"/>
              <a:gd name="connsiteX6" fmla="*/ 291576 w 540460"/>
              <a:gd name="connsiteY6" fmla="*/ 553868 h 606722"/>
              <a:gd name="connsiteX7" fmla="*/ 248884 w 540460"/>
              <a:gd name="connsiteY7" fmla="*/ 553868 h 606722"/>
              <a:gd name="connsiteX8" fmla="*/ 101059 w 540460"/>
              <a:gd name="connsiteY8" fmla="*/ 497063 h 606722"/>
              <a:gd name="connsiteX9" fmla="*/ 149669 w 540460"/>
              <a:gd name="connsiteY9" fmla="*/ 497063 h 606722"/>
              <a:gd name="connsiteX10" fmla="*/ 89752 w 540460"/>
              <a:gd name="connsiteY10" fmla="*/ 606722 h 606722"/>
              <a:gd name="connsiteX11" fmla="*/ 52359 w 540460"/>
              <a:gd name="connsiteY11" fmla="*/ 586283 h 606722"/>
              <a:gd name="connsiteX12" fmla="*/ 0 w 540460"/>
              <a:gd name="connsiteY12" fmla="*/ 383523 h 606722"/>
              <a:gd name="connsiteX13" fmla="*/ 540460 w 540460"/>
              <a:gd name="connsiteY13" fmla="*/ 383523 h 606722"/>
              <a:gd name="connsiteX14" fmla="*/ 540460 w 540460"/>
              <a:gd name="connsiteY14" fmla="*/ 454512 h 606722"/>
              <a:gd name="connsiteX15" fmla="*/ 0 w 540460"/>
              <a:gd name="connsiteY15" fmla="*/ 454512 h 606722"/>
              <a:gd name="connsiteX16" fmla="*/ 298642 w 540460"/>
              <a:gd name="connsiteY16" fmla="*/ 255690 h 606722"/>
              <a:gd name="connsiteX17" fmla="*/ 298642 w 540460"/>
              <a:gd name="connsiteY17" fmla="*/ 298260 h 606722"/>
              <a:gd name="connsiteX18" fmla="*/ 398243 w 540460"/>
              <a:gd name="connsiteY18" fmla="*/ 298260 h 606722"/>
              <a:gd name="connsiteX19" fmla="*/ 398243 w 540460"/>
              <a:gd name="connsiteY19" fmla="*/ 255690 h 606722"/>
              <a:gd name="connsiteX20" fmla="*/ 248886 w 540460"/>
              <a:gd name="connsiteY20" fmla="*/ 0 h 606722"/>
              <a:gd name="connsiteX21" fmla="*/ 291522 w 540460"/>
              <a:gd name="connsiteY21" fmla="*/ 0 h 606722"/>
              <a:gd name="connsiteX22" fmla="*/ 291522 w 540460"/>
              <a:gd name="connsiteY22" fmla="*/ 71010 h 606722"/>
              <a:gd name="connsiteX23" fmla="*/ 483514 w 540460"/>
              <a:gd name="connsiteY23" fmla="*/ 71010 h 606722"/>
              <a:gd name="connsiteX24" fmla="*/ 483514 w 540460"/>
              <a:gd name="connsiteY24" fmla="*/ 340831 h 606722"/>
              <a:gd name="connsiteX25" fmla="*/ 56805 w 540460"/>
              <a:gd name="connsiteY25" fmla="*/ 340831 h 606722"/>
              <a:gd name="connsiteX26" fmla="*/ 56805 w 540460"/>
              <a:gd name="connsiteY26" fmla="*/ 71010 h 606722"/>
              <a:gd name="connsiteX27" fmla="*/ 248886 w 540460"/>
              <a:gd name="connsiteY27" fmla="*/ 7101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0460" h="606722">
                <a:moveTo>
                  <a:pt x="390720" y="497063"/>
                </a:moveTo>
                <a:lnTo>
                  <a:pt x="439286" y="497063"/>
                </a:lnTo>
                <a:lnTo>
                  <a:pt x="488030" y="586283"/>
                </a:lnTo>
                <a:lnTo>
                  <a:pt x="450583" y="606722"/>
                </a:lnTo>
                <a:close/>
                <a:moveTo>
                  <a:pt x="248884" y="497063"/>
                </a:moveTo>
                <a:lnTo>
                  <a:pt x="291576" y="497063"/>
                </a:lnTo>
                <a:lnTo>
                  <a:pt x="291576" y="553868"/>
                </a:lnTo>
                <a:lnTo>
                  <a:pt x="248884" y="553868"/>
                </a:lnTo>
                <a:close/>
                <a:moveTo>
                  <a:pt x="101059" y="497063"/>
                </a:moveTo>
                <a:lnTo>
                  <a:pt x="149669" y="497063"/>
                </a:lnTo>
                <a:lnTo>
                  <a:pt x="89752" y="606722"/>
                </a:lnTo>
                <a:lnTo>
                  <a:pt x="52359" y="586283"/>
                </a:lnTo>
                <a:close/>
                <a:moveTo>
                  <a:pt x="0" y="383523"/>
                </a:moveTo>
                <a:lnTo>
                  <a:pt x="540460" y="383523"/>
                </a:lnTo>
                <a:lnTo>
                  <a:pt x="540460" y="454512"/>
                </a:lnTo>
                <a:lnTo>
                  <a:pt x="0" y="454512"/>
                </a:lnTo>
                <a:close/>
                <a:moveTo>
                  <a:pt x="298642" y="255690"/>
                </a:moveTo>
                <a:lnTo>
                  <a:pt x="298642" y="298260"/>
                </a:lnTo>
                <a:lnTo>
                  <a:pt x="398243" y="298260"/>
                </a:lnTo>
                <a:lnTo>
                  <a:pt x="398243" y="255690"/>
                </a:lnTo>
                <a:close/>
                <a:moveTo>
                  <a:pt x="248886" y="0"/>
                </a:moveTo>
                <a:lnTo>
                  <a:pt x="291522" y="0"/>
                </a:lnTo>
                <a:lnTo>
                  <a:pt x="291522" y="71010"/>
                </a:lnTo>
                <a:lnTo>
                  <a:pt x="483514" y="71010"/>
                </a:lnTo>
                <a:lnTo>
                  <a:pt x="483514" y="340831"/>
                </a:lnTo>
                <a:lnTo>
                  <a:pt x="56805" y="340831"/>
                </a:lnTo>
                <a:lnTo>
                  <a:pt x="56805" y="71010"/>
                </a:lnTo>
                <a:lnTo>
                  <a:pt x="248886" y="71010"/>
                </a:lnTo>
                <a:close/>
              </a:path>
            </a:pathLst>
          </a:custGeom>
          <a:gradFill>
            <a:gsLst>
              <a:gs pos="0">
                <a:sysClr val="window" lastClr="FFFFFF">
                  <a:alpha val="17000"/>
                </a:sysClr>
              </a:gs>
              <a:gs pos="100000">
                <a:sysClr val="window" lastClr="FFFFFF"/>
              </a:gs>
            </a:gsLst>
            <a:lin ang="5400000" scaled="1"/>
          </a:gradFill>
          <a:ln w="12700" cap="flat" cmpd="sng" algn="ctr">
            <a:noFill/>
            <a:prstDash val="solid"/>
            <a:miter lim="800000"/>
          </a:ln>
          <a:effectLst/>
          <a:scene3d>
            <a:camera prst="perspectiveRelaxedModerately" fov="7200000">
              <a:rot lat="17990620" lon="0" rev="0"/>
            </a:camera>
            <a:lightRig rig="threePt" dir="t"/>
          </a:scene3d>
          <a:sp3d prstMaterial="matte"/>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sp>
        <p:nvSpPr>
          <p:cNvPr id="45" name="菱形 44"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27D74DBF-0F63-41FA-BDD3-A094105C371B}"/>
              </a:ext>
            </a:extLst>
          </p:cNvPr>
          <p:cNvSpPr/>
          <p:nvPr/>
        </p:nvSpPr>
        <p:spPr>
          <a:xfrm>
            <a:off x="4746652" y="3474850"/>
            <a:ext cx="2698696" cy="811461"/>
          </a:xfrm>
          <a:prstGeom prst="diamond">
            <a:avLst/>
          </a:prstGeom>
          <a:gradFill>
            <a:gsLst>
              <a:gs pos="5000">
                <a:srgbClr val="0086D0">
                  <a:alpha val="15000"/>
                </a:srgbClr>
              </a:gs>
              <a:gs pos="100000">
                <a:srgbClr val="0086D0">
                  <a:alpha val="85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46" name="菱形 4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B2A437CA-9EF9-4E80-B8D1-8CE37F87B229}"/>
              </a:ext>
            </a:extLst>
          </p:cNvPr>
          <p:cNvSpPr/>
          <p:nvPr/>
        </p:nvSpPr>
        <p:spPr>
          <a:xfrm>
            <a:off x="4746652" y="3405410"/>
            <a:ext cx="2698696" cy="811461"/>
          </a:xfrm>
          <a:prstGeom prst="diamond">
            <a:avLst/>
          </a:prstGeom>
          <a:noFill/>
          <a:ln w="12700" cap="flat" cmpd="sng" algn="ctr">
            <a:gradFill>
              <a:gsLst>
                <a:gs pos="20000">
                  <a:srgbClr val="C00000">
                    <a:alpha val="0"/>
                  </a:srgbClr>
                </a:gs>
                <a:gs pos="100000">
                  <a:srgbClr val="C00000"/>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47" name="Rectangle 30">
            <a:extLst>
              <a:ext uri="{FF2B5EF4-FFF2-40B4-BE49-F238E27FC236}">
                <a16:creationId xmlns:a16="http://schemas.microsoft.com/office/drawing/2014/main" id="{EB622805-41DD-49DA-A45C-CC2AB7A333D7}"/>
              </a:ext>
            </a:extLst>
          </p:cNvPr>
          <p:cNvSpPr/>
          <p:nvPr/>
        </p:nvSpPr>
        <p:spPr>
          <a:xfrm>
            <a:off x="6002243" y="3726244"/>
            <a:ext cx="242373" cy="272088"/>
          </a:xfrm>
          <a:custGeom>
            <a:avLst/>
            <a:gdLst>
              <a:gd name="connsiteX0" fmla="*/ 390720 w 540460"/>
              <a:gd name="connsiteY0" fmla="*/ 497063 h 606722"/>
              <a:gd name="connsiteX1" fmla="*/ 439286 w 540460"/>
              <a:gd name="connsiteY1" fmla="*/ 497063 h 606722"/>
              <a:gd name="connsiteX2" fmla="*/ 488030 w 540460"/>
              <a:gd name="connsiteY2" fmla="*/ 586283 h 606722"/>
              <a:gd name="connsiteX3" fmla="*/ 450583 w 540460"/>
              <a:gd name="connsiteY3" fmla="*/ 606722 h 606722"/>
              <a:gd name="connsiteX4" fmla="*/ 248884 w 540460"/>
              <a:gd name="connsiteY4" fmla="*/ 497063 h 606722"/>
              <a:gd name="connsiteX5" fmla="*/ 291576 w 540460"/>
              <a:gd name="connsiteY5" fmla="*/ 497063 h 606722"/>
              <a:gd name="connsiteX6" fmla="*/ 291576 w 540460"/>
              <a:gd name="connsiteY6" fmla="*/ 553868 h 606722"/>
              <a:gd name="connsiteX7" fmla="*/ 248884 w 540460"/>
              <a:gd name="connsiteY7" fmla="*/ 553868 h 606722"/>
              <a:gd name="connsiteX8" fmla="*/ 101059 w 540460"/>
              <a:gd name="connsiteY8" fmla="*/ 497063 h 606722"/>
              <a:gd name="connsiteX9" fmla="*/ 149669 w 540460"/>
              <a:gd name="connsiteY9" fmla="*/ 497063 h 606722"/>
              <a:gd name="connsiteX10" fmla="*/ 89752 w 540460"/>
              <a:gd name="connsiteY10" fmla="*/ 606722 h 606722"/>
              <a:gd name="connsiteX11" fmla="*/ 52359 w 540460"/>
              <a:gd name="connsiteY11" fmla="*/ 586283 h 606722"/>
              <a:gd name="connsiteX12" fmla="*/ 0 w 540460"/>
              <a:gd name="connsiteY12" fmla="*/ 383523 h 606722"/>
              <a:gd name="connsiteX13" fmla="*/ 540460 w 540460"/>
              <a:gd name="connsiteY13" fmla="*/ 383523 h 606722"/>
              <a:gd name="connsiteX14" fmla="*/ 540460 w 540460"/>
              <a:gd name="connsiteY14" fmla="*/ 454512 h 606722"/>
              <a:gd name="connsiteX15" fmla="*/ 0 w 540460"/>
              <a:gd name="connsiteY15" fmla="*/ 454512 h 606722"/>
              <a:gd name="connsiteX16" fmla="*/ 298642 w 540460"/>
              <a:gd name="connsiteY16" fmla="*/ 255690 h 606722"/>
              <a:gd name="connsiteX17" fmla="*/ 298642 w 540460"/>
              <a:gd name="connsiteY17" fmla="*/ 298260 h 606722"/>
              <a:gd name="connsiteX18" fmla="*/ 398243 w 540460"/>
              <a:gd name="connsiteY18" fmla="*/ 298260 h 606722"/>
              <a:gd name="connsiteX19" fmla="*/ 398243 w 540460"/>
              <a:gd name="connsiteY19" fmla="*/ 255690 h 606722"/>
              <a:gd name="connsiteX20" fmla="*/ 248886 w 540460"/>
              <a:gd name="connsiteY20" fmla="*/ 0 h 606722"/>
              <a:gd name="connsiteX21" fmla="*/ 291522 w 540460"/>
              <a:gd name="connsiteY21" fmla="*/ 0 h 606722"/>
              <a:gd name="connsiteX22" fmla="*/ 291522 w 540460"/>
              <a:gd name="connsiteY22" fmla="*/ 71010 h 606722"/>
              <a:gd name="connsiteX23" fmla="*/ 483514 w 540460"/>
              <a:gd name="connsiteY23" fmla="*/ 71010 h 606722"/>
              <a:gd name="connsiteX24" fmla="*/ 483514 w 540460"/>
              <a:gd name="connsiteY24" fmla="*/ 340831 h 606722"/>
              <a:gd name="connsiteX25" fmla="*/ 56805 w 540460"/>
              <a:gd name="connsiteY25" fmla="*/ 340831 h 606722"/>
              <a:gd name="connsiteX26" fmla="*/ 56805 w 540460"/>
              <a:gd name="connsiteY26" fmla="*/ 71010 h 606722"/>
              <a:gd name="connsiteX27" fmla="*/ 248886 w 540460"/>
              <a:gd name="connsiteY27" fmla="*/ 7101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0460" h="606722">
                <a:moveTo>
                  <a:pt x="390720" y="497063"/>
                </a:moveTo>
                <a:lnTo>
                  <a:pt x="439286" y="497063"/>
                </a:lnTo>
                <a:lnTo>
                  <a:pt x="488030" y="586283"/>
                </a:lnTo>
                <a:lnTo>
                  <a:pt x="450583" y="606722"/>
                </a:lnTo>
                <a:close/>
                <a:moveTo>
                  <a:pt x="248884" y="497063"/>
                </a:moveTo>
                <a:lnTo>
                  <a:pt x="291576" y="497063"/>
                </a:lnTo>
                <a:lnTo>
                  <a:pt x="291576" y="553868"/>
                </a:lnTo>
                <a:lnTo>
                  <a:pt x="248884" y="553868"/>
                </a:lnTo>
                <a:close/>
                <a:moveTo>
                  <a:pt x="101059" y="497063"/>
                </a:moveTo>
                <a:lnTo>
                  <a:pt x="149669" y="497063"/>
                </a:lnTo>
                <a:lnTo>
                  <a:pt x="89752" y="606722"/>
                </a:lnTo>
                <a:lnTo>
                  <a:pt x="52359" y="586283"/>
                </a:lnTo>
                <a:close/>
                <a:moveTo>
                  <a:pt x="0" y="383523"/>
                </a:moveTo>
                <a:lnTo>
                  <a:pt x="540460" y="383523"/>
                </a:lnTo>
                <a:lnTo>
                  <a:pt x="540460" y="454512"/>
                </a:lnTo>
                <a:lnTo>
                  <a:pt x="0" y="454512"/>
                </a:lnTo>
                <a:close/>
                <a:moveTo>
                  <a:pt x="298642" y="255690"/>
                </a:moveTo>
                <a:lnTo>
                  <a:pt x="298642" y="298260"/>
                </a:lnTo>
                <a:lnTo>
                  <a:pt x="398243" y="298260"/>
                </a:lnTo>
                <a:lnTo>
                  <a:pt x="398243" y="255690"/>
                </a:lnTo>
                <a:close/>
                <a:moveTo>
                  <a:pt x="248886" y="0"/>
                </a:moveTo>
                <a:lnTo>
                  <a:pt x="291522" y="0"/>
                </a:lnTo>
                <a:lnTo>
                  <a:pt x="291522" y="71010"/>
                </a:lnTo>
                <a:lnTo>
                  <a:pt x="483514" y="71010"/>
                </a:lnTo>
                <a:lnTo>
                  <a:pt x="483514" y="340831"/>
                </a:lnTo>
                <a:lnTo>
                  <a:pt x="56805" y="340831"/>
                </a:lnTo>
                <a:lnTo>
                  <a:pt x="56805" y="71010"/>
                </a:lnTo>
                <a:lnTo>
                  <a:pt x="248886" y="71010"/>
                </a:lnTo>
                <a:close/>
              </a:path>
            </a:pathLst>
          </a:custGeom>
          <a:gradFill>
            <a:gsLst>
              <a:gs pos="0">
                <a:sysClr val="window" lastClr="FFFFFF">
                  <a:alpha val="17000"/>
                </a:sysClr>
              </a:gs>
              <a:gs pos="100000">
                <a:sysClr val="window" lastClr="FFFFFF"/>
              </a:gs>
            </a:gsLst>
            <a:lin ang="5400000" scaled="1"/>
          </a:gradFill>
          <a:ln w="12700" cap="flat" cmpd="sng" algn="ctr">
            <a:noFill/>
            <a:prstDash val="solid"/>
            <a:miter lim="800000"/>
          </a:ln>
          <a:effectLst/>
          <a:scene3d>
            <a:camera prst="perspectiveRelaxedModerately" fov="7200000">
              <a:rot lat="17990620" lon="0" rev="0"/>
            </a:camera>
            <a:lightRig rig="threePt" dir="t"/>
          </a:scene3d>
          <a:sp3d prstMaterial="matte"/>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sp>
        <p:nvSpPr>
          <p:cNvPr id="49" name="菱形 48"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D7E6E3AC-9802-4BD7-9229-39A99A9CCDC6}"/>
              </a:ext>
            </a:extLst>
          </p:cNvPr>
          <p:cNvSpPr/>
          <p:nvPr/>
        </p:nvSpPr>
        <p:spPr>
          <a:xfrm>
            <a:off x="4746652" y="4198977"/>
            <a:ext cx="2698696" cy="811461"/>
          </a:xfrm>
          <a:prstGeom prst="diamond">
            <a:avLst/>
          </a:prstGeom>
          <a:gradFill>
            <a:gsLst>
              <a:gs pos="5000">
                <a:srgbClr val="0086D0">
                  <a:alpha val="15000"/>
                </a:srgbClr>
              </a:gs>
              <a:gs pos="100000">
                <a:srgbClr val="0086D0">
                  <a:alpha val="85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sp>
        <p:nvSpPr>
          <p:cNvPr id="50" name="菱形 49"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id="{44F8D076-AA2C-4CE5-991C-ED3123DC23B4}"/>
              </a:ext>
            </a:extLst>
          </p:cNvPr>
          <p:cNvSpPr/>
          <p:nvPr/>
        </p:nvSpPr>
        <p:spPr>
          <a:xfrm>
            <a:off x="4746652" y="4129537"/>
            <a:ext cx="2698696" cy="811461"/>
          </a:xfrm>
          <a:prstGeom prst="diamond">
            <a:avLst/>
          </a:prstGeom>
          <a:noFill/>
          <a:ln w="12700" cap="flat" cmpd="sng" algn="ctr">
            <a:gradFill>
              <a:gsLst>
                <a:gs pos="20000">
                  <a:srgbClr val="C00000">
                    <a:alpha val="0"/>
                  </a:srgbClr>
                </a:gs>
                <a:gs pos="100000">
                  <a:srgbClr val="C00000"/>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51" name="Rectangle 30">
            <a:extLst>
              <a:ext uri="{FF2B5EF4-FFF2-40B4-BE49-F238E27FC236}">
                <a16:creationId xmlns:a16="http://schemas.microsoft.com/office/drawing/2014/main" id="{EA4F7296-1A97-4900-9806-4720B60928CA}"/>
              </a:ext>
            </a:extLst>
          </p:cNvPr>
          <p:cNvSpPr/>
          <p:nvPr/>
        </p:nvSpPr>
        <p:spPr>
          <a:xfrm>
            <a:off x="6002243" y="4450371"/>
            <a:ext cx="242373" cy="272088"/>
          </a:xfrm>
          <a:custGeom>
            <a:avLst/>
            <a:gdLst>
              <a:gd name="connsiteX0" fmla="*/ 390720 w 540460"/>
              <a:gd name="connsiteY0" fmla="*/ 497063 h 606722"/>
              <a:gd name="connsiteX1" fmla="*/ 439286 w 540460"/>
              <a:gd name="connsiteY1" fmla="*/ 497063 h 606722"/>
              <a:gd name="connsiteX2" fmla="*/ 488030 w 540460"/>
              <a:gd name="connsiteY2" fmla="*/ 586283 h 606722"/>
              <a:gd name="connsiteX3" fmla="*/ 450583 w 540460"/>
              <a:gd name="connsiteY3" fmla="*/ 606722 h 606722"/>
              <a:gd name="connsiteX4" fmla="*/ 248884 w 540460"/>
              <a:gd name="connsiteY4" fmla="*/ 497063 h 606722"/>
              <a:gd name="connsiteX5" fmla="*/ 291576 w 540460"/>
              <a:gd name="connsiteY5" fmla="*/ 497063 h 606722"/>
              <a:gd name="connsiteX6" fmla="*/ 291576 w 540460"/>
              <a:gd name="connsiteY6" fmla="*/ 553868 h 606722"/>
              <a:gd name="connsiteX7" fmla="*/ 248884 w 540460"/>
              <a:gd name="connsiteY7" fmla="*/ 553868 h 606722"/>
              <a:gd name="connsiteX8" fmla="*/ 101059 w 540460"/>
              <a:gd name="connsiteY8" fmla="*/ 497063 h 606722"/>
              <a:gd name="connsiteX9" fmla="*/ 149669 w 540460"/>
              <a:gd name="connsiteY9" fmla="*/ 497063 h 606722"/>
              <a:gd name="connsiteX10" fmla="*/ 89752 w 540460"/>
              <a:gd name="connsiteY10" fmla="*/ 606722 h 606722"/>
              <a:gd name="connsiteX11" fmla="*/ 52359 w 540460"/>
              <a:gd name="connsiteY11" fmla="*/ 586283 h 606722"/>
              <a:gd name="connsiteX12" fmla="*/ 0 w 540460"/>
              <a:gd name="connsiteY12" fmla="*/ 383523 h 606722"/>
              <a:gd name="connsiteX13" fmla="*/ 540460 w 540460"/>
              <a:gd name="connsiteY13" fmla="*/ 383523 h 606722"/>
              <a:gd name="connsiteX14" fmla="*/ 540460 w 540460"/>
              <a:gd name="connsiteY14" fmla="*/ 454512 h 606722"/>
              <a:gd name="connsiteX15" fmla="*/ 0 w 540460"/>
              <a:gd name="connsiteY15" fmla="*/ 454512 h 606722"/>
              <a:gd name="connsiteX16" fmla="*/ 298642 w 540460"/>
              <a:gd name="connsiteY16" fmla="*/ 255690 h 606722"/>
              <a:gd name="connsiteX17" fmla="*/ 298642 w 540460"/>
              <a:gd name="connsiteY17" fmla="*/ 298260 h 606722"/>
              <a:gd name="connsiteX18" fmla="*/ 398243 w 540460"/>
              <a:gd name="connsiteY18" fmla="*/ 298260 h 606722"/>
              <a:gd name="connsiteX19" fmla="*/ 398243 w 540460"/>
              <a:gd name="connsiteY19" fmla="*/ 255690 h 606722"/>
              <a:gd name="connsiteX20" fmla="*/ 248886 w 540460"/>
              <a:gd name="connsiteY20" fmla="*/ 0 h 606722"/>
              <a:gd name="connsiteX21" fmla="*/ 291522 w 540460"/>
              <a:gd name="connsiteY21" fmla="*/ 0 h 606722"/>
              <a:gd name="connsiteX22" fmla="*/ 291522 w 540460"/>
              <a:gd name="connsiteY22" fmla="*/ 71010 h 606722"/>
              <a:gd name="connsiteX23" fmla="*/ 483514 w 540460"/>
              <a:gd name="connsiteY23" fmla="*/ 71010 h 606722"/>
              <a:gd name="connsiteX24" fmla="*/ 483514 w 540460"/>
              <a:gd name="connsiteY24" fmla="*/ 340831 h 606722"/>
              <a:gd name="connsiteX25" fmla="*/ 56805 w 540460"/>
              <a:gd name="connsiteY25" fmla="*/ 340831 h 606722"/>
              <a:gd name="connsiteX26" fmla="*/ 56805 w 540460"/>
              <a:gd name="connsiteY26" fmla="*/ 71010 h 606722"/>
              <a:gd name="connsiteX27" fmla="*/ 248886 w 540460"/>
              <a:gd name="connsiteY27" fmla="*/ 7101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0460" h="606722">
                <a:moveTo>
                  <a:pt x="390720" y="497063"/>
                </a:moveTo>
                <a:lnTo>
                  <a:pt x="439286" y="497063"/>
                </a:lnTo>
                <a:lnTo>
                  <a:pt x="488030" y="586283"/>
                </a:lnTo>
                <a:lnTo>
                  <a:pt x="450583" y="606722"/>
                </a:lnTo>
                <a:close/>
                <a:moveTo>
                  <a:pt x="248884" y="497063"/>
                </a:moveTo>
                <a:lnTo>
                  <a:pt x="291576" y="497063"/>
                </a:lnTo>
                <a:lnTo>
                  <a:pt x="291576" y="553868"/>
                </a:lnTo>
                <a:lnTo>
                  <a:pt x="248884" y="553868"/>
                </a:lnTo>
                <a:close/>
                <a:moveTo>
                  <a:pt x="101059" y="497063"/>
                </a:moveTo>
                <a:lnTo>
                  <a:pt x="149669" y="497063"/>
                </a:lnTo>
                <a:lnTo>
                  <a:pt x="89752" y="606722"/>
                </a:lnTo>
                <a:lnTo>
                  <a:pt x="52359" y="586283"/>
                </a:lnTo>
                <a:close/>
                <a:moveTo>
                  <a:pt x="0" y="383523"/>
                </a:moveTo>
                <a:lnTo>
                  <a:pt x="540460" y="383523"/>
                </a:lnTo>
                <a:lnTo>
                  <a:pt x="540460" y="454512"/>
                </a:lnTo>
                <a:lnTo>
                  <a:pt x="0" y="454512"/>
                </a:lnTo>
                <a:close/>
                <a:moveTo>
                  <a:pt x="298642" y="255690"/>
                </a:moveTo>
                <a:lnTo>
                  <a:pt x="298642" y="298260"/>
                </a:lnTo>
                <a:lnTo>
                  <a:pt x="398243" y="298260"/>
                </a:lnTo>
                <a:lnTo>
                  <a:pt x="398243" y="255690"/>
                </a:lnTo>
                <a:close/>
                <a:moveTo>
                  <a:pt x="248886" y="0"/>
                </a:moveTo>
                <a:lnTo>
                  <a:pt x="291522" y="0"/>
                </a:lnTo>
                <a:lnTo>
                  <a:pt x="291522" y="71010"/>
                </a:lnTo>
                <a:lnTo>
                  <a:pt x="483514" y="71010"/>
                </a:lnTo>
                <a:lnTo>
                  <a:pt x="483514" y="340831"/>
                </a:lnTo>
                <a:lnTo>
                  <a:pt x="56805" y="340831"/>
                </a:lnTo>
                <a:lnTo>
                  <a:pt x="56805" y="71010"/>
                </a:lnTo>
                <a:lnTo>
                  <a:pt x="248886" y="71010"/>
                </a:lnTo>
                <a:close/>
              </a:path>
            </a:pathLst>
          </a:custGeom>
          <a:gradFill>
            <a:gsLst>
              <a:gs pos="0">
                <a:sysClr val="window" lastClr="FFFFFF">
                  <a:alpha val="17000"/>
                </a:sysClr>
              </a:gs>
              <a:gs pos="100000">
                <a:sysClr val="window" lastClr="FFFFFF"/>
              </a:gs>
            </a:gsLst>
            <a:lin ang="5400000" scaled="1"/>
          </a:gradFill>
          <a:ln w="12700" cap="flat" cmpd="sng" algn="ctr">
            <a:noFill/>
            <a:prstDash val="solid"/>
            <a:miter lim="800000"/>
          </a:ln>
          <a:effectLst/>
          <a:scene3d>
            <a:camera prst="perspectiveRelaxedModerately" fov="7200000">
              <a:rot lat="17990620" lon="0" rev="0"/>
            </a:camera>
            <a:lightRig rig="threePt" dir="t"/>
          </a:scene3d>
          <a:sp3d prstMaterial="matte"/>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Bold"/>
              <a:ea typeface="思源黑体 CN Light"/>
              <a:cs typeface="+mn-cs"/>
            </a:endParaRPr>
          </a:p>
        </p:txBody>
      </p:sp>
    </p:spTree>
    <p:extLst>
      <p:ext uri="{BB962C8B-B14F-4D97-AF65-F5344CB8AC3E}">
        <p14:creationId xmlns:p14="http://schemas.microsoft.com/office/powerpoint/2010/main" val="1618996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descr="高楼大厦的城市&#10;&#10;描述已自动生成">
            <a:extLst>
              <a:ext uri="{FF2B5EF4-FFF2-40B4-BE49-F238E27FC236}">
                <a16:creationId xmlns:a16="http://schemas.microsoft.com/office/drawing/2014/main" id="{6A8E569D-A314-4416-8ED7-4010C5FB121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5170598" cy="6858000"/>
          </a:xfrm>
          <a:custGeom>
            <a:avLst/>
            <a:gdLst>
              <a:gd name="connsiteX0" fmla="*/ 0 w 12192000"/>
              <a:gd name="connsiteY0" fmla="*/ 0 h 5576709"/>
              <a:gd name="connsiteX1" fmla="*/ 12192000 w 12192000"/>
              <a:gd name="connsiteY1" fmla="*/ 0 h 5576709"/>
              <a:gd name="connsiteX2" fmla="*/ 12192000 w 12192000"/>
              <a:gd name="connsiteY2" fmla="*/ 5576709 h 5576709"/>
              <a:gd name="connsiteX3" fmla="*/ 0 w 12192000"/>
              <a:gd name="connsiteY3" fmla="*/ 5576709 h 5576709"/>
            </a:gdLst>
            <a:ahLst/>
            <a:cxnLst>
              <a:cxn ang="0">
                <a:pos x="connsiteX0" y="connsiteY0"/>
              </a:cxn>
              <a:cxn ang="0">
                <a:pos x="connsiteX1" y="connsiteY1"/>
              </a:cxn>
              <a:cxn ang="0">
                <a:pos x="connsiteX2" y="connsiteY2"/>
              </a:cxn>
              <a:cxn ang="0">
                <a:pos x="connsiteX3" y="connsiteY3"/>
              </a:cxn>
            </a:cxnLst>
            <a:rect l="l" t="t" r="r" b="b"/>
            <a:pathLst>
              <a:path w="12192000" h="5576709">
                <a:moveTo>
                  <a:pt x="0" y="0"/>
                </a:moveTo>
                <a:lnTo>
                  <a:pt x="12192000" y="0"/>
                </a:lnTo>
                <a:lnTo>
                  <a:pt x="12192000" y="5576709"/>
                </a:lnTo>
                <a:lnTo>
                  <a:pt x="0" y="5576709"/>
                </a:lnTo>
                <a:close/>
              </a:path>
            </a:pathLst>
          </a:custGeom>
        </p:spPr>
      </p:pic>
      <p:sp>
        <p:nvSpPr>
          <p:cNvPr id="28" name="矩形 27">
            <a:extLst>
              <a:ext uri="{FF2B5EF4-FFF2-40B4-BE49-F238E27FC236}">
                <a16:creationId xmlns:a16="http://schemas.microsoft.com/office/drawing/2014/main" id="{8D19528D-320F-4A36-BD78-93AE21A3E87C}"/>
              </a:ext>
            </a:extLst>
          </p:cNvPr>
          <p:cNvSpPr/>
          <p:nvPr/>
        </p:nvSpPr>
        <p:spPr>
          <a:xfrm>
            <a:off x="0" y="14465"/>
            <a:ext cx="5170597" cy="6843535"/>
          </a:xfrm>
          <a:prstGeom prst="rect">
            <a:avLst/>
          </a:prstGeom>
          <a:gradFill>
            <a:gsLst>
              <a:gs pos="85000">
                <a:srgbClr val="0088DB">
                  <a:alpha val="89804"/>
                </a:srgbClr>
              </a:gs>
              <a:gs pos="45000">
                <a:srgbClr val="01C3FF">
                  <a:alpha val="0"/>
                </a:srgbClr>
              </a:gs>
              <a:gs pos="100000">
                <a:srgbClr val="0059BF"/>
              </a:gs>
            </a:gsLst>
            <a:lin ang="66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3D485D"/>
              </a:solidFill>
              <a:effectLst/>
              <a:uLnTx/>
              <a:uFillTx/>
              <a:latin typeface="思源黑体 CN Bold" panose="020B0800000000000000" pitchFamily="34" charset="-122"/>
              <a:ea typeface="思源黑体 CN Light" panose="020B0300000000000000" pitchFamily="34" charset="-122"/>
              <a:cs typeface="+mn-cs"/>
            </a:endParaRPr>
          </a:p>
        </p:txBody>
      </p:sp>
      <p:sp>
        <p:nvSpPr>
          <p:cNvPr id="56" name="矩形 55">
            <a:extLst>
              <a:ext uri="{FF2B5EF4-FFF2-40B4-BE49-F238E27FC236}">
                <a16:creationId xmlns:a16="http://schemas.microsoft.com/office/drawing/2014/main" id="{4D8B22DF-D9B4-443D-B1B9-F0A85EF9140C}"/>
              </a:ext>
            </a:extLst>
          </p:cNvPr>
          <p:cNvSpPr/>
          <p:nvPr/>
        </p:nvSpPr>
        <p:spPr>
          <a:xfrm>
            <a:off x="0" y="0"/>
            <a:ext cx="304800" cy="6858000"/>
          </a:xfrm>
          <a:prstGeom prst="rect">
            <a:avLst/>
          </a:prstGeom>
          <a:solidFill>
            <a:schemeClr val="bg1"/>
          </a:solidFill>
          <a:ln w="635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38" name="图片 37">
            <a:extLst>
              <a:ext uri="{FF2B5EF4-FFF2-40B4-BE49-F238E27FC236}">
                <a16:creationId xmlns:a16="http://schemas.microsoft.com/office/drawing/2014/main" id="{A0FE9B35-C52F-41EA-88FE-64BD13E7211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304799" y="2"/>
            <a:ext cx="4865797" cy="4225180"/>
          </a:xfrm>
          <a:custGeom>
            <a:avLst/>
            <a:gdLst>
              <a:gd name="connsiteX0" fmla="*/ 0 w 6548958"/>
              <a:gd name="connsiteY0" fmla="*/ 0 h 6545785"/>
              <a:gd name="connsiteX1" fmla="*/ 6548958 w 6548958"/>
              <a:gd name="connsiteY1" fmla="*/ 0 h 6545785"/>
              <a:gd name="connsiteX2" fmla="*/ 6548958 w 6548958"/>
              <a:gd name="connsiteY2" fmla="*/ 6545785 h 6545785"/>
              <a:gd name="connsiteX3" fmla="*/ 0 w 6548958"/>
              <a:gd name="connsiteY3" fmla="*/ 6545785 h 6545785"/>
            </a:gdLst>
            <a:ahLst/>
            <a:cxnLst>
              <a:cxn ang="0">
                <a:pos x="connsiteX0" y="connsiteY0"/>
              </a:cxn>
              <a:cxn ang="0">
                <a:pos x="connsiteX1" y="connsiteY1"/>
              </a:cxn>
              <a:cxn ang="0">
                <a:pos x="connsiteX2" y="connsiteY2"/>
              </a:cxn>
              <a:cxn ang="0">
                <a:pos x="connsiteX3" y="connsiteY3"/>
              </a:cxn>
            </a:cxnLst>
            <a:rect l="l" t="t" r="r" b="b"/>
            <a:pathLst>
              <a:path w="6548958" h="6545785">
                <a:moveTo>
                  <a:pt x="0" y="0"/>
                </a:moveTo>
                <a:lnTo>
                  <a:pt x="6548958" y="0"/>
                </a:lnTo>
                <a:lnTo>
                  <a:pt x="6548958" y="6545785"/>
                </a:lnTo>
                <a:lnTo>
                  <a:pt x="0" y="6545785"/>
                </a:lnTo>
                <a:close/>
              </a:path>
            </a:pathLst>
          </a:custGeom>
        </p:spPr>
      </p:pic>
      <p:sp>
        <p:nvSpPr>
          <p:cNvPr id="35" name="文本框 34">
            <a:extLst>
              <a:ext uri="{FF2B5EF4-FFF2-40B4-BE49-F238E27FC236}">
                <a16:creationId xmlns:a16="http://schemas.microsoft.com/office/drawing/2014/main" id="{5BEC5FB1-786A-4D34-8D39-3921AF930F39}"/>
              </a:ext>
            </a:extLst>
          </p:cNvPr>
          <p:cNvSpPr txBox="1"/>
          <p:nvPr/>
        </p:nvSpPr>
        <p:spPr>
          <a:xfrm>
            <a:off x="6406543" y="4516146"/>
            <a:ext cx="1596725" cy="293222"/>
          </a:xfrm>
          <a:prstGeom prst="rect">
            <a:avLst/>
          </a:prstGeom>
          <a:noFill/>
          <a:ln>
            <a:gradFill>
              <a:gsLst>
                <a:gs pos="0">
                  <a:srgbClr val="0088DB"/>
                </a:gs>
                <a:gs pos="100000">
                  <a:srgbClr val="0059BF"/>
                </a:gs>
              </a:gsLst>
              <a:lin ang="2700000" scaled="0"/>
            </a:gradFill>
          </a:ln>
        </p:spPr>
        <p:txBody>
          <a:bodyPr wrap="square" lIns="0" tIns="0" rIns="0" bIns="0" rtlCol="0">
            <a:spAutoFit/>
          </a:bodyPr>
          <a:lstStyle/>
          <a:p>
            <a:pPr algn="ctr">
              <a:lnSpc>
                <a:spcPct val="150000"/>
              </a:lnSpc>
              <a:defRPr/>
            </a:pPr>
            <a:r>
              <a:rPr lang="zh-CN" altLang="en-US"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汇报人：</a:t>
            </a:r>
            <a:r>
              <a:rPr lang="en-US" altLang="zh-CN"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PPT</a:t>
            </a:r>
            <a:r>
              <a:rPr lang="zh-CN" altLang="en-US"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世界</a:t>
            </a:r>
          </a:p>
        </p:txBody>
      </p:sp>
      <p:sp>
        <p:nvSpPr>
          <p:cNvPr id="36" name="文本框 35">
            <a:extLst>
              <a:ext uri="{FF2B5EF4-FFF2-40B4-BE49-F238E27FC236}">
                <a16:creationId xmlns:a16="http://schemas.microsoft.com/office/drawing/2014/main" id="{C47C1F1C-EA7F-4836-9732-FC9ABF8DF69A}"/>
              </a:ext>
            </a:extLst>
          </p:cNvPr>
          <p:cNvSpPr txBox="1"/>
          <p:nvPr/>
        </p:nvSpPr>
        <p:spPr>
          <a:xfrm>
            <a:off x="8585771" y="4519414"/>
            <a:ext cx="2136886" cy="293222"/>
          </a:xfrm>
          <a:prstGeom prst="rect">
            <a:avLst/>
          </a:prstGeom>
          <a:noFill/>
          <a:ln>
            <a:gradFill>
              <a:gsLst>
                <a:gs pos="0">
                  <a:srgbClr val="0088DB"/>
                </a:gs>
                <a:gs pos="100000">
                  <a:srgbClr val="0059BF"/>
                </a:gs>
              </a:gsLst>
              <a:lin ang="2700000" scaled="0"/>
            </a:gradFill>
          </a:ln>
        </p:spPr>
        <p:txBody>
          <a:bodyPr wrap="square" lIns="0" tIns="0" rIns="0" bIns="0" rtlCol="0">
            <a:spAutoFit/>
          </a:bodyPr>
          <a:lstStyle/>
          <a:p>
            <a:pPr algn="ctr">
              <a:lnSpc>
                <a:spcPct val="150000"/>
              </a:lnSpc>
              <a:defRPr/>
            </a:pPr>
            <a:r>
              <a:rPr lang="zh-CN" altLang="en-US"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汇报时间：</a:t>
            </a:r>
            <a:r>
              <a:rPr lang="en-US" altLang="zh-CN" sz="1400" dirty="0">
                <a:gradFill>
                  <a:gsLst>
                    <a:gs pos="0">
                      <a:srgbClr val="0088DB"/>
                    </a:gs>
                    <a:gs pos="100000">
                      <a:srgbClr val="0059BF"/>
                    </a:gs>
                  </a:gsLst>
                  <a:lin ang="2700000" scaled="0"/>
                </a:gradFill>
                <a:latin typeface="思源黑体 CN Medium" panose="020B0600000000000000" pitchFamily="34" charset="-122"/>
                <a:ea typeface="思源黑体 CN Medium" panose="020B0600000000000000" pitchFamily="34" charset="-122"/>
              </a:rPr>
              <a:t>20XX.XX.XX</a:t>
            </a:r>
          </a:p>
        </p:txBody>
      </p:sp>
      <p:pic>
        <p:nvPicPr>
          <p:cNvPr id="40" name="图片 39" descr="形状&#10;&#10;中度可信度描述已自动生成">
            <a:hlinkClick r:id="rId4"/>
            <a:extLst>
              <a:ext uri="{FF2B5EF4-FFF2-40B4-BE49-F238E27FC236}">
                <a16:creationId xmlns:a16="http://schemas.microsoft.com/office/drawing/2014/main" id="{470B83F4-5FA2-4B85-B5B8-5400BF8514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30468" y="391540"/>
            <a:ext cx="1533649" cy="303352"/>
          </a:xfrm>
          <a:prstGeom prst="rect">
            <a:avLst/>
          </a:prstGeom>
        </p:spPr>
      </p:pic>
      <p:sp>
        <p:nvSpPr>
          <p:cNvPr id="41" name="文本框 40">
            <a:extLst>
              <a:ext uri="{FF2B5EF4-FFF2-40B4-BE49-F238E27FC236}">
                <a16:creationId xmlns:a16="http://schemas.microsoft.com/office/drawing/2014/main" id="{A41844C0-1742-437A-87CD-AB9C71C9D2EE}"/>
              </a:ext>
            </a:extLst>
          </p:cNvPr>
          <p:cNvSpPr txBox="1"/>
          <p:nvPr/>
        </p:nvSpPr>
        <p:spPr>
          <a:xfrm>
            <a:off x="6301295" y="2126489"/>
            <a:ext cx="4873963"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0"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rPr>
              <a:t>THANKS</a:t>
            </a:r>
            <a:endParaRPr kumimoji="0" lang="zh-CN" altLang="en-US" sz="9000" b="0" i="0" u="none" strike="noStrike" kern="1200" cap="none" spc="0" normalizeH="0" baseline="0" noProof="0" dirty="0">
              <a:ln>
                <a:noFill/>
              </a:ln>
              <a:gradFill>
                <a:gsLst>
                  <a:gs pos="0">
                    <a:srgbClr val="0088DB"/>
                  </a:gs>
                  <a:gs pos="100000">
                    <a:srgbClr val="0059BF"/>
                  </a:gs>
                </a:gsLst>
                <a:lin ang="2700000" scaled="0"/>
              </a:gradFill>
              <a:uLnTx/>
              <a:uFillTx/>
              <a:latin typeface="思源黑体 CN Light" panose="020B0300000000000000" pitchFamily="34" charset="-122"/>
              <a:ea typeface="思源黑体 CN Light" panose="020B0300000000000000" pitchFamily="34" charset="-122"/>
              <a:cs typeface="OPPOSans R" panose="00020600040101010101" pitchFamily="18" charset="-122"/>
            </a:endParaRPr>
          </a:p>
        </p:txBody>
      </p:sp>
      <p:sp>
        <p:nvSpPr>
          <p:cNvPr id="34" name="任意多边形: 形状 33">
            <a:extLst>
              <a:ext uri="{FF2B5EF4-FFF2-40B4-BE49-F238E27FC236}">
                <a16:creationId xmlns:a16="http://schemas.microsoft.com/office/drawing/2014/main" id="{703BE1D9-0D6B-40D8-BBBA-765E1E263D3E}"/>
              </a:ext>
            </a:extLst>
          </p:cNvPr>
          <p:cNvSpPr/>
          <p:nvPr/>
        </p:nvSpPr>
        <p:spPr>
          <a:xfrm>
            <a:off x="6416068" y="3915150"/>
            <a:ext cx="4581225" cy="214068"/>
          </a:xfrm>
          <a:custGeom>
            <a:avLst/>
            <a:gdLst>
              <a:gd name="connsiteX0" fmla="*/ 0 w 7565292"/>
              <a:gd name="connsiteY0" fmla="*/ 0 h 187569"/>
              <a:gd name="connsiteX1" fmla="*/ 3946769 w 7565292"/>
              <a:gd name="connsiteY1" fmla="*/ 0 h 187569"/>
              <a:gd name="connsiteX2" fmla="*/ 3884246 w 7565292"/>
              <a:gd name="connsiteY2" fmla="*/ 187569 h 187569"/>
              <a:gd name="connsiteX3" fmla="*/ 4071815 w 7565292"/>
              <a:gd name="connsiteY3" fmla="*/ 0 h 187569"/>
              <a:gd name="connsiteX4" fmla="*/ 7565292 w 7565292"/>
              <a:gd name="connsiteY4" fmla="*/ 0 h 187569"/>
              <a:gd name="connsiteX0" fmla="*/ 0 w 7565292"/>
              <a:gd name="connsiteY0" fmla="*/ 0 h 187569"/>
              <a:gd name="connsiteX1" fmla="*/ 3946769 w 7565292"/>
              <a:gd name="connsiteY1" fmla="*/ 0 h 187569"/>
              <a:gd name="connsiteX2" fmla="*/ 3821723 w 7565292"/>
              <a:gd name="connsiteY2" fmla="*/ 187569 h 187569"/>
              <a:gd name="connsiteX3" fmla="*/ 4071815 w 7565292"/>
              <a:gd name="connsiteY3" fmla="*/ 0 h 187569"/>
              <a:gd name="connsiteX4" fmla="*/ 7565292 w 7565292"/>
              <a:gd name="connsiteY4" fmla="*/ 0 h 187569"/>
              <a:gd name="connsiteX0" fmla="*/ 0 w 7565292"/>
              <a:gd name="connsiteY0" fmla="*/ 0 h 265723"/>
              <a:gd name="connsiteX1" fmla="*/ 3946769 w 7565292"/>
              <a:gd name="connsiteY1" fmla="*/ 0 h 265723"/>
              <a:gd name="connsiteX2" fmla="*/ 3821723 w 7565292"/>
              <a:gd name="connsiteY2" fmla="*/ 265723 h 265723"/>
              <a:gd name="connsiteX3" fmla="*/ 4071815 w 7565292"/>
              <a:gd name="connsiteY3" fmla="*/ 0 h 265723"/>
              <a:gd name="connsiteX4" fmla="*/ 7565292 w 7565292"/>
              <a:gd name="connsiteY4" fmla="*/ 0 h 265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5292" h="265723">
                <a:moveTo>
                  <a:pt x="0" y="0"/>
                </a:moveTo>
                <a:lnTo>
                  <a:pt x="3946769" y="0"/>
                </a:lnTo>
                <a:lnTo>
                  <a:pt x="3821723" y="265723"/>
                </a:lnTo>
                <a:lnTo>
                  <a:pt x="4071815" y="0"/>
                </a:lnTo>
                <a:lnTo>
                  <a:pt x="7565292" y="0"/>
                </a:lnTo>
              </a:path>
            </a:pathLst>
          </a:custGeom>
          <a:noFill/>
          <a:ln w="12700" cap="flat" cmpd="sng" algn="ctr">
            <a:gradFill>
              <a:gsLst>
                <a:gs pos="0">
                  <a:srgbClr val="0088DB"/>
                </a:gs>
                <a:gs pos="100000">
                  <a:srgbClr val="0059BF"/>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gradFill>
                <a:gsLst>
                  <a:gs pos="0">
                    <a:srgbClr val="0088DB"/>
                  </a:gs>
                  <a:gs pos="100000">
                    <a:srgbClr val="0059BF"/>
                  </a:gs>
                </a:gsLst>
                <a:lin ang="2700000" scaled="0"/>
              </a:gradFill>
              <a:uLnTx/>
              <a:uFillTx/>
              <a:latin typeface="思源黑体 CN Medium" panose="020B0600000000000000" pitchFamily="34" charset="-122"/>
              <a:ea typeface="思源黑体 CN Light" panose="020B0300000000000000" pitchFamily="34" charset="-122"/>
              <a:cs typeface="+mn-cs"/>
            </a:endParaRPr>
          </a:p>
        </p:txBody>
      </p:sp>
      <p:sp>
        <p:nvSpPr>
          <p:cNvPr id="47" name="矩形 46">
            <a:extLst>
              <a:ext uri="{FF2B5EF4-FFF2-40B4-BE49-F238E27FC236}">
                <a16:creationId xmlns:a16="http://schemas.microsoft.com/office/drawing/2014/main" id="{AB4746C1-1D0A-43DA-9643-44ADEAD27DCF}"/>
              </a:ext>
            </a:extLst>
          </p:cNvPr>
          <p:cNvSpPr/>
          <p:nvPr/>
        </p:nvSpPr>
        <p:spPr>
          <a:xfrm>
            <a:off x="6328408" y="3445388"/>
            <a:ext cx="4778915" cy="307777"/>
          </a:xfrm>
          <a:prstGeom prst="rect">
            <a:avLst/>
          </a:prstGeom>
        </p:spPr>
        <p:txBody>
          <a:bodyPr wrap="square">
            <a:spAutoFit/>
          </a:bodyPr>
          <a:lstStyle/>
          <a:p>
            <a:pPr marL="0" marR="0" lvl="0" indent="0" algn="dist" defTabSz="914400" rtl="0" eaLnBrk="1" fontAlgn="auto" latinLnBrk="0" hangingPunct="1">
              <a:spcBef>
                <a:spcPts val="0"/>
              </a:spcBef>
              <a:spcAft>
                <a:spcPts val="0"/>
              </a:spcAft>
              <a:buClrTx/>
              <a:buSzTx/>
              <a:buFontTx/>
              <a:buNone/>
              <a:tabLst/>
              <a:defRPr/>
            </a:pPr>
            <a:r>
              <a:rPr kumimoji="0" lang="en-US" altLang="zh-CN" sz="1400" b="0" i="0" u="none" strike="noStrike" kern="1200" cap="none" spc="0" normalizeH="0" baseline="0" noProof="0" dirty="0">
                <a:ln>
                  <a:noFill/>
                </a:ln>
                <a:gradFill>
                  <a:gsLst>
                    <a:gs pos="0">
                      <a:srgbClr val="0088DB"/>
                    </a:gs>
                    <a:gs pos="100000">
                      <a:srgbClr val="0059BF"/>
                    </a:gs>
                  </a:gsLst>
                  <a:lin ang="2700000" scaled="0"/>
                </a:gradFill>
                <a:uLnTx/>
                <a:uFillTx/>
                <a:latin typeface="思源黑体 CN Light" panose="020B0300000000000000" pitchFamily="34" charset="-122"/>
                <a:ea typeface="思源黑体 CN Light" panose="020B0300000000000000" pitchFamily="34" charset="-122"/>
              </a:rPr>
              <a:t>THANK YOU FOR WATCHING</a:t>
            </a:r>
            <a:endParaRPr kumimoji="0" lang="zh-CN" altLang="en-US" sz="1400" b="0" i="0" u="none" strike="noStrike" kern="1200" cap="none" spc="0" normalizeH="0" baseline="0" noProof="0" dirty="0">
              <a:ln>
                <a:noFill/>
              </a:ln>
              <a:gradFill>
                <a:gsLst>
                  <a:gs pos="0">
                    <a:srgbClr val="0088DB"/>
                  </a:gs>
                  <a:gs pos="100000">
                    <a:srgbClr val="0059BF"/>
                  </a:gs>
                </a:gsLst>
                <a:lin ang="2700000" scaled="0"/>
              </a:gradFill>
              <a:uLnTx/>
              <a:uFillTx/>
              <a:latin typeface="思源黑体 CN Light" panose="020B0300000000000000" pitchFamily="34" charset="-122"/>
              <a:ea typeface="思源黑体 CN Light" panose="020B0300000000000000" pitchFamily="34" charset="-122"/>
            </a:endParaRPr>
          </a:p>
        </p:txBody>
      </p:sp>
      <p:sp>
        <p:nvSpPr>
          <p:cNvPr id="55" name="矩形 54">
            <a:extLst>
              <a:ext uri="{FF2B5EF4-FFF2-40B4-BE49-F238E27FC236}">
                <a16:creationId xmlns:a16="http://schemas.microsoft.com/office/drawing/2014/main" id="{CCEAEB50-F720-48AB-A375-8EB733D5C26D}"/>
              </a:ext>
            </a:extLst>
          </p:cNvPr>
          <p:cNvSpPr/>
          <p:nvPr/>
        </p:nvSpPr>
        <p:spPr>
          <a:xfrm>
            <a:off x="4886444" y="1094014"/>
            <a:ext cx="546100" cy="4927600"/>
          </a:xfrm>
          <a:prstGeom prst="rect">
            <a:avLst/>
          </a:prstGeom>
          <a:solidFill>
            <a:schemeClr val="bg1"/>
          </a:solidFill>
          <a:ln w="6350">
            <a:gradFill>
              <a:gsLst>
                <a:gs pos="11000">
                  <a:srgbClr val="0088DB"/>
                </a:gs>
                <a:gs pos="100000">
                  <a:srgbClr val="0059BF"/>
                </a:gs>
              </a:gsLst>
              <a:lin ang="2700000" scaled="0"/>
            </a:gra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6" name="椭圆 65">
            <a:extLst>
              <a:ext uri="{FF2B5EF4-FFF2-40B4-BE49-F238E27FC236}">
                <a16:creationId xmlns:a16="http://schemas.microsoft.com/office/drawing/2014/main" id="{4F24B8D0-D903-4E54-959A-BAAFFF1C7B4E}"/>
              </a:ext>
            </a:extLst>
          </p:cNvPr>
          <p:cNvSpPr/>
          <p:nvPr/>
        </p:nvSpPr>
        <p:spPr>
          <a:xfrm>
            <a:off x="10192368"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7" name="椭圆 66">
            <a:extLst>
              <a:ext uri="{FF2B5EF4-FFF2-40B4-BE49-F238E27FC236}">
                <a16:creationId xmlns:a16="http://schemas.microsoft.com/office/drawing/2014/main" id="{BC91B013-C07C-4882-95EE-62DA2380B6EE}"/>
              </a:ext>
            </a:extLst>
          </p:cNvPr>
          <p:cNvSpPr/>
          <p:nvPr/>
        </p:nvSpPr>
        <p:spPr>
          <a:xfrm>
            <a:off x="10611002"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8" name="椭圆 67">
            <a:extLst>
              <a:ext uri="{FF2B5EF4-FFF2-40B4-BE49-F238E27FC236}">
                <a16:creationId xmlns:a16="http://schemas.microsoft.com/office/drawing/2014/main" id="{6C5639E8-4ADD-467C-986E-D4623FB643FA}"/>
              </a:ext>
            </a:extLst>
          </p:cNvPr>
          <p:cNvSpPr/>
          <p:nvPr/>
        </p:nvSpPr>
        <p:spPr>
          <a:xfrm>
            <a:off x="11029636"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9" name="椭圆 68">
            <a:extLst>
              <a:ext uri="{FF2B5EF4-FFF2-40B4-BE49-F238E27FC236}">
                <a16:creationId xmlns:a16="http://schemas.microsoft.com/office/drawing/2014/main" id="{E642CF7C-752D-4492-9F06-02D79DC07C6E}"/>
              </a:ext>
            </a:extLst>
          </p:cNvPr>
          <p:cNvSpPr/>
          <p:nvPr/>
        </p:nvSpPr>
        <p:spPr>
          <a:xfrm>
            <a:off x="11448269" y="6057579"/>
            <a:ext cx="284075" cy="284075"/>
          </a:xfrm>
          <a:prstGeom prst="ellipse">
            <a:avLst/>
          </a:prstGeom>
          <a:gradFill flip="none" rotWithShape="0">
            <a:gsLst>
              <a:gs pos="0">
                <a:srgbClr val="0088DB"/>
              </a:gs>
              <a:gs pos="100000">
                <a:srgbClr val="0059BF"/>
              </a:gs>
            </a:gsLst>
            <a:lin ang="2700000" scaled="0"/>
            <a:tileRect/>
          </a:gradFill>
          <a:ln w="3175">
            <a:solidFill>
              <a:schemeClr val="accent5">
                <a:lumMod val="40000"/>
                <a:lumOff val="60000"/>
              </a:schemeClr>
            </a:solidFill>
          </a:ln>
          <a:effectLst>
            <a:outerShdw blurRad="2540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4" name="任意多边形: 形状 73">
            <a:extLst>
              <a:ext uri="{FF2B5EF4-FFF2-40B4-BE49-F238E27FC236}">
                <a16:creationId xmlns:a16="http://schemas.microsoft.com/office/drawing/2014/main" id="{A823845D-10FA-4F58-A4B6-4A9CC43D8B12}"/>
              </a:ext>
            </a:extLst>
          </p:cNvPr>
          <p:cNvSpPr/>
          <p:nvPr/>
        </p:nvSpPr>
        <p:spPr>
          <a:xfrm>
            <a:off x="10270005" y="6135132"/>
            <a:ext cx="128801" cy="128969"/>
          </a:xfrm>
          <a:custGeom>
            <a:avLst/>
            <a:gdLst>
              <a:gd name="connsiteX0" fmla="*/ 119063 w 1389859"/>
              <a:gd name="connsiteY0" fmla="*/ 856181 h 1391680"/>
              <a:gd name="connsiteX1" fmla="*/ 119063 w 1389859"/>
              <a:gd name="connsiteY1" fmla="*/ 1272617 h 1391680"/>
              <a:gd name="connsiteX2" fmla="*/ 537363 w 1389859"/>
              <a:gd name="connsiteY2" fmla="*/ 1272617 h 1391680"/>
              <a:gd name="connsiteX3" fmla="*/ 537363 w 1389859"/>
              <a:gd name="connsiteY3" fmla="*/ 856181 h 1391680"/>
              <a:gd name="connsiteX4" fmla="*/ 656425 w 1389859"/>
              <a:gd name="connsiteY4" fmla="*/ 854315 h 1391680"/>
              <a:gd name="connsiteX5" fmla="*/ 656425 w 1389859"/>
              <a:gd name="connsiteY5" fmla="*/ 1272617 h 1391680"/>
              <a:gd name="connsiteX6" fmla="*/ 1074725 w 1389859"/>
              <a:gd name="connsiteY6" fmla="*/ 1272617 h 1391680"/>
              <a:gd name="connsiteX7" fmla="*/ 1074725 w 1389859"/>
              <a:gd name="connsiteY7" fmla="*/ 854315 h 1391680"/>
              <a:gd name="connsiteX8" fmla="*/ 119063 w 1389859"/>
              <a:gd name="connsiteY8" fmla="*/ 318819 h 1391680"/>
              <a:gd name="connsiteX9" fmla="*/ 119063 w 1389859"/>
              <a:gd name="connsiteY9" fmla="*/ 735253 h 1391680"/>
              <a:gd name="connsiteX10" fmla="*/ 537363 w 1389859"/>
              <a:gd name="connsiteY10" fmla="*/ 735253 h 1391680"/>
              <a:gd name="connsiteX11" fmla="*/ 537363 w 1389859"/>
              <a:gd name="connsiteY11" fmla="*/ 318819 h 1391680"/>
              <a:gd name="connsiteX12" fmla="*/ 1012170 w 1389859"/>
              <a:gd name="connsiteY12" fmla="*/ 258626 h 1391680"/>
              <a:gd name="connsiteX13" fmla="*/ 1131233 w 1389859"/>
              <a:gd name="connsiteY13" fmla="*/ 258626 h 1391680"/>
              <a:gd name="connsiteX14" fmla="*/ 1131233 w 1389859"/>
              <a:gd name="connsiteY14" fmla="*/ 377689 h 1391680"/>
              <a:gd name="connsiteX15" fmla="*/ 1012170 w 1389859"/>
              <a:gd name="connsiteY15" fmla="*/ 377689 h 1391680"/>
              <a:gd name="connsiteX16" fmla="*/ 59531 w 1389859"/>
              <a:gd name="connsiteY16" fmla="*/ 199756 h 1391680"/>
              <a:gd name="connsiteX17" fmla="*/ 596894 w 1389859"/>
              <a:gd name="connsiteY17" fmla="*/ 199756 h 1391680"/>
              <a:gd name="connsiteX18" fmla="*/ 656425 w 1389859"/>
              <a:gd name="connsiteY18" fmla="*/ 259287 h 1391680"/>
              <a:gd name="connsiteX19" fmla="*/ 656425 w 1389859"/>
              <a:gd name="connsiteY19" fmla="*/ 735253 h 1391680"/>
              <a:gd name="connsiteX20" fmla="*/ 1134256 w 1389859"/>
              <a:gd name="connsiteY20" fmla="*/ 735253 h 1391680"/>
              <a:gd name="connsiteX21" fmla="*/ 1193788 w 1389859"/>
              <a:gd name="connsiteY21" fmla="*/ 794784 h 1391680"/>
              <a:gd name="connsiteX22" fmla="*/ 1193788 w 1389859"/>
              <a:gd name="connsiteY22" fmla="*/ 1332148 h 1391680"/>
              <a:gd name="connsiteX23" fmla="*/ 1134256 w 1389859"/>
              <a:gd name="connsiteY23" fmla="*/ 1391680 h 1391680"/>
              <a:gd name="connsiteX24" fmla="*/ 59531 w 1389859"/>
              <a:gd name="connsiteY24" fmla="*/ 1391680 h 1391680"/>
              <a:gd name="connsiteX25" fmla="*/ 0 w 1389859"/>
              <a:gd name="connsiteY25" fmla="*/ 1332148 h 1391680"/>
              <a:gd name="connsiteX26" fmla="*/ 0 w 1389859"/>
              <a:gd name="connsiteY26" fmla="*/ 259287 h 1391680"/>
              <a:gd name="connsiteX27" fmla="*/ 59531 w 1389859"/>
              <a:gd name="connsiteY27" fmla="*/ 199756 h 1391680"/>
              <a:gd name="connsiteX28" fmla="*/ 868960 w 1389859"/>
              <a:gd name="connsiteY28" fmla="*/ 115414 h 1391680"/>
              <a:gd name="connsiteX29" fmla="*/ 868960 w 1389859"/>
              <a:gd name="connsiteY29" fmla="*/ 520898 h 1391680"/>
              <a:gd name="connsiteX30" fmla="*/ 1274444 w 1389859"/>
              <a:gd name="connsiteY30" fmla="*/ 520898 h 1391680"/>
              <a:gd name="connsiteX31" fmla="*/ 1274444 w 1389859"/>
              <a:gd name="connsiteY31" fmla="*/ 115414 h 1391680"/>
              <a:gd name="connsiteX32" fmla="*/ 811252 w 1389859"/>
              <a:gd name="connsiteY32" fmla="*/ 0 h 1391680"/>
              <a:gd name="connsiteX33" fmla="*/ 1332151 w 1389859"/>
              <a:gd name="connsiteY33" fmla="*/ 0 h 1391680"/>
              <a:gd name="connsiteX34" fmla="*/ 1389859 w 1389859"/>
              <a:gd name="connsiteY34" fmla="*/ 57708 h 1391680"/>
              <a:gd name="connsiteX35" fmla="*/ 1389859 w 1389859"/>
              <a:gd name="connsiteY35" fmla="*/ 578607 h 1391680"/>
              <a:gd name="connsiteX36" fmla="*/ 1332151 w 1389859"/>
              <a:gd name="connsiteY36" fmla="*/ 636315 h 1391680"/>
              <a:gd name="connsiteX37" fmla="*/ 811252 w 1389859"/>
              <a:gd name="connsiteY37" fmla="*/ 636315 h 1391680"/>
              <a:gd name="connsiteX38" fmla="*/ 753544 w 1389859"/>
              <a:gd name="connsiteY38" fmla="*/ 578607 h 1391680"/>
              <a:gd name="connsiteX39" fmla="*/ 753544 w 1389859"/>
              <a:gd name="connsiteY39" fmla="*/ 57708 h 1391680"/>
              <a:gd name="connsiteX40" fmla="*/ 811252 w 1389859"/>
              <a:gd name="connsiteY40" fmla="*/ 0 h 139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89859" h="1391680">
                <a:moveTo>
                  <a:pt x="119063" y="856181"/>
                </a:moveTo>
                <a:lnTo>
                  <a:pt x="119063" y="1272617"/>
                </a:lnTo>
                <a:lnTo>
                  <a:pt x="537363" y="1272617"/>
                </a:lnTo>
                <a:lnTo>
                  <a:pt x="537363" y="856181"/>
                </a:lnTo>
                <a:close/>
                <a:moveTo>
                  <a:pt x="656425" y="854315"/>
                </a:moveTo>
                <a:lnTo>
                  <a:pt x="656425" y="1272617"/>
                </a:lnTo>
                <a:lnTo>
                  <a:pt x="1074725" y="1272617"/>
                </a:lnTo>
                <a:lnTo>
                  <a:pt x="1074725" y="854315"/>
                </a:lnTo>
                <a:close/>
                <a:moveTo>
                  <a:pt x="119063" y="318819"/>
                </a:moveTo>
                <a:lnTo>
                  <a:pt x="119063" y="735253"/>
                </a:lnTo>
                <a:lnTo>
                  <a:pt x="537363" y="735253"/>
                </a:lnTo>
                <a:lnTo>
                  <a:pt x="537363" y="318819"/>
                </a:lnTo>
                <a:close/>
                <a:moveTo>
                  <a:pt x="1012170" y="258626"/>
                </a:moveTo>
                <a:lnTo>
                  <a:pt x="1131233" y="258626"/>
                </a:lnTo>
                <a:lnTo>
                  <a:pt x="1131233" y="377689"/>
                </a:lnTo>
                <a:lnTo>
                  <a:pt x="1012170" y="377689"/>
                </a:lnTo>
                <a:close/>
                <a:moveTo>
                  <a:pt x="59531" y="199756"/>
                </a:moveTo>
                <a:lnTo>
                  <a:pt x="596894" y="199756"/>
                </a:lnTo>
                <a:cubicBezTo>
                  <a:pt x="629772" y="199756"/>
                  <a:pt x="656425" y="226409"/>
                  <a:pt x="656425" y="259287"/>
                </a:cubicBezTo>
                <a:lnTo>
                  <a:pt x="656425" y="735253"/>
                </a:lnTo>
                <a:lnTo>
                  <a:pt x="1134256" y="735253"/>
                </a:lnTo>
                <a:cubicBezTo>
                  <a:pt x="1167134" y="735253"/>
                  <a:pt x="1193788" y="761906"/>
                  <a:pt x="1193788" y="794784"/>
                </a:cubicBezTo>
                <a:lnTo>
                  <a:pt x="1193788" y="1332148"/>
                </a:lnTo>
                <a:cubicBezTo>
                  <a:pt x="1193788" y="1365026"/>
                  <a:pt x="1167134" y="1391680"/>
                  <a:pt x="1134256" y="1391680"/>
                </a:cubicBezTo>
                <a:lnTo>
                  <a:pt x="59531" y="1391680"/>
                </a:lnTo>
                <a:cubicBezTo>
                  <a:pt x="26653" y="1391680"/>
                  <a:pt x="0" y="1365026"/>
                  <a:pt x="0" y="1332148"/>
                </a:cubicBezTo>
                <a:lnTo>
                  <a:pt x="0" y="259287"/>
                </a:lnTo>
                <a:cubicBezTo>
                  <a:pt x="0" y="226409"/>
                  <a:pt x="26653" y="199756"/>
                  <a:pt x="59531" y="199756"/>
                </a:cubicBezTo>
                <a:close/>
                <a:moveTo>
                  <a:pt x="868960" y="115414"/>
                </a:moveTo>
                <a:lnTo>
                  <a:pt x="868960" y="520898"/>
                </a:lnTo>
                <a:lnTo>
                  <a:pt x="1274444" y="520898"/>
                </a:lnTo>
                <a:lnTo>
                  <a:pt x="1274444" y="115414"/>
                </a:lnTo>
                <a:close/>
                <a:moveTo>
                  <a:pt x="811252" y="0"/>
                </a:moveTo>
                <a:lnTo>
                  <a:pt x="1332151" y="0"/>
                </a:lnTo>
                <a:cubicBezTo>
                  <a:pt x="1364022" y="0"/>
                  <a:pt x="1389859" y="25837"/>
                  <a:pt x="1389859" y="57708"/>
                </a:cubicBezTo>
                <a:lnTo>
                  <a:pt x="1389859" y="578607"/>
                </a:lnTo>
                <a:cubicBezTo>
                  <a:pt x="1389859" y="610478"/>
                  <a:pt x="1364022" y="636315"/>
                  <a:pt x="1332151" y="636315"/>
                </a:cubicBezTo>
                <a:lnTo>
                  <a:pt x="811252" y="636315"/>
                </a:lnTo>
                <a:cubicBezTo>
                  <a:pt x="779381" y="636315"/>
                  <a:pt x="753544" y="610478"/>
                  <a:pt x="753544" y="578607"/>
                </a:cubicBezTo>
                <a:lnTo>
                  <a:pt x="753544" y="57708"/>
                </a:lnTo>
                <a:cubicBezTo>
                  <a:pt x="753544" y="25837"/>
                  <a:pt x="779381" y="0"/>
                  <a:pt x="811252" y="0"/>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5" name="图形 8">
            <a:extLst>
              <a:ext uri="{FF2B5EF4-FFF2-40B4-BE49-F238E27FC236}">
                <a16:creationId xmlns:a16="http://schemas.microsoft.com/office/drawing/2014/main" id="{5EE3D235-FDD9-4FE9-A829-A3310E9D7652}"/>
              </a:ext>
            </a:extLst>
          </p:cNvPr>
          <p:cNvSpPr/>
          <p:nvPr/>
        </p:nvSpPr>
        <p:spPr>
          <a:xfrm>
            <a:off x="10682249" y="6134042"/>
            <a:ext cx="131144" cy="131149"/>
          </a:xfrm>
          <a:custGeom>
            <a:avLst/>
            <a:gdLst>
              <a:gd name="connsiteX0" fmla="*/ 892960 w 1666801"/>
              <a:gd name="connsiteY0" fmla="*/ 840878 h 1666868"/>
              <a:gd name="connsiteX1" fmla="*/ 892960 w 1666801"/>
              <a:gd name="connsiteY1" fmla="*/ 59529 h 1666868"/>
              <a:gd name="connsiteX2" fmla="*/ 833150 w 1666801"/>
              <a:gd name="connsiteY2" fmla="*/ 0 h 1666868"/>
              <a:gd name="connsiteX3" fmla="*/ 773338 w 1666801"/>
              <a:gd name="connsiteY3" fmla="*/ 59529 h 1666868"/>
              <a:gd name="connsiteX4" fmla="*/ 773338 w 1666801"/>
              <a:gd name="connsiteY4" fmla="*/ 840991 h 1666868"/>
              <a:gd name="connsiteX5" fmla="*/ 595099 w 1666801"/>
              <a:gd name="connsiteY5" fmla="*/ 1071556 h 1666868"/>
              <a:gd name="connsiteX6" fmla="*/ 773862 w 1666801"/>
              <a:gd name="connsiteY6" fmla="*/ 1302239 h 1666868"/>
              <a:gd name="connsiteX7" fmla="*/ 773338 w 1666801"/>
              <a:gd name="connsiteY7" fmla="*/ 1309692 h 1666868"/>
              <a:gd name="connsiteX8" fmla="*/ 773338 w 1666801"/>
              <a:gd name="connsiteY8" fmla="*/ 1607339 h 1666868"/>
              <a:gd name="connsiteX9" fmla="*/ 833150 w 1666801"/>
              <a:gd name="connsiteY9" fmla="*/ 1666868 h 1666868"/>
              <a:gd name="connsiteX10" fmla="*/ 892960 w 1666801"/>
              <a:gd name="connsiteY10" fmla="*/ 1607339 h 1666868"/>
              <a:gd name="connsiteX11" fmla="*/ 892960 w 1666801"/>
              <a:gd name="connsiteY11" fmla="*/ 1309694 h 1666868"/>
              <a:gd name="connsiteX12" fmla="*/ 892369 w 1666801"/>
              <a:gd name="connsiteY12" fmla="*/ 1302360 h 1666868"/>
              <a:gd name="connsiteX13" fmla="*/ 1071703 w 1666801"/>
              <a:gd name="connsiteY13" fmla="*/ 1071569 h 1666868"/>
              <a:gd name="connsiteX14" fmla="*/ 892960 w 1666801"/>
              <a:gd name="connsiteY14" fmla="*/ 840878 h 1666868"/>
              <a:gd name="connsiteX15" fmla="*/ 917558 w 1666801"/>
              <a:gd name="connsiteY15" fmla="*/ 1155742 h 1666868"/>
              <a:gd name="connsiteX16" fmla="*/ 749173 w 1666801"/>
              <a:gd name="connsiteY16" fmla="*/ 1155744 h 1666868"/>
              <a:gd name="connsiteX17" fmla="*/ 749172 w 1666801"/>
              <a:gd name="connsiteY17" fmla="*/ 987360 h 1666868"/>
              <a:gd name="connsiteX18" fmla="*/ 917554 w 1666801"/>
              <a:gd name="connsiteY18" fmla="*/ 987358 h 1666868"/>
              <a:gd name="connsiteX19" fmla="*/ 952430 w 1666801"/>
              <a:gd name="connsiteY19" fmla="*/ 1071548 h 1666868"/>
              <a:gd name="connsiteX20" fmla="*/ 917558 w 1666801"/>
              <a:gd name="connsiteY20" fmla="*/ 1155748 h 1666868"/>
              <a:gd name="connsiteX21" fmla="*/ 296989 w 1666801"/>
              <a:gd name="connsiteY21" fmla="*/ 245571 h 1666868"/>
              <a:gd name="connsiteX22" fmla="*/ 297532 w 1666801"/>
              <a:gd name="connsiteY22" fmla="*/ 238124 h 1666868"/>
              <a:gd name="connsiteX23" fmla="*/ 297532 w 1666801"/>
              <a:gd name="connsiteY23" fmla="*/ 59529 h 1666868"/>
              <a:gd name="connsiteX24" fmla="*/ 238057 w 1666801"/>
              <a:gd name="connsiteY24" fmla="*/ 54 h 1666868"/>
              <a:gd name="connsiteX25" fmla="*/ 178581 w 1666801"/>
              <a:gd name="connsiteY25" fmla="*/ 59529 h 1666868"/>
              <a:gd name="connsiteX26" fmla="*/ 178581 w 1666801"/>
              <a:gd name="connsiteY26" fmla="*/ 238124 h 1666868"/>
              <a:gd name="connsiteX27" fmla="*/ 178918 w 1666801"/>
              <a:gd name="connsiteY27" fmla="*/ 245679 h 1666868"/>
              <a:gd name="connsiteX28" fmla="*/ 0 w 1666801"/>
              <a:gd name="connsiteY28" fmla="*/ 476362 h 1666868"/>
              <a:gd name="connsiteX29" fmla="*/ 178931 w 1666801"/>
              <a:gd name="connsiteY29" fmla="*/ 707040 h 1666868"/>
              <a:gd name="connsiteX30" fmla="*/ 178589 w 1666801"/>
              <a:gd name="connsiteY30" fmla="*/ 714366 h 1666868"/>
              <a:gd name="connsiteX31" fmla="*/ 178589 w 1666801"/>
              <a:gd name="connsiteY31" fmla="*/ 1607339 h 1666868"/>
              <a:gd name="connsiteX32" fmla="*/ 238064 w 1666801"/>
              <a:gd name="connsiteY32" fmla="*/ 1666816 h 1666868"/>
              <a:gd name="connsiteX33" fmla="*/ 297540 w 1666801"/>
              <a:gd name="connsiteY33" fmla="*/ 1607339 h 1666868"/>
              <a:gd name="connsiteX34" fmla="*/ 297540 w 1666801"/>
              <a:gd name="connsiteY34" fmla="*/ 714372 h 1666868"/>
              <a:gd name="connsiteX35" fmla="*/ 297022 w 1666801"/>
              <a:gd name="connsiteY35" fmla="*/ 707148 h 1666868"/>
              <a:gd name="connsiteX36" fmla="*/ 476269 w 1666801"/>
              <a:gd name="connsiteY36" fmla="*/ 476362 h 1666868"/>
              <a:gd name="connsiteX37" fmla="*/ 296989 w 1666801"/>
              <a:gd name="connsiteY37" fmla="*/ 245571 h 1666868"/>
              <a:gd name="connsiteX38" fmla="*/ 322243 w 1666801"/>
              <a:gd name="connsiteY38" fmla="*/ 560556 h 1666868"/>
              <a:gd name="connsiteX39" fmla="*/ 153859 w 1666801"/>
              <a:gd name="connsiteY39" fmla="*/ 560558 h 1666868"/>
              <a:gd name="connsiteX40" fmla="*/ 153857 w 1666801"/>
              <a:gd name="connsiteY40" fmla="*/ 392174 h 1666868"/>
              <a:gd name="connsiteX41" fmla="*/ 322241 w 1666801"/>
              <a:gd name="connsiteY41" fmla="*/ 392172 h 1666868"/>
              <a:gd name="connsiteX42" fmla="*/ 357116 w 1666801"/>
              <a:gd name="connsiteY42" fmla="*/ 476362 h 1666868"/>
              <a:gd name="connsiteX43" fmla="*/ 322243 w 1666801"/>
              <a:gd name="connsiteY43" fmla="*/ 560556 h 1666868"/>
              <a:gd name="connsiteX44" fmla="*/ 1666801 w 1666801"/>
              <a:gd name="connsiteY44" fmla="*/ 476362 h 1666868"/>
              <a:gd name="connsiteX45" fmla="*/ 1487367 w 1666801"/>
              <a:gd name="connsiteY45" fmla="*/ 245571 h 1666868"/>
              <a:gd name="connsiteX46" fmla="*/ 1487690 w 1666801"/>
              <a:gd name="connsiteY46" fmla="*/ 238124 h 1666868"/>
              <a:gd name="connsiteX47" fmla="*/ 1487690 w 1666801"/>
              <a:gd name="connsiteY47" fmla="*/ 59529 h 1666868"/>
              <a:gd name="connsiteX48" fmla="*/ 1428215 w 1666801"/>
              <a:gd name="connsiteY48" fmla="*/ 54 h 1666868"/>
              <a:gd name="connsiteX49" fmla="*/ 1368739 w 1666801"/>
              <a:gd name="connsiteY49" fmla="*/ 59529 h 1666868"/>
              <a:gd name="connsiteX50" fmla="*/ 1368739 w 1666801"/>
              <a:gd name="connsiteY50" fmla="*/ 238124 h 1666868"/>
              <a:gd name="connsiteX51" fmla="*/ 1369296 w 1666801"/>
              <a:gd name="connsiteY51" fmla="*/ 245679 h 1666868"/>
              <a:gd name="connsiteX52" fmla="*/ 1190486 w 1666801"/>
              <a:gd name="connsiteY52" fmla="*/ 476362 h 1666868"/>
              <a:gd name="connsiteX53" fmla="*/ 1369249 w 1666801"/>
              <a:gd name="connsiteY53" fmla="*/ 707048 h 1666868"/>
              <a:gd name="connsiteX54" fmla="*/ 1368724 w 1666801"/>
              <a:gd name="connsiteY54" fmla="*/ 714487 h 1666868"/>
              <a:gd name="connsiteX55" fmla="*/ 1368724 w 1666801"/>
              <a:gd name="connsiteY55" fmla="*/ 1607339 h 1666868"/>
              <a:gd name="connsiteX56" fmla="*/ 1428200 w 1666801"/>
              <a:gd name="connsiteY56" fmla="*/ 1666816 h 1666868"/>
              <a:gd name="connsiteX57" fmla="*/ 1487675 w 1666801"/>
              <a:gd name="connsiteY57" fmla="*/ 1607339 h 1666868"/>
              <a:gd name="connsiteX58" fmla="*/ 1487675 w 1666801"/>
              <a:gd name="connsiteY58" fmla="*/ 714487 h 1666868"/>
              <a:gd name="connsiteX59" fmla="*/ 1487367 w 1666801"/>
              <a:gd name="connsiteY59" fmla="*/ 707154 h 1666868"/>
              <a:gd name="connsiteX60" fmla="*/ 1666801 w 1666801"/>
              <a:gd name="connsiteY60" fmla="*/ 476362 h 1666868"/>
              <a:gd name="connsiteX61" fmla="*/ 1512865 w 1666801"/>
              <a:gd name="connsiteY61" fmla="*/ 560549 h 1666868"/>
              <a:gd name="connsiteX62" fmla="*/ 1344490 w 1666801"/>
              <a:gd name="connsiteY62" fmla="*/ 560534 h 1666868"/>
              <a:gd name="connsiteX63" fmla="*/ 1344505 w 1666801"/>
              <a:gd name="connsiteY63" fmla="*/ 392159 h 1666868"/>
              <a:gd name="connsiteX64" fmla="*/ 1512879 w 1666801"/>
              <a:gd name="connsiteY64" fmla="*/ 392174 h 1666868"/>
              <a:gd name="connsiteX65" fmla="*/ 1547742 w 1666801"/>
              <a:gd name="connsiteY65" fmla="*/ 476362 h 1666868"/>
              <a:gd name="connsiteX66" fmla="*/ 1512865 w 1666801"/>
              <a:gd name="connsiteY66" fmla="*/ 560549 h 16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66801" h="1666868">
                <a:moveTo>
                  <a:pt x="892960" y="840878"/>
                </a:moveTo>
                <a:lnTo>
                  <a:pt x="892960" y="59529"/>
                </a:lnTo>
                <a:cubicBezTo>
                  <a:pt x="892960" y="26653"/>
                  <a:pt x="866026" y="0"/>
                  <a:pt x="833150" y="0"/>
                </a:cubicBezTo>
                <a:cubicBezTo>
                  <a:pt x="800274" y="0"/>
                  <a:pt x="773338" y="26653"/>
                  <a:pt x="773338" y="59529"/>
                </a:cubicBezTo>
                <a:lnTo>
                  <a:pt x="773338" y="840991"/>
                </a:lnTo>
                <a:cubicBezTo>
                  <a:pt x="671188" y="867503"/>
                  <a:pt x="595099" y="960675"/>
                  <a:pt x="595099" y="1071556"/>
                </a:cubicBezTo>
                <a:cubicBezTo>
                  <a:pt x="595099" y="1182604"/>
                  <a:pt x="671039" y="1275889"/>
                  <a:pt x="773862" y="1302239"/>
                </a:cubicBezTo>
                <a:cubicBezTo>
                  <a:pt x="773533" y="1304712"/>
                  <a:pt x="773358" y="1307201"/>
                  <a:pt x="773338" y="1309692"/>
                </a:cubicBezTo>
                <a:lnTo>
                  <a:pt x="773338" y="1607339"/>
                </a:lnTo>
                <a:cubicBezTo>
                  <a:pt x="773338" y="1640217"/>
                  <a:pt x="800274" y="1666868"/>
                  <a:pt x="833150" y="1666868"/>
                </a:cubicBezTo>
                <a:cubicBezTo>
                  <a:pt x="866026" y="1666868"/>
                  <a:pt x="892960" y="1640217"/>
                  <a:pt x="892960" y="1607339"/>
                </a:cubicBezTo>
                <a:lnTo>
                  <a:pt x="892960" y="1309694"/>
                </a:lnTo>
                <a:cubicBezTo>
                  <a:pt x="892914" y="1307240"/>
                  <a:pt x="892716" y="1304790"/>
                  <a:pt x="892369" y="1302360"/>
                </a:cubicBezTo>
                <a:cubicBezTo>
                  <a:pt x="995413" y="1276152"/>
                  <a:pt x="1071703" y="1182738"/>
                  <a:pt x="1071703" y="1071569"/>
                </a:cubicBezTo>
                <a:cubicBezTo>
                  <a:pt x="1071723" y="960521"/>
                  <a:pt x="995784" y="867241"/>
                  <a:pt x="892960" y="840878"/>
                </a:cubicBezTo>
                <a:close/>
                <a:moveTo>
                  <a:pt x="917558" y="1155742"/>
                </a:moveTo>
                <a:cubicBezTo>
                  <a:pt x="871060" y="1202240"/>
                  <a:pt x="795671" y="1202242"/>
                  <a:pt x="749173" y="1155744"/>
                </a:cubicBezTo>
                <a:cubicBezTo>
                  <a:pt x="702674" y="1109247"/>
                  <a:pt x="702674" y="1033859"/>
                  <a:pt x="749172" y="987360"/>
                </a:cubicBezTo>
                <a:cubicBezTo>
                  <a:pt x="795667" y="940862"/>
                  <a:pt x="871056" y="940861"/>
                  <a:pt x="917554" y="987358"/>
                </a:cubicBezTo>
                <a:cubicBezTo>
                  <a:pt x="939884" y="1009686"/>
                  <a:pt x="952428" y="1039971"/>
                  <a:pt x="952430" y="1071548"/>
                </a:cubicBezTo>
                <a:cubicBezTo>
                  <a:pt x="952519" y="1103146"/>
                  <a:pt x="939962" y="1133466"/>
                  <a:pt x="917558" y="1155748"/>
                </a:cubicBezTo>
                <a:close/>
                <a:moveTo>
                  <a:pt x="296989" y="245571"/>
                </a:moveTo>
                <a:cubicBezTo>
                  <a:pt x="297324" y="243102"/>
                  <a:pt x="297506" y="240615"/>
                  <a:pt x="297532" y="238124"/>
                </a:cubicBezTo>
                <a:lnTo>
                  <a:pt x="297532" y="59529"/>
                </a:lnTo>
                <a:cubicBezTo>
                  <a:pt x="297532" y="26682"/>
                  <a:pt x="270905" y="54"/>
                  <a:pt x="238057" y="54"/>
                </a:cubicBezTo>
                <a:cubicBezTo>
                  <a:pt x="205210" y="54"/>
                  <a:pt x="178581" y="26682"/>
                  <a:pt x="178581" y="59529"/>
                </a:cubicBezTo>
                <a:lnTo>
                  <a:pt x="178581" y="238124"/>
                </a:lnTo>
                <a:cubicBezTo>
                  <a:pt x="178535" y="240647"/>
                  <a:pt x="178646" y="243169"/>
                  <a:pt x="178918" y="245679"/>
                </a:cubicBezTo>
                <a:cubicBezTo>
                  <a:pt x="76095" y="272021"/>
                  <a:pt x="0" y="365301"/>
                  <a:pt x="0" y="476362"/>
                </a:cubicBezTo>
                <a:cubicBezTo>
                  <a:pt x="0" y="587423"/>
                  <a:pt x="76109" y="680662"/>
                  <a:pt x="178931" y="707040"/>
                </a:cubicBezTo>
                <a:cubicBezTo>
                  <a:pt x="178669" y="709474"/>
                  <a:pt x="178553" y="711920"/>
                  <a:pt x="178589" y="714366"/>
                </a:cubicBezTo>
                <a:lnTo>
                  <a:pt x="178589" y="1607339"/>
                </a:lnTo>
                <a:cubicBezTo>
                  <a:pt x="178589" y="1640187"/>
                  <a:pt x="205216" y="1666816"/>
                  <a:pt x="238064" y="1666816"/>
                </a:cubicBezTo>
                <a:cubicBezTo>
                  <a:pt x="270911" y="1666816"/>
                  <a:pt x="297540" y="1640187"/>
                  <a:pt x="297540" y="1607339"/>
                </a:cubicBezTo>
                <a:lnTo>
                  <a:pt x="297540" y="714372"/>
                </a:lnTo>
                <a:cubicBezTo>
                  <a:pt x="297512" y="711955"/>
                  <a:pt x="297339" y="709544"/>
                  <a:pt x="297022" y="707148"/>
                </a:cubicBezTo>
                <a:cubicBezTo>
                  <a:pt x="400060" y="680938"/>
                  <a:pt x="476269" y="587524"/>
                  <a:pt x="476269" y="476362"/>
                </a:cubicBezTo>
                <a:cubicBezTo>
                  <a:pt x="476269" y="365201"/>
                  <a:pt x="400039" y="271767"/>
                  <a:pt x="296989" y="245571"/>
                </a:cubicBezTo>
                <a:close/>
                <a:moveTo>
                  <a:pt x="322243" y="560556"/>
                </a:moveTo>
                <a:cubicBezTo>
                  <a:pt x="275746" y="607054"/>
                  <a:pt x="200359" y="607056"/>
                  <a:pt x="153859" y="560558"/>
                </a:cubicBezTo>
                <a:cubicBezTo>
                  <a:pt x="107361" y="514061"/>
                  <a:pt x="107360" y="438674"/>
                  <a:pt x="153857" y="392174"/>
                </a:cubicBezTo>
                <a:cubicBezTo>
                  <a:pt x="200355" y="345676"/>
                  <a:pt x="275742" y="345675"/>
                  <a:pt x="322241" y="392172"/>
                </a:cubicBezTo>
                <a:cubicBezTo>
                  <a:pt x="344569" y="414500"/>
                  <a:pt x="357116" y="444785"/>
                  <a:pt x="357116" y="476362"/>
                </a:cubicBezTo>
                <a:cubicBezTo>
                  <a:pt x="357203" y="507959"/>
                  <a:pt x="344646" y="538275"/>
                  <a:pt x="322243" y="560556"/>
                </a:cubicBezTo>
                <a:close/>
                <a:moveTo>
                  <a:pt x="1666801" y="476362"/>
                </a:moveTo>
                <a:cubicBezTo>
                  <a:pt x="1666801" y="365160"/>
                  <a:pt x="1590438" y="271767"/>
                  <a:pt x="1487367" y="245571"/>
                </a:cubicBezTo>
                <a:cubicBezTo>
                  <a:pt x="1487629" y="243097"/>
                  <a:pt x="1487737" y="240611"/>
                  <a:pt x="1487690" y="238124"/>
                </a:cubicBezTo>
                <a:lnTo>
                  <a:pt x="1487690" y="59529"/>
                </a:lnTo>
                <a:cubicBezTo>
                  <a:pt x="1487690" y="26682"/>
                  <a:pt x="1461061" y="54"/>
                  <a:pt x="1428215" y="54"/>
                </a:cubicBezTo>
                <a:cubicBezTo>
                  <a:pt x="1395367" y="54"/>
                  <a:pt x="1368739" y="26682"/>
                  <a:pt x="1368739" y="59529"/>
                </a:cubicBezTo>
                <a:lnTo>
                  <a:pt x="1368739" y="238124"/>
                </a:lnTo>
                <a:cubicBezTo>
                  <a:pt x="1368765" y="240652"/>
                  <a:pt x="1368951" y="243175"/>
                  <a:pt x="1369296" y="245679"/>
                </a:cubicBezTo>
                <a:cubicBezTo>
                  <a:pt x="1266474" y="272021"/>
                  <a:pt x="1190486" y="365301"/>
                  <a:pt x="1190486" y="476362"/>
                </a:cubicBezTo>
                <a:cubicBezTo>
                  <a:pt x="1190486" y="587423"/>
                  <a:pt x="1266428" y="680696"/>
                  <a:pt x="1369249" y="707048"/>
                </a:cubicBezTo>
                <a:cubicBezTo>
                  <a:pt x="1368920" y="709515"/>
                  <a:pt x="1368745" y="711998"/>
                  <a:pt x="1368724" y="714487"/>
                </a:cubicBezTo>
                <a:lnTo>
                  <a:pt x="1368724" y="1607339"/>
                </a:lnTo>
                <a:cubicBezTo>
                  <a:pt x="1368724" y="1640187"/>
                  <a:pt x="1395354" y="1666816"/>
                  <a:pt x="1428200" y="1666816"/>
                </a:cubicBezTo>
                <a:cubicBezTo>
                  <a:pt x="1461048" y="1666816"/>
                  <a:pt x="1487675" y="1640187"/>
                  <a:pt x="1487675" y="1607339"/>
                </a:cubicBezTo>
                <a:lnTo>
                  <a:pt x="1487675" y="714487"/>
                </a:lnTo>
                <a:cubicBezTo>
                  <a:pt x="1487722" y="712039"/>
                  <a:pt x="1487620" y="709591"/>
                  <a:pt x="1487367" y="707154"/>
                </a:cubicBezTo>
                <a:cubicBezTo>
                  <a:pt x="1590445" y="680953"/>
                  <a:pt x="1666801" y="587557"/>
                  <a:pt x="1666801" y="476362"/>
                </a:cubicBezTo>
                <a:close/>
                <a:moveTo>
                  <a:pt x="1512865" y="560549"/>
                </a:moveTo>
                <a:cubicBezTo>
                  <a:pt x="1466365" y="607041"/>
                  <a:pt x="1390982" y="607033"/>
                  <a:pt x="1344490" y="560534"/>
                </a:cubicBezTo>
                <a:cubicBezTo>
                  <a:pt x="1298000" y="514035"/>
                  <a:pt x="1298005" y="438651"/>
                  <a:pt x="1344505" y="392159"/>
                </a:cubicBezTo>
                <a:cubicBezTo>
                  <a:pt x="1391004" y="345669"/>
                  <a:pt x="1466387" y="345675"/>
                  <a:pt x="1512879" y="392174"/>
                </a:cubicBezTo>
                <a:cubicBezTo>
                  <a:pt x="1535204" y="414504"/>
                  <a:pt x="1547746" y="444787"/>
                  <a:pt x="1547742" y="476362"/>
                </a:cubicBezTo>
                <a:cubicBezTo>
                  <a:pt x="1547828" y="507957"/>
                  <a:pt x="1535269" y="538271"/>
                  <a:pt x="1512865" y="560549"/>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6" name="图形 12">
            <a:extLst>
              <a:ext uri="{FF2B5EF4-FFF2-40B4-BE49-F238E27FC236}">
                <a16:creationId xmlns:a16="http://schemas.microsoft.com/office/drawing/2014/main" id="{38C88A60-F477-4ED1-8661-CBA9C7205EAB}"/>
              </a:ext>
            </a:extLst>
          </p:cNvPr>
          <p:cNvSpPr/>
          <p:nvPr/>
        </p:nvSpPr>
        <p:spPr>
          <a:xfrm>
            <a:off x="11096836" y="6135132"/>
            <a:ext cx="144456" cy="128969"/>
          </a:xfrm>
          <a:custGeom>
            <a:avLst/>
            <a:gdLst>
              <a:gd name="connsiteX0" fmla="*/ 1598928 w 1657483"/>
              <a:gd name="connsiteY0" fmla="*/ 799157 h 1479788"/>
              <a:gd name="connsiteX1" fmla="*/ 1657484 w 1657483"/>
              <a:gd name="connsiteY1" fmla="*/ 740600 h 1479788"/>
              <a:gd name="connsiteX2" fmla="*/ 1598928 w 1657483"/>
              <a:gd name="connsiteY2" fmla="*/ 682046 h 1479788"/>
              <a:gd name="connsiteX3" fmla="*/ 888273 w 1657483"/>
              <a:gd name="connsiteY3" fmla="*/ 682046 h 1479788"/>
              <a:gd name="connsiteX4" fmla="*/ 888273 w 1657483"/>
              <a:gd name="connsiteY4" fmla="*/ 545230 h 1479788"/>
              <a:gd name="connsiteX5" fmla="*/ 1107795 w 1657483"/>
              <a:gd name="connsiteY5" fmla="*/ 545230 h 1479788"/>
              <a:gd name="connsiteX6" fmla="*/ 1167326 w 1657483"/>
              <a:gd name="connsiteY6" fmla="*/ 485699 h 1479788"/>
              <a:gd name="connsiteX7" fmla="*/ 1167326 w 1657483"/>
              <a:gd name="connsiteY7" fmla="*/ 59531 h 1479788"/>
              <a:gd name="connsiteX8" fmla="*/ 1107795 w 1657483"/>
              <a:gd name="connsiteY8" fmla="*/ 0 h 1479788"/>
              <a:gd name="connsiteX9" fmla="*/ 549689 w 1657483"/>
              <a:gd name="connsiteY9" fmla="*/ 0 h 1479788"/>
              <a:gd name="connsiteX10" fmla="*/ 490158 w 1657483"/>
              <a:gd name="connsiteY10" fmla="*/ 59531 h 1479788"/>
              <a:gd name="connsiteX11" fmla="*/ 490158 w 1657483"/>
              <a:gd name="connsiteY11" fmla="*/ 485697 h 1479788"/>
              <a:gd name="connsiteX12" fmla="*/ 549689 w 1657483"/>
              <a:gd name="connsiteY12" fmla="*/ 545228 h 1479788"/>
              <a:gd name="connsiteX13" fmla="*/ 769211 w 1657483"/>
              <a:gd name="connsiteY13" fmla="*/ 545228 h 1479788"/>
              <a:gd name="connsiteX14" fmla="*/ 769211 w 1657483"/>
              <a:gd name="connsiteY14" fmla="*/ 682044 h 1479788"/>
              <a:gd name="connsiteX15" fmla="*/ 58556 w 1657483"/>
              <a:gd name="connsiteY15" fmla="*/ 682044 h 1479788"/>
              <a:gd name="connsiteX16" fmla="*/ 0 w 1657483"/>
              <a:gd name="connsiteY16" fmla="*/ 740600 h 1479788"/>
              <a:gd name="connsiteX17" fmla="*/ 58556 w 1657483"/>
              <a:gd name="connsiteY17" fmla="*/ 799157 h 1479788"/>
              <a:gd name="connsiteX18" fmla="*/ 325710 w 1657483"/>
              <a:gd name="connsiteY18" fmla="*/ 799157 h 1479788"/>
              <a:gd name="connsiteX19" fmla="*/ 325710 w 1657483"/>
              <a:gd name="connsiteY19" fmla="*/ 934559 h 1479788"/>
              <a:gd name="connsiteX20" fmla="*/ 106189 w 1657483"/>
              <a:gd name="connsiteY20" fmla="*/ 934559 h 1479788"/>
              <a:gd name="connsiteX21" fmla="*/ 46658 w 1657483"/>
              <a:gd name="connsiteY21" fmla="*/ 994090 h 1479788"/>
              <a:gd name="connsiteX22" fmla="*/ 46658 w 1657483"/>
              <a:gd name="connsiteY22" fmla="*/ 1420256 h 1479788"/>
              <a:gd name="connsiteX23" fmla="*/ 106189 w 1657483"/>
              <a:gd name="connsiteY23" fmla="*/ 1479787 h 1479788"/>
              <a:gd name="connsiteX24" fmla="*/ 664294 w 1657483"/>
              <a:gd name="connsiteY24" fmla="*/ 1479787 h 1479788"/>
              <a:gd name="connsiteX25" fmla="*/ 723826 w 1657483"/>
              <a:gd name="connsiteY25" fmla="*/ 1420256 h 1479788"/>
              <a:gd name="connsiteX26" fmla="*/ 723826 w 1657483"/>
              <a:gd name="connsiteY26" fmla="*/ 994092 h 1479788"/>
              <a:gd name="connsiteX27" fmla="*/ 664294 w 1657483"/>
              <a:gd name="connsiteY27" fmla="*/ 934561 h 1479788"/>
              <a:gd name="connsiteX28" fmla="*/ 444773 w 1657483"/>
              <a:gd name="connsiteY28" fmla="*/ 934561 h 1479788"/>
              <a:gd name="connsiteX29" fmla="*/ 444773 w 1657483"/>
              <a:gd name="connsiteY29" fmla="*/ 799159 h 1479788"/>
              <a:gd name="connsiteX30" fmla="*/ 1211662 w 1657483"/>
              <a:gd name="connsiteY30" fmla="*/ 799159 h 1479788"/>
              <a:gd name="connsiteX31" fmla="*/ 1211662 w 1657483"/>
              <a:gd name="connsiteY31" fmla="*/ 934561 h 1479788"/>
              <a:gd name="connsiteX32" fmla="*/ 983564 w 1657483"/>
              <a:gd name="connsiteY32" fmla="*/ 934561 h 1479788"/>
              <a:gd name="connsiteX33" fmla="*/ 924033 w 1657483"/>
              <a:gd name="connsiteY33" fmla="*/ 994092 h 1479788"/>
              <a:gd name="connsiteX34" fmla="*/ 924033 w 1657483"/>
              <a:gd name="connsiteY34" fmla="*/ 1420258 h 1479788"/>
              <a:gd name="connsiteX35" fmla="*/ 983564 w 1657483"/>
              <a:gd name="connsiteY35" fmla="*/ 1479789 h 1479788"/>
              <a:gd name="connsiteX36" fmla="*/ 1541670 w 1657483"/>
              <a:gd name="connsiteY36" fmla="*/ 1479789 h 1479788"/>
              <a:gd name="connsiteX37" fmla="*/ 1601201 w 1657483"/>
              <a:gd name="connsiteY37" fmla="*/ 1420258 h 1479788"/>
              <a:gd name="connsiteX38" fmla="*/ 1601201 w 1657483"/>
              <a:gd name="connsiteY38" fmla="*/ 994092 h 1479788"/>
              <a:gd name="connsiteX39" fmla="*/ 1541670 w 1657483"/>
              <a:gd name="connsiteY39" fmla="*/ 934561 h 1479788"/>
              <a:gd name="connsiteX40" fmla="*/ 1330724 w 1657483"/>
              <a:gd name="connsiteY40" fmla="*/ 934561 h 1479788"/>
              <a:gd name="connsiteX41" fmla="*/ 1330724 w 1657483"/>
              <a:gd name="connsiteY41" fmla="*/ 799159 h 1479788"/>
              <a:gd name="connsiteX42" fmla="*/ 1598928 w 1657483"/>
              <a:gd name="connsiteY42" fmla="*/ 799159 h 1479788"/>
              <a:gd name="connsiteX43" fmla="*/ 609221 w 1657483"/>
              <a:gd name="connsiteY43" fmla="*/ 119063 h 1479788"/>
              <a:gd name="connsiteX44" fmla="*/ 1048263 w 1657483"/>
              <a:gd name="connsiteY44" fmla="*/ 119063 h 1479788"/>
              <a:gd name="connsiteX45" fmla="*/ 1048263 w 1657483"/>
              <a:gd name="connsiteY45" fmla="*/ 426166 h 1479788"/>
              <a:gd name="connsiteX46" fmla="*/ 609221 w 1657483"/>
              <a:gd name="connsiteY46" fmla="*/ 426166 h 1479788"/>
              <a:gd name="connsiteX47" fmla="*/ 609221 w 1657483"/>
              <a:gd name="connsiteY47" fmla="*/ 119063 h 1479788"/>
              <a:gd name="connsiteX48" fmla="*/ 604763 w 1657483"/>
              <a:gd name="connsiteY48" fmla="*/ 1360726 h 1479788"/>
              <a:gd name="connsiteX49" fmla="*/ 165720 w 1657483"/>
              <a:gd name="connsiteY49" fmla="*/ 1360726 h 1479788"/>
              <a:gd name="connsiteX50" fmla="*/ 165720 w 1657483"/>
              <a:gd name="connsiteY50" fmla="*/ 1053623 h 1479788"/>
              <a:gd name="connsiteX51" fmla="*/ 604763 w 1657483"/>
              <a:gd name="connsiteY51" fmla="*/ 1053623 h 1479788"/>
              <a:gd name="connsiteX52" fmla="*/ 604763 w 1657483"/>
              <a:gd name="connsiteY52" fmla="*/ 1360726 h 1479788"/>
              <a:gd name="connsiteX53" fmla="*/ 1482138 w 1657483"/>
              <a:gd name="connsiteY53" fmla="*/ 1360726 h 1479788"/>
              <a:gd name="connsiteX54" fmla="*/ 1043095 w 1657483"/>
              <a:gd name="connsiteY54" fmla="*/ 1360726 h 1479788"/>
              <a:gd name="connsiteX55" fmla="*/ 1043095 w 1657483"/>
              <a:gd name="connsiteY55" fmla="*/ 1053623 h 1479788"/>
              <a:gd name="connsiteX56" fmla="*/ 1482138 w 1657483"/>
              <a:gd name="connsiteY56" fmla="*/ 1053623 h 1479788"/>
              <a:gd name="connsiteX57" fmla="*/ 1482138 w 1657483"/>
              <a:gd name="connsiteY57" fmla="*/ 1360726 h 14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57483" h="1479788">
                <a:moveTo>
                  <a:pt x="1598928" y="799157"/>
                </a:moveTo>
                <a:cubicBezTo>
                  <a:pt x="1631268" y="799157"/>
                  <a:pt x="1657484" y="772941"/>
                  <a:pt x="1657484" y="740600"/>
                </a:cubicBezTo>
                <a:cubicBezTo>
                  <a:pt x="1657484" y="708260"/>
                  <a:pt x="1631268" y="682046"/>
                  <a:pt x="1598928" y="682046"/>
                </a:cubicBezTo>
                <a:lnTo>
                  <a:pt x="888273" y="682046"/>
                </a:lnTo>
                <a:lnTo>
                  <a:pt x="888273" y="545230"/>
                </a:lnTo>
                <a:lnTo>
                  <a:pt x="1107795" y="545230"/>
                </a:lnTo>
                <a:cubicBezTo>
                  <a:pt x="1140673" y="545230"/>
                  <a:pt x="1167326" y="518577"/>
                  <a:pt x="1167326" y="485699"/>
                </a:cubicBezTo>
                <a:lnTo>
                  <a:pt x="1167326" y="59531"/>
                </a:lnTo>
                <a:cubicBezTo>
                  <a:pt x="1167326" y="26653"/>
                  <a:pt x="1140673" y="0"/>
                  <a:pt x="1107795" y="0"/>
                </a:cubicBezTo>
                <a:lnTo>
                  <a:pt x="549689" y="0"/>
                </a:lnTo>
                <a:cubicBezTo>
                  <a:pt x="516811" y="0"/>
                  <a:pt x="490158" y="26653"/>
                  <a:pt x="490158" y="59531"/>
                </a:cubicBezTo>
                <a:lnTo>
                  <a:pt x="490158" y="485697"/>
                </a:lnTo>
                <a:cubicBezTo>
                  <a:pt x="490158" y="518575"/>
                  <a:pt x="516811" y="545228"/>
                  <a:pt x="549689" y="545228"/>
                </a:cubicBezTo>
                <a:lnTo>
                  <a:pt x="769211" y="545228"/>
                </a:lnTo>
                <a:lnTo>
                  <a:pt x="769211" y="682044"/>
                </a:lnTo>
                <a:lnTo>
                  <a:pt x="58556" y="682044"/>
                </a:lnTo>
                <a:cubicBezTo>
                  <a:pt x="26216" y="682044"/>
                  <a:pt x="0" y="708260"/>
                  <a:pt x="0" y="740600"/>
                </a:cubicBezTo>
                <a:cubicBezTo>
                  <a:pt x="0" y="772941"/>
                  <a:pt x="26216" y="799157"/>
                  <a:pt x="58556" y="799157"/>
                </a:cubicBezTo>
                <a:lnTo>
                  <a:pt x="325710" y="799157"/>
                </a:lnTo>
                <a:lnTo>
                  <a:pt x="325710" y="934559"/>
                </a:lnTo>
                <a:lnTo>
                  <a:pt x="106189" y="934559"/>
                </a:lnTo>
                <a:cubicBezTo>
                  <a:pt x="73311" y="934559"/>
                  <a:pt x="46658" y="961212"/>
                  <a:pt x="46658" y="994090"/>
                </a:cubicBezTo>
                <a:lnTo>
                  <a:pt x="46658" y="1420256"/>
                </a:lnTo>
                <a:cubicBezTo>
                  <a:pt x="46658" y="1453134"/>
                  <a:pt x="73311" y="1479787"/>
                  <a:pt x="106189" y="1479787"/>
                </a:cubicBezTo>
                <a:lnTo>
                  <a:pt x="664294" y="1479787"/>
                </a:lnTo>
                <a:cubicBezTo>
                  <a:pt x="697172" y="1479787"/>
                  <a:pt x="723826" y="1453134"/>
                  <a:pt x="723826" y="1420256"/>
                </a:cubicBezTo>
                <a:lnTo>
                  <a:pt x="723826" y="994092"/>
                </a:lnTo>
                <a:cubicBezTo>
                  <a:pt x="723826" y="961214"/>
                  <a:pt x="697172" y="934561"/>
                  <a:pt x="664294" y="934561"/>
                </a:cubicBezTo>
                <a:lnTo>
                  <a:pt x="444773" y="934561"/>
                </a:lnTo>
                <a:lnTo>
                  <a:pt x="444773" y="799159"/>
                </a:lnTo>
                <a:lnTo>
                  <a:pt x="1211662" y="799159"/>
                </a:lnTo>
                <a:lnTo>
                  <a:pt x="1211662" y="934561"/>
                </a:lnTo>
                <a:lnTo>
                  <a:pt x="983564" y="934561"/>
                </a:lnTo>
                <a:cubicBezTo>
                  <a:pt x="950686" y="934561"/>
                  <a:pt x="924033" y="961214"/>
                  <a:pt x="924033" y="994092"/>
                </a:cubicBezTo>
                <a:lnTo>
                  <a:pt x="924033" y="1420258"/>
                </a:lnTo>
                <a:cubicBezTo>
                  <a:pt x="924033" y="1453136"/>
                  <a:pt x="950686" y="1479789"/>
                  <a:pt x="983564" y="1479789"/>
                </a:cubicBezTo>
                <a:lnTo>
                  <a:pt x="1541670" y="1479789"/>
                </a:lnTo>
                <a:cubicBezTo>
                  <a:pt x="1574548" y="1479789"/>
                  <a:pt x="1601201" y="1453136"/>
                  <a:pt x="1601201" y="1420258"/>
                </a:cubicBezTo>
                <a:lnTo>
                  <a:pt x="1601201" y="994092"/>
                </a:lnTo>
                <a:cubicBezTo>
                  <a:pt x="1601201" y="961214"/>
                  <a:pt x="1574548" y="934561"/>
                  <a:pt x="1541670" y="934561"/>
                </a:cubicBezTo>
                <a:lnTo>
                  <a:pt x="1330724" y="934561"/>
                </a:lnTo>
                <a:lnTo>
                  <a:pt x="1330724" y="799159"/>
                </a:lnTo>
                <a:lnTo>
                  <a:pt x="1598928" y="799159"/>
                </a:lnTo>
                <a:close/>
                <a:moveTo>
                  <a:pt x="609221" y="119063"/>
                </a:moveTo>
                <a:lnTo>
                  <a:pt x="1048263" y="119063"/>
                </a:lnTo>
                <a:lnTo>
                  <a:pt x="1048263" y="426166"/>
                </a:lnTo>
                <a:lnTo>
                  <a:pt x="609221" y="426166"/>
                </a:lnTo>
                <a:lnTo>
                  <a:pt x="609221" y="119063"/>
                </a:lnTo>
                <a:close/>
                <a:moveTo>
                  <a:pt x="604763" y="1360726"/>
                </a:moveTo>
                <a:lnTo>
                  <a:pt x="165720" y="1360726"/>
                </a:lnTo>
                <a:lnTo>
                  <a:pt x="165720" y="1053623"/>
                </a:lnTo>
                <a:lnTo>
                  <a:pt x="604763" y="1053623"/>
                </a:lnTo>
                <a:lnTo>
                  <a:pt x="604763" y="1360726"/>
                </a:lnTo>
                <a:close/>
                <a:moveTo>
                  <a:pt x="1482138" y="1360726"/>
                </a:moveTo>
                <a:lnTo>
                  <a:pt x="1043095" y="1360726"/>
                </a:lnTo>
                <a:lnTo>
                  <a:pt x="1043095" y="1053623"/>
                </a:lnTo>
                <a:lnTo>
                  <a:pt x="1482138" y="1053623"/>
                </a:lnTo>
                <a:lnTo>
                  <a:pt x="1482138" y="1360726"/>
                </a:ln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7" name="图形 14">
            <a:extLst>
              <a:ext uri="{FF2B5EF4-FFF2-40B4-BE49-F238E27FC236}">
                <a16:creationId xmlns:a16="http://schemas.microsoft.com/office/drawing/2014/main" id="{A79133A9-C029-4EE8-8D8D-A22CAF379D1F}"/>
              </a:ext>
            </a:extLst>
          </p:cNvPr>
          <p:cNvSpPr/>
          <p:nvPr/>
        </p:nvSpPr>
        <p:spPr>
          <a:xfrm>
            <a:off x="11524734" y="6135132"/>
            <a:ext cx="131144" cy="128969"/>
          </a:xfrm>
          <a:custGeom>
            <a:avLst/>
            <a:gdLst>
              <a:gd name="connsiteX0" fmla="*/ 506016 w 1341940"/>
              <a:gd name="connsiteY0" fmla="*/ 754147 h 1319693"/>
              <a:gd name="connsiteX1" fmla="*/ 59531 w 1341940"/>
              <a:gd name="connsiteY1" fmla="*/ 754147 h 1319693"/>
              <a:gd name="connsiteX2" fmla="*/ 0 w 1341940"/>
              <a:gd name="connsiteY2" fmla="*/ 813678 h 1319693"/>
              <a:gd name="connsiteX3" fmla="*/ 0 w 1341940"/>
              <a:gd name="connsiteY3" fmla="*/ 1260163 h 1319693"/>
              <a:gd name="connsiteX4" fmla="*/ 59531 w 1341940"/>
              <a:gd name="connsiteY4" fmla="*/ 1319694 h 1319693"/>
              <a:gd name="connsiteX5" fmla="*/ 506016 w 1341940"/>
              <a:gd name="connsiteY5" fmla="*/ 1319694 h 1319693"/>
              <a:gd name="connsiteX6" fmla="*/ 565547 w 1341940"/>
              <a:gd name="connsiteY6" fmla="*/ 1260163 h 1319693"/>
              <a:gd name="connsiteX7" fmla="*/ 565547 w 1341940"/>
              <a:gd name="connsiteY7" fmla="*/ 813678 h 1319693"/>
              <a:gd name="connsiteX8" fmla="*/ 506016 w 1341940"/>
              <a:gd name="connsiteY8" fmla="*/ 754147 h 1319693"/>
              <a:gd name="connsiteX9" fmla="*/ 446484 w 1341940"/>
              <a:gd name="connsiteY9" fmla="*/ 1200631 h 1319693"/>
              <a:gd name="connsiteX10" fmla="*/ 119063 w 1341940"/>
              <a:gd name="connsiteY10" fmla="*/ 1200631 h 1319693"/>
              <a:gd name="connsiteX11" fmla="*/ 119063 w 1341940"/>
              <a:gd name="connsiteY11" fmla="*/ 873210 h 1319693"/>
              <a:gd name="connsiteX12" fmla="*/ 446484 w 1341940"/>
              <a:gd name="connsiteY12" fmla="*/ 873210 h 1319693"/>
              <a:gd name="connsiteX13" fmla="*/ 446484 w 1341940"/>
              <a:gd name="connsiteY13" fmla="*/ 1200631 h 1319693"/>
              <a:gd name="connsiteX14" fmla="*/ 506016 w 1341940"/>
              <a:gd name="connsiteY14" fmla="*/ 33488 h 1319693"/>
              <a:gd name="connsiteX15" fmla="*/ 59531 w 1341940"/>
              <a:gd name="connsiteY15" fmla="*/ 33488 h 1319693"/>
              <a:gd name="connsiteX16" fmla="*/ 0 w 1341940"/>
              <a:gd name="connsiteY16" fmla="*/ 93019 h 1319693"/>
              <a:gd name="connsiteX17" fmla="*/ 0 w 1341940"/>
              <a:gd name="connsiteY17" fmla="*/ 539503 h 1319693"/>
              <a:gd name="connsiteX18" fmla="*/ 59531 w 1341940"/>
              <a:gd name="connsiteY18" fmla="*/ 599035 h 1319693"/>
              <a:gd name="connsiteX19" fmla="*/ 506016 w 1341940"/>
              <a:gd name="connsiteY19" fmla="*/ 599035 h 1319693"/>
              <a:gd name="connsiteX20" fmla="*/ 565547 w 1341940"/>
              <a:gd name="connsiteY20" fmla="*/ 539503 h 1319693"/>
              <a:gd name="connsiteX21" fmla="*/ 565547 w 1341940"/>
              <a:gd name="connsiteY21" fmla="*/ 93019 h 1319693"/>
              <a:gd name="connsiteX22" fmla="*/ 506016 w 1341940"/>
              <a:gd name="connsiteY22" fmla="*/ 33488 h 1319693"/>
              <a:gd name="connsiteX23" fmla="*/ 446484 w 1341940"/>
              <a:gd name="connsiteY23" fmla="*/ 479972 h 1319693"/>
              <a:gd name="connsiteX24" fmla="*/ 119063 w 1341940"/>
              <a:gd name="connsiteY24" fmla="*/ 479972 h 1319693"/>
              <a:gd name="connsiteX25" fmla="*/ 119063 w 1341940"/>
              <a:gd name="connsiteY25" fmla="*/ 152550 h 1319693"/>
              <a:gd name="connsiteX26" fmla="*/ 446484 w 1341940"/>
              <a:gd name="connsiteY26" fmla="*/ 152550 h 1319693"/>
              <a:gd name="connsiteX27" fmla="*/ 446484 w 1341940"/>
              <a:gd name="connsiteY27" fmla="*/ 479972 h 1319693"/>
              <a:gd name="connsiteX28" fmla="*/ 1245202 w 1341940"/>
              <a:gd name="connsiteY28" fmla="*/ 754147 h 1319693"/>
              <a:gd name="connsiteX29" fmla="*/ 798718 w 1341940"/>
              <a:gd name="connsiteY29" fmla="*/ 754147 h 1319693"/>
              <a:gd name="connsiteX30" fmla="*/ 739187 w 1341940"/>
              <a:gd name="connsiteY30" fmla="*/ 813678 h 1319693"/>
              <a:gd name="connsiteX31" fmla="*/ 739187 w 1341940"/>
              <a:gd name="connsiteY31" fmla="*/ 1260163 h 1319693"/>
              <a:gd name="connsiteX32" fmla="*/ 798718 w 1341940"/>
              <a:gd name="connsiteY32" fmla="*/ 1319694 h 1319693"/>
              <a:gd name="connsiteX33" fmla="*/ 1245202 w 1341940"/>
              <a:gd name="connsiteY33" fmla="*/ 1319694 h 1319693"/>
              <a:gd name="connsiteX34" fmla="*/ 1304733 w 1341940"/>
              <a:gd name="connsiteY34" fmla="*/ 1260163 h 1319693"/>
              <a:gd name="connsiteX35" fmla="*/ 1304733 w 1341940"/>
              <a:gd name="connsiteY35" fmla="*/ 813678 h 1319693"/>
              <a:gd name="connsiteX36" fmla="*/ 1245202 w 1341940"/>
              <a:gd name="connsiteY36" fmla="*/ 754147 h 1319693"/>
              <a:gd name="connsiteX37" fmla="*/ 1185671 w 1341940"/>
              <a:gd name="connsiteY37" fmla="*/ 1200631 h 1319693"/>
              <a:gd name="connsiteX38" fmla="*/ 858249 w 1341940"/>
              <a:gd name="connsiteY38" fmla="*/ 1200631 h 1319693"/>
              <a:gd name="connsiteX39" fmla="*/ 858249 w 1341940"/>
              <a:gd name="connsiteY39" fmla="*/ 873210 h 1319693"/>
              <a:gd name="connsiteX40" fmla="*/ 1185671 w 1341940"/>
              <a:gd name="connsiteY40" fmla="*/ 873210 h 1319693"/>
              <a:gd name="connsiteX41" fmla="*/ 1185671 w 1341940"/>
              <a:gd name="connsiteY41" fmla="*/ 1200631 h 1319693"/>
              <a:gd name="connsiteX42" fmla="*/ 1324505 w 1341940"/>
              <a:gd name="connsiteY42" fmla="*/ 277886 h 1319693"/>
              <a:gd name="connsiteX43" fmla="*/ 1064056 w 1341940"/>
              <a:gd name="connsiteY43" fmla="*/ 17437 h 1319693"/>
              <a:gd name="connsiteX44" fmla="*/ 979864 w 1341940"/>
              <a:gd name="connsiteY44" fmla="*/ 17437 h 1319693"/>
              <a:gd name="connsiteX45" fmla="*/ 719415 w 1341940"/>
              <a:gd name="connsiteY45" fmla="*/ 277886 h 1319693"/>
              <a:gd name="connsiteX46" fmla="*/ 719415 w 1341940"/>
              <a:gd name="connsiteY46" fmla="*/ 362076 h 1319693"/>
              <a:gd name="connsiteX47" fmla="*/ 979864 w 1341940"/>
              <a:gd name="connsiteY47" fmla="*/ 622525 h 1319693"/>
              <a:gd name="connsiteX48" fmla="*/ 1021960 w 1341940"/>
              <a:gd name="connsiteY48" fmla="*/ 639962 h 1319693"/>
              <a:gd name="connsiteX49" fmla="*/ 1064056 w 1341940"/>
              <a:gd name="connsiteY49" fmla="*/ 622525 h 1319693"/>
              <a:gd name="connsiteX50" fmla="*/ 1324505 w 1341940"/>
              <a:gd name="connsiteY50" fmla="*/ 362076 h 1319693"/>
              <a:gd name="connsiteX51" fmla="*/ 1324505 w 1341940"/>
              <a:gd name="connsiteY51" fmla="*/ 277886 h 1319693"/>
              <a:gd name="connsiteX52" fmla="*/ 1021960 w 1341940"/>
              <a:gd name="connsiteY52" fmla="*/ 496241 h 1319693"/>
              <a:gd name="connsiteX53" fmla="*/ 845701 w 1341940"/>
              <a:gd name="connsiteY53" fmla="*/ 319982 h 1319693"/>
              <a:gd name="connsiteX54" fmla="*/ 1021960 w 1341940"/>
              <a:gd name="connsiteY54" fmla="*/ 143723 h 1319693"/>
              <a:gd name="connsiteX55" fmla="*/ 1198219 w 1341940"/>
              <a:gd name="connsiteY55" fmla="*/ 319982 h 1319693"/>
              <a:gd name="connsiteX56" fmla="*/ 1021960 w 1341940"/>
              <a:gd name="connsiteY56" fmla="*/ 496241 h 13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41940" h="1319693">
                <a:moveTo>
                  <a:pt x="506016" y="754147"/>
                </a:moveTo>
                <a:lnTo>
                  <a:pt x="59531" y="754147"/>
                </a:lnTo>
                <a:cubicBezTo>
                  <a:pt x="26653" y="754147"/>
                  <a:pt x="0" y="780800"/>
                  <a:pt x="0" y="813678"/>
                </a:cubicBezTo>
                <a:lnTo>
                  <a:pt x="0" y="1260163"/>
                </a:lnTo>
                <a:cubicBezTo>
                  <a:pt x="0" y="1293041"/>
                  <a:pt x="26653" y="1319694"/>
                  <a:pt x="59531" y="1319694"/>
                </a:cubicBezTo>
                <a:lnTo>
                  <a:pt x="506016" y="1319694"/>
                </a:lnTo>
                <a:cubicBezTo>
                  <a:pt x="538894" y="1319694"/>
                  <a:pt x="565547" y="1293041"/>
                  <a:pt x="565547" y="1260163"/>
                </a:cubicBezTo>
                <a:lnTo>
                  <a:pt x="565547" y="813678"/>
                </a:lnTo>
                <a:cubicBezTo>
                  <a:pt x="565547" y="780802"/>
                  <a:pt x="538894" y="754147"/>
                  <a:pt x="506016" y="754147"/>
                </a:cubicBezTo>
                <a:close/>
                <a:moveTo>
                  <a:pt x="446484" y="1200631"/>
                </a:moveTo>
                <a:lnTo>
                  <a:pt x="119063" y="1200631"/>
                </a:lnTo>
                <a:lnTo>
                  <a:pt x="119063" y="873210"/>
                </a:lnTo>
                <a:lnTo>
                  <a:pt x="446484" y="873210"/>
                </a:lnTo>
                <a:lnTo>
                  <a:pt x="446484" y="1200631"/>
                </a:lnTo>
                <a:close/>
                <a:moveTo>
                  <a:pt x="506016" y="33488"/>
                </a:moveTo>
                <a:lnTo>
                  <a:pt x="59531" y="33488"/>
                </a:lnTo>
                <a:cubicBezTo>
                  <a:pt x="26653" y="33488"/>
                  <a:pt x="0" y="60141"/>
                  <a:pt x="0" y="93019"/>
                </a:cubicBezTo>
                <a:lnTo>
                  <a:pt x="0" y="539503"/>
                </a:lnTo>
                <a:cubicBezTo>
                  <a:pt x="0" y="572381"/>
                  <a:pt x="26653" y="599035"/>
                  <a:pt x="59531" y="599035"/>
                </a:cubicBezTo>
                <a:lnTo>
                  <a:pt x="506016" y="599035"/>
                </a:lnTo>
                <a:cubicBezTo>
                  <a:pt x="538894" y="599035"/>
                  <a:pt x="565547" y="572381"/>
                  <a:pt x="565547" y="539503"/>
                </a:cubicBezTo>
                <a:lnTo>
                  <a:pt x="565547" y="93019"/>
                </a:lnTo>
                <a:cubicBezTo>
                  <a:pt x="565547" y="60139"/>
                  <a:pt x="538894" y="33488"/>
                  <a:pt x="506016" y="33488"/>
                </a:cubicBezTo>
                <a:close/>
                <a:moveTo>
                  <a:pt x="446484" y="479972"/>
                </a:moveTo>
                <a:lnTo>
                  <a:pt x="119063" y="479972"/>
                </a:lnTo>
                <a:lnTo>
                  <a:pt x="119063" y="152550"/>
                </a:lnTo>
                <a:lnTo>
                  <a:pt x="446484" y="152550"/>
                </a:lnTo>
                <a:lnTo>
                  <a:pt x="446484" y="479972"/>
                </a:lnTo>
                <a:close/>
                <a:moveTo>
                  <a:pt x="1245202" y="754147"/>
                </a:moveTo>
                <a:lnTo>
                  <a:pt x="798718" y="754147"/>
                </a:lnTo>
                <a:cubicBezTo>
                  <a:pt x="765840" y="754147"/>
                  <a:pt x="739187" y="780800"/>
                  <a:pt x="739187" y="813678"/>
                </a:cubicBezTo>
                <a:lnTo>
                  <a:pt x="739187" y="1260163"/>
                </a:lnTo>
                <a:cubicBezTo>
                  <a:pt x="739187" y="1293041"/>
                  <a:pt x="765840" y="1319694"/>
                  <a:pt x="798718" y="1319694"/>
                </a:cubicBezTo>
                <a:lnTo>
                  <a:pt x="1245202" y="1319694"/>
                </a:lnTo>
                <a:cubicBezTo>
                  <a:pt x="1278080" y="1319694"/>
                  <a:pt x="1304733" y="1293041"/>
                  <a:pt x="1304733" y="1260163"/>
                </a:cubicBezTo>
                <a:lnTo>
                  <a:pt x="1304733" y="813678"/>
                </a:lnTo>
                <a:cubicBezTo>
                  <a:pt x="1304733" y="780802"/>
                  <a:pt x="1278080" y="754147"/>
                  <a:pt x="1245202" y="754147"/>
                </a:cubicBezTo>
                <a:close/>
                <a:moveTo>
                  <a:pt x="1185671" y="1200631"/>
                </a:moveTo>
                <a:lnTo>
                  <a:pt x="858249" y="1200631"/>
                </a:lnTo>
                <a:lnTo>
                  <a:pt x="858249" y="873210"/>
                </a:lnTo>
                <a:lnTo>
                  <a:pt x="1185671" y="873210"/>
                </a:lnTo>
                <a:lnTo>
                  <a:pt x="1185671" y="1200631"/>
                </a:lnTo>
                <a:close/>
                <a:moveTo>
                  <a:pt x="1324505" y="277886"/>
                </a:moveTo>
                <a:lnTo>
                  <a:pt x="1064056" y="17437"/>
                </a:lnTo>
                <a:cubicBezTo>
                  <a:pt x="1040805" y="-5812"/>
                  <a:pt x="1003115" y="-5812"/>
                  <a:pt x="979864" y="17437"/>
                </a:cubicBezTo>
                <a:lnTo>
                  <a:pt x="719415" y="277886"/>
                </a:lnTo>
                <a:cubicBezTo>
                  <a:pt x="696168" y="301135"/>
                  <a:pt x="696168" y="338827"/>
                  <a:pt x="719415" y="362076"/>
                </a:cubicBezTo>
                <a:lnTo>
                  <a:pt x="979864" y="622525"/>
                </a:lnTo>
                <a:cubicBezTo>
                  <a:pt x="991489" y="634151"/>
                  <a:pt x="1006724" y="639962"/>
                  <a:pt x="1021960" y="639962"/>
                </a:cubicBezTo>
                <a:cubicBezTo>
                  <a:pt x="1037196" y="639962"/>
                  <a:pt x="1052431" y="634151"/>
                  <a:pt x="1064056" y="622525"/>
                </a:cubicBezTo>
                <a:lnTo>
                  <a:pt x="1324505" y="362076"/>
                </a:lnTo>
                <a:cubicBezTo>
                  <a:pt x="1347752" y="338827"/>
                  <a:pt x="1347752" y="301135"/>
                  <a:pt x="1324505" y="277886"/>
                </a:cubicBezTo>
                <a:close/>
                <a:moveTo>
                  <a:pt x="1021960" y="496241"/>
                </a:moveTo>
                <a:lnTo>
                  <a:pt x="845701" y="319982"/>
                </a:lnTo>
                <a:lnTo>
                  <a:pt x="1021960" y="143723"/>
                </a:lnTo>
                <a:lnTo>
                  <a:pt x="1198219" y="319982"/>
                </a:lnTo>
                <a:lnTo>
                  <a:pt x="1021960" y="496241"/>
                </a:ln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167720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6"/>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高楼大厦的城市&#10;&#10;描述已自动生成">
            <a:extLst>
              <a:ext uri="{FF2B5EF4-FFF2-40B4-BE49-F238E27FC236}">
                <a16:creationId xmlns:a16="http://schemas.microsoft.com/office/drawing/2014/main" id="{CD39F003-5A4C-4798-9643-C34BEB8C27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000" y="3937000"/>
            <a:ext cx="12192000" cy="2921000"/>
          </a:xfrm>
          <a:custGeom>
            <a:avLst/>
            <a:gdLst>
              <a:gd name="connsiteX0" fmla="*/ 0 w 12192000"/>
              <a:gd name="connsiteY0" fmla="*/ 0 h 2921000"/>
              <a:gd name="connsiteX1" fmla="*/ 12192000 w 12192000"/>
              <a:gd name="connsiteY1" fmla="*/ 0 h 2921000"/>
              <a:gd name="connsiteX2" fmla="*/ 12192000 w 12192000"/>
              <a:gd name="connsiteY2" fmla="*/ 2921000 h 2921000"/>
              <a:gd name="connsiteX3" fmla="*/ 0 w 12192000"/>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12192000" h="2921000">
                <a:moveTo>
                  <a:pt x="0" y="0"/>
                </a:moveTo>
                <a:lnTo>
                  <a:pt x="12192000" y="0"/>
                </a:lnTo>
                <a:lnTo>
                  <a:pt x="12192000" y="2921000"/>
                </a:lnTo>
                <a:lnTo>
                  <a:pt x="0" y="2921000"/>
                </a:lnTo>
                <a:close/>
              </a:path>
            </a:pathLst>
          </a:custGeom>
        </p:spPr>
      </p:pic>
      <p:sp>
        <p:nvSpPr>
          <p:cNvPr id="32" name="图形 22">
            <a:extLst>
              <a:ext uri="{FF2B5EF4-FFF2-40B4-BE49-F238E27FC236}">
                <a16:creationId xmlns:a16="http://schemas.microsoft.com/office/drawing/2014/main" id="{4066024D-BFE0-439B-83F7-664C72620FBE}"/>
              </a:ext>
            </a:extLst>
          </p:cNvPr>
          <p:cNvSpPr/>
          <p:nvPr/>
        </p:nvSpPr>
        <p:spPr>
          <a:xfrm flipH="1">
            <a:off x="0" y="3937000"/>
            <a:ext cx="12192000" cy="2921000"/>
          </a:xfrm>
          <a:custGeom>
            <a:avLst/>
            <a:gdLst>
              <a:gd name="connsiteX0" fmla="*/ 0 w 9668581"/>
              <a:gd name="connsiteY0" fmla="*/ 0 h 2316431"/>
              <a:gd name="connsiteX1" fmla="*/ 9668581 w 9668581"/>
              <a:gd name="connsiteY1" fmla="*/ 0 h 2316431"/>
              <a:gd name="connsiteX2" fmla="*/ 9668581 w 9668581"/>
              <a:gd name="connsiteY2" fmla="*/ 2316431 h 2316431"/>
              <a:gd name="connsiteX3" fmla="*/ 0 w 9668581"/>
              <a:gd name="connsiteY3" fmla="*/ 2316431 h 2316431"/>
            </a:gdLst>
            <a:ahLst/>
            <a:cxnLst>
              <a:cxn ang="0">
                <a:pos x="connsiteX0" y="connsiteY0"/>
              </a:cxn>
              <a:cxn ang="0">
                <a:pos x="connsiteX1" y="connsiteY1"/>
              </a:cxn>
              <a:cxn ang="0">
                <a:pos x="connsiteX2" y="connsiteY2"/>
              </a:cxn>
              <a:cxn ang="0">
                <a:pos x="connsiteX3" y="connsiteY3"/>
              </a:cxn>
            </a:cxnLst>
            <a:rect l="l" t="t" r="r" b="b"/>
            <a:pathLst>
              <a:path w="9668581" h="2316431">
                <a:moveTo>
                  <a:pt x="0" y="0"/>
                </a:moveTo>
                <a:lnTo>
                  <a:pt x="9668581" y="0"/>
                </a:lnTo>
                <a:lnTo>
                  <a:pt x="9668581" y="2316431"/>
                </a:lnTo>
                <a:lnTo>
                  <a:pt x="0" y="2316431"/>
                </a:lnTo>
                <a:close/>
              </a:path>
            </a:pathLst>
          </a:custGeom>
          <a:gradFill>
            <a:gsLst>
              <a:gs pos="74000">
                <a:srgbClr val="0088DB">
                  <a:alpha val="89804"/>
                </a:srgbClr>
              </a:gs>
              <a:gs pos="0">
                <a:srgbClr val="01C3FF">
                  <a:alpha val="0"/>
                </a:srgbClr>
              </a:gs>
              <a:gs pos="100000">
                <a:srgbClr val="0059BF"/>
              </a:gs>
            </a:gsLst>
            <a:lin ang="6600000" scaled="0"/>
          </a:gradFill>
          <a:ln w="12700" cap="flat" cmpd="sng" algn="ctr">
            <a:noFill/>
            <a:prstDash val="solid"/>
            <a:miter lim="800000"/>
          </a:ln>
          <a:effectLst/>
        </p:spPr>
        <p:txBody>
          <a:bodyPr rtlCol="0" anchor="ctr"/>
          <a:lstStyle/>
          <a:p>
            <a:pPr algn="ctr"/>
            <a:endParaRPr lang="zh-CN" altLang="en-US" kern="0" dirty="0">
              <a:solidFill>
                <a:srgbClr val="3D485D"/>
              </a:solidFill>
              <a:latin typeface="思源黑体 CN Bold" panose="020B0800000000000000" pitchFamily="34" charset="-122"/>
              <a:ea typeface="思源黑体 CN Light" panose="020B0300000000000000" pitchFamily="34" charset="-122"/>
            </a:endParaRPr>
          </a:p>
        </p:txBody>
      </p:sp>
      <p:sp>
        <p:nvSpPr>
          <p:cNvPr id="3" name="图形 53">
            <a:extLst>
              <a:ext uri="{FF2B5EF4-FFF2-40B4-BE49-F238E27FC236}">
                <a16:creationId xmlns:a16="http://schemas.microsoft.com/office/drawing/2014/main" id="{FF35D42C-E28B-44BE-BF69-8F785855A7C5}"/>
              </a:ext>
            </a:extLst>
          </p:cNvPr>
          <p:cNvSpPr/>
          <p:nvPr/>
        </p:nvSpPr>
        <p:spPr>
          <a:xfrm>
            <a:off x="3416297" y="3057726"/>
            <a:ext cx="2660653" cy="3294142"/>
          </a:xfrm>
          <a:custGeom>
            <a:avLst/>
            <a:gdLst>
              <a:gd name="connsiteX0" fmla="*/ 0 w 2660653"/>
              <a:gd name="connsiteY0" fmla="*/ 0 h 3294142"/>
              <a:gd name="connsiteX1" fmla="*/ 2660653 w 2660653"/>
              <a:gd name="connsiteY1" fmla="*/ 0 h 3294142"/>
              <a:gd name="connsiteX2" fmla="*/ 2660653 w 2660653"/>
              <a:gd name="connsiteY2" fmla="*/ 3294142 h 3294142"/>
              <a:gd name="connsiteX3" fmla="*/ 0 w 2660653"/>
              <a:gd name="connsiteY3" fmla="*/ 3294142 h 3294142"/>
            </a:gdLst>
            <a:ahLst/>
            <a:cxnLst>
              <a:cxn ang="0">
                <a:pos x="connsiteX0" y="connsiteY0"/>
              </a:cxn>
              <a:cxn ang="0">
                <a:pos x="connsiteX1" y="connsiteY1"/>
              </a:cxn>
              <a:cxn ang="0">
                <a:pos x="connsiteX2" y="connsiteY2"/>
              </a:cxn>
              <a:cxn ang="0">
                <a:pos x="connsiteX3" y="connsiteY3"/>
              </a:cxn>
            </a:cxnLst>
            <a:rect l="l" t="t" r="r" b="b"/>
            <a:pathLst>
              <a:path w="2660653" h="3294142">
                <a:moveTo>
                  <a:pt x="0" y="0"/>
                </a:moveTo>
                <a:lnTo>
                  <a:pt x="2660653" y="0"/>
                </a:lnTo>
                <a:lnTo>
                  <a:pt x="2660653" y="3294142"/>
                </a:lnTo>
                <a:lnTo>
                  <a:pt x="0" y="3294142"/>
                </a:lnTo>
                <a:close/>
              </a:path>
            </a:pathLst>
          </a:custGeom>
          <a:solidFill>
            <a:schemeClr val="bg1"/>
          </a:solidFill>
          <a:ln w="6327" cap="flat">
            <a:solidFill>
              <a:schemeClr val="bg1">
                <a:lumMod val="75000"/>
              </a:schemeClr>
            </a:solid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 name="图形 55">
            <a:extLst>
              <a:ext uri="{FF2B5EF4-FFF2-40B4-BE49-F238E27FC236}">
                <a16:creationId xmlns:a16="http://schemas.microsoft.com/office/drawing/2014/main" id="{54DBCF3C-42F1-4435-AC9C-13F469748883}"/>
              </a:ext>
            </a:extLst>
          </p:cNvPr>
          <p:cNvSpPr/>
          <p:nvPr/>
        </p:nvSpPr>
        <p:spPr>
          <a:xfrm>
            <a:off x="3416297" y="2029607"/>
            <a:ext cx="2660653"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solidFill>
            <a:schemeClr val="bg1"/>
          </a:solidFill>
          <a:ln w="6327" cap="flat">
            <a:gradFill>
              <a:gsLst>
                <a:gs pos="7000">
                  <a:srgbClr val="0088DB"/>
                </a:gs>
                <a:gs pos="100000">
                  <a:srgbClr val="0059BF"/>
                </a:gs>
              </a:gsLst>
              <a:lin ang="2700000" scaled="0"/>
            </a:grad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5" name="图形 53">
            <a:extLst>
              <a:ext uri="{FF2B5EF4-FFF2-40B4-BE49-F238E27FC236}">
                <a16:creationId xmlns:a16="http://schemas.microsoft.com/office/drawing/2014/main" id="{816344E2-2AED-45D4-AF2C-47598F0FAAE4}"/>
              </a:ext>
            </a:extLst>
          </p:cNvPr>
          <p:cNvSpPr/>
          <p:nvPr/>
        </p:nvSpPr>
        <p:spPr>
          <a:xfrm>
            <a:off x="668442" y="3057726"/>
            <a:ext cx="2660653" cy="3294142"/>
          </a:xfrm>
          <a:custGeom>
            <a:avLst/>
            <a:gdLst>
              <a:gd name="connsiteX0" fmla="*/ 0 w 2660653"/>
              <a:gd name="connsiteY0" fmla="*/ 0 h 3294142"/>
              <a:gd name="connsiteX1" fmla="*/ 2660653 w 2660653"/>
              <a:gd name="connsiteY1" fmla="*/ 0 h 3294142"/>
              <a:gd name="connsiteX2" fmla="*/ 2660653 w 2660653"/>
              <a:gd name="connsiteY2" fmla="*/ 3294142 h 3294142"/>
              <a:gd name="connsiteX3" fmla="*/ 0 w 2660653"/>
              <a:gd name="connsiteY3" fmla="*/ 3294142 h 3294142"/>
            </a:gdLst>
            <a:ahLst/>
            <a:cxnLst>
              <a:cxn ang="0">
                <a:pos x="connsiteX0" y="connsiteY0"/>
              </a:cxn>
              <a:cxn ang="0">
                <a:pos x="connsiteX1" y="connsiteY1"/>
              </a:cxn>
              <a:cxn ang="0">
                <a:pos x="connsiteX2" y="connsiteY2"/>
              </a:cxn>
              <a:cxn ang="0">
                <a:pos x="connsiteX3" y="connsiteY3"/>
              </a:cxn>
            </a:cxnLst>
            <a:rect l="l" t="t" r="r" b="b"/>
            <a:pathLst>
              <a:path w="2660653" h="3294142">
                <a:moveTo>
                  <a:pt x="0" y="0"/>
                </a:moveTo>
                <a:lnTo>
                  <a:pt x="2660653" y="0"/>
                </a:lnTo>
                <a:lnTo>
                  <a:pt x="2660653" y="3294142"/>
                </a:lnTo>
                <a:lnTo>
                  <a:pt x="0" y="3294142"/>
                </a:lnTo>
                <a:close/>
              </a:path>
            </a:pathLst>
          </a:custGeom>
          <a:solidFill>
            <a:schemeClr val="bg1"/>
          </a:solidFill>
          <a:ln w="6327" cap="flat">
            <a:solidFill>
              <a:schemeClr val="bg1">
                <a:lumMod val="75000"/>
              </a:schemeClr>
            </a:solid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6" name="图形 55">
            <a:extLst>
              <a:ext uri="{FF2B5EF4-FFF2-40B4-BE49-F238E27FC236}">
                <a16:creationId xmlns:a16="http://schemas.microsoft.com/office/drawing/2014/main" id="{6A7BFE09-A628-445C-891F-0B92E106FEA1}"/>
              </a:ext>
            </a:extLst>
          </p:cNvPr>
          <p:cNvSpPr/>
          <p:nvPr/>
        </p:nvSpPr>
        <p:spPr>
          <a:xfrm>
            <a:off x="668442" y="2029607"/>
            <a:ext cx="2660653"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7" name="图形 53">
            <a:extLst>
              <a:ext uri="{FF2B5EF4-FFF2-40B4-BE49-F238E27FC236}">
                <a16:creationId xmlns:a16="http://schemas.microsoft.com/office/drawing/2014/main" id="{5AC69EF0-C2F4-4C9D-B3EE-23245C867AC3}"/>
              </a:ext>
            </a:extLst>
          </p:cNvPr>
          <p:cNvSpPr/>
          <p:nvPr/>
        </p:nvSpPr>
        <p:spPr>
          <a:xfrm>
            <a:off x="6183202" y="3057726"/>
            <a:ext cx="2660653" cy="3294142"/>
          </a:xfrm>
          <a:custGeom>
            <a:avLst/>
            <a:gdLst>
              <a:gd name="connsiteX0" fmla="*/ 0 w 2660653"/>
              <a:gd name="connsiteY0" fmla="*/ 0 h 3294142"/>
              <a:gd name="connsiteX1" fmla="*/ 2660653 w 2660653"/>
              <a:gd name="connsiteY1" fmla="*/ 0 h 3294142"/>
              <a:gd name="connsiteX2" fmla="*/ 2660653 w 2660653"/>
              <a:gd name="connsiteY2" fmla="*/ 3294142 h 3294142"/>
              <a:gd name="connsiteX3" fmla="*/ 0 w 2660653"/>
              <a:gd name="connsiteY3" fmla="*/ 3294142 h 3294142"/>
            </a:gdLst>
            <a:ahLst/>
            <a:cxnLst>
              <a:cxn ang="0">
                <a:pos x="connsiteX0" y="connsiteY0"/>
              </a:cxn>
              <a:cxn ang="0">
                <a:pos x="connsiteX1" y="connsiteY1"/>
              </a:cxn>
              <a:cxn ang="0">
                <a:pos x="connsiteX2" y="connsiteY2"/>
              </a:cxn>
              <a:cxn ang="0">
                <a:pos x="connsiteX3" y="connsiteY3"/>
              </a:cxn>
            </a:cxnLst>
            <a:rect l="l" t="t" r="r" b="b"/>
            <a:pathLst>
              <a:path w="2660653" h="3294142">
                <a:moveTo>
                  <a:pt x="0" y="0"/>
                </a:moveTo>
                <a:lnTo>
                  <a:pt x="2660653" y="0"/>
                </a:lnTo>
                <a:lnTo>
                  <a:pt x="2660653" y="3294142"/>
                </a:lnTo>
                <a:lnTo>
                  <a:pt x="0" y="3294142"/>
                </a:lnTo>
                <a:close/>
              </a:path>
            </a:pathLst>
          </a:custGeom>
          <a:solidFill>
            <a:schemeClr val="bg1"/>
          </a:solidFill>
          <a:ln w="6327" cap="flat">
            <a:solidFill>
              <a:schemeClr val="bg1">
                <a:lumMod val="75000"/>
              </a:schemeClr>
            </a:solid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图形 55">
            <a:extLst>
              <a:ext uri="{FF2B5EF4-FFF2-40B4-BE49-F238E27FC236}">
                <a16:creationId xmlns:a16="http://schemas.microsoft.com/office/drawing/2014/main" id="{0E74F015-A599-4AEA-8E4F-30CF9E055A3C}"/>
              </a:ext>
            </a:extLst>
          </p:cNvPr>
          <p:cNvSpPr/>
          <p:nvPr/>
        </p:nvSpPr>
        <p:spPr>
          <a:xfrm>
            <a:off x="6183202" y="2029607"/>
            <a:ext cx="2660653"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9" name="图形 53">
            <a:extLst>
              <a:ext uri="{FF2B5EF4-FFF2-40B4-BE49-F238E27FC236}">
                <a16:creationId xmlns:a16="http://schemas.microsoft.com/office/drawing/2014/main" id="{61F20509-E0F8-4B33-8B02-EFE97A539C22}"/>
              </a:ext>
            </a:extLst>
          </p:cNvPr>
          <p:cNvSpPr/>
          <p:nvPr/>
        </p:nvSpPr>
        <p:spPr>
          <a:xfrm>
            <a:off x="8931057" y="3057726"/>
            <a:ext cx="2660653" cy="3294142"/>
          </a:xfrm>
          <a:custGeom>
            <a:avLst/>
            <a:gdLst>
              <a:gd name="connsiteX0" fmla="*/ 0 w 2660653"/>
              <a:gd name="connsiteY0" fmla="*/ 0 h 3294142"/>
              <a:gd name="connsiteX1" fmla="*/ 2660653 w 2660653"/>
              <a:gd name="connsiteY1" fmla="*/ 0 h 3294142"/>
              <a:gd name="connsiteX2" fmla="*/ 2660653 w 2660653"/>
              <a:gd name="connsiteY2" fmla="*/ 3294142 h 3294142"/>
              <a:gd name="connsiteX3" fmla="*/ 0 w 2660653"/>
              <a:gd name="connsiteY3" fmla="*/ 3294142 h 3294142"/>
            </a:gdLst>
            <a:ahLst/>
            <a:cxnLst>
              <a:cxn ang="0">
                <a:pos x="connsiteX0" y="connsiteY0"/>
              </a:cxn>
              <a:cxn ang="0">
                <a:pos x="connsiteX1" y="connsiteY1"/>
              </a:cxn>
              <a:cxn ang="0">
                <a:pos x="connsiteX2" y="connsiteY2"/>
              </a:cxn>
              <a:cxn ang="0">
                <a:pos x="connsiteX3" y="connsiteY3"/>
              </a:cxn>
            </a:cxnLst>
            <a:rect l="l" t="t" r="r" b="b"/>
            <a:pathLst>
              <a:path w="2660653" h="3294142">
                <a:moveTo>
                  <a:pt x="0" y="0"/>
                </a:moveTo>
                <a:lnTo>
                  <a:pt x="2660653" y="0"/>
                </a:lnTo>
                <a:lnTo>
                  <a:pt x="2660653" y="3294142"/>
                </a:lnTo>
                <a:lnTo>
                  <a:pt x="0" y="3294142"/>
                </a:lnTo>
                <a:close/>
              </a:path>
            </a:pathLst>
          </a:custGeom>
          <a:solidFill>
            <a:schemeClr val="bg1"/>
          </a:solidFill>
          <a:ln w="6327" cap="flat">
            <a:solidFill>
              <a:schemeClr val="bg1">
                <a:lumMod val="75000"/>
              </a:schemeClr>
            </a:solid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0" name="图形 55">
            <a:extLst>
              <a:ext uri="{FF2B5EF4-FFF2-40B4-BE49-F238E27FC236}">
                <a16:creationId xmlns:a16="http://schemas.microsoft.com/office/drawing/2014/main" id="{41AA256C-B06A-4A1D-9600-B20D4E6BD5E9}"/>
              </a:ext>
            </a:extLst>
          </p:cNvPr>
          <p:cNvSpPr/>
          <p:nvPr/>
        </p:nvSpPr>
        <p:spPr>
          <a:xfrm>
            <a:off x="8931057" y="2029607"/>
            <a:ext cx="2660653"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solidFill>
            <a:schemeClr val="bg1"/>
          </a:solidFill>
          <a:ln w="6327" cap="flat">
            <a:gradFill>
              <a:gsLst>
                <a:gs pos="7000">
                  <a:srgbClr val="0088DB"/>
                </a:gs>
                <a:gs pos="100000">
                  <a:srgbClr val="0059BF"/>
                </a:gs>
              </a:gsLst>
              <a:lin ang="2700000" scaled="0"/>
            </a:grad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1" name="图形 5">
            <a:extLst>
              <a:ext uri="{FF2B5EF4-FFF2-40B4-BE49-F238E27FC236}">
                <a16:creationId xmlns:a16="http://schemas.microsoft.com/office/drawing/2014/main" id="{71F6C5D9-3A98-4190-860B-D96F9AB798F2}"/>
              </a:ext>
            </a:extLst>
          </p:cNvPr>
          <p:cNvSpPr/>
          <p:nvPr/>
        </p:nvSpPr>
        <p:spPr>
          <a:xfrm>
            <a:off x="1620768" y="5672774"/>
            <a:ext cx="756000" cy="36000"/>
          </a:xfrm>
          <a:custGeom>
            <a:avLst/>
            <a:gdLst>
              <a:gd name="connsiteX0" fmla="*/ 0 w 1097256"/>
              <a:gd name="connsiteY0" fmla="*/ 0 h 45719"/>
              <a:gd name="connsiteX1" fmla="*/ 1097256 w 1097256"/>
              <a:gd name="connsiteY1" fmla="*/ 0 h 45719"/>
              <a:gd name="connsiteX2" fmla="*/ 1097256 w 1097256"/>
              <a:gd name="connsiteY2" fmla="*/ 45719 h 45719"/>
              <a:gd name="connsiteX3" fmla="*/ 0 w 1097256"/>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97256" h="45719">
                <a:moveTo>
                  <a:pt x="0" y="0"/>
                </a:moveTo>
                <a:lnTo>
                  <a:pt x="1097256" y="0"/>
                </a:lnTo>
                <a:lnTo>
                  <a:pt x="1097256" y="45719"/>
                </a:lnTo>
                <a:lnTo>
                  <a:pt x="0" y="45719"/>
                </a:lnTo>
                <a:close/>
              </a:path>
            </a:pathLst>
          </a:custGeom>
          <a:gradFill>
            <a:gsLst>
              <a:gs pos="7000">
                <a:srgbClr val="0088DB"/>
              </a:gs>
              <a:gs pos="100000">
                <a:srgbClr val="0059BF"/>
              </a:gs>
            </a:gsLst>
            <a:lin ang="2700000" scaled="0"/>
          </a:gradFill>
          <a:ln w="9128"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2" name="图形 11">
            <a:extLst>
              <a:ext uri="{FF2B5EF4-FFF2-40B4-BE49-F238E27FC236}">
                <a16:creationId xmlns:a16="http://schemas.microsoft.com/office/drawing/2014/main" id="{55B28949-2169-4696-A24F-6EABA97D3A9E}"/>
              </a:ext>
            </a:extLst>
          </p:cNvPr>
          <p:cNvSpPr txBox="1"/>
          <p:nvPr/>
        </p:nvSpPr>
        <p:spPr>
          <a:xfrm>
            <a:off x="3654020" y="3727708"/>
            <a:ext cx="2185214" cy="493084"/>
          </a:xfrm>
          <a:prstGeom prst="rect">
            <a:avLst/>
          </a:prstGeom>
          <a:noFill/>
        </p:spPr>
        <p:txBody>
          <a:bodyPr wrap="none" rtlCol="0">
            <a:spAutoFit/>
          </a:bodyPr>
          <a:lstStyle/>
          <a:p>
            <a:pPr algn="ctr">
              <a:defRPr/>
            </a:pPr>
            <a:r>
              <a:rPr lang="zh-CN" altLang="en-US" sz="2604"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POSans H"/>
                <a:sym typeface="OPPOSans H"/>
                <a:rtl val="0"/>
              </a:rPr>
              <a:t>生产运作管理</a:t>
            </a:r>
          </a:p>
        </p:txBody>
      </p:sp>
      <p:sp>
        <p:nvSpPr>
          <p:cNvPr id="16" name="图形 19">
            <a:extLst>
              <a:ext uri="{FF2B5EF4-FFF2-40B4-BE49-F238E27FC236}">
                <a16:creationId xmlns:a16="http://schemas.microsoft.com/office/drawing/2014/main" id="{96BC888E-DC8C-4E5B-A9C5-03AF311025FC}"/>
              </a:ext>
            </a:extLst>
          </p:cNvPr>
          <p:cNvSpPr txBox="1"/>
          <p:nvPr/>
        </p:nvSpPr>
        <p:spPr>
          <a:xfrm>
            <a:off x="4044691" y="515657"/>
            <a:ext cx="4113472" cy="859915"/>
          </a:xfrm>
          <a:prstGeom prst="rect">
            <a:avLst/>
          </a:prstGeom>
          <a:noFill/>
        </p:spPr>
        <p:txBody>
          <a:bodyPr wrap="square" rtlCol="0">
            <a:spAutoFit/>
          </a:bodyPr>
          <a:lstStyle/>
          <a:p>
            <a:pPr algn="ctr">
              <a:defRPr/>
            </a:pPr>
            <a:r>
              <a:rPr lang="zh-CN" altLang="en-US" sz="4988" dirty="0">
                <a:gradFill>
                  <a:gsLst>
                    <a:gs pos="7000">
                      <a:srgbClr val="0088DB"/>
                    </a:gs>
                    <a:gs pos="100000">
                      <a:srgbClr val="0059BF"/>
                    </a:gs>
                  </a:gsLst>
                  <a:lin ang="2700000" scaled="0"/>
                </a:gradFill>
                <a:latin typeface="思源黑体 CN Bold" panose="020B0800000000000000" pitchFamily="34" charset="-122"/>
                <a:ea typeface="思源黑体 CN Bold" panose="020B0800000000000000" pitchFamily="34" charset="-122"/>
                <a:cs typeface="OPPOSans H"/>
                <a:sym typeface="OPPOSans H"/>
                <a:rtl val="0"/>
              </a:rPr>
              <a:t>CONTENTS</a:t>
            </a:r>
          </a:p>
        </p:txBody>
      </p:sp>
      <p:sp>
        <p:nvSpPr>
          <p:cNvPr id="17" name="图形 21">
            <a:extLst>
              <a:ext uri="{FF2B5EF4-FFF2-40B4-BE49-F238E27FC236}">
                <a16:creationId xmlns:a16="http://schemas.microsoft.com/office/drawing/2014/main" id="{5AD8826A-CC86-4C34-AA16-2FF776B97A57}"/>
              </a:ext>
            </a:extLst>
          </p:cNvPr>
          <p:cNvSpPr txBox="1"/>
          <p:nvPr/>
        </p:nvSpPr>
        <p:spPr>
          <a:xfrm>
            <a:off x="6905702" y="4362709"/>
            <a:ext cx="1215653" cy="738664"/>
          </a:xfrm>
          <a:prstGeom prst="rect">
            <a:avLst/>
          </a:prstGeom>
          <a:noFill/>
        </p:spPr>
        <p:txBody>
          <a:bodyPr wrap="none" rtlCol="0">
            <a:spAutoFit/>
          </a:bodyPr>
          <a:lstStyle/>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Organization</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&amp;</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behavior</a:t>
            </a:r>
            <a:endParaRPr lang="zh-CN" altLang="en-US"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endParaRPr>
          </a:p>
        </p:txBody>
      </p:sp>
      <p:sp>
        <p:nvSpPr>
          <p:cNvPr id="18" name="图形 23">
            <a:extLst>
              <a:ext uri="{FF2B5EF4-FFF2-40B4-BE49-F238E27FC236}">
                <a16:creationId xmlns:a16="http://schemas.microsoft.com/office/drawing/2014/main" id="{0BDE89C1-E178-4773-A8D9-443793D1636C}"/>
              </a:ext>
            </a:extLst>
          </p:cNvPr>
          <p:cNvSpPr txBox="1"/>
          <p:nvPr/>
        </p:nvSpPr>
        <p:spPr>
          <a:xfrm>
            <a:off x="3698548" y="4362709"/>
            <a:ext cx="2096150" cy="738664"/>
          </a:xfrm>
          <a:prstGeom prst="rect">
            <a:avLst/>
          </a:prstGeom>
          <a:noFill/>
        </p:spPr>
        <p:txBody>
          <a:bodyPr wrap="none" rtlCol="0">
            <a:spAutoFit/>
          </a:bodyPr>
          <a:lstStyle/>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Production</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&amp;</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operation management</a:t>
            </a:r>
            <a:endParaRPr lang="zh-CN" altLang="en-US"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endParaRPr>
          </a:p>
        </p:txBody>
      </p:sp>
      <p:sp>
        <p:nvSpPr>
          <p:cNvPr id="19" name="图形 25">
            <a:extLst>
              <a:ext uri="{FF2B5EF4-FFF2-40B4-BE49-F238E27FC236}">
                <a16:creationId xmlns:a16="http://schemas.microsoft.com/office/drawing/2014/main" id="{EB4B77AE-8080-4D9E-A9E2-9CAB5A4570C6}"/>
              </a:ext>
            </a:extLst>
          </p:cNvPr>
          <p:cNvSpPr txBox="1"/>
          <p:nvPr/>
        </p:nvSpPr>
        <p:spPr>
          <a:xfrm>
            <a:off x="1215413" y="4362709"/>
            <a:ext cx="1566711" cy="738664"/>
          </a:xfrm>
          <a:prstGeom prst="rect">
            <a:avLst/>
          </a:prstGeom>
          <a:noFill/>
        </p:spPr>
        <p:txBody>
          <a:bodyPr wrap="none" rtlCol="0">
            <a:spAutoFit/>
          </a:bodyPr>
          <a:lstStyle/>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Human Resource</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&amp;</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Management</a:t>
            </a:r>
            <a:endParaRPr lang="zh-CN" altLang="en-US"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endParaRPr>
          </a:p>
        </p:txBody>
      </p:sp>
      <p:sp>
        <p:nvSpPr>
          <p:cNvPr id="20" name="图形 27">
            <a:extLst>
              <a:ext uri="{FF2B5EF4-FFF2-40B4-BE49-F238E27FC236}">
                <a16:creationId xmlns:a16="http://schemas.microsoft.com/office/drawing/2014/main" id="{40C5FBA5-4FC7-469C-807C-38F4B2BB7502}"/>
              </a:ext>
            </a:extLst>
          </p:cNvPr>
          <p:cNvSpPr txBox="1"/>
          <p:nvPr/>
        </p:nvSpPr>
        <p:spPr>
          <a:xfrm>
            <a:off x="9716201" y="4362709"/>
            <a:ext cx="1090363" cy="738664"/>
          </a:xfrm>
          <a:prstGeom prst="rect">
            <a:avLst/>
          </a:prstGeom>
          <a:noFill/>
        </p:spPr>
        <p:txBody>
          <a:bodyPr wrap="none" rtlCol="0">
            <a:spAutoFit/>
          </a:bodyPr>
          <a:lstStyle/>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Probability</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&amp;</a:t>
            </a:r>
          </a:p>
          <a:p>
            <a:pPr algn="ctr">
              <a:defRPr/>
            </a:pPr>
            <a:r>
              <a:rPr lang="en-US" altLang="zh-CN"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statistics</a:t>
            </a:r>
            <a:endParaRPr lang="zh-CN" altLang="en-US" sz="14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endParaRPr>
          </a:p>
        </p:txBody>
      </p:sp>
      <p:sp>
        <p:nvSpPr>
          <p:cNvPr id="21" name="图形 29">
            <a:extLst>
              <a:ext uri="{FF2B5EF4-FFF2-40B4-BE49-F238E27FC236}">
                <a16:creationId xmlns:a16="http://schemas.microsoft.com/office/drawing/2014/main" id="{E9FC1BCD-B61F-41EF-9DE1-51D71E351082}"/>
              </a:ext>
            </a:extLst>
          </p:cNvPr>
          <p:cNvSpPr txBox="1"/>
          <p:nvPr/>
        </p:nvSpPr>
        <p:spPr>
          <a:xfrm>
            <a:off x="6359694" y="3746390"/>
            <a:ext cx="2307670" cy="493084"/>
          </a:xfrm>
          <a:prstGeom prst="rect">
            <a:avLst/>
          </a:prstGeom>
          <a:noFill/>
        </p:spPr>
        <p:txBody>
          <a:bodyPr wrap="square" rtlCol="0">
            <a:spAutoFit/>
          </a:bodyPr>
          <a:lstStyle/>
          <a:p>
            <a:pPr algn="ctr">
              <a:defRPr/>
            </a:pPr>
            <a:r>
              <a:rPr lang="zh-CN" altLang="en-US" sz="2604"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cs typeface="OPPOSans H"/>
                <a:sym typeface="OPPOSans H"/>
                <a:rtl val="0"/>
              </a:rPr>
              <a:t>组织与行为学</a:t>
            </a:r>
          </a:p>
        </p:txBody>
      </p:sp>
      <p:sp>
        <p:nvSpPr>
          <p:cNvPr id="22" name="图形 31">
            <a:extLst>
              <a:ext uri="{FF2B5EF4-FFF2-40B4-BE49-F238E27FC236}">
                <a16:creationId xmlns:a16="http://schemas.microsoft.com/office/drawing/2014/main" id="{CAB03190-ECB7-4198-B60A-C8CE9BA0D6F2}"/>
              </a:ext>
            </a:extLst>
          </p:cNvPr>
          <p:cNvSpPr/>
          <p:nvPr/>
        </p:nvSpPr>
        <p:spPr>
          <a:xfrm>
            <a:off x="5145767" y="1604789"/>
            <a:ext cx="633489" cy="72000"/>
          </a:xfrm>
          <a:custGeom>
            <a:avLst/>
            <a:gdLst>
              <a:gd name="connsiteX0" fmla="*/ 0 w 633489"/>
              <a:gd name="connsiteY0" fmla="*/ 0 h 95023"/>
              <a:gd name="connsiteX1" fmla="*/ 633489 w 633489"/>
              <a:gd name="connsiteY1" fmla="*/ 0 h 95023"/>
              <a:gd name="connsiteX2" fmla="*/ 633489 w 633489"/>
              <a:gd name="connsiteY2" fmla="*/ 95023 h 95023"/>
              <a:gd name="connsiteX3" fmla="*/ 0 w 633489"/>
              <a:gd name="connsiteY3" fmla="*/ 95023 h 95023"/>
            </a:gdLst>
            <a:ahLst/>
            <a:cxnLst>
              <a:cxn ang="0">
                <a:pos x="connsiteX0" y="connsiteY0"/>
              </a:cxn>
              <a:cxn ang="0">
                <a:pos x="connsiteX1" y="connsiteY1"/>
              </a:cxn>
              <a:cxn ang="0">
                <a:pos x="connsiteX2" y="connsiteY2"/>
              </a:cxn>
              <a:cxn ang="0">
                <a:pos x="connsiteX3" y="connsiteY3"/>
              </a:cxn>
            </a:cxnLst>
            <a:rect l="l" t="t" r="r" b="b"/>
            <a:pathLst>
              <a:path w="633489" h="95023">
                <a:moveTo>
                  <a:pt x="0" y="0"/>
                </a:moveTo>
                <a:lnTo>
                  <a:pt x="633489" y="0"/>
                </a:lnTo>
                <a:lnTo>
                  <a:pt x="633489" y="95023"/>
                </a:lnTo>
                <a:lnTo>
                  <a:pt x="0" y="95023"/>
                </a:lnTo>
                <a:close/>
              </a:path>
            </a:pathLst>
          </a:custGeom>
          <a:gradFill>
            <a:gsLst>
              <a:gs pos="7000">
                <a:srgbClr val="0088DB"/>
              </a:gs>
              <a:gs pos="100000">
                <a:srgbClr val="0059BF"/>
              </a:gs>
            </a:gsLst>
            <a:lin ang="2700000" scaled="0"/>
          </a:gradFill>
          <a:ln w="62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3" name="图形 33">
            <a:extLst>
              <a:ext uri="{FF2B5EF4-FFF2-40B4-BE49-F238E27FC236}">
                <a16:creationId xmlns:a16="http://schemas.microsoft.com/office/drawing/2014/main" id="{5FD54502-8972-4B04-A7FE-AE6A52DB211F}"/>
              </a:ext>
            </a:extLst>
          </p:cNvPr>
          <p:cNvSpPr/>
          <p:nvPr/>
        </p:nvSpPr>
        <p:spPr>
          <a:xfrm>
            <a:off x="5779256" y="1604789"/>
            <a:ext cx="633489" cy="72000"/>
          </a:xfrm>
          <a:custGeom>
            <a:avLst/>
            <a:gdLst>
              <a:gd name="connsiteX0" fmla="*/ 0 w 633489"/>
              <a:gd name="connsiteY0" fmla="*/ 0 h 95023"/>
              <a:gd name="connsiteX1" fmla="*/ 633489 w 633489"/>
              <a:gd name="connsiteY1" fmla="*/ 0 h 95023"/>
              <a:gd name="connsiteX2" fmla="*/ 633489 w 633489"/>
              <a:gd name="connsiteY2" fmla="*/ 95023 h 95023"/>
              <a:gd name="connsiteX3" fmla="*/ 0 w 633489"/>
              <a:gd name="connsiteY3" fmla="*/ 95023 h 95023"/>
            </a:gdLst>
            <a:ahLst/>
            <a:cxnLst>
              <a:cxn ang="0">
                <a:pos x="connsiteX0" y="connsiteY0"/>
              </a:cxn>
              <a:cxn ang="0">
                <a:pos x="connsiteX1" y="connsiteY1"/>
              </a:cxn>
              <a:cxn ang="0">
                <a:pos x="connsiteX2" y="connsiteY2"/>
              </a:cxn>
              <a:cxn ang="0">
                <a:pos x="connsiteX3" y="connsiteY3"/>
              </a:cxn>
            </a:cxnLst>
            <a:rect l="l" t="t" r="r" b="b"/>
            <a:pathLst>
              <a:path w="633489" h="95023">
                <a:moveTo>
                  <a:pt x="0" y="0"/>
                </a:moveTo>
                <a:lnTo>
                  <a:pt x="633489" y="0"/>
                </a:lnTo>
                <a:lnTo>
                  <a:pt x="633489" y="95023"/>
                </a:lnTo>
                <a:lnTo>
                  <a:pt x="0" y="95023"/>
                </a:lnTo>
                <a:close/>
              </a:path>
            </a:pathLst>
          </a:custGeom>
          <a:solidFill>
            <a:schemeClr val="bg1">
              <a:lumMod val="75000"/>
            </a:schemeClr>
          </a:solidFill>
          <a:ln w="62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4" name="图形 35">
            <a:extLst>
              <a:ext uri="{FF2B5EF4-FFF2-40B4-BE49-F238E27FC236}">
                <a16:creationId xmlns:a16="http://schemas.microsoft.com/office/drawing/2014/main" id="{1721F514-28FB-4AE0-82AA-202FFBCC8D8F}"/>
              </a:ext>
            </a:extLst>
          </p:cNvPr>
          <p:cNvSpPr/>
          <p:nvPr/>
        </p:nvSpPr>
        <p:spPr>
          <a:xfrm>
            <a:off x="6412745" y="1604789"/>
            <a:ext cx="633489" cy="72000"/>
          </a:xfrm>
          <a:custGeom>
            <a:avLst/>
            <a:gdLst>
              <a:gd name="connsiteX0" fmla="*/ 0 w 633489"/>
              <a:gd name="connsiteY0" fmla="*/ 0 h 95023"/>
              <a:gd name="connsiteX1" fmla="*/ 633489 w 633489"/>
              <a:gd name="connsiteY1" fmla="*/ 0 h 95023"/>
              <a:gd name="connsiteX2" fmla="*/ 633489 w 633489"/>
              <a:gd name="connsiteY2" fmla="*/ 95023 h 95023"/>
              <a:gd name="connsiteX3" fmla="*/ 0 w 633489"/>
              <a:gd name="connsiteY3" fmla="*/ 95023 h 95023"/>
            </a:gdLst>
            <a:ahLst/>
            <a:cxnLst>
              <a:cxn ang="0">
                <a:pos x="connsiteX0" y="connsiteY0"/>
              </a:cxn>
              <a:cxn ang="0">
                <a:pos x="connsiteX1" y="connsiteY1"/>
              </a:cxn>
              <a:cxn ang="0">
                <a:pos x="connsiteX2" y="connsiteY2"/>
              </a:cxn>
              <a:cxn ang="0">
                <a:pos x="connsiteX3" y="connsiteY3"/>
              </a:cxn>
            </a:cxnLst>
            <a:rect l="l" t="t" r="r" b="b"/>
            <a:pathLst>
              <a:path w="633489" h="95023">
                <a:moveTo>
                  <a:pt x="0" y="0"/>
                </a:moveTo>
                <a:lnTo>
                  <a:pt x="633489" y="0"/>
                </a:lnTo>
                <a:lnTo>
                  <a:pt x="633489" y="95023"/>
                </a:lnTo>
                <a:lnTo>
                  <a:pt x="0" y="95023"/>
                </a:lnTo>
                <a:close/>
              </a:path>
            </a:pathLst>
          </a:custGeom>
          <a:gradFill>
            <a:gsLst>
              <a:gs pos="7000">
                <a:srgbClr val="0088DB"/>
              </a:gs>
              <a:gs pos="100000">
                <a:srgbClr val="0059BF"/>
              </a:gs>
            </a:gsLst>
            <a:lin ang="2700000" scaled="0"/>
          </a:gradFill>
          <a:ln w="62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5" name="图形 11">
            <a:extLst>
              <a:ext uri="{FF2B5EF4-FFF2-40B4-BE49-F238E27FC236}">
                <a16:creationId xmlns:a16="http://schemas.microsoft.com/office/drawing/2014/main" id="{8B74823D-B28D-4804-A1B6-F217AF85FF5A}"/>
              </a:ext>
            </a:extLst>
          </p:cNvPr>
          <p:cNvSpPr txBox="1"/>
          <p:nvPr/>
        </p:nvSpPr>
        <p:spPr>
          <a:xfrm>
            <a:off x="906164" y="3746390"/>
            <a:ext cx="2185214" cy="493084"/>
          </a:xfrm>
          <a:prstGeom prst="rect">
            <a:avLst/>
          </a:prstGeom>
          <a:noFill/>
        </p:spPr>
        <p:txBody>
          <a:bodyPr wrap="none" rtlCol="0">
            <a:spAutoFit/>
          </a:bodyPr>
          <a:lstStyle/>
          <a:p>
            <a:pPr algn="ctr">
              <a:defRPr/>
            </a:pPr>
            <a:r>
              <a:rPr lang="zh-CN" altLang="en-US" sz="2604"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cs typeface="OPPOSans H"/>
                <a:sym typeface="OPPOSans H"/>
                <a:rtl val="0"/>
              </a:rPr>
              <a:t>人力资源管理</a:t>
            </a:r>
          </a:p>
        </p:txBody>
      </p:sp>
      <p:sp>
        <p:nvSpPr>
          <p:cNvPr id="26" name="图形 11">
            <a:extLst>
              <a:ext uri="{FF2B5EF4-FFF2-40B4-BE49-F238E27FC236}">
                <a16:creationId xmlns:a16="http://schemas.microsoft.com/office/drawing/2014/main" id="{24107BFF-30B3-4F17-B9F2-0B4F6B34EA9B}"/>
              </a:ext>
            </a:extLst>
          </p:cNvPr>
          <p:cNvSpPr txBox="1"/>
          <p:nvPr/>
        </p:nvSpPr>
        <p:spPr>
          <a:xfrm>
            <a:off x="9168777" y="3746390"/>
            <a:ext cx="2185214" cy="493084"/>
          </a:xfrm>
          <a:prstGeom prst="rect">
            <a:avLst/>
          </a:prstGeom>
          <a:noFill/>
        </p:spPr>
        <p:txBody>
          <a:bodyPr wrap="none" rtlCol="0">
            <a:spAutoFit/>
          </a:bodyPr>
          <a:lstStyle/>
          <a:p>
            <a:pPr algn="ctr">
              <a:defRPr/>
            </a:pPr>
            <a:r>
              <a:rPr lang="zh-CN" altLang="en-US" sz="2604"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POSans H"/>
                <a:sym typeface="OPPOSans H"/>
                <a:rtl val="0"/>
              </a:rPr>
              <a:t>概率与统计学</a:t>
            </a:r>
          </a:p>
        </p:txBody>
      </p:sp>
      <p:sp>
        <p:nvSpPr>
          <p:cNvPr id="27" name="图形 5">
            <a:extLst>
              <a:ext uri="{FF2B5EF4-FFF2-40B4-BE49-F238E27FC236}">
                <a16:creationId xmlns:a16="http://schemas.microsoft.com/office/drawing/2014/main" id="{0DCA7ABB-F67A-4F8E-9F35-208AC8094684}"/>
              </a:ext>
            </a:extLst>
          </p:cNvPr>
          <p:cNvSpPr/>
          <p:nvPr/>
        </p:nvSpPr>
        <p:spPr>
          <a:xfrm>
            <a:off x="4368623" y="5672774"/>
            <a:ext cx="756000" cy="36000"/>
          </a:xfrm>
          <a:custGeom>
            <a:avLst/>
            <a:gdLst>
              <a:gd name="connsiteX0" fmla="*/ 0 w 1097256"/>
              <a:gd name="connsiteY0" fmla="*/ 0 h 45719"/>
              <a:gd name="connsiteX1" fmla="*/ 1097256 w 1097256"/>
              <a:gd name="connsiteY1" fmla="*/ 0 h 45719"/>
              <a:gd name="connsiteX2" fmla="*/ 1097256 w 1097256"/>
              <a:gd name="connsiteY2" fmla="*/ 45719 h 45719"/>
              <a:gd name="connsiteX3" fmla="*/ 0 w 1097256"/>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97256" h="45719">
                <a:moveTo>
                  <a:pt x="0" y="0"/>
                </a:moveTo>
                <a:lnTo>
                  <a:pt x="1097256" y="0"/>
                </a:lnTo>
                <a:lnTo>
                  <a:pt x="1097256" y="45719"/>
                </a:lnTo>
                <a:lnTo>
                  <a:pt x="0" y="45719"/>
                </a:lnTo>
                <a:close/>
              </a:path>
            </a:pathLst>
          </a:custGeom>
          <a:solidFill>
            <a:schemeClr val="bg1">
              <a:lumMod val="75000"/>
            </a:schemeClr>
          </a:solidFill>
          <a:ln w="9128"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图形 5">
            <a:extLst>
              <a:ext uri="{FF2B5EF4-FFF2-40B4-BE49-F238E27FC236}">
                <a16:creationId xmlns:a16="http://schemas.microsoft.com/office/drawing/2014/main" id="{DC7662F1-0F9D-4103-B250-57B4B1C814B9}"/>
              </a:ext>
            </a:extLst>
          </p:cNvPr>
          <p:cNvSpPr/>
          <p:nvPr/>
        </p:nvSpPr>
        <p:spPr>
          <a:xfrm>
            <a:off x="7135528" y="5672774"/>
            <a:ext cx="756000" cy="36000"/>
          </a:xfrm>
          <a:custGeom>
            <a:avLst/>
            <a:gdLst>
              <a:gd name="connsiteX0" fmla="*/ 0 w 1097256"/>
              <a:gd name="connsiteY0" fmla="*/ 0 h 45719"/>
              <a:gd name="connsiteX1" fmla="*/ 1097256 w 1097256"/>
              <a:gd name="connsiteY1" fmla="*/ 0 h 45719"/>
              <a:gd name="connsiteX2" fmla="*/ 1097256 w 1097256"/>
              <a:gd name="connsiteY2" fmla="*/ 45719 h 45719"/>
              <a:gd name="connsiteX3" fmla="*/ 0 w 1097256"/>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97256" h="45719">
                <a:moveTo>
                  <a:pt x="0" y="0"/>
                </a:moveTo>
                <a:lnTo>
                  <a:pt x="1097256" y="0"/>
                </a:lnTo>
                <a:lnTo>
                  <a:pt x="1097256" y="45719"/>
                </a:lnTo>
                <a:lnTo>
                  <a:pt x="0" y="45719"/>
                </a:lnTo>
                <a:close/>
              </a:path>
            </a:pathLst>
          </a:custGeom>
          <a:gradFill>
            <a:gsLst>
              <a:gs pos="7000">
                <a:srgbClr val="0088DB"/>
              </a:gs>
              <a:gs pos="100000">
                <a:srgbClr val="0059BF"/>
              </a:gs>
            </a:gsLst>
            <a:lin ang="2700000" scaled="0"/>
          </a:gradFill>
          <a:ln w="9128"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9" name="图形 5">
            <a:extLst>
              <a:ext uri="{FF2B5EF4-FFF2-40B4-BE49-F238E27FC236}">
                <a16:creationId xmlns:a16="http://schemas.microsoft.com/office/drawing/2014/main" id="{1DB8C2FE-F269-4E37-8327-A8E6892F7C20}"/>
              </a:ext>
            </a:extLst>
          </p:cNvPr>
          <p:cNvSpPr/>
          <p:nvPr/>
        </p:nvSpPr>
        <p:spPr>
          <a:xfrm>
            <a:off x="9883383" y="5672774"/>
            <a:ext cx="756000" cy="36000"/>
          </a:xfrm>
          <a:custGeom>
            <a:avLst/>
            <a:gdLst>
              <a:gd name="connsiteX0" fmla="*/ 0 w 1097256"/>
              <a:gd name="connsiteY0" fmla="*/ 0 h 45719"/>
              <a:gd name="connsiteX1" fmla="*/ 1097256 w 1097256"/>
              <a:gd name="connsiteY1" fmla="*/ 0 h 45719"/>
              <a:gd name="connsiteX2" fmla="*/ 1097256 w 1097256"/>
              <a:gd name="connsiteY2" fmla="*/ 45719 h 45719"/>
              <a:gd name="connsiteX3" fmla="*/ 0 w 1097256"/>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97256" h="45719">
                <a:moveTo>
                  <a:pt x="0" y="0"/>
                </a:moveTo>
                <a:lnTo>
                  <a:pt x="1097256" y="0"/>
                </a:lnTo>
                <a:lnTo>
                  <a:pt x="1097256" y="45719"/>
                </a:lnTo>
                <a:lnTo>
                  <a:pt x="0" y="45719"/>
                </a:lnTo>
                <a:close/>
              </a:path>
            </a:pathLst>
          </a:custGeom>
          <a:solidFill>
            <a:schemeClr val="bg1">
              <a:lumMod val="75000"/>
            </a:schemeClr>
          </a:solidFill>
          <a:ln w="9128"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35" name="图片 34" descr="形状&#10;&#10;中度可信度描述已自动生成">
            <a:hlinkClick r:id="rId3"/>
            <a:extLst>
              <a:ext uri="{FF2B5EF4-FFF2-40B4-BE49-F238E27FC236}">
                <a16:creationId xmlns:a16="http://schemas.microsoft.com/office/drawing/2014/main" id="{9B4C31C4-A4F3-4D14-A8B0-B53186101E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119" y="391540"/>
            <a:ext cx="1533649" cy="303352"/>
          </a:xfrm>
          <a:prstGeom prst="rect">
            <a:avLst/>
          </a:prstGeom>
        </p:spPr>
      </p:pic>
      <p:sp>
        <p:nvSpPr>
          <p:cNvPr id="36" name="任意多边形: 形状 35">
            <a:extLst>
              <a:ext uri="{FF2B5EF4-FFF2-40B4-BE49-F238E27FC236}">
                <a16:creationId xmlns:a16="http://schemas.microsoft.com/office/drawing/2014/main" id="{77C621F3-610F-49B2-9E17-0DB11C5120B0}"/>
              </a:ext>
            </a:extLst>
          </p:cNvPr>
          <p:cNvSpPr/>
          <p:nvPr/>
        </p:nvSpPr>
        <p:spPr>
          <a:xfrm>
            <a:off x="1714008" y="2377961"/>
            <a:ext cx="569521" cy="570268"/>
          </a:xfrm>
          <a:custGeom>
            <a:avLst/>
            <a:gdLst>
              <a:gd name="connsiteX0" fmla="*/ 119063 w 1389859"/>
              <a:gd name="connsiteY0" fmla="*/ 856181 h 1391680"/>
              <a:gd name="connsiteX1" fmla="*/ 119063 w 1389859"/>
              <a:gd name="connsiteY1" fmla="*/ 1272617 h 1391680"/>
              <a:gd name="connsiteX2" fmla="*/ 537363 w 1389859"/>
              <a:gd name="connsiteY2" fmla="*/ 1272617 h 1391680"/>
              <a:gd name="connsiteX3" fmla="*/ 537363 w 1389859"/>
              <a:gd name="connsiteY3" fmla="*/ 856181 h 1391680"/>
              <a:gd name="connsiteX4" fmla="*/ 656425 w 1389859"/>
              <a:gd name="connsiteY4" fmla="*/ 854315 h 1391680"/>
              <a:gd name="connsiteX5" fmla="*/ 656425 w 1389859"/>
              <a:gd name="connsiteY5" fmla="*/ 1272617 h 1391680"/>
              <a:gd name="connsiteX6" fmla="*/ 1074725 w 1389859"/>
              <a:gd name="connsiteY6" fmla="*/ 1272617 h 1391680"/>
              <a:gd name="connsiteX7" fmla="*/ 1074725 w 1389859"/>
              <a:gd name="connsiteY7" fmla="*/ 854315 h 1391680"/>
              <a:gd name="connsiteX8" fmla="*/ 119063 w 1389859"/>
              <a:gd name="connsiteY8" fmla="*/ 318819 h 1391680"/>
              <a:gd name="connsiteX9" fmla="*/ 119063 w 1389859"/>
              <a:gd name="connsiteY9" fmla="*/ 735253 h 1391680"/>
              <a:gd name="connsiteX10" fmla="*/ 537363 w 1389859"/>
              <a:gd name="connsiteY10" fmla="*/ 735253 h 1391680"/>
              <a:gd name="connsiteX11" fmla="*/ 537363 w 1389859"/>
              <a:gd name="connsiteY11" fmla="*/ 318819 h 1391680"/>
              <a:gd name="connsiteX12" fmla="*/ 1012170 w 1389859"/>
              <a:gd name="connsiteY12" fmla="*/ 258626 h 1391680"/>
              <a:gd name="connsiteX13" fmla="*/ 1131233 w 1389859"/>
              <a:gd name="connsiteY13" fmla="*/ 258626 h 1391680"/>
              <a:gd name="connsiteX14" fmla="*/ 1131233 w 1389859"/>
              <a:gd name="connsiteY14" fmla="*/ 377689 h 1391680"/>
              <a:gd name="connsiteX15" fmla="*/ 1012170 w 1389859"/>
              <a:gd name="connsiteY15" fmla="*/ 377689 h 1391680"/>
              <a:gd name="connsiteX16" fmla="*/ 59531 w 1389859"/>
              <a:gd name="connsiteY16" fmla="*/ 199756 h 1391680"/>
              <a:gd name="connsiteX17" fmla="*/ 596894 w 1389859"/>
              <a:gd name="connsiteY17" fmla="*/ 199756 h 1391680"/>
              <a:gd name="connsiteX18" fmla="*/ 656425 w 1389859"/>
              <a:gd name="connsiteY18" fmla="*/ 259287 h 1391680"/>
              <a:gd name="connsiteX19" fmla="*/ 656425 w 1389859"/>
              <a:gd name="connsiteY19" fmla="*/ 735253 h 1391680"/>
              <a:gd name="connsiteX20" fmla="*/ 1134256 w 1389859"/>
              <a:gd name="connsiteY20" fmla="*/ 735253 h 1391680"/>
              <a:gd name="connsiteX21" fmla="*/ 1193788 w 1389859"/>
              <a:gd name="connsiteY21" fmla="*/ 794784 h 1391680"/>
              <a:gd name="connsiteX22" fmla="*/ 1193788 w 1389859"/>
              <a:gd name="connsiteY22" fmla="*/ 1332148 h 1391680"/>
              <a:gd name="connsiteX23" fmla="*/ 1134256 w 1389859"/>
              <a:gd name="connsiteY23" fmla="*/ 1391680 h 1391680"/>
              <a:gd name="connsiteX24" fmla="*/ 59531 w 1389859"/>
              <a:gd name="connsiteY24" fmla="*/ 1391680 h 1391680"/>
              <a:gd name="connsiteX25" fmla="*/ 0 w 1389859"/>
              <a:gd name="connsiteY25" fmla="*/ 1332148 h 1391680"/>
              <a:gd name="connsiteX26" fmla="*/ 0 w 1389859"/>
              <a:gd name="connsiteY26" fmla="*/ 259287 h 1391680"/>
              <a:gd name="connsiteX27" fmla="*/ 59531 w 1389859"/>
              <a:gd name="connsiteY27" fmla="*/ 199756 h 1391680"/>
              <a:gd name="connsiteX28" fmla="*/ 868960 w 1389859"/>
              <a:gd name="connsiteY28" fmla="*/ 115414 h 1391680"/>
              <a:gd name="connsiteX29" fmla="*/ 868960 w 1389859"/>
              <a:gd name="connsiteY29" fmla="*/ 520898 h 1391680"/>
              <a:gd name="connsiteX30" fmla="*/ 1274444 w 1389859"/>
              <a:gd name="connsiteY30" fmla="*/ 520898 h 1391680"/>
              <a:gd name="connsiteX31" fmla="*/ 1274444 w 1389859"/>
              <a:gd name="connsiteY31" fmla="*/ 115414 h 1391680"/>
              <a:gd name="connsiteX32" fmla="*/ 811252 w 1389859"/>
              <a:gd name="connsiteY32" fmla="*/ 0 h 1391680"/>
              <a:gd name="connsiteX33" fmla="*/ 1332151 w 1389859"/>
              <a:gd name="connsiteY33" fmla="*/ 0 h 1391680"/>
              <a:gd name="connsiteX34" fmla="*/ 1389859 w 1389859"/>
              <a:gd name="connsiteY34" fmla="*/ 57708 h 1391680"/>
              <a:gd name="connsiteX35" fmla="*/ 1389859 w 1389859"/>
              <a:gd name="connsiteY35" fmla="*/ 578607 h 1391680"/>
              <a:gd name="connsiteX36" fmla="*/ 1332151 w 1389859"/>
              <a:gd name="connsiteY36" fmla="*/ 636315 h 1391680"/>
              <a:gd name="connsiteX37" fmla="*/ 811252 w 1389859"/>
              <a:gd name="connsiteY37" fmla="*/ 636315 h 1391680"/>
              <a:gd name="connsiteX38" fmla="*/ 753544 w 1389859"/>
              <a:gd name="connsiteY38" fmla="*/ 578607 h 1391680"/>
              <a:gd name="connsiteX39" fmla="*/ 753544 w 1389859"/>
              <a:gd name="connsiteY39" fmla="*/ 57708 h 1391680"/>
              <a:gd name="connsiteX40" fmla="*/ 811252 w 1389859"/>
              <a:gd name="connsiteY40" fmla="*/ 0 h 139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89859" h="1391680">
                <a:moveTo>
                  <a:pt x="119063" y="856181"/>
                </a:moveTo>
                <a:lnTo>
                  <a:pt x="119063" y="1272617"/>
                </a:lnTo>
                <a:lnTo>
                  <a:pt x="537363" y="1272617"/>
                </a:lnTo>
                <a:lnTo>
                  <a:pt x="537363" y="856181"/>
                </a:lnTo>
                <a:close/>
                <a:moveTo>
                  <a:pt x="656425" y="854315"/>
                </a:moveTo>
                <a:lnTo>
                  <a:pt x="656425" y="1272617"/>
                </a:lnTo>
                <a:lnTo>
                  <a:pt x="1074725" y="1272617"/>
                </a:lnTo>
                <a:lnTo>
                  <a:pt x="1074725" y="854315"/>
                </a:lnTo>
                <a:close/>
                <a:moveTo>
                  <a:pt x="119063" y="318819"/>
                </a:moveTo>
                <a:lnTo>
                  <a:pt x="119063" y="735253"/>
                </a:lnTo>
                <a:lnTo>
                  <a:pt x="537363" y="735253"/>
                </a:lnTo>
                <a:lnTo>
                  <a:pt x="537363" y="318819"/>
                </a:lnTo>
                <a:close/>
                <a:moveTo>
                  <a:pt x="1012170" y="258626"/>
                </a:moveTo>
                <a:lnTo>
                  <a:pt x="1131233" y="258626"/>
                </a:lnTo>
                <a:lnTo>
                  <a:pt x="1131233" y="377689"/>
                </a:lnTo>
                <a:lnTo>
                  <a:pt x="1012170" y="377689"/>
                </a:lnTo>
                <a:close/>
                <a:moveTo>
                  <a:pt x="59531" y="199756"/>
                </a:moveTo>
                <a:lnTo>
                  <a:pt x="596894" y="199756"/>
                </a:lnTo>
                <a:cubicBezTo>
                  <a:pt x="629772" y="199756"/>
                  <a:pt x="656425" y="226409"/>
                  <a:pt x="656425" y="259287"/>
                </a:cubicBezTo>
                <a:lnTo>
                  <a:pt x="656425" y="735253"/>
                </a:lnTo>
                <a:lnTo>
                  <a:pt x="1134256" y="735253"/>
                </a:lnTo>
                <a:cubicBezTo>
                  <a:pt x="1167134" y="735253"/>
                  <a:pt x="1193788" y="761906"/>
                  <a:pt x="1193788" y="794784"/>
                </a:cubicBezTo>
                <a:lnTo>
                  <a:pt x="1193788" y="1332148"/>
                </a:lnTo>
                <a:cubicBezTo>
                  <a:pt x="1193788" y="1365026"/>
                  <a:pt x="1167134" y="1391680"/>
                  <a:pt x="1134256" y="1391680"/>
                </a:cubicBezTo>
                <a:lnTo>
                  <a:pt x="59531" y="1391680"/>
                </a:lnTo>
                <a:cubicBezTo>
                  <a:pt x="26653" y="1391680"/>
                  <a:pt x="0" y="1365026"/>
                  <a:pt x="0" y="1332148"/>
                </a:cubicBezTo>
                <a:lnTo>
                  <a:pt x="0" y="259287"/>
                </a:lnTo>
                <a:cubicBezTo>
                  <a:pt x="0" y="226409"/>
                  <a:pt x="26653" y="199756"/>
                  <a:pt x="59531" y="199756"/>
                </a:cubicBezTo>
                <a:close/>
                <a:moveTo>
                  <a:pt x="868960" y="115414"/>
                </a:moveTo>
                <a:lnTo>
                  <a:pt x="868960" y="520898"/>
                </a:lnTo>
                <a:lnTo>
                  <a:pt x="1274444" y="520898"/>
                </a:lnTo>
                <a:lnTo>
                  <a:pt x="1274444" y="115414"/>
                </a:lnTo>
                <a:close/>
                <a:moveTo>
                  <a:pt x="811252" y="0"/>
                </a:moveTo>
                <a:lnTo>
                  <a:pt x="1332151" y="0"/>
                </a:lnTo>
                <a:cubicBezTo>
                  <a:pt x="1364022" y="0"/>
                  <a:pt x="1389859" y="25837"/>
                  <a:pt x="1389859" y="57708"/>
                </a:cubicBezTo>
                <a:lnTo>
                  <a:pt x="1389859" y="578607"/>
                </a:lnTo>
                <a:cubicBezTo>
                  <a:pt x="1389859" y="610478"/>
                  <a:pt x="1364022" y="636315"/>
                  <a:pt x="1332151" y="636315"/>
                </a:cubicBezTo>
                <a:lnTo>
                  <a:pt x="811252" y="636315"/>
                </a:lnTo>
                <a:cubicBezTo>
                  <a:pt x="779381" y="636315"/>
                  <a:pt x="753544" y="610478"/>
                  <a:pt x="753544" y="578607"/>
                </a:cubicBezTo>
                <a:lnTo>
                  <a:pt x="753544" y="57708"/>
                </a:lnTo>
                <a:cubicBezTo>
                  <a:pt x="753544" y="25837"/>
                  <a:pt x="779381" y="0"/>
                  <a:pt x="811252" y="0"/>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7" name="图形 8">
            <a:extLst>
              <a:ext uri="{FF2B5EF4-FFF2-40B4-BE49-F238E27FC236}">
                <a16:creationId xmlns:a16="http://schemas.microsoft.com/office/drawing/2014/main" id="{1CB4EC87-A192-4A50-8B1F-B91A4B05F73D}"/>
              </a:ext>
            </a:extLst>
          </p:cNvPr>
          <p:cNvSpPr/>
          <p:nvPr/>
        </p:nvSpPr>
        <p:spPr>
          <a:xfrm>
            <a:off x="4439958" y="2373143"/>
            <a:ext cx="579881" cy="579904"/>
          </a:xfrm>
          <a:custGeom>
            <a:avLst/>
            <a:gdLst>
              <a:gd name="connsiteX0" fmla="*/ 892960 w 1666801"/>
              <a:gd name="connsiteY0" fmla="*/ 840878 h 1666868"/>
              <a:gd name="connsiteX1" fmla="*/ 892960 w 1666801"/>
              <a:gd name="connsiteY1" fmla="*/ 59529 h 1666868"/>
              <a:gd name="connsiteX2" fmla="*/ 833150 w 1666801"/>
              <a:gd name="connsiteY2" fmla="*/ 0 h 1666868"/>
              <a:gd name="connsiteX3" fmla="*/ 773338 w 1666801"/>
              <a:gd name="connsiteY3" fmla="*/ 59529 h 1666868"/>
              <a:gd name="connsiteX4" fmla="*/ 773338 w 1666801"/>
              <a:gd name="connsiteY4" fmla="*/ 840991 h 1666868"/>
              <a:gd name="connsiteX5" fmla="*/ 595099 w 1666801"/>
              <a:gd name="connsiteY5" fmla="*/ 1071556 h 1666868"/>
              <a:gd name="connsiteX6" fmla="*/ 773862 w 1666801"/>
              <a:gd name="connsiteY6" fmla="*/ 1302239 h 1666868"/>
              <a:gd name="connsiteX7" fmla="*/ 773338 w 1666801"/>
              <a:gd name="connsiteY7" fmla="*/ 1309692 h 1666868"/>
              <a:gd name="connsiteX8" fmla="*/ 773338 w 1666801"/>
              <a:gd name="connsiteY8" fmla="*/ 1607339 h 1666868"/>
              <a:gd name="connsiteX9" fmla="*/ 833150 w 1666801"/>
              <a:gd name="connsiteY9" fmla="*/ 1666868 h 1666868"/>
              <a:gd name="connsiteX10" fmla="*/ 892960 w 1666801"/>
              <a:gd name="connsiteY10" fmla="*/ 1607339 h 1666868"/>
              <a:gd name="connsiteX11" fmla="*/ 892960 w 1666801"/>
              <a:gd name="connsiteY11" fmla="*/ 1309694 h 1666868"/>
              <a:gd name="connsiteX12" fmla="*/ 892369 w 1666801"/>
              <a:gd name="connsiteY12" fmla="*/ 1302360 h 1666868"/>
              <a:gd name="connsiteX13" fmla="*/ 1071703 w 1666801"/>
              <a:gd name="connsiteY13" fmla="*/ 1071569 h 1666868"/>
              <a:gd name="connsiteX14" fmla="*/ 892960 w 1666801"/>
              <a:gd name="connsiteY14" fmla="*/ 840878 h 1666868"/>
              <a:gd name="connsiteX15" fmla="*/ 917558 w 1666801"/>
              <a:gd name="connsiteY15" fmla="*/ 1155742 h 1666868"/>
              <a:gd name="connsiteX16" fmla="*/ 749173 w 1666801"/>
              <a:gd name="connsiteY16" fmla="*/ 1155744 h 1666868"/>
              <a:gd name="connsiteX17" fmla="*/ 749172 w 1666801"/>
              <a:gd name="connsiteY17" fmla="*/ 987360 h 1666868"/>
              <a:gd name="connsiteX18" fmla="*/ 917554 w 1666801"/>
              <a:gd name="connsiteY18" fmla="*/ 987358 h 1666868"/>
              <a:gd name="connsiteX19" fmla="*/ 952430 w 1666801"/>
              <a:gd name="connsiteY19" fmla="*/ 1071548 h 1666868"/>
              <a:gd name="connsiteX20" fmla="*/ 917558 w 1666801"/>
              <a:gd name="connsiteY20" fmla="*/ 1155748 h 1666868"/>
              <a:gd name="connsiteX21" fmla="*/ 296989 w 1666801"/>
              <a:gd name="connsiteY21" fmla="*/ 245571 h 1666868"/>
              <a:gd name="connsiteX22" fmla="*/ 297532 w 1666801"/>
              <a:gd name="connsiteY22" fmla="*/ 238124 h 1666868"/>
              <a:gd name="connsiteX23" fmla="*/ 297532 w 1666801"/>
              <a:gd name="connsiteY23" fmla="*/ 59529 h 1666868"/>
              <a:gd name="connsiteX24" fmla="*/ 238057 w 1666801"/>
              <a:gd name="connsiteY24" fmla="*/ 54 h 1666868"/>
              <a:gd name="connsiteX25" fmla="*/ 178581 w 1666801"/>
              <a:gd name="connsiteY25" fmla="*/ 59529 h 1666868"/>
              <a:gd name="connsiteX26" fmla="*/ 178581 w 1666801"/>
              <a:gd name="connsiteY26" fmla="*/ 238124 h 1666868"/>
              <a:gd name="connsiteX27" fmla="*/ 178918 w 1666801"/>
              <a:gd name="connsiteY27" fmla="*/ 245679 h 1666868"/>
              <a:gd name="connsiteX28" fmla="*/ 0 w 1666801"/>
              <a:gd name="connsiteY28" fmla="*/ 476362 h 1666868"/>
              <a:gd name="connsiteX29" fmla="*/ 178931 w 1666801"/>
              <a:gd name="connsiteY29" fmla="*/ 707040 h 1666868"/>
              <a:gd name="connsiteX30" fmla="*/ 178589 w 1666801"/>
              <a:gd name="connsiteY30" fmla="*/ 714366 h 1666868"/>
              <a:gd name="connsiteX31" fmla="*/ 178589 w 1666801"/>
              <a:gd name="connsiteY31" fmla="*/ 1607339 h 1666868"/>
              <a:gd name="connsiteX32" fmla="*/ 238064 w 1666801"/>
              <a:gd name="connsiteY32" fmla="*/ 1666816 h 1666868"/>
              <a:gd name="connsiteX33" fmla="*/ 297540 w 1666801"/>
              <a:gd name="connsiteY33" fmla="*/ 1607339 h 1666868"/>
              <a:gd name="connsiteX34" fmla="*/ 297540 w 1666801"/>
              <a:gd name="connsiteY34" fmla="*/ 714372 h 1666868"/>
              <a:gd name="connsiteX35" fmla="*/ 297022 w 1666801"/>
              <a:gd name="connsiteY35" fmla="*/ 707148 h 1666868"/>
              <a:gd name="connsiteX36" fmla="*/ 476269 w 1666801"/>
              <a:gd name="connsiteY36" fmla="*/ 476362 h 1666868"/>
              <a:gd name="connsiteX37" fmla="*/ 296989 w 1666801"/>
              <a:gd name="connsiteY37" fmla="*/ 245571 h 1666868"/>
              <a:gd name="connsiteX38" fmla="*/ 322243 w 1666801"/>
              <a:gd name="connsiteY38" fmla="*/ 560556 h 1666868"/>
              <a:gd name="connsiteX39" fmla="*/ 153859 w 1666801"/>
              <a:gd name="connsiteY39" fmla="*/ 560558 h 1666868"/>
              <a:gd name="connsiteX40" fmla="*/ 153857 w 1666801"/>
              <a:gd name="connsiteY40" fmla="*/ 392174 h 1666868"/>
              <a:gd name="connsiteX41" fmla="*/ 322241 w 1666801"/>
              <a:gd name="connsiteY41" fmla="*/ 392172 h 1666868"/>
              <a:gd name="connsiteX42" fmla="*/ 357116 w 1666801"/>
              <a:gd name="connsiteY42" fmla="*/ 476362 h 1666868"/>
              <a:gd name="connsiteX43" fmla="*/ 322243 w 1666801"/>
              <a:gd name="connsiteY43" fmla="*/ 560556 h 1666868"/>
              <a:gd name="connsiteX44" fmla="*/ 1666801 w 1666801"/>
              <a:gd name="connsiteY44" fmla="*/ 476362 h 1666868"/>
              <a:gd name="connsiteX45" fmla="*/ 1487367 w 1666801"/>
              <a:gd name="connsiteY45" fmla="*/ 245571 h 1666868"/>
              <a:gd name="connsiteX46" fmla="*/ 1487690 w 1666801"/>
              <a:gd name="connsiteY46" fmla="*/ 238124 h 1666868"/>
              <a:gd name="connsiteX47" fmla="*/ 1487690 w 1666801"/>
              <a:gd name="connsiteY47" fmla="*/ 59529 h 1666868"/>
              <a:gd name="connsiteX48" fmla="*/ 1428215 w 1666801"/>
              <a:gd name="connsiteY48" fmla="*/ 54 h 1666868"/>
              <a:gd name="connsiteX49" fmla="*/ 1368739 w 1666801"/>
              <a:gd name="connsiteY49" fmla="*/ 59529 h 1666868"/>
              <a:gd name="connsiteX50" fmla="*/ 1368739 w 1666801"/>
              <a:gd name="connsiteY50" fmla="*/ 238124 h 1666868"/>
              <a:gd name="connsiteX51" fmla="*/ 1369296 w 1666801"/>
              <a:gd name="connsiteY51" fmla="*/ 245679 h 1666868"/>
              <a:gd name="connsiteX52" fmla="*/ 1190486 w 1666801"/>
              <a:gd name="connsiteY52" fmla="*/ 476362 h 1666868"/>
              <a:gd name="connsiteX53" fmla="*/ 1369249 w 1666801"/>
              <a:gd name="connsiteY53" fmla="*/ 707048 h 1666868"/>
              <a:gd name="connsiteX54" fmla="*/ 1368724 w 1666801"/>
              <a:gd name="connsiteY54" fmla="*/ 714487 h 1666868"/>
              <a:gd name="connsiteX55" fmla="*/ 1368724 w 1666801"/>
              <a:gd name="connsiteY55" fmla="*/ 1607339 h 1666868"/>
              <a:gd name="connsiteX56" fmla="*/ 1428200 w 1666801"/>
              <a:gd name="connsiteY56" fmla="*/ 1666816 h 1666868"/>
              <a:gd name="connsiteX57" fmla="*/ 1487675 w 1666801"/>
              <a:gd name="connsiteY57" fmla="*/ 1607339 h 1666868"/>
              <a:gd name="connsiteX58" fmla="*/ 1487675 w 1666801"/>
              <a:gd name="connsiteY58" fmla="*/ 714487 h 1666868"/>
              <a:gd name="connsiteX59" fmla="*/ 1487367 w 1666801"/>
              <a:gd name="connsiteY59" fmla="*/ 707154 h 1666868"/>
              <a:gd name="connsiteX60" fmla="*/ 1666801 w 1666801"/>
              <a:gd name="connsiteY60" fmla="*/ 476362 h 1666868"/>
              <a:gd name="connsiteX61" fmla="*/ 1512865 w 1666801"/>
              <a:gd name="connsiteY61" fmla="*/ 560549 h 1666868"/>
              <a:gd name="connsiteX62" fmla="*/ 1344490 w 1666801"/>
              <a:gd name="connsiteY62" fmla="*/ 560534 h 1666868"/>
              <a:gd name="connsiteX63" fmla="*/ 1344505 w 1666801"/>
              <a:gd name="connsiteY63" fmla="*/ 392159 h 1666868"/>
              <a:gd name="connsiteX64" fmla="*/ 1512879 w 1666801"/>
              <a:gd name="connsiteY64" fmla="*/ 392174 h 1666868"/>
              <a:gd name="connsiteX65" fmla="*/ 1547742 w 1666801"/>
              <a:gd name="connsiteY65" fmla="*/ 476362 h 1666868"/>
              <a:gd name="connsiteX66" fmla="*/ 1512865 w 1666801"/>
              <a:gd name="connsiteY66" fmla="*/ 560549 h 16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66801" h="1666868">
                <a:moveTo>
                  <a:pt x="892960" y="840878"/>
                </a:moveTo>
                <a:lnTo>
                  <a:pt x="892960" y="59529"/>
                </a:lnTo>
                <a:cubicBezTo>
                  <a:pt x="892960" y="26653"/>
                  <a:pt x="866026" y="0"/>
                  <a:pt x="833150" y="0"/>
                </a:cubicBezTo>
                <a:cubicBezTo>
                  <a:pt x="800274" y="0"/>
                  <a:pt x="773338" y="26653"/>
                  <a:pt x="773338" y="59529"/>
                </a:cubicBezTo>
                <a:lnTo>
                  <a:pt x="773338" y="840991"/>
                </a:lnTo>
                <a:cubicBezTo>
                  <a:pt x="671188" y="867503"/>
                  <a:pt x="595099" y="960675"/>
                  <a:pt x="595099" y="1071556"/>
                </a:cubicBezTo>
                <a:cubicBezTo>
                  <a:pt x="595099" y="1182604"/>
                  <a:pt x="671039" y="1275889"/>
                  <a:pt x="773862" y="1302239"/>
                </a:cubicBezTo>
                <a:cubicBezTo>
                  <a:pt x="773533" y="1304712"/>
                  <a:pt x="773358" y="1307201"/>
                  <a:pt x="773338" y="1309692"/>
                </a:cubicBezTo>
                <a:lnTo>
                  <a:pt x="773338" y="1607339"/>
                </a:lnTo>
                <a:cubicBezTo>
                  <a:pt x="773338" y="1640217"/>
                  <a:pt x="800274" y="1666868"/>
                  <a:pt x="833150" y="1666868"/>
                </a:cubicBezTo>
                <a:cubicBezTo>
                  <a:pt x="866026" y="1666868"/>
                  <a:pt x="892960" y="1640217"/>
                  <a:pt x="892960" y="1607339"/>
                </a:cubicBezTo>
                <a:lnTo>
                  <a:pt x="892960" y="1309694"/>
                </a:lnTo>
                <a:cubicBezTo>
                  <a:pt x="892914" y="1307240"/>
                  <a:pt x="892716" y="1304790"/>
                  <a:pt x="892369" y="1302360"/>
                </a:cubicBezTo>
                <a:cubicBezTo>
                  <a:pt x="995413" y="1276152"/>
                  <a:pt x="1071703" y="1182738"/>
                  <a:pt x="1071703" y="1071569"/>
                </a:cubicBezTo>
                <a:cubicBezTo>
                  <a:pt x="1071723" y="960521"/>
                  <a:pt x="995784" y="867241"/>
                  <a:pt x="892960" y="840878"/>
                </a:cubicBezTo>
                <a:close/>
                <a:moveTo>
                  <a:pt x="917558" y="1155742"/>
                </a:moveTo>
                <a:cubicBezTo>
                  <a:pt x="871060" y="1202240"/>
                  <a:pt x="795671" y="1202242"/>
                  <a:pt x="749173" y="1155744"/>
                </a:cubicBezTo>
                <a:cubicBezTo>
                  <a:pt x="702674" y="1109247"/>
                  <a:pt x="702674" y="1033859"/>
                  <a:pt x="749172" y="987360"/>
                </a:cubicBezTo>
                <a:cubicBezTo>
                  <a:pt x="795667" y="940862"/>
                  <a:pt x="871056" y="940861"/>
                  <a:pt x="917554" y="987358"/>
                </a:cubicBezTo>
                <a:cubicBezTo>
                  <a:pt x="939884" y="1009686"/>
                  <a:pt x="952428" y="1039971"/>
                  <a:pt x="952430" y="1071548"/>
                </a:cubicBezTo>
                <a:cubicBezTo>
                  <a:pt x="952519" y="1103146"/>
                  <a:pt x="939962" y="1133466"/>
                  <a:pt x="917558" y="1155748"/>
                </a:cubicBezTo>
                <a:close/>
                <a:moveTo>
                  <a:pt x="296989" y="245571"/>
                </a:moveTo>
                <a:cubicBezTo>
                  <a:pt x="297324" y="243102"/>
                  <a:pt x="297506" y="240615"/>
                  <a:pt x="297532" y="238124"/>
                </a:cubicBezTo>
                <a:lnTo>
                  <a:pt x="297532" y="59529"/>
                </a:lnTo>
                <a:cubicBezTo>
                  <a:pt x="297532" y="26682"/>
                  <a:pt x="270905" y="54"/>
                  <a:pt x="238057" y="54"/>
                </a:cubicBezTo>
                <a:cubicBezTo>
                  <a:pt x="205210" y="54"/>
                  <a:pt x="178581" y="26682"/>
                  <a:pt x="178581" y="59529"/>
                </a:cubicBezTo>
                <a:lnTo>
                  <a:pt x="178581" y="238124"/>
                </a:lnTo>
                <a:cubicBezTo>
                  <a:pt x="178535" y="240647"/>
                  <a:pt x="178646" y="243169"/>
                  <a:pt x="178918" y="245679"/>
                </a:cubicBezTo>
                <a:cubicBezTo>
                  <a:pt x="76095" y="272021"/>
                  <a:pt x="0" y="365301"/>
                  <a:pt x="0" y="476362"/>
                </a:cubicBezTo>
                <a:cubicBezTo>
                  <a:pt x="0" y="587423"/>
                  <a:pt x="76109" y="680662"/>
                  <a:pt x="178931" y="707040"/>
                </a:cubicBezTo>
                <a:cubicBezTo>
                  <a:pt x="178669" y="709474"/>
                  <a:pt x="178553" y="711920"/>
                  <a:pt x="178589" y="714366"/>
                </a:cubicBezTo>
                <a:lnTo>
                  <a:pt x="178589" y="1607339"/>
                </a:lnTo>
                <a:cubicBezTo>
                  <a:pt x="178589" y="1640187"/>
                  <a:pt x="205216" y="1666816"/>
                  <a:pt x="238064" y="1666816"/>
                </a:cubicBezTo>
                <a:cubicBezTo>
                  <a:pt x="270911" y="1666816"/>
                  <a:pt x="297540" y="1640187"/>
                  <a:pt x="297540" y="1607339"/>
                </a:cubicBezTo>
                <a:lnTo>
                  <a:pt x="297540" y="714372"/>
                </a:lnTo>
                <a:cubicBezTo>
                  <a:pt x="297512" y="711955"/>
                  <a:pt x="297339" y="709544"/>
                  <a:pt x="297022" y="707148"/>
                </a:cubicBezTo>
                <a:cubicBezTo>
                  <a:pt x="400060" y="680938"/>
                  <a:pt x="476269" y="587524"/>
                  <a:pt x="476269" y="476362"/>
                </a:cubicBezTo>
                <a:cubicBezTo>
                  <a:pt x="476269" y="365201"/>
                  <a:pt x="400039" y="271767"/>
                  <a:pt x="296989" y="245571"/>
                </a:cubicBezTo>
                <a:close/>
                <a:moveTo>
                  <a:pt x="322243" y="560556"/>
                </a:moveTo>
                <a:cubicBezTo>
                  <a:pt x="275746" y="607054"/>
                  <a:pt x="200359" y="607056"/>
                  <a:pt x="153859" y="560558"/>
                </a:cubicBezTo>
                <a:cubicBezTo>
                  <a:pt x="107361" y="514061"/>
                  <a:pt x="107360" y="438674"/>
                  <a:pt x="153857" y="392174"/>
                </a:cubicBezTo>
                <a:cubicBezTo>
                  <a:pt x="200355" y="345676"/>
                  <a:pt x="275742" y="345675"/>
                  <a:pt x="322241" y="392172"/>
                </a:cubicBezTo>
                <a:cubicBezTo>
                  <a:pt x="344569" y="414500"/>
                  <a:pt x="357116" y="444785"/>
                  <a:pt x="357116" y="476362"/>
                </a:cubicBezTo>
                <a:cubicBezTo>
                  <a:pt x="357203" y="507959"/>
                  <a:pt x="344646" y="538275"/>
                  <a:pt x="322243" y="560556"/>
                </a:cubicBezTo>
                <a:close/>
                <a:moveTo>
                  <a:pt x="1666801" y="476362"/>
                </a:moveTo>
                <a:cubicBezTo>
                  <a:pt x="1666801" y="365160"/>
                  <a:pt x="1590438" y="271767"/>
                  <a:pt x="1487367" y="245571"/>
                </a:cubicBezTo>
                <a:cubicBezTo>
                  <a:pt x="1487629" y="243097"/>
                  <a:pt x="1487737" y="240611"/>
                  <a:pt x="1487690" y="238124"/>
                </a:cubicBezTo>
                <a:lnTo>
                  <a:pt x="1487690" y="59529"/>
                </a:lnTo>
                <a:cubicBezTo>
                  <a:pt x="1487690" y="26682"/>
                  <a:pt x="1461061" y="54"/>
                  <a:pt x="1428215" y="54"/>
                </a:cubicBezTo>
                <a:cubicBezTo>
                  <a:pt x="1395367" y="54"/>
                  <a:pt x="1368739" y="26682"/>
                  <a:pt x="1368739" y="59529"/>
                </a:cubicBezTo>
                <a:lnTo>
                  <a:pt x="1368739" y="238124"/>
                </a:lnTo>
                <a:cubicBezTo>
                  <a:pt x="1368765" y="240652"/>
                  <a:pt x="1368951" y="243175"/>
                  <a:pt x="1369296" y="245679"/>
                </a:cubicBezTo>
                <a:cubicBezTo>
                  <a:pt x="1266474" y="272021"/>
                  <a:pt x="1190486" y="365301"/>
                  <a:pt x="1190486" y="476362"/>
                </a:cubicBezTo>
                <a:cubicBezTo>
                  <a:pt x="1190486" y="587423"/>
                  <a:pt x="1266428" y="680696"/>
                  <a:pt x="1369249" y="707048"/>
                </a:cubicBezTo>
                <a:cubicBezTo>
                  <a:pt x="1368920" y="709515"/>
                  <a:pt x="1368745" y="711998"/>
                  <a:pt x="1368724" y="714487"/>
                </a:cubicBezTo>
                <a:lnTo>
                  <a:pt x="1368724" y="1607339"/>
                </a:lnTo>
                <a:cubicBezTo>
                  <a:pt x="1368724" y="1640187"/>
                  <a:pt x="1395354" y="1666816"/>
                  <a:pt x="1428200" y="1666816"/>
                </a:cubicBezTo>
                <a:cubicBezTo>
                  <a:pt x="1461048" y="1666816"/>
                  <a:pt x="1487675" y="1640187"/>
                  <a:pt x="1487675" y="1607339"/>
                </a:cubicBezTo>
                <a:lnTo>
                  <a:pt x="1487675" y="714487"/>
                </a:lnTo>
                <a:cubicBezTo>
                  <a:pt x="1487722" y="712039"/>
                  <a:pt x="1487620" y="709591"/>
                  <a:pt x="1487367" y="707154"/>
                </a:cubicBezTo>
                <a:cubicBezTo>
                  <a:pt x="1590445" y="680953"/>
                  <a:pt x="1666801" y="587557"/>
                  <a:pt x="1666801" y="476362"/>
                </a:cubicBezTo>
                <a:close/>
                <a:moveTo>
                  <a:pt x="1512865" y="560549"/>
                </a:moveTo>
                <a:cubicBezTo>
                  <a:pt x="1466365" y="607041"/>
                  <a:pt x="1390982" y="607033"/>
                  <a:pt x="1344490" y="560534"/>
                </a:cubicBezTo>
                <a:cubicBezTo>
                  <a:pt x="1298000" y="514035"/>
                  <a:pt x="1298005" y="438651"/>
                  <a:pt x="1344505" y="392159"/>
                </a:cubicBezTo>
                <a:cubicBezTo>
                  <a:pt x="1391004" y="345669"/>
                  <a:pt x="1466387" y="345675"/>
                  <a:pt x="1512879" y="392174"/>
                </a:cubicBezTo>
                <a:cubicBezTo>
                  <a:pt x="1535204" y="414504"/>
                  <a:pt x="1547746" y="444787"/>
                  <a:pt x="1547742" y="476362"/>
                </a:cubicBezTo>
                <a:cubicBezTo>
                  <a:pt x="1547828" y="507957"/>
                  <a:pt x="1535269" y="538271"/>
                  <a:pt x="1512865" y="560549"/>
                </a:cubicBezTo>
                <a:close/>
              </a:path>
            </a:pathLst>
          </a:custGeom>
          <a:gradFill>
            <a:gsLst>
              <a:gs pos="700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8" name="图形 12">
            <a:extLst>
              <a:ext uri="{FF2B5EF4-FFF2-40B4-BE49-F238E27FC236}">
                <a16:creationId xmlns:a16="http://schemas.microsoft.com/office/drawing/2014/main" id="{172464A3-7802-45F0-83ED-8044AEE3C644}"/>
              </a:ext>
            </a:extLst>
          </p:cNvPr>
          <p:cNvSpPr/>
          <p:nvPr/>
        </p:nvSpPr>
        <p:spPr>
          <a:xfrm>
            <a:off x="7176268" y="2377961"/>
            <a:ext cx="638746" cy="570268"/>
          </a:xfrm>
          <a:custGeom>
            <a:avLst/>
            <a:gdLst>
              <a:gd name="connsiteX0" fmla="*/ 1598928 w 1657483"/>
              <a:gd name="connsiteY0" fmla="*/ 799157 h 1479788"/>
              <a:gd name="connsiteX1" fmla="*/ 1657484 w 1657483"/>
              <a:gd name="connsiteY1" fmla="*/ 740600 h 1479788"/>
              <a:gd name="connsiteX2" fmla="*/ 1598928 w 1657483"/>
              <a:gd name="connsiteY2" fmla="*/ 682046 h 1479788"/>
              <a:gd name="connsiteX3" fmla="*/ 888273 w 1657483"/>
              <a:gd name="connsiteY3" fmla="*/ 682046 h 1479788"/>
              <a:gd name="connsiteX4" fmla="*/ 888273 w 1657483"/>
              <a:gd name="connsiteY4" fmla="*/ 545230 h 1479788"/>
              <a:gd name="connsiteX5" fmla="*/ 1107795 w 1657483"/>
              <a:gd name="connsiteY5" fmla="*/ 545230 h 1479788"/>
              <a:gd name="connsiteX6" fmla="*/ 1167326 w 1657483"/>
              <a:gd name="connsiteY6" fmla="*/ 485699 h 1479788"/>
              <a:gd name="connsiteX7" fmla="*/ 1167326 w 1657483"/>
              <a:gd name="connsiteY7" fmla="*/ 59531 h 1479788"/>
              <a:gd name="connsiteX8" fmla="*/ 1107795 w 1657483"/>
              <a:gd name="connsiteY8" fmla="*/ 0 h 1479788"/>
              <a:gd name="connsiteX9" fmla="*/ 549689 w 1657483"/>
              <a:gd name="connsiteY9" fmla="*/ 0 h 1479788"/>
              <a:gd name="connsiteX10" fmla="*/ 490158 w 1657483"/>
              <a:gd name="connsiteY10" fmla="*/ 59531 h 1479788"/>
              <a:gd name="connsiteX11" fmla="*/ 490158 w 1657483"/>
              <a:gd name="connsiteY11" fmla="*/ 485697 h 1479788"/>
              <a:gd name="connsiteX12" fmla="*/ 549689 w 1657483"/>
              <a:gd name="connsiteY12" fmla="*/ 545228 h 1479788"/>
              <a:gd name="connsiteX13" fmla="*/ 769211 w 1657483"/>
              <a:gd name="connsiteY13" fmla="*/ 545228 h 1479788"/>
              <a:gd name="connsiteX14" fmla="*/ 769211 w 1657483"/>
              <a:gd name="connsiteY14" fmla="*/ 682044 h 1479788"/>
              <a:gd name="connsiteX15" fmla="*/ 58556 w 1657483"/>
              <a:gd name="connsiteY15" fmla="*/ 682044 h 1479788"/>
              <a:gd name="connsiteX16" fmla="*/ 0 w 1657483"/>
              <a:gd name="connsiteY16" fmla="*/ 740600 h 1479788"/>
              <a:gd name="connsiteX17" fmla="*/ 58556 w 1657483"/>
              <a:gd name="connsiteY17" fmla="*/ 799157 h 1479788"/>
              <a:gd name="connsiteX18" fmla="*/ 325710 w 1657483"/>
              <a:gd name="connsiteY18" fmla="*/ 799157 h 1479788"/>
              <a:gd name="connsiteX19" fmla="*/ 325710 w 1657483"/>
              <a:gd name="connsiteY19" fmla="*/ 934559 h 1479788"/>
              <a:gd name="connsiteX20" fmla="*/ 106189 w 1657483"/>
              <a:gd name="connsiteY20" fmla="*/ 934559 h 1479788"/>
              <a:gd name="connsiteX21" fmla="*/ 46658 w 1657483"/>
              <a:gd name="connsiteY21" fmla="*/ 994090 h 1479788"/>
              <a:gd name="connsiteX22" fmla="*/ 46658 w 1657483"/>
              <a:gd name="connsiteY22" fmla="*/ 1420256 h 1479788"/>
              <a:gd name="connsiteX23" fmla="*/ 106189 w 1657483"/>
              <a:gd name="connsiteY23" fmla="*/ 1479787 h 1479788"/>
              <a:gd name="connsiteX24" fmla="*/ 664294 w 1657483"/>
              <a:gd name="connsiteY24" fmla="*/ 1479787 h 1479788"/>
              <a:gd name="connsiteX25" fmla="*/ 723826 w 1657483"/>
              <a:gd name="connsiteY25" fmla="*/ 1420256 h 1479788"/>
              <a:gd name="connsiteX26" fmla="*/ 723826 w 1657483"/>
              <a:gd name="connsiteY26" fmla="*/ 994092 h 1479788"/>
              <a:gd name="connsiteX27" fmla="*/ 664294 w 1657483"/>
              <a:gd name="connsiteY27" fmla="*/ 934561 h 1479788"/>
              <a:gd name="connsiteX28" fmla="*/ 444773 w 1657483"/>
              <a:gd name="connsiteY28" fmla="*/ 934561 h 1479788"/>
              <a:gd name="connsiteX29" fmla="*/ 444773 w 1657483"/>
              <a:gd name="connsiteY29" fmla="*/ 799159 h 1479788"/>
              <a:gd name="connsiteX30" fmla="*/ 1211662 w 1657483"/>
              <a:gd name="connsiteY30" fmla="*/ 799159 h 1479788"/>
              <a:gd name="connsiteX31" fmla="*/ 1211662 w 1657483"/>
              <a:gd name="connsiteY31" fmla="*/ 934561 h 1479788"/>
              <a:gd name="connsiteX32" fmla="*/ 983564 w 1657483"/>
              <a:gd name="connsiteY32" fmla="*/ 934561 h 1479788"/>
              <a:gd name="connsiteX33" fmla="*/ 924033 w 1657483"/>
              <a:gd name="connsiteY33" fmla="*/ 994092 h 1479788"/>
              <a:gd name="connsiteX34" fmla="*/ 924033 w 1657483"/>
              <a:gd name="connsiteY34" fmla="*/ 1420258 h 1479788"/>
              <a:gd name="connsiteX35" fmla="*/ 983564 w 1657483"/>
              <a:gd name="connsiteY35" fmla="*/ 1479789 h 1479788"/>
              <a:gd name="connsiteX36" fmla="*/ 1541670 w 1657483"/>
              <a:gd name="connsiteY36" fmla="*/ 1479789 h 1479788"/>
              <a:gd name="connsiteX37" fmla="*/ 1601201 w 1657483"/>
              <a:gd name="connsiteY37" fmla="*/ 1420258 h 1479788"/>
              <a:gd name="connsiteX38" fmla="*/ 1601201 w 1657483"/>
              <a:gd name="connsiteY38" fmla="*/ 994092 h 1479788"/>
              <a:gd name="connsiteX39" fmla="*/ 1541670 w 1657483"/>
              <a:gd name="connsiteY39" fmla="*/ 934561 h 1479788"/>
              <a:gd name="connsiteX40" fmla="*/ 1330724 w 1657483"/>
              <a:gd name="connsiteY40" fmla="*/ 934561 h 1479788"/>
              <a:gd name="connsiteX41" fmla="*/ 1330724 w 1657483"/>
              <a:gd name="connsiteY41" fmla="*/ 799159 h 1479788"/>
              <a:gd name="connsiteX42" fmla="*/ 1598928 w 1657483"/>
              <a:gd name="connsiteY42" fmla="*/ 799159 h 1479788"/>
              <a:gd name="connsiteX43" fmla="*/ 609221 w 1657483"/>
              <a:gd name="connsiteY43" fmla="*/ 119063 h 1479788"/>
              <a:gd name="connsiteX44" fmla="*/ 1048263 w 1657483"/>
              <a:gd name="connsiteY44" fmla="*/ 119063 h 1479788"/>
              <a:gd name="connsiteX45" fmla="*/ 1048263 w 1657483"/>
              <a:gd name="connsiteY45" fmla="*/ 426166 h 1479788"/>
              <a:gd name="connsiteX46" fmla="*/ 609221 w 1657483"/>
              <a:gd name="connsiteY46" fmla="*/ 426166 h 1479788"/>
              <a:gd name="connsiteX47" fmla="*/ 609221 w 1657483"/>
              <a:gd name="connsiteY47" fmla="*/ 119063 h 1479788"/>
              <a:gd name="connsiteX48" fmla="*/ 604763 w 1657483"/>
              <a:gd name="connsiteY48" fmla="*/ 1360726 h 1479788"/>
              <a:gd name="connsiteX49" fmla="*/ 165720 w 1657483"/>
              <a:gd name="connsiteY49" fmla="*/ 1360726 h 1479788"/>
              <a:gd name="connsiteX50" fmla="*/ 165720 w 1657483"/>
              <a:gd name="connsiteY50" fmla="*/ 1053623 h 1479788"/>
              <a:gd name="connsiteX51" fmla="*/ 604763 w 1657483"/>
              <a:gd name="connsiteY51" fmla="*/ 1053623 h 1479788"/>
              <a:gd name="connsiteX52" fmla="*/ 604763 w 1657483"/>
              <a:gd name="connsiteY52" fmla="*/ 1360726 h 1479788"/>
              <a:gd name="connsiteX53" fmla="*/ 1482138 w 1657483"/>
              <a:gd name="connsiteY53" fmla="*/ 1360726 h 1479788"/>
              <a:gd name="connsiteX54" fmla="*/ 1043095 w 1657483"/>
              <a:gd name="connsiteY54" fmla="*/ 1360726 h 1479788"/>
              <a:gd name="connsiteX55" fmla="*/ 1043095 w 1657483"/>
              <a:gd name="connsiteY55" fmla="*/ 1053623 h 1479788"/>
              <a:gd name="connsiteX56" fmla="*/ 1482138 w 1657483"/>
              <a:gd name="connsiteY56" fmla="*/ 1053623 h 1479788"/>
              <a:gd name="connsiteX57" fmla="*/ 1482138 w 1657483"/>
              <a:gd name="connsiteY57" fmla="*/ 1360726 h 14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57483" h="1479788">
                <a:moveTo>
                  <a:pt x="1598928" y="799157"/>
                </a:moveTo>
                <a:cubicBezTo>
                  <a:pt x="1631268" y="799157"/>
                  <a:pt x="1657484" y="772941"/>
                  <a:pt x="1657484" y="740600"/>
                </a:cubicBezTo>
                <a:cubicBezTo>
                  <a:pt x="1657484" y="708260"/>
                  <a:pt x="1631268" y="682046"/>
                  <a:pt x="1598928" y="682046"/>
                </a:cubicBezTo>
                <a:lnTo>
                  <a:pt x="888273" y="682046"/>
                </a:lnTo>
                <a:lnTo>
                  <a:pt x="888273" y="545230"/>
                </a:lnTo>
                <a:lnTo>
                  <a:pt x="1107795" y="545230"/>
                </a:lnTo>
                <a:cubicBezTo>
                  <a:pt x="1140673" y="545230"/>
                  <a:pt x="1167326" y="518577"/>
                  <a:pt x="1167326" y="485699"/>
                </a:cubicBezTo>
                <a:lnTo>
                  <a:pt x="1167326" y="59531"/>
                </a:lnTo>
                <a:cubicBezTo>
                  <a:pt x="1167326" y="26653"/>
                  <a:pt x="1140673" y="0"/>
                  <a:pt x="1107795" y="0"/>
                </a:cubicBezTo>
                <a:lnTo>
                  <a:pt x="549689" y="0"/>
                </a:lnTo>
                <a:cubicBezTo>
                  <a:pt x="516811" y="0"/>
                  <a:pt x="490158" y="26653"/>
                  <a:pt x="490158" y="59531"/>
                </a:cubicBezTo>
                <a:lnTo>
                  <a:pt x="490158" y="485697"/>
                </a:lnTo>
                <a:cubicBezTo>
                  <a:pt x="490158" y="518575"/>
                  <a:pt x="516811" y="545228"/>
                  <a:pt x="549689" y="545228"/>
                </a:cubicBezTo>
                <a:lnTo>
                  <a:pt x="769211" y="545228"/>
                </a:lnTo>
                <a:lnTo>
                  <a:pt x="769211" y="682044"/>
                </a:lnTo>
                <a:lnTo>
                  <a:pt x="58556" y="682044"/>
                </a:lnTo>
                <a:cubicBezTo>
                  <a:pt x="26216" y="682044"/>
                  <a:pt x="0" y="708260"/>
                  <a:pt x="0" y="740600"/>
                </a:cubicBezTo>
                <a:cubicBezTo>
                  <a:pt x="0" y="772941"/>
                  <a:pt x="26216" y="799157"/>
                  <a:pt x="58556" y="799157"/>
                </a:cubicBezTo>
                <a:lnTo>
                  <a:pt x="325710" y="799157"/>
                </a:lnTo>
                <a:lnTo>
                  <a:pt x="325710" y="934559"/>
                </a:lnTo>
                <a:lnTo>
                  <a:pt x="106189" y="934559"/>
                </a:lnTo>
                <a:cubicBezTo>
                  <a:pt x="73311" y="934559"/>
                  <a:pt x="46658" y="961212"/>
                  <a:pt x="46658" y="994090"/>
                </a:cubicBezTo>
                <a:lnTo>
                  <a:pt x="46658" y="1420256"/>
                </a:lnTo>
                <a:cubicBezTo>
                  <a:pt x="46658" y="1453134"/>
                  <a:pt x="73311" y="1479787"/>
                  <a:pt x="106189" y="1479787"/>
                </a:cubicBezTo>
                <a:lnTo>
                  <a:pt x="664294" y="1479787"/>
                </a:lnTo>
                <a:cubicBezTo>
                  <a:pt x="697172" y="1479787"/>
                  <a:pt x="723826" y="1453134"/>
                  <a:pt x="723826" y="1420256"/>
                </a:cubicBezTo>
                <a:lnTo>
                  <a:pt x="723826" y="994092"/>
                </a:lnTo>
                <a:cubicBezTo>
                  <a:pt x="723826" y="961214"/>
                  <a:pt x="697172" y="934561"/>
                  <a:pt x="664294" y="934561"/>
                </a:cubicBezTo>
                <a:lnTo>
                  <a:pt x="444773" y="934561"/>
                </a:lnTo>
                <a:lnTo>
                  <a:pt x="444773" y="799159"/>
                </a:lnTo>
                <a:lnTo>
                  <a:pt x="1211662" y="799159"/>
                </a:lnTo>
                <a:lnTo>
                  <a:pt x="1211662" y="934561"/>
                </a:lnTo>
                <a:lnTo>
                  <a:pt x="983564" y="934561"/>
                </a:lnTo>
                <a:cubicBezTo>
                  <a:pt x="950686" y="934561"/>
                  <a:pt x="924033" y="961214"/>
                  <a:pt x="924033" y="994092"/>
                </a:cubicBezTo>
                <a:lnTo>
                  <a:pt x="924033" y="1420258"/>
                </a:lnTo>
                <a:cubicBezTo>
                  <a:pt x="924033" y="1453136"/>
                  <a:pt x="950686" y="1479789"/>
                  <a:pt x="983564" y="1479789"/>
                </a:cubicBezTo>
                <a:lnTo>
                  <a:pt x="1541670" y="1479789"/>
                </a:lnTo>
                <a:cubicBezTo>
                  <a:pt x="1574548" y="1479789"/>
                  <a:pt x="1601201" y="1453136"/>
                  <a:pt x="1601201" y="1420258"/>
                </a:cubicBezTo>
                <a:lnTo>
                  <a:pt x="1601201" y="994092"/>
                </a:lnTo>
                <a:cubicBezTo>
                  <a:pt x="1601201" y="961214"/>
                  <a:pt x="1574548" y="934561"/>
                  <a:pt x="1541670" y="934561"/>
                </a:cubicBezTo>
                <a:lnTo>
                  <a:pt x="1330724" y="934561"/>
                </a:lnTo>
                <a:lnTo>
                  <a:pt x="1330724" y="799159"/>
                </a:lnTo>
                <a:lnTo>
                  <a:pt x="1598928" y="799159"/>
                </a:lnTo>
                <a:close/>
                <a:moveTo>
                  <a:pt x="609221" y="119063"/>
                </a:moveTo>
                <a:lnTo>
                  <a:pt x="1048263" y="119063"/>
                </a:lnTo>
                <a:lnTo>
                  <a:pt x="1048263" y="426166"/>
                </a:lnTo>
                <a:lnTo>
                  <a:pt x="609221" y="426166"/>
                </a:lnTo>
                <a:lnTo>
                  <a:pt x="609221" y="119063"/>
                </a:lnTo>
                <a:close/>
                <a:moveTo>
                  <a:pt x="604763" y="1360726"/>
                </a:moveTo>
                <a:lnTo>
                  <a:pt x="165720" y="1360726"/>
                </a:lnTo>
                <a:lnTo>
                  <a:pt x="165720" y="1053623"/>
                </a:lnTo>
                <a:lnTo>
                  <a:pt x="604763" y="1053623"/>
                </a:lnTo>
                <a:lnTo>
                  <a:pt x="604763" y="1360726"/>
                </a:lnTo>
                <a:close/>
                <a:moveTo>
                  <a:pt x="1482138" y="1360726"/>
                </a:moveTo>
                <a:lnTo>
                  <a:pt x="1043095" y="1360726"/>
                </a:lnTo>
                <a:lnTo>
                  <a:pt x="1043095" y="1053623"/>
                </a:lnTo>
                <a:lnTo>
                  <a:pt x="1482138" y="1053623"/>
                </a:lnTo>
                <a:lnTo>
                  <a:pt x="1482138" y="1360726"/>
                </a:ln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9" name="图形 14">
            <a:extLst>
              <a:ext uri="{FF2B5EF4-FFF2-40B4-BE49-F238E27FC236}">
                <a16:creationId xmlns:a16="http://schemas.microsoft.com/office/drawing/2014/main" id="{9BBC9C99-108A-4295-9577-D35F923B4B33}"/>
              </a:ext>
            </a:extLst>
          </p:cNvPr>
          <p:cNvSpPr/>
          <p:nvPr/>
        </p:nvSpPr>
        <p:spPr>
          <a:xfrm>
            <a:off x="9971443" y="2377961"/>
            <a:ext cx="579880" cy="570268"/>
          </a:xfrm>
          <a:custGeom>
            <a:avLst/>
            <a:gdLst>
              <a:gd name="connsiteX0" fmla="*/ 506016 w 1341940"/>
              <a:gd name="connsiteY0" fmla="*/ 754147 h 1319693"/>
              <a:gd name="connsiteX1" fmla="*/ 59531 w 1341940"/>
              <a:gd name="connsiteY1" fmla="*/ 754147 h 1319693"/>
              <a:gd name="connsiteX2" fmla="*/ 0 w 1341940"/>
              <a:gd name="connsiteY2" fmla="*/ 813678 h 1319693"/>
              <a:gd name="connsiteX3" fmla="*/ 0 w 1341940"/>
              <a:gd name="connsiteY3" fmla="*/ 1260163 h 1319693"/>
              <a:gd name="connsiteX4" fmla="*/ 59531 w 1341940"/>
              <a:gd name="connsiteY4" fmla="*/ 1319694 h 1319693"/>
              <a:gd name="connsiteX5" fmla="*/ 506016 w 1341940"/>
              <a:gd name="connsiteY5" fmla="*/ 1319694 h 1319693"/>
              <a:gd name="connsiteX6" fmla="*/ 565547 w 1341940"/>
              <a:gd name="connsiteY6" fmla="*/ 1260163 h 1319693"/>
              <a:gd name="connsiteX7" fmla="*/ 565547 w 1341940"/>
              <a:gd name="connsiteY7" fmla="*/ 813678 h 1319693"/>
              <a:gd name="connsiteX8" fmla="*/ 506016 w 1341940"/>
              <a:gd name="connsiteY8" fmla="*/ 754147 h 1319693"/>
              <a:gd name="connsiteX9" fmla="*/ 446484 w 1341940"/>
              <a:gd name="connsiteY9" fmla="*/ 1200631 h 1319693"/>
              <a:gd name="connsiteX10" fmla="*/ 119063 w 1341940"/>
              <a:gd name="connsiteY10" fmla="*/ 1200631 h 1319693"/>
              <a:gd name="connsiteX11" fmla="*/ 119063 w 1341940"/>
              <a:gd name="connsiteY11" fmla="*/ 873210 h 1319693"/>
              <a:gd name="connsiteX12" fmla="*/ 446484 w 1341940"/>
              <a:gd name="connsiteY12" fmla="*/ 873210 h 1319693"/>
              <a:gd name="connsiteX13" fmla="*/ 446484 w 1341940"/>
              <a:gd name="connsiteY13" fmla="*/ 1200631 h 1319693"/>
              <a:gd name="connsiteX14" fmla="*/ 506016 w 1341940"/>
              <a:gd name="connsiteY14" fmla="*/ 33488 h 1319693"/>
              <a:gd name="connsiteX15" fmla="*/ 59531 w 1341940"/>
              <a:gd name="connsiteY15" fmla="*/ 33488 h 1319693"/>
              <a:gd name="connsiteX16" fmla="*/ 0 w 1341940"/>
              <a:gd name="connsiteY16" fmla="*/ 93019 h 1319693"/>
              <a:gd name="connsiteX17" fmla="*/ 0 w 1341940"/>
              <a:gd name="connsiteY17" fmla="*/ 539503 h 1319693"/>
              <a:gd name="connsiteX18" fmla="*/ 59531 w 1341940"/>
              <a:gd name="connsiteY18" fmla="*/ 599035 h 1319693"/>
              <a:gd name="connsiteX19" fmla="*/ 506016 w 1341940"/>
              <a:gd name="connsiteY19" fmla="*/ 599035 h 1319693"/>
              <a:gd name="connsiteX20" fmla="*/ 565547 w 1341940"/>
              <a:gd name="connsiteY20" fmla="*/ 539503 h 1319693"/>
              <a:gd name="connsiteX21" fmla="*/ 565547 w 1341940"/>
              <a:gd name="connsiteY21" fmla="*/ 93019 h 1319693"/>
              <a:gd name="connsiteX22" fmla="*/ 506016 w 1341940"/>
              <a:gd name="connsiteY22" fmla="*/ 33488 h 1319693"/>
              <a:gd name="connsiteX23" fmla="*/ 446484 w 1341940"/>
              <a:gd name="connsiteY23" fmla="*/ 479972 h 1319693"/>
              <a:gd name="connsiteX24" fmla="*/ 119063 w 1341940"/>
              <a:gd name="connsiteY24" fmla="*/ 479972 h 1319693"/>
              <a:gd name="connsiteX25" fmla="*/ 119063 w 1341940"/>
              <a:gd name="connsiteY25" fmla="*/ 152550 h 1319693"/>
              <a:gd name="connsiteX26" fmla="*/ 446484 w 1341940"/>
              <a:gd name="connsiteY26" fmla="*/ 152550 h 1319693"/>
              <a:gd name="connsiteX27" fmla="*/ 446484 w 1341940"/>
              <a:gd name="connsiteY27" fmla="*/ 479972 h 1319693"/>
              <a:gd name="connsiteX28" fmla="*/ 1245202 w 1341940"/>
              <a:gd name="connsiteY28" fmla="*/ 754147 h 1319693"/>
              <a:gd name="connsiteX29" fmla="*/ 798718 w 1341940"/>
              <a:gd name="connsiteY29" fmla="*/ 754147 h 1319693"/>
              <a:gd name="connsiteX30" fmla="*/ 739187 w 1341940"/>
              <a:gd name="connsiteY30" fmla="*/ 813678 h 1319693"/>
              <a:gd name="connsiteX31" fmla="*/ 739187 w 1341940"/>
              <a:gd name="connsiteY31" fmla="*/ 1260163 h 1319693"/>
              <a:gd name="connsiteX32" fmla="*/ 798718 w 1341940"/>
              <a:gd name="connsiteY32" fmla="*/ 1319694 h 1319693"/>
              <a:gd name="connsiteX33" fmla="*/ 1245202 w 1341940"/>
              <a:gd name="connsiteY33" fmla="*/ 1319694 h 1319693"/>
              <a:gd name="connsiteX34" fmla="*/ 1304733 w 1341940"/>
              <a:gd name="connsiteY34" fmla="*/ 1260163 h 1319693"/>
              <a:gd name="connsiteX35" fmla="*/ 1304733 w 1341940"/>
              <a:gd name="connsiteY35" fmla="*/ 813678 h 1319693"/>
              <a:gd name="connsiteX36" fmla="*/ 1245202 w 1341940"/>
              <a:gd name="connsiteY36" fmla="*/ 754147 h 1319693"/>
              <a:gd name="connsiteX37" fmla="*/ 1185671 w 1341940"/>
              <a:gd name="connsiteY37" fmla="*/ 1200631 h 1319693"/>
              <a:gd name="connsiteX38" fmla="*/ 858249 w 1341940"/>
              <a:gd name="connsiteY38" fmla="*/ 1200631 h 1319693"/>
              <a:gd name="connsiteX39" fmla="*/ 858249 w 1341940"/>
              <a:gd name="connsiteY39" fmla="*/ 873210 h 1319693"/>
              <a:gd name="connsiteX40" fmla="*/ 1185671 w 1341940"/>
              <a:gd name="connsiteY40" fmla="*/ 873210 h 1319693"/>
              <a:gd name="connsiteX41" fmla="*/ 1185671 w 1341940"/>
              <a:gd name="connsiteY41" fmla="*/ 1200631 h 1319693"/>
              <a:gd name="connsiteX42" fmla="*/ 1324505 w 1341940"/>
              <a:gd name="connsiteY42" fmla="*/ 277886 h 1319693"/>
              <a:gd name="connsiteX43" fmla="*/ 1064056 w 1341940"/>
              <a:gd name="connsiteY43" fmla="*/ 17437 h 1319693"/>
              <a:gd name="connsiteX44" fmla="*/ 979864 w 1341940"/>
              <a:gd name="connsiteY44" fmla="*/ 17437 h 1319693"/>
              <a:gd name="connsiteX45" fmla="*/ 719415 w 1341940"/>
              <a:gd name="connsiteY45" fmla="*/ 277886 h 1319693"/>
              <a:gd name="connsiteX46" fmla="*/ 719415 w 1341940"/>
              <a:gd name="connsiteY46" fmla="*/ 362076 h 1319693"/>
              <a:gd name="connsiteX47" fmla="*/ 979864 w 1341940"/>
              <a:gd name="connsiteY47" fmla="*/ 622525 h 1319693"/>
              <a:gd name="connsiteX48" fmla="*/ 1021960 w 1341940"/>
              <a:gd name="connsiteY48" fmla="*/ 639962 h 1319693"/>
              <a:gd name="connsiteX49" fmla="*/ 1064056 w 1341940"/>
              <a:gd name="connsiteY49" fmla="*/ 622525 h 1319693"/>
              <a:gd name="connsiteX50" fmla="*/ 1324505 w 1341940"/>
              <a:gd name="connsiteY50" fmla="*/ 362076 h 1319693"/>
              <a:gd name="connsiteX51" fmla="*/ 1324505 w 1341940"/>
              <a:gd name="connsiteY51" fmla="*/ 277886 h 1319693"/>
              <a:gd name="connsiteX52" fmla="*/ 1021960 w 1341940"/>
              <a:gd name="connsiteY52" fmla="*/ 496241 h 1319693"/>
              <a:gd name="connsiteX53" fmla="*/ 845701 w 1341940"/>
              <a:gd name="connsiteY53" fmla="*/ 319982 h 1319693"/>
              <a:gd name="connsiteX54" fmla="*/ 1021960 w 1341940"/>
              <a:gd name="connsiteY54" fmla="*/ 143723 h 1319693"/>
              <a:gd name="connsiteX55" fmla="*/ 1198219 w 1341940"/>
              <a:gd name="connsiteY55" fmla="*/ 319982 h 1319693"/>
              <a:gd name="connsiteX56" fmla="*/ 1021960 w 1341940"/>
              <a:gd name="connsiteY56" fmla="*/ 496241 h 13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41940" h="1319693">
                <a:moveTo>
                  <a:pt x="506016" y="754147"/>
                </a:moveTo>
                <a:lnTo>
                  <a:pt x="59531" y="754147"/>
                </a:lnTo>
                <a:cubicBezTo>
                  <a:pt x="26653" y="754147"/>
                  <a:pt x="0" y="780800"/>
                  <a:pt x="0" y="813678"/>
                </a:cubicBezTo>
                <a:lnTo>
                  <a:pt x="0" y="1260163"/>
                </a:lnTo>
                <a:cubicBezTo>
                  <a:pt x="0" y="1293041"/>
                  <a:pt x="26653" y="1319694"/>
                  <a:pt x="59531" y="1319694"/>
                </a:cubicBezTo>
                <a:lnTo>
                  <a:pt x="506016" y="1319694"/>
                </a:lnTo>
                <a:cubicBezTo>
                  <a:pt x="538894" y="1319694"/>
                  <a:pt x="565547" y="1293041"/>
                  <a:pt x="565547" y="1260163"/>
                </a:cubicBezTo>
                <a:lnTo>
                  <a:pt x="565547" y="813678"/>
                </a:lnTo>
                <a:cubicBezTo>
                  <a:pt x="565547" y="780802"/>
                  <a:pt x="538894" y="754147"/>
                  <a:pt x="506016" y="754147"/>
                </a:cubicBezTo>
                <a:close/>
                <a:moveTo>
                  <a:pt x="446484" y="1200631"/>
                </a:moveTo>
                <a:lnTo>
                  <a:pt x="119063" y="1200631"/>
                </a:lnTo>
                <a:lnTo>
                  <a:pt x="119063" y="873210"/>
                </a:lnTo>
                <a:lnTo>
                  <a:pt x="446484" y="873210"/>
                </a:lnTo>
                <a:lnTo>
                  <a:pt x="446484" y="1200631"/>
                </a:lnTo>
                <a:close/>
                <a:moveTo>
                  <a:pt x="506016" y="33488"/>
                </a:moveTo>
                <a:lnTo>
                  <a:pt x="59531" y="33488"/>
                </a:lnTo>
                <a:cubicBezTo>
                  <a:pt x="26653" y="33488"/>
                  <a:pt x="0" y="60141"/>
                  <a:pt x="0" y="93019"/>
                </a:cubicBezTo>
                <a:lnTo>
                  <a:pt x="0" y="539503"/>
                </a:lnTo>
                <a:cubicBezTo>
                  <a:pt x="0" y="572381"/>
                  <a:pt x="26653" y="599035"/>
                  <a:pt x="59531" y="599035"/>
                </a:cubicBezTo>
                <a:lnTo>
                  <a:pt x="506016" y="599035"/>
                </a:lnTo>
                <a:cubicBezTo>
                  <a:pt x="538894" y="599035"/>
                  <a:pt x="565547" y="572381"/>
                  <a:pt x="565547" y="539503"/>
                </a:cubicBezTo>
                <a:lnTo>
                  <a:pt x="565547" y="93019"/>
                </a:lnTo>
                <a:cubicBezTo>
                  <a:pt x="565547" y="60139"/>
                  <a:pt x="538894" y="33488"/>
                  <a:pt x="506016" y="33488"/>
                </a:cubicBezTo>
                <a:close/>
                <a:moveTo>
                  <a:pt x="446484" y="479972"/>
                </a:moveTo>
                <a:lnTo>
                  <a:pt x="119063" y="479972"/>
                </a:lnTo>
                <a:lnTo>
                  <a:pt x="119063" y="152550"/>
                </a:lnTo>
                <a:lnTo>
                  <a:pt x="446484" y="152550"/>
                </a:lnTo>
                <a:lnTo>
                  <a:pt x="446484" y="479972"/>
                </a:lnTo>
                <a:close/>
                <a:moveTo>
                  <a:pt x="1245202" y="754147"/>
                </a:moveTo>
                <a:lnTo>
                  <a:pt x="798718" y="754147"/>
                </a:lnTo>
                <a:cubicBezTo>
                  <a:pt x="765840" y="754147"/>
                  <a:pt x="739187" y="780800"/>
                  <a:pt x="739187" y="813678"/>
                </a:cubicBezTo>
                <a:lnTo>
                  <a:pt x="739187" y="1260163"/>
                </a:lnTo>
                <a:cubicBezTo>
                  <a:pt x="739187" y="1293041"/>
                  <a:pt x="765840" y="1319694"/>
                  <a:pt x="798718" y="1319694"/>
                </a:cubicBezTo>
                <a:lnTo>
                  <a:pt x="1245202" y="1319694"/>
                </a:lnTo>
                <a:cubicBezTo>
                  <a:pt x="1278080" y="1319694"/>
                  <a:pt x="1304733" y="1293041"/>
                  <a:pt x="1304733" y="1260163"/>
                </a:cubicBezTo>
                <a:lnTo>
                  <a:pt x="1304733" y="813678"/>
                </a:lnTo>
                <a:cubicBezTo>
                  <a:pt x="1304733" y="780802"/>
                  <a:pt x="1278080" y="754147"/>
                  <a:pt x="1245202" y="754147"/>
                </a:cubicBezTo>
                <a:close/>
                <a:moveTo>
                  <a:pt x="1185671" y="1200631"/>
                </a:moveTo>
                <a:lnTo>
                  <a:pt x="858249" y="1200631"/>
                </a:lnTo>
                <a:lnTo>
                  <a:pt x="858249" y="873210"/>
                </a:lnTo>
                <a:lnTo>
                  <a:pt x="1185671" y="873210"/>
                </a:lnTo>
                <a:lnTo>
                  <a:pt x="1185671" y="1200631"/>
                </a:lnTo>
                <a:close/>
                <a:moveTo>
                  <a:pt x="1324505" y="277886"/>
                </a:moveTo>
                <a:lnTo>
                  <a:pt x="1064056" y="17437"/>
                </a:lnTo>
                <a:cubicBezTo>
                  <a:pt x="1040805" y="-5812"/>
                  <a:pt x="1003115" y="-5812"/>
                  <a:pt x="979864" y="17437"/>
                </a:cubicBezTo>
                <a:lnTo>
                  <a:pt x="719415" y="277886"/>
                </a:lnTo>
                <a:cubicBezTo>
                  <a:pt x="696168" y="301135"/>
                  <a:pt x="696168" y="338827"/>
                  <a:pt x="719415" y="362076"/>
                </a:cubicBezTo>
                <a:lnTo>
                  <a:pt x="979864" y="622525"/>
                </a:lnTo>
                <a:cubicBezTo>
                  <a:pt x="991489" y="634151"/>
                  <a:pt x="1006724" y="639962"/>
                  <a:pt x="1021960" y="639962"/>
                </a:cubicBezTo>
                <a:cubicBezTo>
                  <a:pt x="1037196" y="639962"/>
                  <a:pt x="1052431" y="634151"/>
                  <a:pt x="1064056" y="622525"/>
                </a:cubicBezTo>
                <a:lnTo>
                  <a:pt x="1324505" y="362076"/>
                </a:lnTo>
                <a:cubicBezTo>
                  <a:pt x="1347752" y="338827"/>
                  <a:pt x="1347752" y="301135"/>
                  <a:pt x="1324505" y="277886"/>
                </a:cubicBezTo>
                <a:close/>
                <a:moveTo>
                  <a:pt x="1021960" y="496241"/>
                </a:moveTo>
                <a:lnTo>
                  <a:pt x="845701" y="319982"/>
                </a:lnTo>
                <a:lnTo>
                  <a:pt x="1021960" y="143723"/>
                </a:lnTo>
                <a:lnTo>
                  <a:pt x="1198219" y="319982"/>
                </a:lnTo>
                <a:lnTo>
                  <a:pt x="1021960" y="496241"/>
                </a:lnTo>
                <a:close/>
              </a:path>
            </a:pathLst>
          </a:custGeom>
          <a:gradFill>
            <a:gsLst>
              <a:gs pos="700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562210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8"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11"/>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2"/>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高楼大厦的城市&#10;&#10;描述已自动生成">
            <a:extLst>
              <a:ext uri="{FF2B5EF4-FFF2-40B4-BE49-F238E27FC236}">
                <a16:creationId xmlns:a16="http://schemas.microsoft.com/office/drawing/2014/main" id="{065216AE-7BED-4A3A-A8B2-428E4A9CD9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0" y="0"/>
            <a:ext cx="12192000" cy="2921000"/>
          </a:xfrm>
          <a:custGeom>
            <a:avLst/>
            <a:gdLst>
              <a:gd name="connsiteX0" fmla="*/ 0 w 12192000"/>
              <a:gd name="connsiteY0" fmla="*/ 0 h 2921000"/>
              <a:gd name="connsiteX1" fmla="*/ 12192000 w 12192000"/>
              <a:gd name="connsiteY1" fmla="*/ 0 h 2921000"/>
              <a:gd name="connsiteX2" fmla="*/ 12192000 w 12192000"/>
              <a:gd name="connsiteY2" fmla="*/ 2921000 h 2921000"/>
              <a:gd name="connsiteX3" fmla="*/ 0 w 12192000"/>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12192000" h="2921000">
                <a:moveTo>
                  <a:pt x="0" y="0"/>
                </a:moveTo>
                <a:lnTo>
                  <a:pt x="12192000" y="0"/>
                </a:lnTo>
                <a:lnTo>
                  <a:pt x="12192000" y="2921000"/>
                </a:lnTo>
                <a:lnTo>
                  <a:pt x="0" y="2921000"/>
                </a:lnTo>
                <a:close/>
              </a:path>
            </a:pathLst>
          </a:custGeom>
        </p:spPr>
      </p:pic>
      <p:sp>
        <p:nvSpPr>
          <p:cNvPr id="3" name="图形 22">
            <a:extLst>
              <a:ext uri="{FF2B5EF4-FFF2-40B4-BE49-F238E27FC236}">
                <a16:creationId xmlns:a16="http://schemas.microsoft.com/office/drawing/2014/main" id="{28D23812-A2DC-418E-B843-3491B156011A}"/>
              </a:ext>
            </a:extLst>
          </p:cNvPr>
          <p:cNvSpPr/>
          <p:nvPr/>
        </p:nvSpPr>
        <p:spPr>
          <a:xfrm>
            <a:off x="0" y="0"/>
            <a:ext cx="12192000" cy="2921000"/>
          </a:xfrm>
          <a:custGeom>
            <a:avLst/>
            <a:gdLst>
              <a:gd name="connsiteX0" fmla="*/ 0 w 9668581"/>
              <a:gd name="connsiteY0" fmla="*/ 0 h 2316431"/>
              <a:gd name="connsiteX1" fmla="*/ 9668581 w 9668581"/>
              <a:gd name="connsiteY1" fmla="*/ 0 h 2316431"/>
              <a:gd name="connsiteX2" fmla="*/ 9668581 w 9668581"/>
              <a:gd name="connsiteY2" fmla="*/ 2316431 h 2316431"/>
              <a:gd name="connsiteX3" fmla="*/ 0 w 9668581"/>
              <a:gd name="connsiteY3" fmla="*/ 2316431 h 2316431"/>
            </a:gdLst>
            <a:ahLst/>
            <a:cxnLst>
              <a:cxn ang="0">
                <a:pos x="connsiteX0" y="connsiteY0"/>
              </a:cxn>
              <a:cxn ang="0">
                <a:pos x="connsiteX1" y="connsiteY1"/>
              </a:cxn>
              <a:cxn ang="0">
                <a:pos x="connsiteX2" y="connsiteY2"/>
              </a:cxn>
              <a:cxn ang="0">
                <a:pos x="connsiteX3" y="connsiteY3"/>
              </a:cxn>
            </a:cxnLst>
            <a:rect l="l" t="t" r="r" b="b"/>
            <a:pathLst>
              <a:path w="9668581" h="2316431">
                <a:moveTo>
                  <a:pt x="0" y="0"/>
                </a:moveTo>
                <a:lnTo>
                  <a:pt x="9668581" y="0"/>
                </a:lnTo>
                <a:lnTo>
                  <a:pt x="9668581" y="2316431"/>
                </a:lnTo>
                <a:lnTo>
                  <a:pt x="0" y="2316431"/>
                </a:lnTo>
                <a:close/>
              </a:path>
            </a:pathLst>
          </a:custGeom>
          <a:gradFill>
            <a:gsLst>
              <a:gs pos="74000">
                <a:srgbClr val="0088DB">
                  <a:alpha val="89804"/>
                </a:srgbClr>
              </a:gs>
              <a:gs pos="0">
                <a:srgbClr val="01C3FF">
                  <a:alpha val="0"/>
                </a:srgbClr>
              </a:gs>
              <a:gs pos="100000">
                <a:srgbClr val="0059BF"/>
              </a:gs>
            </a:gsLst>
            <a:lin ang="6600000" scaled="0"/>
          </a:gradFill>
          <a:ln w="12700" cap="flat" cmpd="sng" algn="ctr">
            <a:noFill/>
            <a:prstDash val="solid"/>
            <a:miter lim="800000"/>
          </a:ln>
          <a:effectLst/>
        </p:spPr>
        <p:txBody>
          <a:bodyPr rtlCol="0" anchor="ctr"/>
          <a:lstStyle/>
          <a:p>
            <a:pPr algn="ctr"/>
            <a:endParaRPr lang="zh-CN" altLang="en-US" kern="0" dirty="0">
              <a:solidFill>
                <a:srgbClr val="3D485D"/>
              </a:solidFill>
              <a:latin typeface="思源黑体 CN Bold" panose="020B0800000000000000" pitchFamily="34" charset="-122"/>
              <a:ea typeface="思源黑体 CN Light" panose="020B0300000000000000" pitchFamily="34" charset="-122"/>
            </a:endParaRPr>
          </a:p>
        </p:txBody>
      </p:sp>
      <p:sp>
        <p:nvSpPr>
          <p:cNvPr id="9" name="图形 20">
            <a:extLst>
              <a:ext uri="{FF2B5EF4-FFF2-40B4-BE49-F238E27FC236}">
                <a16:creationId xmlns:a16="http://schemas.microsoft.com/office/drawing/2014/main" id="{E9718013-D751-452B-916D-7FD8A6EA4BBD}"/>
              </a:ext>
            </a:extLst>
          </p:cNvPr>
          <p:cNvSpPr/>
          <p:nvPr/>
        </p:nvSpPr>
        <p:spPr>
          <a:xfrm flipH="1">
            <a:off x="0" y="2995180"/>
            <a:ext cx="12204000" cy="108000"/>
          </a:xfrm>
          <a:custGeom>
            <a:avLst/>
            <a:gdLst>
              <a:gd name="connsiteX0" fmla="*/ 0 w 9668640"/>
              <a:gd name="connsiteY0" fmla="*/ 0 h 100715"/>
              <a:gd name="connsiteX1" fmla="*/ 9668640 w 9668640"/>
              <a:gd name="connsiteY1" fmla="*/ 0 h 100715"/>
              <a:gd name="connsiteX2" fmla="*/ 9668640 w 9668640"/>
              <a:gd name="connsiteY2" fmla="*/ 100715 h 100715"/>
              <a:gd name="connsiteX3" fmla="*/ 0 w 9668640"/>
              <a:gd name="connsiteY3" fmla="*/ 100715 h 100715"/>
            </a:gdLst>
            <a:ahLst/>
            <a:cxnLst>
              <a:cxn ang="0">
                <a:pos x="connsiteX0" y="connsiteY0"/>
              </a:cxn>
              <a:cxn ang="0">
                <a:pos x="connsiteX1" y="connsiteY1"/>
              </a:cxn>
              <a:cxn ang="0">
                <a:pos x="connsiteX2" y="connsiteY2"/>
              </a:cxn>
              <a:cxn ang="0">
                <a:pos x="connsiteX3" y="connsiteY3"/>
              </a:cxn>
            </a:cxnLst>
            <a:rect l="l" t="t" r="r" b="b"/>
            <a:pathLst>
              <a:path w="9668640" h="100715">
                <a:moveTo>
                  <a:pt x="0" y="0"/>
                </a:moveTo>
                <a:lnTo>
                  <a:pt x="9668640" y="0"/>
                </a:lnTo>
                <a:lnTo>
                  <a:pt x="9668640" y="100715"/>
                </a:lnTo>
                <a:lnTo>
                  <a:pt x="0" y="100715"/>
                </a:lnTo>
                <a:close/>
              </a:path>
            </a:pathLst>
          </a:custGeom>
          <a:gradFill>
            <a:gsLst>
              <a:gs pos="0">
                <a:srgbClr val="0088DB"/>
              </a:gs>
              <a:gs pos="100000">
                <a:srgbClr val="0059BF"/>
              </a:gs>
            </a:gsLst>
            <a:lin ang="2700000" scaled="0"/>
          </a:gradFill>
          <a:ln w="503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 name="图形 6">
            <a:extLst>
              <a:ext uri="{FF2B5EF4-FFF2-40B4-BE49-F238E27FC236}">
                <a16:creationId xmlns:a16="http://schemas.microsoft.com/office/drawing/2014/main" id="{4B2D55B6-BF24-40F9-9ED5-1FAC70836AE8}"/>
              </a:ext>
            </a:extLst>
          </p:cNvPr>
          <p:cNvSpPr txBox="1"/>
          <p:nvPr/>
        </p:nvSpPr>
        <p:spPr>
          <a:xfrm>
            <a:off x="5913233" y="3262640"/>
            <a:ext cx="5262979" cy="1107996"/>
          </a:xfrm>
          <a:prstGeom prst="rect">
            <a:avLst/>
          </a:prstGeom>
          <a:noFill/>
        </p:spPr>
        <p:txBody>
          <a:bodyPr wrap="none" rtlCol="0">
            <a:spAutoFit/>
          </a:bodyPr>
          <a:lstStyle/>
          <a:p>
            <a:pPr>
              <a:defRPr/>
            </a:pPr>
            <a:r>
              <a:rPr lang="zh-CN" altLang="en-US" sz="6600"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cs typeface="OPPOSans H"/>
                <a:sym typeface="OPPOSans H"/>
                <a:rtl val="0"/>
              </a:rPr>
              <a:t>人力资源管理</a:t>
            </a:r>
          </a:p>
        </p:txBody>
      </p:sp>
      <p:sp>
        <p:nvSpPr>
          <p:cNvPr id="6" name="图形 14">
            <a:extLst>
              <a:ext uri="{FF2B5EF4-FFF2-40B4-BE49-F238E27FC236}">
                <a16:creationId xmlns:a16="http://schemas.microsoft.com/office/drawing/2014/main" id="{E9E8BD93-857E-44B0-B9AA-7DD17576425C}"/>
              </a:ext>
            </a:extLst>
          </p:cNvPr>
          <p:cNvSpPr/>
          <p:nvPr/>
        </p:nvSpPr>
        <p:spPr>
          <a:xfrm>
            <a:off x="6936436"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7" name="图形 16">
            <a:extLst>
              <a:ext uri="{FF2B5EF4-FFF2-40B4-BE49-F238E27FC236}">
                <a16:creationId xmlns:a16="http://schemas.microsoft.com/office/drawing/2014/main" id="{DD3B4E73-4914-4031-917D-BA0260690398}"/>
              </a:ext>
            </a:extLst>
          </p:cNvPr>
          <p:cNvSpPr/>
          <p:nvPr/>
        </p:nvSpPr>
        <p:spPr>
          <a:xfrm>
            <a:off x="6493860"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solidFill>
            <a:schemeClr val="bg1">
              <a:lumMod val="75000"/>
            </a:schemeClr>
          </a:soli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图形 18">
            <a:extLst>
              <a:ext uri="{FF2B5EF4-FFF2-40B4-BE49-F238E27FC236}">
                <a16:creationId xmlns:a16="http://schemas.microsoft.com/office/drawing/2014/main" id="{51256AB3-C26F-4576-9B24-2B5A59FBA20F}"/>
              </a:ext>
            </a:extLst>
          </p:cNvPr>
          <p:cNvSpPr/>
          <p:nvPr/>
        </p:nvSpPr>
        <p:spPr>
          <a:xfrm>
            <a:off x="6051284"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0" name="图形 24">
            <a:extLst>
              <a:ext uri="{FF2B5EF4-FFF2-40B4-BE49-F238E27FC236}">
                <a16:creationId xmlns:a16="http://schemas.microsoft.com/office/drawing/2014/main" id="{033DA8EA-992A-4A92-B117-FA3476076E6E}"/>
              </a:ext>
            </a:extLst>
          </p:cNvPr>
          <p:cNvSpPr txBox="1"/>
          <p:nvPr/>
        </p:nvSpPr>
        <p:spPr>
          <a:xfrm>
            <a:off x="5933223" y="5779790"/>
            <a:ext cx="1492716" cy="353943"/>
          </a:xfrm>
          <a:prstGeom prst="rect">
            <a:avLst/>
          </a:prstGeom>
          <a:noFill/>
        </p:spPr>
        <p:txBody>
          <a:bodyPr wrap="none" rtlCol="0">
            <a:spAutoFit/>
          </a:bodyPr>
          <a:lstStyle/>
          <a:p>
            <a:pPr>
              <a:defRPr/>
            </a:pPr>
            <a:r>
              <a:rPr lang="zh-CN" altLang="en-US" sz="17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教学课程模板</a:t>
            </a:r>
          </a:p>
        </p:txBody>
      </p:sp>
      <p:sp>
        <p:nvSpPr>
          <p:cNvPr id="11" name="图形 26">
            <a:extLst>
              <a:ext uri="{FF2B5EF4-FFF2-40B4-BE49-F238E27FC236}">
                <a16:creationId xmlns:a16="http://schemas.microsoft.com/office/drawing/2014/main" id="{0B772674-F8B0-4C61-8B42-A3CE871C7E5A}"/>
              </a:ext>
            </a:extLst>
          </p:cNvPr>
          <p:cNvSpPr txBox="1"/>
          <p:nvPr/>
        </p:nvSpPr>
        <p:spPr>
          <a:xfrm>
            <a:off x="5903406" y="1289784"/>
            <a:ext cx="1694695" cy="1631216"/>
          </a:xfrm>
          <a:prstGeom prst="rect">
            <a:avLst/>
          </a:prstGeom>
          <a:noFill/>
        </p:spPr>
        <p:txBody>
          <a:bodyPr wrap="none" rtlCol="0">
            <a:spAutoFit/>
          </a:bodyPr>
          <a:lstStyle/>
          <a:p>
            <a:pPr>
              <a:defRPr/>
            </a:pPr>
            <a:r>
              <a:rPr lang="zh-CN" altLang="en-US" sz="10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OPPOSans R" panose="00020600040101010101" pitchFamily="18" charset="-122"/>
                <a:sym typeface="Arial"/>
                <a:rtl val="0"/>
              </a:rPr>
              <a:t>01</a:t>
            </a:r>
          </a:p>
        </p:txBody>
      </p:sp>
      <p:sp>
        <p:nvSpPr>
          <p:cNvPr id="12" name="图形 30">
            <a:extLst>
              <a:ext uri="{FF2B5EF4-FFF2-40B4-BE49-F238E27FC236}">
                <a16:creationId xmlns:a16="http://schemas.microsoft.com/office/drawing/2014/main" id="{AC64F956-DAF1-481A-BC62-38439114D717}"/>
              </a:ext>
            </a:extLst>
          </p:cNvPr>
          <p:cNvSpPr txBox="1"/>
          <p:nvPr/>
        </p:nvSpPr>
        <p:spPr>
          <a:xfrm>
            <a:off x="5925933" y="4370636"/>
            <a:ext cx="4162101" cy="400110"/>
          </a:xfrm>
          <a:prstGeom prst="rect">
            <a:avLst/>
          </a:prstGeom>
          <a:noFill/>
        </p:spPr>
        <p:txBody>
          <a:bodyPr wrap="none" rtlCol="0">
            <a:spAutoFit/>
          </a:bodyPr>
          <a:lstStyle/>
          <a:p>
            <a:pPr>
              <a:defRPr/>
            </a:pPr>
            <a:r>
              <a:rPr lang="en-US" altLang="zh-CN" sz="20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rPr>
              <a:t>HUMAN RESOURCE MANAGEMENT</a:t>
            </a:r>
            <a:endParaRPr lang="zh-CN" altLang="en-US" sz="20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OPPOSans R" panose="00020600040101010101" pitchFamily="18" charset="-122"/>
              <a:sym typeface="Arial"/>
              <a:rtl val="0"/>
            </a:endParaRPr>
          </a:p>
        </p:txBody>
      </p:sp>
      <p:sp>
        <p:nvSpPr>
          <p:cNvPr id="5" name="图形 12">
            <a:extLst>
              <a:ext uri="{FF2B5EF4-FFF2-40B4-BE49-F238E27FC236}">
                <a16:creationId xmlns:a16="http://schemas.microsoft.com/office/drawing/2014/main" id="{F8A606E4-600A-4D21-B7C1-EE5155BBFB7B}"/>
              </a:ext>
            </a:extLst>
          </p:cNvPr>
          <p:cNvSpPr/>
          <p:nvPr/>
        </p:nvSpPr>
        <p:spPr>
          <a:xfrm>
            <a:off x="2563990" y="4102596"/>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gradFill>
            <a:gsLst>
              <a:gs pos="0">
                <a:srgbClr val="0088DB"/>
              </a:gs>
              <a:gs pos="100000">
                <a:srgbClr val="0059BF"/>
              </a:gs>
            </a:gsLst>
            <a:lin ang="2700000" scaled="0"/>
          </a:gradFill>
          <a:ln w="5035"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3" name="图形 12">
            <a:extLst>
              <a:ext uri="{FF2B5EF4-FFF2-40B4-BE49-F238E27FC236}">
                <a16:creationId xmlns:a16="http://schemas.microsoft.com/office/drawing/2014/main" id="{AA975CD1-1644-4991-AEEF-F2AD93F14D7D}"/>
              </a:ext>
            </a:extLst>
          </p:cNvPr>
          <p:cNvSpPr/>
          <p:nvPr/>
        </p:nvSpPr>
        <p:spPr>
          <a:xfrm>
            <a:off x="990120" y="648054"/>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solidFill>
            <a:schemeClr val="bg1"/>
          </a:solidFill>
          <a:ln w="754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2" name="图片 21" descr="高楼大厦的城市&#10;&#10;描述已自动生成">
            <a:extLst>
              <a:ext uri="{FF2B5EF4-FFF2-40B4-BE49-F238E27FC236}">
                <a16:creationId xmlns:a16="http://schemas.microsoft.com/office/drawing/2014/main" id="{E7330E52-B9A1-4A80-8988-D90A6AB201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6231" y="757629"/>
            <a:ext cx="3541399" cy="5438577"/>
          </a:xfrm>
          <a:custGeom>
            <a:avLst/>
            <a:gdLst>
              <a:gd name="connsiteX0" fmla="*/ 0 w 3541399"/>
              <a:gd name="connsiteY0" fmla="*/ 0 h 5438577"/>
              <a:gd name="connsiteX1" fmla="*/ 3541399 w 3541399"/>
              <a:gd name="connsiteY1" fmla="*/ 0 h 5438577"/>
              <a:gd name="connsiteX2" fmla="*/ 3541399 w 3541399"/>
              <a:gd name="connsiteY2" fmla="*/ 5438577 h 5438577"/>
              <a:gd name="connsiteX3" fmla="*/ 0 w 3541399"/>
              <a:gd name="connsiteY3" fmla="*/ 5438577 h 5438577"/>
            </a:gdLst>
            <a:ahLst/>
            <a:cxnLst>
              <a:cxn ang="0">
                <a:pos x="connsiteX0" y="connsiteY0"/>
              </a:cxn>
              <a:cxn ang="0">
                <a:pos x="connsiteX1" y="connsiteY1"/>
              </a:cxn>
              <a:cxn ang="0">
                <a:pos x="connsiteX2" y="connsiteY2"/>
              </a:cxn>
              <a:cxn ang="0">
                <a:pos x="connsiteX3" y="connsiteY3"/>
              </a:cxn>
            </a:cxnLst>
            <a:rect l="l" t="t" r="r" b="b"/>
            <a:pathLst>
              <a:path w="3541399" h="5438577">
                <a:moveTo>
                  <a:pt x="0" y="0"/>
                </a:moveTo>
                <a:lnTo>
                  <a:pt x="3541399" y="0"/>
                </a:lnTo>
                <a:lnTo>
                  <a:pt x="3541399" y="5438577"/>
                </a:lnTo>
                <a:lnTo>
                  <a:pt x="0" y="5438577"/>
                </a:lnTo>
                <a:close/>
              </a:path>
            </a:pathLst>
          </a:custGeom>
        </p:spPr>
      </p:pic>
    </p:spTree>
    <p:extLst>
      <p:ext uri="{BB962C8B-B14F-4D97-AF65-F5344CB8AC3E}">
        <p14:creationId xmlns:p14="http://schemas.microsoft.com/office/powerpoint/2010/main" val="3780474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2" name="任意多边形: 形状 31">
            <a:extLst>
              <a:ext uri="{FF2B5EF4-FFF2-40B4-BE49-F238E27FC236}">
                <a16:creationId xmlns:a16="http://schemas.microsoft.com/office/drawing/2014/main" id="{C6A3A5AA-8FE4-428A-AD69-6C959AB1784F}"/>
              </a:ext>
            </a:extLst>
          </p:cNvPr>
          <p:cNvSpPr/>
          <p:nvPr/>
        </p:nvSpPr>
        <p:spPr>
          <a:xfrm>
            <a:off x="542646" y="295014"/>
            <a:ext cx="569521" cy="570268"/>
          </a:xfrm>
          <a:custGeom>
            <a:avLst/>
            <a:gdLst>
              <a:gd name="connsiteX0" fmla="*/ 119063 w 1389859"/>
              <a:gd name="connsiteY0" fmla="*/ 856181 h 1391680"/>
              <a:gd name="connsiteX1" fmla="*/ 119063 w 1389859"/>
              <a:gd name="connsiteY1" fmla="*/ 1272617 h 1391680"/>
              <a:gd name="connsiteX2" fmla="*/ 537363 w 1389859"/>
              <a:gd name="connsiteY2" fmla="*/ 1272617 h 1391680"/>
              <a:gd name="connsiteX3" fmla="*/ 537363 w 1389859"/>
              <a:gd name="connsiteY3" fmla="*/ 856181 h 1391680"/>
              <a:gd name="connsiteX4" fmla="*/ 656425 w 1389859"/>
              <a:gd name="connsiteY4" fmla="*/ 854315 h 1391680"/>
              <a:gd name="connsiteX5" fmla="*/ 656425 w 1389859"/>
              <a:gd name="connsiteY5" fmla="*/ 1272617 h 1391680"/>
              <a:gd name="connsiteX6" fmla="*/ 1074725 w 1389859"/>
              <a:gd name="connsiteY6" fmla="*/ 1272617 h 1391680"/>
              <a:gd name="connsiteX7" fmla="*/ 1074725 w 1389859"/>
              <a:gd name="connsiteY7" fmla="*/ 854315 h 1391680"/>
              <a:gd name="connsiteX8" fmla="*/ 119063 w 1389859"/>
              <a:gd name="connsiteY8" fmla="*/ 318819 h 1391680"/>
              <a:gd name="connsiteX9" fmla="*/ 119063 w 1389859"/>
              <a:gd name="connsiteY9" fmla="*/ 735253 h 1391680"/>
              <a:gd name="connsiteX10" fmla="*/ 537363 w 1389859"/>
              <a:gd name="connsiteY10" fmla="*/ 735253 h 1391680"/>
              <a:gd name="connsiteX11" fmla="*/ 537363 w 1389859"/>
              <a:gd name="connsiteY11" fmla="*/ 318819 h 1391680"/>
              <a:gd name="connsiteX12" fmla="*/ 1012170 w 1389859"/>
              <a:gd name="connsiteY12" fmla="*/ 258626 h 1391680"/>
              <a:gd name="connsiteX13" fmla="*/ 1131233 w 1389859"/>
              <a:gd name="connsiteY13" fmla="*/ 258626 h 1391680"/>
              <a:gd name="connsiteX14" fmla="*/ 1131233 w 1389859"/>
              <a:gd name="connsiteY14" fmla="*/ 377689 h 1391680"/>
              <a:gd name="connsiteX15" fmla="*/ 1012170 w 1389859"/>
              <a:gd name="connsiteY15" fmla="*/ 377689 h 1391680"/>
              <a:gd name="connsiteX16" fmla="*/ 59531 w 1389859"/>
              <a:gd name="connsiteY16" fmla="*/ 199756 h 1391680"/>
              <a:gd name="connsiteX17" fmla="*/ 596894 w 1389859"/>
              <a:gd name="connsiteY17" fmla="*/ 199756 h 1391680"/>
              <a:gd name="connsiteX18" fmla="*/ 656425 w 1389859"/>
              <a:gd name="connsiteY18" fmla="*/ 259287 h 1391680"/>
              <a:gd name="connsiteX19" fmla="*/ 656425 w 1389859"/>
              <a:gd name="connsiteY19" fmla="*/ 735253 h 1391680"/>
              <a:gd name="connsiteX20" fmla="*/ 1134256 w 1389859"/>
              <a:gd name="connsiteY20" fmla="*/ 735253 h 1391680"/>
              <a:gd name="connsiteX21" fmla="*/ 1193788 w 1389859"/>
              <a:gd name="connsiteY21" fmla="*/ 794784 h 1391680"/>
              <a:gd name="connsiteX22" fmla="*/ 1193788 w 1389859"/>
              <a:gd name="connsiteY22" fmla="*/ 1332148 h 1391680"/>
              <a:gd name="connsiteX23" fmla="*/ 1134256 w 1389859"/>
              <a:gd name="connsiteY23" fmla="*/ 1391680 h 1391680"/>
              <a:gd name="connsiteX24" fmla="*/ 59531 w 1389859"/>
              <a:gd name="connsiteY24" fmla="*/ 1391680 h 1391680"/>
              <a:gd name="connsiteX25" fmla="*/ 0 w 1389859"/>
              <a:gd name="connsiteY25" fmla="*/ 1332148 h 1391680"/>
              <a:gd name="connsiteX26" fmla="*/ 0 w 1389859"/>
              <a:gd name="connsiteY26" fmla="*/ 259287 h 1391680"/>
              <a:gd name="connsiteX27" fmla="*/ 59531 w 1389859"/>
              <a:gd name="connsiteY27" fmla="*/ 199756 h 1391680"/>
              <a:gd name="connsiteX28" fmla="*/ 868960 w 1389859"/>
              <a:gd name="connsiteY28" fmla="*/ 115414 h 1391680"/>
              <a:gd name="connsiteX29" fmla="*/ 868960 w 1389859"/>
              <a:gd name="connsiteY29" fmla="*/ 520898 h 1391680"/>
              <a:gd name="connsiteX30" fmla="*/ 1274444 w 1389859"/>
              <a:gd name="connsiteY30" fmla="*/ 520898 h 1391680"/>
              <a:gd name="connsiteX31" fmla="*/ 1274444 w 1389859"/>
              <a:gd name="connsiteY31" fmla="*/ 115414 h 1391680"/>
              <a:gd name="connsiteX32" fmla="*/ 811252 w 1389859"/>
              <a:gd name="connsiteY32" fmla="*/ 0 h 1391680"/>
              <a:gd name="connsiteX33" fmla="*/ 1332151 w 1389859"/>
              <a:gd name="connsiteY33" fmla="*/ 0 h 1391680"/>
              <a:gd name="connsiteX34" fmla="*/ 1389859 w 1389859"/>
              <a:gd name="connsiteY34" fmla="*/ 57708 h 1391680"/>
              <a:gd name="connsiteX35" fmla="*/ 1389859 w 1389859"/>
              <a:gd name="connsiteY35" fmla="*/ 578607 h 1391680"/>
              <a:gd name="connsiteX36" fmla="*/ 1332151 w 1389859"/>
              <a:gd name="connsiteY36" fmla="*/ 636315 h 1391680"/>
              <a:gd name="connsiteX37" fmla="*/ 811252 w 1389859"/>
              <a:gd name="connsiteY37" fmla="*/ 636315 h 1391680"/>
              <a:gd name="connsiteX38" fmla="*/ 753544 w 1389859"/>
              <a:gd name="connsiteY38" fmla="*/ 578607 h 1391680"/>
              <a:gd name="connsiteX39" fmla="*/ 753544 w 1389859"/>
              <a:gd name="connsiteY39" fmla="*/ 57708 h 1391680"/>
              <a:gd name="connsiteX40" fmla="*/ 811252 w 1389859"/>
              <a:gd name="connsiteY40" fmla="*/ 0 h 139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89859" h="1391680">
                <a:moveTo>
                  <a:pt x="119063" y="856181"/>
                </a:moveTo>
                <a:lnTo>
                  <a:pt x="119063" y="1272617"/>
                </a:lnTo>
                <a:lnTo>
                  <a:pt x="537363" y="1272617"/>
                </a:lnTo>
                <a:lnTo>
                  <a:pt x="537363" y="856181"/>
                </a:lnTo>
                <a:close/>
                <a:moveTo>
                  <a:pt x="656425" y="854315"/>
                </a:moveTo>
                <a:lnTo>
                  <a:pt x="656425" y="1272617"/>
                </a:lnTo>
                <a:lnTo>
                  <a:pt x="1074725" y="1272617"/>
                </a:lnTo>
                <a:lnTo>
                  <a:pt x="1074725" y="854315"/>
                </a:lnTo>
                <a:close/>
                <a:moveTo>
                  <a:pt x="119063" y="318819"/>
                </a:moveTo>
                <a:lnTo>
                  <a:pt x="119063" y="735253"/>
                </a:lnTo>
                <a:lnTo>
                  <a:pt x="537363" y="735253"/>
                </a:lnTo>
                <a:lnTo>
                  <a:pt x="537363" y="318819"/>
                </a:lnTo>
                <a:close/>
                <a:moveTo>
                  <a:pt x="1012170" y="258626"/>
                </a:moveTo>
                <a:lnTo>
                  <a:pt x="1131233" y="258626"/>
                </a:lnTo>
                <a:lnTo>
                  <a:pt x="1131233" y="377689"/>
                </a:lnTo>
                <a:lnTo>
                  <a:pt x="1012170" y="377689"/>
                </a:lnTo>
                <a:close/>
                <a:moveTo>
                  <a:pt x="59531" y="199756"/>
                </a:moveTo>
                <a:lnTo>
                  <a:pt x="596894" y="199756"/>
                </a:lnTo>
                <a:cubicBezTo>
                  <a:pt x="629772" y="199756"/>
                  <a:pt x="656425" y="226409"/>
                  <a:pt x="656425" y="259287"/>
                </a:cubicBezTo>
                <a:lnTo>
                  <a:pt x="656425" y="735253"/>
                </a:lnTo>
                <a:lnTo>
                  <a:pt x="1134256" y="735253"/>
                </a:lnTo>
                <a:cubicBezTo>
                  <a:pt x="1167134" y="735253"/>
                  <a:pt x="1193788" y="761906"/>
                  <a:pt x="1193788" y="794784"/>
                </a:cubicBezTo>
                <a:lnTo>
                  <a:pt x="1193788" y="1332148"/>
                </a:lnTo>
                <a:cubicBezTo>
                  <a:pt x="1193788" y="1365026"/>
                  <a:pt x="1167134" y="1391680"/>
                  <a:pt x="1134256" y="1391680"/>
                </a:cubicBezTo>
                <a:lnTo>
                  <a:pt x="59531" y="1391680"/>
                </a:lnTo>
                <a:cubicBezTo>
                  <a:pt x="26653" y="1391680"/>
                  <a:pt x="0" y="1365026"/>
                  <a:pt x="0" y="1332148"/>
                </a:cubicBezTo>
                <a:lnTo>
                  <a:pt x="0" y="259287"/>
                </a:lnTo>
                <a:cubicBezTo>
                  <a:pt x="0" y="226409"/>
                  <a:pt x="26653" y="199756"/>
                  <a:pt x="59531" y="199756"/>
                </a:cubicBezTo>
                <a:close/>
                <a:moveTo>
                  <a:pt x="868960" y="115414"/>
                </a:moveTo>
                <a:lnTo>
                  <a:pt x="868960" y="520898"/>
                </a:lnTo>
                <a:lnTo>
                  <a:pt x="1274444" y="520898"/>
                </a:lnTo>
                <a:lnTo>
                  <a:pt x="1274444" y="115414"/>
                </a:lnTo>
                <a:close/>
                <a:moveTo>
                  <a:pt x="811252" y="0"/>
                </a:moveTo>
                <a:lnTo>
                  <a:pt x="1332151" y="0"/>
                </a:lnTo>
                <a:cubicBezTo>
                  <a:pt x="1364022" y="0"/>
                  <a:pt x="1389859" y="25837"/>
                  <a:pt x="1389859" y="57708"/>
                </a:cubicBezTo>
                <a:lnTo>
                  <a:pt x="1389859" y="578607"/>
                </a:lnTo>
                <a:cubicBezTo>
                  <a:pt x="1389859" y="610478"/>
                  <a:pt x="1364022" y="636315"/>
                  <a:pt x="1332151" y="636315"/>
                </a:cubicBezTo>
                <a:lnTo>
                  <a:pt x="811252" y="636315"/>
                </a:lnTo>
                <a:cubicBezTo>
                  <a:pt x="779381" y="636315"/>
                  <a:pt x="753544" y="610478"/>
                  <a:pt x="753544" y="578607"/>
                </a:cubicBezTo>
                <a:lnTo>
                  <a:pt x="753544" y="57708"/>
                </a:lnTo>
                <a:cubicBezTo>
                  <a:pt x="753544" y="25837"/>
                  <a:pt x="779381" y="0"/>
                  <a:pt x="811252" y="0"/>
                </a:cubicBezTo>
                <a:close/>
              </a:path>
            </a:pathLst>
          </a:custGeom>
          <a:gradFill>
            <a:gsLst>
              <a:gs pos="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人力资源管理</a:t>
            </a:r>
          </a:p>
        </p:txBody>
      </p:sp>
      <p:sp>
        <p:nvSpPr>
          <p:cNvPr id="5" name="椭圆 4">
            <a:extLst>
              <a:ext uri="{FF2B5EF4-FFF2-40B4-BE49-F238E27FC236}">
                <a16:creationId xmlns:a16="http://schemas.microsoft.com/office/drawing/2014/main" id="{5581DC6C-6233-4F54-8A92-9A2350FAE19E}"/>
              </a:ext>
            </a:extLst>
          </p:cNvPr>
          <p:cNvSpPr/>
          <p:nvPr/>
        </p:nvSpPr>
        <p:spPr>
          <a:xfrm>
            <a:off x="1892300" y="1409700"/>
            <a:ext cx="8407400" cy="8407400"/>
          </a:xfrm>
          <a:prstGeom prst="ellipse">
            <a:avLst/>
          </a:prstGeom>
          <a:gradFill flip="none" rotWithShape="1">
            <a:gsLst>
              <a:gs pos="60000">
                <a:srgbClr val="0078ED">
                  <a:alpha val="0"/>
                </a:srgbClr>
              </a:gs>
              <a:gs pos="100000">
                <a:srgbClr val="0078ED">
                  <a:alpha val="7000"/>
                </a:srgbClr>
              </a:gs>
            </a:gsLst>
            <a:path path="circle">
              <a:fillToRect l="50000" t="50000" r="50000" b="50000"/>
            </a:path>
            <a:tileRect/>
          </a:gradFill>
          <a:ln w="6350" cap="flat" cmpd="sng" algn="ctr">
            <a:solidFill>
              <a:srgbClr val="FFFFFF">
                <a:lumMod val="9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6" name="椭圆 5">
            <a:extLst>
              <a:ext uri="{FF2B5EF4-FFF2-40B4-BE49-F238E27FC236}">
                <a16:creationId xmlns:a16="http://schemas.microsoft.com/office/drawing/2014/main" id="{412B5697-672B-4A2B-B94F-EF6317266322}"/>
              </a:ext>
            </a:extLst>
          </p:cNvPr>
          <p:cNvSpPr/>
          <p:nvPr/>
        </p:nvSpPr>
        <p:spPr>
          <a:xfrm>
            <a:off x="2946400" y="2463800"/>
            <a:ext cx="6299200" cy="6299200"/>
          </a:xfrm>
          <a:prstGeom prst="ellipse">
            <a:avLst/>
          </a:prstGeom>
          <a:gradFill flip="none" rotWithShape="1">
            <a:gsLst>
              <a:gs pos="60000">
                <a:srgbClr val="0078ED">
                  <a:alpha val="0"/>
                </a:srgbClr>
              </a:gs>
              <a:gs pos="100000">
                <a:srgbClr val="0078ED">
                  <a:alpha val="7000"/>
                </a:srgbClr>
              </a:gs>
            </a:gsLst>
            <a:path path="circle">
              <a:fillToRect l="50000" t="50000" r="50000" b="50000"/>
            </a:path>
            <a:tileRect/>
          </a:gradFill>
          <a:ln w="6350" cap="flat" cmpd="sng" algn="ctr">
            <a:solidFill>
              <a:srgbClr val="FFFFFF">
                <a:lumMod val="95000"/>
              </a:srgbClr>
            </a:solidFill>
            <a:prstDash val="solid"/>
            <a:miter lim="800000"/>
          </a:ln>
          <a:effectLst/>
        </p:spPr>
        <p:txBody>
          <a:bodyPr rtlCol="0" anchor="ct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7" name="椭圆 6">
            <a:extLst>
              <a:ext uri="{FF2B5EF4-FFF2-40B4-BE49-F238E27FC236}">
                <a16:creationId xmlns:a16="http://schemas.microsoft.com/office/drawing/2014/main" id="{EBFEDEF3-5F8C-4426-9D03-05EDD09AFE11}"/>
              </a:ext>
            </a:extLst>
          </p:cNvPr>
          <p:cNvSpPr/>
          <p:nvPr/>
        </p:nvSpPr>
        <p:spPr>
          <a:xfrm>
            <a:off x="3972368" y="3489768"/>
            <a:ext cx="4247265" cy="4247265"/>
          </a:xfrm>
          <a:prstGeom prst="ellipse">
            <a:avLst/>
          </a:prstGeom>
          <a:gradFill flip="none" rotWithShape="1">
            <a:gsLst>
              <a:gs pos="60000">
                <a:srgbClr val="0078ED">
                  <a:alpha val="0"/>
                </a:srgbClr>
              </a:gs>
              <a:gs pos="100000">
                <a:srgbClr val="0078ED">
                  <a:alpha val="7000"/>
                </a:srgbClr>
              </a:gs>
            </a:gsLst>
            <a:path path="circle">
              <a:fillToRect l="50000" t="50000" r="50000" b="50000"/>
            </a:path>
            <a:tileRect/>
          </a:gradFill>
          <a:ln w="6350" cap="flat" cmpd="sng" algn="ctr">
            <a:solidFill>
              <a:srgbClr val="FFFFFF">
                <a:lumMod val="9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8" name="椭圆 7">
            <a:extLst>
              <a:ext uri="{FF2B5EF4-FFF2-40B4-BE49-F238E27FC236}">
                <a16:creationId xmlns:a16="http://schemas.microsoft.com/office/drawing/2014/main" id="{64FFCDCF-2A0A-4C8C-95AD-84369A316F9A}"/>
              </a:ext>
            </a:extLst>
          </p:cNvPr>
          <p:cNvSpPr/>
          <p:nvPr/>
        </p:nvSpPr>
        <p:spPr>
          <a:xfrm>
            <a:off x="4762500" y="4279900"/>
            <a:ext cx="2667000" cy="2667000"/>
          </a:xfrm>
          <a:prstGeom prst="ellipse">
            <a:avLst/>
          </a:prstGeom>
          <a:solidFill>
            <a:srgbClr val="0078ED">
              <a:alpha val="30000"/>
            </a:srgbClr>
          </a:solidFill>
          <a:ln w="12700" cap="flat" cmpd="sng" algn="ctr">
            <a:noFill/>
            <a:prstDash val="solid"/>
            <a:miter lim="800000"/>
          </a:ln>
          <a:effectLst/>
        </p:spPr>
        <p:txBody>
          <a:bodyPr rtlCol="0" anchor="ct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9" name="椭圆 8">
            <a:extLst>
              <a:ext uri="{FF2B5EF4-FFF2-40B4-BE49-F238E27FC236}">
                <a16:creationId xmlns:a16="http://schemas.microsoft.com/office/drawing/2014/main" id="{04EC1F89-AB81-4F01-8B7D-DB88DCA8C225}"/>
              </a:ext>
            </a:extLst>
          </p:cNvPr>
          <p:cNvSpPr/>
          <p:nvPr/>
        </p:nvSpPr>
        <p:spPr>
          <a:xfrm>
            <a:off x="5498867" y="5016268"/>
            <a:ext cx="1194268" cy="1194266"/>
          </a:xfrm>
          <a:prstGeom prst="ellipse">
            <a:avLst/>
          </a:prstGeom>
          <a:solidFill>
            <a:srgbClr val="FFFFFF"/>
          </a:solidFill>
          <a:ln w="15875" cap="flat" cmpd="sng" algn="ctr">
            <a:solidFill>
              <a:srgbClr val="0078ED"/>
            </a:solidFill>
            <a:prstDash val="solid"/>
            <a:miter lim="800000"/>
          </a:ln>
          <a:effectLst/>
        </p:spPr>
        <p:txBody>
          <a:bodyPr rtlCol="0" anchor="ctr"/>
          <a:lstStyle/>
          <a:p>
            <a:pPr algn="ctr">
              <a:defRPr/>
            </a:pPr>
            <a:endParaRPr lang="zh-CN" altLang="en-US" kern="0" dirty="0">
              <a:solidFill>
                <a:srgbClr val="FFFFFF"/>
              </a:solidFill>
              <a:latin typeface="思源黑体 CN Bold" panose="020B0800000000000000" pitchFamily="34" charset="-122"/>
              <a:ea typeface="思源黑体 CN Light"/>
            </a:endParaRPr>
          </a:p>
        </p:txBody>
      </p:sp>
      <p:sp>
        <p:nvSpPr>
          <p:cNvPr id="10" name="椭圆 9">
            <a:extLst>
              <a:ext uri="{FF2B5EF4-FFF2-40B4-BE49-F238E27FC236}">
                <a16:creationId xmlns:a16="http://schemas.microsoft.com/office/drawing/2014/main" id="{72A48568-97EA-44A6-A37F-B3BB9C7D9597}"/>
              </a:ext>
            </a:extLst>
          </p:cNvPr>
          <p:cNvSpPr/>
          <p:nvPr/>
        </p:nvSpPr>
        <p:spPr>
          <a:xfrm>
            <a:off x="2083271" y="5190547"/>
            <a:ext cx="139976" cy="139976"/>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1" name="椭圆 10">
            <a:extLst>
              <a:ext uri="{FF2B5EF4-FFF2-40B4-BE49-F238E27FC236}">
                <a16:creationId xmlns:a16="http://schemas.microsoft.com/office/drawing/2014/main" id="{BBE66630-9F60-42B0-84CB-D608F9DDA6FC}"/>
              </a:ext>
            </a:extLst>
          </p:cNvPr>
          <p:cNvSpPr/>
          <p:nvPr/>
        </p:nvSpPr>
        <p:spPr>
          <a:xfrm>
            <a:off x="7832518" y="5754058"/>
            <a:ext cx="280968" cy="280968"/>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2" name="椭圆 11">
            <a:extLst>
              <a:ext uri="{FF2B5EF4-FFF2-40B4-BE49-F238E27FC236}">
                <a16:creationId xmlns:a16="http://schemas.microsoft.com/office/drawing/2014/main" id="{C8FE024E-1382-41DB-96A3-BB8BA841FCAE}"/>
              </a:ext>
            </a:extLst>
          </p:cNvPr>
          <p:cNvSpPr/>
          <p:nvPr/>
        </p:nvSpPr>
        <p:spPr>
          <a:xfrm>
            <a:off x="1077942" y="2412954"/>
            <a:ext cx="69860" cy="69860"/>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3" name="椭圆 12">
            <a:extLst>
              <a:ext uri="{FF2B5EF4-FFF2-40B4-BE49-F238E27FC236}">
                <a16:creationId xmlns:a16="http://schemas.microsoft.com/office/drawing/2014/main" id="{32170587-C643-431C-BE93-263057CA87F0}"/>
              </a:ext>
            </a:extLst>
          </p:cNvPr>
          <p:cNvSpPr/>
          <p:nvPr/>
        </p:nvSpPr>
        <p:spPr>
          <a:xfrm>
            <a:off x="10785358" y="2611797"/>
            <a:ext cx="63745" cy="63745"/>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15" name="矩形 14">
            <a:extLst>
              <a:ext uri="{FF2B5EF4-FFF2-40B4-BE49-F238E27FC236}">
                <a16:creationId xmlns:a16="http://schemas.microsoft.com/office/drawing/2014/main" id="{8F74DF02-A57C-4D69-87F6-C2204085C154}"/>
              </a:ext>
            </a:extLst>
          </p:cNvPr>
          <p:cNvSpPr/>
          <p:nvPr/>
        </p:nvSpPr>
        <p:spPr>
          <a:xfrm>
            <a:off x="8730008" y="2547396"/>
            <a:ext cx="1415773" cy="461665"/>
          </a:xfrm>
          <a:prstGeom prst="rect">
            <a:avLst/>
          </a:prstGeom>
        </p:spPr>
        <p:txBody>
          <a:bodyPr wrap="none">
            <a:spAutoFit/>
          </a:bodyPr>
          <a:lstStyle/>
          <a:p>
            <a:pPr algn="ctr">
              <a:defRPr/>
            </a:pPr>
            <a:r>
              <a:rPr lang="zh-CN" altLang="en-US" sz="2400" b="1" dirty="0">
                <a:gradFill>
                  <a:gsLst>
                    <a:gs pos="0">
                      <a:srgbClr val="0088DB"/>
                    </a:gs>
                    <a:gs pos="100000">
                      <a:srgbClr val="0059BF"/>
                    </a:gs>
                  </a:gsLst>
                  <a:lin ang="2700000" scaled="1"/>
                </a:gradFill>
                <a:latin typeface="思源黑体 CN Bold" panose="020B0800000000000000" pitchFamily="34" charset="-122"/>
                <a:ea typeface="思源黑体 CN Bold" panose="020B0800000000000000" pitchFamily="34" charset="-122"/>
              </a:rPr>
              <a:t>添加标题</a:t>
            </a:r>
          </a:p>
        </p:txBody>
      </p:sp>
      <p:sp>
        <p:nvSpPr>
          <p:cNvPr id="16" name="矩形 15">
            <a:extLst>
              <a:ext uri="{FF2B5EF4-FFF2-40B4-BE49-F238E27FC236}">
                <a16:creationId xmlns:a16="http://schemas.microsoft.com/office/drawing/2014/main" id="{2BB5258F-4305-4C39-99E3-083C59C29A5B}"/>
              </a:ext>
            </a:extLst>
          </p:cNvPr>
          <p:cNvSpPr/>
          <p:nvPr/>
        </p:nvSpPr>
        <p:spPr>
          <a:xfrm>
            <a:off x="8077706" y="2985888"/>
            <a:ext cx="2720376" cy="1056184"/>
          </a:xfrm>
          <a:prstGeom prst="rect">
            <a:avLst/>
          </a:prstGeom>
          <a:noFill/>
        </p:spPr>
        <p:txBody>
          <a:bodyPr wrap="square" lIns="45719" tIns="22859" rIns="45719" bIns="22859" rtlCol="0">
            <a:spAutoFit/>
          </a:bodyPr>
          <a:lstStyle/>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文本单击此处键入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单击此处键入文本单击</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a:t>
            </a:r>
          </a:p>
        </p:txBody>
      </p:sp>
      <p:grpSp>
        <p:nvGrpSpPr>
          <p:cNvPr id="17" name="组合 16">
            <a:extLst>
              <a:ext uri="{FF2B5EF4-FFF2-40B4-BE49-F238E27FC236}">
                <a16:creationId xmlns:a16="http://schemas.microsoft.com/office/drawing/2014/main" id="{D7BE4C08-DC65-4EEC-B628-B063669227E4}"/>
              </a:ext>
            </a:extLst>
          </p:cNvPr>
          <p:cNvGrpSpPr/>
          <p:nvPr/>
        </p:nvGrpSpPr>
        <p:grpSpPr>
          <a:xfrm>
            <a:off x="9231971" y="2008366"/>
            <a:ext cx="411846" cy="396013"/>
            <a:chOff x="6585064" y="2629908"/>
            <a:chExt cx="1662073" cy="1598177"/>
          </a:xfrm>
        </p:grpSpPr>
        <p:sp>
          <p:nvSpPr>
            <p:cNvPr id="18" name="任意多边形: 形状 17">
              <a:extLst>
                <a:ext uri="{FF2B5EF4-FFF2-40B4-BE49-F238E27FC236}">
                  <a16:creationId xmlns:a16="http://schemas.microsoft.com/office/drawing/2014/main" id="{6DBCE5F7-3DC0-4036-9504-7265D727A02B}"/>
                </a:ext>
              </a:extLst>
            </p:cNvPr>
            <p:cNvSpPr/>
            <p:nvPr/>
          </p:nvSpPr>
          <p:spPr>
            <a:xfrm>
              <a:off x="6585064" y="2629908"/>
              <a:ext cx="1662073" cy="1598177"/>
            </a:xfrm>
            <a:custGeom>
              <a:avLst/>
              <a:gdLst>
                <a:gd name="connsiteX0" fmla="*/ 1279599 w 1662073"/>
                <a:gd name="connsiteY0" fmla="*/ 1598177 h 1598177"/>
                <a:gd name="connsiteX1" fmla="*/ 1273544 w 1662073"/>
                <a:gd name="connsiteY1" fmla="*/ 1597896 h 1598177"/>
                <a:gd name="connsiteX2" fmla="*/ 127823 w 1662073"/>
                <a:gd name="connsiteY2" fmla="*/ 1597677 h 1598177"/>
                <a:gd name="connsiteX3" fmla="*/ 37395 w 1662073"/>
                <a:gd name="connsiteY3" fmla="*/ 1560156 h 1598177"/>
                <a:gd name="connsiteX4" fmla="*/ 0 w 1662073"/>
                <a:gd name="connsiteY4" fmla="*/ 1469681 h 1598177"/>
                <a:gd name="connsiteX5" fmla="*/ 468 w 1662073"/>
                <a:gd name="connsiteY5" fmla="*/ 760210 h 1598177"/>
                <a:gd name="connsiteX6" fmla="*/ 112184 w 1662073"/>
                <a:gd name="connsiteY6" fmla="*/ 633433 h 1598177"/>
                <a:gd name="connsiteX7" fmla="*/ 488753 w 1662073"/>
                <a:gd name="connsiteY7" fmla="*/ 527803 h 1598177"/>
                <a:gd name="connsiteX8" fmla="*/ 638769 w 1662073"/>
                <a:gd name="connsiteY8" fmla="*/ 249824 h 1598177"/>
                <a:gd name="connsiteX9" fmla="*/ 888452 w 1662073"/>
                <a:gd name="connsiteY9" fmla="*/ 0 h 1598177"/>
                <a:gd name="connsiteX10" fmla="*/ 1128959 w 1662073"/>
                <a:gd name="connsiteY10" fmla="*/ 182729 h 1598177"/>
                <a:gd name="connsiteX11" fmla="*/ 1132736 w 1662073"/>
                <a:gd name="connsiteY11" fmla="*/ 194310 h 1598177"/>
                <a:gd name="connsiteX12" fmla="*/ 1150465 w 1662073"/>
                <a:gd name="connsiteY12" fmla="*/ 354126 h 1598177"/>
                <a:gd name="connsiteX13" fmla="*/ 1133609 w 1662073"/>
                <a:gd name="connsiteY13" fmla="*/ 511197 h 1598177"/>
                <a:gd name="connsiteX14" fmla="*/ 1406017 w 1662073"/>
                <a:gd name="connsiteY14" fmla="*/ 511416 h 1598177"/>
                <a:gd name="connsiteX15" fmla="*/ 1422061 w 1662073"/>
                <a:gd name="connsiteY15" fmla="*/ 512524 h 1598177"/>
                <a:gd name="connsiteX16" fmla="*/ 1623955 w 1662073"/>
                <a:gd name="connsiteY16" fmla="*/ 632028 h 1598177"/>
                <a:gd name="connsiteX17" fmla="*/ 1661662 w 1662073"/>
                <a:gd name="connsiteY17" fmla="*/ 779156 h 1598177"/>
                <a:gd name="connsiteX18" fmla="*/ 1657354 w 1662073"/>
                <a:gd name="connsiteY18" fmla="*/ 817144 h 1598177"/>
                <a:gd name="connsiteX19" fmla="*/ 1519855 w 1662073"/>
                <a:gd name="connsiteY19" fmla="*/ 1424450 h 1598177"/>
                <a:gd name="connsiteX20" fmla="*/ 1503435 w 1662073"/>
                <a:gd name="connsiteY20" fmla="*/ 1462797 h 1598177"/>
                <a:gd name="connsiteX21" fmla="*/ 1414943 w 1662073"/>
                <a:gd name="connsiteY21" fmla="*/ 1558999 h 1598177"/>
                <a:gd name="connsiteX22" fmla="*/ 1279599 w 1662073"/>
                <a:gd name="connsiteY22" fmla="*/ 1598177 h 1598177"/>
                <a:gd name="connsiteX23" fmla="*/ 888454 w 1662073"/>
                <a:gd name="connsiteY23" fmla="*/ 127859 h 1598177"/>
                <a:gd name="connsiteX24" fmla="*/ 766624 w 1662073"/>
                <a:gd name="connsiteY24" fmla="*/ 249829 h 1598177"/>
                <a:gd name="connsiteX25" fmla="*/ 570191 w 1662073"/>
                <a:gd name="connsiteY25" fmla="*/ 626383 h 1598177"/>
                <a:gd name="connsiteX26" fmla="*/ 128447 w 1662073"/>
                <a:gd name="connsiteY26" fmla="*/ 760262 h 1598177"/>
                <a:gd name="connsiteX27" fmla="*/ 127853 w 1662073"/>
                <a:gd name="connsiteY27" fmla="*/ 1469793 h 1598177"/>
                <a:gd name="connsiteX28" fmla="*/ 1279599 w 1662073"/>
                <a:gd name="connsiteY28" fmla="*/ 1470042 h 1598177"/>
                <a:gd name="connsiteX29" fmla="*/ 1284499 w 1662073"/>
                <a:gd name="connsiteY29" fmla="*/ 1470229 h 1598177"/>
                <a:gd name="connsiteX30" fmla="*/ 1346741 w 1662073"/>
                <a:gd name="connsiteY30" fmla="*/ 1450845 h 1598177"/>
                <a:gd name="connsiteX31" fmla="*/ 1391221 w 1662073"/>
                <a:gd name="connsiteY31" fmla="*/ 1401433 h 1598177"/>
                <a:gd name="connsiteX32" fmla="*/ 1396121 w 1662073"/>
                <a:gd name="connsiteY32" fmla="*/ 1393270 h 1598177"/>
                <a:gd name="connsiteX33" fmla="*/ 1533309 w 1662073"/>
                <a:gd name="connsiteY33" fmla="*/ 786369 h 1598177"/>
                <a:gd name="connsiteX34" fmla="*/ 1533840 w 1662073"/>
                <a:gd name="connsiteY34" fmla="*/ 774273 h 1598177"/>
                <a:gd name="connsiteX35" fmla="*/ 1515673 w 1662073"/>
                <a:gd name="connsiteY35" fmla="*/ 699982 h 1598177"/>
                <a:gd name="connsiteX36" fmla="*/ 1412821 w 1662073"/>
                <a:gd name="connsiteY36" fmla="*/ 640067 h 1598177"/>
                <a:gd name="connsiteX37" fmla="*/ 1403925 w 1662073"/>
                <a:gd name="connsiteY37" fmla="*/ 639083 h 1598177"/>
                <a:gd name="connsiteX38" fmla="*/ 1049237 w 1662073"/>
                <a:gd name="connsiteY38" fmla="*/ 638990 h 1598177"/>
                <a:gd name="connsiteX39" fmla="*/ 997173 w 1662073"/>
                <a:gd name="connsiteY39" fmla="*/ 612083 h 1598177"/>
                <a:gd name="connsiteX40" fmla="*/ 988931 w 1662073"/>
                <a:gd name="connsiteY40" fmla="*/ 554056 h 1598177"/>
                <a:gd name="connsiteX41" fmla="*/ 1022612 w 1662073"/>
                <a:gd name="connsiteY41" fmla="*/ 354128 h 1598177"/>
                <a:gd name="connsiteX42" fmla="*/ 1009846 w 1662073"/>
                <a:gd name="connsiteY42" fmla="*/ 231049 h 1598177"/>
                <a:gd name="connsiteX43" fmla="*/ 1007192 w 1662073"/>
                <a:gd name="connsiteY43" fmla="*/ 222450 h 1598177"/>
                <a:gd name="connsiteX44" fmla="*/ 888454 w 1662073"/>
                <a:gd name="connsiteY44" fmla="*/ 127859 h 159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662073" h="1598177">
                  <a:moveTo>
                    <a:pt x="1279599" y="1598177"/>
                  </a:moveTo>
                  <a:cubicBezTo>
                    <a:pt x="1277570" y="1598177"/>
                    <a:pt x="1275541" y="1598084"/>
                    <a:pt x="1273544" y="1597896"/>
                  </a:cubicBezTo>
                  <a:lnTo>
                    <a:pt x="127823" y="1597677"/>
                  </a:lnTo>
                  <a:cubicBezTo>
                    <a:pt x="93644" y="1597677"/>
                    <a:pt x="61524" y="1584349"/>
                    <a:pt x="37395" y="1560156"/>
                  </a:cubicBezTo>
                  <a:cubicBezTo>
                    <a:pt x="13235" y="1535997"/>
                    <a:pt x="-30" y="1503847"/>
                    <a:pt x="0" y="1469681"/>
                  </a:cubicBezTo>
                  <a:lnTo>
                    <a:pt x="468" y="760210"/>
                  </a:lnTo>
                  <a:cubicBezTo>
                    <a:pt x="531" y="696080"/>
                    <a:pt x="48569" y="641581"/>
                    <a:pt x="112184" y="633433"/>
                  </a:cubicBezTo>
                  <a:cubicBezTo>
                    <a:pt x="293820" y="610131"/>
                    <a:pt x="438124" y="569662"/>
                    <a:pt x="488753" y="527803"/>
                  </a:cubicBezTo>
                  <a:cubicBezTo>
                    <a:pt x="568693" y="461800"/>
                    <a:pt x="638769" y="331902"/>
                    <a:pt x="638769" y="249824"/>
                  </a:cubicBezTo>
                  <a:cubicBezTo>
                    <a:pt x="638769" y="109734"/>
                    <a:pt x="748457" y="0"/>
                    <a:pt x="888452" y="0"/>
                  </a:cubicBezTo>
                  <a:cubicBezTo>
                    <a:pt x="1001541" y="0"/>
                    <a:pt x="1098899" y="74587"/>
                    <a:pt x="1128959" y="182729"/>
                  </a:cubicBezTo>
                  <a:cubicBezTo>
                    <a:pt x="1130604" y="186453"/>
                    <a:pt x="1131869" y="190332"/>
                    <a:pt x="1132736" y="194310"/>
                  </a:cubicBezTo>
                  <a:cubicBezTo>
                    <a:pt x="1144504" y="247779"/>
                    <a:pt x="1150465" y="301546"/>
                    <a:pt x="1150465" y="354126"/>
                  </a:cubicBezTo>
                  <a:cubicBezTo>
                    <a:pt x="1150465" y="407238"/>
                    <a:pt x="1144815" y="459803"/>
                    <a:pt x="1133609" y="511197"/>
                  </a:cubicBezTo>
                  <a:lnTo>
                    <a:pt x="1406017" y="511416"/>
                  </a:lnTo>
                  <a:cubicBezTo>
                    <a:pt x="1411604" y="511416"/>
                    <a:pt x="1416880" y="511791"/>
                    <a:pt x="1422061" y="512524"/>
                  </a:cubicBezTo>
                  <a:cubicBezTo>
                    <a:pt x="1505248" y="517238"/>
                    <a:pt x="1580505" y="561688"/>
                    <a:pt x="1623955" y="632028"/>
                  </a:cubicBezTo>
                  <a:cubicBezTo>
                    <a:pt x="1651487" y="675181"/>
                    <a:pt x="1664628" y="726200"/>
                    <a:pt x="1661662" y="779156"/>
                  </a:cubicBezTo>
                  <a:cubicBezTo>
                    <a:pt x="1662140" y="791963"/>
                    <a:pt x="1660688" y="804769"/>
                    <a:pt x="1657354" y="817144"/>
                  </a:cubicBezTo>
                  <a:lnTo>
                    <a:pt x="1519855" y="1424450"/>
                  </a:lnTo>
                  <a:cubicBezTo>
                    <a:pt x="1515829" y="1439589"/>
                    <a:pt x="1510460" y="1451872"/>
                    <a:pt x="1503435" y="1462797"/>
                  </a:cubicBezTo>
                  <a:cubicBezTo>
                    <a:pt x="1482521" y="1502564"/>
                    <a:pt x="1452026" y="1535776"/>
                    <a:pt x="1414943" y="1558999"/>
                  </a:cubicBezTo>
                  <a:cubicBezTo>
                    <a:pt x="1374678" y="1584568"/>
                    <a:pt x="1327763" y="1598177"/>
                    <a:pt x="1279599" y="1598177"/>
                  </a:cubicBezTo>
                  <a:close/>
                  <a:moveTo>
                    <a:pt x="888454" y="127859"/>
                  </a:moveTo>
                  <a:cubicBezTo>
                    <a:pt x="819002" y="127859"/>
                    <a:pt x="766624" y="180298"/>
                    <a:pt x="766624" y="249829"/>
                  </a:cubicBezTo>
                  <a:cubicBezTo>
                    <a:pt x="766624" y="383972"/>
                    <a:pt x="666738" y="546631"/>
                    <a:pt x="570191" y="626383"/>
                  </a:cubicBezTo>
                  <a:cubicBezTo>
                    <a:pt x="478796" y="701922"/>
                    <a:pt x="279493" y="740878"/>
                    <a:pt x="128447" y="760262"/>
                  </a:cubicBezTo>
                  <a:lnTo>
                    <a:pt x="127853" y="1469793"/>
                  </a:lnTo>
                  <a:lnTo>
                    <a:pt x="1279599" y="1470042"/>
                  </a:lnTo>
                  <a:cubicBezTo>
                    <a:pt x="1281254" y="1470042"/>
                    <a:pt x="1282877" y="1470105"/>
                    <a:pt x="1284499" y="1470229"/>
                  </a:cubicBezTo>
                  <a:cubicBezTo>
                    <a:pt x="1306596" y="1469388"/>
                    <a:pt x="1328074" y="1462699"/>
                    <a:pt x="1346741" y="1450845"/>
                  </a:cubicBezTo>
                  <a:cubicBezTo>
                    <a:pt x="1365533" y="1439079"/>
                    <a:pt x="1380797" y="1422065"/>
                    <a:pt x="1391221" y="1401433"/>
                  </a:cubicBezTo>
                  <a:cubicBezTo>
                    <a:pt x="1392648" y="1398593"/>
                    <a:pt x="1394286" y="1395864"/>
                    <a:pt x="1396121" y="1393270"/>
                  </a:cubicBezTo>
                  <a:lnTo>
                    <a:pt x="1533309" y="786369"/>
                  </a:lnTo>
                  <a:cubicBezTo>
                    <a:pt x="1533027" y="783138"/>
                    <a:pt x="1533621" y="777521"/>
                    <a:pt x="1533840" y="774273"/>
                  </a:cubicBezTo>
                  <a:cubicBezTo>
                    <a:pt x="1535806" y="747398"/>
                    <a:pt x="1529501" y="721708"/>
                    <a:pt x="1515673" y="699982"/>
                  </a:cubicBezTo>
                  <a:cubicBezTo>
                    <a:pt x="1493386" y="663930"/>
                    <a:pt x="1455117" y="641815"/>
                    <a:pt x="1412821" y="640067"/>
                  </a:cubicBezTo>
                  <a:cubicBezTo>
                    <a:pt x="1409836" y="639950"/>
                    <a:pt x="1406863" y="639621"/>
                    <a:pt x="1403925" y="639083"/>
                  </a:cubicBezTo>
                  <a:lnTo>
                    <a:pt x="1049237" y="638990"/>
                  </a:lnTo>
                  <a:cubicBezTo>
                    <a:pt x="1028553" y="638963"/>
                    <a:pt x="1009158" y="628940"/>
                    <a:pt x="997173" y="612083"/>
                  </a:cubicBezTo>
                  <a:cubicBezTo>
                    <a:pt x="985207" y="595209"/>
                    <a:pt x="982137" y="573593"/>
                    <a:pt x="988931" y="554056"/>
                  </a:cubicBezTo>
                  <a:cubicBezTo>
                    <a:pt x="1011281" y="489817"/>
                    <a:pt x="1022612" y="422549"/>
                    <a:pt x="1022612" y="354128"/>
                  </a:cubicBezTo>
                  <a:cubicBezTo>
                    <a:pt x="1022612" y="313783"/>
                    <a:pt x="1018304" y="272440"/>
                    <a:pt x="1009846" y="231049"/>
                  </a:cubicBezTo>
                  <a:cubicBezTo>
                    <a:pt x="1008749" y="228253"/>
                    <a:pt x="1007861" y="225379"/>
                    <a:pt x="1007192" y="222450"/>
                  </a:cubicBezTo>
                  <a:cubicBezTo>
                    <a:pt x="994302" y="166767"/>
                    <a:pt x="945483" y="127859"/>
                    <a:pt x="888454" y="127859"/>
                  </a:cubicBezTo>
                  <a:close/>
                </a:path>
              </a:pathLst>
            </a:custGeom>
            <a:solidFill>
              <a:srgbClr val="000000">
                <a:lumMod val="75000"/>
                <a:lumOff val="25000"/>
              </a:srgbClr>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sp>
          <p:nvSpPr>
            <p:cNvPr id="19" name="任意多边形: 形状 18">
              <a:extLst>
                <a:ext uri="{FF2B5EF4-FFF2-40B4-BE49-F238E27FC236}">
                  <a16:creationId xmlns:a16="http://schemas.microsoft.com/office/drawing/2014/main" id="{74578591-F1A9-43E7-B782-D47BB9915076}"/>
                </a:ext>
              </a:extLst>
            </p:cNvPr>
            <p:cNvSpPr/>
            <p:nvPr/>
          </p:nvSpPr>
          <p:spPr>
            <a:xfrm>
              <a:off x="6840719" y="3493073"/>
              <a:ext cx="159816" cy="511414"/>
            </a:xfrm>
            <a:custGeom>
              <a:avLst/>
              <a:gdLst>
                <a:gd name="connsiteX0" fmla="*/ 108675 w 159816"/>
                <a:gd name="connsiteY0" fmla="*/ 511414 h 511414"/>
                <a:gd name="connsiteX1" fmla="*/ 0 w 159816"/>
                <a:gd name="connsiteY1" fmla="*/ 511414 h 511414"/>
                <a:gd name="connsiteX2" fmla="*/ 0 w 159816"/>
                <a:gd name="connsiteY2" fmla="*/ 0 h 511414"/>
                <a:gd name="connsiteX3" fmla="*/ 108675 w 159816"/>
                <a:gd name="connsiteY3" fmla="*/ 0 h 511414"/>
                <a:gd name="connsiteX4" fmla="*/ 159816 w 159816"/>
                <a:gd name="connsiteY4" fmla="*/ 63927 h 511414"/>
                <a:gd name="connsiteX5" fmla="*/ 159816 w 159816"/>
                <a:gd name="connsiteY5" fmla="*/ 447488 h 511414"/>
                <a:gd name="connsiteX6" fmla="*/ 108675 w 159816"/>
                <a:gd name="connsiteY6" fmla="*/ 511414 h 511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816" h="511414">
                  <a:moveTo>
                    <a:pt x="108675" y="511414"/>
                  </a:moveTo>
                  <a:lnTo>
                    <a:pt x="0" y="511414"/>
                  </a:lnTo>
                  <a:lnTo>
                    <a:pt x="0" y="0"/>
                  </a:lnTo>
                  <a:lnTo>
                    <a:pt x="108675" y="0"/>
                  </a:lnTo>
                  <a:cubicBezTo>
                    <a:pt x="136920" y="0"/>
                    <a:pt x="159816" y="28620"/>
                    <a:pt x="159816" y="63927"/>
                  </a:cubicBezTo>
                  <a:lnTo>
                    <a:pt x="159816" y="447488"/>
                  </a:lnTo>
                  <a:cubicBezTo>
                    <a:pt x="159816" y="482794"/>
                    <a:pt x="136920" y="511414"/>
                    <a:pt x="108675" y="511414"/>
                  </a:cubicBezTo>
                  <a:close/>
                </a:path>
              </a:pathLst>
            </a:custGeom>
            <a:solidFill>
              <a:srgbClr val="0078ED"/>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grpSp>
      <p:sp>
        <p:nvSpPr>
          <p:cNvPr id="21" name="矩形 20">
            <a:extLst>
              <a:ext uri="{FF2B5EF4-FFF2-40B4-BE49-F238E27FC236}">
                <a16:creationId xmlns:a16="http://schemas.microsoft.com/office/drawing/2014/main" id="{E1244D8D-4829-4FA3-8A8E-F44E79946737}"/>
              </a:ext>
            </a:extLst>
          </p:cNvPr>
          <p:cNvSpPr/>
          <p:nvPr/>
        </p:nvSpPr>
        <p:spPr>
          <a:xfrm>
            <a:off x="2046221" y="2547389"/>
            <a:ext cx="1415773" cy="461665"/>
          </a:xfrm>
          <a:prstGeom prst="rect">
            <a:avLst/>
          </a:prstGeom>
        </p:spPr>
        <p:txBody>
          <a:bodyPr wrap="none">
            <a:spAutoFit/>
          </a:bodyPr>
          <a:lstStyle/>
          <a:p>
            <a:pPr algn="ctr">
              <a:defRPr/>
            </a:pPr>
            <a:r>
              <a:rPr lang="zh-CN" altLang="en-US" sz="2400" b="1" dirty="0">
                <a:gradFill>
                  <a:gsLst>
                    <a:gs pos="0">
                      <a:srgbClr val="0088DB"/>
                    </a:gs>
                    <a:gs pos="100000">
                      <a:srgbClr val="0059BF"/>
                    </a:gs>
                  </a:gsLst>
                  <a:lin ang="2700000" scaled="1"/>
                </a:gradFill>
                <a:latin typeface="思源黑体 CN Bold" panose="020B0800000000000000" pitchFamily="34" charset="-122"/>
                <a:ea typeface="思源黑体 CN Bold" panose="020B0800000000000000" pitchFamily="34" charset="-122"/>
              </a:rPr>
              <a:t>添加标题</a:t>
            </a:r>
          </a:p>
        </p:txBody>
      </p:sp>
      <p:sp>
        <p:nvSpPr>
          <p:cNvPr id="22" name="矩形 21">
            <a:extLst>
              <a:ext uri="{FF2B5EF4-FFF2-40B4-BE49-F238E27FC236}">
                <a16:creationId xmlns:a16="http://schemas.microsoft.com/office/drawing/2014/main" id="{013741A3-0A63-474B-A128-E31BB11BEA45}"/>
              </a:ext>
            </a:extLst>
          </p:cNvPr>
          <p:cNvSpPr/>
          <p:nvPr/>
        </p:nvSpPr>
        <p:spPr>
          <a:xfrm>
            <a:off x="1393919" y="2985880"/>
            <a:ext cx="2720376" cy="1056185"/>
          </a:xfrm>
          <a:prstGeom prst="rect">
            <a:avLst/>
          </a:prstGeom>
          <a:noFill/>
        </p:spPr>
        <p:txBody>
          <a:bodyPr wrap="square" lIns="45719" tIns="22859" rIns="45719" bIns="22859" rtlCol="0">
            <a:spAutoFit/>
          </a:bodyPr>
          <a:lstStyle/>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文本单击此处键入</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单击此处键入文本单击</a:t>
            </a:r>
            <a:endParaRPr lang="en-US" altLang="zh-CN"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endParaRP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a:t>
            </a:r>
          </a:p>
        </p:txBody>
      </p:sp>
      <p:grpSp>
        <p:nvGrpSpPr>
          <p:cNvPr id="23" name="组合 22">
            <a:extLst>
              <a:ext uri="{FF2B5EF4-FFF2-40B4-BE49-F238E27FC236}">
                <a16:creationId xmlns:a16="http://schemas.microsoft.com/office/drawing/2014/main" id="{290B0ED6-3667-412B-9722-30ED6271A6B5}"/>
              </a:ext>
            </a:extLst>
          </p:cNvPr>
          <p:cNvGrpSpPr/>
          <p:nvPr/>
        </p:nvGrpSpPr>
        <p:grpSpPr>
          <a:xfrm>
            <a:off x="2548184" y="2008295"/>
            <a:ext cx="411846" cy="396141"/>
            <a:chOff x="1624779" y="2629654"/>
            <a:chExt cx="1662074" cy="1598690"/>
          </a:xfrm>
        </p:grpSpPr>
        <p:sp>
          <p:nvSpPr>
            <p:cNvPr id="24" name="任意多边形: 形状 23">
              <a:extLst>
                <a:ext uri="{FF2B5EF4-FFF2-40B4-BE49-F238E27FC236}">
                  <a16:creationId xmlns:a16="http://schemas.microsoft.com/office/drawing/2014/main" id="{BA145FAF-1069-4418-A073-39A7F349A619}"/>
                </a:ext>
              </a:extLst>
            </p:cNvPr>
            <p:cNvSpPr/>
            <p:nvPr/>
          </p:nvSpPr>
          <p:spPr>
            <a:xfrm>
              <a:off x="1624779" y="2629654"/>
              <a:ext cx="1662074" cy="1598690"/>
            </a:xfrm>
            <a:custGeom>
              <a:avLst/>
              <a:gdLst>
                <a:gd name="connsiteX0" fmla="*/ 831410 w 1662074"/>
                <a:gd name="connsiteY0" fmla="*/ 897467 h 1598690"/>
                <a:gd name="connsiteX1" fmla="*/ 773789 w 1662074"/>
                <a:gd name="connsiteY1" fmla="*/ 885359 h 1598690"/>
                <a:gd name="connsiteX2" fmla="*/ 79871 w 1662074"/>
                <a:gd name="connsiteY2" fmla="*/ 579595 h 1598690"/>
                <a:gd name="connsiteX3" fmla="*/ 13 w 1662074"/>
                <a:gd name="connsiteY3" fmla="*/ 461887 h 1598690"/>
                <a:gd name="connsiteX4" fmla="*/ 76365 w 1662074"/>
                <a:gd name="connsiteY4" fmla="*/ 342393 h 1598690"/>
                <a:gd name="connsiteX5" fmla="*/ 770284 w 1662074"/>
                <a:gd name="connsiteY5" fmla="*/ 13593 h 1598690"/>
                <a:gd name="connsiteX6" fmla="*/ 892603 w 1662074"/>
                <a:gd name="connsiteY6" fmla="*/ 13626 h 1598690"/>
                <a:gd name="connsiteX7" fmla="*/ 1585744 w 1662074"/>
                <a:gd name="connsiteY7" fmla="*/ 342423 h 1598690"/>
                <a:gd name="connsiteX8" fmla="*/ 1662063 w 1662074"/>
                <a:gd name="connsiteY8" fmla="*/ 461917 h 1598690"/>
                <a:gd name="connsiteX9" fmla="*/ 1582239 w 1662074"/>
                <a:gd name="connsiteY9" fmla="*/ 579561 h 1598690"/>
                <a:gd name="connsiteX10" fmla="*/ 889129 w 1662074"/>
                <a:gd name="connsiteY10" fmla="*/ 885359 h 1598690"/>
                <a:gd name="connsiteX11" fmla="*/ 831410 w 1662074"/>
                <a:gd name="connsiteY11" fmla="*/ 897467 h 1598690"/>
                <a:gd name="connsiteX12" fmla="*/ 138692 w 1662074"/>
                <a:gd name="connsiteY12" fmla="*/ 460002 h 1598690"/>
                <a:gd name="connsiteX13" fmla="*/ 827418 w 1662074"/>
                <a:gd name="connsiteY13" fmla="*/ 763689 h 1598690"/>
                <a:gd name="connsiteX14" fmla="*/ 835501 w 1662074"/>
                <a:gd name="connsiteY14" fmla="*/ 763672 h 1598690"/>
                <a:gd name="connsiteX15" fmla="*/ 1523382 w 1662074"/>
                <a:gd name="connsiteY15" fmla="*/ 460196 h 1598690"/>
                <a:gd name="connsiteX16" fmla="*/ 835598 w 1662074"/>
                <a:gd name="connsiteY16" fmla="*/ 133771 h 1598690"/>
                <a:gd name="connsiteX17" fmla="*/ 835598 w 1662074"/>
                <a:gd name="connsiteY17" fmla="*/ 133754 h 1598690"/>
                <a:gd name="connsiteX18" fmla="*/ 827224 w 1662074"/>
                <a:gd name="connsiteY18" fmla="*/ 133754 h 1598690"/>
                <a:gd name="connsiteX19" fmla="*/ 138692 w 1662074"/>
                <a:gd name="connsiteY19" fmla="*/ 460002 h 1598690"/>
                <a:gd name="connsiteX20" fmla="*/ 1530264 w 1662074"/>
                <a:gd name="connsiteY20" fmla="*/ 463459 h 1598690"/>
                <a:gd name="connsiteX21" fmla="*/ 1530589 w 1662074"/>
                <a:gd name="connsiteY21" fmla="*/ 463459 h 1598690"/>
                <a:gd name="connsiteX22" fmla="*/ 1530264 w 1662074"/>
                <a:gd name="connsiteY22" fmla="*/ 463459 h 1598690"/>
                <a:gd name="connsiteX23" fmla="*/ 831736 w 1662074"/>
                <a:gd name="connsiteY23" fmla="*/ 1598690 h 1598690"/>
                <a:gd name="connsiteX24" fmla="*/ 774927 w 1662074"/>
                <a:gd name="connsiteY24" fmla="*/ 1585673 h 1598690"/>
                <a:gd name="connsiteX25" fmla="*/ 103731 w 1662074"/>
                <a:gd name="connsiteY25" fmla="*/ 1295361 h 1598690"/>
                <a:gd name="connsiteX26" fmla="*/ 69093 w 1662074"/>
                <a:gd name="connsiteY26" fmla="*/ 1207956 h 1598690"/>
                <a:gd name="connsiteX27" fmla="*/ 156515 w 1662074"/>
                <a:gd name="connsiteY27" fmla="*/ 1173335 h 1598690"/>
                <a:gd name="connsiteX28" fmla="*/ 830112 w 1662074"/>
                <a:gd name="connsiteY28" fmla="*/ 1464719 h 1598690"/>
                <a:gd name="connsiteX29" fmla="*/ 1472416 w 1662074"/>
                <a:gd name="connsiteY29" fmla="*/ 1173822 h 1598690"/>
                <a:gd name="connsiteX30" fmla="*/ 1560455 w 1662074"/>
                <a:gd name="connsiteY30" fmla="*/ 1206837 h 1598690"/>
                <a:gd name="connsiteX31" fmla="*/ 1527473 w 1662074"/>
                <a:gd name="connsiteY31" fmla="*/ 1294876 h 1598690"/>
                <a:gd name="connsiteX32" fmla="*/ 886564 w 1662074"/>
                <a:gd name="connsiteY32" fmla="*/ 1586225 h 1598690"/>
                <a:gd name="connsiteX33" fmla="*/ 831736 w 1662074"/>
                <a:gd name="connsiteY33" fmla="*/ 1598690 h 15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62074" h="1598690">
                  <a:moveTo>
                    <a:pt x="831410" y="897467"/>
                  </a:moveTo>
                  <a:cubicBezTo>
                    <a:pt x="811571" y="897474"/>
                    <a:pt x="791947" y="893351"/>
                    <a:pt x="773789" y="885359"/>
                  </a:cubicBezTo>
                  <a:lnTo>
                    <a:pt x="79871" y="579595"/>
                  </a:lnTo>
                  <a:cubicBezTo>
                    <a:pt x="31308" y="558186"/>
                    <a:pt x="696" y="513079"/>
                    <a:pt x="13" y="461887"/>
                  </a:cubicBezTo>
                  <a:cubicBezTo>
                    <a:pt x="-701" y="410839"/>
                    <a:pt x="28580" y="365051"/>
                    <a:pt x="76365" y="342393"/>
                  </a:cubicBezTo>
                  <a:lnTo>
                    <a:pt x="770284" y="13593"/>
                  </a:lnTo>
                  <a:cubicBezTo>
                    <a:pt x="808590" y="-4520"/>
                    <a:pt x="854297" y="-4553"/>
                    <a:pt x="892603" y="13626"/>
                  </a:cubicBezTo>
                  <a:lnTo>
                    <a:pt x="1585744" y="342423"/>
                  </a:lnTo>
                  <a:cubicBezTo>
                    <a:pt x="1633496" y="365098"/>
                    <a:pt x="1662745" y="410871"/>
                    <a:pt x="1662063" y="461917"/>
                  </a:cubicBezTo>
                  <a:cubicBezTo>
                    <a:pt x="1661349" y="513077"/>
                    <a:pt x="1630770" y="558151"/>
                    <a:pt x="1582239" y="579561"/>
                  </a:cubicBezTo>
                  <a:lnTo>
                    <a:pt x="889129" y="885359"/>
                  </a:lnTo>
                  <a:cubicBezTo>
                    <a:pt x="870934" y="893345"/>
                    <a:pt x="851280" y="897468"/>
                    <a:pt x="831410" y="897467"/>
                  </a:cubicBezTo>
                  <a:close/>
                  <a:moveTo>
                    <a:pt x="138692" y="460002"/>
                  </a:moveTo>
                  <a:lnTo>
                    <a:pt x="827418" y="763689"/>
                  </a:lnTo>
                  <a:cubicBezTo>
                    <a:pt x="829821" y="764729"/>
                    <a:pt x="833034" y="764744"/>
                    <a:pt x="835501" y="763672"/>
                  </a:cubicBezTo>
                  <a:lnTo>
                    <a:pt x="1523382" y="460196"/>
                  </a:lnTo>
                  <a:lnTo>
                    <a:pt x="835598" y="133771"/>
                  </a:lnTo>
                  <a:lnTo>
                    <a:pt x="835598" y="133754"/>
                  </a:lnTo>
                  <a:cubicBezTo>
                    <a:pt x="833131" y="132585"/>
                    <a:pt x="829724" y="132570"/>
                    <a:pt x="827224" y="133754"/>
                  </a:cubicBezTo>
                  <a:lnTo>
                    <a:pt x="138692" y="460002"/>
                  </a:lnTo>
                  <a:close/>
                  <a:moveTo>
                    <a:pt x="1530264" y="463459"/>
                  </a:moveTo>
                  <a:lnTo>
                    <a:pt x="1530589" y="463459"/>
                  </a:lnTo>
                  <a:lnTo>
                    <a:pt x="1530264" y="463459"/>
                  </a:lnTo>
                  <a:close/>
                  <a:moveTo>
                    <a:pt x="831736" y="1598690"/>
                  </a:moveTo>
                  <a:cubicBezTo>
                    <a:pt x="812485" y="1598690"/>
                    <a:pt x="793041" y="1594373"/>
                    <a:pt x="774927" y="1585673"/>
                  </a:cubicBezTo>
                  <a:lnTo>
                    <a:pt x="103731" y="1295361"/>
                  </a:lnTo>
                  <a:cubicBezTo>
                    <a:pt x="70035" y="1280786"/>
                    <a:pt x="54518" y="1241652"/>
                    <a:pt x="69093" y="1207956"/>
                  </a:cubicBezTo>
                  <a:cubicBezTo>
                    <a:pt x="83667" y="1174260"/>
                    <a:pt x="122785" y="1158678"/>
                    <a:pt x="156515" y="1173335"/>
                  </a:cubicBezTo>
                  <a:lnTo>
                    <a:pt x="830112" y="1464719"/>
                  </a:lnTo>
                  <a:lnTo>
                    <a:pt x="1472416" y="1173822"/>
                  </a:lnTo>
                  <a:cubicBezTo>
                    <a:pt x="1505788" y="1158631"/>
                    <a:pt x="1545229" y="1173352"/>
                    <a:pt x="1560455" y="1206837"/>
                  </a:cubicBezTo>
                  <a:cubicBezTo>
                    <a:pt x="1575646" y="1240256"/>
                    <a:pt x="1560877" y="1279682"/>
                    <a:pt x="1527473" y="1294876"/>
                  </a:cubicBezTo>
                  <a:lnTo>
                    <a:pt x="886564" y="1586225"/>
                  </a:lnTo>
                  <a:cubicBezTo>
                    <a:pt x="869456" y="1594502"/>
                    <a:pt x="850693" y="1598690"/>
                    <a:pt x="831736" y="1598690"/>
                  </a:cubicBezTo>
                  <a:close/>
                </a:path>
              </a:pathLst>
            </a:custGeom>
            <a:solidFill>
              <a:srgbClr val="000000">
                <a:lumMod val="75000"/>
                <a:lumOff val="25000"/>
              </a:srgbClr>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sp>
          <p:nvSpPr>
            <p:cNvPr id="25" name="任意多边形: 形状 24">
              <a:extLst>
                <a:ext uri="{FF2B5EF4-FFF2-40B4-BE49-F238E27FC236}">
                  <a16:creationId xmlns:a16="http://schemas.microsoft.com/office/drawing/2014/main" id="{C6B1DBB5-752B-4D94-8F6A-153BECE5F4C5}"/>
                </a:ext>
              </a:extLst>
            </p:cNvPr>
            <p:cNvSpPr/>
            <p:nvPr/>
          </p:nvSpPr>
          <p:spPr>
            <a:xfrm>
              <a:off x="1786756" y="3435415"/>
              <a:ext cx="1337976" cy="452311"/>
            </a:xfrm>
            <a:custGeom>
              <a:avLst/>
              <a:gdLst>
                <a:gd name="connsiteX0" fmla="*/ 1337974 w 1337976"/>
                <a:gd name="connsiteY0" fmla="*/ 0 h 452311"/>
                <a:gd name="connsiteX1" fmla="*/ 668706 w 1337976"/>
                <a:gd name="connsiteY1" fmla="*/ 290822 h 452311"/>
                <a:gd name="connsiteX2" fmla="*/ 0 w 1337976"/>
                <a:gd name="connsiteY2" fmla="*/ 630 h 452311"/>
                <a:gd name="connsiteX3" fmla="*/ 0 w 1337976"/>
                <a:gd name="connsiteY3" fmla="*/ 137511 h 452311"/>
                <a:gd name="connsiteX4" fmla="*/ 38621 w 1337976"/>
                <a:gd name="connsiteY4" fmla="*/ 196074 h 452311"/>
                <a:gd name="connsiteX5" fmla="*/ 599550 w 1337976"/>
                <a:gd name="connsiteY5" fmla="*/ 436414 h 452311"/>
                <a:gd name="connsiteX6" fmla="*/ 668708 w 1337976"/>
                <a:gd name="connsiteY6" fmla="*/ 452312 h 452311"/>
                <a:gd name="connsiteX7" fmla="*/ 737866 w 1337976"/>
                <a:gd name="connsiteY7" fmla="*/ 436414 h 452311"/>
                <a:gd name="connsiteX8" fmla="*/ 1299384 w 1337976"/>
                <a:gd name="connsiteY8" fmla="*/ 195496 h 452311"/>
                <a:gd name="connsiteX9" fmla="*/ 1337976 w 1337976"/>
                <a:gd name="connsiteY9" fmla="*/ 136943 h 452311"/>
                <a:gd name="connsiteX10" fmla="*/ 1337976 w 1337976"/>
                <a:gd name="connsiteY10" fmla="*/ 0 h 45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976" h="452311">
                  <a:moveTo>
                    <a:pt x="1337974" y="0"/>
                  </a:moveTo>
                  <a:lnTo>
                    <a:pt x="668706" y="290822"/>
                  </a:lnTo>
                  <a:lnTo>
                    <a:pt x="0" y="630"/>
                  </a:lnTo>
                  <a:lnTo>
                    <a:pt x="0" y="137511"/>
                  </a:lnTo>
                  <a:cubicBezTo>
                    <a:pt x="0" y="162999"/>
                    <a:pt x="15192" y="186036"/>
                    <a:pt x="38621" y="196074"/>
                  </a:cubicBezTo>
                  <a:lnTo>
                    <a:pt x="599550" y="436414"/>
                  </a:lnTo>
                  <a:cubicBezTo>
                    <a:pt x="621513" y="447023"/>
                    <a:pt x="645127" y="452312"/>
                    <a:pt x="668708" y="452312"/>
                  </a:cubicBezTo>
                  <a:cubicBezTo>
                    <a:pt x="692290" y="452312"/>
                    <a:pt x="715901" y="447023"/>
                    <a:pt x="737866" y="436414"/>
                  </a:cubicBezTo>
                  <a:lnTo>
                    <a:pt x="1299384" y="195496"/>
                  </a:lnTo>
                  <a:cubicBezTo>
                    <a:pt x="1322799" y="185450"/>
                    <a:pt x="1337977" y="162421"/>
                    <a:pt x="1337976" y="136943"/>
                  </a:cubicBezTo>
                  <a:lnTo>
                    <a:pt x="1337976" y="0"/>
                  </a:lnTo>
                  <a:close/>
                </a:path>
              </a:pathLst>
            </a:custGeom>
            <a:solidFill>
              <a:srgbClr val="0078ED"/>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grpSp>
      <p:sp>
        <p:nvSpPr>
          <p:cNvPr id="27" name="矩形 26">
            <a:extLst>
              <a:ext uri="{FF2B5EF4-FFF2-40B4-BE49-F238E27FC236}">
                <a16:creationId xmlns:a16="http://schemas.microsoft.com/office/drawing/2014/main" id="{C2D0BA08-2693-449F-8251-10BCA685F260}"/>
              </a:ext>
            </a:extLst>
          </p:cNvPr>
          <p:cNvSpPr/>
          <p:nvPr/>
        </p:nvSpPr>
        <p:spPr>
          <a:xfrm>
            <a:off x="5388116" y="2550890"/>
            <a:ext cx="1415773" cy="461665"/>
          </a:xfrm>
          <a:prstGeom prst="rect">
            <a:avLst/>
          </a:prstGeom>
        </p:spPr>
        <p:txBody>
          <a:bodyPr wrap="none">
            <a:spAutoFit/>
          </a:bodyPr>
          <a:lstStyle/>
          <a:p>
            <a:pPr algn="ctr">
              <a:defRPr/>
            </a:pPr>
            <a:r>
              <a:rPr lang="zh-CN" altLang="en-US" sz="2400" b="1" dirty="0">
                <a:solidFill>
                  <a:schemeClr val="tx1">
                    <a:lumMod val="65000"/>
                    <a:lumOff val="35000"/>
                  </a:schemeClr>
                </a:solidFill>
                <a:latin typeface="思源黑体 CN Bold" panose="020B0800000000000000" pitchFamily="34" charset="-122"/>
                <a:ea typeface="思源黑体 CN Bold" panose="020B0800000000000000" pitchFamily="34" charset="-122"/>
              </a:rPr>
              <a:t>添加标题</a:t>
            </a:r>
          </a:p>
        </p:txBody>
      </p:sp>
      <p:sp>
        <p:nvSpPr>
          <p:cNvPr id="28" name="矩形 27">
            <a:extLst>
              <a:ext uri="{FF2B5EF4-FFF2-40B4-BE49-F238E27FC236}">
                <a16:creationId xmlns:a16="http://schemas.microsoft.com/office/drawing/2014/main" id="{FEBDDA1B-83DD-4FAF-B503-591741DE5EC9}"/>
              </a:ext>
            </a:extLst>
          </p:cNvPr>
          <p:cNvSpPr/>
          <p:nvPr/>
        </p:nvSpPr>
        <p:spPr>
          <a:xfrm>
            <a:off x="4735814" y="2989381"/>
            <a:ext cx="2720374" cy="1056186"/>
          </a:xfrm>
          <a:prstGeom prst="rect">
            <a:avLst/>
          </a:prstGeom>
          <a:noFill/>
        </p:spPr>
        <p:txBody>
          <a:bodyPr wrap="square" lIns="45719" tIns="22859" rIns="45719" bIns="22859" rtlCol="0">
            <a:spAutoFit/>
          </a:bodyPr>
          <a:lstStyle/>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a:t>
            </a: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文本单击此处键入</a:t>
            </a: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单击此处键入文本单击</a:t>
            </a:r>
          </a:p>
          <a:p>
            <a:pPr algn="ctr">
              <a:lnSpc>
                <a:spcPct val="140000"/>
              </a:lnSpc>
            </a:pPr>
            <a:r>
              <a:rPr lang="zh-CN" altLang="en-US" sz="1200" dirty="0">
                <a:solidFill>
                  <a:srgbClr val="000000">
                    <a:lumMod val="75000"/>
                    <a:lumOff val="25000"/>
                  </a:srgbClr>
                </a:solidFill>
                <a:latin typeface="思源黑体 CN Light" panose="020B0300000000000000" pitchFamily="34" charset="-122"/>
                <a:ea typeface="思源黑体 CN Light" panose="020B0300000000000000" pitchFamily="34" charset="-122"/>
                <a:cs typeface="+mn-ea"/>
              </a:rPr>
              <a:t>单击此处键入文本</a:t>
            </a:r>
          </a:p>
        </p:txBody>
      </p:sp>
      <p:grpSp>
        <p:nvGrpSpPr>
          <p:cNvPr id="29" name="组合 28">
            <a:extLst>
              <a:ext uri="{FF2B5EF4-FFF2-40B4-BE49-F238E27FC236}">
                <a16:creationId xmlns:a16="http://schemas.microsoft.com/office/drawing/2014/main" id="{82FE6CC5-36AD-4DE5-AC2D-9E0308AA4ED9}"/>
              </a:ext>
            </a:extLst>
          </p:cNvPr>
          <p:cNvGrpSpPr/>
          <p:nvPr/>
        </p:nvGrpSpPr>
        <p:grpSpPr>
          <a:xfrm>
            <a:off x="5890078" y="2043542"/>
            <a:ext cx="411846" cy="332648"/>
            <a:chOff x="3609254" y="2757769"/>
            <a:chExt cx="1662071" cy="1342459"/>
          </a:xfrm>
        </p:grpSpPr>
        <p:sp>
          <p:nvSpPr>
            <p:cNvPr id="33" name="任意多边形: 形状 32">
              <a:extLst>
                <a:ext uri="{FF2B5EF4-FFF2-40B4-BE49-F238E27FC236}">
                  <a16:creationId xmlns:a16="http://schemas.microsoft.com/office/drawing/2014/main" id="{BEB49EA8-2DAF-4282-A11E-0104FC272F2E}"/>
                </a:ext>
              </a:extLst>
            </p:cNvPr>
            <p:cNvSpPr/>
            <p:nvPr/>
          </p:nvSpPr>
          <p:spPr>
            <a:xfrm>
              <a:off x="4104679" y="3093381"/>
              <a:ext cx="671221" cy="671221"/>
            </a:xfrm>
            <a:custGeom>
              <a:avLst/>
              <a:gdLst>
                <a:gd name="connsiteX0" fmla="*/ 335611 w 671221"/>
                <a:gd name="connsiteY0" fmla="*/ 671221 h 671221"/>
                <a:gd name="connsiteX1" fmla="*/ 0 w 671221"/>
                <a:gd name="connsiteY1" fmla="*/ 335611 h 671221"/>
                <a:gd name="connsiteX2" fmla="*/ 335611 w 671221"/>
                <a:gd name="connsiteY2" fmla="*/ 0 h 671221"/>
                <a:gd name="connsiteX3" fmla="*/ 671221 w 671221"/>
                <a:gd name="connsiteY3" fmla="*/ 335611 h 671221"/>
                <a:gd name="connsiteX4" fmla="*/ 335611 w 671221"/>
                <a:gd name="connsiteY4" fmla="*/ 671221 h 671221"/>
                <a:gd name="connsiteX5" fmla="*/ 335611 w 671221"/>
                <a:gd name="connsiteY5" fmla="*/ 159815 h 671221"/>
                <a:gd name="connsiteX6" fmla="*/ 159815 w 671221"/>
                <a:gd name="connsiteY6" fmla="*/ 335611 h 671221"/>
                <a:gd name="connsiteX7" fmla="*/ 335611 w 671221"/>
                <a:gd name="connsiteY7" fmla="*/ 511407 h 671221"/>
                <a:gd name="connsiteX8" fmla="*/ 511407 w 671221"/>
                <a:gd name="connsiteY8" fmla="*/ 335611 h 671221"/>
                <a:gd name="connsiteX9" fmla="*/ 335611 w 671221"/>
                <a:gd name="connsiteY9" fmla="*/ 159815 h 67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221" h="671221">
                  <a:moveTo>
                    <a:pt x="335611" y="671221"/>
                  </a:moveTo>
                  <a:cubicBezTo>
                    <a:pt x="150543" y="671221"/>
                    <a:pt x="0" y="520661"/>
                    <a:pt x="0" y="335611"/>
                  </a:cubicBezTo>
                  <a:cubicBezTo>
                    <a:pt x="0" y="150561"/>
                    <a:pt x="150543" y="0"/>
                    <a:pt x="335611" y="0"/>
                  </a:cubicBezTo>
                  <a:cubicBezTo>
                    <a:pt x="520678" y="0"/>
                    <a:pt x="671221" y="150561"/>
                    <a:pt x="671221" y="335611"/>
                  </a:cubicBezTo>
                  <a:cubicBezTo>
                    <a:pt x="671221" y="520661"/>
                    <a:pt x="520678" y="671221"/>
                    <a:pt x="335611" y="671221"/>
                  </a:cubicBezTo>
                  <a:close/>
                  <a:moveTo>
                    <a:pt x="335611" y="159815"/>
                  </a:moveTo>
                  <a:cubicBezTo>
                    <a:pt x="238691" y="159815"/>
                    <a:pt x="159815" y="238676"/>
                    <a:pt x="159815" y="335611"/>
                  </a:cubicBezTo>
                  <a:cubicBezTo>
                    <a:pt x="159815" y="432546"/>
                    <a:pt x="238691" y="511407"/>
                    <a:pt x="335611" y="511407"/>
                  </a:cubicBezTo>
                  <a:cubicBezTo>
                    <a:pt x="432530" y="511407"/>
                    <a:pt x="511407" y="432546"/>
                    <a:pt x="511407" y="335611"/>
                  </a:cubicBezTo>
                  <a:cubicBezTo>
                    <a:pt x="511407" y="238676"/>
                    <a:pt x="432528" y="159815"/>
                    <a:pt x="335611" y="159815"/>
                  </a:cubicBezTo>
                  <a:close/>
                </a:path>
              </a:pathLst>
            </a:custGeom>
            <a:solidFill>
              <a:srgbClr val="0078ED"/>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sp>
          <p:nvSpPr>
            <p:cNvPr id="34" name="任意多边形: 形状 33">
              <a:extLst>
                <a:ext uri="{FF2B5EF4-FFF2-40B4-BE49-F238E27FC236}">
                  <a16:creationId xmlns:a16="http://schemas.microsoft.com/office/drawing/2014/main" id="{1C602254-1C28-4802-8AA2-9F4CD6E2557F}"/>
                </a:ext>
              </a:extLst>
            </p:cNvPr>
            <p:cNvSpPr/>
            <p:nvPr/>
          </p:nvSpPr>
          <p:spPr>
            <a:xfrm>
              <a:off x="3609254" y="2757769"/>
              <a:ext cx="1662071" cy="1342459"/>
            </a:xfrm>
            <a:custGeom>
              <a:avLst/>
              <a:gdLst>
                <a:gd name="connsiteX0" fmla="*/ 831036 w 1662071"/>
                <a:gd name="connsiteY0" fmla="*/ 1342460 h 1342459"/>
                <a:gd name="connsiteX1" fmla="*/ 0 w 1662071"/>
                <a:gd name="connsiteY1" fmla="*/ 684020 h 1342459"/>
                <a:gd name="connsiteX2" fmla="*/ 0 w 1662071"/>
                <a:gd name="connsiteY2" fmla="*/ 658440 h 1342459"/>
                <a:gd name="connsiteX3" fmla="*/ 831036 w 1662071"/>
                <a:gd name="connsiteY3" fmla="*/ 0 h 1342459"/>
                <a:gd name="connsiteX4" fmla="*/ 1662072 w 1662071"/>
                <a:gd name="connsiteY4" fmla="*/ 657909 h 1342459"/>
                <a:gd name="connsiteX5" fmla="*/ 1662072 w 1662071"/>
                <a:gd name="connsiteY5" fmla="*/ 684020 h 1342459"/>
                <a:gd name="connsiteX6" fmla="*/ 831036 w 1662071"/>
                <a:gd name="connsiteY6" fmla="*/ 1342460 h 1342459"/>
                <a:gd name="connsiteX7" fmla="*/ 831036 w 1662071"/>
                <a:gd name="connsiteY7" fmla="*/ 127853 h 1342459"/>
                <a:gd name="connsiteX8" fmla="*/ 127851 w 1662071"/>
                <a:gd name="connsiteY8" fmla="*/ 658442 h 1342459"/>
                <a:gd name="connsiteX9" fmla="*/ 127851 w 1662071"/>
                <a:gd name="connsiteY9" fmla="*/ 684022 h 1342459"/>
                <a:gd name="connsiteX10" fmla="*/ 831036 w 1662071"/>
                <a:gd name="connsiteY10" fmla="*/ 1214595 h 1342459"/>
                <a:gd name="connsiteX11" fmla="*/ 1534220 w 1662071"/>
                <a:gd name="connsiteY11" fmla="*/ 683493 h 1342459"/>
                <a:gd name="connsiteX12" fmla="*/ 1534220 w 1662071"/>
                <a:gd name="connsiteY12" fmla="*/ 658756 h 1342459"/>
                <a:gd name="connsiteX13" fmla="*/ 831036 w 1662071"/>
                <a:gd name="connsiteY13" fmla="*/ 127853 h 1342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2071" h="1342459">
                  <a:moveTo>
                    <a:pt x="831036" y="1342460"/>
                  </a:moveTo>
                  <a:cubicBezTo>
                    <a:pt x="331209" y="1342460"/>
                    <a:pt x="0" y="873924"/>
                    <a:pt x="0" y="684020"/>
                  </a:cubicBezTo>
                  <a:lnTo>
                    <a:pt x="0" y="658440"/>
                  </a:lnTo>
                  <a:cubicBezTo>
                    <a:pt x="0" y="468535"/>
                    <a:pt x="331209" y="0"/>
                    <a:pt x="831036" y="0"/>
                  </a:cubicBezTo>
                  <a:cubicBezTo>
                    <a:pt x="1336200" y="0"/>
                    <a:pt x="1660450" y="462620"/>
                    <a:pt x="1662072" y="657909"/>
                  </a:cubicBezTo>
                  <a:lnTo>
                    <a:pt x="1662072" y="684020"/>
                  </a:lnTo>
                  <a:cubicBezTo>
                    <a:pt x="1660450" y="879839"/>
                    <a:pt x="1336200" y="1342460"/>
                    <a:pt x="831036" y="1342460"/>
                  </a:cubicBezTo>
                  <a:close/>
                  <a:moveTo>
                    <a:pt x="831036" y="127853"/>
                  </a:moveTo>
                  <a:cubicBezTo>
                    <a:pt x="391981" y="127853"/>
                    <a:pt x="127851" y="548600"/>
                    <a:pt x="127851" y="658442"/>
                  </a:cubicBezTo>
                  <a:lnTo>
                    <a:pt x="127851" y="684022"/>
                  </a:lnTo>
                  <a:cubicBezTo>
                    <a:pt x="127851" y="793847"/>
                    <a:pt x="391983" y="1214595"/>
                    <a:pt x="831036" y="1214595"/>
                  </a:cubicBezTo>
                  <a:cubicBezTo>
                    <a:pt x="1275426" y="1214595"/>
                    <a:pt x="1533284" y="797203"/>
                    <a:pt x="1534220" y="683493"/>
                  </a:cubicBezTo>
                  <a:lnTo>
                    <a:pt x="1534220" y="658756"/>
                  </a:lnTo>
                  <a:cubicBezTo>
                    <a:pt x="1532972" y="544745"/>
                    <a:pt x="1275146" y="127853"/>
                    <a:pt x="831036" y="127853"/>
                  </a:cubicBezTo>
                  <a:close/>
                </a:path>
              </a:pathLst>
            </a:custGeom>
            <a:solidFill>
              <a:srgbClr val="000000">
                <a:lumMod val="75000"/>
                <a:lumOff val="25000"/>
              </a:srgbClr>
            </a:solidFill>
            <a:ln w="1860" cap="flat">
              <a:noFill/>
              <a:prstDash val="solid"/>
              <a:miter/>
            </a:ln>
          </p:spPr>
          <p:txBody>
            <a:bodyPr rtlCol="0" anchor="ctr"/>
            <a:lstStyle/>
            <a:p>
              <a:pPr>
                <a:defRPr/>
              </a:pPr>
              <a:endParaRPr lang="zh-CN" altLang="en-US" sz="1600" kern="0" dirty="0">
                <a:solidFill>
                  <a:srgbClr val="000000"/>
                </a:solidFill>
                <a:latin typeface="思源黑体 CN Bold" panose="020B0800000000000000" pitchFamily="34" charset="-122"/>
                <a:ea typeface="思源黑体 CN Light"/>
              </a:endParaRPr>
            </a:p>
          </p:txBody>
        </p:sp>
      </p:grpSp>
      <p:sp>
        <p:nvSpPr>
          <p:cNvPr id="35" name="椭圆 34">
            <a:extLst>
              <a:ext uri="{FF2B5EF4-FFF2-40B4-BE49-F238E27FC236}">
                <a16:creationId xmlns:a16="http://schemas.microsoft.com/office/drawing/2014/main" id="{595B78A2-BC8E-43E1-BBCB-6399E1C7F092}"/>
              </a:ext>
            </a:extLst>
          </p:cNvPr>
          <p:cNvSpPr/>
          <p:nvPr/>
        </p:nvSpPr>
        <p:spPr>
          <a:xfrm>
            <a:off x="4498407" y="1907223"/>
            <a:ext cx="136318" cy="136318"/>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sp>
        <p:nvSpPr>
          <p:cNvPr id="36" name="椭圆 35">
            <a:extLst>
              <a:ext uri="{FF2B5EF4-FFF2-40B4-BE49-F238E27FC236}">
                <a16:creationId xmlns:a16="http://schemas.microsoft.com/office/drawing/2014/main" id="{D934361B-F3FC-4F16-9FED-9C83E6A529BF}"/>
              </a:ext>
            </a:extLst>
          </p:cNvPr>
          <p:cNvSpPr/>
          <p:nvPr/>
        </p:nvSpPr>
        <p:spPr>
          <a:xfrm>
            <a:off x="11497269" y="5685205"/>
            <a:ext cx="136318" cy="136318"/>
          </a:xfrm>
          <a:prstGeom prst="ellipse">
            <a:avLst/>
          </a:prstGeom>
          <a:gradFill flip="none" rotWithShape="1">
            <a:gsLst>
              <a:gs pos="0">
                <a:srgbClr val="0078ED"/>
              </a:gs>
              <a:gs pos="100000">
                <a:srgbClr val="61C8CE"/>
              </a:gs>
            </a:gsLst>
            <a:lin ang="2700000" scaled="1"/>
            <a:tileRect/>
          </a:gradFill>
          <a:ln w="12700" cap="flat" cmpd="sng" algn="ctr">
            <a:noFill/>
            <a:prstDash val="solid"/>
            <a:miter lim="800000"/>
          </a:ln>
          <a:effectLst/>
        </p:spPr>
        <p:txBody>
          <a:bodyPr rtlCol="0" anchor="ctr"/>
          <a:lstStyle/>
          <a:p>
            <a:pPr algn="ctr">
              <a:defRPr/>
            </a:pPr>
            <a:endParaRPr lang="zh-CN" altLang="en-US" b="1" kern="0" dirty="0">
              <a:solidFill>
                <a:prstClr val="white"/>
              </a:solidFill>
              <a:latin typeface="思源黑体 CN Bold" panose="020B0800000000000000" pitchFamily="34" charset="-122"/>
              <a:ea typeface="微软雅黑 Light"/>
            </a:endParaRPr>
          </a:p>
        </p:txBody>
      </p:sp>
      <p:grpSp>
        <p:nvGrpSpPr>
          <p:cNvPr id="37" name="图形 20">
            <a:extLst>
              <a:ext uri="{FF2B5EF4-FFF2-40B4-BE49-F238E27FC236}">
                <a16:creationId xmlns:a16="http://schemas.microsoft.com/office/drawing/2014/main" id="{DEBDE81C-738B-4436-A05B-2CE9E7FCFB58}"/>
              </a:ext>
            </a:extLst>
          </p:cNvPr>
          <p:cNvGrpSpPr/>
          <p:nvPr/>
        </p:nvGrpSpPr>
        <p:grpSpPr>
          <a:xfrm>
            <a:off x="5813992" y="5331392"/>
            <a:ext cx="564019" cy="564019"/>
            <a:chOff x="11531672" y="2085584"/>
            <a:chExt cx="1905000" cy="1905000"/>
          </a:xfrm>
        </p:grpSpPr>
        <p:sp>
          <p:nvSpPr>
            <p:cNvPr id="38" name="任意多边形: 形状 37">
              <a:extLst>
                <a:ext uri="{FF2B5EF4-FFF2-40B4-BE49-F238E27FC236}">
                  <a16:creationId xmlns:a16="http://schemas.microsoft.com/office/drawing/2014/main" id="{5A1E7423-39B7-4B2D-AA1F-338293ABF088}"/>
                </a:ext>
              </a:extLst>
            </p:cNvPr>
            <p:cNvSpPr/>
            <p:nvPr/>
          </p:nvSpPr>
          <p:spPr>
            <a:xfrm>
              <a:off x="11749056" y="2207047"/>
              <a:ext cx="1470230" cy="1662072"/>
            </a:xfrm>
            <a:custGeom>
              <a:avLst/>
              <a:gdLst>
                <a:gd name="connsiteX0" fmla="*/ 1342385 w 1470230"/>
                <a:gd name="connsiteY0" fmla="*/ 1662072 h 1662072"/>
                <a:gd name="connsiteX1" fmla="*/ 127845 w 1470230"/>
                <a:gd name="connsiteY1" fmla="*/ 1662072 h 1662072"/>
                <a:gd name="connsiteX2" fmla="*/ 0 w 1470230"/>
                <a:gd name="connsiteY2" fmla="*/ 1534227 h 1662072"/>
                <a:gd name="connsiteX3" fmla="*/ 0 w 1470230"/>
                <a:gd name="connsiteY3" fmla="*/ 672233 h 1662072"/>
                <a:gd name="connsiteX4" fmla="*/ 42575 w 1470230"/>
                <a:gd name="connsiteY4" fmla="*/ 576973 h 1662072"/>
                <a:gd name="connsiteX5" fmla="*/ 650873 w 1470230"/>
                <a:gd name="connsiteY5" fmla="*/ 32642 h 1662072"/>
                <a:gd name="connsiteX6" fmla="*/ 821542 w 1470230"/>
                <a:gd name="connsiteY6" fmla="*/ 32798 h 1662072"/>
                <a:gd name="connsiteX7" fmla="*/ 1427782 w 1470230"/>
                <a:gd name="connsiteY7" fmla="*/ 577034 h 1662072"/>
                <a:gd name="connsiteX8" fmla="*/ 1470231 w 1470230"/>
                <a:gd name="connsiteY8" fmla="*/ 672170 h 1662072"/>
                <a:gd name="connsiteX9" fmla="*/ 1470231 w 1470230"/>
                <a:gd name="connsiteY9" fmla="*/ 1534227 h 1662072"/>
                <a:gd name="connsiteX10" fmla="*/ 1342385 w 1470230"/>
                <a:gd name="connsiteY10" fmla="*/ 1662072 h 1662072"/>
                <a:gd name="connsiteX11" fmla="*/ 736145 w 1470230"/>
                <a:gd name="connsiteY11" fmla="*/ 127903 h 1662072"/>
                <a:gd name="connsiteX12" fmla="*/ 127845 w 1470230"/>
                <a:gd name="connsiteY12" fmla="*/ 672233 h 1662072"/>
                <a:gd name="connsiteX13" fmla="*/ 127845 w 1470230"/>
                <a:gd name="connsiteY13" fmla="*/ 1534227 h 1662072"/>
                <a:gd name="connsiteX14" fmla="*/ 1342385 w 1470230"/>
                <a:gd name="connsiteY14" fmla="*/ 1534227 h 1662072"/>
                <a:gd name="connsiteX15" fmla="*/ 1342385 w 1470230"/>
                <a:gd name="connsiteY15" fmla="*/ 672170 h 1662072"/>
                <a:gd name="connsiteX16" fmla="*/ 736115 w 1470230"/>
                <a:gd name="connsiteY16" fmla="*/ 127919 h 1662072"/>
                <a:gd name="connsiteX17" fmla="*/ 736145 w 1470230"/>
                <a:gd name="connsiteY17" fmla="*/ 127903 h 1662072"/>
                <a:gd name="connsiteX18" fmla="*/ 693508 w 1470230"/>
                <a:gd name="connsiteY18" fmla="*/ 80273 h 1662072"/>
                <a:gd name="connsiteX19" fmla="*/ 693820 w 1470230"/>
                <a:gd name="connsiteY19" fmla="*/ 80273 h 1662072"/>
                <a:gd name="connsiteX20" fmla="*/ 693508 w 1470230"/>
                <a:gd name="connsiteY20" fmla="*/ 80273 h 166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0230" h="1662072">
                  <a:moveTo>
                    <a:pt x="1342385" y="1662072"/>
                  </a:moveTo>
                  <a:lnTo>
                    <a:pt x="127845" y="1662072"/>
                  </a:lnTo>
                  <a:cubicBezTo>
                    <a:pt x="57336" y="1662072"/>
                    <a:pt x="0" y="1604719"/>
                    <a:pt x="0" y="1534227"/>
                  </a:cubicBezTo>
                  <a:lnTo>
                    <a:pt x="0" y="672233"/>
                  </a:lnTo>
                  <a:cubicBezTo>
                    <a:pt x="17" y="635874"/>
                    <a:pt x="15497" y="601238"/>
                    <a:pt x="42575" y="576973"/>
                  </a:cubicBezTo>
                  <a:lnTo>
                    <a:pt x="650873" y="32642"/>
                  </a:lnTo>
                  <a:cubicBezTo>
                    <a:pt x="699564" y="-10946"/>
                    <a:pt x="772914" y="-10868"/>
                    <a:pt x="821542" y="32798"/>
                  </a:cubicBezTo>
                  <a:lnTo>
                    <a:pt x="1427782" y="577034"/>
                  </a:lnTo>
                  <a:cubicBezTo>
                    <a:pt x="1454779" y="601294"/>
                    <a:pt x="1470208" y="635874"/>
                    <a:pt x="1470231" y="672170"/>
                  </a:cubicBezTo>
                  <a:lnTo>
                    <a:pt x="1470231" y="1534227"/>
                  </a:lnTo>
                  <a:cubicBezTo>
                    <a:pt x="1470231" y="1604719"/>
                    <a:pt x="1412893" y="1662072"/>
                    <a:pt x="1342385" y="1662072"/>
                  </a:cubicBezTo>
                  <a:close/>
                  <a:moveTo>
                    <a:pt x="736145" y="127903"/>
                  </a:moveTo>
                  <a:lnTo>
                    <a:pt x="127845" y="672233"/>
                  </a:lnTo>
                  <a:lnTo>
                    <a:pt x="127845" y="1534227"/>
                  </a:lnTo>
                  <a:lnTo>
                    <a:pt x="1342385" y="1534227"/>
                  </a:lnTo>
                  <a:lnTo>
                    <a:pt x="1342385" y="672170"/>
                  </a:lnTo>
                  <a:lnTo>
                    <a:pt x="736115" y="127919"/>
                  </a:lnTo>
                  <a:lnTo>
                    <a:pt x="736145" y="127903"/>
                  </a:lnTo>
                  <a:close/>
                  <a:moveTo>
                    <a:pt x="693508" y="80273"/>
                  </a:moveTo>
                  <a:lnTo>
                    <a:pt x="693820" y="80273"/>
                  </a:lnTo>
                  <a:lnTo>
                    <a:pt x="693508" y="80273"/>
                  </a:lnTo>
                  <a:close/>
                </a:path>
              </a:pathLst>
            </a:custGeom>
            <a:solidFill>
              <a:srgbClr val="1B69F2"/>
            </a:solidFill>
            <a:ln w="1860" cap="flat">
              <a:noFill/>
              <a:prstDash val="solid"/>
              <a:miter/>
            </a:ln>
          </p:spPr>
          <p:txBody>
            <a:bodyPr rtlCol="0" anchor="ctr"/>
            <a:lstStyle/>
            <a:p>
              <a:pPr>
                <a:defRPr/>
              </a:pPr>
              <a:endParaRPr lang="zh-CN" altLang="en-US" kern="0" dirty="0">
                <a:solidFill>
                  <a:srgbClr val="000000"/>
                </a:solidFill>
                <a:latin typeface="思源黑体 CN Bold" panose="020B0800000000000000" pitchFamily="34" charset="-122"/>
                <a:ea typeface="思源黑体 CN Light"/>
              </a:endParaRPr>
            </a:p>
          </p:txBody>
        </p:sp>
        <p:sp>
          <p:nvSpPr>
            <p:cNvPr id="39" name="任意多边形: 形状 38">
              <a:extLst>
                <a:ext uri="{FF2B5EF4-FFF2-40B4-BE49-F238E27FC236}">
                  <a16:creationId xmlns:a16="http://schemas.microsoft.com/office/drawing/2014/main" id="{8AB35B2F-6EB4-466A-BDBD-EC7D74F48BBB}"/>
                </a:ext>
              </a:extLst>
            </p:cNvPr>
            <p:cNvSpPr/>
            <p:nvPr/>
          </p:nvSpPr>
          <p:spPr>
            <a:xfrm>
              <a:off x="12404269" y="3134207"/>
              <a:ext cx="159806" cy="511383"/>
            </a:xfrm>
            <a:custGeom>
              <a:avLst/>
              <a:gdLst>
                <a:gd name="connsiteX0" fmla="*/ 159807 w 159806"/>
                <a:gd name="connsiteY0" fmla="*/ 511384 h 511383"/>
                <a:gd name="connsiteX1" fmla="*/ 0 w 159806"/>
                <a:gd name="connsiteY1" fmla="*/ 511384 h 511383"/>
                <a:gd name="connsiteX2" fmla="*/ 0 w 159806"/>
                <a:gd name="connsiteY2" fmla="*/ 63923 h 511383"/>
                <a:gd name="connsiteX3" fmla="*/ 63923 w 159806"/>
                <a:gd name="connsiteY3" fmla="*/ 0 h 511383"/>
                <a:gd name="connsiteX4" fmla="*/ 95884 w 159806"/>
                <a:gd name="connsiteY4" fmla="*/ 0 h 511383"/>
                <a:gd name="connsiteX5" fmla="*/ 159807 w 159806"/>
                <a:gd name="connsiteY5" fmla="*/ 63923 h 511383"/>
                <a:gd name="connsiteX6" fmla="*/ 159807 w 159806"/>
                <a:gd name="connsiteY6" fmla="*/ 511384 h 51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806" h="511383">
                  <a:moveTo>
                    <a:pt x="159807" y="511384"/>
                  </a:moveTo>
                  <a:lnTo>
                    <a:pt x="0" y="511384"/>
                  </a:lnTo>
                  <a:lnTo>
                    <a:pt x="0" y="63923"/>
                  </a:lnTo>
                  <a:cubicBezTo>
                    <a:pt x="0" y="28618"/>
                    <a:pt x="28618" y="0"/>
                    <a:pt x="63923" y="0"/>
                  </a:cubicBezTo>
                  <a:lnTo>
                    <a:pt x="95884" y="0"/>
                  </a:lnTo>
                  <a:cubicBezTo>
                    <a:pt x="131188" y="0"/>
                    <a:pt x="159807" y="28618"/>
                    <a:pt x="159807" y="63923"/>
                  </a:cubicBezTo>
                  <a:lnTo>
                    <a:pt x="159807" y="511384"/>
                  </a:lnTo>
                  <a:close/>
                </a:path>
              </a:pathLst>
            </a:custGeom>
            <a:solidFill>
              <a:srgbClr val="0078ED"/>
            </a:solidFill>
            <a:ln w="1860" cap="flat">
              <a:noFill/>
              <a:prstDash val="solid"/>
              <a:miter/>
            </a:ln>
          </p:spPr>
          <p:txBody>
            <a:bodyPr rtlCol="0" anchor="ctr"/>
            <a:lstStyle/>
            <a:p>
              <a:pPr>
                <a:defRPr/>
              </a:pPr>
              <a:endParaRPr lang="zh-CN" altLang="en-US" kern="0" dirty="0">
                <a:solidFill>
                  <a:srgbClr val="000000"/>
                </a:solidFill>
                <a:latin typeface="思源黑体 CN Bold" panose="020B0800000000000000" pitchFamily="34" charset="-122"/>
                <a:ea typeface="思源黑体 CN Light"/>
              </a:endParaRPr>
            </a:p>
          </p:txBody>
        </p:sp>
      </p:grpSp>
    </p:spTree>
    <p:extLst>
      <p:ext uri="{BB962C8B-B14F-4D97-AF65-F5344CB8AC3E}">
        <p14:creationId xmlns:p14="http://schemas.microsoft.com/office/powerpoint/2010/main" val="75736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35" grpId="0" animBg="1"/>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2" name="任意多边形: 形状 31">
            <a:extLst>
              <a:ext uri="{FF2B5EF4-FFF2-40B4-BE49-F238E27FC236}">
                <a16:creationId xmlns:a16="http://schemas.microsoft.com/office/drawing/2014/main" id="{C6A3A5AA-8FE4-428A-AD69-6C959AB1784F}"/>
              </a:ext>
            </a:extLst>
          </p:cNvPr>
          <p:cNvSpPr/>
          <p:nvPr/>
        </p:nvSpPr>
        <p:spPr>
          <a:xfrm>
            <a:off x="542646" y="295014"/>
            <a:ext cx="569521" cy="570268"/>
          </a:xfrm>
          <a:custGeom>
            <a:avLst/>
            <a:gdLst>
              <a:gd name="connsiteX0" fmla="*/ 119063 w 1389859"/>
              <a:gd name="connsiteY0" fmla="*/ 856181 h 1391680"/>
              <a:gd name="connsiteX1" fmla="*/ 119063 w 1389859"/>
              <a:gd name="connsiteY1" fmla="*/ 1272617 h 1391680"/>
              <a:gd name="connsiteX2" fmla="*/ 537363 w 1389859"/>
              <a:gd name="connsiteY2" fmla="*/ 1272617 h 1391680"/>
              <a:gd name="connsiteX3" fmla="*/ 537363 w 1389859"/>
              <a:gd name="connsiteY3" fmla="*/ 856181 h 1391680"/>
              <a:gd name="connsiteX4" fmla="*/ 656425 w 1389859"/>
              <a:gd name="connsiteY4" fmla="*/ 854315 h 1391680"/>
              <a:gd name="connsiteX5" fmla="*/ 656425 w 1389859"/>
              <a:gd name="connsiteY5" fmla="*/ 1272617 h 1391680"/>
              <a:gd name="connsiteX6" fmla="*/ 1074725 w 1389859"/>
              <a:gd name="connsiteY6" fmla="*/ 1272617 h 1391680"/>
              <a:gd name="connsiteX7" fmla="*/ 1074725 w 1389859"/>
              <a:gd name="connsiteY7" fmla="*/ 854315 h 1391680"/>
              <a:gd name="connsiteX8" fmla="*/ 119063 w 1389859"/>
              <a:gd name="connsiteY8" fmla="*/ 318819 h 1391680"/>
              <a:gd name="connsiteX9" fmla="*/ 119063 w 1389859"/>
              <a:gd name="connsiteY9" fmla="*/ 735253 h 1391680"/>
              <a:gd name="connsiteX10" fmla="*/ 537363 w 1389859"/>
              <a:gd name="connsiteY10" fmla="*/ 735253 h 1391680"/>
              <a:gd name="connsiteX11" fmla="*/ 537363 w 1389859"/>
              <a:gd name="connsiteY11" fmla="*/ 318819 h 1391680"/>
              <a:gd name="connsiteX12" fmla="*/ 1012170 w 1389859"/>
              <a:gd name="connsiteY12" fmla="*/ 258626 h 1391680"/>
              <a:gd name="connsiteX13" fmla="*/ 1131233 w 1389859"/>
              <a:gd name="connsiteY13" fmla="*/ 258626 h 1391680"/>
              <a:gd name="connsiteX14" fmla="*/ 1131233 w 1389859"/>
              <a:gd name="connsiteY14" fmla="*/ 377689 h 1391680"/>
              <a:gd name="connsiteX15" fmla="*/ 1012170 w 1389859"/>
              <a:gd name="connsiteY15" fmla="*/ 377689 h 1391680"/>
              <a:gd name="connsiteX16" fmla="*/ 59531 w 1389859"/>
              <a:gd name="connsiteY16" fmla="*/ 199756 h 1391680"/>
              <a:gd name="connsiteX17" fmla="*/ 596894 w 1389859"/>
              <a:gd name="connsiteY17" fmla="*/ 199756 h 1391680"/>
              <a:gd name="connsiteX18" fmla="*/ 656425 w 1389859"/>
              <a:gd name="connsiteY18" fmla="*/ 259287 h 1391680"/>
              <a:gd name="connsiteX19" fmla="*/ 656425 w 1389859"/>
              <a:gd name="connsiteY19" fmla="*/ 735253 h 1391680"/>
              <a:gd name="connsiteX20" fmla="*/ 1134256 w 1389859"/>
              <a:gd name="connsiteY20" fmla="*/ 735253 h 1391680"/>
              <a:gd name="connsiteX21" fmla="*/ 1193788 w 1389859"/>
              <a:gd name="connsiteY21" fmla="*/ 794784 h 1391680"/>
              <a:gd name="connsiteX22" fmla="*/ 1193788 w 1389859"/>
              <a:gd name="connsiteY22" fmla="*/ 1332148 h 1391680"/>
              <a:gd name="connsiteX23" fmla="*/ 1134256 w 1389859"/>
              <a:gd name="connsiteY23" fmla="*/ 1391680 h 1391680"/>
              <a:gd name="connsiteX24" fmla="*/ 59531 w 1389859"/>
              <a:gd name="connsiteY24" fmla="*/ 1391680 h 1391680"/>
              <a:gd name="connsiteX25" fmla="*/ 0 w 1389859"/>
              <a:gd name="connsiteY25" fmla="*/ 1332148 h 1391680"/>
              <a:gd name="connsiteX26" fmla="*/ 0 w 1389859"/>
              <a:gd name="connsiteY26" fmla="*/ 259287 h 1391680"/>
              <a:gd name="connsiteX27" fmla="*/ 59531 w 1389859"/>
              <a:gd name="connsiteY27" fmla="*/ 199756 h 1391680"/>
              <a:gd name="connsiteX28" fmla="*/ 868960 w 1389859"/>
              <a:gd name="connsiteY28" fmla="*/ 115414 h 1391680"/>
              <a:gd name="connsiteX29" fmla="*/ 868960 w 1389859"/>
              <a:gd name="connsiteY29" fmla="*/ 520898 h 1391680"/>
              <a:gd name="connsiteX30" fmla="*/ 1274444 w 1389859"/>
              <a:gd name="connsiteY30" fmla="*/ 520898 h 1391680"/>
              <a:gd name="connsiteX31" fmla="*/ 1274444 w 1389859"/>
              <a:gd name="connsiteY31" fmla="*/ 115414 h 1391680"/>
              <a:gd name="connsiteX32" fmla="*/ 811252 w 1389859"/>
              <a:gd name="connsiteY32" fmla="*/ 0 h 1391680"/>
              <a:gd name="connsiteX33" fmla="*/ 1332151 w 1389859"/>
              <a:gd name="connsiteY33" fmla="*/ 0 h 1391680"/>
              <a:gd name="connsiteX34" fmla="*/ 1389859 w 1389859"/>
              <a:gd name="connsiteY34" fmla="*/ 57708 h 1391680"/>
              <a:gd name="connsiteX35" fmla="*/ 1389859 w 1389859"/>
              <a:gd name="connsiteY35" fmla="*/ 578607 h 1391680"/>
              <a:gd name="connsiteX36" fmla="*/ 1332151 w 1389859"/>
              <a:gd name="connsiteY36" fmla="*/ 636315 h 1391680"/>
              <a:gd name="connsiteX37" fmla="*/ 811252 w 1389859"/>
              <a:gd name="connsiteY37" fmla="*/ 636315 h 1391680"/>
              <a:gd name="connsiteX38" fmla="*/ 753544 w 1389859"/>
              <a:gd name="connsiteY38" fmla="*/ 578607 h 1391680"/>
              <a:gd name="connsiteX39" fmla="*/ 753544 w 1389859"/>
              <a:gd name="connsiteY39" fmla="*/ 57708 h 1391680"/>
              <a:gd name="connsiteX40" fmla="*/ 811252 w 1389859"/>
              <a:gd name="connsiteY40" fmla="*/ 0 h 139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89859" h="1391680">
                <a:moveTo>
                  <a:pt x="119063" y="856181"/>
                </a:moveTo>
                <a:lnTo>
                  <a:pt x="119063" y="1272617"/>
                </a:lnTo>
                <a:lnTo>
                  <a:pt x="537363" y="1272617"/>
                </a:lnTo>
                <a:lnTo>
                  <a:pt x="537363" y="856181"/>
                </a:lnTo>
                <a:close/>
                <a:moveTo>
                  <a:pt x="656425" y="854315"/>
                </a:moveTo>
                <a:lnTo>
                  <a:pt x="656425" y="1272617"/>
                </a:lnTo>
                <a:lnTo>
                  <a:pt x="1074725" y="1272617"/>
                </a:lnTo>
                <a:lnTo>
                  <a:pt x="1074725" y="854315"/>
                </a:lnTo>
                <a:close/>
                <a:moveTo>
                  <a:pt x="119063" y="318819"/>
                </a:moveTo>
                <a:lnTo>
                  <a:pt x="119063" y="735253"/>
                </a:lnTo>
                <a:lnTo>
                  <a:pt x="537363" y="735253"/>
                </a:lnTo>
                <a:lnTo>
                  <a:pt x="537363" y="318819"/>
                </a:lnTo>
                <a:close/>
                <a:moveTo>
                  <a:pt x="1012170" y="258626"/>
                </a:moveTo>
                <a:lnTo>
                  <a:pt x="1131233" y="258626"/>
                </a:lnTo>
                <a:lnTo>
                  <a:pt x="1131233" y="377689"/>
                </a:lnTo>
                <a:lnTo>
                  <a:pt x="1012170" y="377689"/>
                </a:lnTo>
                <a:close/>
                <a:moveTo>
                  <a:pt x="59531" y="199756"/>
                </a:moveTo>
                <a:lnTo>
                  <a:pt x="596894" y="199756"/>
                </a:lnTo>
                <a:cubicBezTo>
                  <a:pt x="629772" y="199756"/>
                  <a:pt x="656425" y="226409"/>
                  <a:pt x="656425" y="259287"/>
                </a:cubicBezTo>
                <a:lnTo>
                  <a:pt x="656425" y="735253"/>
                </a:lnTo>
                <a:lnTo>
                  <a:pt x="1134256" y="735253"/>
                </a:lnTo>
                <a:cubicBezTo>
                  <a:pt x="1167134" y="735253"/>
                  <a:pt x="1193788" y="761906"/>
                  <a:pt x="1193788" y="794784"/>
                </a:cubicBezTo>
                <a:lnTo>
                  <a:pt x="1193788" y="1332148"/>
                </a:lnTo>
                <a:cubicBezTo>
                  <a:pt x="1193788" y="1365026"/>
                  <a:pt x="1167134" y="1391680"/>
                  <a:pt x="1134256" y="1391680"/>
                </a:cubicBezTo>
                <a:lnTo>
                  <a:pt x="59531" y="1391680"/>
                </a:lnTo>
                <a:cubicBezTo>
                  <a:pt x="26653" y="1391680"/>
                  <a:pt x="0" y="1365026"/>
                  <a:pt x="0" y="1332148"/>
                </a:cubicBezTo>
                <a:lnTo>
                  <a:pt x="0" y="259287"/>
                </a:lnTo>
                <a:cubicBezTo>
                  <a:pt x="0" y="226409"/>
                  <a:pt x="26653" y="199756"/>
                  <a:pt x="59531" y="199756"/>
                </a:cubicBezTo>
                <a:close/>
                <a:moveTo>
                  <a:pt x="868960" y="115414"/>
                </a:moveTo>
                <a:lnTo>
                  <a:pt x="868960" y="520898"/>
                </a:lnTo>
                <a:lnTo>
                  <a:pt x="1274444" y="520898"/>
                </a:lnTo>
                <a:lnTo>
                  <a:pt x="1274444" y="115414"/>
                </a:lnTo>
                <a:close/>
                <a:moveTo>
                  <a:pt x="811252" y="0"/>
                </a:moveTo>
                <a:lnTo>
                  <a:pt x="1332151" y="0"/>
                </a:lnTo>
                <a:cubicBezTo>
                  <a:pt x="1364022" y="0"/>
                  <a:pt x="1389859" y="25837"/>
                  <a:pt x="1389859" y="57708"/>
                </a:cubicBezTo>
                <a:lnTo>
                  <a:pt x="1389859" y="578607"/>
                </a:lnTo>
                <a:cubicBezTo>
                  <a:pt x="1389859" y="610478"/>
                  <a:pt x="1364022" y="636315"/>
                  <a:pt x="1332151" y="636315"/>
                </a:cubicBezTo>
                <a:lnTo>
                  <a:pt x="811252" y="636315"/>
                </a:lnTo>
                <a:cubicBezTo>
                  <a:pt x="779381" y="636315"/>
                  <a:pt x="753544" y="610478"/>
                  <a:pt x="753544" y="578607"/>
                </a:cubicBezTo>
                <a:lnTo>
                  <a:pt x="753544" y="57708"/>
                </a:lnTo>
                <a:cubicBezTo>
                  <a:pt x="753544" y="25837"/>
                  <a:pt x="779381" y="0"/>
                  <a:pt x="811252" y="0"/>
                </a:cubicBezTo>
                <a:close/>
              </a:path>
            </a:pathLst>
          </a:custGeom>
          <a:gradFill>
            <a:gsLst>
              <a:gs pos="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人力资源管理</a:t>
            </a:r>
          </a:p>
        </p:txBody>
      </p:sp>
      <p:sp>
        <p:nvSpPr>
          <p:cNvPr id="34" name="Freeform 24">
            <a:extLst>
              <a:ext uri="{FF2B5EF4-FFF2-40B4-BE49-F238E27FC236}">
                <a16:creationId xmlns:a16="http://schemas.microsoft.com/office/drawing/2014/main" id="{F6B3D298-1376-47BA-9A71-FF9A1629612E}"/>
              </a:ext>
            </a:extLst>
          </p:cNvPr>
          <p:cNvSpPr>
            <a:spLocks/>
          </p:cNvSpPr>
          <p:nvPr/>
        </p:nvSpPr>
        <p:spPr bwMode="auto">
          <a:xfrm rot="5400000">
            <a:off x="1970200" y="2727822"/>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gradFill flip="none" rotWithShape="1">
            <a:gsLst>
              <a:gs pos="0">
                <a:srgbClr val="0088DB"/>
              </a:gs>
              <a:gs pos="100000">
                <a:srgbClr val="0059BF"/>
              </a:gs>
            </a:gsLst>
            <a:lin ang="2700000" scaled="1"/>
            <a:tileRect/>
          </a:gradFill>
          <a:ln w="19050" cap="flat" cmpd="sng">
            <a:noFill/>
            <a:prstDash val="solid"/>
            <a:round/>
            <a:headEnd type="none" w="med" len="med"/>
            <a:tailEnd type="none" w="med" len="med"/>
          </a:ln>
          <a:effectLst/>
        </p:spPr>
        <p:txBody>
          <a:bodyPr/>
          <a:lstStyle/>
          <a:p>
            <a:pPr algn="just" fontAlgn="base">
              <a:lnSpc>
                <a:spcPct val="120000"/>
              </a:lnSpc>
              <a:spcBef>
                <a:spcPct val="0"/>
              </a:spcBef>
              <a:spcAft>
                <a:spcPct val="0"/>
              </a:spcAft>
              <a:defRPr/>
            </a:pPr>
            <a:endParaRPr lang="da-DK" sz="800" kern="0" dirty="0">
              <a:solidFill>
                <a:prstClr val="black">
                  <a:lumMod val="95000"/>
                  <a:lumOff val="5000"/>
                </a:prstClr>
              </a:soli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38" name="Freeform 49">
            <a:extLst>
              <a:ext uri="{FF2B5EF4-FFF2-40B4-BE49-F238E27FC236}">
                <a16:creationId xmlns:a16="http://schemas.microsoft.com/office/drawing/2014/main" id="{90E444AC-8E22-4AA8-87C2-1925D086D535}"/>
              </a:ext>
            </a:extLst>
          </p:cNvPr>
          <p:cNvSpPr>
            <a:spLocks noChangeAspect="1" noEditPoints="1"/>
          </p:cNvSpPr>
          <p:nvPr/>
        </p:nvSpPr>
        <p:spPr bwMode="auto">
          <a:xfrm>
            <a:off x="2253470" y="3276364"/>
            <a:ext cx="373676" cy="318259"/>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ysClr val="window" lastClr="FFFFFF"/>
            </a:solidFill>
          </a:ln>
        </p:spPr>
        <p:txBody>
          <a:bodyPr vert="horz" wrap="square" lIns="83748" tIns="41874" rIns="83748" bIns="41874" numCol="1" anchor="t" anchorCtr="0" compatLnSpc="1">
            <a:prstTxWarp prst="textNoShape">
              <a:avLst/>
            </a:prstTxWarp>
          </a:bodyPr>
          <a:lstStyle/>
          <a:p>
            <a:pPr algn="just" fontAlgn="base">
              <a:lnSpc>
                <a:spcPct val="120000"/>
              </a:lnSpc>
              <a:spcBef>
                <a:spcPct val="0"/>
              </a:spcBef>
              <a:spcAft>
                <a:spcPct val="0"/>
              </a:spcAft>
              <a:defRPr/>
            </a:pPr>
            <a:endParaRPr lang="en-US" sz="800" kern="0" dirty="0">
              <a:solidFill>
                <a:prstClr val="black"/>
              </a:soli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39" name="Oval 124">
            <a:extLst>
              <a:ext uri="{FF2B5EF4-FFF2-40B4-BE49-F238E27FC236}">
                <a16:creationId xmlns:a16="http://schemas.microsoft.com/office/drawing/2014/main" id="{AA7F4365-6FEB-4013-BD09-EB0B362159F9}"/>
              </a:ext>
            </a:extLst>
          </p:cNvPr>
          <p:cNvSpPr/>
          <p:nvPr/>
        </p:nvSpPr>
        <p:spPr>
          <a:xfrm>
            <a:off x="2115218" y="3131910"/>
            <a:ext cx="626459" cy="626459"/>
          </a:xfrm>
          <a:prstGeom prst="ellipse">
            <a:avLst/>
          </a:prstGeom>
          <a:noFill/>
          <a:ln w="12700" cap="flat" cmpd="sng" algn="ctr">
            <a:solidFill>
              <a:sysClr val="window" lastClr="FFFFFF"/>
            </a:solidFill>
            <a:prstDash val="solid"/>
            <a:miter lim="800000"/>
          </a:ln>
          <a:effectLst/>
        </p:spPr>
        <p:txBody>
          <a:bodyPr rtlCol="0" anchor="ctr"/>
          <a:lstStyle/>
          <a:p>
            <a:pPr algn="just" fontAlgn="base">
              <a:lnSpc>
                <a:spcPct val="120000"/>
              </a:lnSpc>
              <a:spcBef>
                <a:spcPct val="0"/>
              </a:spcBef>
              <a:spcAft>
                <a:spcPct val="0"/>
              </a:spcAft>
              <a:defRPr/>
            </a:pPr>
            <a:endParaRPr lang="id-ID" sz="800" kern="0" dirty="0">
              <a:solidFill>
                <a:prstClr val="white"/>
              </a:soli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36" name="Content Placeholder 2">
            <a:extLst>
              <a:ext uri="{FF2B5EF4-FFF2-40B4-BE49-F238E27FC236}">
                <a16:creationId xmlns:a16="http://schemas.microsoft.com/office/drawing/2014/main" id="{312CCB03-3379-4CE1-A3FE-04C5B5692275}"/>
              </a:ext>
            </a:extLst>
          </p:cNvPr>
          <p:cNvSpPr txBox="1">
            <a:spLocks/>
          </p:cNvSpPr>
          <p:nvPr/>
        </p:nvSpPr>
        <p:spPr>
          <a:xfrm>
            <a:off x="1641158" y="4567181"/>
            <a:ext cx="1822611" cy="34721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base">
              <a:lnSpc>
                <a:spcPct val="120000"/>
              </a:lnSpc>
              <a:spcBef>
                <a:spcPts val="0"/>
              </a:spcBef>
              <a:spcAft>
                <a:spcPts val="0"/>
              </a:spcAft>
              <a:buClr>
                <a:srgbClr val="166CA3">
                  <a:lumMod val="75000"/>
                </a:srgbClr>
              </a:buClr>
            </a:pPr>
            <a:r>
              <a:rPr lang="zh-CN" altLang="en-US" sz="2000" dirty="0">
                <a:gradFill>
                  <a:gsLst>
                    <a:gs pos="100000">
                      <a:srgbClr val="0059BF"/>
                    </a:gs>
                    <a:gs pos="0">
                      <a:srgbClr val="0088DB"/>
                    </a:gs>
                  </a:gsLst>
                  <a:lin ang="2700000" scaled="1"/>
                </a:gradFill>
                <a:latin typeface="思源黑体 CN Light" panose="020B0300000000000000" pitchFamily="34" charset="-122"/>
                <a:ea typeface="思源黑体 CN Bold" panose="020B0800000000000000" pitchFamily="34" charset="-122"/>
                <a:cs typeface="+mn-ea"/>
                <a:sym typeface="Arial" panose="020B0604020202020204" pitchFamily="34" charset="0"/>
              </a:rPr>
              <a:t>标题文字添加</a:t>
            </a:r>
            <a:endParaRPr lang="en-US" sz="2000" b="1" dirty="0">
              <a:gradFill>
                <a:gsLst>
                  <a:gs pos="100000">
                    <a:srgbClr val="0059BF"/>
                  </a:gs>
                  <a:gs pos="0">
                    <a:srgbClr val="0088DB"/>
                  </a:gs>
                </a:gsLst>
                <a:lin ang="2700000" scaled="1"/>
              </a:gra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37" name="Content Placeholder 2">
            <a:extLst>
              <a:ext uri="{FF2B5EF4-FFF2-40B4-BE49-F238E27FC236}">
                <a16:creationId xmlns:a16="http://schemas.microsoft.com/office/drawing/2014/main" id="{44E093DA-F8E5-40E0-B074-A100B42C71A1}"/>
              </a:ext>
            </a:extLst>
          </p:cNvPr>
          <p:cNvSpPr txBox="1">
            <a:spLocks/>
          </p:cNvSpPr>
          <p:nvPr/>
        </p:nvSpPr>
        <p:spPr>
          <a:xfrm>
            <a:off x="1641160" y="4999229"/>
            <a:ext cx="2049066" cy="57009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fontAlgn="base">
              <a:lnSpc>
                <a:spcPct val="120000"/>
              </a:lnSpc>
              <a:buClr>
                <a:srgbClr val="166CA3">
                  <a:lumMod val="75000"/>
                </a:srgbClr>
              </a:buClr>
            </a:pPr>
            <a:r>
              <a:rPr lang="zh-CN" altLang="en-US" sz="1050" dirty="0">
                <a:solidFill>
                  <a:prstClr val="black">
                    <a:lumMod val="65000"/>
                    <a:lumOff val="35000"/>
                  </a:prstClr>
                </a:solidFill>
                <a:latin typeface="思源黑体 CN Light" panose="020B0300000000000000" pitchFamily="34" charset="-122"/>
                <a:ea typeface="思源黑体 CN Light" panose="020B0300000000000000" pitchFamily="34" charset="-122"/>
                <a:cs typeface="+mn-ea"/>
                <a:sym typeface="Arial" panose="020B0604020202020204" pitchFamily="34" charset="0"/>
              </a:rPr>
              <a:t>标题文字添加，添加标题文字，修改文字内容，也可以直接复制你的内容到此。</a:t>
            </a:r>
            <a:endParaRPr lang="en-GB" altLang="zh-CN" sz="1050" dirty="0">
              <a:solidFill>
                <a:prstClr val="black">
                  <a:lumMod val="65000"/>
                  <a:lumOff val="35000"/>
                </a:prstClr>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41" name="Freeform 24">
            <a:extLst>
              <a:ext uri="{FF2B5EF4-FFF2-40B4-BE49-F238E27FC236}">
                <a16:creationId xmlns:a16="http://schemas.microsoft.com/office/drawing/2014/main" id="{D08F2596-2D9A-4EF7-A98D-374320B3D1A1}"/>
              </a:ext>
            </a:extLst>
          </p:cNvPr>
          <p:cNvSpPr>
            <a:spLocks/>
          </p:cNvSpPr>
          <p:nvPr/>
        </p:nvSpPr>
        <p:spPr bwMode="auto">
          <a:xfrm rot="5400000">
            <a:off x="4351356" y="2727822"/>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ysClr val="windowText" lastClr="000000">
              <a:lumMod val="65000"/>
              <a:lumOff val="35000"/>
            </a:sysClr>
          </a:solidFill>
          <a:ln w="19050" cap="flat" cmpd="sng">
            <a:noFill/>
            <a:prstDash val="solid"/>
            <a:round/>
            <a:headEnd type="none" w="med" len="med"/>
            <a:tailEnd type="none" w="med" len="med"/>
          </a:ln>
          <a:effectLst/>
        </p:spPr>
        <p:txBody>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da-DK" sz="8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45" name="Freeform 31">
            <a:extLst>
              <a:ext uri="{FF2B5EF4-FFF2-40B4-BE49-F238E27FC236}">
                <a16:creationId xmlns:a16="http://schemas.microsoft.com/office/drawing/2014/main" id="{BD1D8849-4119-48F4-AE4E-D277347551C2}"/>
              </a:ext>
            </a:extLst>
          </p:cNvPr>
          <p:cNvSpPr>
            <a:spLocks noChangeAspect="1" noEditPoints="1"/>
          </p:cNvSpPr>
          <p:nvPr/>
        </p:nvSpPr>
        <p:spPr bwMode="auto">
          <a:xfrm>
            <a:off x="4658533" y="3234472"/>
            <a:ext cx="305227" cy="42863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ysClr val="window" lastClr="FFFFFF"/>
            </a:solidFill>
          </a:ln>
        </p:spPr>
        <p:txBody>
          <a:bodyPr vert="horz" wrap="square" lIns="83748" tIns="41874" rIns="83748" bIns="41874"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800" b="0" i="0" u="none" strike="noStrike" kern="0" cap="none" spc="0" normalizeH="0" baseline="0" noProof="0" dirty="0">
              <a:ln>
                <a:noFill/>
              </a:ln>
              <a:solidFill>
                <a:prstClr val="white">
                  <a:lumMod val="65000"/>
                </a:prstClr>
              </a:solidFill>
              <a:effectLst/>
              <a:uLnTx/>
              <a:uFillTx/>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46" name="Oval 125">
            <a:extLst>
              <a:ext uri="{FF2B5EF4-FFF2-40B4-BE49-F238E27FC236}">
                <a16:creationId xmlns:a16="http://schemas.microsoft.com/office/drawing/2014/main" id="{196941A5-61FE-4B59-99A2-F1DD11CEA9C2}"/>
              </a:ext>
            </a:extLst>
          </p:cNvPr>
          <p:cNvSpPr/>
          <p:nvPr/>
        </p:nvSpPr>
        <p:spPr>
          <a:xfrm>
            <a:off x="4497917" y="3131910"/>
            <a:ext cx="626459" cy="626459"/>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id-ID" sz="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43" name="Content Placeholder 2">
            <a:extLst>
              <a:ext uri="{FF2B5EF4-FFF2-40B4-BE49-F238E27FC236}">
                <a16:creationId xmlns:a16="http://schemas.microsoft.com/office/drawing/2014/main" id="{137C780E-7691-4436-B75A-A4CDE417E22F}"/>
              </a:ext>
            </a:extLst>
          </p:cNvPr>
          <p:cNvSpPr txBox="1">
            <a:spLocks/>
          </p:cNvSpPr>
          <p:nvPr/>
        </p:nvSpPr>
        <p:spPr>
          <a:xfrm>
            <a:off x="4086467" y="1728731"/>
            <a:ext cx="1822611" cy="34721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marL="0" marR="0" lvl="0" indent="0" algn="l" defTabSz="457200" rtl="0" eaLnBrk="1" fontAlgn="base" latinLnBrk="0" hangingPunct="1">
              <a:lnSpc>
                <a:spcPct val="120000"/>
              </a:lnSpc>
              <a:spcBef>
                <a:spcPts val="0"/>
              </a:spcBef>
              <a:spcAft>
                <a:spcPts val="0"/>
              </a:spcAft>
              <a:buClr>
                <a:srgbClr val="166CA3">
                  <a:lumMod val="75000"/>
                </a:srgbClr>
              </a:buClr>
              <a:buSzPct val="145000"/>
              <a:buFont typeface="Arial"/>
              <a:buNone/>
              <a:tabLst/>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Bold" panose="020B0800000000000000" pitchFamily="34" charset="-122"/>
                <a:cs typeface="+mn-ea"/>
                <a:sym typeface="Arial" panose="020B0604020202020204" pitchFamily="34" charset="0"/>
              </a:rPr>
              <a:t>标题文字添加</a:t>
            </a:r>
            <a:endParaRPr kumimoji="0" lang="en-US" sz="2000" b="1"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Bold" panose="020B0800000000000000" pitchFamily="34" charset="-122"/>
              <a:cs typeface="+mn-cs"/>
              <a:sym typeface="Arial" panose="020B0604020202020204" pitchFamily="34" charset="0"/>
            </a:endParaRPr>
          </a:p>
        </p:txBody>
      </p:sp>
      <p:sp>
        <p:nvSpPr>
          <p:cNvPr id="44" name="Content Placeholder 2">
            <a:extLst>
              <a:ext uri="{FF2B5EF4-FFF2-40B4-BE49-F238E27FC236}">
                <a16:creationId xmlns:a16="http://schemas.microsoft.com/office/drawing/2014/main" id="{4B9961AA-F794-4F6C-BC92-D5A6D6AB6F3C}"/>
              </a:ext>
            </a:extLst>
          </p:cNvPr>
          <p:cNvSpPr txBox="1">
            <a:spLocks/>
          </p:cNvSpPr>
          <p:nvPr/>
        </p:nvSpPr>
        <p:spPr>
          <a:xfrm>
            <a:off x="4086469" y="2160779"/>
            <a:ext cx="2049066" cy="57009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marL="0" marR="0" lvl="0" indent="0" algn="just" defTabSz="457200" rtl="0" eaLnBrk="1" fontAlgn="base" latinLnBrk="0" hangingPunct="1">
              <a:lnSpc>
                <a:spcPct val="120000"/>
              </a:lnSpc>
              <a:spcBef>
                <a:spcPct val="20000"/>
              </a:spcBef>
              <a:spcAft>
                <a:spcPts val="600"/>
              </a:spcAft>
              <a:buClr>
                <a:srgbClr val="166CA3">
                  <a:lumMod val="75000"/>
                </a:srgbClr>
              </a:buClr>
              <a:buSzPct val="145000"/>
              <a:buFont typeface="Arial"/>
              <a:buNone/>
              <a:tabLst/>
              <a:defRPr/>
            </a:pPr>
            <a:r>
              <a:rPr kumimoji="0" lang="zh-CN" altLang="en-US" sz="105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ea"/>
                <a:sym typeface="Arial" panose="020B0604020202020204" pitchFamily="34" charset="0"/>
              </a:rPr>
              <a:t>标题文字添加，添加标题文字，修改文字内容，也可以直接复制你的内容到此。</a:t>
            </a:r>
            <a:endParaRPr kumimoji="0" lang="en-GB" altLang="zh-CN" sz="105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48" name="Freeform 24">
            <a:extLst>
              <a:ext uri="{FF2B5EF4-FFF2-40B4-BE49-F238E27FC236}">
                <a16:creationId xmlns:a16="http://schemas.microsoft.com/office/drawing/2014/main" id="{CB20A26B-2CF0-4407-9DC3-E5A62D603CD6}"/>
              </a:ext>
            </a:extLst>
          </p:cNvPr>
          <p:cNvSpPr>
            <a:spLocks/>
          </p:cNvSpPr>
          <p:nvPr/>
        </p:nvSpPr>
        <p:spPr bwMode="auto">
          <a:xfrm rot="5400000">
            <a:off x="6732513" y="2727822"/>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gradFill>
            <a:gsLst>
              <a:gs pos="0">
                <a:srgbClr val="0088DB"/>
              </a:gs>
              <a:gs pos="100000">
                <a:srgbClr val="0059BF"/>
              </a:gs>
            </a:gsLst>
            <a:lin ang="2700000" scaled="1"/>
          </a:gradFill>
          <a:ln w="19050" cap="flat" cmpd="sng">
            <a:noFill/>
            <a:prstDash val="solid"/>
            <a:round/>
            <a:headEnd type="none" w="med" len="med"/>
            <a:tailEnd type="none" w="med" len="med"/>
          </a:ln>
          <a:effectLst/>
        </p:spPr>
        <p:txBody>
          <a:bodyPr/>
          <a:lstStyle/>
          <a:p>
            <a:pPr algn="just" fontAlgn="base">
              <a:lnSpc>
                <a:spcPct val="120000"/>
              </a:lnSpc>
              <a:spcBef>
                <a:spcPct val="0"/>
              </a:spcBef>
              <a:spcAft>
                <a:spcPct val="0"/>
              </a:spcAft>
              <a:defRPr/>
            </a:pPr>
            <a:endParaRPr lang="da-DK" sz="800" kern="0" dirty="0">
              <a:solidFill>
                <a:prstClr val="black">
                  <a:lumMod val="95000"/>
                  <a:lumOff val="5000"/>
                </a:prstClr>
              </a:soli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52" name="Freeform 44">
            <a:extLst>
              <a:ext uri="{FF2B5EF4-FFF2-40B4-BE49-F238E27FC236}">
                <a16:creationId xmlns:a16="http://schemas.microsoft.com/office/drawing/2014/main" id="{5A0CFAF6-2FA4-43A6-9443-320DA2872BED}"/>
              </a:ext>
            </a:extLst>
          </p:cNvPr>
          <p:cNvSpPr>
            <a:spLocks noChangeAspect="1" noEditPoints="1"/>
          </p:cNvSpPr>
          <p:nvPr/>
        </p:nvSpPr>
        <p:spPr bwMode="auto">
          <a:xfrm>
            <a:off x="6995752" y="3247310"/>
            <a:ext cx="396189" cy="395658"/>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ysClr val="window" lastClr="FFFFFF"/>
            </a:solidFill>
          </a:ln>
        </p:spPr>
        <p:txBody>
          <a:bodyPr vert="horz" wrap="square" lIns="83748" tIns="41874" rIns="83748" bIns="41874" numCol="1" anchor="t" anchorCtr="0" compatLnSpc="1">
            <a:prstTxWarp prst="textNoShape">
              <a:avLst/>
            </a:prstTxWarp>
          </a:bodyPr>
          <a:lstStyle/>
          <a:p>
            <a:pPr algn="just" fontAlgn="base">
              <a:lnSpc>
                <a:spcPct val="120000"/>
              </a:lnSpc>
              <a:spcBef>
                <a:spcPct val="0"/>
              </a:spcBef>
              <a:spcAft>
                <a:spcPct val="0"/>
              </a:spcAft>
              <a:defRPr/>
            </a:pPr>
            <a:endParaRPr lang="en-US" sz="800" kern="0" dirty="0">
              <a:solidFill>
                <a:prstClr val="black"/>
              </a:soli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53" name="Oval 126">
            <a:extLst>
              <a:ext uri="{FF2B5EF4-FFF2-40B4-BE49-F238E27FC236}">
                <a16:creationId xmlns:a16="http://schemas.microsoft.com/office/drawing/2014/main" id="{1E67819C-2B6B-4C9A-9225-FBF037ADA58F}"/>
              </a:ext>
            </a:extLst>
          </p:cNvPr>
          <p:cNvSpPr/>
          <p:nvPr/>
        </p:nvSpPr>
        <p:spPr>
          <a:xfrm>
            <a:off x="6880616" y="3131910"/>
            <a:ext cx="626459" cy="626459"/>
          </a:xfrm>
          <a:prstGeom prst="ellipse">
            <a:avLst/>
          </a:prstGeom>
          <a:noFill/>
          <a:ln w="12700" cap="flat" cmpd="sng" algn="ctr">
            <a:solidFill>
              <a:sysClr val="window" lastClr="FFFFFF"/>
            </a:solidFill>
            <a:prstDash val="solid"/>
            <a:miter lim="800000"/>
          </a:ln>
          <a:effectLst/>
        </p:spPr>
        <p:txBody>
          <a:bodyPr rtlCol="0" anchor="ctr"/>
          <a:lstStyle/>
          <a:p>
            <a:pPr algn="just" fontAlgn="base">
              <a:lnSpc>
                <a:spcPct val="120000"/>
              </a:lnSpc>
              <a:spcBef>
                <a:spcPct val="0"/>
              </a:spcBef>
              <a:spcAft>
                <a:spcPct val="0"/>
              </a:spcAft>
              <a:defRPr/>
            </a:pPr>
            <a:endParaRPr lang="id-ID" sz="800" kern="0" dirty="0">
              <a:solidFill>
                <a:prstClr val="white"/>
              </a:soli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50" name="Content Placeholder 2">
            <a:extLst>
              <a:ext uri="{FF2B5EF4-FFF2-40B4-BE49-F238E27FC236}">
                <a16:creationId xmlns:a16="http://schemas.microsoft.com/office/drawing/2014/main" id="{1E8D0E74-341F-491E-986D-5EE3A4F30009}"/>
              </a:ext>
            </a:extLst>
          </p:cNvPr>
          <p:cNvSpPr txBox="1">
            <a:spLocks/>
          </p:cNvSpPr>
          <p:nvPr/>
        </p:nvSpPr>
        <p:spPr>
          <a:xfrm>
            <a:off x="6468753" y="4567181"/>
            <a:ext cx="1822611" cy="34721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base">
              <a:lnSpc>
                <a:spcPct val="120000"/>
              </a:lnSpc>
              <a:spcBef>
                <a:spcPts val="0"/>
              </a:spcBef>
              <a:spcAft>
                <a:spcPts val="0"/>
              </a:spcAft>
              <a:buClr>
                <a:srgbClr val="166CA3">
                  <a:lumMod val="75000"/>
                </a:srgbClr>
              </a:buClr>
            </a:pPr>
            <a:r>
              <a:rPr lang="zh-CN" altLang="en-US" sz="2000" dirty="0">
                <a:gradFill>
                  <a:gsLst>
                    <a:gs pos="100000">
                      <a:srgbClr val="0059BF"/>
                    </a:gs>
                    <a:gs pos="0">
                      <a:srgbClr val="0088DB"/>
                    </a:gs>
                  </a:gsLst>
                  <a:lin ang="2700000" scaled="1"/>
                </a:gradFill>
                <a:latin typeface="思源黑体 CN Light" panose="020B0300000000000000" pitchFamily="34" charset="-122"/>
                <a:ea typeface="思源黑体 CN Bold" panose="020B0800000000000000" pitchFamily="34" charset="-122"/>
                <a:cs typeface="+mn-ea"/>
                <a:sym typeface="Arial" panose="020B0604020202020204" pitchFamily="34" charset="0"/>
              </a:rPr>
              <a:t>标题文字添加</a:t>
            </a:r>
            <a:endParaRPr lang="en-US" sz="2000" b="1" dirty="0">
              <a:gradFill>
                <a:gsLst>
                  <a:gs pos="100000">
                    <a:srgbClr val="0059BF"/>
                  </a:gs>
                  <a:gs pos="0">
                    <a:srgbClr val="0088DB"/>
                  </a:gs>
                </a:gsLst>
                <a:lin ang="2700000" scaled="1"/>
              </a:gradFill>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51" name="Content Placeholder 2">
            <a:extLst>
              <a:ext uri="{FF2B5EF4-FFF2-40B4-BE49-F238E27FC236}">
                <a16:creationId xmlns:a16="http://schemas.microsoft.com/office/drawing/2014/main" id="{FAC5DA27-AB3D-4B89-9291-AC0F7A3AF0C7}"/>
              </a:ext>
            </a:extLst>
          </p:cNvPr>
          <p:cNvSpPr txBox="1">
            <a:spLocks/>
          </p:cNvSpPr>
          <p:nvPr/>
        </p:nvSpPr>
        <p:spPr>
          <a:xfrm>
            <a:off x="6468755" y="4999229"/>
            <a:ext cx="2049066" cy="57009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fontAlgn="base">
              <a:lnSpc>
                <a:spcPct val="120000"/>
              </a:lnSpc>
              <a:buClr>
                <a:srgbClr val="166CA3">
                  <a:lumMod val="75000"/>
                </a:srgbClr>
              </a:buClr>
            </a:pPr>
            <a:r>
              <a:rPr lang="zh-CN" altLang="en-US" sz="1050" dirty="0">
                <a:solidFill>
                  <a:prstClr val="black">
                    <a:lumMod val="65000"/>
                    <a:lumOff val="35000"/>
                  </a:prstClr>
                </a:solidFill>
                <a:latin typeface="思源黑体 CN Light" panose="020B0300000000000000" pitchFamily="34" charset="-122"/>
                <a:ea typeface="思源黑体 CN Light" panose="020B0300000000000000" pitchFamily="34" charset="-122"/>
                <a:cs typeface="+mn-ea"/>
                <a:sym typeface="Arial" panose="020B0604020202020204" pitchFamily="34" charset="0"/>
              </a:rPr>
              <a:t>标题文字添加，添加标题文字，修改文字内容，也可以直接复制你的内容到此。</a:t>
            </a:r>
            <a:endParaRPr lang="en-GB" altLang="zh-CN" sz="1050" dirty="0">
              <a:solidFill>
                <a:prstClr val="black">
                  <a:lumMod val="65000"/>
                  <a:lumOff val="35000"/>
                </a:prstClr>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55" name="Freeform 24">
            <a:extLst>
              <a:ext uri="{FF2B5EF4-FFF2-40B4-BE49-F238E27FC236}">
                <a16:creationId xmlns:a16="http://schemas.microsoft.com/office/drawing/2014/main" id="{13B33A30-49A4-4DD4-B910-25038B2D1576}"/>
              </a:ext>
            </a:extLst>
          </p:cNvPr>
          <p:cNvSpPr>
            <a:spLocks/>
          </p:cNvSpPr>
          <p:nvPr/>
        </p:nvSpPr>
        <p:spPr bwMode="auto">
          <a:xfrm rot="5400000">
            <a:off x="9113670" y="2727822"/>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ysClr val="windowText" lastClr="000000">
              <a:lumMod val="65000"/>
              <a:lumOff val="35000"/>
            </a:sysClr>
          </a:solidFill>
          <a:ln w="19050" cap="flat" cmpd="sng">
            <a:noFill/>
            <a:prstDash val="solid"/>
            <a:round/>
            <a:headEnd type="none" w="med" len="med"/>
            <a:tailEnd type="none" w="med" len="med"/>
          </a:ln>
          <a:effectLst/>
        </p:spPr>
        <p:txBody>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da-DK" sz="8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59" name="Freeform 36">
            <a:extLst>
              <a:ext uri="{FF2B5EF4-FFF2-40B4-BE49-F238E27FC236}">
                <a16:creationId xmlns:a16="http://schemas.microsoft.com/office/drawing/2014/main" id="{9AD03F4A-1E9D-4293-8DF0-E3756D314142}"/>
              </a:ext>
            </a:extLst>
          </p:cNvPr>
          <p:cNvSpPr>
            <a:spLocks noChangeAspect="1" noEditPoints="1"/>
          </p:cNvSpPr>
          <p:nvPr/>
        </p:nvSpPr>
        <p:spPr bwMode="auto">
          <a:xfrm>
            <a:off x="9333899" y="3313253"/>
            <a:ext cx="470702" cy="26377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ysClr val="window" lastClr="FFFFFF"/>
            </a:solidFill>
          </a:ln>
        </p:spPr>
        <p:txBody>
          <a:bodyPr vert="horz" wrap="square" lIns="83748" tIns="41874" rIns="83748" bIns="41874" numCol="1" anchor="t" anchorCtr="0" compatLnSpc="1">
            <a:prstTxWarp prst="textNoShape">
              <a:avLst/>
            </a:prstTxWarp>
          </a:bodyP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en-US" sz="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60" name="Oval 127">
            <a:extLst>
              <a:ext uri="{FF2B5EF4-FFF2-40B4-BE49-F238E27FC236}">
                <a16:creationId xmlns:a16="http://schemas.microsoft.com/office/drawing/2014/main" id="{F1FA03AD-A683-4E33-8DC5-1C8EAD8CF1BC}"/>
              </a:ext>
            </a:extLst>
          </p:cNvPr>
          <p:cNvSpPr/>
          <p:nvPr/>
        </p:nvSpPr>
        <p:spPr>
          <a:xfrm>
            <a:off x="9256020" y="3131910"/>
            <a:ext cx="626459" cy="626459"/>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tabLst/>
              <a:defRPr/>
            </a:pPr>
            <a:endParaRPr kumimoji="0" lang="id-ID" sz="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sym typeface="Arial" panose="020B0604020202020204" pitchFamily="34" charset="0"/>
            </a:endParaRPr>
          </a:p>
        </p:txBody>
      </p:sp>
      <p:sp>
        <p:nvSpPr>
          <p:cNvPr id="57" name="Content Placeholder 2">
            <a:extLst>
              <a:ext uri="{FF2B5EF4-FFF2-40B4-BE49-F238E27FC236}">
                <a16:creationId xmlns:a16="http://schemas.microsoft.com/office/drawing/2014/main" id="{B98E7A2A-753F-4EB3-B669-5EA420A9531B}"/>
              </a:ext>
            </a:extLst>
          </p:cNvPr>
          <p:cNvSpPr txBox="1">
            <a:spLocks/>
          </p:cNvSpPr>
          <p:nvPr/>
        </p:nvSpPr>
        <p:spPr>
          <a:xfrm>
            <a:off x="8851038" y="1728731"/>
            <a:ext cx="1822611" cy="34721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marL="0" marR="0" lvl="0" indent="0" algn="l" defTabSz="457200" rtl="0" eaLnBrk="1" fontAlgn="base" latinLnBrk="0" hangingPunct="1">
              <a:lnSpc>
                <a:spcPct val="120000"/>
              </a:lnSpc>
              <a:spcBef>
                <a:spcPts val="0"/>
              </a:spcBef>
              <a:spcAft>
                <a:spcPts val="0"/>
              </a:spcAft>
              <a:buClr>
                <a:srgbClr val="166CA3">
                  <a:lumMod val="75000"/>
                </a:srgbClr>
              </a:buClr>
              <a:buSzPct val="145000"/>
              <a:buFont typeface="Arial"/>
              <a:buNone/>
              <a:tabLst/>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Bold" panose="020B0800000000000000" pitchFamily="34" charset="-122"/>
                <a:cs typeface="+mn-ea"/>
                <a:sym typeface="Arial" panose="020B0604020202020204" pitchFamily="34" charset="0"/>
              </a:rPr>
              <a:t>标题文字添加</a:t>
            </a:r>
            <a:endParaRPr kumimoji="0" lang="en-US" sz="2000" b="1"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Bold" panose="020B0800000000000000" pitchFamily="34" charset="-122"/>
              <a:cs typeface="+mn-cs"/>
              <a:sym typeface="Arial" panose="020B0604020202020204" pitchFamily="34" charset="0"/>
            </a:endParaRPr>
          </a:p>
        </p:txBody>
      </p:sp>
      <p:sp>
        <p:nvSpPr>
          <p:cNvPr id="58" name="Content Placeholder 2">
            <a:extLst>
              <a:ext uri="{FF2B5EF4-FFF2-40B4-BE49-F238E27FC236}">
                <a16:creationId xmlns:a16="http://schemas.microsoft.com/office/drawing/2014/main" id="{C5960CA2-AB0E-4D41-91B8-F0C28BBB89E1}"/>
              </a:ext>
            </a:extLst>
          </p:cNvPr>
          <p:cNvSpPr txBox="1">
            <a:spLocks/>
          </p:cNvSpPr>
          <p:nvPr/>
        </p:nvSpPr>
        <p:spPr>
          <a:xfrm>
            <a:off x="8851040" y="2160779"/>
            <a:ext cx="2049066" cy="57009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marL="0" marR="0" lvl="0" indent="0" algn="just" defTabSz="457200" rtl="0" eaLnBrk="1" fontAlgn="base" latinLnBrk="0" hangingPunct="1">
              <a:lnSpc>
                <a:spcPct val="120000"/>
              </a:lnSpc>
              <a:spcBef>
                <a:spcPct val="20000"/>
              </a:spcBef>
              <a:spcAft>
                <a:spcPts val="600"/>
              </a:spcAft>
              <a:buClr>
                <a:srgbClr val="166CA3">
                  <a:lumMod val="75000"/>
                </a:srgbClr>
              </a:buClr>
              <a:buSzPct val="145000"/>
              <a:buFont typeface="Arial"/>
              <a:buNone/>
              <a:tabLst/>
              <a:defRPr/>
            </a:pPr>
            <a:r>
              <a:rPr kumimoji="0" lang="zh-CN" altLang="en-US" sz="105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ea"/>
                <a:sym typeface="Arial" panose="020B0604020202020204" pitchFamily="34" charset="0"/>
              </a:rPr>
              <a:t>标题文字添加，添加标题文字，修改文字内容，也可以直接复制你的内容到此。</a:t>
            </a:r>
            <a:endParaRPr kumimoji="0" lang="en-GB" altLang="zh-CN" sz="105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4181265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2" name="任意多边形: 形状 31">
            <a:extLst>
              <a:ext uri="{FF2B5EF4-FFF2-40B4-BE49-F238E27FC236}">
                <a16:creationId xmlns:a16="http://schemas.microsoft.com/office/drawing/2014/main" id="{C6A3A5AA-8FE4-428A-AD69-6C959AB1784F}"/>
              </a:ext>
            </a:extLst>
          </p:cNvPr>
          <p:cNvSpPr/>
          <p:nvPr/>
        </p:nvSpPr>
        <p:spPr>
          <a:xfrm>
            <a:off x="542646" y="295014"/>
            <a:ext cx="569521" cy="570268"/>
          </a:xfrm>
          <a:custGeom>
            <a:avLst/>
            <a:gdLst>
              <a:gd name="connsiteX0" fmla="*/ 119063 w 1389859"/>
              <a:gd name="connsiteY0" fmla="*/ 856181 h 1391680"/>
              <a:gd name="connsiteX1" fmla="*/ 119063 w 1389859"/>
              <a:gd name="connsiteY1" fmla="*/ 1272617 h 1391680"/>
              <a:gd name="connsiteX2" fmla="*/ 537363 w 1389859"/>
              <a:gd name="connsiteY2" fmla="*/ 1272617 h 1391680"/>
              <a:gd name="connsiteX3" fmla="*/ 537363 w 1389859"/>
              <a:gd name="connsiteY3" fmla="*/ 856181 h 1391680"/>
              <a:gd name="connsiteX4" fmla="*/ 656425 w 1389859"/>
              <a:gd name="connsiteY4" fmla="*/ 854315 h 1391680"/>
              <a:gd name="connsiteX5" fmla="*/ 656425 w 1389859"/>
              <a:gd name="connsiteY5" fmla="*/ 1272617 h 1391680"/>
              <a:gd name="connsiteX6" fmla="*/ 1074725 w 1389859"/>
              <a:gd name="connsiteY6" fmla="*/ 1272617 h 1391680"/>
              <a:gd name="connsiteX7" fmla="*/ 1074725 w 1389859"/>
              <a:gd name="connsiteY7" fmla="*/ 854315 h 1391680"/>
              <a:gd name="connsiteX8" fmla="*/ 119063 w 1389859"/>
              <a:gd name="connsiteY8" fmla="*/ 318819 h 1391680"/>
              <a:gd name="connsiteX9" fmla="*/ 119063 w 1389859"/>
              <a:gd name="connsiteY9" fmla="*/ 735253 h 1391680"/>
              <a:gd name="connsiteX10" fmla="*/ 537363 w 1389859"/>
              <a:gd name="connsiteY10" fmla="*/ 735253 h 1391680"/>
              <a:gd name="connsiteX11" fmla="*/ 537363 w 1389859"/>
              <a:gd name="connsiteY11" fmla="*/ 318819 h 1391680"/>
              <a:gd name="connsiteX12" fmla="*/ 1012170 w 1389859"/>
              <a:gd name="connsiteY12" fmla="*/ 258626 h 1391680"/>
              <a:gd name="connsiteX13" fmla="*/ 1131233 w 1389859"/>
              <a:gd name="connsiteY13" fmla="*/ 258626 h 1391680"/>
              <a:gd name="connsiteX14" fmla="*/ 1131233 w 1389859"/>
              <a:gd name="connsiteY14" fmla="*/ 377689 h 1391680"/>
              <a:gd name="connsiteX15" fmla="*/ 1012170 w 1389859"/>
              <a:gd name="connsiteY15" fmla="*/ 377689 h 1391680"/>
              <a:gd name="connsiteX16" fmla="*/ 59531 w 1389859"/>
              <a:gd name="connsiteY16" fmla="*/ 199756 h 1391680"/>
              <a:gd name="connsiteX17" fmla="*/ 596894 w 1389859"/>
              <a:gd name="connsiteY17" fmla="*/ 199756 h 1391680"/>
              <a:gd name="connsiteX18" fmla="*/ 656425 w 1389859"/>
              <a:gd name="connsiteY18" fmla="*/ 259287 h 1391680"/>
              <a:gd name="connsiteX19" fmla="*/ 656425 w 1389859"/>
              <a:gd name="connsiteY19" fmla="*/ 735253 h 1391680"/>
              <a:gd name="connsiteX20" fmla="*/ 1134256 w 1389859"/>
              <a:gd name="connsiteY20" fmla="*/ 735253 h 1391680"/>
              <a:gd name="connsiteX21" fmla="*/ 1193788 w 1389859"/>
              <a:gd name="connsiteY21" fmla="*/ 794784 h 1391680"/>
              <a:gd name="connsiteX22" fmla="*/ 1193788 w 1389859"/>
              <a:gd name="connsiteY22" fmla="*/ 1332148 h 1391680"/>
              <a:gd name="connsiteX23" fmla="*/ 1134256 w 1389859"/>
              <a:gd name="connsiteY23" fmla="*/ 1391680 h 1391680"/>
              <a:gd name="connsiteX24" fmla="*/ 59531 w 1389859"/>
              <a:gd name="connsiteY24" fmla="*/ 1391680 h 1391680"/>
              <a:gd name="connsiteX25" fmla="*/ 0 w 1389859"/>
              <a:gd name="connsiteY25" fmla="*/ 1332148 h 1391680"/>
              <a:gd name="connsiteX26" fmla="*/ 0 w 1389859"/>
              <a:gd name="connsiteY26" fmla="*/ 259287 h 1391680"/>
              <a:gd name="connsiteX27" fmla="*/ 59531 w 1389859"/>
              <a:gd name="connsiteY27" fmla="*/ 199756 h 1391680"/>
              <a:gd name="connsiteX28" fmla="*/ 868960 w 1389859"/>
              <a:gd name="connsiteY28" fmla="*/ 115414 h 1391680"/>
              <a:gd name="connsiteX29" fmla="*/ 868960 w 1389859"/>
              <a:gd name="connsiteY29" fmla="*/ 520898 h 1391680"/>
              <a:gd name="connsiteX30" fmla="*/ 1274444 w 1389859"/>
              <a:gd name="connsiteY30" fmla="*/ 520898 h 1391680"/>
              <a:gd name="connsiteX31" fmla="*/ 1274444 w 1389859"/>
              <a:gd name="connsiteY31" fmla="*/ 115414 h 1391680"/>
              <a:gd name="connsiteX32" fmla="*/ 811252 w 1389859"/>
              <a:gd name="connsiteY32" fmla="*/ 0 h 1391680"/>
              <a:gd name="connsiteX33" fmla="*/ 1332151 w 1389859"/>
              <a:gd name="connsiteY33" fmla="*/ 0 h 1391680"/>
              <a:gd name="connsiteX34" fmla="*/ 1389859 w 1389859"/>
              <a:gd name="connsiteY34" fmla="*/ 57708 h 1391680"/>
              <a:gd name="connsiteX35" fmla="*/ 1389859 w 1389859"/>
              <a:gd name="connsiteY35" fmla="*/ 578607 h 1391680"/>
              <a:gd name="connsiteX36" fmla="*/ 1332151 w 1389859"/>
              <a:gd name="connsiteY36" fmla="*/ 636315 h 1391680"/>
              <a:gd name="connsiteX37" fmla="*/ 811252 w 1389859"/>
              <a:gd name="connsiteY37" fmla="*/ 636315 h 1391680"/>
              <a:gd name="connsiteX38" fmla="*/ 753544 w 1389859"/>
              <a:gd name="connsiteY38" fmla="*/ 578607 h 1391680"/>
              <a:gd name="connsiteX39" fmla="*/ 753544 w 1389859"/>
              <a:gd name="connsiteY39" fmla="*/ 57708 h 1391680"/>
              <a:gd name="connsiteX40" fmla="*/ 811252 w 1389859"/>
              <a:gd name="connsiteY40" fmla="*/ 0 h 139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89859" h="1391680">
                <a:moveTo>
                  <a:pt x="119063" y="856181"/>
                </a:moveTo>
                <a:lnTo>
                  <a:pt x="119063" y="1272617"/>
                </a:lnTo>
                <a:lnTo>
                  <a:pt x="537363" y="1272617"/>
                </a:lnTo>
                <a:lnTo>
                  <a:pt x="537363" y="856181"/>
                </a:lnTo>
                <a:close/>
                <a:moveTo>
                  <a:pt x="656425" y="854315"/>
                </a:moveTo>
                <a:lnTo>
                  <a:pt x="656425" y="1272617"/>
                </a:lnTo>
                <a:lnTo>
                  <a:pt x="1074725" y="1272617"/>
                </a:lnTo>
                <a:lnTo>
                  <a:pt x="1074725" y="854315"/>
                </a:lnTo>
                <a:close/>
                <a:moveTo>
                  <a:pt x="119063" y="318819"/>
                </a:moveTo>
                <a:lnTo>
                  <a:pt x="119063" y="735253"/>
                </a:lnTo>
                <a:lnTo>
                  <a:pt x="537363" y="735253"/>
                </a:lnTo>
                <a:lnTo>
                  <a:pt x="537363" y="318819"/>
                </a:lnTo>
                <a:close/>
                <a:moveTo>
                  <a:pt x="1012170" y="258626"/>
                </a:moveTo>
                <a:lnTo>
                  <a:pt x="1131233" y="258626"/>
                </a:lnTo>
                <a:lnTo>
                  <a:pt x="1131233" y="377689"/>
                </a:lnTo>
                <a:lnTo>
                  <a:pt x="1012170" y="377689"/>
                </a:lnTo>
                <a:close/>
                <a:moveTo>
                  <a:pt x="59531" y="199756"/>
                </a:moveTo>
                <a:lnTo>
                  <a:pt x="596894" y="199756"/>
                </a:lnTo>
                <a:cubicBezTo>
                  <a:pt x="629772" y="199756"/>
                  <a:pt x="656425" y="226409"/>
                  <a:pt x="656425" y="259287"/>
                </a:cubicBezTo>
                <a:lnTo>
                  <a:pt x="656425" y="735253"/>
                </a:lnTo>
                <a:lnTo>
                  <a:pt x="1134256" y="735253"/>
                </a:lnTo>
                <a:cubicBezTo>
                  <a:pt x="1167134" y="735253"/>
                  <a:pt x="1193788" y="761906"/>
                  <a:pt x="1193788" y="794784"/>
                </a:cubicBezTo>
                <a:lnTo>
                  <a:pt x="1193788" y="1332148"/>
                </a:lnTo>
                <a:cubicBezTo>
                  <a:pt x="1193788" y="1365026"/>
                  <a:pt x="1167134" y="1391680"/>
                  <a:pt x="1134256" y="1391680"/>
                </a:cubicBezTo>
                <a:lnTo>
                  <a:pt x="59531" y="1391680"/>
                </a:lnTo>
                <a:cubicBezTo>
                  <a:pt x="26653" y="1391680"/>
                  <a:pt x="0" y="1365026"/>
                  <a:pt x="0" y="1332148"/>
                </a:cubicBezTo>
                <a:lnTo>
                  <a:pt x="0" y="259287"/>
                </a:lnTo>
                <a:cubicBezTo>
                  <a:pt x="0" y="226409"/>
                  <a:pt x="26653" y="199756"/>
                  <a:pt x="59531" y="199756"/>
                </a:cubicBezTo>
                <a:close/>
                <a:moveTo>
                  <a:pt x="868960" y="115414"/>
                </a:moveTo>
                <a:lnTo>
                  <a:pt x="868960" y="520898"/>
                </a:lnTo>
                <a:lnTo>
                  <a:pt x="1274444" y="520898"/>
                </a:lnTo>
                <a:lnTo>
                  <a:pt x="1274444" y="115414"/>
                </a:lnTo>
                <a:close/>
                <a:moveTo>
                  <a:pt x="811252" y="0"/>
                </a:moveTo>
                <a:lnTo>
                  <a:pt x="1332151" y="0"/>
                </a:lnTo>
                <a:cubicBezTo>
                  <a:pt x="1364022" y="0"/>
                  <a:pt x="1389859" y="25837"/>
                  <a:pt x="1389859" y="57708"/>
                </a:cubicBezTo>
                <a:lnTo>
                  <a:pt x="1389859" y="578607"/>
                </a:lnTo>
                <a:cubicBezTo>
                  <a:pt x="1389859" y="610478"/>
                  <a:pt x="1364022" y="636315"/>
                  <a:pt x="1332151" y="636315"/>
                </a:cubicBezTo>
                <a:lnTo>
                  <a:pt x="811252" y="636315"/>
                </a:lnTo>
                <a:cubicBezTo>
                  <a:pt x="779381" y="636315"/>
                  <a:pt x="753544" y="610478"/>
                  <a:pt x="753544" y="578607"/>
                </a:cubicBezTo>
                <a:lnTo>
                  <a:pt x="753544" y="57708"/>
                </a:lnTo>
                <a:cubicBezTo>
                  <a:pt x="753544" y="25837"/>
                  <a:pt x="779381" y="0"/>
                  <a:pt x="811252" y="0"/>
                </a:cubicBezTo>
                <a:close/>
              </a:path>
            </a:pathLst>
          </a:custGeom>
          <a:gradFill>
            <a:gsLst>
              <a:gs pos="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人力资源管理</a:t>
            </a:r>
          </a:p>
        </p:txBody>
      </p:sp>
      <p:sp>
        <p:nvSpPr>
          <p:cNvPr id="6" name="Freeform0">
            <a:extLst>
              <a:ext uri="{FF2B5EF4-FFF2-40B4-BE49-F238E27FC236}">
                <a16:creationId xmlns:a16="http://schemas.microsoft.com/office/drawing/2014/main" id="{B7D32460-0163-4281-A89A-100B5875A0F4}"/>
              </a:ext>
            </a:extLst>
          </p:cNvPr>
          <p:cNvSpPr/>
          <p:nvPr/>
        </p:nvSpPr>
        <p:spPr bwMode="auto">
          <a:xfrm>
            <a:off x="4082951" y="3712980"/>
            <a:ext cx="842925" cy="604844"/>
          </a:xfrm>
          <a:custGeom>
            <a:avLst/>
            <a:gdLst>
              <a:gd name="T0" fmla="*/ 458 w 630"/>
              <a:gd name="T1" fmla="*/ 452 h 452"/>
              <a:gd name="T2" fmla="*/ 0 w 630"/>
              <a:gd name="T3" fmla="*/ 452 h 452"/>
              <a:gd name="T4" fmla="*/ 274 w 630"/>
              <a:gd name="T5" fmla="*/ 0 h 452"/>
              <a:gd name="T6" fmla="*/ 630 w 630"/>
              <a:gd name="T7" fmla="*/ 0 h 452"/>
              <a:gd name="T8" fmla="*/ 458 w 630"/>
              <a:gd name="T9" fmla="*/ 452 h 452"/>
            </a:gdLst>
            <a:ahLst/>
            <a:cxnLst>
              <a:cxn ang="0">
                <a:pos x="T0" y="T1"/>
              </a:cxn>
              <a:cxn ang="0">
                <a:pos x="T2" y="T3"/>
              </a:cxn>
              <a:cxn ang="0">
                <a:pos x="T4" y="T5"/>
              </a:cxn>
              <a:cxn ang="0">
                <a:pos x="T6" y="T7"/>
              </a:cxn>
              <a:cxn ang="0">
                <a:pos x="T8" y="T9"/>
              </a:cxn>
            </a:cxnLst>
            <a:rect l="0" t="0" r="r" b="b"/>
            <a:pathLst>
              <a:path w="630" h="452">
                <a:moveTo>
                  <a:pt x="458" y="452"/>
                </a:moveTo>
                <a:lnTo>
                  <a:pt x="0" y="452"/>
                </a:lnTo>
                <a:lnTo>
                  <a:pt x="274" y="0"/>
                </a:lnTo>
                <a:lnTo>
                  <a:pt x="630" y="0"/>
                </a:lnTo>
                <a:lnTo>
                  <a:pt x="458" y="452"/>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7" name="Freeform1">
            <a:extLst>
              <a:ext uri="{FF2B5EF4-FFF2-40B4-BE49-F238E27FC236}">
                <a16:creationId xmlns:a16="http://schemas.microsoft.com/office/drawing/2014/main" id="{F7CA3C24-C91D-4480-9DF1-EC8E1802A9A9}"/>
              </a:ext>
            </a:extLst>
          </p:cNvPr>
          <p:cNvSpPr/>
          <p:nvPr/>
        </p:nvSpPr>
        <p:spPr bwMode="auto">
          <a:xfrm>
            <a:off x="4082951" y="4317824"/>
            <a:ext cx="842925" cy="604844"/>
          </a:xfrm>
          <a:custGeom>
            <a:avLst/>
            <a:gdLst>
              <a:gd name="T0" fmla="*/ 458 w 630"/>
              <a:gd name="T1" fmla="*/ 0 h 452"/>
              <a:gd name="T2" fmla="*/ 0 w 630"/>
              <a:gd name="T3" fmla="*/ 0 h 452"/>
              <a:gd name="T4" fmla="*/ 274 w 630"/>
              <a:gd name="T5" fmla="*/ 452 h 452"/>
              <a:gd name="T6" fmla="*/ 630 w 630"/>
              <a:gd name="T7" fmla="*/ 452 h 452"/>
              <a:gd name="T8" fmla="*/ 458 w 630"/>
              <a:gd name="T9" fmla="*/ 0 h 452"/>
            </a:gdLst>
            <a:ahLst/>
            <a:cxnLst>
              <a:cxn ang="0">
                <a:pos x="T0" y="T1"/>
              </a:cxn>
              <a:cxn ang="0">
                <a:pos x="T2" y="T3"/>
              </a:cxn>
              <a:cxn ang="0">
                <a:pos x="T4" y="T5"/>
              </a:cxn>
              <a:cxn ang="0">
                <a:pos x="T6" y="T7"/>
              </a:cxn>
              <a:cxn ang="0">
                <a:pos x="T8" y="T9"/>
              </a:cxn>
            </a:cxnLst>
            <a:rect l="0" t="0" r="r" b="b"/>
            <a:pathLst>
              <a:path w="630" h="452">
                <a:moveTo>
                  <a:pt x="458" y="0"/>
                </a:moveTo>
                <a:lnTo>
                  <a:pt x="0" y="0"/>
                </a:lnTo>
                <a:lnTo>
                  <a:pt x="274" y="452"/>
                </a:lnTo>
                <a:lnTo>
                  <a:pt x="630" y="452"/>
                </a:lnTo>
                <a:lnTo>
                  <a:pt x="458" y="0"/>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8" name="Freeform2">
            <a:extLst>
              <a:ext uri="{FF2B5EF4-FFF2-40B4-BE49-F238E27FC236}">
                <a16:creationId xmlns:a16="http://schemas.microsoft.com/office/drawing/2014/main" id="{64F041E7-D9CF-410A-973B-D26FA1F75417}"/>
              </a:ext>
            </a:extLst>
          </p:cNvPr>
          <p:cNvSpPr/>
          <p:nvPr/>
        </p:nvSpPr>
        <p:spPr bwMode="auto">
          <a:xfrm>
            <a:off x="4693068" y="3712980"/>
            <a:ext cx="325129" cy="1209687"/>
          </a:xfrm>
          <a:custGeom>
            <a:avLst/>
            <a:gdLst>
              <a:gd name="T0" fmla="*/ 243 w 243"/>
              <a:gd name="T1" fmla="*/ 452 h 904"/>
              <a:gd name="T2" fmla="*/ 172 w 243"/>
              <a:gd name="T3" fmla="*/ 904 h 904"/>
              <a:gd name="T4" fmla="*/ 0 w 243"/>
              <a:gd name="T5" fmla="*/ 452 h 904"/>
              <a:gd name="T6" fmla="*/ 172 w 243"/>
              <a:gd name="T7" fmla="*/ 0 h 904"/>
              <a:gd name="T8" fmla="*/ 243 w 243"/>
              <a:gd name="T9" fmla="*/ 452 h 904"/>
            </a:gdLst>
            <a:ahLst/>
            <a:cxnLst>
              <a:cxn ang="0">
                <a:pos x="T0" y="T1"/>
              </a:cxn>
              <a:cxn ang="0">
                <a:pos x="T2" y="T3"/>
              </a:cxn>
              <a:cxn ang="0">
                <a:pos x="T4" y="T5"/>
              </a:cxn>
              <a:cxn ang="0">
                <a:pos x="T6" y="T7"/>
              </a:cxn>
              <a:cxn ang="0">
                <a:pos x="T8" y="T9"/>
              </a:cxn>
            </a:cxnLst>
            <a:rect l="0" t="0" r="r" b="b"/>
            <a:pathLst>
              <a:path w="243" h="904">
                <a:moveTo>
                  <a:pt x="243" y="452"/>
                </a:moveTo>
                <a:lnTo>
                  <a:pt x="172" y="904"/>
                </a:lnTo>
                <a:lnTo>
                  <a:pt x="0" y="452"/>
                </a:lnTo>
                <a:lnTo>
                  <a:pt x="172" y="0"/>
                </a:lnTo>
                <a:lnTo>
                  <a:pt x="243" y="452"/>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9" name="AutoShape0">
            <a:extLst>
              <a:ext uri="{FF2B5EF4-FFF2-40B4-BE49-F238E27FC236}">
                <a16:creationId xmlns:a16="http://schemas.microsoft.com/office/drawing/2014/main" id="{4957802E-DE3E-4A62-B15D-1A7F0A6DED72}"/>
              </a:ext>
            </a:extLst>
          </p:cNvPr>
          <p:cNvSpPr/>
          <p:nvPr/>
        </p:nvSpPr>
        <p:spPr>
          <a:xfrm>
            <a:off x="4103427" y="4312197"/>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0" name="AutoShape1">
            <a:extLst>
              <a:ext uri="{FF2B5EF4-FFF2-40B4-BE49-F238E27FC236}">
                <a16:creationId xmlns:a16="http://schemas.microsoft.com/office/drawing/2014/main" id="{304906C7-750D-4A96-925D-CB627784782B}"/>
              </a:ext>
            </a:extLst>
          </p:cNvPr>
          <p:cNvSpPr/>
          <p:nvPr/>
        </p:nvSpPr>
        <p:spPr>
          <a:xfrm rot="6646667">
            <a:off x="4536527" y="4007902"/>
            <a:ext cx="546218"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1" name="Freeform3">
            <a:extLst>
              <a:ext uri="{FF2B5EF4-FFF2-40B4-BE49-F238E27FC236}">
                <a16:creationId xmlns:a16="http://schemas.microsoft.com/office/drawing/2014/main" id="{A8BCAD83-1791-45A0-B678-A85699E5CBAF}"/>
              </a:ext>
            </a:extLst>
          </p:cNvPr>
          <p:cNvSpPr/>
          <p:nvPr/>
        </p:nvSpPr>
        <p:spPr bwMode="auto">
          <a:xfrm>
            <a:off x="7267332" y="3712980"/>
            <a:ext cx="842925" cy="604844"/>
          </a:xfrm>
          <a:custGeom>
            <a:avLst/>
            <a:gdLst>
              <a:gd name="T0" fmla="*/ 172 w 630"/>
              <a:gd name="T1" fmla="*/ 452 h 452"/>
              <a:gd name="T2" fmla="*/ 630 w 630"/>
              <a:gd name="T3" fmla="*/ 452 h 452"/>
              <a:gd name="T4" fmla="*/ 357 w 630"/>
              <a:gd name="T5" fmla="*/ 0 h 452"/>
              <a:gd name="T6" fmla="*/ 0 w 630"/>
              <a:gd name="T7" fmla="*/ 0 h 452"/>
              <a:gd name="T8" fmla="*/ 172 w 630"/>
              <a:gd name="T9" fmla="*/ 452 h 452"/>
            </a:gdLst>
            <a:ahLst/>
            <a:cxnLst>
              <a:cxn ang="0">
                <a:pos x="T0" y="T1"/>
              </a:cxn>
              <a:cxn ang="0">
                <a:pos x="T2" y="T3"/>
              </a:cxn>
              <a:cxn ang="0">
                <a:pos x="T4" y="T5"/>
              </a:cxn>
              <a:cxn ang="0">
                <a:pos x="T6" y="T7"/>
              </a:cxn>
              <a:cxn ang="0">
                <a:pos x="T8" y="T9"/>
              </a:cxn>
            </a:cxnLst>
            <a:rect l="0" t="0" r="r" b="b"/>
            <a:pathLst>
              <a:path w="630" h="452">
                <a:moveTo>
                  <a:pt x="172" y="452"/>
                </a:moveTo>
                <a:lnTo>
                  <a:pt x="630" y="452"/>
                </a:lnTo>
                <a:lnTo>
                  <a:pt x="357" y="0"/>
                </a:lnTo>
                <a:lnTo>
                  <a:pt x="0" y="0"/>
                </a:lnTo>
                <a:lnTo>
                  <a:pt x="172" y="452"/>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12" name="Freeform4">
            <a:extLst>
              <a:ext uri="{FF2B5EF4-FFF2-40B4-BE49-F238E27FC236}">
                <a16:creationId xmlns:a16="http://schemas.microsoft.com/office/drawing/2014/main" id="{F4EB7765-EC1F-44FF-94B8-85F92BC7AC58}"/>
              </a:ext>
            </a:extLst>
          </p:cNvPr>
          <p:cNvSpPr/>
          <p:nvPr/>
        </p:nvSpPr>
        <p:spPr bwMode="auto">
          <a:xfrm>
            <a:off x="7267332" y="4317824"/>
            <a:ext cx="842925" cy="604844"/>
          </a:xfrm>
          <a:custGeom>
            <a:avLst/>
            <a:gdLst>
              <a:gd name="T0" fmla="*/ 172 w 630"/>
              <a:gd name="T1" fmla="*/ 0 h 452"/>
              <a:gd name="T2" fmla="*/ 630 w 630"/>
              <a:gd name="T3" fmla="*/ 0 h 452"/>
              <a:gd name="T4" fmla="*/ 357 w 630"/>
              <a:gd name="T5" fmla="*/ 452 h 452"/>
              <a:gd name="T6" fmla="*/ 0 w 630"/>
              <a:gd name="T7" fmla="*/ 452 h 452"/>
              <a:gd name="T8" fmla="*/ 172 w 630"/>
              <a:gd name="T9" fmla="*/ 0 h 452"/>
            </a:gdLst>
            <a:ahLst/>
            <a:cxnLst>
              <a:cxn ang="0">
                <a:pos x="T0" y="T1"/>
              </a:cxn>
              <a:cxn ang="0">
                <a:pos x="T2" y="T3"/>
              </a:cxn>
              <a:cxn ang="0">
                <a:pos x="T4" y="T5"/>
              </a:cxn>
              <a:cxn ang="0">
                <a:pos x="T6" y="T7"/>
              </a:cxn>
              <a:cxn ang="0">
                <a:pos x="T8" y="T9"/>
              </a:cxn>
            </a:cxnLst>
            <a:rect l="0" t="0" r="r" b="b"/>
            <a:pathLst>
              <a:path w="630" h="452">
                <a:moveTo>
                  <a:pt x="172" y="0"/>
                </a:moveTo>
                <a:lnTo>
                  <a:pt x="630" y="0"/>
                </a:lnTo>
                <a:lnTo>
                  <a:pt x="357" y="452"/>
                </a:lnTo>
                <a:lnTo>
                  <a:pt x="0" y="452"/>
                </a:lnTo>
                <a:lnTo>
                  <a:pt x="172" y="0"/>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13" name="Freeform5">
            <a:extLst>
              <a:ext uri="{FF2B5EF4-FFF2-40B4-BE49-F238E27FC236}">
                <a16:creationId xmlns:a16="http://schemas.microsoft.com/office/drawing/2014/main" id="{CAED2AC2-3B08-424C-A3BD-CD52F4977232}"/>
              </a:ext>
            </a:extLst>
          </p:cNvPr>
          <p:cNvSpPr/>
          <p:nvPr/>
        </p:nvSpPr>
        <p:spPr bwMode="auto">
          <a:xfrm>
            <a:off x="7175012" y="3712980"/>
            <a:ext cx="325129" cy="1209687"/>
          </a:xfrm>
          <a:custGeom>
            <a:avLst/>
            <a:gdLst>
              <a:gd name="T0" fmla="*/ 0 w 243"/>
              <a:gd name="T1" fmla="*/ 452 h 904"/>
              <a:gd name="T2" fmla="*/ 71 w 243"/>
              <a:gd name="T3" fmla="*/ 904 h 904"/>
              <a:gd name="T4" fmla="*/ 243 w 243"/>
              <a:gd name="T5" fmla="*/ 452 h 904"/>
              <a:gd name="T6" fmla="*/ 71 w 243"/>
              <a:gd name="T7" fmla="*/ 0 h 904"/>
              <a:gd name="T8" fmla="*/ 0 w 243"/>
              <a:gd name="T9" fmla="*/ 452 h 904"/>
            </a:gdLst>
            <a:ahLst/>
            <a:cxnLst>
              <a:cxn ang="0">
                <a:pos x="T0" y="T1"/>
              </a:cxn>
              <a:cxn ang="0">
                <a:pos x="T2" y="T3"/>
              </a:cxn>
              <a:cxn ang="0">
                <a:pos x="T4" y="T5"/>
              </a:cxn>
              <a:cxn ang="0">
                <a:pos x="T6" y="T7"/>
              </a:cxn>
              <a:cxn ang="0">
                <a:pos x="T8" y="T9"/>
              </a:cxn>
            </a:cxnLst>
            <a:rect l="0" t="0" r="r" b="b"/>
            <a:pathLst>
              <a:path w="243" h="904">
                <a:moveTo>
                  <a:pt x="0" y="452"/>
                </a:moveTo>
                <a:lnTo>
                  <a:pt x="71" y="904"/>
                </a:lnTo>
                <a:lnTo>
                  <a:pt x="243" y="452"/>
                </a:lnTo>
                <a:lnTo>
                  <a:pt x="71" y="0"/>
                </a:lnTo>
                <a:lnTo>
                  <a:pt x="0" y="452"/>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14" name="AutoShape2">
            <a:extLst>
              <a:ext uri="{FF2B5EF4-FFF2-40B4-BE49-F238E27FC236}">
                <a16:creationId xmlns:a16="http://schemas.microsoft.com/office/drawing/2014/main" id="{CFB601D8-2460-432E-8F45-6D90BF3A1D75}"/>
              </a:ext>
            </a:extLst>
          </p:cNvPr>
          <p:cNvSpPr/>
          <p:nvPr/>
        </p:nvSpPr>
        <p:spPr>
          <a:xfrm>
            <a:off x="7532926" y="4312197"/>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5" name="AutoShape3">
            <a:extLst>
              <a:ext uri="{FF2B5EF4-FFF2-40B4-BE49-F238E27FC236}">
                <a16:creationId xmlns:a16="http://schemas.microsoft.com/office/drawing/2014/main" id="{1C60E35B-C4E0-43F5-9CAC-A67E7F87079D}"/>
              </a:ext>
            </a:extLst>
          </p:cNvPr>
          <p:cNvSpPr/>
          <p:nvPr/>
        </p:nvSpPr>
        <p:spPr>
          <a:xfrm rot="14953333" flipH="1">
            <a:off x="7109657" y="4007903"/>
            <a:ext cx="546218"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16" name="Freeform6">
            <a:extLst>
              <a:ext uri="{FF2B5EF4-FFF2-40B4-BE49-F238E27FC236}">
                <a16:creationId xmlns:a16="http://schemas.microsoft.com/office/drawing/2014/main" id="{1649AF9A-6F10-43CC-A646-47DB63D6F7FD}"/>
              </a:ext>
            </a:extLst>
          </p:cNvPr>
          <p:cNvSpPr/>
          <p:nvPr/>
        </p:nvSpPr>
        <p:spPr bwMode="auto">
          <a:xfrm>
            <a:off x="4893764" y="3363723"/>
            <a:ext cx="747929" cy="954101"/>
          </a:xfrm>
          <a:custGeom>
            <a:avLst/>
            <a:gdLst>
              <a:gd name="T0" fmla="*/ 458 w 559"/>
              <a:gd name="T1" fmla="*/ 713 h 713"/>
              <a:gd name="T2" fmla="*/ 0 w 559"/>
              <a:gd name="T3" fmla="*/ 713 h 713"/>
              <a:gd name="T4" fmla="*/ 203 w 559"/>
              <a:gd name="T5" fmla="*/ 0 h 713"/>
              <a:gd name="T6" fmla="*/ 559 w 559"/>
              <a:gd name="T7" fmla="*/ 0 h 713"/>
              <a:gd name="T8" fmla="*/ 458 w 559"/>
              <a:gd name="T9" fmla="*/ 713 h 713"/>
            </a:gdLst>
            <a:ahLst/>
            <a:cxnLst>
              <a:cxn ang="0">
                <a:pos x="T0" y="T1"/>
              </a:cxn>
              <a:cxn ang="0">
                <a:pos x="T2" y="T3"/>
              </a:cxn>
              <a:cxn ang="0">
                <a:pos x="T4" y="T5"/>
              </a:cxn>
              <a:cxn ang="0">
                <a:pos x="T6" y="T7"/>
              </a:cxn>
              <a:cxn ang="0">
                <a:pos x="T8" y="T9"/>
              </a:cxn>
            </a:cxnLst>
            <a:rect l="0" t="0" r="r" b="b"/>
            <a:pathLst>
              <a:path w="559" h="713">
                <a:moveTo>
                  <a:pt x="458" y="713"/>
                </a:moveTo>
                <a:lnTo>
                  <a:pt x="0" y="713"/>
                </a:lnTo>
                <a:lnTo>
                  <a:pt x="203" y="0"/>
                </a:lnTo>
                <a:lnTo>
                  <a:pt x="559" y="0"/>
                </a:lnTo>
                <a:lnTo>
                  <a:pt x="458" y="713"/>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17" name="Freeform7">
            <a:extLst>
              <a:ext uri="{FF2B5EF4-FFF2-40B4-BE49-F238E27FC236}">
                <a16:creationId xmlns:a16="http://schemas.microsoft.com/office/drawing/2014/main" id="{46AC00EF-A0A0-4BF4-9399-ACB2D828C28A}"/>
              </a:ext>
            </a:extLst>
          </p:cNvPr>
          <p:cNvSpPr/>
          <p:nvPr/>
        </p:nvSpPr>
        <p:spPr bwMode="auto">
          <a:xfrm>
            <a:off x="4893764" y="4317824"/>
            <a:ext cx="747929" cy="954101"/>
          </a:xfrm>
          <a:custGeom>
            <a:avLst/>
            <a:gdLst>
              <a:gd name="T0" fmla="*/ 458 w 559"/>
              <a:gd name="T1" fmla="*/ 0 h 713"/>
              <a:gd name="T2" fmla="*/ 0 w 559"/>
              <a:gd name="T3" fmla="*/ 0 h 713"/>
              <a:gd name="T4" fmla="*/ 203 w 559"/>
              <a:gd name="T5" fmla="*/ 713 h 713"/>
              <a:gd name="T6" fmla="*/ 559 w 559"/>
              <a:gd name="T7" fmla="*/ 713 h 713"/>
              <a:gd name="T8" fmla="*/ 458 w 559"/>
              <a:gd name="T9" fmla="*/ 0 h 713"/>
            </a:gdLst>
            <a:ahLst/>
            <a:cxnLst>
              <a:cxn ang="0">
                <a:pos x="T0" y="T1"/>
              </a:cxn>
              <a:cxn ang="0">
                <a:pos x="T2" y="T3"/>
              </a:cxn>
              <a:cxn ang="0">
                <a:pos x="T4" y="T5"/>
              </a:cxn>
              <a:cxn ang="0">
                <a:pos x="T6" y="T7"/>
              </a:cxn>
              <a:cxn ang="0">
                <a:pos x="T8" y="T9"/>
              </a:cxn>
            </a:cxnLst>
            <a:rect l="0" t="0" r="r" b="b"/>
            <a:pathLst>
              <a:path w="559" h="713">
                <a:moveTo>
                  <a:pt x="458" y="0"/>
                </a:moveTo>
                <a:lnTo>
                  <a:pt x="0" y="0"/>
                </a:lnTo>
                <a:lnTo>
                  <a:pt x="203" y="713"/>
                </a:lnTo>
                <a:lnTo>
                  <a:pt x="559" y="713"/>
                </a:lnTo>
                <a:lnTo>
                  <a:pt x="458"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18" name="Freeform8">
            <a:extLst>
              <a:ext uri="{FF2B5EF4-FFF2-40B4-BE49-F238E27FC236}">
                <a16:creationId xmlns:a16="http://schemas.microsoft.com/office/drawing/2014/main" id="{9473F3F7-8979-456E-8963-C4DF6E83B0DC}"/>
              </a:ext>
            </a:extLst>
          </p:cNvPr>
          <p:cNvSpPr/>
          <p:nvPr/>
        </p:nvSpPr>
        <p:spPr bwMode="auto">
          <a:xfrm>
            <a:off x="5503880" y="3363723"/>
            <a:ext cx="325129" cy="1908200"/>
          </a:xfrm>
          <a:custGeom>
            <a:avLst/>
            <a:gdLst>
              <a:gd name="T0" fmla="*/ 243 w 243"/>
              <a:gd name="T1" fmla="*/ 713 h 1426"/>
              <a:gd name="T2" fmla="*/ 101 w 243"/>
              <a:gd name="T3" fmla="*/ 1426 h 1426"/>
              <a:gd name="T4" fmla="*/ 0 w 243"/>
              <a:gd name="T5" fmla="*/ 713 h 1426"/>
              <a:gd name="T6" fmla="*/ 101 w 243"/>
              <a:gd name="T7" fmla="*/ 0 h 1426"/>
              <a:gd name="T8" fmla="*/ 243 w 243"/>
              <a:gd name="T9" fmla="*/ 713 h 1426"/>
            </a:gdLst>
            <a:ahLst/>
            <a:cxnLst>
              <a:cxn ang="0">
                <a:pos x="T0" y="T1"/>
              </a:cxn>
              <a:cxn ang="0">
                <a:pos x="T2" y="T3"/>
              </a:cxn>
              <a:cxn ang="0">
                <a:pos x="T4" y="T5"/>
              </a:cxn>
              <a:cxn ang="0">
                <a:pos x="T6" y="T7"/>
              </a:cxn>
              <a:cxn ang="0">
                <a:pos x="T8" y="T9"/>
              </a:cxn>
            </a:cxnLst>
            <a:rect l="0" t="0" r="r" b="b"/>
            <a:pathLst>
              <a:path w="243" h="1426">
                <a:moveTo>
                  <a:pt x="243" y="713"/>
                </a:moveTo>
                <a:lnTo>
                  <a:pt x="101" y="1426"/>
                </a:lnTo>
                <a:lnTo>
                  <a:pt x="0" y="713"/>
                </a:lnTo>
                <a:lnTo>
                  <a:pt x="101" y="0"/>
                </a:lnTo>
                <a:lnTo>
                  <a:pt x="243" y="713"/>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19" name="AutoShape4">
            <a:extLst>
              <a:ext uri="{FF2B5EF4-FFF2-40B4-BE49-F238E27FC236}">
                <a16:creationId xmlns:a16="http://schemas.microsoft.com/office/drawing/2014/main" id="{980B340F-1B2A-44DE-BB75-7AC1D5888690}"/>
              </a:ext>
            </a:extLst>
          </p:cNvPr>
          <p:cNvSpPr/>
          <p:nvPr/>
        </p:nvSpPr>
        <p:spPr>
          <a:xfrm>
            <a:off x="4914775" y="4314874"/>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0" name="AutoShape5">
            <a:extLst>
              <a:ext uri="{FF2B5EF4-FFF2-40B4-BE49-F238E27FC236}">
                <a16:creationId xmlns:a16="http://schemas.microsoft.com/office/drawing/2014/main" id="{D97294CB-5535-4683-A5CE-06A097AAA95C}"/>
              </a:ext>
            </a:extLst>
          </p:cNvPr>
          <p:cNvSpPr/>
          <p:nvPr/>
        </p:nvSpPr>
        <p:spPr>
          <a:xfrm rot="5874219">
            <a:off x="5176659" y="3838650"/>
            <a:ext cx="788981"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1" name="Freeform9">
            <a:extLst>
              <a:ext uri="{FF2B5EF4-FFF2-40B4-BE49-F238E27FC236}">
                <a16:creationId xmlns:a16="http://schemas.microsoft.com/office/drawing/2014/main" id="{D007EB8E-9E6F-4B2C-93AC-002EE6F4F26E}"/>
              </a:ext>
            </a:extLst>
          </p:cNvPr>
          <p:cNvSpPr/>
          <p:nvPr/>
        </p:nvSpPr>
        <p:spPr bwMode="auto">
          <a:xfrm>
            <a:off x="6551515" y="3363723"/>
            <a:ext cx="747929" cy="954101"/>
          </a:xfrm>
          <a:custGeom>
            <a:avLst/>
            <a:gdLst>
              <a:gd name="T0" fmla="*/ 102 w 559"/>
              <a:gd name="T1" fmla="*/ 713 h 713"/>
              <a:gd name="T2" fmla="*/ 559 w 559"/>
              <a:gd name="T3" fmla="*/ 713 h 713"/>
              <a:gd name="T4" fmla="*/ 357 w 559"/>
              <a:gd name="T5" fmla="*/ 0 h 713"/>
              <a:gd name="T6" fmla="*/ 0 w 559"/>
              <a:gd name="T7" fmla="*/ 0 h 713"/>
              <a:gd name="T8" fmla="*/ 102 w 559"/>
              <a:gd name="T9" fmla="*/ 713 h 713"/>
            </a:gdLst>
            <a:ahLst/>
            <a:cxnLst>
              <a:cxn ang="0">
                <a:pos x="T0" y="T1"/>
              </a:cxn>
              <a:cxn ang="0">
                <a:pos x="T2" y="T3"/>
              </a:cxn>
              <a:cxn ang="0">
                <a:pos x="T4" y="T5"/>
              </a:cxn>
              <a:cxn ang="0">
                <a:pos x="T6" y="T7"/>
              </a:cxn>
              <a:cxn ang="0">
                <a:pos x="T8" y="T9"/>
              </a:cxn>
            </a:cxnLst>
            <a:rect l="0" t="0" r="r" b="b"/>
            <a:pathLst>
              <a:path w="559" h="713">
                <a:moveTo>
                  <a:pt x="102" y="713"/>
                </a:moveTo>
                <a:lnTo>
                  <a:pt x="559" y="713"/>
                </a:lnTo>
                <a:lnTo>
                  <a:pt x="357" y="0"/>
                </a:lnTo>
                <a:lnTo>
                  <a:pt x="0" y="0"/>
                </a:lnTo>
                <a:lnTo>
                  <a:pt x="102" y="713"/>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2" name="Freeform10">
            <a:extLst>
              <a:ext uri="{FF2B5EF4-FFF2-40B4-BE49-F238E27FC236}">
                <a16:creationId xmlns:a16="http://schemas.microsoft.com/office/drawing/2014/main" id="{D7156649-8A87-43F0-B50E-914873D865A7}"/>
              </a:ext>
            </a:extLst>
          </p:cNvPr>
          <p:cNvSpPr/>
          <p:nvPr/>
        </p:nvSpPr>
        <p:spPr bwMode="auto">
          <a:xfrm>
            <a:off x="6551515" y="4317824"/>
            <a:ext cx="747929" cy="954101"/>
          </a:xfrm>
          <a:custGeom>
            <a:avLst/>
            <a:gdLst>
              <a:gd name="T0" fmla="*/ 102 w 559"/>
              <a:gd name="T1" fmla="*/ 0 h 713"/>
              <a:gd name="T2" fmla="*/ 559 w 559"/>
              <a:gd name="T3" fmla="*/ 0 h 713"/>
              <a:gd name="T4" fmla="*/ 357 w 559"/>
              <a:gd name="T5" fmla="*/ 713 h 713"/>
              <a:gd name="T6" fmla="*/ 0 w 559"/>
              <a:gd name="T7" fmla="*/ 713 h 713"/>
              <a:gd name="T8" fmla="*/ 102 w 559"/>
              <a:gd name="T9" fmla="*/ 0 h 713"/>
            </a:gdLst>
            <a:ahLst/>
            <a:cxnLst>
              <a:cxn ang="0">
                <a:pos x="T0" y="T1"/>
              </a:cxn>
              <a:cxn ang="0">
                <a:pos x="T2" y="T3"/>
              </a:cxn>
              <a:cxn ang="0">
                <a:pos x="T4" y="T5"/>
              </a:cxn>
              <a:cxn ang="0">
                <a:pos x="T6" y="T7"/>
              </a:cxn>
              <a:cxn ang="0">
                <a:pos x="T8" y="T9"/>
              </a:cxn>
            </a:cxnLst>
            <a:rect l="0" t="0" r="r" b="b"/>
            <a:pathLst>
              <a:path w="559" h="713">
                <a:moveTo>
                  <a:pt x="102" y="0"/>
                </a:moveTo>
                <a:lnTo>
                  <a:pt x="559" y="0"/>
                </a:lnTo>
                <a:lnTo>
                  <a:pt x="357" y="713"/>
                </a:lnTo>
                <a:lnTo>
                  <a:pt x="0" y="713"/>
                </a:lnTo>
                <a:lnTo>
                  <a:pt x="102"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3" name="Freeform11">
            <a:extLst>
              <a:ext uri="{FF2B5EF4-FFF2-40B4-BE49-F238E27FC236}">
                <a16:creationId xmlns:a16="http://schemas.microsoft.com/office/drawing/2014/main" id="{CBA0F391-0072-490C-959F-E710952F0BCD}"/>
              </a:ext>
            </a:extLst>
          </p:cNvPr>
          <p:cNvSpPr/>
          <p:nvPr/>
        </p:nvSpPr>
        <p:spPr bwMode="auto">
          <a:xfrm>
            <a:off x="6365536" y="3363723"/>
            <a:ext cx="325129" cy="1908200"/>
          </a:xfrm>
          <a:custGeom>
            <a:avLst/>
            <a:gdLst>
              <a:gd name="T0" fmla="*/ 0 w 243"/>
              <a:gd name="T1" fmla="*/ 713 h 1426"/>
              <a:gd name="T2" fmla="*/ 141 w 243"/>
              <a:gd name="T3" fmla="*/ 1426 h 1426"/>
              <a:gd name="T4" fmla="*/ 243 w 243"/>
              <a:gd name="T5" fmla="*/ 713 h 1426"/>
              <a:gd name="T6" fmla="*/ 141 w 243"/>
              <a:gd name="T7" fmla="*/ 0 h 1426"/>
              <a:gd name="T8" fmla="*/ 0 w 243"/>
              <a:gd name="T9" fmla="*/ 713 h 1426"/>
            </a:gdLst>
            <a:ahLst/>
            <a:cxnLst>
              <a:cxn ang="0">
                <a:pos x="T0" y="T1"/>
              </a:cxn>
              <a:cxn ang="0">
                <a:pos x="T2" y="T3"/>
              </a:cxn>
              <a:cxn ang="0">
                <a:pos x="T4" y="T5"/>
              </a:cxn>
              <a:cxn ang="0">
                <a:pos x="T6" y="T7"/>
              </a:cxn>
              <a:cxn ang="0">
                <a:pos x="T8" y="T9"/>
              </a:cxn>
            </a:cxnLst>
            <a:rect l="0" t="0" r="r" b="b"/>
            <a:pathLst>
              <a:path w="243" h="1426">
                <a:moveTo>
                  <a:pt x="0" y="713"/>
                </a:moveTo>
                <a:lnTo>
                  <a:pt x="141" y="1426"/>
                </a:lnTo>
                <a:lnTo>
                  <a:pt x="243" y="713"/>
                </a:lnTo>
                <a:lnTo>
                  <a:pt x="141" y="0"/>
                </a:lnTo>
                <a:lnTo>
                  <a:pt x="0" y="713"/>
                </a:lnTo>
                <a:close/>
              </a:path>
            </a:pathLst>
          </a:custGeom>
          <a:solidFill>
            <a:sysClr val="windowText" lastClr="000000">
              <a:lumMod val="85000"/>
              <a:lumOff val="1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思源黑体 CN Bold"/>
              <a:ea typeface="汉仪劲楷简" panose="00020600040101010101" pitchFamily="18" charset="-122"/>
              <a:sym typeface="Calibri" panose="020F0502020204030204" pitchFamily="34" charset="0"/>
            </a:endParaRPr>
          </a:p>
        </p:txBody>
      </p:sp>
      <p:sp>
        <p:nvSpPr>
          <p:cNvPr id="24" name="AutoShape6">
            <a:extLst>
              <a:ext uri="{FF2B5EF4-FFF2-40B4-BE49-F238E27FC236}">
                <a16:creationId xmlns:a16="http://schemas.microsoft.com/office/drawing/2014/main" id="{916AC1D7-05AD-48EA-8DFB-175720A4C910}"/>
              </a:ext>
            </a:extLst>
          </p:cNvPr>
          <p:cNvSpPr/>
          <p:nvPr/>
        </p:nvSpPr>
        <p:spPr>
          <a:xfrm>
            <a:off x="6719436" y="4314874"/>
            <a:ext cx="546147"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5" name="AutoShape7">
            <a:extLst>
              <a:ext uri="{FF2B5EF4-FFF2-40B4-BE49-F238E27FC236}">
                <a16:creationId xmlns:a16="http://schemas.microsoft.com/office/drawing/2014/main" id="{50C29905-3D8C-4E73-BECD-A0C292ADC0FD}"/>
              </a:ext>
            </a:extLst>
          </p:cNvPr>
          <p:cNvSpPr/>
          <p:nvPr/>
        </p:nvSpPr>
        <p:spPr>
          <a:xfrm rot="15725781" flipH="1">
            <a:off x="6229152" y="3838650"/>
            <a:ext cx="788981" cy="9102"/>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sp>
        <p:nvSpPr>
          <p:cNvPr id="26" name="Freeform12">
            <a:extLst>
              <a:ext uri="{FF2B5EF4-FFF2-40B4-BE49-F238E27FC236}">
                <a16:creationId xmlns:a16="http://schemas.microsoft.com/office/drawing/2014/main" id="{82568237-12FE-4659-9AA2-9126ED2A23A1}"/>
              </a:ext>
            </a:extLst>
          </p:cNvPr>
          <p:cNvSpPr/>
          <p:nvPr/>
        </p:nvSpPr>
        <p:spPr bwMode="auto">
          <a:xfrm>
            <a:off x="5689860" y="3007775"/>
            <a:ext cx="814827" cy="1310048"/>
          </a:xfrm>
          <a:custGeom>
            <a:avLst/>
            <a:gdLst>
              <a:gd name="T0" fmla="*/ 609 w 609"/>
              <a:gd name="T1" fmla="*/ 979 h 979"/>
              <a:gd name="T2" fmla="*/ 0 w 609"/>
              <a:gd name="T3" fmla="*/ 979 h 979"/>
              <a:gd name="T4" fmla="*/ 100 w 609"/>
              <a:gd name="T5" fmla="*/ 0 h 979"/>
              <a:gd name="T6" fmla="*/ 508 w 609"/>
              <a:gd name="T7" fmla="*/ 0 h 979"/>
              <a:gd name="T8" fmla="*/ 609 w 609"/>
              <a:gd name="T9" fmla="*/ 979 h 979"/>
            </a:gdLst>
            <a:ahLst/>
            <a:cxnLst>
              <a:cxn ang="0">
                <a:pos x="T0" y="T1"/>
              </a:cxn>
              <a:cxn ang="0">
                <a:pos x="T2" y="T3"/>
              </a:cxn>
              <a:cxn ang="0">
                <a:pos x="T4" y="T5"/>
              </a:cxn>
              <a:cxn ang="0">
                <a:pos x="T6" y="T7"/>
              </a:cxn>
              <a:cxn ang="0">
                <a:pos x="T8" y="T9"/>
              </a:cxn>
            </a:cxnLst>
            <a:rect l="0" t="0" r="r" b="b"/>
            <a:pathLst>
              <a:path w="609" h="979">
                <a:moveTo>
                  <a:pt x="609" y="979"/>
                </a:moveTo>
                <a:lnTo>
                  <a:pt x="0" y="979"/>
                </a:lnTo>
                <a:lnTo>
                  <a:pt x="100" y="0"/>
                </a:lnTo>
                <a:lnTo>
                  <a:pt x="508" y="0"/>
                </a:lnTo>
                <a:lnTo>
                  <a:pt x="609" y="979"/>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27" name="Freeform13">
            <a:extLst>
              <a:ext uri="{FF2B5EF4-FFF2-40B4-BE49-F238E27FC236}">
                <a16:creationId xmlns:a16="http://schemas.microsoft.com/office/drawing/2014/main" id="{DDCD4759-9FAD-4BA3-B6A2-8BF24EAF43AA}"/>
              </a:ext>
            </a:extLst>
          </p:cNvPr>
          <p:cNvSpPr/>
          <p:nvPr/>
        </p:nvSpPr>
        <p:spPr bwMode="auto">
          <a:xfrm>
            <a:off x="5689860" y="4317824"/>
            <a:ext cx="814827" cy="1310048"/>
          </a:xfrm>
          <a:custGeom>
            <a:avLst/>
            <a:gdLst>
              <a:gd name="T0" fmla="*/ 609 w 609"/>
              <a:gd name="T1" fmla="*/ 0 h 979"/>
              <a:gd name="T2" fmla="*/ 0 w 609"/>
              <a:gd name="T3" fmla="*/ 0 h 979"/>
              <a:gd name="T4" fmla="*/ 100 w 609"/>
              <a:gd name="T5" fmla="*/ 979 h 979"/>
              <a:gd name="T6" fmla="*/ 508 w 609"/>
              <a:gd name="T7" fmla="*/ 979 h 979"/>
              <a:gd name="T8" fmla="*/ 609 w 609"/>
              <a:gd name="T9" fmla="*/ 0 h 979"/>
            </a:gdLst>
            <a:ahLst/>
            <a:cxnLst>
              <a:cxn ang="0">
                <a:pos x="T0" y="T1"/>
              </a:cxn>
              <a:cxn ang="0">
                <a:pos x="T2" y="T3"/>
              </a:cxn>
              <a:cxn ang="0">
                <a:pos x="T4" y="T5"/>
              </a:cxn>
              <a:cxn ang="0">
                <a:pos x="T6" y="T7"/>
              </a:cxn>
              <a:cxn ang="0">
                <a:pos x="T8" y="T9"/>
              </a:cxn>
            </a:cxnLst>
            <a:rect l="0" t="0" r="r" b="b"/>
            <a:pathLst>
              <a:path w="609" h="979">
                <a:moveTo>
                  <a:pt x="609" y="0"/>
                </a:moveTo>
                <a:lnTo>
                  <a:pt x="0" y="0"/>
                </a:lnTo>
                <a:lnTo>
                  <a:pt x="100" y="979"/>
                </a:lnTo>
                <a:lnTo>
                  <a:pt x="508" y="979"/>
                </a:lnTo>
                <a:lnTo>
                  <a:pt x="609" y="0"/>
                </a:lnTo>
                <a:close/>
              </a:path>
            </a:pathLst>
          </a:custGeom>
          <a:gradFill flip="none" rotWithShape="0">
            <a:gsLst>
              <a:gs pos="0">
                <a:srgbClr val="00B0F0"/>
              </a:gs>
              <a:gs pos="100000">
                <a:srgbClr val="1C46F2"/>
              </a:gs>
            </a:gsLst>
            <a:lin ang="5400000" scaled="1"/>
            <a:tileRect/>
          </a:gra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Calibri" panose="020F0502020204030204" pitchFamily="34" charset="0"/>
            </a:endParaRPr>
          </a:p>
        </p:txBody>
      </p:sp>
      <p:sp>
        <p:nvSpPr>
          <p:cNvPr id="28" name="AutoShape8">
            <a:extLst>
              <a:ext uri="{FF2B5EF4-FFF2-40B4-BE49-F238E27FC236}">
                <a16:creationId xmlns:a16="http://schemas.microsoft.com/office/drawing/2014/main" id="{94807C93-7F26-46C7-8931-B0F426BB056E}"/>
              </a:ext>
            </a:extLst>
          </p:cNvPr>
          <p:cNvSpPr/>
          <p:nvPr/>
        </p:nvSpPr>
        <p:spPr>
          <a:xfrm>
            <a:off x="5748067" y="4314874"/>
            <a:ext cx="667512" cy="9103"/>
          </a:xfrm>
          <a:prstGeom prst="roundRect">
            <a:avLst>
              <a:gd name="adj" fmla="val 50000"/>
            </a:avLst>
          </a:prstGeom>
          <a:gradFill flip="none" rotWithShape="1">
            <a:gsLst>
              <a:gs pos="0">
                <a:sysClr val="window" lastClr="FFFFFF"/>
              </a:gs>
              <a:gs pos="10000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汉仪劲楷简" panose="00020600040101010101" pitchFamily="18" charset="-122"/>
              <a:sym typeface="Calibri" panose="020F0502020204030204" pitchFamily="34" charset="0"/>
            </a:endParaRPr>
          </a:p>
        </p:txBody>
      </p:sp>
      <p:cxnSp>
        <p:nvCxnSpPr>
          <p:cNvPr id="29" name="Line0">
            <a:extLst>
              <a:ext uri="{FF2B5EF4-FFF2-40B4-BE49-F238E27FC236}">
                <a16:creationId xmlns:a16="http://schemas.microsoft.com/office/drawing/2014/main" id="{BE28D93E-CAC7-4427-81DD-FEA182B0D582}"/>
              </a:ext>
            </a:extLst>
          </p:cNvPr>
          <p:cNvCxnSpPr/>
          <p:nvPr/>
        </p:nvCxnSpPr>
        <p:spPr>
          <a:xfrm flipH="1">
            <a:off x="6079154" y="2662264"/>
            <a:ext cx="121" cy="291862"/>
          </a:xfrm>
          <a:prstGeom prst="line">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3" name="Line1">
            <a:extLst>
              <a:ext uri="{FF2B5EF4-FFF2-40B4-BE49-F238E27FC236}">
                <a16:creationId xmlns:a16="http://schemas.microsoft.com/office/drawing/2014/main" id="{65BE4CD5-78C3-41E8-8C31-637DE3EEDFE4}"/>
              </a:ext>
            </a:extLst>
          </p:cNvPr>
          <p:cNvCxnSpPr/>
          <p:nvPr/>
        </p:nvCxnSpPr>
        <p:spPr>
          <a:xfrm>
            <a:off x="7185474" y="5268975"/>
            <a:ext cx="1077327" cy="1"/>
          </a:xfrm>
          <a:prstGeom prst="line">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4" name="Line2">
            <a:extLst>
              <a:ext uri="{FF2B5EF4-FFF2-40B4-BE49-F238E27FC236}">
                <a16:creationId xmlns:a16="http://schemas.microsoft.com/office/drawing/2014/main" id="{4E19B1B7-907C-447D-AD0A-3B9C8AC55338}"/>
              </a:ext>
            </a:extLst>
          </p:cNvPr>
          <p:cNvCxnSpPr/>
          <p:nvPr/>
        </p:nvCxnSpPr>
        <p:spPr>
          <a:xfrm flipV="1">
            <a:off x="3937584" y="5271925"/>
            <a:ext cx="1080614" cy="1"/>
          </a:xfrm>
          <a:prstGeom prst="line">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5" name="AutoShape9">
            <a:extLst>
              <a:ext uri="{FF2B5EF4-FFF2-40B4-BE49-F238E27FC236}">
                <a16:creationId xmlns:a16="http://schemas.microsoft.com/office/drawing/2014/main" id="{A065B673-F8A4-4176-81F8-40C2C2038100}"/>
              </a:ext>
            </a:extLst>
          </p:cNvPr>
          <p:cNvCxnSpPr/>
          <p:nvPr/>
        </p:nvCxnSpPr>
        <p:spPr>
          <a:xfrm flipH="1" flipV="1">
            <a:off x="2750068" y="3348436"/>
            <a:ext cx="1238743" cy="969386"/>
          </a:xfrm>
          <a:prstGeom prst="bentConnector2">
            <a:avLst/>
          </a:prstGeom>
          <a:noFill/>
          <a:ln w="12700" cap="flat" cmpd="sng" algn="ctr">
            <a:solidFill>
              <a:sysClr val="window" lastClr="FFFFFF">
                <a:lumMod val="75000"/>
              </a:sysClr>
            </a:solidFill>
            <a:prstDash val="sysDot"/>
            <a:miter lim="800000"/>
            <a:headEnd type="oval" w="sm" len="sm"/>
            <a:tailEnd type="oval" w="sm" len="sm"/>
          </a:ln>
          <a:effectLst/>
        </p:spPr>
      </p:cxnSp>
      <p:cxnSp>
        <p:nvCxnSpPr>
          <p:cNvPr id="36" name="AutoShape10">
            <a:extLst>
              <a:ext uri="{FF2B5EF4-FFF2-40B4-BE49-F238E27FC236}">
                <a16:creationId xmlns:a16="http://schemas.microsoft.com/office/drawing/2014/main" id="{3075893F-4117-4618-AC70-71A6F1E43465}"/>
              </a:ext>
            </a:extLst>
          </p:cNvPr>
          <p:cNvCxnSpPr/>
          <p:nvPr/>
        </p:nvCxnSpPr>
        <p:spPr>
          <a:xfrm flipV="1">
            <a:off x="8202576" y="3348436"/>
            <a:ext cx="1246224" cy="969386"/>
          </a:xfrm>
          <a:prstGeom prst="bentConnector2">
            <a:avLst/>
          </a:prstGeom>
          <a:noFill/>
          <a:ln w="12700" cap="flat" cmpd="sng" algn="ctr">
            <a:solidFill>
              <a:sysClr val="window" lastClr="FFFFFF">
                <a:lumMod val="75000"/>
              </a:sysClr>
            </a:solidFill>
            <a:prstDash val="sysDot"/>
            <a:miter lim="800000"/>
            <a:headEnd type="oval" w="sm" len="sm"/>
            <a:tailEnd type="oval" w="sm" len="sm"/>
          </a:ln>
          <a:effectLst/>
        </p:spPr>
      </p:cxnSp>
      <p:sp>
        <p:nvSpPr>
          <p:cNvPr id="38" name="文本框 37">
            <a:extLst>
              <a:ext uri="{FF2B5EF4-FFF2-40B4-BE49-F238E27FC236}">
                <a16:creationId xmlns:a16="http://schemas.microsoft.com/office/drawing/2014/main" id="{7B43C9AA-3C3E-4198-B7AF-D708E0F4320B}"/>
              </a:ext>
            </a:extLst>
          </p:cNvPr>
          <p:cNvSpPr txBox="1"/>
          <p:nvPr/>
        </p:nvSpPr>
        <p:spPr>
          <a:xfrm>
            <a:off x="8531489" y="183990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l"/>
            <a:r>
              <a:rPr lang="zh-CN" altLang="en-US" sz="2000">
                <a:gradFill>
                  <a:gsLst>
                    <a:gs pos="0">
                      <a:srgbClr val="00B0F0"/>
                    </a:gs>
                    <a:gs pos="100000">
                      <a:srgbClr val="0070C0"/>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0070C0"/>
                  </a:gs>
                </a:gsLst>
                <a:lin ang="2700000" scaled="1"/>
              </a:gradFill>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37AB53F0-D9DA-4FF2-9ECE-89EE92940848}"/>
              </a:ext>
            </a:extLst>
          </p:cNvPr>
          <p:cNvSpPr txBox="1"/>
          <p:nvPr/>
        </p:nvSpPr>
        <p:spPr>
          <a:xfrm>
            <a:off x="8545568" y="2248742"/>
            <a:ext cx="2809518" cy="82772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1" name="文本框 40">
            <a:extLst>
              <a:ext uri="{FF2B5EF4-FFF2-40B4-BE49-F238E27FC236}">
                <a16:creationId xmlns:a16="http://schemas.microsoft.com/office/drawing/2014/main" id="{C57D24BB-33F7-4621-ADE4-F84CF23A5DD2}"/>
              </a:ext>
            </a:extLst>
          </p:cNvPr>
          <p:cNvSpPr txBox="1"/>
          <p:nvPr/>
        </p:nvSpPr>
        <p:spPr>
          <a:xfrm>
            <a:off x="8531489" y="4897134"/>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l"/>
            <a:r>
              <a:rPr lang="zh-CN" altLang="en-US" sz="200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A43B7242-AE34-4035-9E11-89996C72D84F}"/>
              </a:ext>
            </a:extLst>
          </p:cNvPr>
          <p:cNvSpPr txBox="1"/>
          <p:nvPr/>
        </p:nvSpPr>
        <p:spPr>
          <a:xfrm>
            <a:off x="8545568" y="5305970"/>
            <a:ext cx="2809518" cy="827727"/>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4" name="文本框 43">
            <a:extLst>
              <a:ext uri="{FF2B5EF4-FFF2-40B4-BE49-F238E27FC236}">
                <a16:creationId xmlns:a16="http://schemas.microsoft.com/office/drawing/2014/main" id="{13C2F245-365D-4B6F-B870-CD2CF5627E5C}"/>
              </a:ext>
            </a:extLst>
          </p:cNvPr>
          <p:cNvSpPr txBox="1"/>
          <p:nvPr/>
        </p:nvSpPr>
        <p:spPr>
          <a:xfrm flipH="1">
            <a:off x="1867947" y="1839906"/>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r"/>
            <a:r>
              <a:rPr lang="zh-CN" altLang="en-US" sz="2000">
                <a:gradFill>
                  <a:gsLst>
                    <a:gs pos="0">
                      <a:srgbClr val="00B0F0"/>
                    </a:gs>
                    <a:gs pos="100000">
                      <a:srgbClr val="0070C0"/>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0070C0"/>
                  </a:gs>
                </a:gsLst>
                <a:lin ang="2700000" scaled="1"/>
              </a:gradFill>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DC470F73-3F01-4C3F-B14E-58376471E75F}"/>
              </a:ext>
            </a:extLst>
          </p:cNvPr>
          <p:cNvSpPr txBox="1"/>
          <p:nvPr/>
        </p:nvSpPr>
        <p:spPr>
          <a:xfrm flipH="1">
            <a:off x="767899" y="2248742"/>
            <a:ext cx="2809518" cy="827727"/>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7" name="文本框 46">
            <a:extLst>
              <a:ext uri="{FF2B5EF4-FFF2-40B4-BE49-F238E27FC236}">
                <a16:creationId xmlns:a16="http://schemas.microsoft.com/office/drawing/2014/main" id="{5FB00318-7886-462D-AD3B-244E3E86DBB4}"/>
              </a:ext>
            </a:extLst>
          </p:cNvPr>
          <p:cNvSpPr txBox="1"/>
          <p:nvPr/>
        </p:nvSpPr>
        <p:spPr>
          <a:xfrm flipH="1">
            <a:off x="1867947" y="4897134"/>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algn="r"/>
            <a:r>
              <a:rPr lang="zh-CN" altLang="en-US" sz="200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id="{43CED6D2-3B1F-4933-8B64-B2730300CC69}"/>
              </a:ext>
            </a:extLst>
          </p:cNvPr>
          <p:cNvSpPr txBox="1"/>
          <p:nvPr/>
        </p:nvSpPr>
        <p:spPr>
          <a:xfrm flipH="1">
            <a:off x="767899" y="5305970"/>
            <a:ext cx="2809518" cy="827727"/>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0" name="文本框 49">
            <a:extLst>
              <a:ext uri="{FF2B5EF4-FFF2-40B4-BE49-F238E27FC236}">
                <a16:creationId xmlns:a16="http://schemas.microsoft.com/office/drawing/2014/main" id="{444F0365-A90C-4C11-8E34-2E6FD7976D80}"/>
              </a:ext>
            </a:extLst>
          </p:cNvPr>
          <p:cNvSpPr txBox="1"/>
          <p:nvPr/>
        </p:nvSpPr>
        <p:spPr>
          <a:xfrm flipH="1">
            <a:off x="5266392" y="1266977"/>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r>
              <a:rPr lang="zh-CN" altLang="en-US" sz="2000">
                <a:gradFill>
                  <a:gsLst>
                    <a:gs pos="0">
                      <a:srgbClr val="00B0F0"/>
                    </a:gs>
                    <a:gs pos="100000">
                      <a:srgbClr val="0070C0"/>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0070C0"/>
                  </a:gs>
                </a:gsLst>
                <a:lin ang="2700000" scaled="1"/>
              </a:gradFill>
              <a:latin typeface="思源黑体 CN Bold" panose="020B0800000000000000" pitchFamily="34"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id="{82797C28-2D56-4CF2-B5FD-1EC1E8683805}"/>
              </a:ext>
            </a:extLst>
          </p:cNvPr>
          <p:cNvSpPr txBox="1"/>
          <p:nvPr/>
        </p:nvSpPr>
        <p:spPr>
          <a:xfrm flipH="1">
            <a:off x="4723408" y="1675813"/>
            <a:ext cx="2809518" cy="827727"/>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本单击此处键入文本单击此处键入文本单击单击此处键入文本单击</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863764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高楼大厦的城市&#10;&#10;描述已自动生成">
            <a:extLst>
              <a:ext uri="{FF2B5EF4-FFF2-40B4-BE49-F238E27FC236}">
                <a16:creationId xmlns:a16="http://schemas.microsoft.com/office/drawing/2014/main" id="{065216AE-7BED-4A3A-A8B2-428E4A9CD9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0" y="0"/>
            <a:ext cx="12192000" cy="2921000"/>
          </a:xfrm>
          <a:custGeom>
            <a:avLst/>
            <a:gdLst>
              <a:gd name="connsiteX0" fmla="*/ 0 w 12192000"/>
              <a:gd name="connsiteY0" fmla="*/ 0 h 2921000"/>
              <a:gd name="connsiteX1" fmla="*/ 12192000 w 12192000"/>
              <a:gd name="connsiteY1" fmla="*/ 0 h 2921000"/>
              <a:gd name="connsiteX2" fmla="*/ 12192000 w 12192000"/>
              <a:gd name="connsiteY2" fmla="*/ 2921000 h 2921000"/>
              <a:gd name="connsiteX3" fmla="*/ 0 w 12192000"/>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12192000" h="2921000">
                <a:moveTo>
                  <a:pt x="0" y="0"/>
                </a:moveTo>
                <a:lnTo>
                  <a:pt x="12192000" y="0"/>
                </a:lnTo>
                <a:lnTo>
                  <a:pt x="12192000" y="2921000"/>
                </a:lnTo>
                <a:lnTo>
                  <a:pt x="0" y="2921000"/>
                </a:lnTo>
                <a:close/>
              </a:path>
            </a:pathLst>
          </a:custGeom>
        </p:spPr>
      </p:pic>
      <p:sp>
        <p:nvSpPr>
          <p:cNvPr id="3" name="图形 22">
            <a:extLst>
              <a:ext uri="{FF2B5EF4-FFF2-40B4-BE49-F238E27FC236}">
                <a16:creationId xmlns:a16="http://schemas.microsoft.com/office/drawing/2014/main" id="{28D23812-A2DC-418E-B843-3491B156011A}"/>
              </a:ext>
            </a:extLst>
          </p:cNvPr>
          <p:cNvSpPr/>
          <p:nvPr/>
        </p:nvSpPr>
        <p:spPr>
          <a:xfrm>
            <a:off x="0" y="0"/>
            <a:ext cx="12192000" cy="2921000"/>
          </a:xfrm>
          <a:custGeom>
            <a:avLst/>
            <a:gdLst>
              <a:gd name="connsiteX0" fmla="*/ 0 w 9668581"/>
              <a:gd name="connsiteY0" fmla="*/ 0 h 2316431"/>
              <a:gd name="connsiteX1" fmla="*/ 9668581 w 9668581"/>
              <a:gd name="connsiteY1" fmla="*/ 0 h 2316431"/>
              <a:gd name="connsiteX2" fmla="*/ 9668581 w 9668581"/>
              <a:gd name="connsiteY2" fmla="*/ 2316431 h 2316431"/>
              <a:gd name="connsiteX3" fmla="*/ 0 w 9668581"/>
              <a:gd name="connsiteY3" fmla="*/ 2316431 h 2316431"/>
            </a:gdLst>
            <a:ahLst/>
            <a:cxnLst>
              <a:cxn ang="0">
                <a:pos x="connsiteX0" y="connsiteY0"/>
              </a:cxn>
              <a:cxn ang="0">
                <a:pos x="connsiteX1" y="connsiteY1"/>
              </a:cxn>
              <a:cxn ang="0">
                <a:pos x="connsiteX2" y="connsiteY2"/>
              </a:cxn>
              <a:cxn ang="0">
                <a:pos x="connsiteX3" y="connsiteY3"/>
              </a:cxn>
            </a:cxnLst>
            <a:rect l="l" t="t" r="r" b="b"/>
            <a:pathLst>
              <a:path w="9668581" h="2316431">
                <a:moveTo>
                  <a:pt x="0" y="0"/>
                </a:moveTo>
                <a:lnTo>
                  <a:pt x="9668581" y="0"/>
                </a:lnTo>
                <a:lnTo>
                  <a:pt x="9668581" y="2316431"/>
                </a:lnTo>
                <a:lnTo>
                  <a:pt x="0" y="2316431"/>
                </a:lnTo>
                <a:close/>
              </a:path>
            </a:pathLst>
          </a:custGeom>
          <a:gradFill>
            <a:gsLst>
              <a:gs pos="74000">
                <a:srgbClr val="0088DB">
                  <a:alpha val="89804"/>
                </a:srgbClr>
              </a:gs>
              <a:gs pos="0">
                <a:srgbClr val="01C3FF">
                  <a:alpha val="0"/>
                </a:srgbClr>
              </a:gs>
              <a:gs pos="100000">
                <a:srgbClr val="0059BF"/>
              </a:gs>
            </a:gsLst>
            <a:lin ang="6600000" scaled="0"/>
          </a:gradFill>
          <a:ln w="12700" cap="flat" cmpd="sng" algn="ctr">
            <a:noFill/>
            <a:prstDash val="solid"/>
            <a:miter lim="800000"/>
          </a:ln>
          <a:effectLst/>
        </p:spPr>
        <p:txBody>
          <a:bodyPr rtlCol="0" anchor="ctr"/>
          <a:lstStyle/>
          <a:p>
            <a:pPr algn="ctr"/>
            <a:endParaRPr lang="zh-CN" altLang="en-US" kern="0" dirty="0">
              <a:solidFill>
                <a:srgbClr val="3D485D"/>
              </a:solidFill>
              <a:latin typeface="思源黑体 CN Bold" panose="020B0800000000000000" pitchFamily="34" charset="-122"/>
              <a:ea typeface="思源黑体 CN Light" panose="020B0300000000000000" pitchFamily="34" charset="-122"/>
            </a:endParaRPr>
          </a:p>
        </p:txBody>
      </p:sp>
      <p:sp>
        <p:nvSpPr>
          <p:cNvPr id="9" name="图形 20">
            <a:extLst>
              <a:ext uri="{FF2B5EF4-FFF2-40B4-BE49-F238E27FC236}">
                <a16:creationId xmlns:a16="http://schemas.microsoft.com/office/drawing/2014/main" id="{E9718013-D751-452B-916D-7FD8A6EA4BBD}"/>
              </a:ext>
            </a:extLst>
          </p:cNvPr>
          <p:cNvSpPr/>
          <p:nvPr/>
        </p:nvSpPr>
        <p:spPr>
          <a:xfrm flipH="1">
            <a:off x="0" y="2995180"/>
            <a:ext cx="12204000" cy="108000"/>
          </a:xfrm>
          <a:custGeom>
            <a:avLst/>
            <a:gdLst>
              <a:gd name="connsiteX0" fmla="*/ 0 w 9668640"/>
              <a:gd name="connsiteY0" fmla="*/ 0 h 100715"/>
              <a:gd name="connsiteX1" fmla="*/ 9668640 w 9668640"/>
              <a:gd name="connsiteY1" fmla="*/ 0 h 100715"/>
              <a:gd name="connsiteX2" fmla="*/ 9668640 w 9668640"/>
              <a:gd name="connsiteY2" fmla="*/ 100715 h 100715"/>
              <a:gd name="connsiteX3" fmla="*/ 0 w 9668640"/>
              <a:gd name="connsiteY3" fmla="*/ 100715 h 100715"/>
            </a:gdLst>
            <a:ahLst/>
            <a:cxnLst>
              <a:cxn ang="0">
                <a:pos x="connsiteX0" y="connsiteY0"/>
              </a:cxn>
              <a:cxn ang="0">
                <a:pos x="connsiteX1" y="connsiteY1"/>
              </a:cxn>
              <a:cxn ang="0">
                <a:pos x="connsiteX2" y="connsiteY2"/>
              </a:cxn>
              <a:cxn ang="0">
                <a:pos x="connsiteX3" y="connsiteY3"/>
              </a:cxn>
            </a:cxnLst>
            <a:rect l="l" t="t" r="r" b="b"/>
            <a:pathLst>
              <a:path w="9668640" h="100715">
                <a:moveTo>
                  <a:pt x="0" y="0"/>
                </a:moveTo>
                <a:lnTo>
                  <a:pt x="9668640" y="0"/>
                </a:lnTo>
                <a:lnTo>
                  <a:pt x="9668640" y="100715"/>
                </a:lnTo>
                <a:lnTo>
                  <a:pt x="0" y="100715"/>
                </a:lnTo>
                <a:close/>
              </a:path>
            </a:pathLst>
          </a:custGeom>
          <a:gradFill>
            <a:gsLst>
              <a:gs pos="0">
                <a:srgbClr val="0088DB"/>
              </a:gs>
              <a:gs pos="100000">
                <a:srgbClr val="0059BF"/>
              </a:gs>
            </a:gsLst>
            <a:lin ang="2700000" scaled="0"/>
          </a:gradFill>
          <a:ln w="503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 name="图形 6">
            <a:extLst>
              <a:ext uri="{FF2B5EF4-FFF2-40B4-BE49-F238E27FC236}">
                <a16:creationId xmlns:a16="http://schemas.microsoft.com/office/drawing/2014/main" id="{4B2D55B6-BF24-40F9-9ED5-1FAC70836AE8}"/>
              </a:ext>
            </a:extLst>
          </p:cNvPr>
          <p:cNvSpPr txBox="1"/>
          <p:nvPr/>
        </p:nvSpPr>
        <p:spPr>
          <a:xfrm>
            <a:off x="5913233" y="3262640"/>
            <a:ext cx="5262979" cy="1107996"/>
          </a:xfrm>
          <a:prstGeom prst="rect">
            <a:avLst/>
          </a:prstGeom>
          <a:noFill/>
        </p:spPr>
        <p:txBody>
          <a:bodyPr wrap="none" rtlCol="0">
            <a:spAutoFit/>
          </a:bodyPr>
          <a:lstStyle/>
          <a:p>
            <a:pPr>
              <a:defRPr/>
            </a:pPr>
            <a:r>
              <a:rPr lang="zh-CN" altLang="en-US" sz="6600" dirty="0">
                <a:gradFill>
                  <a:gsLst>
                    <a:gs pos="0">
                      <a:srgbClr val="0088DB"/>
                    </a:gs>
                    <a:gs pos="100000">
                      <a:srgbClr val="0059BF"/>
                    </a:gs>
                  </a:gsLst>
                  <a:lin ang="2700000" scaled="0"/>
                </a:gradFill>
                <a:latin typeface="思源黑体 CN Bold" panose="020B0800000000000000" pitchFamily="34" charset="-122"/>
                <a:ea typeface="思源黑体 CN Bold" panose="020B0800000000000000" pitchFamily="34" charset="-122"/>
                <a:cs typeface="OPPOSans H"/>
                <a:sym typeface="OPPOSans H"/>
                <a:rtl val="0"/>
              </a:rPr>
              <a:t>生产运作管理</a:t>
            </a:r>
          </a:p>
        </p:txBody>
      </p:sp>
      <p:sp>
        <p:nvSpPr>
          <p:cNvPr id="6" name="图形 14">
            <a:extLst>
              <a:ext uri="{FF2B5EF4-FFF2-40B4-BE49-F238E27FC236}">
                <a16:creationId xmlns:a16="http://schemas.microsoft.com/office/drawing/2014/main" id="{E9E8BD93-857E-44B0-B9AA-7DD17576425C}"/>
              </a:ext>
            </a:extLst>
          </p:cNvPr>
          <p:cNvSpPr/>
          <p:nvPr/>
        </p:nvSpPr>
        <p:spPr>
          <a:xfrm>
            <a:off x="6936436"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7" name="图形 16">
            <a:extLst>
              <a:ext uri="{FF2B5EF4-FFF2-40B4-BE49-F238E27FC236}">
                <a16:creationId xmlns:a16="http://schemas.microsoft.com/office/drawing/2014/main" id="{DD3B4E73-4914-4031-917D-BA0260690398}"/>
              </a:ext>
            </a:extLst>
          </p:cNvPr>
          <p:cNvSpPr/>
          <p:nvPr/>
        </p:nvSpPr>
        <p:spPr>
          <a:xfrm>
            <a:off x="6493860"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solidFill>
            <a:schemeClr val="bg1">
              <a:lumMod val="75000"/>
            </a:schemeClr>
          </a:soli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8" name="图形 18">
            <a:extLst>
              <a:ext uri="{FF2B5EF4-FFF2-40B4-BE49-F238E27FC236}">
                <a16:creationId xmlns:a16="http://schemas.microsoft.com/office/drawing/2014/main" id="{51256AB3-C26F-4576-9B24-2B5A59FBA20F}"/>
              </a:ext>
            </a:extLst>
          </p:cNvPr>
          <p:cNvSpPr/>
          <p:nvPr/>
        </p:nvSpPr>
        <p:spPr>
          <a:xfrm>
            <a:off x="6051284" y="5596664"/>
            <a:ext cx="442576" cy="66386"/>
          </a:xfrm>
          <a:custGeom>
            <a:avLst/>
            <a:gdLst>
              <a:gd name="connsiteX0" fmla="*/ 0 w 528754"/>
              <a:gd name="connsiteY0" fmla="*/ 0 h 79313"/>
              <a:gd name="connsiteX1" fmla="*/ 528754 w 528754"/>
              <a:gd name="connsiteY1" fmla="*/ 0 h 79313"/>
              <a:gd name="connsiteX2" fmla="*/ 528754 w 528754"/>
              <a:gd name="connsiteY2" fmla="*/ 79313 h 79313"/>
              <a:gd name="connsiteX3" fmla="*/ 0 w 528754"/>
              <a:gd name="connsiteY3" fmla="*/ 79313 h 79313"/>
            </a:gdLst>
            <a:ahLst/>
            <a:cxnLst>
              <a:cxn ang="0">
                <a:pos x="connsiteX0" y="connsiteY0"/>
              </a:cxn>
              <a:cxn ang="0">
                <a:pos x="connsiteX1" y="connsiteY1"/>
              </a:cxn>
              <a:cxn ang="0">
                <a:pos x="connsiteX2" y="connsiteY2"/>
              </a:cxn>
              <a:cxn ang="0">
                <a:pos x="connsiteX3" y="connsiteY3"/>
              </a:cxn>
            </a:cxnLst>
            <a:rect l="l" t="t" r="r" b="b"/>
            <a:pathLst>
              <a:path w="528754" h="79313">
                <a:moveTo>
                  <a:pt x="0" y="0"/>
                </a:moveTo>
                <a:lnTo>
                  <a:pt x="528754" y="0"/>
                </a:lnTo>
                <a:lnTo>
                  <a:pt x="528754" y="79313"/>
                </a:lnTo>
                <a:lnTo>
                  <a:pt x="0" y="79313"/>
                </a:lnTo>
                <a:close/>
              </a:path>
            </a:pathLst>
          </a:custGeom>
          <a:gradFill>
            <a:gsLst>
              <a:gs pos="0">
                <a:srgbClr val="0088DB"/>
              </a:gs>
              <a:gs pos="100000">
                <a:srgbClr val="0059BF"/>
              </a:gs>
            </a:gsLst>
            <a:lin ang="2700000" scaled="0"/>
          </a:gradFill>
          <a:ln w="748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10" name="图形 24">
            <a:extLst>
              <a:ext uri="{FF2B5EF4-FFF2-40B4-BE49-F238E27FC236}">
                <a16:creationId xmlns:a16="http://schemas.microsoft.com/office/drawing/2014/main" id="{033DA8EA-992A-4A92-B117-FA3476076E6E}"/>
              </a:ext>
            </a:extLst>
          </p:cNvPr>
          <p:cNvSpPr txBox="1"/>
          <p:nvPr/>
        </p:nvSpPr>
        <p:spPr>
          <a:xfrm>
            <a:off x="5933223" y="5779790"/>
            <a:ext cx="1492716" cy="353943"/>
          </a:xfrm>
          <a:prstGeom prst="rect">
            <a:avLst/>
          </a:prstGeom>
          <a:noFill/>
        </p:spPr>
        <p:txBody>
          <a:bodyPr wrap="none" rtlCol="0">
            <a:spAutoFit/>
          </a:bodyPr>
          <a:lstStyle/>
          <a:p>
            <a:pPr>
              <a:defRPr/>
            </a:pPr>
            <a:r>
              <a:rPr lang="zh-CN" altLang="en-US" sz="1700" dirty="0">
                <a:solidFill>
                  <a:srgbClr val="2B292A">
                    <a:lumMod val="75000"/>
                    <a:lumOff val="25000"/>
                  </a:srgbClr>
                </a:solidFill>
                <a:latin typeface="思源黑体 CN Light" panose="020B0300000000000000" pitchFamily="34" charset="-122"/>
                <a:ea typeface="思源黑体 CN Light" panose="020B0300000000000000" pitchFamily="34" charset="-122"/>
                <a:cs typeface="OPPOSans R" panose="00020600040101010101" pitchFamily="18" charset="-122"/>
                <a:sym typeface="微软雅黑"/>
                <a:rtl val="0"/>
              </a:rPr>
              <a:t>教学课程模板</a:t>
            </a:r>
          </a:p>
        </p:txBody>
      </p:sp>
      <p:sp>
        <p:nvSpPr>
          <p:cNvPr id="11" name="图形 26">
            <a:extLst>
              <a:ext uri="{FF2B5EF4-FFF2-40B4-BE49-F238E27FC236}">
                <a16:creationId xmlns:a16="http://schemas.microsoft.com/office/drawing/2014/main" id="{0B772674-F8B0-4C61-8B42-A3CE871C7E5A}"/>
              </a:ext>
            </a:extLst>
          </p:cNvPr>
          <p:cNvSpPr txBox="1"/>
          <p:nvPr/>
        </p:nvSpPr>
        <p:spPr>
          <a:xfrm>
            <a:off x="5903406" y="1289784"/>
            <a:ext cx="1694695" cy="1631216"/>
          </a:xfrm>
          <a:prstGeom prst="rect">
            <a:avLst/>
          </a:prstGeom>
          <a:noFill/>
        </p:spPr>
        <p:txBody>
          <a:bodyPr wrap="none" rtlCol="0">
            <a:spAutoFit/>
          </a:bodyPr>
          <a:lstStyle/>
          <a:p>
            <a:pPr>
              <a:defRPr/>
            </a:pPr>
            <a:r>
              <a:rPr lang="en-US" altLang="zh-CN" sz="10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OPPOSans R" panose="00020600040101010101" pitchFamily="18" charset="-122"/>
                <a:sym typeface="Arial"/>
                <a:rtl val="0"/>
              </a:rPr>
              <a:t>02</a:t>
            </a:r>
            <a:endParaRPr lang="zh-CN" altLang="en-US" sz="10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OPPOSans R" panose="00020600040101010101" pitchFamily="18" charset="-122"/>
              <a:sym typeface="Arial"/>
              <a:rtl val="0"/>
            </a:endParaRPr>
          </a:p>
        </p:txBody>
      </p:sp>
      <p:sp>
        <p:nvSpPr>
          <p:cNvPr id="12" name="图形 30">
            <a:extLst>
              <a:ext uri="{FF2B5EF4-FFF2-40B4-BE49-F238E27FC236}">
                <a16:creationId xmlns:a16="http://schemas.microsoft.com/office/drawing/2014/main" id="{AC64F956-DAF1-481A-BC62-38439114D717}"/>
              </a:ext>
            </a:extLst>
          </p:cNvPr>
          <p:cNvSpPr txBox="1"/>
          <p:nvPr/>
        </p:nvSpPr>
        <p:spPr>
          <a:xfrm>
            <a:off x="5925933" y="4370636"/>
            <a:ext cx="4946482" cy="400110"/>
          </a:xfrm>
          <a:prstGeom prst="rect">
            <a:avLst/>
          </a:prstGeom>
          <a:noFill/>
        </p:spPr>
        <p:txBody>
          <a:bodyPr wrap="none" rtlCol="0">
            <a:spAutoFit/>
          </a:bodyPr>
          <a:lstStyle>
            <a:defPPr>
              <a:defRPr lang="zh-CN"/>
            </a:defPPr>
            <a:lvl1pPr>
              <a:defRPr sz="2000">
                <a:solidFill>
                  <a:schemeClr val="tx1">
                    <a:lumMod val="50000"/>
                    <a:lumOff val="50000"/>
                  </a:schemeClr>
                </a:solidFill>
                <a:latin typeface="思源黑体 CN Light" panose="020B0300000000000000" pitchFamily="34" charset="-122"/>
                <a:ea typeface="思源黑体 CN Light" panose="020B0300000000000000" pitchFamily="34" charset="-122"/>
                <a:cs typeface="OPPOSans R" panose="00020600040101010101" pitchFamily="18" charset="-122"/>
                <a:rtl val="0"/>
              </a:defRPr>
            </a:lvl1pPr>
          </a:lstStyle>
          <a:p>
            <a:r>
              <a:rPr lang="en-US" altLang="zh-CN" dirty="0">
                <a:sym typeface="Arial"/>
              </a:rPr>
              <a:t>PRODUCTION OPERATION MANAGEMENT</a:t>
            </a:r>
            <a:endParaRPr lang="zh-CN" altLang="en-US" dirty="0">
              <a:sym typeface="Arial"/>
            </a:endParaRPr>
          </a:p>
        </p:txBody>
      </p:sp>
      <p:sp>
        <p:nvSpPr>
          <p:cNvPr id="5" name="图形 12">
            <a:extLst>
              <a:ext uri="{FF2B5EF4-FFF2-40B4-BE49-F238E27FC236}">
                <a16:creationId xmlns:a16="http://schemas.microsoft.com/office/drawing/2014/main" id="{F8A606E4-600A-4D21-B7C1-EE5155BBFB7B}"/>
              </a:ext>
            </a:extLst>
          </p:cNvPr>
          <p:cNvSpPr/>
          <p:nvPr/>
        </p:nvSpPr>
        <p:spPr>
          <a:xfrm>
            <a:off x="2563990" y="4102596"/>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gradFill>
            <a:gsLst>
              <a:gs pos="0">
                <a:srgbClr val="0088DB"/>
              </a:gs>
              <a:gs pos="100000">
                <a:srgbClr val="0059BF"/>
              </a:gs>
            </a:gsLst>
            <a:lin ang="2700000" scaled="0"/>
          </a:gradFill>
          <a:ln w="5035" cap="flat">
            <a:noFill/>
            <a:prstDash val="solid"/>
            <a:miter/>
          </a:ln>
        </p:spPr>
        <p:txBody>
          <a:bodyPr rtlCol="0" anchor="ctr"/>
          <a:lstStyle/>
          <a:p>
            <a:endParaRPr lang="zh-CN" altLang="en-US" kern="0" dirty="0">
              <a:solidFill>
                <a:prstClr val="black"/>
              </a:solidFill>
              <a:latin typeface="思源黑体 CN Bold" panose="020B0800000000000000" pitchFamily="34" charset="-122"/>
              <a:ea typeface="思源黑体 CN Bold" panose="020B0800000000000000" pitchFamily="34" charset="-122"/>
            </a:endParaRPr>
          </a:p>
        </p:txBody>
      </p:sp>
      <p:sp>
        <p:nvSpPr>
          <p:cNvPr id="13" name="图形 12">
            <a:extLst>
              <a:ext uri="{FF2B5EF4-FFF2-40B4-BE49-F238E27FC236}">
                <a16:creationId xmlns:a16="http://schemas.microsoft.com/office/drawing/2014/main" id="{AA975CD1-1644-4991-AEEF-F2AD93F14D7D}"/>
              </a:ext>
            </a:extLst>
          </p:cNvPr>
          <p:cNvSpPr/>
          <p:nvPr/>
        </p:nvSpPr>
        <p:spPr>
          <a:xfrm>
            <a:off x="990120" y="648054"/>
            <a:ext cx="2272449" cy="2272449"/>
          </a:xfrm>
          <a:custGeom>
            <a:avLst/>
            <a:gdLst>
              <a:gd name="connsiteX0" fmla="*/ 0 w 2719289"/>
              <a:gd name="connsiteY0" fmla="*/ 0 h 2719289"/>
              <a:gd name="connsiteX1" fmla="*/ 2719289 w 2719289"/>
              <a:gd name="connsiteY1" fmla="*/ 0 h 2719289"/>
              <a:gd name="connsiteX2" fmla="*/ 2719289 w 2719289"/>
              <a:gd name="connsiteY2" fmla="*/ 2719289 h 2719289"/>
              <a:gd name="connsiteX3" fmla="*/ 0 w 2719289"/>
              <a:gd name="connsiteY3" fmla="*/ 2719289 h 2719289"/>
            </a:gdLst>
            <a:ahLst/>
            <a:cxnLst>
              <a:cxn ang="0">
                <a:pos x="connsiteX0" y="connsiteY0"/>
              </a:cxn>
              <a:cxn ang="0">
                <a:pos x="connsiteX1" y="connsiteY1"/>
              </a:cxn>
              <a:cxn ang="0">
                <a:pos x="connsiteX2" y="connsiteY2"/>
              </a:cxn>
              <a:cxn ang="0">
                <a:pos x="connsiteX3" y="connsiteY3"/>
              </a:cxn>
            </a:cxnLst>
            <a:rect l="l" t="t" r="r" b="b"/>
            <a:pathLst>
              <a:path w="2719289" h="2719289">
                <a:moveTo>
                  <a:pt x="0" y="0"/>
                </a:moveTo>
                <a:lnTo>
                  <a:pt x="2719289" y="0"/>
                </a:lnTo>
                <a:lnTo>
                  <a:pt x="2719289" y="2719289"/>
                </a:lnTo>
                <a:lnTo>
                  <a:pt x="0" y="2719289"/>
                </a:lnTo>
                <a:close/>
              </a:path>
            </a:pathLst>
          </a:custGeom>
          <a:solidFill>
            <a:schemeClr val="bg1"/>
          </a:solidFill>
          <a:ln w="754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pic>
        <p:nvPicPr>
          <p:cNvPr id="22" name="图片 21" descr="高楼大厦的城市&#10;&#10;描述已自动生成">
            <a:extLst>
              <a:ext uri="{FF2B5EF4-FFF2-40B4-BE49-F238E27FC236}">
                <a16:creationId xmlns:a16="http://schemas.microsoft.com/office/drawing/2014/main" id="{E7330E52-B9A1-4A80-8988-D90A6AB201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6231" y="757629"/>
            <a:ext cx="3541399" cy="5438577"/>
          </a:xfrm>
          <a:custGeom>
            <a:avLst/>
            <a:gdLst>
              <a:gd name="connsiteX0" fmla="*/ 0 w 3541399"/>
              <a:gd name="connsiteY0" fmla="*/ 0 h 5438577"/>
              <a:gd name="connsiteX1" fmla="*/ 3541399 w 3541399"/>
              <a:gd name="connsiteY1" fmla="*/ 0 h 5438577"/>
              <a:gd name="connsiteX2" fmla="*/ 3541399 w 3541399"/>
              <a:gd name="connsiteY2" fmla="*/ 5438577 h 5438577"/>
              <a:gd name="connsiteX3" fmla="*/ 0 w 3541399"/>
              <a:gd name="connsiteY3" fmla="*/ 5438577 h 5438577"/>
            </a:gdLst>
            <a:ahLst/>
            <a:cxnLst>
              <a:cxn ang="0">
                <a:pos x="connsiteX0" y="connsiteY0"/>
              </a:cxn>
              <a:cxn ang="0">
                <a:pos x="connsiteX1" y="connsiteY1"/>
              </a:cxn>
              <a:cxn ang="0">
                <a:pos x="connsiteX2" y="connsiteY2"/>
              </a:cxn>
              <a:cxn ang="0">
                <a:pos x="connsiteX3" y="connsiteY3"/>
              </a:cxn>
            </a:cxnLst>
            <a:rect l="l" t="t" r="r" b="b"/>
            <a:pathLst>
              <a:path w="3541399" h="5438577">
                <a:moveTo>
                  <a:pt x="0" y="0"/>
                </a:moveTo>
                <a:lnTo>
                  <a:pt x="3541399" y="0"/>
                </a:lnTo>
                <a:lnTo>
                  <a:pt x="3541399" y="5438577"/>
                </a:lnTo>
                <a:lnTo>
                  <a:pt x="0" y="5438577"/>
                </a:lnTo>
                <a:close/>
              </a:path>
            </a:pathLst>
          </a:custGeom>
        </p:spPr>
      </p:pic>
    </p:spTree>
    <p:extLst>
      <p:ext uri="{BB962C8B-B14F-4D97-AF65-F5344CB8AC3E}">
        <p14:creationId xmlns:p14="http://schemas.microsoft.com/office/powerpoint/2010/main" val="2110999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8">
            <a:extLst>
              <a:ext uri="{FF2B5EF4-FFF2-40B4-BE49-F238E27FC236}">
                <a16:creationId xmlns:a16="http://schemas.microsoft.com/office/drawing/2014/main" id="{33517933-BF69-4F06-95CF-52DF95BCD11B}"/>
              </a:ext>
            </a:extLst>
          </p:cNvPr>
          <p:cNvSpPr/>
          <p:nvPr/>
        </p:nvSpPr>
        <p:spPr>
          <a:xfrm>
            <a:off x="542646" y="295014"/>
            <a:ext cx="579881" cy="579904"/>
          </a:xfrm>
          <a:custGeom>
            <a:avLst/>
            <a:gdLst>
              <a:gd name="connsiteX0" fmla="*/ 892960 w 1666801"/>
              <a:gd name="connsiteY0" fmla="*/ 840878 h 1666868"/>
              <a:gd name="connsiteX1" fmla="*/ 892960 w 1666801"/>
              <a:gd name="connsiteY1" fmla="*/ 59529 h 1666868"/>
              <a:gd name="connsiteX2" fmla="*/ 833150 w 1666801"/>
              <a:gd name="connsiteY2" fmla="*/ 0 h 1666868"/>
              <a:gd name="connsiteX3" fmla="*/ 773338 w 1666801"/>
              <a:gd name="connsiteY3" fmla="*/ 59529 h 1666868"/>
              <a:gd name="connsiteX4" fmla="*/ 773338 w 1666801"/>
              <a:gd name="connsiteY4" fmla="*/ 840991 h 1666868"/>
              <a:gd name="connsiteX5" fmla="*/ 595099 w 1666801"/>
              <a:gd name="connsiteY5" fmla="*/ 1071556 h 1666868"/>
              <a:gd name="connsiteX6" fmla="*/ 773862 w 1666801"/>
              <a:gd name="connsiteY6" fmla="*/ 1302239 h 1666868"/>
              <a:gd name="connsiteX7" fmla="*/ 773338 w 1666801"/>
              <a:gd name="connsiteY7" fmla="*/ 1309692 h 1666868"/>
              <a:gd name="connsiteX8" fmla="*/ 773338 w 1666801"/>
              <a:gd name="connsiteY8" fmla="*/ 1607339 h 1666868"/>
              <a:gd name="connsiteX9" fmla="*/ 833150 w 1666801"/>
              <a:gd name="connsiteY9" fmla="*/ 1666868 h 1666868"/>
              <a:gd name="connsiteX10" fmla="*/ 892960 w 1666801"/>
              <a:gd name="connsiteY10" fmla="*/ 1607339 h 1666868"/>
              <a:gd name="connsiteX11" fmla="*/ 892960 w 1666801"/>
              <a:gd name="connsiteY11" fmla="*/ 1309694 h 1666868"/>
              <a:gd name="connsiteX12" fmla="*/ 892369 w 1666801"/>
              <a:gd name="connsiteY12" fmla="*/ 1302360 h 1666868"/>
              <a:gd name="connsiteX13" fmla="*/ 1071703 w 1666801"/>
              <a:gd name="connsiteY13" fmla="*/ 1071569 h 1666868"/>
              <a:gd name="connsiteX14" fmla="*/ 892960 w 1666801"/>
              <a:gd name="connsiteY14" fmla="*/ 840878 h 1666868"/>
              <a:gd name="connsiteX15" fmla="*/ 917558 w 1666801"/>
              <a:gd name="connsiteY15" fmla="*/ 1155742 h 1666868"/>
              <a:gd name="connsiteX16" fmla="*/ 749173 w 1666801"/>
              <a:gd name="connsiteY16" fmla="*/ 1155744 h 1666868"/>
              <a:gd name="connsiteX17" fmla="*/ 749172 w 1666801"/>
              <a:gd name="connsiteY17" fmla="*/ 987360 h 1666868"/>
              <a:gd name="connsiteX18" fmla="*/ 917554 w 1666801"/>
              <a:gd name="connsiteY18" fmla="*/ 987358 h 1666868"/>
              <a:gd name="connsiteX19" fmla="*/ 952430 w 1666801"/>
              <a:gd name="connsiteY19" fmla="*/ 1071548 h 1666868"/>
              <a:gd name="connsiteX20" fmla="*/ 917558 w 1666801"/>
              <a:gd name="connsiteY20" fmla="*/ 1155748 h 1666868"/>
              <a:gd name="connsiteX21" fmla="*/ 296989 w 1666801"/>
              <a:gd name="connsiteY21" fmla="*/ 245571 h 1666868"/>
              <a:gd name="connsiteX22" fmla="*/ 297532 w 1666801"/>
              <a:gd name="connsiteY22" fmla="*/ 238124 h 1666868"/>
              <a:gd name="connsiteX23" fmla="*/ 297532 w 1666801"/>
              <a:gd name="connsiteY23" fmla="*/ 59529 h 1666868"/>
              <a:gd name="connsiteX24" fmla="*/ 238057 w 1666801"/>
              <a:gd name="connsiteY24" fmla="*/ 54 h 1666868"/>
              <a:gd name="connsiteX25" fmla="*/ 178581 w 1666801"/>
              <a:gd name="connsiteY25" fmla="*/ 59529 h 1666868"/>
              <a:gd name="connsiteX26" fmla="*/ 178581 w 1666801"/>
              <a:gd name="connsiteY26" fmla="*/ 238124 h 1666868"/>
              <a:gd name="connsiteX27" fmla="*/ 178918 w 1666801"/>
              <a:gd name="connsiteY27" fmla="*/ 245679 h 1666868"/>
              <a:gd name="connsiteX28" fmla="*/ 0 w 1666801"/>
              <a:gd name="connsiteY28" fmla="*/ 476362 h 1666868"/>
              <a:gd name="connsiteX29" fmla="*/ 178931 w 1666801"/>
              <a:gd name="connsiteY29" fmla="*/ 707040 h 1666868"/>
              <a:gd name="connsiteX30" fmla="*/ 178589 w 1666801"/>
              <a:gd name="connsiteY30" fmla="*/ 714366 h 1666868"/>
              <a:gd name="connsiteX31" fmla="*/ 178589 w 1666801"/>
              <a:gd name="connsiteY31" fmla="*/ 1607339 h 1666868"/>
              <a:gd name="connsiteX32" fmla="*/ 238064 w 1666801"/>
              <a:gd name="connsiteY32" fmla="*/ 1666816 h 1666868"/>
              <a:gd name="connsiteX33" fmla="*/ 297540 w 1666801"/>
              <a:gd name="connsiteY33" fmla="*/ 1607339 h 1666868"/>
              <a:gd name="connsiteX34" fmla="*/ 297540 w 1666801"/>
              <a:gd name="connsiteY34" fmla="*/ 714372 h 1666868"/>
              <a:gd name="connsiteX35" fmla="*/ 297022 w 1666801"/>
              <a:gd name="connsiteY35" fmla="*/ 707148 h 1666868"/>
              <a:gd name="connsiteX36" fmla="*/ 476269 w 1666801"/>
              <a:gd name="connsiteY36" fmla="*/ 476362 h 1666868"/>
              <a:gd name="connsiteX37" fmla="*/ 296989 w 1666801"/>
              <a:gd name="connsiteY37" fmla="*/ 245571 h 1666868"/>
              <a:gd name="connsiteX38" fmla="*/ 322243 w 1666801"/>
              <a:gd name="connsiteY38" fmla="*/ 560556 h 1666868"/>
              <a:gd name="connsiteX39" fmla="*/ 153859 w 1666801"/>
              <a:gd name="connsiteY39" fmla="*/ 560558 h 1666868"/>
              <a:gd name="connsiteX40" fmla="*/ 153857 w 1666801"/>
              <a:gd name="connsiteY40" fmla="*/ 392174 h 1666868"/>
              <a:gd name="connsiteX41" fmla="*/ 322241 w 1666801"/>
              <a:gd name="connsiteY41" fmla="*/ 392172 h 1666868"/>
              <a:gd name="connsiteX42" fmla="*/ 357116 w 1666801"/>
              <a:gd name="connsiteY42" fmla="*/ 476362 h 1666868"/>
              <a:gd name="connsiteX43" fmla="*/ 322243 w 1666801"/>
              <a:gd name="connsiteY43" fmla="*/ 560556 h 1666868"/>
              <a:gd name="connsiteX44" fmla="*/ 1666801 w 1666801"/>
              <a:gd name="connsiteY44" fmla="*/ 476362 h 1666868"/>
              <a:gd name="connsiteX45" fmla="*/ 1487367 w 1666801"/>
              <a:gd name="connsiteY45" fmla="*/ 245571 h 1666868"/>
              <a:gd name="connsiteX46" fmla="*/ 1487690 w 1666801"/>
              <a:gd name="connsiteY46" fmla="*/ 238124 h 1666868"/>
              <a:gd name="connsiteX47" fmla="*/ 1487690 w 1666801"/>
              <a:gd name="connsiteY47" fmla="*/ 59529 h 1666868"/>
              <a:gd name="connsiteX48" fmla="*/ 1428215 w 1666801"/>
              <a:gd name="connsiteY48" fmla="*/ 54 h 1666868"/>
              <a:gd name="connsiteX49" fmla="*/ 1368739 w 1666801"/>
              <a:gd name="connsiteY49" fmla="*/ 59529 h 1666868"/>
              <a:gd name="connsiteX50" fmla="*/ 1368739 w 1666801"/>
              <a:gd name="connsiteY50" fmla="*/ 238124 h 1666868"/>
              <a:gd name="connsiteX51" fmla="*/ 1369296 w 1666801"/>
              <a:gd name="connsiteY51" fmla="*/ 245679 h 1666868"/>
              <a:gd name="connsiteX52" fmla="*/ 1190486 w 1666801"/>
              <a:gd name="connsiteY52" fmla="*/ 476362 h 1666868"/>
              <a:gd name="connsiteX53" fmla="*/ 1369249 w 1666801"/>
              <a:gd name="connsiteY53" fmla="*/ 707048 h 1666868"/>
              <a:gd name="connsiteX54" fmla="*/ 1368724 w 1666801"/>
              <a:gd name="connsiteY54" fmla="*/ 714487 h 1666868"/>
              <a:gd name="connsiteX55" fmla="*/ 1368724 w 1666801"/>
              <a:gd name="connsiteY55" fmla="*/ 1607339 h 1666868"/>
              <a:gd name="connsiteX56" fmla="*/ 1428200 w 1666801"/>
              <a:gd name="connsiteY56" fmla="*/ 1666816 h 1666868"/>
              <a:gd name="connsiteX57" fmla="*/ 1487675 w 1666801"/>
              <a:gd name="connsiteY57" fmla="*/ 1607339 h 1666868"/>
              <a:gd name="connsiteX58" fmla="*/ 1487675 w 1666801"/>
              <a:gd name="connsiteY58" fmla="*/ 714487 h 1666868"/>
              <a:gd name="connsiteX59" fmla="*/ 1487367 w 1666801"/>
              <a:gd name="connsiteY59" fmla="*/ 707154 h 1666868"/>
              <a:gd name="connsiteX60" fmla="*/ 1666801 w 1666801"/>
              <a:gd name="connsiteY60" fmla="*/ 476362 h 1666868"/>
              <a:gd name="connsiteX61" fmla="*/ 1512865 w 1666801"/>
              <a:gd name="connsiteY61" fmla="*/ 560549 h 1666868"/>
              <a:gd name="connsiteX62" fmla="*/ 1344490 w 1666801"/>
              <a:gd name="connsiteY62" fmla="*/ 560534 h 1666868"/>
              <a:gd name="connsiteX63" fmla="*/ 1344505 w 1666801"/>
              <a:gd name="connsiteY63" fmla="*/ 392159 h 1666868"/>
              <a:gd name="connsiteX64" fmla="*/ 1512879 w 1666801"/>
              <a:gd name="connsiteY64" fmla="*/ 392174 h 1666868"/>
              <a:gd name="connsiteX65" fmla="*/ 1547742 w 1666801"/>
              <a:gd name="connsiteY65" fmla="*/ 476362 h 1666868"/>
              <a:gd name="connsiteX66" fmla="*/ 1512865 w 1666801"/>
              <a:gd name="connsiteY66" fmla="*/ 560549 h 16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66801" h="1666868">
                <a:moveTo>
                  <a:pt x="892960" y="840878"/>
                </a:moveTo>
                <a:lnTo>
                  <a:pt x="892960" y="59529"/>
                </a:lnTo>
                <a:cubicBezTo>
                  <a:pt x="892960" y="26653"/>
                  <a:pt x="866026" y="0"/>
                  <a:pt x="833150" y="0"/>
                </a:cubicBezTo>
                <a:cubicBezTo>
                  <a:pt x="800274" y="0"/>
                  <a:pt x="773338" y="26653"/>
                  <a:pt x="773338" y="59529"/>
                </a:cubicBezTo>
                <a:lnTo>
                  <a:pt x="773338" y="840991"/>
                </a:lnTo>
                <a:cubicBezTo>
                  <a:pt x="671188" y="867503"/>
                  <a:pt x="595099" y="960675"/>
                  <a:pt x="595099" y="1071556"/>
                </a:cubicBezTo>
                <a:cubicBezTo>
                  <a:pt x="595099" y="1182604"/>
                  <a:pt x="671039" y="1275889"/>
                  <a:pt x="773862" y="1302239"/>
                </a:cubicBezTo>
                <a:cubicBezTo>
                  <a:pt x="773533" y="1304712"/>
                  <a:pt x="773358" y="1307201"/>
                  <a:pt x="773338" y="1309692"/>
                </a:cubicBezTo>
                <a:lnTo>
                  <a:pt x="773338" y="1607339"/>
                </a:lnTo>
                <a:cubicBezTo>
                  <a:pt x="773338" y="1640217"/>
                  <a:pt x="800274" y="1666868"/>
                  <a:pt x="833150" y="1666868"/>
                </a:cubicBezTo>
                <a:cubicBezTo>
                  <a:pt x="866026" y="1666868"/>
                  <a:pt x="892960" y="1640217"/>
                  <a:pt x="892960" y="1607339"/>
                </a:cubicBezTo>
                <a:lnTo>
                  <a:pt x="892960" y="1309694"/>
                </a:lnTo>
                <a:cubicBezTo>
                  <a:pt x="892914" y="1307240"/>
                  <a:pt x="892716" y="1304790"/>
                  <a:pt x="892369" y="1302360"/>
                </a:cubicBezTo>
                <a:cubicBezTo>
                  <a:pt x="995413" y="1276152"/>
                  <a:pt x="1071703" y="1182738"/>
                  <a:pt x="1071703" y="1071569"/>
                </a:cubicBezTo>
                <a:cubicBezTo>
                  <a:pt x="1071723" y="960521"/>
                  <a:pt x="995784" y="867241"/>
                  <a:pt x="892960" y="840878"/>
                </a:cubicBezTo>
                <a:close/>
                <a:moveTo>
                  <a:pt x="917558" y="1155742"/>
                </a:moveTo>
                <a:cubicBezTo>
                  <a:pt x="871060" y="1202240"/>
                  <a:pt x="795671" y="1202242"/>
                  <a:pt x="749173" y="1155744"/>
                </a:cubicBezTo>
                <a:cubicBezTo>
                  <a:pt x="702674" y="1109247"/>
                  <a:pt x="702674" y="1033859"/>
                  <a:pt x="749172" y="987360"/>
                </a:cubicBezTo>
                <a:cubicBezTo>
                  <a:pt x="795667" y="940862"/>
                  <a:pt x="871056" y="940861"/>
                  <a:pt x="917554" y="987358"/>
                </a:cubicBezTo>
                <a:cubicBezTo>
                  <a:pt x="939884" y="1009686"/>
                  <a:pt x="952428" y="1039971"/>
                  <a:pt x="952430" y="1071548"/>
                </a:cubicBezTo>
                <a:cubicBezTo>
                  <a:pt x="952519" y="1103146"/>
                  <a:pt x="939962" y="1133466"/>
                  <a:pt x="917558" y="1155748"/>
                </a:cubicBezTo>
                <a:close/>
                <a:moveTo>
                  <a:pt x="296989" y="245571"/>
                </a:moveTo>
                <a:cubicBezTo>
                  <a:pt x="297324" y="243102"/>
                  <a:pt x="297506" y="240615"/>
                  <a:pt x="297532" y="238124"/>
                </a:cubicBezTo>
                <a:lnTo>
                  <a:pt x="297532" y="59529"/>
                </a:lnTo>
                <a:cubicBezTo>
                  <a:pt x="297532" y="26682"/>
                  <a:pt x="270905" y="54"/>
                  <a:pt x="238057" y="54"/>
                </a:cubicBezTo>
                <a:cubicBezTo>
                  <a:pt x="205210" y="54"/>
                  <a:pt x="178581" y="26682"/>
                  <a:pt x="178581" y="59529"/>
                </a:cubicBezTo>
                <a:lnTo>
                  <a:pt x="178581" y="238124"/>
                </a:lnTo>
                <a:cubicBezTo>
                  <a:pt x="178535" y="240647"/>
                  <a:pt x="178646" y="243169"/>
                  <a:pt x="178918" y="245679"/>
                </a:cubicBezTo>
                <a:cubicBezTo>
                  <a:pt x="76095" y="272021"/>
                  <a:pt x="0" y="365301"/>
                  <a:pt x="0" y="476362"/>
                </a:cubicBezTo>
                <a:cubicBezTo>
                  <a:pt x="0" y="587423"/>
                  <a:pt x="76109" y="680662"/>
                  <a:pt x="178931" y="707040"/>
                </a:cubicBezTo>
                <a:cubicBezTo>
                  <a:pt x="178669" y="709474"/>
                  <a:pt x="178553" y="711920"/>
                  <a:pt x="178589" y="714366"/>
                </a:cubicBezTo>
                <a:lnTo>
                  <a:pt x="178589" y="1607339"/>
                </a:lnTo>
                <a:cubicBezTo>
                  <a:pt x="178589" y="1640187"/>
                  <a:pt x="205216" y="1666816"/>
                  <a:pt x="238064" y="1666816"/>
                </a:cubicBezTo>
                <a:cubicBezTo>
                  <a:pt x="270911" y="1666816"/>
                  <a:pt x="297540" y="1640187"/>
                  <a:pt x="297540" y="1607339"/>
                </a:cubicBezTo>
                <a:lnTo>
                  <a:pt x="297540" y="714372"/>
                </a:lnTo>
                <a:cubicBezTo>
                  <a:pt x="297512" y="711955"/>
                  <a:pt x="297339" y="709544"/>
                  <a:pt x="297022" y="707148"/>
                </a:cubicBezTo>
                <a:cubicBezTo>
                  <a:pt x="400060" y="680938"/>
                  <a:pt x="476269" y="587524"/>
                  <a:pt x="476269" y="476362"/>
                </a:cubicBezTo>
                <a:cubicBezTo>
                  <a:pt x="476269" y="365201"/>
                  <a:pt x="400039" y="271767"/>
                  <a:pt x="296989" y="245571"/>
                </a:cubicBezTo>
                <a:close/>
                <a:moveTo>
                  <a:pt x="322243" y="560556"/>
                </a:moveTo>
                <a:cubicBezTo>
                  <a:pt x="275746" y="607054"/>
                  <a:pt x="200359" y="607056"/>
                  <a:pt x="153859" y="560558"/>
                </a:cubicBezTo>
                <a:cubicBezTo>
                  <a:pt x="107361" y="514061"/>
                  <a:pt x="107360" y="438674"/>
                  <a:pt x="153857" y="392174"/>
                </a:cubicBezTo>
                <a:cubicBezTo>
                  <a:pt x="200355" y="345676"/>
                  <a:pt x="275742" y="345675"/>
                  <a:pt x="322241" y="392172"/>
                </a:cubicBezTo>
                <a:cubicBezTo>
                  <a:pt x="344569" y="414500"/>
                  <a:pt x="357116" y="444785"/>
                  <a:pt x="357116" y="476362"/>
                </a:cubicBezTo>
                <a:cubicBezTo>
                  <a:pt x="357203" y="507959"/>
                  <a:pt x="344646" y="538275"/>
                  <a:pt x="322243" y="560556"/>
                </a:cubicBezTo>
                <a:close/>
                <a:moveTo>
                  <a:pt x="1666801" y="476362"/>
                </a:moveTo>
                <a:cubicBezTo>
                  <a:pt x="1666801" y="365160"/>
                  <a:pt x="1590438" y="271767"/>
                  <a:pt x="1487367" y="245571"/>
                </a:cubicBezTo>
                <a:cubicBezTo>
                  <a:pt x="1487629" y="243097"/>
                  <a:pt x="1487737" y="240611"/>
                  <a:pt x="1487690" y="238124"/>
                </a:cubicBezTo>
                <a:lnTo>
                  <a:pt x="1487690" y="59529"/>
                </a:lnTo>
                <a:cubicBezTo>
                  <a:pt x="1487690" y="26682"/>
                  <a:pt x="1461061" y="54"/>
                  <a:pt x="1428215" y="54"/>
                </a:cubicBezTo>
                <a:cubicBezTo>
                  <a:pt x="1395367" y="54"/>
                  <a:pt x="1368739" y="26682"/>
                  <a:pt x="1368739" y="59529"/>
                </a:cubicBezTo>
                <a:lnTo>
                  <a:pt x="1368739" y="238124"/>
                </a:lnTo>
                <a:cubicBezTo>
                  <a:pt x="1368765" y="240652"/>
                  <a:pt x="1368951" y="243175"/>
                  <a:pt x="1369296" y="245679"/>
                </a:cubicBezTo>
                <a:cubicBezTo>
                  <a:pt x="1266474" y="272021"/>
                  <a:pt x="1190486" y="365301"/>
                  <a:pt x="1190486" y="476362"/>
                </a:cubicBezTo>
                <a:cubicBezTo>
                  <a:pt x="1190486" y="587423"/>
                  <a:pt x="1266428" y="680696"/>
                  <a:pt x="1369249" y="707048"/>
                </a:cubicBezTo>
                <a:cubicBezTo>
                  <a:pt x="1368920" y="709515"/>
                  <a:pt x="1368745" y="711998"/>
                  <a:pt x="1368724" y="714487"/>
                </a:cubicBezTo>
                <a:lnTo>
                  <a:pt x="1368724" y="1607339"/>
                </a:lnTo>
                <a:cubicBezTo>
                  <a:pt x="1368724" y="1640187"/>
                  <a:pt x="1395354" y="1666816"/>
                  <a:pt x="1428200" y="1666816"/>
                </a:cubicBezTo>
                <a:cubicBezTo>
                  <a:pt x="1461048" y="1666816"/>
                  <a:pt x="1487675" y="1640187"/>
                  <a:pt x="1487675" y="1607339"/>
                </a:cubicBezTo>
                <a:lnTo>
                  <a:pt x="1487675" y="714487"/>
                </a:lnTo>
                <a:cubicBezTo>
                  <a:pt x="1487722" y="712039"/>
                  <a:pt x="1487620" y="709591"/>
                  <a:pt x="1487367" y="707154"/>
                </a:cubicBezTo>
                <a:cubicBezTo>
                  <a:pt x="1590445" y="680953"/>
                  <a:pt x="1666801" y="587557"/>
                  <a:pt x="1666801" y="476362"/>
                </a:cubicBezTo>
                <a:close/>
                <a:moveTo>
                  <a:pt x="1512865" y="560549"/>
                </a:moveTo>
                <a:cubicBezTo>
                  <a:pt x="1466365" y="607041"/>
                  <a:pt x="1390982" y="607033"/>
                  <a:pt x="1344490" y="560534"/>
                </a:cubicBezTo>
                <a:cubicBezTo>
                  <a:pt x="1298000" y="514035"/>
                  <a:pt x="1298005" y="438651"/>
                  <a:pt x="1344505" y="392159"/>
                </a:cubicBezTo>
                <a:cubicBezTo>
                  <a:pt x="1391004" y="345669"/>
                  <a:pt x="1466387" y="345675"/>
                  <a:pt x="1512879" y="392174"/>
                </a:cubicBezTo>
                <a:cubicBezTo>
                  <a:pt x="1535204" y="414504"/>
                  <a:pt x="1547746" y="444787"/>
                  <a:pt x="1547742" y="476362"/>
                </a:cubicBezTo>
                <a:cubicBezTo>
                  <a:pt x="1547828" y="507957"/>
                  <a:pt x="1535269" y="538271"/>
                  <a:pt x="1512865" y="560549"/>
                </a:cubicBezTo>
                <a:close/>
              </a:path>
            </a:pathLst>
          </a:custGeom>
          <a:gradFill>
            <a:gsLst>
              <a:gs pos="700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生产运作管理</a:t>
            </a:r>
          </a:p>
        </p:txBody>
      </p:sp>
      <p:sp>
        <p:nvSpPr>
          <p:cNvPr id="7" name="同侧圆角矩形 68">
            <a:extLst>
              <a:ext uri="{FF2B5EF4-FFF2-40B4-BE49-F238E27FC236}">
                <a16:creationId xmlns:a16="http://schemas.microsoft.com/office/drawing/2014/main" id="{3B14CFED-656A-4B32-A24D-DDB21FEB345F}"/>
              </a:ext>
            </a:extLst>
          </p:cNvPr>
          <p:cNvSpPr/>
          <p:nvPr/>
        </p:nvSpPr>
        <p:spPr>
          <a:xfrm>
            <a:off x="924911" y="1931650"/>
            <a:ext cx="3034954" cy="2387497"/>
          </a:xfrm>
          <a:prstGeom prst="round2SameRect">
            <a:avLst>
              <a:gd name="adj1" fmla="val 4881"/>
              <a:gd name="adj2" fmla="val 0"/>
            </a:avLst>
          </a:prstGeom>
          <a:gradFill flip="none" rotWithShape="1">
            <a:gsLst>
              <a:gs pos="0">
                <a:srgbClr val="0088DB"/>
              </a:gs>
              <a:gs pos="100000">
                <a:srgbClr val="0059BF"/>
              </a:gs>
            </a:gsLst>
            <a:lin ang="2700000" scaled="1"/>
            <a:tileRect/>
          </a:gradFill>
          <a:ln w="25400" cap="flat" cmpd="sng" algn="ctr">
            <a:noFill/>
            <a:prstDash val="solid"/>
          </a:ln>
          <a:effectLst/>
        </p:spPr>
        <p:txBody>
          <a:bodyPr lIns="91424" tIns="45712" rIns="91424" bIns="45712" rtlCol="0" anchor="ctr"/>
          <a:lstStyle/>
          <a:p>
            <a:pPr algn="ctr">
              <a:defRPr/>
            </a:pPr>
            <a:endParaRPr lang="zh-CN" altLang="en-US" kern="0">
              <a:solidFill>
                <a:sysClr val="window" lastClr="FFFFFF"/>
              </a:solidFill>
              <a:latin typeface="思源黑体 CN Bold"/>
              <a:ea typeface="思源黑体 CN Light"/>
            </a:endParaRPr>
          </a:p>
        </p:txBody>
      </p:sp>
      <p:sp>
        <p:nvSpPr>
          <p:cNvPr id="8" name="同侧圆角矩形 69">
            <a:extLst>
              <a:ext uri="{FF2B5EF4-FFF2-40B4-BE49-F238E27FC236}">
                <a16:creationId xmlns:a16="http://schemas.microsoft.com/office/drawing/2014/main" id="{24B144B5-1CA6-4CCD-8025-8DFD913E60D3}"/>
              </a:ext>
            </a:extLst>
          </p:cNvPr>
          <p:cNvSpPr/>
          <p:nvPr/>
        </p:nvSpPr>
        <p:spPr>
          <a:xfrm>
            <a:off x="924911" y="4359615"/>
            <a:ext cx="3034954" cy="1193749"/>
          </a:xfrm>
          <a:prstGeom prst="round2SameRect">
            <a:avLst>
              <a:gd name="adj1" fmla="val 0"/>
              <a:gd name="adj2" fmla="val 6149"/>
            </a:avLst>
          </a:prstGeom>
          <a:solidFill>
            <a:sysClr val="window" lastClr="FFFFFF">
              <a:lumMod val="95000"/>
            </a:sysClr>
          </a:solidFill>
          <a:ln w="25400" cap="flat" cmpd="sng" algn="ctr">
            <a:noFill/>
            <a:prstDash val="solid"/>
          </a:ln>
          <a:effectLst>
            <a:outerShdw blurRad="165100" dist="38100" dir="5400000" algn="t" rotWithShape="0">
              <a:prstClr val="black">
                <a:alpha val="20000"/>
              </a:prstClr>
            </a:outerShdw>
          </a:effectLst>
        </p:spPr>
        <p:txBody>
          <a:bodyPr lIns="91424" tIns="45712" rIns="91424" bIns="45712" rtlCol="0" anchor="ctr"/>
          <a:lstStyle/>
          <a:p>
            <a:pPr algn="ctr">
              <a:defRPr/>
            </a:pPr>
            <a:endParaRPr lang="zh-CN" altLang="en-US" kern="0">
              <a:solidFill>
                <a:sysClr val="window" lastClr="FFFFFF"/>
              </a:solidFill>
              <a:latin typeface="思源黑体 CN Bold"/>
              <a:ea typeface="思源黑体 CN Light"/>
            </a:endParaRPr>
          </a:p>
        </p:txBody>
      </p:sp>
      <p:sp>
        <p:nvSpPr>
          <p:cNvPr id="9" name="矩形 8">
            <a:extLst>
              <a:ext uri="{FF2B5EF4-FFF2-40B4-BE49-F238E27FC236}">
                <a16:creationId xmlns:a16="http://schemas.microsoft.com/office/drawing/2014/main" id="{81087B07-4956-4303-BDA7-CDC393F593A0}"/>
              </a:ext>
            </a:extLst>
          </p:cNvPr>
          <p:cNvSpPr/>
          <p:nvPr/>
        </p:nvSpPr>
        <p:spPr>
          <a:xfrm>
            <a:off x="1103440" y="3174297"/>
            <a:ext cx="2721914" cy="672604"/>
          </a:xfrm>
          <a:prstGeom prst="rect">
            <a:avLst/>
          </a:prstGeom>
          <a:noFill/>
        </p:spPr>
        <p:txBody>
          <a:bodyPr wrap="square" lIns="91424" tIns="45712" rIns="91424" bIns="45712">
            <a:spAutoFit/>
          </a:bodyPr>
          <a:lstStyle/>
          <a:p>
            <a:pPr>
              <a:lnSpc>
                <a:spcPct val="130000"/>
              </a:lnSpc>
              <a:defRPr/>
            </a:pPr>
            <a:r>
              <a:rPr lang="zh-CN" altLang="en-US" sz="1000" kern="0" dirty="0">
                <a:solidFill>
                  <a:srgbClr val="FFFFFF"/>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p>
        </p:txBody>
      </p:sp>
      <p:sp>
        <p:nvSpPr>
          <p:cNvPr id="10" name="TextBox 79">
            <a:extLst>
              <a:ext uri="{FF2B5EF4-FFF2-40B4-BE49-F238E27FC236}">
                <a16:creationId xmlns:a16="http://schemas.microsoft.com/office/drawing/2014/main" id="{1E56BA0E-DB1E-451D-BBD9-057533CBC766}"/>
              </a:ext>
            </a:extLst>
          </p:cNvPr>
          <p:cNvSpPr txBox="1"/>
          <p:nvPr/>
        </p:nvSpPr>
        <p:spPr>
          <a:xfrm>
            <a:off x="1103440" y="2725222"/>
            <a:ext cx="2721914" cy="461649"/>
          </a:xfrm>
          <a:prstGeom prst="rect">
            <a:avLst/>
          </a:prstGeom>
          <a:noFill/>
          <a:effectLst/>
        </p:spPr>
        <p:txBody>
          <a:bodyPr wrap="square" lIns="91424" tIns="45712" rIns="91424" bIns="45712" rtlCol="0">
            <a:spAutoFit/>
          </a:bodyPr>
          <a:lstStyle/>
          <a:p>
            <a:pPr>
              <a:defRPr/>
            </a:pPr>
            <a:r>
              <a:rPr lang="zh-CN" altLang="en-US" sz="2400" kern="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lang="zh-CN" altLang="en-US" sz="2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11" name="直接连接符 83">
            <a:extLst>
              <a:ext uri="{FF2B5EF4-FFF2-40B4-BE49-F238E27FC236}">
                <a16:creationId xmlns:a16="http://schemas.microsoft.com/office/drawing/2014/main" id="{86DDC9AB-D199-4EDC-81E4-CC1D0A84925C}"/>
              </a:ext>
            </a:extLst>
          </p:cNvPr>
          <p:cNvCxnSpPr/>
          <p:nvPr/>
        </p:nvCxnSpPr>
        <p:spPr>
          <a:xfrm>
            <a:off x="1211162" y="3989862"/>
            <a:ext cx="2465450" cy="0"/>
          </a:xfrm>
          <a:prstGeom prst="line">
            <a:avLst/>
          </a:prstGeom>
          <a:noFill/>
          <a:ln w="34925" cap="rnd" cmpd="sng" algn="ctr">
            <a:solidFill>
              <a:sysClr val="windowText" lastClr="000000">
                <a:lumMod val="75000"/>
                <a:lumOff val="25000"/>
              </a:sysClr>
            </a:solidFill>
            <a:prstDash val="solid"/>
          </a:ln>
          <a:effectLst/>
        </p:spPr>
      </p:cxnSp>
      <p:cxnSp>
        <p:nvCxnSpPr>
          <p:cNvPr id="12" name="直接连接符 84">
            <a:extLst>
              <a:ext uri="{FF2B5EF4-FFF2-40B4-BE49-F238E27FC236}">
                <a16:creationId xmlns:a16="http://schemas.microsoft.com/office/drawing/2014/main" id="{660801EA-FC7E-4471-AE48-F870151B4399}"/>
              </a:ext>
            </a:extLst>
          </p:cNvPr>
          <p:cNvCxnSpPr/>
          <p:nvPr/>
        </p:nvCxnSpPr>
        <p:spPr>
          <a:xfrm>
            <a:off x="1211162" y="3987843"/>
            <a:ext cx="1615663" cy="0"/>
          </a:xfrm>
          <a:prstGeom prst="line">
            <a:avLst/>
          </a:prstGeom>
          <a:noFill/>
          <a:ln w="57150" cap="rnd" cmpd="sng" algn="ctr">
            <a:solidFill>
              <a:sysClr val="window" lastClr="FFFFFF"/>
            </a:solidFill>
            <a:prstDash val="solid"/>
            <a:tailEnd type="oval" w="sm" len="sm"/>
          </a:ln>
          <a:effectLst>
            <a:outerShdw blurRad="50800" dist="38100" algn="l" rotWithShape="0">
              <a:prstClr val="black">
                <a:alpha val="40000"/>
              </a:prstClr>
            </a:outerShdw>
          </a:effectLst>
        </p:spPr>
      </p:cxnSp>
      <p:sp>
        <p:nvSpPr>
          <p:cNvPr id="13" name="矩形 12">
            <a:extLst>
              <a:ext uri="{FF2B5EF4-FFF2-40B4-BE49-F238E27FC236}">
                <a16:creationId xmlns:a16="http://schemas.microsoft.com/office/drawing/2014/main" id="{91D82602-45D2-4BA9-B040-711948AB1089}"/>
              </a:ext>
            </a:extLst>
          </p:cNvPr>
          <p:cNvSpPr/>
          <p:nvPr/>
        </p:nvSpPr>
        <p:spPr>
          <a:xfrm>
            <a:off x="1103439" y="2025194"/>
            <a:ext cx="1723385" cy="769425"/>
          </a:xfrm>
          <a:prstGeom prst="rect">
            <a:avLst/>
          </a:prstGeom>
        </p:spPr>
        <p:txBody>
          <a:bodyPr wrap="square" lIns="91424" tIns="45712" rIns="91424" bIns="45712">
            <a:spAutoFit/>
          </a:bodyPr>
          <a:lstStyle/>
          <a:p>
            <a:pPr>
              <a:defRPr/>
            </a:pPr>
            <a:r>
              <a:rPr lang="en-US" altLang="zh-CN" sz="4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70</a:t>
            </a:r>
            <a:r>
              <a:rPr lang="en-US" altLang="zh-CN"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endParaRPr lang="zh-CN" altLang="en-US"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5" name="六边形 14">
            <a:extLst>
              <a:ext uri="{FF2B5EF4-FFF2-40B4-BE49-F238E27FC236}">
                <a16:creationId xmlns:a16="http://schemas.microsoft.com/office/drawing/2014/main" id="{F3361636-9E2A-408C-B87B-4EFFBFFCE7E0}"/>
              </a:ext>
            </a:extLst>
          </p:cNvPr>
          <p:cNvSpPr/>
          <p:nvPr/>
        </p:nvSpPr>
        <p:spPr>
          <a:xfrm>
            <a:off x="1138143" y="4683343"/>
            <a:ext cx="602570" cy="508678"/>
          </a:xfrm>
          <a:prstGeom prst="hexagon">
            <a:avLst/>
          </a:prstGeom>
          <a:noFill/>
          <a:ln w="19050" cap="flat" cmpd="sng" algn="ctr">
            <a:gradFill>
              <a:gsLst>
                <a:gs pos="0">
                  <a:srgbClr val="00B0F0"/>
                </a:gs>
                <a:gs pos="100000">
                  <a:srgbClr val="1C46F2"/>
                </a:gs>
              </a:gsLst>
              <a:lin ang="5400000" scaled="1"/>
            </a:gradFill>
            <a:prstDash val="solid"/>
          </a:ln>
          <a:effectLst/>
        </p:spPr>
        <p:txBody>
          <a:bodyPr rtlCol="0" anchor="ctr"/>
          <a:lstStyle/>
          <a:p>
            <a:pPr algn="ctr">
              <a:defRPr/>
            </a:pPr>
            <a:endParaRPr lang="zh-CN" altLang="en-US" kern="0">
              <a:solidFill>
                <a:sysClr val="window" lastClr="FFFFFF"/>
              </a:solidFill>
              <a:latin typeface="思源黑体 CN Bold"/>
              <a:ea typeface="思源黑体 CN Light"/>
            </a:endParaRPr>
          </a:p>
        </p:txBody>
      </p:sp>
      <p:sp>
        <p:nvSpPr>
          <p:cNvPr id="18" name="Freeform 7">
            <a:extLst>
              <a:ext uri="{FF2B5EF4-FFF2-40B4-BE49-F238E27FC236}">
                <a16:creationId xmlns:a16="http://schemas.microsoft.com/office/drawing/2014/main" id="{E0D1E6BE-12B4-4114-A010-974F84DA33B0}"/>
              </a:ext>
            </a:extLst>
          </p:cNvPr>
          <p:cNvSpPr>
            <a:spLocks noEditPoints="1"/>
          </p:cNvSpPr>
          <p:nvPr/>
        </p:nvSpPr>
        <p:spPr bwMode="auto">
          <a:xfrm>
            <a:off x="1311102" y="4779971"/>
            <a:ext cx="202210" cy="25665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19" name="Rectangle 8">
            <a:extLst>
              <a:ext uri="{FF2B5EF4-FFF2-40B4-BE49-F238E27FC236}">
                <a16:creationId xmlns:a16="http://schemas.microsoft.com/office/drawing/2014/main" id="{2DEE8486-ABCB-41F0-9E58-1AE3050C2E14}"/>
              </a:ext>
            </a:extLst>
          </p:cNvPr>
          <p:cNvSpPr>
            <a:spLocks noChangeArrowheads="1"/>
          </p:cNvSpPr>
          <p:nvPr/>
        </p:nvSpPr>
        <p:spPr bwMode="auto">
          <a:xfrm>
            <a:off x="1356794" y="4889825"/>
            <a:ext cx="109855" cy="18471"/>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20" name="Rectangle 9">
            <a:extLst>
              <a:ext uri="{FF2B5EF4-FFF2-40B4-BE49-F238E27FC236}">
                <a16:creationId xmlns:a16="http://schemas.microsoft.com/office/drawing/2014/main" id="{893F95C6-32F7-445F-AE0D-99136E607384}"/>
              </a:ext>
            </a:extLst>
          </p:cNvPr>
          <p:cNvSpPr>
            <a:spLocks noChangeArrowheads="1"/>
          </p:cNvSpPr>
          <p:nvPr/>
        </p:nvSpPr>
        <p:spPr bwMode="auto">
          <a:xfrm>
            <a:off x="1356794" y="4926767"/>
            <a:ext cx="109855" cy="18471"/>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21" name="Rectangle 10">
            <a:extLst>
              <a:ext uri="{FF2B5EF4-FFF2-40B4-BE49-F238E27FC236}">
                <a16:creationId xmlns:a16="http://schemas.microsoft.com/office/drawing/2014/main" id="{49EA2ECF-E7B1-4CF0-A67F-8243AEF99D3E}"/>
              </a:ext>
            </a:extLst>
          </p:cNvPr>
          <p:cNvSpPr>
            <a:spLocks noChangeArrowheads="1"/>
          </p:cNvSpPr>
          <p:nvPr/>
        </p:nvSpPr>
        <p:spPr bwMode="auto">
          <a:xfrm>
            <a:off x="1356794" y="4963709"/>
            <a:ext cx="109855" cy="17499"/>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22" name="Rectangle 11">
            <a:extLst>
              <a:ext uri="{FF2B5EF4-FFF2-40B4-BE49-F238E27FC236}">
                <a16:creationId xmlns:a16="http://schemas.microsoft.com/office/drawing/2014/main" id="{7C92CB94-B8E2-46B7-91D1-B0130907C17E}"/>
              </a:ext>
            </a:extLst>
          </p:cNvPr>
          <p:cNvSpPr>
            <a:spLocks noChangeArrowheads="1"/>
          </p:cNvSpPr>
          <p:nvPr/>
        </p:nvSpPr>
        <p:spPr bwMode="auto">
          <a:xfrm>
            <a:off x="1356794" y="4852883"/>
            <a:ext cx="55414" cy="18471"/>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23" name="Freeform 12">
            <a:extLst>
              <a:ext uri="{FF2B5EF4-FFF2-40B4-BE49-F238E27FC236}">
                <a16:creationId xmlns:a16="http://schemas.microsoft.com/office/drawing/2014/main" id="{BB7BD439-2DD4-450B-A7CF-DFD194E943DB}"/>
              </a:ext>
            </a:extLst>
          </p:cNvPr>
          <p:cNvSpPr>
            <a:spLocks/>
          </p:cNvSpPr>
          <p:nvPr/>
        </p:nvSpPr>
        <p:spPr bwMode="auto">
          <a:xfrm>
            <a:off x="1375265" y="4815941"/>
            <a:ext cx="192488" cy="257622"/>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17" name="矩形 16">
            <a:extLst>
              <a:ext uri="{FF2B5EF4-FFF2-40B4-BE49-F238E27FC236}">
                <a16:creationId xmlns:a16="http://schemas.microsoft.com/office/drawing/2014/main" id="{67A4819E-9A03-40B4-B87E-954E2B384C25}"/>
              </a:ext>
            </a:extLst>
          </p:cNvPr>
          <p:cNvSpPr/>
          <p:nvPr/>
        </p:nvSpPr>
        <p:spPr>
          <a:xfrm>
            <a:off x="1949862" y="4562159"/>
            <a:ext cx="1861438" cy="788661"/>
          </a:xfrm>
          <a:prstGeom prst="rect">
            <a:avLst/>
          </a:prstGeom>
        </p:spPr>
        <p:txBody>
          <a:bodyPr wrap="square" lIns="91424" tIns="45712" rIns="91424" bIns="45712">
            <a:spAutoFit/>
          </a:bodyPr>
          <a:lstStyle/>
          <a:p>
            <a:pPr>
              <a:lnSpc>
                <a:spcPct val="130000"/>
              </a:lnSpc>
              <a:spcBef>
                <a:spcPts val="600"/>
              </a:spcBef>
              <a:defRPr/>
            </a:pPr>
            <a:r>
              <a:rPr lang="zh-CN" altLang="en-US" sz="1200" kern="0" dirty="0">
                <a:solidFill>
                  <a:sysClr val="windowText" lastClr="000000">
                    <a:lumMod val="50000"/>
                    <a:lumOff val="50000"/>
                  </a:sysClr>
                </a:solidFill>
                <a:latin typeface="思源黑体 CN Light" panose="020B0300000000000000" pitchFamily="34" charset="-122"/>
                <a:ea typeface="思源黑体 CN Light" panose="020B0300000000000000" pitchFamily="34" charset="-122"/>
              </a:rPr>
              <a:t>点击此处添加文本内容，如关键词、部分简单介绍等。</a:t>
            </a:r>
          </a:p>
        </p:txBody>
      </p:sp>
      <p:sp>
        <p:nvSpPr>
          <p:cNvPr id="25" name="同侧圆角矩形 85">
            <a:extLst>
              <a:ext uri="{FF2B5EF4-FFF2-40B4-BE49-F238E27FC236}">
                <a16:creationId xmlns:a16="http://schemas.microsoft.com/office/drawing/2014/main" id="{BD0CA603-8AA3-4D89-8494-536D6F03ADDB}"/>
              </a:ext>
            </a:extLst>
          </p:cNvPr>
          <p:cNvSpPr/>
          <p:nvPr/>
        </p:nvSpPr>
        <p:spPr>
          <a:xfrm>
            <a:off x="4578524" y="1931650"/>
            <a:ext cx="3034954" cy="2387497"/>
          </a:xfrm>
          <a:prstGeom prst="round2SameRect">
            <a:avLst>
              <a:gd name="adj1" fmla="val 4881"/>
              <a:gd name="adj2" fmla="val 0"/>
            </a:avLst>
          </a:prstGeom>
          <a:solidFill>
            <a:schemeClr val="tx1">
              <a:lumMod val="65000"/>
              <a:lumOff val="35000"/>
            </a:schemeClr>
          </a:solidFill>
          <a:ln w="25400" cap="flat" cmpd="sng" algn="ctr">
            <a:noFill/>
            <a:prstDash val="solid"/>
          </a:ln>
          <a:effectLst/>
        </p:spPr>
        <p:txBody>
          <a:bodyPr lIns="91424" tIns="45712" rIns="91424" bIns="45712" rtlCol="0" anchor="ctr"/>
          <a:lstStyle/>
          <a:p>
            <a:pPr algn="ctr">
              <a:defRPr/>
            </a:pPr>
            <a:endParaRPr lang="zh-CN" altLang="en-US" kern="0">
              <a:solidFill>
                <a:sysClr val="window" lastClr="FFFFFF"/>
              </a:solidFill>
              <a:latin typeface="思源黑体 CN Bold"/>
              <a:ea typeface="思源黑体 CN Light"/>
            </a:endParaRPr>
          </a:p>
        </p:txBody>
      </p:sp>
      <p:sp>
        <p:nvSpPr>
          <p:cNvPr id="26" name="同侧圆角矩形 86">
            <a:extLst>
              <a:ext uri="{FF2B5EF4-FFF2-40B4-BE49-F238E27FC236}">
                <a16:creationId xmlns:a16="http://schemas.microsoft.com/office/drawing/2014/main" id="{AD6970FD-7F2E-46E6-80F8-75420CE8EFB4}"/>
              </a:ext>
            </a:extLst>
          </p:cNvPr>
          <p:cNvSpPr/>
          <p:nvPr/>
        </p:nvSpPr>
        <p:spPr>
          <a:xfrm>
            <a:off x="4578524" y="4359615"/>
            <a:ext cx="3034954" cy="1193749"/>
          </a:xfrm>
          <a:prstGeom prst="round2SameRect">
            <a:avLst>
              <a:gd name="adj1" fmla="val 0"/>
              <a:gd name="adj2" fmla="val 6149"/>
            </a:avLst>
          </a:prstGeom>
          <a:solidFill>
            <a:sysClr val="window" lastClr="FFFFFF">
              <a:lumMod val="95000"/>
            </a:sysClr>
          </a:solidFill>
          <a:ln w="25400" cap="flat" cmpd="sng" algn="ctr">
            <a:noFill/>
            <a:prstDash val="solid"/>
          </a:ln>
          <a:effectLst>
            <a:outerShdw blurRad="165100" dist="38100" dir="5400000" algn="t" rotWithShape="0">
              <a:prstClr val="black">
                <a:alpha val="20000"/>
              </a:prstClr>
            </a:outerShdw>
          </a:effectLst>
        </p:spPr>
        <p:txBody>
          <a:bodyPr lIns="91424" tIns="45712" rIns="91424" bIns="45712" rtlCol="0" anchor="ctr"/>
          <a:lstStyle/>
          <a:p>
            <a:pPr algn="ctr">
              <a:defRPr/>
            </a:pPr>
            <a:endParaRPr lang="zh-CN" altLang="en-US" kern="0">
              <a:solidFill>
                <a:sysClr val="window" lastClr="FFFFFF"/>
              </a:solidFill>
              <a:latin typeface="思源黑体 CN Bold"/>
              <a:ea typeface="思源黑体 CN Light"/>
            </a:endParaRPr>
          </a:p>
        </p:txBody>
      </p:sp>
      <p:sp>
        <p:nvSpPr>
          <p:cNvPr id="27" name="矩形 26">
            <a:extLst>
              <a:ext uri="{FF2B5EF4-FFF2-40B4-BE49-F238E27FC236}">
                <a16:creationId xmlns:a16="http://schemas.microsoft.com/office/drawing/2014/main" id="{DBB7DCCC-7E0A-40A9-B089-D8CC6947E96E}"/>
              </a:ext>
            </a:extLst>
          </p:cNvPr>
          <p:cNvSpPr/>
          <p:nvPr/>
        </p:nvSpPr>
        <p:spPr>
          <a:xfrm>
            <a:off x="4769462" y="3174297"/>
            <a:ext cx="2721914" cy="672604"/>
          </a:xfrm>
          <a:prstGeom prst="rect">
            <a:avLst/>
          </a:prstGeom>
          <a:noFill/>
        </p:spPr>
        <p:txBody>
          <a:bodyPr wrap="square" lIns="91424" tIns="45712" rIns="91424" bIns="45712">
            <a:spAutoFit/>
          </a:bodyPr>
          <a:lstStyle/>
          <a:p>
            <a:pPr>
              <a:lnSpc>
                <a:spcPct val="130000"/>
              </a:lnSpc>
              <a:defRPr/>
            </a:pPr>
            <a:r>
              <a:rPr lang="zh-CN" altLang="en-US" sz="1000" kern="0" dirty="0">
                <a:solidFill>
                  <a:srgbClr val="FFFFFF"/>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p>
        </p:txBody>
      </p:sp>
      <p:sp>
        <p:nvSpPr>
          <p:cNvPr id="28" name="TextBox 102">
            <a:extLst>
              <a:ext uri="{FF2B5EF4-FFF2-40B4-BE49-F238E27FC236}">
                <a16:creationId xmlns:a16="http://schemas.microsoft.com/office/drawing/2014/main" id="{A83697AF-D1CE-4A92-A298-9B28B9E9BF95}"/>
              </a:ext>
            </a:extLst>
          </p:cNvPr>
          <p:cNvSpPr txBox="1"/>
          <p:nvPr/>
        </p:nvSpPr>
        <p:spPr>
          <a:xfrm>
            <a:off x="4769462" y="2725222"/>
            <a:ext cx="2721914" cy="461649"/>
          </a:xfrm>
          <a:prstGeom prst="rect">
            <a:avLst/>
          </a:prstGeom>
          <a:noFill/>
          <a:effectLst/>
        </p:spPr>
        <p:txBody>
          <a:bodyPr wrap="square" lIns="91424" tIns="45712" rIns="91424" bIns="45712" rtlCol="0">
            <a:spAutoFit/>
          </a:bodyPr>
          <a:lstStyle/>
          <a:p>
            <a:pPr>
              <a:defRPr/>
            </a:pPr>
            <a:r>
              <a:rPr lang="zh-CN" altLang="en-US" sz="2400" kern="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lang="zh-CN" altLang="en-US" sz="2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29" name="直接连接符 103">
            <a:extLst>
              <a:ext uri="{FF2B5EF4-FFF2-40B4-BE49-F238E27FC236}">
                <a16:creationId xmlns:a16="http://schemas.microsoft.com/office/drawing/2014/main" id="{FC6892E2-E4C5-4A83-96F3-D64B148ABC0E}"/>
              </a:ext>
            </a:extLst>
          </p:cNvPr>
          <p:cNvCxnSpPr/>
          <p:nvPr/>
        </p:nvCxnSpPr>
        <p:spPr>
          <a:xfrm>
            <a:off x="4864775" y="3989862"/>
            <a:ext cx="2465450" cy="0"/>
          </a:xfrm>
          <a:prstGeom prst="line">
            <a:avLst/>
          </a:prstGeom>
          <a:noFill/>
          <a:ln w="34925" cap="rnd" cmpd="sng" algn="ctr">
            <a:solidFill>
              <a:sysClr val="windowText" lastClr="000000">
                <a:lumMod val="75000"/>
                <a:lumOff val="25000"/>
              </a:sysClr>
            </a:solidFill>
            <a:prstDash val="solid"/>
          </a:ln>
          <a:effectLst/>
        </p:spPr>
      </p:cxnSp>
      <p:cxnSp>
        <p:nvCxnSpPr>
          <p:cNvPr id="32" name="直接连接符 104">
            <a:extLst>
              <a:ext uri="{FF2B5EF4-FFF2-40B4-BE49-F238E27FC236}">
                <a16:creationId xmlns:a16="http://schemas.microsoft.com/office/drawing/2014/main" id="{115D2141-2012-43DB-B48C-C1FABFE3AE23}"/>
              </a:ext>
            </a:extLst>
          </p:cNvPr>
          <p:cNvCxnSpPr/>
          <p:nvPr/>
        </p:nvCxnSpPr>
        <p:spPr>
          <a:xfrm>
            <a:off x="4864768" y="3987843"/>
            <a:ext cx="1232724" cy="0"/>
          </a:xfrm>
          <a:prstGeom prst="line">
            <a:avLst/>
          </a:prstGeom>
          <a:noFill/>
          <a:ln w="57150" cap="rnd" cmpd="sng" algn="ctr">
            <a:solidFill>
              <a:sysClr val="window" lastClr="FFFFFF"/>
            </a:solidFill>
            <a:prstDash val="solid"/>
            <a:tailEnd type="oval" w="sm" len="sm"/>
          </a:ln>
          <a:effectLst>
            <a:outerShdw blurRad="50800" dist="38100" algn="l" rotWithShape="0">
              <a:prstClr val="black">
                <a:alpha val="40000"/>
              </a:prstClr>
            </a:outerShdw>
          </a:effectLst>
        </p:spPr>
      </p:cxnSp>
      <p:sp>
        <p:nvSpPr>
          <p:cNvPr id="33" name="矩形 32">
            <a:extLst>
              <a:ext uri="{FF2B5EF4-FFF2-40B4-BE49-F238E27FC236}">
                <a16:creationId xmlns:a16="http://schemas.microsoft.com/office/drawing/2014/main" id="{0F13560D-FAFF-4FA4-AC92-A69BAD086677}"/>
              </a:ext>
            </a:extLst>
          </p:cNvPr>
          <p:cNvSpPr/>
          <p:nvPr/>
        </p:nvSpPr>
        <p:spPr>
          <a:xfrm>
            <a:off x="4769461" y="2025194"/>
            <a:ext cx="1808876" cy="769425"/>
          </a:xfrm>
          <a:prstGeom prst="rect">
            <a:avLst/>
          </a:prstGeom>
        </p:spPr>
        <p:txBody>
          <a:bodyPr wrap="square" lIns="91424" tIns="45712" rIns="91424" bIns="45712">
            <a:spAutoFit/>
          </a:bodyPr>
          <a:lstStyle/>
          <a:p>
            <a:pPr>
              <a:defRPr/>
            </a:pPr>
            <a:r>
              <a:rPr lang="en-US" altLang="zh-CN" sz="4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50</a:t>
            </a:r>
            <a:r>
              <a:rPr lang="en-US" altLang="zh-CN"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endParaRPr lang="zh-CN" altLang="en-US"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5" name="六边形 34">
            <a:extLst>
              <a:ext uri="{FF2B5EF4-FFF2-40B4-BE49-F238E27FC236}">
                <a16:creationId xmlns:a16="http://schemas.microsoft.com/office/drawing/2014/main" id="{F9F25B3B-FA9F-483F-885C-FC0B66893301}"/>
              </a:ext>
            </a:extLst>
          </p:cNvPr>
          <p:cNvSpPr/>
          <p:nvPr/>
        </p:nvSpPr>
        <p:spPr>
          <a:xfrm>
            <a:off x="4791755" y="4683343"/>
            <a:ext cx="602570" cy="508678"/>
          </a:xfrm>
          <a:prstGeom prst="hexagon">
            <a:avLst/>
          </a:prstGeom>
          <a:noFill/>
          <a:ln w="19050" cap="flat" cmpd="sng" algn="ctr">
            <a:solidFill>
              <a:srgbClr val="595959"/>
            </a:solidFill>
            <a:prstDash val="solid"/>
          </a:ln>
          <a:effectLst/>
        </p:spPr>
        <p:txBody>
          <a:bodyPr rtlCol="0" anchor="ctr"/>
          <a:lstStyle/>
          <a:p>
            <a:pPr algn="ctr">
              <a:defRPr/>
            </a:pPr>
            <a:endParaRPr lang="zh-CN" altLang="en-US" kern="0">
              <a:solidFill>
                <a:sysClr val="window" lastClr="FFFFFF"/>
              </a:solidFill>
              <a:latin typeface="思源黑体 CN Bold"/>
              <a:ea typeface="思源黑体 CN Light"/>
            </a:endParaRPr>
          </a:p>
        </p:txBody>
      </p:sp>
      <p:sp>
        <p:nvSpPr>
          <p:cNvPr id="38" name="Freeform 7">
            <a:extLst>
              <a:ext uri="{FF2B5EF4-FFF2-40B4-BE49-F238E27FC236}">
                <a16:creationId xmlns:a16="http://schemas.microsoft.com/office/drawing/2014/main" id="{6D77D812-4F6B-40BE-BDF2-1627E1080474}"/>
              </a:ext>
            </a:extLst>
          </p:cNvPr>
          <p:cNvSpPr>
            <a:spLocks noEditPoints="1"/>
          </p:cNvSpPr>
          <p:nvPr/>
        </p:nvSpPr>
        <p:spPr bwMode="auto">
          <a:xfrm>
            <a:off x="4964714" y="4779971"/>
            <a:ext cx="202210" cy="25665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solidFill>
            <a:srgbClr val="5959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39" name="Rectangle 8">
            <a:extLst>
              <a:ext uri="{FF2B5EF4-FFF2-40B4-BE49-F238E27FC236}">
                <a16:creationId xmlns:a16="http://schemas.microsoft.com/office/drawing/2014/main" id="{8577917C-72C1-43C2-88E9-C7F87C52F4B9}"/>
              </a:ext>
            </a:extLst>
          </p:cNvPr>
          <p:cNvSpPr>
            <a:spLocks noChangeArrowheads="1"/>
          </p:cNvSpPr>
          <p:nvPr/>
        </p:nvSpPr>
        <p:spPr bwMode="auto">
          <a:xfrm>
            <a:off x="5010406" y="4889825"/>
            <a:ext cx="109855" cy="18471"/>
          </a:xfrm>
          <a:prstGeom prst="rect">
            <a:avLst/>
          </a:prstGeom>
          <a:solidFill>
            <a:srgbClr val="59595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40" name="Rectangle 9">
            <a:extLst>
              <a:ext uri="{FF2B5EF4-FFF2-40B4-BE49-F238E27FC236}">
                <a16:creationId xmlns:a16="http://schemas.microsoft.com/office/drawing/2014/main" id="{A426F6AE-4CBA-44AD-A030-8947079A6640}"/>
              </a:ext>
            </a:extLst>
          </p:cNvPr>
          <p:cNvSpPr>
            <a:spLocks noChangeArrowheads="1"/>
          </p:cNvSpPr>
          <p:nvPr/>
        </p:nvSpPr>
        <p:spPr bwMode="auto">
          <a:xfrm>
            <a:off x="5010406" y="4926767"/>
            <a:ext cx="109855" cy="18471"/>
          </a:xfrm>
          <a:prstGeom prst="rect">
            <a:avLst/>
          </a:prstGeom>
          <a:solidFill>
            <a:srgbClr val="59595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41" name="Rectangle 10">
            <a:extLst>
              <a:ext uri="{FF2B5EF4-FFF2-40B4-BE49-F238E27FC236}">
                <a16:creationId xmlns:a16="http://schemas.microsoft.com/office/drawing/2014/main" id="{759C8558-1F11-4817-80A6-EABB0AB11B6D}"/>
              </a:ext>
            </a:extLst>
          </p:cNvPr>
          <p:cNvSpPr>
            <a:spLocks noChangeArrowheads="1"/>
          </p:cNvSpPr>
          <p:nvPr/>
        </p:nvSpPr>
        <p:spPr bwMode="auto">
          <a:xfrm>
            <a:off x="5010406" y="4963709"/>
            <a:ext cx="109855" cy="17499"/>
          </a:xfrm>
          <a:prstGeom prst="rect">
            <a:avLst/>
          </a:prstGeom>
          <a:solidFill>
            <a:srgbClr val="59595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42" name="Rectangle 11">
            <a:extLst>
              <a:ext uri="{FF2B5EF4-FFF2-40B4-BE49-F238E27FC236}">
                <a16:creationId xmlns:a16="http://schemas.microsoft.com/office/drawing/2014/main" id="{687E32CD-550F-4678-AAD7-71B4397DDF12}"/>
              </a:ext>
            </a:extLst>
          </p:cNvPr>
          <p:cNvSpPr>
            <a:spLocks noChangeArrowheads="1"/>
          </p:cNvSpPr>
          <p:nvPr/>
        </p:nvSpPr>
        <p:spPr bwMode="auto">
          <a:xfrm>
            <a:off x="5010406" y="4852883"/>
            <a:ext cx="55414" cy="18471"/>
          </a:xfrm>
          <a:prstGeom prst="rect">
            <a:avLst/>
          </a:prstGeom>
          <a:solidFill>
            <a:srgbClr val="59595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43" name="Freeform 12">
            <a:extLst>
              <a:ext uri="{FF2B5EF4-FFF2-40B4-BE49-F238E27FC236}">
                <a16:creationId xmlns:a16="http://schemas.microsoft.com/office/drawing/2014/main" id="{9019D159-8EA9-4391-AA99-72B07F2B7477}"/>
              </a:ext>
            </a:extLst>
          </p:cNvPr>
          <p:cNvSpPr>
            <a:spLocks/>
          </p:cNvSpPr>
          <p:nvPr/>
        </p:nvSpPr>
        <p:spPr bwMode="auto">
          <a:xfrm>
            <a:off x="5028877" y="4815941"/>
            <a:ext cx="192488" cy="257622"/>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solidFill>
            <a:srgbClr val="5959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37" name="矩形 36">
            <a:extLst>
              <a:ext uri="{FF2B5EF4-FFF2-40B4-BE49-F238E27FC236}">
                <a16:creationId xmlns:a16="http://schemas.microsoft.com/office/drawing/2014/main" id="{ADAE99DB-E94A-4F7E-A9FB-FAD1DC04A28E}"/>
              </a:ext>
            </a:extLst>
          </p:cNvPr>
          <p:cNvSpPr/>
          <p:nvPr/>
        </p:nvSpPr>
        <p:spPr>
          <a:xfrm>
            <a:off x="5603474" y="4562159"/>
            <a:ext cx="1861438" cy="788661"/>
          </a:xfrm>
          <a:prstGeom prst="rect">
            <a:avLst/>
          </a:prstGeom>
        </p:spPr>
        <p:txBody>
          <a:bodyPr wrap="square" lIns="91424" tIns="45712" rIns="91424" bIns="45712">
            <a:spAutoFit/>
          </a:bodyPr>
          <a:lstStyle/>
          <a:p>
            <a:pPr>
              <a:lnSpc>
                <a:spcPct val="130000"/>
              </a:lnSpc>
              <a:spcBef>
                <a:spcPts val="600"/>
              </a:spcBef>
              <a:defRPr/>
            </a:pPr>
            <a:r>
              <a:rPr lang="zh-CN" altLang="en-US" sz="1200" kern="0" dirty="0">
                <a:solidFill>
                  <a:sysClr val="windowText" lastClr="000000">
                    <a:lumMod val="50000"/>
                    <a:lumOff val="50000"/>
                  </a:sysClr>
                </a:solidFill>
                <a:latin typeface="思源黑体 CN Light" panose="020B0300000000000000" pitchFamily="34" charset="-122"/>
                <a:ea typeface="思源黑体 CN Light" panose="020B0300000000000000" pitchFamily="34" charset="-122"/>
              </a:rPr>
              <a:t>点击此处添加文本内容，如关键词、部分简单介绍等。</a:t>
            </a:r>
          </a:p>
        </p:txBody>
      </p:sp>
      <p:sp>
        <p:nvSpPr>
          <p:cNvPr id="45" name="同侧圆角矩形 102">
            <a:extLst>
              <a:ext uri="{FF2B5EF4-FFF2-40B4-BE49-F238E27FC236}">
                <a16:creationId xmlns:a16="http://schemas.microsoft.com/office/drawing/2014/main" id="{7813C9F7-18A0-4235-986E-D19E4EAF9A10}"/>
              </a:ext>
            </a:extLst>
          </p:cNvPr>
          <p:cNvSpPr/>
          <p:nvPr/>
        </p:nvSpPr>
        <p:spPr>
          <a:xfrm>
            <a:off x="8232136" y="1931650"/>
            <a:ext cx="3034954" cy="2387497"/>
          </a:xfrm>
          <a:prstGeom prst="round2SameRect">
            <a:avLst>
              <a:gd name="adj1" fmla="val 4881"/>
              <a:gd name="adj2" fmla="val 0"/>
            </a:avLst>
          </a:prstGeom>
          <a:gradFill flip="none" rotWithShape="1">
            <a:gsLst>
              <a:gs pos="0">
                <a:srgbClr val="0088DB"/>
              </a:gs>
              <a:gs pos="100000">
                <a:srgbClr val="0059BF"/>
              </a:gs>
            </a:gsLst>
            <a:lin ang="2700000" scaled="1"/>
            <a:tileRect/>
          </a:gradFill>
          <a:ln w="25400" cap="flat" cmpd="sng" algn="ctr">
            <a:noFill/>
            <a:prstDash val="solid"/>
          </a:ln>
          <a:effectLst/>
        </p:spPr>
        <p:txBody>
          <a:bodyPr lIns="91424" tIns="45712" rIns="91424" bIns="45712" rtlCol="0" anchor="ctr"/>
          <a:lstStyle/>
          <a:p>
            <a:pPr algn="ctr">
              <a:defRPr/>
            </a:pPr>
            <a:endParaRPr lang="zh-CN" altLang="en-US" kern="0">
              <a:solidFill>
                <a:sysClr val="window" lastClr="FFFFFF"/>
              </a:solidFill>
              <a:latin typeface="思源黑体 CN Bold"/>
              <a:ea typeface="思源黑体 CN Light"/>
            </a:endParaRPr>
          </a:p>
        </p:txBody>
      </p:sp>
      <p:sp>
        <p:nvSpPr>
          <p:cNvPr id="46" name="同侧圆角矩形 103">
            <a:extLst>
              <a:ext uri="{FF2B5EF4-FFF2-40B4-BE49-F238E27FC236}">
                <a16:creationId xmlns:a16="http://schemas.microsoft.com/office/drawing/2014/main" id="{0844B918-B4E5-46B1-8F35-A5893242591D}"/>
              </a:ext>
            </a:extLst>
          </p:cNvPr>
          <p:cNvSpPr/>
          <p:nvPr/>
        </p:nvSpPr>
        <p:spPr>
          <a:xfrm>
            <a:off x="8232136" y="4359615"/>
            <a:ext cx="3034954" cy="1193749"/>
          </a:xfrm>
          <a:prstGeom prst="round2SameRect">
            <a:avLst>
              <a:gd name="adj1" fmla="val 0"/>
              <a:gd name="adj2" fmla="val 6149"/>
            </a:avLst>
          </a:prstGeom>
          <a:solidFill>
            <a:sysClr val="window" lastClr="FFFFFF">
              <a:lumMod val="95000"/>
            </a:sysClr>
          </a:solidFill>
          <a:ln w="25400" cap="flat" cmpd="sng" algn="ctr">
            <a:noFill/>
            <a:prstDash val="solid"/>
          </a:ln>
          <a:effectLst>
            <a:outerShdw blurRad="165100" dist="38100" dir="5400000" algn="t" rotWithShape="0">
              <a:prstClr val="black">
                <a:alpha val="20000"/>
              </a:prstClr>
            </a:outerShdw>
          </a:effectLst>
        </p:spPr>
        <p:txBody>
          <a:bodyPr lIns="91424" tIns="45712" rIns="91424" bIns="45712" rtlCol="0" anchor="ctr"/>
          <a:lstStyle/>
          <a:p>
            <a:pPr algn="ctr">
              <a:defRPr/>
            </a:pPr>
            <a:endParaRPr lang="zh-CN" altLang="en-US" kern="0">
              <a:solidFill>
                <a:sysClr val="window" lastClr="FFFFFF"/>
              </a:solidFill>
              <a:latin typeface="思源黑体 CN Bold"/>
              <a:ea typeface="思源黑体 CN Light"/>
            </a:endParaRPr>
          </a:p>
        </p:txBody>
      </p:sp>
      <p:sp>
        <p:nvSpPr>
          <p:cNvPr id="47" name="矩形 46">
            <a:extLst>
              <a:ext uri="{FF2B5EF4-FFF2-40B4-BE49-F238E27FC236}">
                <a16:creationId xmlns:a16="http://schemas.microsoft.com/office/drawing/2014/main" id="{4F1FFB87-0B30-47BA-B635-E89D98E3C1CF}"/>
              </a:ext>
            </a:extLst>
          </p:cNvPr>
          <p:cNvSpPr/>
          <p:nvPr/>
        </p:nvSpPr>
        <p:spPr>
          <a:xfrm>
            <a:off x="8438760" y="3174297"/>
            <a:ext cx="2721914" cy="672604"/>
          </a:xfrm>
          <a:prstGeom prst="rect">
            <a:avLst/>
          </a:prstGeom>
          <a:noFill/>
        </p:spPr>
        <p:txBody>
          <a:bodyPr wrap="square" lIns="91424" tIns="45712" rIns="91424" bIns="45712">
            <a:spAutoFit/>
          </a:bodyPr>
          <a:lstStyle/>
          <a:p>
            <a:pPr>
              <a:lnSpc>
                <a:spcPct val="130000"/>
              </a:lnSpc>
              <a:defRPr/>
            </a:pPr>
            <a:r>
              <a:rPr lang="zh-CN" altLang="en-US" sz="1000" kern="0" dirty="0">
                <a:solidFill>
                  <a:srgbClr val="FFFFFF"/>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p>
        </p:txBody>
      </p:sp>
      <p:sp>
        <p:nvSpPr>
          <p:cNvPr id="48" name="TextBox 148">
            <a:extLst>
              <a:ext uri="{FF2B5EF4-FFF2-40B4-BE49-F238E27FC236}">
                <a16:creationId xmlns:a16="http://schemas.microsoft.com/office/drawing/2014/main" id="{A027CD4E-FE88-4D4A-8113-E17A3AD849BB}"/>
              </a:ext>
            </a:extLst>
          </p:cNvPr>
          <p:cNvSpPr txBox="1"/>
          <p:nvPr/>
        </p:nvSpPr>
        <p:spPr>
          <a:xfrm>
            <a:off x="8438760" y="2725222"/>
            <a:ext cx="2721914" cy="461649"/>
          </a:xfrm>
          <a:prstGeom prst="rect">
            <a:avLst/>
          </a:prstGeom>
          <a:noFill/>
          <a:effectLst/>
        </p:spPr>
        <p:txBody>
          <a:bodyPr wrap="square" lIns="91424" tIns="45712" rIns="91424" bIns="45712" rtlCol="0">
            <a:spAutoFit/>
          </a:bodyPr>
          <a:lstStyle/>
          <a:p>
            <a:pPr>
              <a:defRPr/>
            </a:pPr>
            <a:r>
              <a:rPr lang="zh-CN" altLang="en-US" sz="2400" kern="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lang="zh-CN" altLang="en-US" sz="2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49" name="直接连接符 150">
            <a:extLst>
              <a:ext uri="{FF2B5EF4-FFF2-40B4-BE49-F238E27FC236}">
                <a16:creationId xmlns:a16="http://schemas.microsoft.com/office/drawing/2014/main" id="{B6849602-517D-4D66-AAD9-BC2586570230}"/>
              </a:ext>
            </a:extLst>
          </p:cNvPr>
          <p:cNvCxnSpPr/>
          <p:nvPr/>
        </p:nvCxnSpPr>
        <p:spPr>
          <a:xfrm>
            <a:off x="8518387" y="3989862"/>
            <a:ext cx="2465450" cy="0"/>
          </a:xfrm>
          <a:prstGeom prst="line">
            <a:avLst/>
          </a:prstGeom>
          <a:noFill/>
          <a:ln w="34925" cap="rnd" cmpd="sng" algn="ctr">
            <a:solidFill>
              <a:sysClr val="windowText" lastClr="000000">
                <a:lumMod val="75000"/>
                <a:lumOff val="25000"/>
              </a:sysClr>
            </a:solidFill>
            <a:prstDash val="solid"/>
          </a:ln>
          <a:effectLst/>
        </p:spPr>
      </p:cxnSp>
      <p:cxnSp>
        <p:nvCxnSpPr>
          <p:cNvPr id="50" name="直接连接符 151">
            <a:extLst>
              <a:ext uri="{FF2B5EF4-FFF2-40B4-BE49-F238E27FC236}">
                <a16:creationId xmlns:a16="http://schemas.microsoft.com/office/drawing/2014/main" id="{A8DCC5F9-1B63-4972-90F4-10FF19A3E4A5}"/>
              </a:ext>
            </a:extLst>
          </p:cNvPr>
          <p:cNvCxnSpPr/>
          <p:nvPr/>
        </p:nvCxnSpPr>
        <p:spPr>
          <a:xfrm>
            <a:off x="8518380" y="3987843"/>
            <a:ext cx="2263119" cy="0"/>
          </a:xfrm>
          <a:prstGeom prst="line">
            <a:avLst/>
          </a:prstGeom>
          <a:noFill/>
          <a:ln w="57150" cap="rnd" cmpd="sng" algn="ctr">
            <a:solidFill>
              <a:sysClr val="window" lastClr="FFFFFF"/>
            </a:solidFill>
            <a:prstDash val="solid"/>
            <a:tailEnd type="oval" w="sm" len="sm"/>
          </a:ln>
          <a:effectLst>
            <a:outerShdw blurRad="50800" dist="38100" algn="l" rotWithShape="0">
              <a:prstClr val="black">
                <a:alpha val="40000"/>
              </a:prstClr>
            </a:outerShdw>
          </a:effectLst>
        </p:spPr>
      </p:cxnSp>
      <p:sp>
        <p:nvSpPr>
          <p:cNvPr id="51" name="矩形 50">
            <a:extLst>
              <a:ext uri="{FF2B5EF4-FFF2-40B4-BE49-F238E27FC236}">
                <a16:creationId xmlns:a16="http://schemas.microsoft.com/office/drawing/2014/main" id="{40B82171-9D58-4D17-8C18-59F4D661F659}"/>
              </a:ext>
            </a:extLst>
          </p:cNvPr>
          <p:cNvSpPr/>
          <p:nvPr/>
        </p:nvSpPr>
        <p:spPr>
          <a:xfrm>
            <a:off x="8438759" y="2025194"/>
            <a:ext cx="1335383" cy="769425"/>
          </a:xfrm>
          <a:prstGeom prst="rect">
            <a:avLst/>
          </a:prstGeom>
        </p:spPr>
        <p:txBody>
          <a:bodyPr wrap="square" lIns="91424" tIns="45712" rIns="91424" bIns="45712">
            <a:spAutoFit/>
          </a:bodyPr>
          <a:lstStyle/>
          <a:p>
            <a:pPr>
              <a:defRPr/>
            </a:pPr>
            <a:r>
              <a:rPr lang="en-US" altLang="zh-CN" sz="4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90</a:t>
            </a:r>
            <a:r>
              <a:rPr lang="en-US" altLang="zh-CN"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endParaRPr lang="zh-CN" altLang="en-US"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3" name="六边形 52">
            <a:extLst>
              <a:ext uri="{FF2B5EF4-FFF2-40B4-BE49-F238E27FC236}">
                <a16:creationId xmlns:a16="http://schemas.microsoft.com/office/drawing/2014/main" id="{CE0D6AE6-22F9-4E83-A9DD-C3DA1CFF930D}"/>
              </a:ext>
            </a:extLst>
          </p:cNvPr>
          <p:cNvSpPr/>
          <p:nvPr/>
        </p:nvSpPr>
        <p:spPr>
          <a:xfrm>
            <a:off x="8445369" y="4683343"/>
            <a:ext cx="602570" cy="508678"/>
          </a:xfrm>
          <a:prstGeom prst="hexagon">
            <a:avLst/>
          </a:prstGeom>
          <a:noFill/>
          <a:ln w="19050" cap="flat" cmpd="sng" algn="ctr">
            <a:gradFill>
              <a:gsLst>
                <a:gs pos="0">
                  <a:srgbClr val="00B0F0"/>
                </a:gs>
                <a:gs pos="100000">
                  <a:srgbClr val="1C46F2"/>
                </a:gs>
              </a:gsLst>
              <a:lin ang="5400000" scaled="1"/>
            </a:gradFill>
            <a:prstDash val="solid"/>
          </a:ln>
          <a:effectLst/>
        </p:spPr>
        <p:txBody>
          <a:bodyPr rtlCol="0" anchor="ctr"/>
          <a:lstStyle/>
          <a:p>
            <a:pPr algn="ctr">
              <a:defRPr/>
            </a:pPr>
            <a:endParaRPr lang="zh-CN" altLang="en-US" kern="0">
              <a:solidFill>
                <a:sysClr val="window" lastClr="FFFFFF"/>
              </a:solidFill>
              <a:latin typeface="思源黑体 CN Bold"/>
              <a:ea typeface="思源黑体 CN Light"/>
            </a:endParaRPr>
          </a:p>
        </p:txBody>
      </p:sp>
      <p:sp>
        <p:nvSpPr>
          <p:cNvPr id="56" name="Freeform 7">
            <a:extLst>
              <a:ext uri="{FF2B5EF4-FFF2-40B4-BE49-F238E27FC236}">
                <a16:creationId xmlns:a16="http://schemas.microsoft.com/office/drawing/2014/main" id="{F0CD755E-F1F5-4016-8D54-A1A982562711}"/>
              </a:ext>
            </a:extLst>
          </p:cNvPr>
          <p:cNvSpPr>
            <a:spLocks noEditPoints="1"/>
          </p:cNvSpPr>
          <p:nvPr/>
        </p:nvSpPr>
        <p:spPr bwMode="auto">
          <a:xfrm>
            <a:off x="8618328" y="4779971"/>
            <a:ext cx="202210" cy="25665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57" name="Rectangle 8">
            <a:extLst>
              <a:ext uri="{FF2B5EF4-FFF2-40B4-BE49-F238E27FC236}">
                <a16:creationId xmlns:a16="http://schemas.microsoft.com/office/drawing/2014/main" id="{AD0C393E-B538-47FB-A788-F96AE6425F60}"/>
              </a:ext>
            </a:extLst>
          </p:cNvPr>
          <p:cNvSpPr>
            <a:spLocks noChangeArrowheads="1"/>
          </p:cNvSpPr>
          <p:nvPr/>
        </p:nvSpPr>
        <p:spPr bwMode="auto">
          <a:xfrm>
            <a:off x="8664020" y="4889825"/>
            <a:ext cx="109855" cy="18471"/>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58" name="Rectangle 9">
            <a:extLst>
              <a:ext uri="{FF2B5EF4-FFF2-40B4-BE49-F238E27FC236}">
                <a16:creationId xmlns:a16="http://schemas.microsoft.com/office/drawing/2014/main" id="{A812F871-18CF-41AC-B55E-6F1F315529C4}"/>
              </a:ext>
            </a:extLst>
          </p:cNvPr>
          <p:cNvSpPr>
            <a:spLocks noChangeArrowheads="1"/>
          </p:cNvSpPr>
          <p:nvPr/>
        </p:nvSpPr>
        <p:spPr bwMode="auto">
          <a:xfrm>
            <a:off x="8664020" y="4926767"/>
            <a:ext cx="109855" cy="18471"/>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59" name="Rectangle 10">
            <a:extLst>
              <a:ext uri="{FF2B5EF4-FFF2-40B4-BE49-F238E27FC236}">
                <a16:creationId xmlns:a16="http://schemas.microsoft.com/office/drawing/2014/main" id="{A45FCA52-9BBC-4D7C-BF80-EC2D370CADE4}"/>
              </a:ext>
            </a:extLst>
          </p:cNvPr>
          <p:cNvSpPr>
            <a:spLocks noChangeArrowheads="1"/>
          </p:cNvSpPr>
          <p:nvPr/>
        </p:nvSpPr>
        <p:spPr bwMode="auto">
          <a:xfrm>
            <a:off x="8664020" y="4963709"/>
            <a:ext cx="109855" cy="17499"/>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60" name="Rectangle 11">
            <a:extLst>
              <a:ext uri="{FF2B5EF4-FFF2-40B4-BE49-F238E27FC236}">
                <a16:creationId xmlns:a16="http://schemas.microsoft.com/office/drawing/2014/main" id="{6751E594-8937-4FFC-BAFF-A04040FE89B5}"/>
              </a:ext>
            </a:extLst>
          </p:cNvPr>
          <p:cNvSpPr>
            <a:spLocks noChangeArrowheads="1"/>
          </p:cNvSpPr>
          <p:nvPr/>
        </p:nvSpPr>
        <p:spPr bwMode="auto">
          <a:xfrm>
            <a:off x="8664020" y="4852883"/>
            <a:ext cx="55414" cy="18471"/>
          </a:xfrm>
          <a:prstGeom prst="rect">
            <a:avLst/>
          </a:pr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61" name="Freeform 12">
            <a:extLst>
              <a:ext uri="{FF2B5EF4-FFF2-40B4-BE49-F238E27FC236}">
                <a16:creationId xmlns:a16="http://schemas.microsoft.com/office/drawing/2014/main" id="{7EF51409-8BDB-4754-AA98-AEC4D6C0AD3C}"/>
              </a:ext>
            </a:extLst>
          </p:cNvPr>
          <p:cNvSpPr>
            <a:spLocks/>
          </p:cNvSpPr>
          <p:nvPr/>
        </p:nvSpPr>
        <p:spPr bwMode="auto">
          <a:xfrm>
            <a:off x="8682491" y="4815941"/>
            <a:ext cx="192488" cy="257622"/>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adFill>
            <a:gsLst>
              <a:gs pos="0">
                <a:srgbClr val="00B0F0"/>
              </a:gs>
              <a:gs pos="100000">
                <a:srgbClr val="1C46F2"/>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思源黑体 CN Bold" panose="020B0800000000000000" pitchFamily="34" charset="-122"/>
              <a:ea typeface="思源黑体 CN Light"/>
            </a:endParaRPr>
          </a:p>
        </p:txBody>
      </p:sp>
      <p:sp>
        <p:nvSpPr>
          <p:cNvPr id="55" name="矩形 54">
            <a:extLst>
              <a:ext uri="{FF2B5EF4-FFF2-40B4-BE49-F238E27FC236}">
                <a16:creationId xmlns:a16="http://schemas.microsoft.com/office/drawing/2014/main" id="{0382445D-361F-42C8-9FDD-763796F94F19}"/>
              </a:ext>
            </a:extLst>
          </p:cNvPr>
          <p:cNvSpPr/>
          <p:nvPr/>
        </p:nvSpPr>
        <p:spPr>
          <a:xfrm>
            <a:off x="9257088" y="4562159"/>
            <a:ext cx="1861438" cy="788661"/>
          </a:xfrm>
          <a:prstGeom prst="rect">
            <a:avLst/>
          </a:prstGeom>
        </p:spPr>
        <p:txBody>
          <a:bodyPr wrap="square" lIns="91424" tIns="45712" rIns="91424" bIns="45712">
            <a:spAutoFit/>
          </a:bodyPr>
          <a:lstStyle/>
          <a:p>
            <a:pPr>
              <a:lnSpc>
                <a:spcPct val="130000"/>
              </a:lnSpc>
              <a:spcBef>
                <a:spcPts val="600"/>
              </a:spcBef>
              <a:defRPr/>
            </a:pPr>
            <a:r>
              <a:rPr lang="zh-CN" altLang="en-US" sz="1200" kern="0" dirty="0">
                <a:solidFill>
                  <a:sysClr val="windowText" lastClr="000000">
                    <a:lumMod val="50000"/>
                    <a:lumOff val="50000"/>
                  </a:sysClr>
                </a:solidFill>
                <a:latin typeface="思源黑体 CN Light" panose="020B0300000000000000" pitchFamily="34" charset="-122"/>
                <a:ea typeface="思源黑体 CN Light" panose="020B0300000000000000" pitchFamily="34" charset="-122"/>
              </a:rPr>
              <a:t>点击此处添加文本内容，如关键词、部分简单介绍等。</a:t>
            </a:r>
          </a:p>
        </p:txBody>
      </p:sp>
    </p:spTree>
    <p:extLst>
      <p:ext uri="{BB962C8B-B14F-4D97-AF65-F5344CB8AC3E}">
        <p14:creationId xmlns:p14="http://schemas.microsoft.com/office/powerpoint/2010/main" val="4035043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8">
            <a:extLst>
              <a:ext uri="{FF2B5EF4-FFF2-40B4-BE49-F238E27FC236}">
                <a16:creationId xmlns:a16="http://schemas.microsoft.com/office/drawing/2014/main" id="{33517933-BF69-4F06-95CF-52DF95BCD11B}"/>
              </a:ext>
            </a:extLst>
          </p:cNvPr>
          <p:cNvSpPr/>
          <p:nvPr/>
        </p:nvSpPr>
        <p:spPr>
          <a:xfrm>
            <a:off x="542646" y="295014"/>
            <a:ext cx="579881" cy="579904"/>
          </a:xfrm>
          <a:custGeom>
            <a:avLst/>
            <a:gdLst>
              <a:gd name="connsiteX0" fmla="*/ 892960 w 1666801"/>
              <a:gd name="connsiteY0" fmla="*/ 840878 h 1666868"/>
              <a:gd name="connsiteX1" fmla="*/ 892960 w 1666801"/>
              <a:gd name="connsiteY1" fmla="*/ 59529 h 1666868"/>
              <a:gd name="connsiteX2" fmla="*/ 833150 w 1666801"/>
              <a:gd name="connsiteY2" fmla="*/ 0 h 1666868"/>
              <a:gd name="connsiteX3" fmla="*/ 773338 w 1666801"/>
              <a:gd name="connsiteY3" fmla="*/ 59529 h 1666868"/>
              <a:gd name="connsiteX4" fmla="*/ 773338 w 1666801"/>
              <a:gd name="connsiteY4" fmla="*/ 840991 h 1666868"/>
              <a:gd name="connsiteX5" fmla="*/ 595099 w 1666801"/>
              <a:gd name="connsiteY5" fmla="*/ 1071556 h 1666868"/>
              <a:gd name="connsiteX6" fmla="*/ 773862 w 1666801"/>
              <a:gd name="connsiteY6" fmla="*/ 1302239 h 1666868"/>
              <a:gd name="connsiteX7" fmla="*/ 773338 w 1666801"/>
              <a:gd name="connsiteY7" fmla="*/ 1309692 h 1666868"/>
              <a:gd name="connsiteX8" fmla="*/ 773338 w 1666801"/>
              <a:gd name="connsiteY8" fmla="*/ 1607339 h 1666868"/>
              <a:gd name="connsiteX9" fmla="*/ 833150 w 1666801"/>
              <a:gd name="connsiteY9" fmla="*/ 1666868 h 1666868"/>
              <a:gd name="connsiteX10" fmla="*/ 892960 w 1666801"/>
              <a:gd name="connsiteY10" fmla="*/ 1607339 h 1666868"/>
              <a:gd name="connsiteX11" fmla="*/ 892960 w 1666801"/>
              <a:gd name="connsiteY11" fmla="*/ 1309694 h 1666868"/>
              <a:gd name="connsiteX12" fmla="*/ 892369 w 1666801"/>
              <a:gd name="connsiteY12" fmla="*/ 1302360 h 1666868"/>
              <a:gd name="connsiteX13" fmla="*/ 1071703 w 1666801"/>
              <a:gd name="connsiteY13" fmla="*/ 1071569 h 1666868"/>
              <a:gd name="connsiteX14" fmla="*/ 892960 w 1666801"/>
              <a:gd name="connsiteY14" fmla="*/ 840878 h 1666868"/>
              <a:gd name="connsiteX15" fmla="*/ 917558 w 1666801"/>
              <a:gd name="connsiteY15" fmla="*/ 1155742 h 1666868"/>
              <a:gd name="connsiteX16" fmla="*/ 749173 w 1666801"/>
              <a:gd name="connsiteY16" fmla="*/ 1155744 h 1666868"/>
              <a:gd name="connsiteX17" fmla="*/ 749172 w 1666801"/>
              <a:gd name="connsiteY17" fmla="*/ 987360 h 1666868"/>
              <a:gd name="connsiteX18" fmla="*/ 917554 w 1666801"/>
              <a:gd name="connsiteY18" fmla="*/ 987358 h 1666868"/>
              <a:gd name="connsiteX19" fmla="*/ 952430 w 1666801"/>
              <a:gd name="connsiteY19" fmla="*/ 1071548 h 1666868"/>
              <a:gd name="connsiteX20" fmla="*/ 917558 w 1666801"/>
              <a:gd name="connsiteY20" fmla="*/ 1155748 h 1666868"/>
              <a:gd name="connsiteX21" fmla="*/ 296989 w 1666801"/>
              <a:gd name="connsiteY21" fmla="*/ 245571 h 1666868"/>
              <a:gd name="connsiteX22" fmla="*/ 297532 w 1666801"/>
              <a:gd name="connsiteY22" fmla="*/ 238124 h 1666868"/>
              <a:gd name="connsiteX23" fmla="*/ 297532 w 1666801"/>
              <a:gd name="connsiteY23" fmla="*/ 59529 h 1666868"/>
              <a:gd name="connsiteX24" fmla="*/ 238057 w 1666801"/>
              <a:gd name="connsiteY24" fmla="*/ 54 h 1666868"/>
              <a:gd name="connsiteX25" fmla="*/ 178581 w 1666801"/>
              <a:gd name="connsiteY25" fmla="*/ 59529 h 1666868"/>
              <a:gd name="connsiteX26" fmla="*/ 178581 w 1666801"/>
              <a:gd name="connsiteY26" fmla="*/ 238124 h 1666868"/>
              <a:gd name="connsiteX27" fmla="*/ 178918 w 1666801"/>
              <a:gd name="connsiteY27" fmla="*/ 245679 h 1666868"/>
              <a:gd name="connsiteX28" fmla="*/ 0 w 1666801"/>
              <a:gd name="connsiteY28" fmla="*/ 476362 h 1666868"/>
              <a:gd name="connsiteX29" fmla="*/ 178931 w 1666801"/>
              <a:gd name="connsiteY29" fmla="*/ 707040 h 1666868"/>
              <a:gd name="connsiteX30" fmla="*/ 178589 w 1666801"/>
              <a:gd name="connsiteY30" fmla="*/ 714366 h 1666868"/>
              <a:gd name="connsiteX31" fmla="*/ 178589 w 1666801"/>
              <a:gd name="connsiteY31" fmla="*/ 1607339 h 1666868"/>
              <a:gd name="connsiteX32" fmla="*/ 238064 w 1666801"/>
              <a:gd name="connsiteY32" fmla="*/ 1666816 h 1666868"/>
              <a:gd name="connsiteX33" fmla="*/ 297540 w 1666801"/>
              <a:gd name="connsiteY33" fmla="*/ 1607339 h 1666868"/>
              <a:gd name="connsiteX34" fmla="*/ 297540 w 1666801"/>
              <a:gd name="connsiteY34" fmla="*/ 714372 h 1666868"/>
              <a:gd name="connsiteX35" fmla="*/ 297022 w 1666801"/>
              <a:gd name="connsiteY35" fmla="*/ 707148 h 1666868"/>
              <a:gd name="connsiteX36" fmla="*/ 476269 w 1666801"/>
              <a:gd name="connsiteY36" fmla="*/ 476362 h 1666868"/>
              <a:gd name="connsiteX37" fmla="*/ 296989 w 1666801"/>
              <a:gd name="connsiteY37" fmla="*/ 245571 h 1666868"/>
              <a:gd name="connsiteX38" fmla="*/ 322243 w 1666801"/>
              <a:gd name="connsiteY38" fmla="*/ 560556 h 1666868"/>
              <a:gd name="connsiteX39" fmla="*/ 153859 w 1666801"/>
              <a:gd name="connsiteY39" fmla="*/ 560558 h 1666868"/>
              <a:gd name="connsiteX40" fmla="*/ 153857 w 1666801"/>
              <a:gd name="connsiteY40" fmla="*/ 392174 h 1666868"/>
              <a:gd name="connsiteX41" fmla="*/ 322241 w 1666801"/>
              <a:gd name="connsiteY41" fmla="*/ 392172 h 1666868"/>
              <a:gd name="connsiteX42" fmla="*/ 357116 w 1666801"/>
              <a:gd name="connsiteY42" fmla="*/ 476362 h 1666868"/>
              <a:gd name="connsiteX43" fmla="*/ 322243 w 1666801"/>
              <a:gd name="connsiteY43" fmla="*/ 560556 h 1666868"/>
              <a:gd name="connsiteX44" fmla="*/ 1666801 w 1666801"/>
              <a:gd name="connsiteY44" fmla="*/ 476362 h 1666868"/>
              <a:gd name="connsiteX45" fmla="*/ 1487367 w 1666801"/>
              <a:gd name="connsiteY45" fmla="*/ 245571 h 1666868"/>
              <a:gd name="connsiteX46" fmla="*/ 1487690 w 1666801"/>
              <a:gd name="connsiteY46" fmla="*/ 238124 h 1666868"/>
              <a:gd name="connsiteX47" fmla="*/ 1487690 w 1666801"/>
              <a:gd name="connsiteY47" fmla="*/ 59529 h 1666868"/>
              <a:gd name="connsiteX48" fmla="*/ 1428215 w 1666801"/>
              <a:gd name="connsiteY48" fmla="*/ 54 h 1666868"/>
              <a:gd name="connsiteX49" fmla="*/ 1368739 w 1666801"/>
              <a:gd name="connsiteY49" fmla="*/ 59529 h 1666868"/>
              <a:gd name="connsiteX50" fmla="*/ 1368739 w 1666801"/>
              <a:gd name="connsiteY50" fmla="*/ 238124 h 1666868"/>
              <a:gd name="connsiteX51" fmla="*/ 1369296 w 1666801"/>
              <a:gd name="connsiteY51" fmla="*/ 245679 h 1666868"/>
              <a:gd name="connsiteX52" fmla="*/ 1190486 w 1666801"/>
              <a:gd name="connsiteY52" fmla="*/ 476362 h 1666868"/>
              <a:gd name="connsiteX53" fmla="*/ 1369249 w 1666801"/>
              <a:gd name="connsiteY53" fmla="*/ 707048 h 1666868"/>
              <a:gd name="connsiteX54" fmla="*/ 1368724 w 1666801"/>
              <a:gd name="connsiteY54" fmla="*/ 714487 h 1666868"/>
              <a:gd name="connsiteX55" fmla="*/ 1368724 w 1666801"/>
              <a:gd name="connsiteY55" fmla="*/ 1607339 h 1666868"/>
              <a:gd name="connsiteX56" fmla="*/ 1428200 w 1666801"/>
              <a:gd name="connsiteY56" fmla="*/ 1666816 h 1666868"/>
              <a:gd name="connsiteX57" fmla="*/ 1487675 w 1666801"/>
              <a:gd name="connsiteY57" fmla="*/ 1607339 h 1666868"/>
              <a:gd name="connsiteX58" fmla="*/ 1487675 w 1666801"/>
              <a:gd name="connsiteY58" fmla="*/ 714487 h 1666868"/>
              <a:gd name="connsiteX59" fmla="*/ 1487367 w 1666801"/>
              <a:gd name="connsiteY59" fmla="*/ 707154 h 1666868"/>
              <a:gd name="connsiteX60" fmla="*/ 1666801 w 1666801"/>
              <a:gd name="connsiteY60" fmla="*/ 476362 h 1666868"/>
              <a:gd name="connsiteX61" fmla="*/ 1512865 w 1666801"/>
              <a:gd name="connsiteY61" fmla="*/ 560549 h 1666868"/>
              <a:gd name="connsiteX62" fmla="*/ 1344490 w 1666801"/>
              <a:gd name="connsiteY62" fmla="*/ 560534 h 1666868"/>
              <a:gd name="connsiteX63" fmla="*/ 1344505 w 1666801"/>
              <a:gd name="connsiteY63" fmla="*/ 392159 h 1666868"/>
              <a:gd name="connsiteX64" fmla="*/ 1512879 w 1666801"/>
              <a:gd name="connsiteY64" fmla="*/ 392174 h 1666868"/>
              <a:gd name="connsiteX65" fmla="*/ 1547742 w 1666801"/>
              <a:gd name="connsiteY65" fmla="*/ 476362 h 1666868"/>
              <a:gd name="connsiteX66" fmla="*/ 1512865 w 1666801"/>
              <a:gd name="connsiteY66" fmla="*/ 560549 h 16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66801" h="1666868">
                <a:moveTo>
                  <a:pt x="892960" y="840878"/>
                </a:moveTo>
                <a:lnTo>
                  <a:pt x="892960" y="59529"/>
                </a:lnTo>
                <a:cubicBezTo>
                  <a:pt x="892960" y="26653"/>
                  <a:pt x="866026" y="0"/>
                  <a:pt x="833150" y="0"/>
                </a:cubicBezTo>
                <a:cubicBezTo>
                  <a:pt x="800274" y="0"/>
                  <a:pt x="773338" y="26653"/>
                  <a:pt x="773338" y="59529"/>
                </a:cubicBezTo>
                <a:lnTo>
                  <a:pt x="773338" y="840991"/>
                </a:lnTo>
                <a:cubicBezTo>
                  <a:pt x="671188" y="867503"/>
                  <a:pt x="595099" y="960675"/>
                  <a:pt x="595099" y="1071556"/>
                </a:cubicBezTo>
                <a:cubicBezTo>
                  <a:pt x="595099" y="1182604"/>
                  <a:pt x="671039" y="1275889"/>
                  <a:pt x="773862" y="1302239"/>
                </a:cubicBezTo>
                <a:cubicBezTo>
                  <a:pt x="773533" y="1304712"/>
                  <a:pt x="773358" y="1307201"/>
                  <a:pt x="773338" y="1309692"/>
                </a:cubicBezTo>
                <a:lnTo>
                  <a:pt x="773338" y="1607339"/>
                </a:lnTo>
                <a:cubicBezTo>
                  <a:pt x="773338" y="1640217"/>
                  <a:pt x="800274" y="1666868"/>
                  <a:pt x="833150" y="1666868"/>
                </a:cubicBezTo>
                <a:cubicBezTo>
                  <a:pt x="866026" y="1666868"/>
                  <a:pt x="892960" y="1640217"/>
                  <a:pt x="892960" y="1607339"/>
                </a:cubicBezTo>
                <a:lnTo>
                  <a:pt x="892960" y="1309694"/>
                </a:lnTo>
                <a:cubicBezTo>
                  <a:pt x="892914" y="1307240"/>
                  <a:pt x="892716" y="1304790"/>
                  <a:pt x="892369" y="1302360"/>
                </a:cubicBezTo>
                <a:cubicBezTo>
                  <a:pt x="995413" y="1276152"/>
                  <a:pt x="1071703" y="1182738"/>
                  <a:pt x="1071703" y="1071569"/>
                </a:cubicBezTo>
                <a:cubicBezTo>
                  <a:pt x="1071723" y="960521"/>
                  <a:pt x="995784" y="867241"/>
                  <a:pt x="892960" y="840878"/>
                </a:cubicBezTo>
                <a:close/>
                <a:moveTo>
                  <a:pt x="917558" y="1155742"/>
                </a:moveTo>
                <a:cubicBezTo>
                  <a:pt x="871060" y="1202240"/>
                  <a:pt x="795671" y="1202242"/>
                  <a:pt x="749173" y="1155744"/>
                </a:cubicBezTo>
                <a:cubicBezTo>
                  <a:pt x="702674" y="1109247"/>
                  <a:pt x="702674" y="1033859"/>
                  <a:pt x="749172" y="987360"/>
                </a:cubicBezTo>
                <a:cubicBezTo>
                  <a:pt x="795667" y="940862"/>
                  <a:pt x="871056" y="940861"/>
                  <a:pt x="917554" y="987358"/>
                </a:cubicBezTo>
                <a:cubicBezTo>
                  <a:pt x="939884" y="1009686"/>
                  <a:pt x="952428" y="1039971"/>
                  <a:pt x="952430" y="1071548"/>
                </a:cubicBezTo>
                <a:cubicBezTo>
                  <a:pt x="952519" y="1103146"/>
                  <a:pt x="939962" y="1133466"/>
                  <a:pt x="917558" y="1155748"/>
                </a:cubicBezTo>
                <a:close/>
                <a:moveTo>
                  <a:pt x="296989" y="245571"/>
                </a:moveTo>
                <a:cubicBezTo>
                  <a:pt x="297324" y="243102"/>
                  <a:pt x="297506" y="240615"/>
                  <a:pt x="297532" y="238124"/>
                </a:cubicBezTo>
                <a:lnTo>
                  <a:pt x="297532" y="59529"/>
                </a:lnTo>
                <a:cubicBezTo>
                  <a:pt x="297532" y="26682"/>
                  <a:pt x="270905" y="54"/>
                  <a:pt x="238057" y="54"/>
                </a:cubicBezTo>
                <a:cubicBezTo>
                  <a:pt x="205210" y="54"/>
                  <a:pt x="178581" y="26682"/>
                  <a:pt x="178581" y="59529"/>
                </a:cubicBezTo>
                <a:lnTo>
                  <a:pt x="178581" y="238124"/>
                </a:lnTo>
                <a:cubicBezTo>
                  <a:pt x="178535" y="240647"/>
                  <a:pt x="178646" y="243169"/>
                  <a:pt x="178918" y="245679"/>
                </a:cubicBezTo>
                <a:cubicBezTo>
                  <a:pt x="76095" y="272021"/>
                  <a:pt x="0" y="365301"/>
                  <a:pt x="0" y="476362"/>
                </a:cubicBezTo>
                <a:cubicBezTo>
                  <a:pt x="0" y="587423"/>
                  <a:pt x="76109" y="680662"/>
                  <a:pt x="178931" y="707040"/>
                </a:cubicBezTo>
                <a:cubicBezTo>
                  <a:pt x="178669" y="709474"/>
                  <a:pt x="178553" y="711920"/>
                  <a:pt x="178589" y="714366"/>
                </a:cubicBezTo>
                <a:lnTo>
                  <a:pt x="178589" y="1607339"/>
                </a:lnTo>
                <a:cubicBezTo>
                  <a:pt x="178589" y="1640187"/>
                  <a:pt x="205216" y="1666816"/>
                  <a:pt x="238064" y="1666816"/>
                </a:cubicBezTo>
                <a:cubicBezTo>
                  <a:pt x="270911" y="1666816"/>
                  <a:pt x="297540" y="1640187"/>
                  <a:pt x="297540" y="1607339"/>
                </a:cubicBezTo>
                <a:lnTo>
                  <a:pt x="297540" y="714372"/>
                </a:lnTo>
                <a:cubicBezTo>
                  <a:pt x="297512" y="711955"/>
                  <a:pt x="297339" y="709544"/>
                  <a:pt x="297022" y="707148"/>
                </a:cubicBezTo>
                <a:cubicBezTo>
                  <a:pt x="400060" y="680938"/>
                  <a:pt x="476269" y="587524"/>
                  <a:pt x="476269" y="476362"/>
                </a:cubicBezTo>
                <a:cubicBezTo>
                  <a:pt x="476269" y="365201"/>
                  <a:pt x="400039" y="271767"/>
                  <a:pt x="296989" y="245571"/>
                </a:cubicBezTo>
                <a:close/>
                <a:moveTo>
                  <a:pt x="322243" y="560556"/>
                </a:moveTo>
                <a:cubicBezTo>
                  <a:pt x="275746" y="607054"/>
                  <a:pt x="200359" y="607056"/>
                  <a:pt x="153859" y="560558"/>
                </a:cubicBezTo>
                <a:cubicBezTo>
                  <a:pt x="107361" y="514061"/>
                  <a:pt x="107360" y="438674"/>
                  <a:pt x="153857" y="392174"/>
                </a:cubicBezTo>
                <a:cubicBezTo>
                  <a:pt x="200355" y="345676"/>
                  <a:pt x="275742" y="345675"/>
                  <a:pt x="322241" y="392172"/>
                </a:cubicBezTo>
                <a:cubicBezTo>
                  <a:pt x="344569" y="414500"/>
                  <a:pt x="357116" y="444785"/>
                  <a:pt x="357116" y="476362"/>
                </a:cubicBezTo>
                <a:cubicBezTo>
                  <a:pt x="357203" y="507959"/>
                  <a:pt x="344646" y="538275"/>
                  <a:pt x="322243" y="560556"/>
                </a:cubicBezTo>
                <a:close/>
                <a:moveTo>
                  <a:pt x="1666801" y="476362"/>
                </a:moveTo>
                <a:cubicBezTo>
                  <a:pt x="1666801" y="365160"/>
                  <a:pt x="1590438" y="271767"/>
                  <a:pt x="1487367" y="245571"/>
                </a:cubicBezTo>
                <a:cubicBezTo>
                  <a:pt x="1487629" y="243097"/>
                  <a:pt x="1487737" y="240611"/>
                  <a:pt x="1487690" y="238124"/>
                </a:cubicBezTo>
                <a:lnTo>
                  <a:pt x="1487690" y="59529"/>
                </a:lnTo>
                <a:cubicBezTo>
                  <a:pt x="1487690" y="26682"/>
                  <a:pt x="1461061" y="54"/>
                  <a:pt x="1428215" y="54"/>
                </a:cubicBezTo>
                <a:cubicBezTo>
                  <a:pt x="1395367" y="54"/>
                  <a:pt x="1368739" y="26682"/>
                  <a:pt x="1368739" y="59529"/>
                </a:cubicBezTo>
                <a:lnTo>
                  <a:pt x="1368739" y="238124"/>
                </a:lnTo>
                <a:cubicBezTo>
                  <a:pt x="1368765" y="240652"/>
                  <a:pt x="1368951" y="243175"/>
                  <a:pt x="1369296" y="245679"/>
                </a:cubicBezTo>
                <a:cubicBezTo>
                  <a:pt x="1266474" y="272021"/>
                  <a:pt x="1190486" y="365301"/>
                  <a:pt x="1190486" y="476362"/>
                </a:cubicBezTo>
                <a:cubicBezTo>
                  <a:pt x="1190486" y="587423"/>
                  <a:pt x="1266428" y="680696"/>
                  <a:pt x="1369249" y="707048"/>
                </a:cubicBezTo>
                <a:cubicBezTo>
                  <a:pt x="1368920" y="709515"/>
                  <a:pt x="1368745" y="711998"/>
                  <a:pt x="1368724" y="714487"/>
                </a:cubicBezTo>
                <a:lnTo>
                  <a:pt x="1368724" y="1607339"/>
                </a:lnTo>
                <a:cubicBezTo>
                  <a:pt x="1368724" y="1640187"/>
                  <a:pt x="1395354" y="1666816"/>
                  <a:pt x="1428200" y="1666816"/>
                </a:cubicBezTo>
                <a:cubicBezTo>
                  <a:pt x="1461048" y="1666816"/>
                  <a:pt x="1487675" y="1640187"/>
                  <a:pt x="1487675" y="1607339"/>
                </a:cubicBezTo>
                <a:lnTo>
                  <a:pt x="1487675" y="714487"/>
                </a:lnTo>
                <a:cubicBezTo>
                  <a:pt x="1487722" y="712039"/>
                  <a:pt x="1487620" y="709591"/>
                  <a:pt x="1487367" y="707154"/>
                </a:cubicBezTo>
                <a:cubicBezTo>
                  <a:pt x="1590445" y="680953"/>
                  <a:pt x="1666801" y="587557"/>
                  <a:pt x="1666801" y="476362"/>
                </a:cubicBezTo>
                <a:close/>
                <a:moveTo>
                  <a:pt x="1512865" y="560549"/>
                </a:moveTo>
                <a:cubicBezTo>
                  <a:pt x="1466365" y="607041"/>
                  <a:pt x="1390982" y="607033"/>
                  <a:pt x="1344490" y="560534"/>
                </a:cubicBezTo>
                <a:cubicBezTo>
                  <a:pt x="1298000" y="514035"/>
                  <a:pt x="1298005" y="438651"/>
                  <a:pt x="1344505" y="392159"/>
                </a:cubicBezTo>
                <a:cubicBezTo>
                  <a:pt x="1391004" y="345669"/>
                  <a:pt x="1466387" y="345675"/>
                  <a:pt x="1512879" y="392174"/>
                </a:cubicBezTo>
                <a:cubicBezTo>
                  <a:pt x="1535204" y="414504"/>
                  <a:pt x="1547746" y="444787"/>
                  <a:pt x="1547742" y="476362"/>
                </a:cubicBezTo>
                <a:cubicBezTo>
                  <a:pt x="1547828" y="507957"/>
                  <a:pt x="1535269" y="538271"/>
                  <a:pt x="1512865" y="560549"/>
                </a:cubicBezTo>
                <a:close/>
              </a:path>
            </a:pathLst>
          </a:custGeom>
          <a:gradFill>
            <a:gsLst>
              <a:gs pos="7000">
                <a:srgbClr val="0088DB"/>
              </a:gs>
              <a:gs pos="100000">
                <a:srgbClr val="0059BF"/>
              </a:gs>
            </a:gsLst>
            <a:lin ang="2700000" scaled="0"/>
          </a:gra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55">
            <a:extLst>
              <a:ext uri="{FF2B5EF4-FFF2-40B4-BE49-F238E27FC236}">
                <a16:creationId xmlns:a16="http://schemas.microsoft.com/office/drawing/2014/main" id="{3998F75E-7E2D-40C4-83A3-BE8B1521B178}"/>
              </a:ext>
            </a:extLst>
          </p:cNvPr>
          <p:cNvSpPr/>
          <p:nvPr/>
        </p:nvSpPr>
        <p:spPr>
          <a:xfrm>
            <a:off x="1" y="0"/>
            <a:ext cx="236220" cy="1266977"/>
          </a:xfrm>
          <a:custGeom>
            <a:avLst/>
            <a:gdLst>
              <a:gd name="connsiteX0" fmla="*/ 0 w 2660653"/>
              <a:gd name="connsiteY0" fmla="*/ 0 h 1266977"/>
              <a:gd name="connsiteX1" fmla="*/ 2660653 w 2660653"/>
              <a:gd name="connsiteY1" fmla="*/ 0 h 1266977"/>
              <a:gd name="connsiteX2" fmla="*/ 2660653 w 2660653"/>
              <a:gd name="connsiteY2" fmla="*/ 1266977 h 1266977"/>
              <a:gd name="connsiteX3" fmla="*/ 0 w 2660653"/>
              <a:gd name="connsiteY3" fmla="*/ 1266977 h 1266977"/>
            </a:gdLst>
            <a:ahLst/>
            <a:cxnLst>
              <a:cxn ang="0">
                <a:pos x="connsiteX0" y="connsiteY0"/>
              </a:cxn>
              <a:cxn ang="0">
                <a:pos x="connsiteX1" y="connsiteY1"/>
              </a:cxn>
              <a:cxn ang="0">
                <a:pos x="connsiteX2" y="connsiteY2"/>
              </a:cxn>
              <a:cxn ang="0">
                <a:pos x="connsiteX3" y="connsiteY3"/>
              </a:cxn>
            </a:cxnLst>
            <a:rect l="l" t="t" r="r" b="b"/>
            <a:pathLst>
              <a:path w="2660653" h="1266977">
                <a:moveTo>
                  <a:pt x="0" y="0"/>
                </a:moveTo>
                <a:lnTo>
                  <a:pt x="2660653" y="0"/>
                </a:lnTo>
                <a:lnTo>
                  <a:pt x="2660653" y="1266977"/>
                </a:lnTo>
                <a:lnTo>
                  <a:pt x="0" y="1266977"/>
                </a:lnTo>
                <a:close/>
              </a:path>
            </a:pathLst>
          </a:custGeom>
          <a:gradFill>
            <a:gsLst>
              <a:gs pos="0">
                <a:srgbClr val="0088DB"/>
              </a:gs>
              <a:gs pos="100000">
                <a:srgbClr val="0059BF"/>
              </a:gs>
            </a:gsLst>
            <a:lin ang="2700000" scaled="0"/>
          </a:gradFill>
          <a:ln w="63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0" name="图形 11">
            <a:extLst>
              <a:ext uri="{FF2B5EF4-FFF2-40B4-BE49-F238E27FC236}">
                <a16:creationId xmlns:a16="http://schemas.microsoft.com/office/drawing/2014/main" id="{FBF0B1E8-B975-436C-B49A-D7B36F3B7B34}"/>
              </a:ext>
            </a:extLst>
          </p:cNvPr>
          <p:cNvSpPr txBox="1"/>
          <p:nvPr/>
        </p:nvSpPr>
        <p:spPr>
          <a:xfrm>
            <a:off x="1231284" y="372198"/>
            <a:ext cx="2185214" cy="493084"/>
          </a:xfrm>
          <a:prstGeom prst="rect">
            <a:avLst/>
          </a:prstGeom>
          <a:noFill/>
        </p:spPr>
        <p:txBody>
          <a:bodyPr wrap="none" rtlCol="0">
            <a:spAutoFit/>
          </a:bodyPr>
          <a:lstStyle/>
          <a:p>
            <a:pPr algn="ctr">
              <a:defRPr/>
            </a:pPr>
            <a:r>
              <a:rPr lang="zh-CN" altLang="en-US" sz="2604" dirty="0">
                <a:solidFill>
                  <a:prstClr val="black">
                    <a:lumMod val="85000"/>
                    <a:lumOff val="15000"/>
                  </a:prstClr>
                </a:solidFill>
                <a:latin typeface="思源黑体 CN Bold" panose="020B0800000000000000" pitchFamily="34" charset="-122"/>
                <a:ea typeface="思源黑体 CN Bold" panose="020B0800000000000000" pitchFamily="34" charset="-122"/>
                <a:cs typeface="OPPOSans H"/>
                <a:sym typeface="OPPOSans H"/>
                <a:rtl val="0"/>
              </a:rPr>
              <a:t>生产运作管理</a:t>
            </a:r>
          </a:p>
        </p:txBody>
      </p:sp>
      <p:sp>
        <p:nvSpPr>
          <p:cNvPr id="7" name="Freeform 1">
            <a:extLst>
              <a:ext uri="{FF2B5EF4-FFF2-40B4-BE49-F238E27FC236}">
                <a16:creationId xmlns:a16="http://schemas.microsoft.com/office/drawing/2014/main" id="{9B13A1A6-BD2F-4E8F-932F-765359934C0B}"/>
              </a:ext>
            </a:extLst>
          </p:cNvPr>
          <p:cNvSpPr>
            <a:spLocks noChangeArrowheads="1"/>
          </p:cNvSpPr>
          <p:nvPr/>
        </p:nvSpPr>
        <p:spPr bwMode="auto">
          <a:xfrm>
            <a:off x="10518356" y="4563568"/>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gradFill>
            <a:gsLst>
              <a:gs pos="100000">
                <a:srgbClr val="0059BF"/>
              </a:gs>
              <a:gs pos="0">
                <a:srgbClr val="0088DB"/>
              </a:gs>
            </a:gsLst>
            <a:lin ang="2700000" scaled="1"/>
          </a:gra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cxnSp>
        <p:nvCxnSpPr>
          <p:cNvPr id="15" name="Straight Connector 52">
            <a:extLst>
              <a:ext uri="{FF2B5EF4-FFF2-40B4-BE49-F238E27FC236}">
                <a16:creationId xmlns:a16="http://schemas.microsoft.com/office/drawing/2014/main" id="{958B071A-D706-4F01-B893-FD2C099EF2A4}"/>
              </a:ext>
            </a:extLst>
          </p:cNvPr>
          <p:cNvCxnSpPr/>
          <p:nvPr/>
        </p:nvCxnSpPr>
        <p:spPr>
          <a:xfrm flipV="1">
            <a:off x="7022256" y="6265197"/>
            <a:ext cx="3855229" cy="0"/>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54">
            <a:extLst>
              <a:ext uri="{FF2B5EF4-FFF2-40B4-BE49-F238E27FC236}">
                <a16:creationId xmlns:a16="http://schemas.microsoft.com/office/drawing/2014/main" id="{4238D104-047D-47C8-8029-DC01677DE9CE}"/>
              </a:ext>
            </a:extLst>
          </p:cNvPr>
          <p:cNvCxnSpPr/>
          <p:nvPr/>
        </p:nvCxnSpPr>
        <p:spPr>
          <a:xfrm flipH="1">
            <a:off x="10877485" y="5365252"/>
            <a:ext cx="2544" cy="899945"/>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57">
            <a:extLst>
              <a:ext uri="{FF2B5EF4-FFF2-40B4-BE49-F238E27FC236}">
                <a16:creationId xmlns:a16="http://schemas.microsoft.com/office/drawing/2014/main" id="{D32FE0B3-9BE2-4EFC-805A-CCC594EC0372}"/>
              </a:ext>
            </a:extLst>
          </p:cNvPr>
          <p:cNvCxnSpPr/>
          <p:nvPr/>
        </p:nvCxnSpPr>
        <p:spPr>
          <a:xfrm flipH="1">
            <a:off x="7022256" y="5917462"/>
            <a:ext cx="0" cy="347735"/>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Freeform 1">
            <a:extLst>
              <a:ext uri="{FF2B5EF4-FFF2-40B4-BE49-F238E27FC236}">
                <a16:creationId xmlns:a16="http://schemas.microsoft.com/office/drawing/2014/main" id="{C0082132-A542-4347-89BD-436FFB2C7930}"/>
              </a:ext>
            </a:extLst>
          </p:cNvPr>
          <p:cNvSpPr>
            <a:spLocks noChangeArrowheads="1"/>
          </p:cNvSpPr>
          <p:nvPr/>
        </p:nvSpPr>
        <p:spPr bwMode="auto">
          <a:xfrm>
            <a:off x="6355697" y="4093367"/>
            <a:ext cx="1363764" cy="1575172"/>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gradFill>
            <a:gsLst>
              <a:gs pos="100000">
                <a:srgbClr val="0059BF"/>
              </a:gs>
              <a:gs pos="0">
                <a:srgbClr val="0088DB"/>
              </a:gs>
            </a:gsLst>
            <a:lin ang="2700000" scaled="1"/>
          </a:gra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sp>
        <p:nvSpPr>
          <p:cNvPr id="14" name="TextBox 58">
            <a:extLst>
              <a:ext uri="{FF2B5EF4-FFF2-40B4-BE49-F238E27FC236}">
                <a16:creationId xmlns:a16="http://schemas.microsoft.com/office/drawing/2014/main" id="{51AD9876-ED82-40BB-AEA5-F407C5084C0A}"/>
              </a:ext>
            </a:extLst>
          </p:cNvPr>
          <p:cNvSpPr txBox="1"/>
          <p:nvPr/>
        </p:nvSpPr>
        <p:spPr>
          <a:xfrm>
            <a:off x="6676959" y="4465455"/>
            <a:ext cx="721240" cy="830997"/>
          </a:xfrm>
          <a:prstGeom prst="rect">
            <a:avLst/>
          </a:prstGeom>
          <a:noFill/>
        </p:spPr>
        <p:txBody>
          <a:bodyPr wrap="square" rtlCol="0">
            <a:spAutoFit/>
          </a:bodyPr>
          <a:lstStyle/>
          <a:p>
            <a:pPr algn="ctr"/>
            <a:r>
              <a:rPr lang="en-US" sz="4800" b="1" dirty="0">
                <a:solidFill>
                  <a:srgbClr val="FFFFFF"/>
                </a:solidFill>
                <a:latin typeface="思源黑体 CN Bold" panose="020B0800000000000000" pitchFamily="34" charset="-122"/>
                <a:ea typeface="思源黑体 CN Bold" panose="020B0800000000000000" pitchFamily="34" charset="-122"/>
                <a:cs typeface="+mn-ea"/>
                <a:sym typeface="+mn-lt"/>
              </a:rPr>
              <a:t>D</a:t>
            </a:r>
          </a:p>
        </p:txBody>
      </p:sp>
      <p:sp>
        <p:nvSpPr>
          <p:cNvPr id="11" name="Rectangle 16">
            <a:extLst>
              <a:ext uri="{FF2B5EF4-FFF2-40B4-BE49-F238E27FC236}">
                <a16:creationId xmlns:a16="http://schemas.microsoft.com/office/drawing/2014/main" id="{238E7C32-2FC9-4D52-B60B-4AE30DA409DC}"/>
              </a:ext>
            </a:extLst>
          </p:cNvPr>
          <p:cNvSpPr/>
          <p:nvPr/>
        </p:nvSpPr>
        <p:spPr>
          <a:xfrm flipH="1">
            <a:off x="7923226" y="4700309"/>
            <a:ext cx="2508013" cy="694036"/>
          </a:xfrm>
          <a:prstGeom prst="rect">
            <a:avLst/>
          </a:prstGeom>
        </p:spPr>
        <p:txBody>
          <a:bodyPr wrap="square">
            <a:spAutoFit/>
          </a:bodyPr>
          <a:lstStyle/>
          <a:p>
            <a:pPr>
              <a:lnSpc>
                <a:spcPct val="150000"/>
              </a:lnSpc>
              <a:buClr>
                <a:srgbClr val="E24848"/>
              </a:buClr>
              <a:defRPr/>
            </a:pPr>
            <a:r>
              <a:rPr lang="zh-CN" altLang="en-US"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a:t>
            </a:r>
            <a:endParaRPr lang="en-US" altLang="zh-CN"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2" name="Title 11">
            <a:extLst>
              <a:ext uri="{FF2B5EF4-FFF2-40B4-BE49-F238E27FC236}">
                <a16:creationId xmlns:a16="http://schemas.microsoft.com/office/drawing/2014/main" id="{7434BDE2-6F0D-461C-B92B-269CE5B84369}"/>
              </a:ext>
            </a:extLst>
          </p:cNvPr>
          <p:cNvSpPr txBox="1">
            <a:spLocks/>
          </p:cNvSpPr>
          <p:nvPr/>
        </p:nvSpPr>
        <p:spPr>
          <a:xfrm flipH="1">
            <a:off x="7913702" y="4374256"/>
            <a:ext cx="1709626"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gradFill>
                  <a:gsLst>
                    <a:gs pos="0">
                      <a:srgbClr val="0088DB"/>
                    </a:gs>
                    <a:gs pos="100000">
                      <a:srgbClr val="0059BF"/>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0">
                    <a:srgbClr val="0088DB"/>
                  </a:gs>
                  <a:gs pos="100000">
                    <a:srgbClr val="0059BF"/>
                  </a:gs>
                </a:gsLst>
                <a:lin ang="2700000" scaled="1"/>
              </a:gradFill>
              <a:latin typeface="思源黑体 CN Bold" panose="020B0800000000000000" pitchFamily="34" charset="-122"/>
              <a:ea typeface="思源黑体 CN Bold" panose="020B0800000000000000" pitchFamily="34" charset="-122"/>
            </a:endParaRPr>
          </a:p>
        </p:txBody>
      </p:sp>
      <p:sp>
        <p:nvSpPr>
          <p:cNvPr id="19" name="Freeform 1">
            <a:extLst>
              <a:ext uri="{FF2B5EF4-FFF2-40B4-BE49-F238E27FC236}">
                <a16:creationId xmlns:a16="http://schemas.microsoft.com/office/drawing/2014/main" id="{B8DC3725-A3D5-48E1-B581-2FB7B376E0AE}"/>
              </a:ext>
            </a:extLst>
          </p:cNvPr>
          <p:cNvSpPr>
            <a:spLocks noChangeArrowheads="1"/>
          </p:cNvSpPr>
          <p:nvPr/>
        </p:nvSpPr>
        <p:spPr bwMode="auto">
          <a:xfrm>
            <a:off x="1113546" y="4563568"/>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65000"/>
              <a:lumOff val="35000"/>
            </a:schemeClr>
          </a:soli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cxnSp>
        <p:nvCxnSpPr>
          <p:cNvPr id="27" name="Straight Connector 46">
            <a:extLst>
              <a:ext uri="{FF2B5EF4-FFF2-40B4-BE49-F238E27FC236}">
                <a16:creationId xmlns:a16="http://schemas.microsoft.com/office/drawing/2014/main" id="{1F2EDBEC-15AE-4327-9308-29C79AC63AB3}"/>
              </a:ext>
            </a:extLst>
          </p:cNvPr>
          <p:cNvCxnSpPr/>
          <p:nvPr/>
        </p:nvCxnSpPr>
        <p:spPr>
          <a:xfrm flipH="1" flipV="1">
            <a:off x="1463056" y="6265197"/>
            <a:ext cx="3703097" cy="0"/>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47">
            <a:extLst>
              <a:ext uri="{FF2B5EF4-FFF2-40B4-BE49-F238E27FC236}">
                <a16:creationId xmlns:a16="http://schemas.microsoft.com/office/drawing/2014/main" id="{36A04542-3C16-4DE3-A419-1891B243498A}"/>
              </a:ext>
            </a:extLst>
          </p:cNvPr>
          <p:cNvCxnSpPr>
            <a:stCxn id="19" idx="1"/>
          </p:cNvCxnSpPr>
          <p:nvPr/>
        </p:nvCxnSpPr>
        <p:spPr>
          <a:xfrm>
            <a:off x="1460612" y="5365252"/>
            <a:ext cx="2444" cy="899945"/>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48">
            <a:extLst>
              <a:ext uri="{FF2B5EF4-FFF2-40B4-BE49-F238E27FC236}">
                <a16:creationId xmlns:a16="http://schemas.microsoft.com/office/drawing/2014/main" id="{16DD1527-39CD-41EE-83D9-7D04F2D58E2A}"/>
              </a:ext>
            </a:extLst>
          </p:cNvPr>
          <p:cNvCxnSpPr/>
          <p:nvPr/>
        </p:nvCxnSpPr>
        <p:spPr>
          <a:xfrm>
            <a:off x="5166153" y="5917462"/>
            <a:ext cx="0" cy="347735"/>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5" name="Freeform 1">
            <a:extLst>
              <a:ext uri="{FF2B5EF4-FFF2-40B4-BE49-F238E27FC236}">
                <a16:creationId xmlns:a16="http://schemas.microsoft.com/office/drawing/2014/main" id="{DF43EF84-E7DB-45CF-BA34-2011F3A46F0A}"/>
              </a:ext>
            </a:extLst>
          </p:cNvPr>
          <p:cNvSpPr>
            <a:spLocks noChangeArrowheads="1"/>
          </p:cNvSpPr>
          <p:nvPr/>
        </p:nvSpPr>
        <p:spPr bwMode="auto">
          <a:xfrm>
            <a:off x="4481828" y="4093367"/>
            <a:ext cx="1363764" cy="1575172"/>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65000"/>
              <a:lumOff val="35000"/>
            </a:schemeClr>
          </a:soli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sp>
        <p:nvSpPr>
          <p:cNvPr id="26" name="TextBox 53">
            <a:extLst>
              <a:ext uri="{FF2B5EF4-FFF2-40B4-BE49-F238E27FC236}">
                <a16:creationId xmlns:a16="http://schemas.microsoft.com/office/drawing/2014/main" id="{CCE6845F-D8EE-4915-9E33-69F125460001}"/>
              </a:ext>
            </a:extLst>
          </p:cNvPr>
          <p:cNvSpPr txBox="1"/>
          <p:nvPr/>
        </p:nvSpPr>
        <p:spPr>
          <a:xfrm>
            <a:off x="4803090" y="4465455"/>
            <a:ext cx="721240" cy="830997"/>
          </a:xfrm>
          <a:prstGeom prst="rect">
            <a:avLst/>
          </a:prstGeom>
          <a:noFill/>
        </p:spPr>
        <p:txBody>
          <a:bodyPr wrap="square" rtlCol="0">
            <a:spAutoFit/>
          </a:bodyPr>
          <a:lstStyle/>
          <a:p>
            <a:pPr algn="ctr"/>
            <a:r>
              <a:rPr lang="en-US" sz="4800" b="1" dirty="0">
                <a:solidFill>
                  <a:srgbClr val="FFFFFF"/>
                </a:solidFill>
                <a:latin typeface="思源黑体 CN Bold" panose="020B0800000000000000" pitchFamily="34" charset="-122"/>
                <a:ea typeface="思源黑体 CN Bold" panose="020B0800000000000000" pitchFamily="34" charset="-122"/>
                <a:cs typeface="+mn-ea"/>
                <a:sym typeface="+mn-lt"/>
              </a:rPr>
              <a:t>C</a:t>
            </a:r>
          </a:p>
        </p:txBody>
      </p:sp>
      <p:sp>
        <p:nvSpPr>
          <p:cNvPr id="23" name="Rectangle 16">
            <a:extLst>
              <a:ext uri="{FF2B5EF4-FFF2-40B4-BE49-F238E27FC236}">
                <a16:creationId xmlns:a16="http://schemas.microsoft.com/office/drawing/2014/main" id="{026BC8CE-F2A0-4858-9AFA-59314988AE23}"/>
              </a:ext>
            </a:extLst>
          </p:cNvPr>
          <p:cNvSpPr/>
          <p:nvPr/>
        </p:nvSpPr>
        <p:spPr>
          <a:xfrm>
            <a:off x="1938904" y="4700309"/>
            <a:ext cx="2508013" cy="694036"/>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a:t>
            </a:r>
            <a:endParaRPr lang="en-US" altLang="zh-CN"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4" name="Title 11">
            <a:extLst>
              <a:ext uri="{FF2B5EF4-FFF2-40B4-BE49-F238E27FC236}">
                <a16:creationId xmlns:a16="http://schemas.microsoft.com/office/drawing/2014/main" id="{454E6303-80A1-4F79-9FC2-CA99474F634B}"/>
              </a:ext>
            </a:extLst>
          </p:cNvPr>
          <p:cNvSpPr txBox="1">
            <a:spLocks/>
          </p:cNvSpPr>
          <p:nvPr/>
        </p:nvSpPr>
        <p:spPr>
          <a:xfrm>
            <a:off x="2746815" y="4374256"/>
            <a:ext cx="1709626"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34" name="Freeform 1">
            <a:extLst>
              <a:ext uri="{FF2B5EF4-FFF2-40B4-BE49-F238E27FC236}">
                <a16:creationId xmlns:a16="http://schemas.microsoft.com/office/drawing/2014/main" id="{6C54B126-1470-415E-82A6-3EBFB9BDC94A}"/>
              </a:ext>
            </a:extLst>
          </p:cNvPr>
          <p:cNvSpPr>
            <a:spLocks noChangeArrowheads="1"/>
          </p:cNvSpPr>
          <p:nvPr/>
        </p:nvSpPr>
        <p:spPr bwMode="auto">
          <a:xfrm>
            <a:off x="10518356" y="2340759"/>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65000"/>
              <a:lumOff val="35000"/>
            </a:schemeClr>
          </a:soli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cxnSp>
        <p:nvCxnSpPr>
          <p:cNvPr id="42" name="Straight Connector 65">
            <a:extLst>
              <a:ext uri="{FF2B5EF4-FFF2-40B4-BE49-F238E27FC236}">
                <a16:creationId xmlns:a16="http://schemas.microsoft.com/office/drawing/2014/main" id="{EA95F7D1-9FD0-49BB-BC97-98E4ADE0A32D}"/>
              </a:ext>
            </a:extLst>
          </p:cNvPr>
          <p:cNvCxnSpPr/>
          <p:nvPr/>
        </p:nvCxnSpPr>
        <p:spPr>
          <a:xfrm>
            <a:off x="7022256" y="1462171"/>
            <a:ext cx="3857773" cy="0"/>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3" name="Straight Connector 66">
            <a:extLst>
              <a:ext uri="{FF2B5EF4-FFF2-40B4-BE49-F238E27FC236}">
                <a16:creationId xmlns:a16="http://schemas.microsoft.com/office/drawing/2014/main" id="{AE4BC1F5-7640-4528-8DC4-D0CDF114D735}"/>
              </a:ext>
            </a:extLst>
          </p:cNvPr>
          <p:cNvCxnSpPr/>
          <p:nvPr/>
        </p:nvCxnSpPr>
        <p:spPr>
          <a:xfrm flipH="1" flipV="1">
            <a:off x="10880029" y="1462171"/>
            <a:ext cx="0" cy="878589"/>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67">
            <a:extLst>
              <a:ext uri="{FF2B5EF4-FFF2-40B4-BE49-F238E27FC236}">
                <a16:creationId xmlns:a16="http://schemas.microsoft.com/office/drawing/2014/main" id="{F02F8F7F-59F0-47E6-B062-274658EBDE46}"/>
              </a:ext>
            </a:extLst>
          </p:cNvPr>
          <p:cNvCxnSpPr>
            <a:cxnSpLocks/>
          </p:cNvCxnSpPr>
          <p:nvPr/>
        </p:nvCxnSpPr>
        <p:spPr>
          <a:xfrm flipV="1">
            <a:off x="7022256" y="1462171"/>
            <a:ext cx="0" cy="676192"/>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0" name="Freeform 1">
            <a:extLst>
              <a:ext uri="{FF2B5EF4-FFF2-40B4-BE49-F238E27FC236}">
                <a16:creationId xmlns:a16="http://schemas.microsoft.com/office/drawing/2014/main" id="{1837897E-84C6-4A3E-9A0A-598F7786704D}"/>
              </a:ext>
            </a:extLst>
          </p:cNvPr>
          <p:cNvSpPr>
            <a:spLocks noChangeArrowheads="1"/>
          </p:cNvSpPr>
          <p:nvPr/>
        </p:nvSpPr>
        <p:spPr bwMode="auto">
          <a:xfrm>
            <a:off x="6355697" y="2013873"/>
            <a:ext cx="1363764" cy="1575172"/>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65000"/>
              <a:lumOff val="35000"/>
            </a:schemeClr>
          </a:soli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sp>
        <p:nvSpPr>
          <p:cNvPr id="41" name="TextBox 50">
            <a:extLst>
              <a:ext uri="{FF2B5EF4-FFF2-40B4-BE49-F238E27FC236}">
                <a16:creationId xmlns:a16="http://schemas.microsoft.com/office/drawing/2014/main" id="{6579DEDB-5E4B-427B-8EFC-C651AE8FA292}"/>
              </a:ext>
            </a:extLst>
          </p:cNvPr>
          <p:cNvSpPr txBox="1"/>
          <p:nvPr/>
        </p:nvSpPr>
        <p:spPr>
          <a:xfrm>
            <a:off x="6550948" y="2385961"/>
            <a:ext cx="973262" cy="830997"/>
          </a:xfrm>
          <a:prstGeom prst="rect">
            <a:avLst/>
          </a:prstGeom>
          <a:noFill/>
        </p:spPr>
        <p:txBody>
          <a:bodyPr wrap="square" rtlCol="0">
            <a:spAutoFit/>
          </a:bodyPr>
          <a:lstStyle/>
          <a:p>
            <a:pPr algn="ctr"/>
            <a:r>
              <a:rPr lang="en-US" sz="4800" b="1" dirty="0">
                <a:solidFill>
                  <a:srgbClr val="FFFFFF"/>
                </a:solidFill>
                <a:latin typeface="思源黑体 CN Bold" panose="020B0800000000000000" pitchFamily="34" charset="-122"/>
                <a:ea typeface="思源黑体 CN Bold" panose="020B0800000000000000" pitchFamily="34" charset="-122"/>
                <a:cs typeface="+mn-ea"/>
                <a:sym typeface="+mn-lt"/>
              </a:rPr>
              <a:t>B</a:t>
            </a:r>
          </a:p>
        </p:txBody>
      </p:sp>
      <p:sp>
        <p:nvSpPr>
          <p:cNvPr id="38" name="Rectangle 16">
            <a:extLst>
              <a:ext uri="{FF2B5EF4-FFF2-40B4-BE49-F238E27FC236}">
                <a16:creationId xmlns:a16="http://schemas.microsoft.com/office/drawing/2014/main" id="{1497776D-D9A4-4913-90D3-1EB1FDB716DB}"/>
              </a:ext>
            </a:extLst>
          </p:cNvPr>
          <p:cNvSpPr/>
          <p:nvPr/>
        </p:nvSpPr>
        <p:spPr>
          <a:xfrm flipH="1">
            <a:off x="7923226" y="2590958"/>
            <a:ext cx="2508013" cy="694036"/>
          </a:xfrm>
          <a:prstGeom prst="rect">
            <a:avLst/>
          </a:prstGeom>
        </p:spPr>
        <p:txBody>
          <a:bodyPr wrap="square">
            <a:spAutoFit/>
          </a:bodyPr>
          <a:lstStyle/>
          <a:p>
            <a:pPr>
              <a:lnSpc>
                <a:spcPct val="150000"/>
              </a:lnSpc>
              <a:buClr>
                <a:srgbClr val="E24848"/>
              </a:buClr>
              <a:defRPr/>
            </a:pPr>
            <a:r>
              <a:rPr lang="zh-CN" altLang="en-US"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a:t>
            </a:r>
            <a:endParaRPr lang="en-US" altLang="zh-CN"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9" name="Title 11">
            <a:extLst>
              <a:ext uri="{FF2B5EF4-FFF2-40B4-BE49-F238E27FC236}">
                <a16:creationId xmlns:a16="http://schemas.microsoft.com/office/drawing/2014/main" id="{0F7FFD74-E6FE-4E40-9EEF-D4BD774152AA}"/>
              </a:ext>
            </a:extLst>
          </p:cNvPr>
          <p:cNvSpPr txBox="1">
            <a:spLocks/>
          </p:cNvSpPr>
          <p:nvPr/>
        </p:nvSpPr>
        <p:spPr>
          <a:xfrm flipH="1">
            <a:off x="7913702" y="2264905"/>
            <a:ext cx="1709626"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46" name="Freeform 1">
            <a:extLst>
              <a:ext uri="{FF2B5EF4-FFF2-40B4-BE49-F238E27FC236}">
                <a16:creationId xmlns:a16="http://schemas.microsoft.com/office/drawing/2014/main" id="{D57B6688-4A42-4912-AF3B-12B86E42555A}"/>
              </a:ext>
            </a:extLst>
          </p:cNvPr>
          <p:cNvSpPr>
            <a:spLocks noChangeArrowheads="1"/>
          </p:cNvSpPr>
          <p:nvPr/>
        </p:nvSpPr>
        <p:spPr bwMode="auto">
          <a:xfrm>
            <a:off x="1113546" y="2340759"/>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gradFill>
            <a:gsLst>
              <a:gs pos="100000">
                <a:srgbClr val="0059BF"/>
              </a:gs>
              <a:gs pos="0">
                <a:srgbClr val="0088DB"/>
              </a:gs>
            </a:gsLst>
            <a:lin ang="2700000" scaled="1"/>
          </a:gra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cxnSp>
        <p:nvCxnSpPr>
          <p:cNvPr id="54" name="Straight Connector 7">
            <a:extLst>
              <a:ext uri="{FF2B5EF4-FFF2-40B4-BE49-F238E27FC236}">
                <a16:creationId xmlns:a16="http://schemas.microsoft.com/office/drawing/2014/main" id="{59259D7F-A1D4-423A-A09F-85835E6705CD}"/>
              </a:ext>
            </a:extLst>
          </p:cNvPr>
          <p:cNvCxnSpPr/>
          <p:nvPr/>
        </p:nvCxnSpPr>
        <p:spPr>
          <a:xfrm flipH="1">
            <a:off x="1460612" y="1462171"/>
            <a:ext cx="3703097" cy="0"/>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55" name="Straight Connector 44">
            <a:extLst>
              <a:ext uri="{FF2B5EF4-FFF2-40B4-BE49-F238E27FC236}">
                <a16:creationId xmlns:a16="http://schemas.microsoft.com/office/drawing/2014/main" id="{6D7BFD44-9B59-4370-805C-7278FA9F81AF}"/>
              </a:ext>
            </a:extLst>
          </p:cNvPr>
          <p:cNvCxnSpPr>
            <a:stCxn id="46" idx="4"/>
          </p:cNvCxnSpPr>
          <p:nvPr/>
        </p:nvCxnSpPr>
        <p:spPr>
          <a:xfrm flipV="1">
            <a:off x="1460612" y="1462171"/>
            <a:ext cx="0" cy="878589"/>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56" name="Straight Connector 56">
            <a:extLst>
              <a:ext uri="{FF2B5EF4-FFF2-40B4-BE49-F238E27FC236}">
                <a16:creationId xmlns:a16="http://schemas.microsoft.com/office/drawing/2014/main" id="{E020E638-8A59-4E9C-9DAB-9902D519052E}"/>
              </a:ext>
            </a:extLst>
          </p:cNvPr>
          <p:cNvCxnSpPr>
            <a:stCxn id="52" idx="4"/>
          </p:cNvCxnSpPr>
          <p:nvPr/>
        </p:nvCxnSpPr>
        <p:spPr>
          <a:xfrm flipV="1">
            <a:off x="5163710" y="1462173"/>
            <a:ext cx="0" cy="551700"/>
          </a:xfrm>
          <a:prstGeom prst="line">
            <a:avLst/>
          </a:prstGeom>
          <a:ln w="317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2" name="Freeform 1">
            <a:extLst>
              <a:ext uri="{FF2B5EF4-FFF2-40B4-BE49-F238E27FC236}">
                <a16:creationId xmlns:a16="http://schemas.microsoft.com/office/drawing/2014/main" id="{2C5936B4-1AD4-4FE5-A2F7-68D1F1E2BB08}"/>
              </a:ext>
            </a:extLst>
          </p:cNvPr>
          <p:cNvSpPr>
            <a:spLocks noChangeArrowheads="1"/>
          </p:cNvSpPr>
          <p:nvPr/>
        </p:nvSpPr>
        <p:spPr bwMode="auto">
          <a:xfrm>
            <a:off x="4481828" y="2013873"/>
            <a:ext cx="1363764" cy="1575172"/>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gradFill>
            <a:gsLst>
              <a:gs pos="100000">
                <a:srgbClr val="0059BF"/>
              </a:gs>
              <a:gs pos="0">
                <a:srgbClr val="0088DB"/>
              </a:gs>
            </a:gsLst>
            <a:lin ang="2700000" scaled="1"/>
          </a:gradFill>
          <a:ln>
            <a:noFill/>
          </a:ln>
          <a:effectLst/>
        </p:spPr>
        <p:txBody>
          <a:bodyPr wrap="none" anchor="ctr"/>
          <a:lstStyle/>
          <a:p>
            <a:pPr>
              <a:lnSpc>
                <a:spcPct val="150000"/>
              </a:lnSpc>
            </a:pPr>
            <a:endParaRPr lang="en-US" sz="1200" dirty="0">
              <a:latin typeface="思源黑体 CN Bold" panose="020B0800000000000000" pitchFamily="34" charset="-122"/>
              <a:cs typeface="+mn-ea"/>
              <a:sym typeface="+mn-lt"/>
            </a:endParaRPr>
          </a:p>
        </p:txBody>
      </p:sp>
      <p:sp>
        <p:nvSpPr>
          <p:cNvPr id="53" name="TextBox 1">
            <a:extLst>
              <a:ext uri="{FF2B5EF4-FFF2-40B4-BE49-F238E27FC236}">
                <a16:creationId xmlns:a16="http://schemas.microsoft.com/office/drawing/2014/main" id="{8692FE58-94AE-4250-B832-37E877C9E02A}"/>
              </a:ext>
            </a:extLst>
          </p:cNvPr>
          <p:cNvSpPr txBox="1"/>
          <p:nvPr/>
        </p:nvSpPr>
        <p:spPr>
          <a:xfrm>
            <a:off x="4803090" y="2385961"/>
            <a:ext cx="721240" cy="830997"/>
          </a:xfrm>
          <a:prstGeom prst="rect">
            <a:avLst/>
          </a:prstGeom>
          <a:noFill/>
        </p:spPr>
        <p:txBody>
          <a:bodyPr wrap="square" rtlCol="0">
            <a:spAutoFit/>
          </a:bodyPr>
          <a:lstStyle/>
          <a:p>
            <a:pPr algn="ctr"/>
            <a:r>
              <a:rPr lang="en-US" sz="4800" b="1" dirty="0">
                <a:solidFill>
                  <a:srgbClr val="FFFFFF"/>
                </a:solidFill>
                <a:latin typeface="思源黑体 CN Bold" panose="020B0800000000000000" pitchFamily="34" charset="-122"/>
                <a:ea typeface="思源黑体 CN Bold" panose="020B0800000000000000" pitchFamily="34" charset="-122"/>
                <a:cs typeface="+mn-ea"/>
                <a:sym typeface="+mn-lt"/>
              </a:rPr>
              <a:t>A</a:t>
            </a:r>
          </a:p>
        </p:txBody>
      </p:sp>
      <p:sp>
        <p:nvSpPr>
          <p:cNvPr id="50" name="Rectangle 16">
            <a:extLst>
              <a:ext uri="{FF2B5EF4-FFF2-40B4-BE49-F238E27FC236}">
                <a16:creationId xmlns:a16="http://schemas.microsoft.com/office/drawing/2014/main" id="{A60F8C9D-6EE8-4D87-9F9F-7EAF0BF7D321}"/>
              </a:ext>
            </a:extLst>
          </p:cNvPr>
          <p:cNvSpPr/>
          <p:nvPr/>
        </p:nvSpPr>
        <p:spPr>
          <a:xfrm>
            <a:off x="1938904" y="2590958"/>
            <a:ext cx="2508013" cy="694036"/>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a:t>
            </a:r>
            <a:endParaRPr lang="en-US" altLang="zh-CN" sz="9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1" name="Title 11">
            <a:extLst>
              <a:ext uri="{FF2B5EF4-FFF2-40B4-BE49-F238E27FC236}">
                <a16:creationId xmlns:a16="http://schemas.microsoft.com/office/drawing/2014/main" id="{27F1981B-78C8-4C2B-B35D-1CF0DB148D1B}"/>
              </a:ext>
            </a:extLst>
          </p:cNvPr>
          <p:cNvSpPr txBox="1">
            <a:spLocks/>
          </p:cNvSpPr>
          <p:nvPr/>
        </p:nvSpPr>
        <p:spPr>
          <a:xfrm>
            <a:off x="2746815" y="2264905"/>
            <a:ext cx="1709626"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gradFill>
                  <a:gsLst>
                    <a:gs pos="0">
                      <a:srgbClr val="0088DB"/>
                    </a:gs>
                    <a:gs pos="100000">
                      <a:srgbClr val="0059BF"/>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0">
                    <a:srgbClr val="0088DB"/>
                  </a:gs>
                  <a:gs pos="100000">
                    <a:srgbClr val="0059BF"/>
                  </a:gs>
                </a:gsLst>
                <a:lin ang="2700000" scaled="1"/>
              </a:gra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04039368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1446</Words>
  <Application>Microsoft Office PowerPoint</Application>
  <PresentationFormat>宽屏</PresentationFormat>
  <Paragraphs>207</Paragraphs>
  <Slides>21</Slides>
  <Notes>4</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★懐風体</vt:lpstr>
      <vt:lpstr>等线</vt:lpstr>
      <vt:lpstr>思源黑体 CN Bold</vt:lpstr>
      <vt:lpstr>思源黑体 CN Light</vt:lpstr>
      <vt:lpstr>思源黑体 CN Medium</vt:lpstr>
      <vt:lpstr>优设标题黑</vt:lpstr>
      <vt:lpstr>Arial</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管理学硕士教学课程课件ppt模板</dc:title>
  <dc:creator>刘 宇</dc:creator>
  <cp:keywords>PPT世界</cp:keywords>
  <dc:description>www.51pptmoban.com</dc:description>
  <cp:lastModifiedBy>Win user</cp:lastModifiedBy>
  <cp:revision>39</cp:revision>
  <dcterms:created xsi:type="dcterms:W3CDTF">2021-12-16T12:49:27Z</dcterms:created>
  <dcterms:modified xsi:type="dcterms:W3CDTF">2022-01-09T13:19:06Z</dcterms:modified>
</cp:coreProperties>
</file>