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3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7"/>
  </p:notesMasterIdLst>
  <p:sldIdLst>
    <p:sldId id="282" r:id="rId3"/>
    <p:sldId id="256" r:id="rId4"/>
    <p:sldId id="261" r:id="rId5"/>
    <p:sldId id="264" r:id="rId6"/>
    <p:sldId id="263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4" r:id="rId16"/>
    <p:sldId id="275" r:id="rId17"/>
    <p:sldId id="278" r:id="rId18"/>
    <p:sldId id="273" r:id="rId19"/>
    <p:sldId id="276" r:id="rId20"/>
    <p:sldId id="277" r:id="rId21"/>
    <p:sldId id="279" r:id="rId22"/>
    <p:sldId id="293" r:id="rId23"/>
    <p:sldId id="291" r:id="rId24"/>
    <p:sldId id="290" r:id="rId25"/>
    <p:sldId id="36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43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31313"/>
    <a:srgbClr val="3B3B3B"/>
    <a:srgbClr val="00D05E"/>
    <a:srgbClr val="2E6FA9"/>
    <a:srgbClr val="7CBF33"/>
    <a:srgbClr val="0A0A0A"/>
    <a:srgbClr val="FF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2A39E-77F8-4C3A-B120-400718B5075A}" v="57" dt="2021-11-23T15:44:41.778"/>
    <p1510:client id="{404082F5-287C-44DC-B552-A568FC7D3B8D}" v="755" dt="2021-11-24T05:55:47.5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0" autoAdjust="0"/>
    <p:restoredTop sz="96106" autoAdjust="0"/>
  </p:normalViewPr>
  <p:slideViewPr>
    <p:cSldViewPr snapToGrid="0">
      <p:cViewPr varScale="1">
        <p:scale>
          <a:sx n="103" d="100"/>
          <a:sy n="103" d="100"/>
        </p:scale>
        <p:origin x="132" y="252"/>
      </p:cViewPr>
      <p:guideLst>
        <p:guide orient="horz" pos="799"/>
        <p:guide pos="43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chemeClr val="accent1"/>
              </a:solidFill>
              <a:round/>
              <a:tailEnd type="arrow" w="lg" len="lg"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  <c:pt idx="4">
                  <c:v>5</c:v>
                </c:pt>
                <c:pt idx="5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13-4E26-BCF8-9C89E5D9E5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5402447"/>
        <c:axId val="2015405775"/>
      </c:lineChart>
      <c:catAx>
        <c:axId val="201540244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5405775"/>
        <c:crosses val="autoZero"/>
        <c:auto val="1"/>
        <c:lblAlgn val="ctr"/>
        <c:lblOffset val="100"/>
        <c:noMultiLvlLbl val="0"/>
      </c:catAx>
      <c:valAx>
        <c:axId val="2015405775"/>
        <c:scaling>
          <c:orientation val="minMax"/>
          <c:min val="1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54024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58-4895-86F0-4FFC7ECED2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</c:v>
                </c:pt>
                <c:pt idx="5">
                  <c:v>5</c:v>
                </c:pt>
                <c:pt idx="6">
                  <c:v>5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58-4895-86F0-4FFC7ECED23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8</c:v>
                </c:pt>
                <c:pt idx="6">
                  <c:v>8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58-4895-86F0-4FFC7ECED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78"/>
        <c:axId val="279750016"/>
        <c:axId val="279753344"/>
      </c:barChart>
      <c:catAx>
        <c:axId val="27975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9753344"/>
        <c:crosses val="autoZero"/>
        <c:auto val="1"/>
        <c:lblAlgn val="ctr"/>
        <c:lblOffset val="100"/>
        <c:noMultiLvlLbl val="0"/>
      </c:catAx>
      <c:valAx>
        <c:axId val="279753344"/>
        <c:scaling>
          <c:orientation val="minMax"/>
          <c:max val="7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975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5358-4895-86F0-4FFC7ECED2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4</c:v>
                </c:pt>
                <c:pt idx="5">
                  <c:v>5</c:v>
                </c:pt>
                <c:pt idx="6">
                  <c:v>5</c:v>
                </c:pt>
                <c:pt idx="7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358-4895-86F0-4FFC7ECED2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9750016"/>
        <c:axId val="279753344"/>
      </c:lineChart>
      <c:catAx>
        <c:axId val="279750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9753344"/>
        <c:crosses val="autoZero"/>
        <c:auto val="1"/>
        <c:lblAlgn val="ctr"/>
        <c:lblOffset val="100"/>
        <c:noMultiLvlLbl val="0"/>
      </c:catAx>
      <c:valAx>
        <c:axId val="279753344"/>
        <c:scaling>
          <c:orientation val="minMax"/>
          <c:max val="7"/>
          <c:min val="1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9750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2F154-E0BE-47B0-8F4E-5CBB8D4DF3A4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7A40C-A198-4854-BD22-7D69CBF1CE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57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7A40C-A198-4854-BD22-7D69CBF1CE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3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7A40C-A198-4854-BD22-7D69CBF1CE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784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7A40C-A198-4854-BD22-7D69CBF1CE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990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C7A40C-A198-4854-BD22-7D69CBF1CE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362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6CFE3-F845-43C2-A6C1-6F07B8C5A9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792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7446">
          <p15:clr>
            <a:srgbClr val="FBAE40"/>
          </p15:clr>
        </p15:guide>
        <p15:guide id="6" orient="horz" pos="232">
          <p15:clr>
            <a:srgbClr val="FBAE40"/>
          </p15:clr>
        </p15:guide>
        <p15:guide id="7" pos="234">
          <p15:clr>
            <a:srgbClr val="FBAE40"/>
          </p15:clr>
        </p15:guide>
        <p15:guide id="8" orient="horz" pos="408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302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25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0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8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74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71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82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45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03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805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44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6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orient="horz">
          <p15:clr>
            <a:srgbClr val="F26B43"/>
          </p15:clr>
        </p15:guide>
        <p15:guide id="4" orient="horz" pos="432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99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image" Target="../media/image8.jpeg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image" Target="../media/image4.jpg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image" Target="../media/image19.jpeg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tags" Target="../tags/tag53.xml"/><Relationship Id="rId28" Type="http://schemas.openxmlformats.org/officeDocument/2006/relationships/image" Target="../media/image18.jpeg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3" Type="http://schemas.openxmlformats.org/officeDocument/2006/relationships/tags" Target="../tags/tag56.xml"/><Relationship Id="rId21" Type="http://schemas.openxmlformats.org/officeDocument/2006/relationships/notesSlide" Target="../notesSlides/notesSlide3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tags" Target="../tags/tag75.xml"/><Relationship Id="rId7" Type="http://schemas.openxmlformats.org/officeDocument/2006/relationships/image" Target="../media/image6.jpe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4.jp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0.jpeg"/><Relationship Id="rId4" Type="http://schemas.openxmlformats.org/officeDocument/2006/relationships/tags" Target="../tags/tag76.xml"/><Relationship Id="rId9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image" Target="../media/image4.jpg"/><Relationship Id="rId2" Type="http://schemas.openxmlformats.org/officeDocument/2006/relationships/tags" Target="../tags/tag78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10" Type="http://schemas.openxmlformats.org/officeDocument/2006/relationships/tags" Target="../tags/tag86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" Type="http://schemas.openxmlformats.org/officeDocument/2006/relationships/tags" Target="../tags/tag94.xml"/><Relationship Id="rId21" Type="http://schemas.openxmlformats.org/officeDocument/2006/relationships/tags" Target="../tags/tag112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0" Type="http://schemas.openxmlformats.org/officeDocument/2006/relationships/tags" Target="../tags/tag111.xml"/><Relationship Id="rId29" Type="http://schemas.openxmlformats.org/officeDocument/2006/relationships/image" Target="../media/image4.jpg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131.xml"/><Relationship Id="rId18" Type="http://schemas.openxmlformats.org/officeDocument/2006/relationships/tags" Target="../tags/tag136.xml"/><Relationship Id="rId26" Type="http://schemas.openxmlformats.org/officeDocument/2006/relationships/tags" Target="../tags/tag144.xml"/><Relationship Id="rId3" Type="http://schemas.openxmlformats.org/officeDocument/2006/relationships/tags" Target="../tags/tag121.xml"/><Relationship Id="rId21" Type="http://schemas.openxmlformats.org/officeDocument/2006/relationships/tags" Target="../tags/tag139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tags" Target="../tags/tag135.xml"/><Relationship Id="rId25" Type="http://schemas.openxmlformats.org/officeDocument/2006/relationships/tags" Target="../tags/tag143.xml"/><Relationship Id="rId33" Type="http://schemas.openxmlformats.org/officeDocument/2006/relationships/image" Target="../media/image24.jpeg"/><Relationship Id="rId2" Type="http://schemas.openxmlformats.org/officeDocument/2006/relationships/tags" Target="../tags/tag120.xml"/><Relationship Id="rId16" Type="http://schemas.openxmlformats.org/officeDocument/2006/relationships/tags" Target="../tags/tag134.xml"/><Relationship Id="rId20" Type="http://schemas.openxmlformats.org/officeDocument/2006/relationships/tags" Target="../tags/tag138.xml"/><Relationship Id="rId29" Type="http://schemas.openxmlformats.org/officeDocument/2006/relationships/tags" Target="../tags/tag147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24" Type="http://schemas.openxmlformats.org/officeDocument/2006/relationships/tags" Target="../tags/tag142.xml"/><Relationship Id="rId32" Type="http://schemas.openxmlformats.org/officeDocument/2006/relationships/image" Target="../media/image4.jpg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23" Type="http://schemas.openxmlformats.org/officeDocument/2006/relationships/tags" Target="../tags/tag141.xml"/><Relationship Id="rId28" Type="http://schemas.openxmlformats.org/officeDocument/2006/relationships/tags" Target="../tags/tag146.xml"/><Relationship Id="rId10" Type="http://schemas.openxmlformats.org/officeDocument/2006/relationships/tags" Target="../tags/tag128.xml"/><Relationship Id="rId19" Type="http://schemas.openxmlformats.org/officeDocument/2006/relationships/tags" Target="../tags/tag137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Relationship Id="rId22" Type="http://schemas.openxmlformats.org/officeDocument/2006/relationships/tags" Target="../tags/tag140.xml"/><Relationship Id="rId27" Type="http://schemas.openxmlformats.org/officeDocument/2006/relationships/tags" Target="../tags/tag145.xml"/><Relationship Id="rId30" Type="http://schemas.openxmlformats.org/officeDocument/2006/relationships/tags" Target="../tags/tag148.xml"/><Relationship Id="rId8" Type="http://schemas.openxmlformats.org/officeDocument/2006/relationships/tags" Target="../tags/tag1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9.jpg"/><Relationship Id="rId12" Type="http://schemas.openxmlformats.org/officeDocument/2006/relationships/image" Target="../media/image34.jp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image" Target="../media/image28.jp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3.xml"/><Relationship Id="rId7" Type="http://schemas.openxmlformats.org/officeDocument/2006/relationships/image" Target="../media/image4.jpg"/><Relationship Id="rId12" Type="http://schemas.openxmlformats.org/officeDocument/2006/relationships/image" Target="../media/image8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2.jpeg"/><Relationship Id="rId5" Type="http://schemas.openxmlformats.org/officeDocument/2006/relationships/tags" Target="../tags/tag5.xml"/><Relationship Id="rId10" Type="http://schemas.openxmlformats.org/officeDocument/2006/relationships/image" Target="../media/image11.jpeg"/><Relationship Id="rId4" Type="http://schemas.openxmlformats.org/officeDocument/2006/relationships/tags" Target="../tags/tag4.xm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image" Target="../media/image4.jpg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14.jpe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19" Type="http://schemas.openxmlformats.org/officeDocument/2006/relationships/image" Target="../media/image13.jpeg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7.jpe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4.jp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15" Type="http://schemas.openxmlformats.org/officeDocument/2006/relationships/image" Target="../media/image16.jpeg"/><Relationship Id="rId10" Type="http://schemas.openxmlformats.org/officeDocument/2006/relationships/tags" Target="../tags/tag30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弎十二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公众号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【32Design】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雪山山顶&#10;&#10;描述已自动生成">
            <a:extLst>
              <a:ext uri="{FF2B5EF4-FFF2-40B4-BE49-F238E27FC236}">
                <a16:creationId xmlns:a16="http://schemas.microsoft.com/office/drawing/2014/main" id="{8AC62CAC-4AB7-4166-8E46-763EA06A897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4A9CA2E-60D3-4A26-BF27-4645B83C6BB9}"/>
              </a:ext>
            </a:extLst>
          </p:cNvPr>
          <p:cNvSpPr/>
          <p:nvPr/>
        </p:nvSpPr>
        <p:spPr>
          <a:xfrm>
            <a:off x="1067556" y="928914"/>
            <a:ext cx="10056887" cy="5206220"/>
          </a:xfrm>
          <a:prstGeom prst="roundRect">
            <a:avLst>
              <a:gd name="adj" fmla="val 5531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191000"/>
                      </a14:imgEffect>
                    </a14:imgLayer>
                  </a14:imgProps>
                </a:ext>
              </a:extLst>
            </a:blip>
            <a:srcRect/>
            <a:tile tx="0" ty="-222250" sx="100000" sy="100000" flip="none" algn="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rgbClr val="2E6FA9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02AFFEF-542F-4776-9472-BE14A57CA191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AB365D66-CBF0-4EF0-B6D0-6139EA84FADA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10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16E5F048-000B-40AD-B958-AFE0BA856B94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9A22CD4-DECE-4EBE-AD5A-45C22D0FB318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FCA2C3A-F71F-4A33-8BDF-18E81E4D8FC7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6207AB-093C-4DE7-95F5-DE98188B6CA3}"/>
              </a:ext>
            </a:extLst>
          </p:cNvPr>
          <p:cNvGrpSpPr/>
          <p:nvPr/>
        </p:nvGrpSpPr>
        <p:grpSpPr>
          <a:xfrm>
            <a:off x="3576549" y="3429000"/>
            <a:ext cx="7547895" cy="2706134"/>
            <a:chOff x="3576549" y="3429000"/>
            <a:chExt cx="7547895" cy="270613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B51DD46-24B3-4C83-8765-F6B92AF96091}"/>
                </a:ext>
              </a:extLst>
            </p:cNvPr>
            <p:cNvSpPr/>
            <p:nvPr/>
          </p:nvSpPr>
          <p:spPr>
            <a:xfrm>
              <a:off x="4215866" y="3429000"/>
              <a:ext cx="6908578" cy="2706134"/>
            </a:xfrm>
            <a:custGeom>
              <a:avLst/>
              <a:gdLst>
                <a:gd name="connsiteX0" fmla="*/ 666277 w 6683073"/>
                <a:gd name="connsiteY0" fmla="*/ 0 h 2706134"/>
                <a:gd name="connsiteX1" fmla="*/ 6683073 w 6683073"/>
                <a:gd name="connsiteY1" fmla="*/ 0 h 2706134"/>
                <a:gd name="connsiteX2" fmla="*/ 6683073 w 6683073"/>
                <a:gd name="connsiteY2" fmla="*/ 2418178 h 2706134"/>
                <a:gd name="connsiteX3" fmla="*/ 6395117 w 6683073"/>
                <a:gd name="connsiteY3" fmla="*/ 2706134 h 2706134"/>
                <a:gd name="connsiteX4" fmla="*/ 0 w 6683073"/>
                <a:gd name="connsiteY4" fmla="*/ 2706134 h 2706134"/>
                <a:gd name="connsiteX5" fmla="*/ 0 w 6683073"/>
                <a:gd name="connsiteY5" fmla="*/ 666277 h 2706134"/>
                <a:gd name="connsiteX6" fmla="*/ 666277 w 6683073"/>
                <a:gd name="connsiteY6" fmla="*/ 0 h 270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3073" h="2706134">
                  <a:moveTo>
                    <a:pt x="666277" y="0"/>
                  </a:moveTo>
                  <a:lnTo>
                    <a:pt x="6683073" y="0"/>
                  </a:lnTo>
                  <a:lnTo>
                    <a:pt x="6683073" y="2418178"/>
                  </a:lnTo>
                  <a:cubicBezTo>
                    <a:pt x="6683073" y="2577212"/>
                    <a:pt x="6554151" y="2706134"/>
                    <a:pt x="6395117" y="2706134"/>
                  </a:cubicBezTo>
                  <a:lnTo>
                    <a:pt x="0" y="2706134"/>
                  </a:lnTo>
                  <a:lnTo>
                    <a:pt x="0" y="666277"/>
                  </a:lnTo>
                  <a:cubicBezTo>
                    <a:pt x="0" y="298302"/>
                    <a:pt x="298302" y="0"/>
                    <a:pt x="666277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AF9CC69-9F7F-44CF-BB6D-CB5050DDCDCA}"/>
                </a:ext>
              </a:extLst>
            </p:cNvPr>
            <p:cNvSpPr txBox="1"/>
            <p:nvPr/>
          </p:nvSpPr>
          <p:spPr>
            <a:xfrm>
              <a:off x="3576549" y="4119510"/>
              <a:ext cx="39999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chemeClr val="lt1"/>
                  </a:solidFill>
                  <a:effectLst>
                    <a:outerShdw blurRad="1270000" dist="50800" dir="5400000" algn="ctr" rotWithShape="0">
                      <a:srgbClr val="000000">
                        <a:alpha val="20000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</a:rPr>
                <a:t>02</a:t>
              </a:r>
              <a:endParaRPr lang="zh-CN" altLang="en-US" sz="9600" dirty="0">
                <a:solidFill>
                  <a:schemeClr val="lt1"/>
                </a:solidFill>
                <a:effectLst>
                  <a:outerShdw blurRad="1270000" dist="50800" dir="5400000" algn="ctr" rotWithShape="0">
                    <a:srgbClr val="000000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7946969-25DF-48EF-ADDE-3E38B805828B}"/>
                </a:ext>
              </a:extLst>
            </p:cNvPr>
            <p:cNvSpPr txBox="1"/>
            <p:nvPr/>
          </p:nvSpPr>
          <p:spPr>
            <a:xfrm>
              <a:off x="6825513" y="4260669"/>
              <a:ext cx="3869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</a:rPr>
                <a:t>工作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7C61B67-D63C-4A26-995D-ED2BB3364BAE}"/>
                </a:ext>
              </a:extLst>
            </p:cNvPr>
            <p:cNvSpPr txBox="1"/>
            <p:nvPr/>
          </p:nvSpPr>
          <p:spPr>
            <a:xfrm>
              <a:off x="6825514" y="4842084"/>
              <a:ext cx="25933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JOB DATA ANALYSIS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43D9466-EAB7-4CBE-A152-2AD35B55840A}"/>
                </a:ext>
              </a:extLst>
            </p:cNvPr>
            <p:cNvCxnSpPr>
              <a:cxnSpLocks/>
            </p:cNvCxnSpPr>
            <p:nvPr/>
          </p:nvCxnSpPr>
          <p:spPr>
            <a:xfrm>
              <a:off x="6946164" y="5352053"/>
              <a:ext cx="39445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0825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6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67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10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15A1FAD0-68EB-4F34-9263-762ECF704D21}"/>
              </a:ext>
            </a:extLst>
          </p:cNvPr>
          <p:cNvSpPr/>
          <p:nvPr/>
        </p:nvSpPr>
        <p:spPr>
          <a:xfrm>
            <a:off x="7343775" y="0"/>
            <a:ext cx="4848225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雪山山顶&#10;&#10;描述已自动生成">
            <a:extLst>
              <a:ext uri="{FF2B5EF4-FFF2-40B4-BE49-F238E27FC236}">
                <a16:creationId xmlns:a16="http://schemas.microsoft.com/office/drawing/2014/main" id="{AAF66D97-1991-4299-A4F7-6EDD5B066082}"/>
              </a:ext>
            </a:extLst>
          </p:cNvPr>
          <p:cNvPicPr>
            <a:picLocks noChangeAspect="1"/>
          </p:cNvPicPr>
          <p:nvPr/>
        </p:nvPicPr>
        <p:blipFill>
          <a:blip r:embed="rId25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D4362F5-FFD8-46EA-9F1B-8A1645501232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B6198CDD-0570-40DC-89A0-CE4554407F65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11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19" name="图形 2">
            <a:extLst>
              <a:ext uri="{FF2B5EF4-FFF2-40B4-BE49-F238E27FC236}">
                <a16:creationId xmlns:a16="http://schemas.microsoft.com/office/drawing/2014/main" id="{8703311D-7CF4-462A-AB10-023DA159B386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0A2E1B7-F242-4BC4-9215-7146D492E354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57DAA95-26B3-4DF6-80B9-D644C1AC2B9A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PA-圆角矩形 28">
            <a:extLst>
              <a:ext uri="{FF2B5EF4-FFF2-40B4-BE49-F238E27FC236}">
                <a16:creationId xmlns:a16="http://schemas.microsoft.com/office/drawing/2014/main" id="{26981729-4EDE-4392-B35C-6B37C2F9D6A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25993" y="714967"/>
            <a:ext cx="2332870" cy="3763038"/>
          </a:xfrm>
          <a:prstGeom prst="roundRect">
            <a:avLst>
              <a:gd name="adj" fmla="val 7800"/>
            </a:avLst>
          </a:prstGeom>
          <a:blipFill>
            <a:blip r:embed="rId26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C47AF27-0A3D-4F2F-A449-D8788117A6FD}"/>
              </a:ext>
            </a:extLst>
          </p:cNvPr>
          <p:cNvSpPr txBox="1"/>
          <p:nvPr/>
        </p:nvSpPr>
        <p:spPr>
          <a:xfrm>
            <a:off x="1087822" y="977814"/>
            <a:ext cx="39102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工作目标</a:t>
            </a:r>
            <a:endParaRPr lang="en-US" altLang="zh-CN" sz="2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72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支持配合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3" name="PA-圆角矩形 32">
            <a:extLst>
              <a:ext uri="{FF2B5EF4-FFF2-40B4-BE49-F238E27FC236}">
                <a16:creationId xmlns:a16="http://schemas.microsoft.com/office/drawing/2014/main" id="{CDEA5ECC-D719-4BCB-BA65-7C1B8C31BDC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309008" y="-202226"/>
            <a:ext cx="2332870" cy="3763038"/>
          </a:xfrm>
          <a:prstGeom prst="roundRect">
            <a:avLst>
              <a:gd name="adj" fmla="val 7800"/>
            </a:avLst>
          </a:prstGeom>
          <a:blipFill dpi="0" rotWithShape="1">
            <a:blip r:embed="rId27"/>
            <a:srcRect/>
            <a:tile tx="0" ty="0" sx="100000" sy="100000" flip="none" algn="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-圆角矩形 33">
            <a:extLst>
              <a:ext uri="{FF2B5EF4-FFF2-40B4-BE49-F238E27FC236}">
                <a16:creationId xmlns:a16="http://schemas.microsoft.com/office/drawing/2014/main" id="{648062B6-08BD-443F-9CB1-6C775E026A4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345268" y="3997001"/>
            <a:ext cx="2332870" cy="3763038"/>
          </a:xfrm>
          <a:prstGeom prst="roundRect">
            <a:avLst>
              <a:gd name="adj" fmla="val 7800"/>
            </a:avLst>
          </a:prstGeom>
          <a:blipFill dpi="0" rotWithShape="1">
            <a:blip r:embed="rId28"/>
            <a:srcRect/>
            <a:tile tx="0" ty="0" sx="100000" sy="100000" flip="none" algn="c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-圆角矩形 34">
            <a:extLst>
              <a:ext uri="{FF2B5EF4-FFF2-40B4-BE49-F238E27FC236}">
                <a16:creationId xmlns:a16="http://schemas.microsoft.com/office/drawing/2014/main" id="{49322C96-A85A-4F25-A45B-4AE5B395AA8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425993" y="4863050"/>
            <a:ext cx="2332870" cy="3763038"/>
          </a:xfrm>
          <a:prstGeom prst="roundRect">
            <a:avLst>
              <a:gd name="adj" fmla="val 7800"/>
            </a:avLst>
          </a:prstGeom>
          <a:blipFill dpi="0" rotWithShape="1">
            <a:blip r:embed="rId29"/>
            <a:srcRect/>
            <a:tile tx="0" ty="0" sx="100000" sy="100000" flip="none" algn="c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-圆角矩形 39">
            <a:extLst>
              <a:ext uri="{FF2B5EF4-FFF2-40B4-BE49-F238E27FC236}">
                <a16:creationId xmlns:a16="http://schemas.microsoft.com/office/drawing/2014/main" id="{21370F8A-42A2-42CB-8C58-99515F5A3D9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17247" y="-3390678"/>
            <a:ext cx="2332870" cy="3763038"/>
          </a:xfrm>
          <a:prstGeom prst="roundRect">
            <a:avLst>
              <a:gd name="adj" fmla="val 7800"/>
            </a:avLst>
          </a:prstGeom>
          <a:blipFill dpi="0" rotWithShape="1">
            <a:blip r:embed="rId27"/>
            <a:srcRect/>
            <a:tile tx="0" ty="0" sx="100000" sy="100000" flip="none" algn="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979DC1-1E8E-483B-A506-0124BCCBC7C3}"/>
              </a:ext>
            </a:extLst>
          </p:cNvPr>
          <p:cNvSpPr txBox="1"/>
          <p:nvPr/>
        </p:nvSpPr>
        <p:spPr>
          <a:xfrm>
            <a:off x="1783114" y="2981442"/>
            <a:ext cx="189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复盘回顾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2333CB-86BF-4233-8A70-6D223BC93B5F}"/>
              </a:ext>
            </a:extLst>
          </p:cNvPr>
          <p:cNvSpPr txBox="1"/>
          <p:nvPr/>
        </p:nvSpPr>
        <p:spPr>
          <a:xfrm>
            <a:off x="1783115" y="3292548"/>
            <a:ext cx="4056474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结束一项工作后及时复盘回顾，及时总结复盘，避免不再犯</a:t>
            </a: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同样的错误。</a:t>
            </a:r>
          </a:p>
        </p:txBody>
      </p:sp>
      <p:grpSp>
        <p:nvGrpSpPr>
          <p:cNvPr id="41" name="图形 384">
            <a:extLst>
              <a:ext uri="{FF2B5EF4-FFF2-40B4-BE49-F238E27FC236}">
                <a16:creationId xmlns:a16="http://schemas.microsoft.com/office/drawing/2014/main" id="{45642AF6-E1AB-4BA0-977C-A1333773E8A6}"/>
              </a:ext>
            </a:extLst>
          </p:cNvPr>
          <p:cNvGrpSpPr/>
          <p:nvPr/>
        </p:nvGrpSpPr>
        <p:grpSpPr>
          <a:xfrm>
            <a:off x="1257619" y="3017369"/>
            <a:ext cx="304800" cy="266700"/>
            <a:chOff x="2037916" y="2209800"/>
            <a:chExt cx="304800" cy="266700"/>
          </a:xfrm>
          <a:solidFill>
            <a:srgbClr val="00B0F0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02A1BCD-5C60-4281-B625-2E512FCA8D5A}"/>
                </a:ext>
              </a:extLst>
            </p:cNvPr>
            <p:cNvSpPr/>
            <p:nvPr/>
          </p:nvSpPr>
          <p:spPr>
            <a:xfrm>
              <a:off x="2037916" y="2209800"/>
              <a:ext cx="304800" cy="266700"/>
            </a:xfrm>
            <a:custGeom>
              <a:avLst/>
              <a:gdLst>
                <a:gd name="connsiteX0" fmla="*/ 276225 w 304800"/>
                <a:gd name="connsiteY0" fmla="*/ 47720 h 266700"/>
                <a:gd name="connsiteX1" fmla="*/ 276225 w 304800"/>
                <a:gd name="connsiteY1" fmla="*/ 38100 h 266700"/>
                <a:gd name="connsiteX2" fmla="*/ 266700 w 304800"/>
                <a:gd name="connsiteY2" fmla="*/ 28575 h 266700"/>
                <a:gd name="connsiteX3" fmla="*/ 257175 w 304800"/>
                <a:gd name="connsiteY3" fmla="*/ 38100 h 266700"/>
                <a:gd name="connsiteX4" fmla="*/ 257175 w 304800"/>
                <a:gd name="connsiteY4" fmla="*/ 47625 h 266700"/>
                <a:gd name="connsiteX5" fmla="*/ 238125 w 304800"/>
                <a:gd name="connsiteY5" fmla="*/ 47625 h 266700"/>
                <a:gd name="connsiteX6" fmla="*/ 238125 w 304800"/>
                <a:gd name="connsiteY6" fmla="*/ 28575 h 266700"/>
                <a:gd name="connsiteX7" fmla="*/ 209550 w 304800"/>
                <a:gd name="connsiteY7" fmla="*/ 0 h 266700"/>
                <a:gd name="connsiteX8" fmla="*/ 95250 w 304800"/>
                <a:gd name="connsiteY8" fmla="*/ 0 h 266700"/>
                <a:gd name="connsiteX9" fmla="*/ 66675 w 304800"/>
                <a:gd name="connsiteY9" fmla="*/ 28575 h 266700"/>
                <a:gd name="connsiteX10" fmla="*/ 66675 w 304800"/>
                <a:gd name="connsiteY10" fmla="*/ 47625 h 266700"/>
                <a:gd name="connsiteX11" fmla="*/ 47625 w 304800"/>
                <a:gd name="connsiteY11" fmla="*/ 47625 h 266700"/>
                <a:gd name="connsiteX12" fmla="*/ 47625 w 304800"/>
                <a:gd name="connsiteY12" fmla="*/ 38100 h 266700"/>
                <a:gd name="connsiteX13" fmla="*/ 38100 w 304800"/>
                <a:gd name="connsiteY13" fmla="*/ 28575 h 266700"/>
                <a:gd name="connsiteX14" fmla="*/ 28575 w 304800"/>
                <a:gd name="connsiteY14" fmla="*/ 38100 h 266700"/>
                <a:gd name="connsiteX15" fmla="*/ 28575 w 304800"/>
                <a:gd name="connsiteY15" fmla="*/ 47720 h 266700"/>
                <a:gd name="connsiteX16" fmla="*/ 0 w 304800"/>
                <a:gd name="connsiteY16" fmla="*/ 77343 h 266700"/>
                <a:gd name="connsiteX17" fmla="*/ 0 w 304800"/>
                <a:gd name="connsiteY17" fmla="*/ 86868 h 266700"/>
                <a:gd name="connsiteX18" fmla="*/ 0 w 304800"/>
                <a:gd name="connsiteY18" fmla="*/ 129921 h 266700"/>
                <a:gd name="connsiteX19" fmla="*/ 0 w 304800"/>
                <a:gd name="connsiteY19" fmla="*/ 257175 h 266700"/>
                <a:gd name="connsiteX20" fmla="*/ 9525 w 304800"/>
                <a:gd name="connsiteY20" fmla="*/ 266700 h 266700"/>
                <a:gd name="connsiteX21" fmla="*/ 47625 w 304800"/>
                <a:gd name="connsiteY21" fmla="*/ 266700 h 266700"/>
                <a:gd name="connsiteX22" fmla="*/ 57150 w 304800"/>
                <a:gd name="connsiteY22" fmla="*/ 257175 h 266700"/>
                <a:gd name="connsiteX23" fmla="*/ 47625 w 304800"/>
                <a:gd name="connsiteY23" fmla="*/ 247650 h 266700"/>
                <a:gd name="connsiteX24" fmla="*/ 19050 w 304800"/>
                <a:gd name="connsiteY24" fmla="*/ 247650 h 266700"/>
                <a:gd name="connsiteX25" fmla="*/ 19050 w 304800"/>
                <a:gd name="connsiteY25" fmla="*/ 164783 h 266700"/>
                <a:gd name="connsiteX26" fmla="*/ 41529 w 304800"/>
                <a:gd name="connsiteY26" fmla="*/ 171450 h 266700"/>
                <a:gd name="connsiteX27" fmla="*/ 104775 w 304800"/>
                <a:gd name="connsiteY27" fmla="*/ 171450 h 266700"/>
                <a:gd name="connsiteX28" fmla="*/ 104775 w 304800"/>
                <a:gd name="connsiteY28" fmla="*/ 183071 h 266700"/>
                <a:gd name="connsiteX29" fmla="*/ 121730 w 304800"/>
                <a:gd name="connsiteY29" fmla="*/ 200025 h 266700"/>
                <a:gd name="connsiteX30" fmla="*/ 182975 w 304800"/>
                <a:gd name="connsiteY30" fmla="*/ 200025 h 266700"/>
                <a:gd name="connsiteX31" fmla="*/ 200025 w 304800"/>
                <a:gd name="connsiteY31" fmla="*/ 183071 h 266700"/>
                <a:gd name="connsiteX32" fmla="*/ 200025 w 304800"/>
                <a:gd name="connsiteY32" fmla="*/ 171450 h 266700"/>
                <a:gd name="connsiteX33" fmla="*/ 263271 w 304800"/>
                <a:gd name="connsiteY33" fmla="*/ 171450 h 266700"/>
                <a:gd name="connsiteX34" fmla="*/ 285750 w 304800"/>
                <a:gd name="connsiteY34" fmla="*/ 164783 h 266700"/>
                <a:gd name="connsiteX35" fmla="*/ 285750 w 304800"/>
                <a:gd name="connsiteY35" fmla="*/ 247650 h 266700"/>
                <a:gd name="connsiteX36" fmla="*/ 104775 w 304800"/>
                <a:gd name="connsiteY36" fmla="*/ 247650 h 266700"/>
                <a:gd name="connsiteX37" fmla="*/ 95250 w 304800"/>
                <a:gd name="connsiteY37" fmla="*/ 257175 h 266700"/>
                <a:gd name="connsiteX38" fmla="*/ 104775 w 304800"/>
                <a:gd name="connsiteY38" fmla="*/ 266700 h 266700"/>
                <a:gd name="connsiteX39" fmla="*/ 295275 w 304800"/>
                <a:gd name="connsiteY39" fmla="*/ 266700 h 266700"/>
                <a:gd name="connsiteX40" fmla="*/ 304800 w 304800"/>
                <a:gd name="connsiteY40" fmla="*/ 257175 h 266700"/>
                <a:gd name="connsiteX41" fmla="*/ 304800 w 304800"/>
                <a:gd name="connsiteY41" fmla="*/ 129921 h 266700"/>
                <a:gd name="connsiteX42" fmla="*/ 304800 w 304800"/>
                <a:gd name="connsiteY42" fmla="*/ 86868 h 266700"/>
                <a:gd name="connsiteX43" fmla="*/ 304800 w 304800"/>
                <a:gd name="connsiteY43" fmla="*/ 77343 h 266700"/>
                <a:gd name="connsiteX44" fmla="*/ 276225 w 304800"/>
                <a:gd name="connsiteY44" fmla="*/ 47720 h 266700"/>
                <a:gd name="connsiteX45" fmla="*/ 85725 w 304800"/>
                <a:gd name="connsiteY45" fmla="*/ 28575 h 266700"/>
                <a:gd name="connsiteX46" fmla="*/ 95250 w 304800"/>
                <a:gd name="connsiteY46" fmla="*/ 19050 h 266700"/>
                <a:gd name="connsiteX47" fmla="*/ 209550 w 304800"/>
                <a:gd name="connsiteY47" fmla="*/ 19050 h 266700"/>
                <a:gd name="connsiteX48" fmla="*/ 219075 w 304800"/>
                <a:gd name="connsiteY48" fmla="*/ 28575 h 266700"/>
                <a:gd name="connsiteX49" fmla="*/ 219075 w 304800"/>
                <a:gd name="connsiteY49" fmla="*/ 47625 h 266700"/>
                <a:gd name="connsiteX50" fmla="*/ 85725 w 304800"/>
                <a:gd name="connsiteY50" fmla="*/ 47625 h 266700"/>
                <a:gd name="connsiteX51" fmla="*/ 85725 w 304800"/>
                <a:gd name="connsiteY51" fmla="*/ 28575 h 266700"/>
                <a:gd name="connsiteX52" fmla="*/ 180975 w 304800"/>
                <a:gd name="connsiteY52" fmla="*/ 152400 h 266700"/>
                <a:gd name="connsiteX53" fmla="*/ 180975 w 304800"/>
                <a:gd name="connsiteY53" fmla="*/ 171450 h 266700"/>
                <a:gd name="connsiteX54" fmla="*/ 180975 w 304800"/>
                <a:gd name="connsiteY54" fmla="*/ 180975 h 266700"/>
                <a:gd name="connsiteX55" fmla="*/ 123825 w 304800"/>
                <a:gd name="connsiteY55" fmla="*/ 180975 h 266700"/>
                <a:gd name="connsiteX56" fmla="*/ 123825 w 304800"/>
                <a:gd name="connsiteY56" fmla="*/ 171450 h 266700"/>
                <a:gd name="connsiteX57" fmla="*/ 123825 w 304800"/>
                <a:gd name="connsiteY57" fmla="*/ 152400 h 266700"/>
                <a:gd name="connsiteX58" fmla="*/ 123825 w 304800"/>
                <a:gd name="connsiteY58" fmla="*/ 142875 h 266700"/>
                <a:gd name="connsiteX59" fmla="*/ 180975 w 304800"/>
                <a:gd name="connsiteY59" fmla="*/ 142875 h 266700"/>
                <a:gd name="connsiteX60" fmla="*/ 180975 w 304800"/>
                <a:gd name="connsiteY60" fmla="*/ 152400 h 266700"/>
                <a:gd name="connsiteX61" fmla="*/ 285750 w 304800"/>
                <a:gd name="connsiteY61" fmla="*/ 86868 h 266700"/>
                <a:gd name="connsiteX62" fmla="*/ 285750 w 304800"/>
                <a:gd name="connsiteY62" fmla="*/ 129921 h 266700"/>
                <a:gd name="connsiteX63" fmla="*/ 263271 w 304800"/>
                <a:gd name="connsiteY63" fmla="*/ 152400 h 266700"/>
                <a:gd name="connsiteX64" fmla="*/ 200025 w 304800"/>
                <a:gd name="connsiteY64" fmla="*/ 152400 h 266700"/>
                <a:gd name="connsiteX65" fmla="*/ 200025 w 304800"/>
                <a:gd name="connsiteY65" fmla="*/ 140780 h 266700"/>
                <a:gd name="connsiteX66" fmla="*/ 183071 w 304800"/>
                <a:gd name="connsiteY66" fmla="*/ 123825 h 266700"/>
                <a:gd name="connsiteX67" fmla="*/ 121825 w 304800"/>
                <a:gd name="connsiteY67" fmla="*/ 123825 h 266700"/>
                <a:gd name="connsiteX68" fmla="*/ 104775 w 304800"/>
                <a:gd name="connsiteY68" fmla="*/ 140780 h 266700"/>
                <a:gd name="connsiteX69" fmla="*/ 104775 w 304800"/>
                <a:gd name="connsiteY69" fmla="*/ 152400 h 266700"/>
                <a:gd name="connsiteX70" fmla="*/ 41529 w 304800"/>
                <a:gd name="connsiteY70" fmla="*/ 152400 h 266700"/>
                <a:gd name="connsiteX71" fmla="*/ 19050 w 304800"/>
                <a:gd name="connsiteY71" fmla="*/ 129921 h 266700"/>
                <a:gd name="connsiteX72" fmla="*/ 19050 w 304800"/>
                <a:gd name="connsiteY72" fmla="*/ 86868 h 266700"/>
                <a:gd name="connsiteX73" fmla="*/ 19050 w 304800"/>
                <a:gd name="connsiteY73" fmla="*/ 77343 h 266700"/>
                <a:gd name="connsiteX74" fmla="*/ 29813 w 304800"/>
                <a:gd name="connsiteY74" fmla="*/ 66675 h 266700"/>
                <a:gd name="connsiteX75" fmla="*/ 275082 w 304800"/>
                <a:gd name="connsiteY75" fmla="*/ 66675 h 266700"/>
                <a:gd name="connsiteX76" fmla="*/ 285750 w 304800"/>
                <a:gd name="connsiteY76" fmla="*/ 77343 h 266700"/>
                <a:gd name="connsiteX77" fmla="*/ 285750 w 304800"/>
                <a:gd name="connsiteY77" fmla="*/ 8686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04800" h="266700">
                  <a:moveTo>
                    <a:pt x="276225" y="47720"/>
                  </a:moveTo>
                  <a:lnTo>
                    <a:pt x="276225" y="38100"/>
                  </a:lnTo>
                  <a:cubicBezTo>
                    <a:pt x="276225" y="32861"/>
                    <a:pt x="271939" y="28575"/>
                    <a:pt x="266700" y="28575"/>
                  </a:cubicBezTo>
                  <a:cubicBezTo>
                    <a:pt x="261461" y="28575"/>
                    <a:pt x="257175" y="32861"/>
                    <a:pt x="257175" y="38100"/>
                  </a:cubicBezTo>
                  <a:lnTo>
                    <a:pt x="257175" y="47625"/>
                  </a:lnTo>
                  <a:lnTo>
                    <a:pt x="238125" y="47625"/>
                  </a:lnTo>
                  <a:lnTo>
                    <a:pt x="238125" y="28575"/>
                  </a:lnTo>
                  <a:cubicBezTo>
                    <a:pt x="238125" y="12859"/>
                    <a:pt x="225266" y="0"/>
                    <a:pt x="209550" y="0"/>
                  </a:cubicBezTo>
                  <a:lnTo>
                    <a:pt x="95250" y="0"/>
                  </a:lnTo>
                  <a:cubicBezTo>
                    <a:pt x="79534" y="0"/>
                    <a:pt x="66675" y="12859"/>
                    <a:pt x="66675" y="28575"/>
                  </a:cubicBezTo>
                  <a:lnTo>
                    <a:pt x="66675" y="47625"/>
                  </a:lnTo>
                  <a:lnTo>
                    <a:pt x="47625" y="47625"/>
                  </a:lnTo>
                  <a:lnTo>
                    <a:pt x="47625" y="38100"/>
                  </a:lnTo>
                  <a:cubicBezTo>
                    <a:pt x="47625" y="32861"/>
                    <a:pt x="43339" y="28575"/>
                    <a:pt x="38100" y="28575"/>
                  </a:cubicBezTo>
                  <a:cubicBezTo>
                    <a:pt x="32861" y="28575"/>
                    <a:pt x="28575" y="32861"/>
                    <a:pt x="28575" y="38100"/>
                  </a:cubicBezTo>
                  <a:lnTo>
                    <a:pt x="28575" y="47720"/>
                  </a:lnTo>
                  <a:cubicBezTo>
                    <a:pt x="12764" y="48387"/>
                    <a:pt x="0" y="61341"/>
                    <a:pt x="0" y="77343"/>
                  </a:cubicBezTo>
                  <a:lnTo>
                    <a:pt x="0" y="86868"/>
                  </a:lnTo>
                  <a:lnTo>
                    <a:pt x="0" y="129921"/>
                  </a:lnTo>
                  <a:lnTo>
                    <a:pt x="0" y="257175"/>
                  </a:lnTo>
                  <a:cubicBezTo>
                    <a:pt x="0" y="262414"/>
                    <a:pt x="4286" y="266700"/>
                    <a:pt x="9525" y="266700"/>
                  </a:cubicBezTo>
                  <a:lnTo>
                    <a:pt x="47625" y="266700"/>
                  </a:lnTo>
                  <a:cubicBezTo>
                    <a:pt x="52864" y="266700"/>
                    <a:pt x="57150" y="262414"/>
                    <a:pt x="57150" y="257175"/>
                  </a:cubicBezTo>
                  <a:cubicBezTo>
                    <a:pt x="57150" y="251936"/>
                    <a:pt x="52864" y="247650"/>
                    <a:pt x="47625" y="247650"/>
                  </a:cubicBezTo>
                  <a:lnTo>
                    <a:pt x="19050" y="247650"/>
                  </a:lnTo>
                  <a:lnTo>
                    <a:pt x="19050" y="164783"/>
                  </a:lnTo>
                  <a:cubicBezTo>
                    <a:pt x="25527" y="168974"/>
                    <a:pt x="33242" y="171450"/>
                    <a:pt x="41529" y="171450"/>
                  </a:cubicBezTo>
                  <a:lnTo>
                    <a:pt x="104775" y="171450"/>
                  </a:lnTo>
                  <a:lnTo>
                    <a:pt x="104775" y="183071"/>
                  </a:lnTo>
                  <a:cubicBezTo>
                    <a:pt x="104775" y="192405"/>
                    <a:pt x="112395" y="200025"/>
                    <a:pt x="121730" y="200025"/>
                  </a:cubicBezTo>
                  <a:lnTo>
                    <a:pt x="182975" y="200025"/>
                  </a:lnTo>
                  <a:cubicBezTo>
                    <a:pt x="192405" y="200025"/>
                    <a:pt x="200025" y="192405"/>
                    <a:pt x="200025" y="183071"/>
                  </a:cubicBezTo>
                  <a:lnTo>
                    <a:pt x="200025" y="171450"/>
                  </a:lnTo>
                  <a:lnTo>
                    <a:pt x="263271" y="171450"/>
                  </a:lnTo>
                  <a:cubicBezTo>
                    <a:pt x="271558" y="171450"/>
                    <a:pt x="279273" y="168974"/>
                    <a:pt x="285750" y="164783"/>
                  </a:cubicBezTo>
                  <a:lnTo>
                    <a:pt x="285750" y="247650"/>
                  </a:lnTo>
                  <a:lnTo>
                    <a:pt x="104775" y="247650"/>
                  </a:lnTo>
                  <a:cubicBezTo>
                    <a:pt x="99536" y="247650"/>
                    <a:pt x="95250" y="251936"/>
                    <a:pt x="95250" y="257175"/>
                  </a:cubicBezTo>
                  <a:cubicBezTo>
                    <a:pt x="95250" y="262414"/>
                    <a:pt x="99536" y="266700"/>
                    <a:pt x="104775" y="266700"/>
                  </a:cubicBezTo>
                  <a:lnTo>
                    <a:pt x="295275" y="266700"/>
                  </a:lnTo>
                  <a:cubicBezTo>
                    <a:pt x="300514" y="266700"/>
                    <a:pt x="304800" y="262414"/>
                    <a:pt x="304800" y="257175"/>
                  </a:cubicBezTo>
                  <a:lnTo>
                    <a:pt x="304800" y="129921"/>
                  </a:lnTo>
                  <a:lnTo>
                    <a:pt x="304800" y="86868"/>
                  </a:lnTo>
                  <a:lnTo>
                    <a:pt x="304800" y="77343"/>
                  </a:lnTo>
                  <a:cubicBezTo>
                    <a:pt x="304800" y="61436"/>
                    <a:pt x="292037" y="48387"/>
                    <a:pt x="276225" y="47720"/>
                  </a:cubicBezTo>
                  <a:close/>
                  <a:moveTo>
                    <a:pt x="85725" y="28575"/>
                  </a:moveTo>
                  <a:cubicBezTo>
                    <a:pt x="85725" y="23336"/>
                    <a:pt x="90011" y="19050"/>
                    <a:pt x="95250" y="19050"/>
                  </a:cubicBezTo>
                  <a:lnTo>
                    <a:pt x="209550" y="19050"/>
                  </a:lnTo>
                  <a:cubicBezTo>
                    <a:pt x="214789" y="19050"/>
                    <a:pt x="219075" y="23336"/>
                    <a:pt x="219075" y="28575"/>
                  </a:cubicBezTo>
                  <a:lnTo>
                    <a:pt x="219075" y="47625"/>
                  </a:lnTo>
                  <a:lnTo>
                    <a:pt x="85725" y="47625"/>
                  </a:lnTo>
                  <a:lnTo>
                    <a:pt x="85725" y="28575"/>
                  </a:lnTo>
                  <a:close/>
                  <a:moveTo>
                    <a:pt x="180975" y="152400"/>
                  </a:moveTo>
                  <a:lnTo>
                    <a:pt x="180975" y="171450"/>
                  </a:lnTo>
                  <a:lnTo>
                    <a:pt x="180975" y="180975"/>
                  </a:lnTo>
                  <a:lnTo>
                    <a:pt x="123825" y="180975"/>
                  </a:lnTo>
                  <a:lnTo>
                    <a:pt x="123825" y="171450"/>
                  </a:lnTo>
                  <a:lnTo>
                    <a:pt x="123825" y="152400"/>
                  </a:lnTo>
                  <a:lnTo>
                    <a:pt x="123825" y="142875"/>
                  </a:lnTo>
                  <a:lnTo>
                    <a:pt x="180975" y="142875"/>
                  </a:lnTo>
                  <a:lnTo>
                    <a:pt x="180975" y="152400"/>
                  </a:lnTo>
                  <a:close/>
                  <a:moveTo>
                    <a:pt x="285750" y="86868"/>
                  </a:moveTo>
                  <a:lnTo>
                    <a:pt x="285750" y="129921"/>
                  </a:lnTo>
                  <a:cubicBezTo>
                    <a:pt x="285750" y="142304"/>
                    <a:pt x="275654" y="152400"/>
                    <a:pt x="263271" y="152400"/>
                  </a:cubicBezTo>
                  <a:lnTo>
                    <a:pt x="200025" y="152400"/>
                  </a:lnTo>
                  <a:lnTo>
                    <a:pt x="200025" y="140780"/>
                  </a:lnTo>
                  <a:cubicBezTo>
                    <a:pt x="200025" y="131445"/>
                    <a:pt x="192405" y="123825"/>
                    <a:pt x="183071" y="123825"/>
                  </a:cubicBezTo>
                  <a:lnTo>
                    <a:pt x="121825" y="123825"/>
                  </a:lnTo>
                  <a:cubicBezTo>
                    <a:pt x="112395" y="123825"/>
                    <a:pt x="104775" y="131445"/>
                    <a:pt x="104775" y="140780"/>
                  </a:cubicBezTo>
                  <a:lnTo>
                    <a:pt x="104775" y="152400"/>
                  </a:lnTo>
                  <a:lnTo>
                    <a:pt x="41529" y="152400"/>
                  </a:lnTo>
                  <a:cubicBezTo>
                    <a:pt x="29147" y="152400"/>
                    <a:pt x="19050" y="142304"/>
                    <a:pt x="19050" y="129921"/>
                  </a:cubicBezTo>
                  <a:lnTo>
                    <a:pt x="19050" y="86868"/>
                  </a:lnTo>
                  <a:lnTo>
                    <a:pt x="19050" y="77343"/>
                  </a:lnTo>
                  <a:cubicBezTo>
                    <a:pt x="19050" y="71438"/>
                    <a:pt x="23813" y="66675"/>
                    <a:pt x="29813" y="66675"/>
                  </a:cubicBezTo>
                  <a:lnTo>
                    <a:pt x="275082" y="66675"/>
                  </a:lnTo>
                  <a:cubicBezTo>
                    <a:pt x="280988" y="66675"/>
                    <a:pt x="285750" y="71438"/>
                    <a:pt x="285750" y="77343"/>
                  </a:cubicBezTo>
                  <a:lnTo>
                    <a:pt x="285750" y="868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372AE86-F2B0-4329-8C29-F9ADF27183B7}"/>
                </a:ext>
              </a:extLst>
            </p:cNvPr>
            <p:cNvSpPr/>
            <p:nvPr/>
          </p:nvSpPr>
          <p:spPr>
            <a:xfrm>
              <a:off x="2180791" y="23622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PA-文本框 6">
            <a:extLst>
              <a:ext uri="{FF2B5EF4-FFF2-40B4-BE49-F238E27FC236}">
                <a16:creationId xmlns:a16="http://schemas.microsoft.com/office/drawing/2014/main" id="{589BE3A1-D1B1-4AB1-9A0A-D96CA2C1DEC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778887" y="5268891"/>
            <a:ext cx="2164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组织能力</a:t>
            </a:r>
          </a:p>
        </p:txBody>
      </p:sp>
      <p:sp>
        <p:nvSpPr>
          <p:cNvPr id="9" name="PA-文本框 8">
            <a:extLst>
              <a:ext uri="{FF2B5EF4-FFF2-40B4-BE49-F238E27FC236}">
                <a16:creationId xmlns:a16="http://schemas.microsoft.com/office/drawing/2014/main" id="{B745A36F-C647-4D98-9D18-4932777C84B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778889" y="5588868"/>
            <a:ext cx="4056474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策划组织活动前多思考，想想可能发生哪些状况并提前给出</a:t>
            </a: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解决方案，有利于加强整体控场协调能力。</a:t>
            </a:r>
          </a:p>
        </p:txBody>
      </p:sp>
      <p:grpSp>
        <p:nvGrpSpPr>
          <p:cNvPr id="44" name="PA-图形 384">
            <a:extLst>
              <a:ext uri="{FF2B5EF4-FFF2-40B4-BE49-F238E27FC236}">
                <a16:creationId xmlns:a16="http://schemas.microsoft.com/office/drawing/2014/main" id="{AEDCFBE8-33D6-4CBE-8651-BFF5DDB5A341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257667" y="5285720"/>
            <a:ext cx="304704" cy="304895"/>
            <a:chOff x="2590461" y="3828954"/>
            <a:chExt cx="304704" cy="304895"/>
          </a:xfrm>
          <a:solidFill>
            <a:srgbClr val="00B0F0"/>
          </a:solidFill>
        </p:grpSpPr>
        <p:sp>
          <p:nvSpPr>
            <p:cNvPr id="45" name="PA-任意多边形 44">
              <a:extLst>
                <a:ext uri="{FF2B5EF4-FFF2-40B4-BE49-F238E27FC236}">
                  <a16:creationId xmlns:a16="http://schemas.microsoft.com/office/drawing/2014/main" id="{19B750B5-2652-48AF-8C62-5B3A13ACE711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676091" y="4114800"/>
              <a:ext cx="47625" cy="19050"/>
            </a:xfrm>
            <a:custGeom>
              <a:avLst/>
              <a:gdLst>
                <a:gd name="connsiteX0" fmla="*/ 38100 w 47625"/>
                <a:gd name="connsiteY0" fmla="*/ 0 h 19050"/>
                <a:gd name="connsiteX1" fmla="*/ 9525 w 47625"/>
                <a:gd name="connsiteY1" fmla="*/ 0 h 19050"/>
                <a:gd name="connsiteX2" fmla="*/ 0 w 47625"/>
                <a:gd name="connsiteY2" fmla="*/ 9525 h 19050"/>
                <a:gd name="connsiteX3" fmla="*/ 9525 w 47625"/>
                <a:gd name="connsiteY3" fmla="*/ 19050 h 19050"/>
                <a:gd name="connsiteX4" fmla="*/ 38100 w 47625"/>
                <a:gd name="connsiteY4" fmla="*/ 19050 h 19050"/>
                <a:gd name="connsiteX5" fmla="*/ 47625 w 47625"/>
                <a:gd name="connsiteY5" fmla="*/ 9525 h 19050"/>
                <a:gd name="connsiteX6" fmla="*/ 38100 w 4762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8100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38100" y="19050"/>
                  </a:lnTo>
                  <a:cubicBezTo>
                    <a:pt x="43339" y="19050"/>
                    <a:pt x="47625" y="14764"/>
                    <a:pt x="47625" y="9525"/>
                  </a:cubicBezTo>
                  <a:cubicBezTo>
                    <a:pt x="47625" y="4286"/>
                    <a:pt x="43339" y="0"/>
                    <a:pt x="381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PA-任意多边形 45">
              <a:extLst>
                <a:ext uri="{FF2B5EF4-FFF2-40B4-BE49-F238E27FC236}">
                  <a16:creationId xmlns:a16="http://schemas.microsoft.com/office/drawing/2014/main" id="{B4B22640-3D5E-4BCC-8ED5-3018595C3258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2761816" y="4114800"/>
              <a:ext cx="47625" cy="19050"/>
            </a:xfrm>
            <a:custGeom>
              <a:avLst/>
              <a:gdLst>
                <a:gd name="connsiteX0" fmla="*/ 38100 w 47625"/>
                <a:gd name="connsiteY0" fmla="*/ 0 h 19050"/>
                <a:gd name="connsiteX1" fmla="*/ 9525 w 47625"/>
                <a:gd name="connsiteY1" fmla="*/ 0 h 19050"/>
                <a:gd name="connsiteX2" fmla="*/ 0 w 47625"/>
                <a:gd name="connsiteY2" fmla="*/ 9525 h 19050"/>
                <a:gd name="connsiteX3" fmla="*/ 9525 w 47625"/>
                <a:gd name="connsiteY3" fmla="*/ 19050 h 19050"/>
                <a:gd name="connsiteX4" fmla="*/ 38100 w 47625"/>
                <a:gd name="connsiteY4" fmla="*/ 19050 h 19050"/>
                <a:gd name="connsiteX5" fmla="*/ 47625 w 47625"/>
                <a:gd name="connsiteY5" fmla="*/ 9525 h 19050"/>
                <a:gd name="connsiteX6" fmla="*/ 38100 w 4762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8100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38100" y="19050"/>
                  </a:lnTo>
                  <a:cubicBezTo>
                    <a:pt x="43339" y="19050"/>
                    <a:pt x="47625" y="14764"/>
                    <a:pt x="47625" y="9525"/>
                  </a:cubicBezTo>
                  <a:cubicBezTo>
                    <a:pt x="47625" y="4286"/>
                    <a:pt x="43339" y="0"/>
                    <a:pt x="381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PA-任意多边形 46">
              <a:extLst>
                <a:ext uri="{FF2B5EF4-FFF2-40B4-BE49-F238E27FC236}">
                  <a16:creationId xmlns:a16="http://schemas.microsoft.com/office/drawing/2014/main" id="{27E4020C-6552-4F34-85D8-464EF140C2F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2714191" y="3886200"/>
              <a:ext cx="57150" cy="19050"/>
            </a:xfrm>
            <a:custGeom>
              <a:avLst/>
              <a:gdLst>
                <a:gd name="connsiteX0" fmla="*/ 9525 w 57150"/>
                <a:gd name="connsiteY0" fmla="*/ 19050 h 19050"/>
                <a:gd name="connsiteX1" fmla="*/ 47625 w 57150"/>
                <a:gd name="connsiteY1" fmla="*/ 19050 h 19050"/>
                <a:gd name="connsiteX2" fmla="*/ 57150 w 57150"/>
                <a:gd name="connsiteY2" fmla="*/ 9525 h 19050"/>
                <a:gd name="connsiteX3" fmla="*/ 47625 w 57150"/>
                <a:gd name="connsiteY3" fmla="*/ 0 h 19050"/>
                <a:gd name="connsiteX4" fmla="*/ 9525 w 57150"/>
                <a:gd name="connsiteY4" fmla="*/ 0 h 19050"/>
                <a:gd name="connsiteX5" fmla="*/ 0 w 57150"/>
                <a:gd name="connsiteY5" fmla="*/ 9525 h 19050"/>
                <a:gd name="connsiteX6" fmla="*/ 9525 w 57150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9050">
                  <a:moveTo>
                    <a:pt x="9525" y="19050"/>
                  </a:moveTo>
                  <a:lnTo>
                    <a:pt x="47625" y="19050"/>
                  </a:lnTo>
                  <a:cubicBezTo>
                    <a:pt x="52864" y="19050"/>
                    <a:pt x="57150" y="14764"/>
                    <a:pt x="57150" y="9525"/>
                  </a:cubicBezTo>
                  <a:cubicBezTo>
                    <a:pt x="57150" y="4286"/>
                    <a:pt x="52864" y="0"/>
                    <a:pt x="47625" y="0"/>
                  </a:cubicBez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PA-任意多边形 47">
              <a:extLst>
                <a:ext uri="{FF2B5EF4-FFF2-40B4-BE49-F238E27FC236}">
                  <a16:creationId xmlns:a16="http://schemas.microsoft.com/office/drawing/2014/main" id="{451C65F3-9D34-4590-B59E-24C8699BC33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685616" y="3924300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PA-任意多边形 48">
              <a:extLst>
                <a:ext uri="{FF2B5EF4-FFF2-40B4-BE49-F238E27FC236}">
                  <a16:creationId xmlns:a16="http://schemas.microsoft.com/office/drawing/2014/main" id="{2427C21A-BD37-4DE9-8C29-6214082B0321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2685616" y="3962400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PA-任意多边形 49">
              <a:extLst>
                <a:ext uri="{FF2B5EF4-FFF2-40B4-BE49-F238E27FC236}">
                  <a16:creationId xmlns:a16="http://schemas.microsoft.com/office/drawing/2014/main" id="{0A3ED287-36BC-40FC-B34A-6F46D173B427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2590461" y="3828954"/>
              <a:ext cx="304704" cy="304895"/>
            </a:xfrm>
            <a:custGeom>
              <a:avLst/>
              <a:gdLst>
                <a:gd name="connsiteX0" fmla="*/ 304705 w 304704"/>
                <a:gd name="connsiteY0" fmla="*/ 266795 h 304895"/>
                <a:gd name="connsiteX1" fmla="*/ 304705 w 304704"/>
                <a:gd name="connsiteY1" fmla="*/ 142970 h 304895"/>
                <a:gd name="connsiteX2" fmla="*/ 304514 w 304704"/>
                <a:gd name="connsiteY2" fmla="*/ 141922 h 304895"/>
                <a:gd name="connsiteX3" fmla="*/ 304133 w 304704"/>
                <a:gd name="connsiteY3" fmla="*/ 140017 h 304895"/>
                <a:gd name="connsiteX4" fmla="*/ 303371 w 304704"/>
                <a:gd name="connsiteY4" fmla="*/ 138208 h 304895"/>
                <a:gd name="connsiteX5" fmla="*/ 302990 w 304704"/>
                <a:gd name="connsiteY5" fmla="*/ 137255 h 304895"/>
                <a:gd name="connsiteX6" fmla="*/ 302419 w 304704"/>
                <a:gd name="connsiteY6" fmla="*/ 136779 h 304895"/>
                <a:gd name="connsiteX7" fmla="*/ 301085 w 304704"/>
                <a:gd name="connsiteY7" fmla="*/ 135541 h 304895"/>
                <a:gd name="connsiteX8" fmla="*/ 301181 w 304704"/>
                <a:gd name="connsiteY8" fmla="*/ 135446 h 304895"/>
                <a:gd name="connsiteX9" fmla="*/ 257175 w 304704"/>
                <a:gd name="connsiteY9" fmla="*/ 100203 h 304895"/>
                <a:gd name="connsiteX10" fmla="*/ 257175 w 304704"/>
                <a:gd name="connsiteY10" fmla="*/ 20860 h 304895"/>
                <a:gd name="connsiteX11" fmla="*/ 236315 w 304704"/>
                <a:gd name="connsiteY11" fmla="*/ 0 h 304895"/>
                <a:gd name="connsiteX12" fmla="*/ 68390 w 304704"/>
                <a:gd name="connsiteY12" fmla="*/ 0 h 304895"/>
                <a:gd name="connsiteX13" fmla="*/ 47530 w 304704"/>
                <a:gd name="connsiteY13" fmla="*/ 20860 h 304895"/>
                <a:gd name="connsiteX14" fmla="*/ 47530 w 304704"/>
                <a:gd name="connsiteY14" fmla="*/ 100203 h 304895"/>
                <a:gd name="connsiteX15" fmla="*/ 3524 w 304704"/>
                <a:gd name="connsiteY15" fmla="*/ 135446 h 304895"/>
                <a:gd name="connsiteX16" fmla="*/ 3620 w 304704"/>
                <a:gd name="connsiteY16" fmla="*/ 135541 h 304895"/>
                <a:gd name="connsiteX17" fmla="*/ 2286 w 304704"/>
                <a:gd name="connsiteY17" fmla="*/ 136779 h 304895"/>
                <a:gd name="connsiteX18" fmla="*/ 1715 w 304704"/>
                <a:gd name="connsiteY18" fmla="*/ 137255 h 304895"/>
                <a:gd name="connsiteX19" fmla="*/ 1334 w 304704"/>
                <a:gd name="connsiteY19" fmla="*/ 138208 h 304895"/>
                <a:gd name="connsiteX20" fmla="*/ 572 w 304704"/>
                <a:gd name="connsiteY20" fmla="*/ 140017 h 304895"/>
                <a:gd name="connsiteX21" fmla="*/ 191 w 304704"/>
                <a:gd name="connsiteY21" fmla="*/ 141922 h 304895"/>
                <a:gd name="connsiteX22" fmla="*/ 0 w 304704"/>
                <a:gd name="connsiteY22" fmla="*/ 142970 h 304895"/>
                <a:gd name="connsiteX23" fmla="*/ 0 w 304704"/>
                <a:gd name="connsiteY23" fmla="*/ 277177 h 304895"/>
                <a:gd name="connsiteX24" fmla="*/ 27718 w 304704"/>
                <a:gd name="connsiteY24" fmla="*/ 304895 h 304895"/>
                <a:gd name="connsiteX25" fmla="*/ 47530 w 304704"/>
                <a:gd name="connsiteY25" fmla="*/ 304895 h 304895"/>
                <a:gd name="connsiteX26" fmla="*/ 57055 w 304704"/>
                <a:gd name="connsiteY26" fmla="*/ 295370 h 304895"/>
                <a:gd name="connsiteX27" fmla="*/ 47530 w 304704"/>
                <a:gd name="connsiteY27" fmla="*/ 285845 h 304895"/>
                <a:gd name="connsiteX28" fmla="*/ 27623 w 304704"/>
                <a:gd name="connsiteY28" fmla="*/ 285845 h 304895"/>
                <a:gd name="connsiteX29" fmla="*/ 18955 w 304704"/>
                <a:gd name="connsiteY29" fmla="*/ 277177 h 304895"/>
                <a:gd name="connsiteX30" fmla="*/ 18955 w 304704"/>
                <a:gd name="connsiteY30" fmla="*/ 161639 h 304895"/>
                <a:gd name="connsiteX31" fmla="*/ 127730 w 304704"/>
                <a:gd name="connsiteY31" fmla="*/ 239839 h 304895"/>
                <a:gd name="connsiteX32" fmla="*/ 128683 w 304704"/>
                <a:gd name="connsiteY32" fmla="*/ 240411 h 304895"/>
                <a:gd name="connsiteX33" fmla="*/ 152400 w 304704"/>
                <a:gd name="connsiteY33" fmla="*/ 247840 h 304895"/>
                <a:gd name="connsiteX34" fmla="*/ 176117 w 304704"/>
                <a:gd name="connsiteY34" fmla="*/ 240411 h 304895"/>
                <a:gd name="connsiteX35" fmla="*/ 177070 w 304704"/>
                <a:gd name="connsiteY35" fmla="*/ 239839 h 304895"/>
                <a:gd name="connsiteX36" fmla="*/ 285655 w 304704"/>
                <a:gd name="connsiteY36" fmla="*/ 161544 h 304895"/>
                <a:gd name="connsiteX37" fmla="*/ 285655 w 304704"/>
                <a:gd name="connsiteY37" fmla="*/ 277082 h 304895"/>
                <a:gd name="connsiteX38" fmla="*/ 276892 w 304704"/>
                <a:gd name="connsiteY38" fmla="*/ 285750 h 304895"/>
                <a:gd name="connsiteX39" fmla="*/ 257080 w 304704"/>
                <a:gd name="connsiteY39" fmla="*/ 285750 h 304895"/>
                <a:gd name="connsiteX40" fmla="*/ 247555 w 304704"/>
                <a:gd name="connsiteY40" fmla="*/ 295275 h 304895"/>
                <a:gd name="connsiteX41" fmla="*/ 257080 w 304704"/>
                <a:gd name="connsiteY41" fmla="*/ 304800 h 304895"/>
                <a:gd name="connsiteX42" fmla="*/ 276892 w 304704"/>
                <a:gd name="connsiteY42" fmla="*/ 304800 h 304895"/>
                <a:gd name="connsiteX43" fmla="*/ 304705 w 304704"/>
                <a:gd name="connsiteY43" fmla="*/ 277082 h 304895"/>
                <a:gd name="connsiteX44" fmla="*/ 304705 w 304704"/>
                <a:gd name="connsiteY44" fmla="*/ 266795 h 304895"/>
                <a:gd name="connsiteX45" fmla="*/ 47530 w 304704"/>
                <a:gd name="connsiteY45" fmla="*/ 158686 h 304895"/>
                <a:gd name="connsiteX46" fmla="*/ 25146 w 304704"/>
                <a:gd name="connsiteY46" fmla="*/ 142589 h 304895"/>
                <a:gd name="connsiteX47" fmla="*/ 47530 w 304704"/>
                <a:gd name="connsiteY47" fmla="*/ 124682 h 304895"/>
                <a:gd name="connsiteX48" fmla="*/ 47530 w 304704"/>
                <a:gd name="connsiteY48" fmla="*/ 158686 h 304895"/>
                <a:gd name="connsiteX49" fmla="*/ 238030 w 304704"/>
                <a:gd name="connsiteY49" fmla="*/ 172402 h 304895"/>
                <a:gd name="connsiteX50" fmla="*/ 166211 w 304704"/>
                <a:gd name="connsiteY50" fmla="*/ 224028 h 304895"/>
                <a:gd name="connsiteX51" fmla="*/ 138303 w 304704"/>
                <a:gd name="connsiteY51" fmla="*/ 224028 h 304895"/>
                <a:gd name="connsiteX52" fmla="*/ 66580 w 304704"/>
                <a:gd name="connsiteY52" fmla="*/ 172402 h 304895"/>
                <a:gd name="connsiteX53" fmla="*/ 66580 w 304704"/>
                <a:gd name="connsiteY53" fmla="*/ 20955 h 304895"/>
                <a:gd name="connsiteX54" fmla="*/ 68390 w 304704"/>
                <a:gd name="connsiteY54" fmla="*/ 19145 h 304895"/>
                <a:gd name="connsiteX55" fmla="*/ 236220 w 304704"/>
                <a:gd name="connsiteY55" fmla="*/ 19145 h 304895"/>
                <a:gd name="connsiteX56" fmla="*/ 238030 w 304704"/>
                <a:gd name="connsiteY56" fmla="*/ 20955 h 304895"/>
                <a:gd name="connsiteX57" fmla="*/ 238030 w 304704"/>
                <a:gd name="connsiteY57" fmla="*/ 172402 h 304895"/>
                <a:gd name="connsiteX58" fmla="*/ 257080 w 304704"/>
                <a:gd name="connsiteY58" fmla="*/ 158686 h 304895"/>
                <a:gd name="connsiteX59" fmla="*/ 257080 w 304704"/>
                <a:gd name="connsiteY59" fmla="*/ 124777 h 304895"/>
                <a:gd name="connsiteX60" fmla="*/ 279464 w 304704"/>
                <a:gd name="connsiteY60" fmla="*/ 142684 h 304895"/>
                <a:gd name="connsiteX61" fmla="*/ 257080 w 304704"/>
                <a:gd name="connsiteY61" fmla="*/ 158686 h 30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04704" h="304895">
                  <a:moveTo>
                    <a:pt x="304705" y="266795"/>
                  </a:moveTo>
                  <a:lnTo>
                    <a:pt x="304705" y="142970"/>
                  </a:lnTo>
                  <a:cubicBezTo>
                    <a:pt x="304705" y="142589"/>
                    <a:pt x="304514" y="142303"/>
                    <a:pt x="304514" y="141922"/>
                  </a:cubicBezTo>
                  <a:cubicBezTo>
                    <a:pt x="304419" y="141256"/>
                    <a:pt x="304324" y="140684"/>
                    <a:pt x="304133" y="140017"/>
                  </a:cubicBezTo>
                  <a:cubicBezTo>
                    <a:pt x="303943" y="139351"/>
                    <a:pt x="303657" y="138779"/>
                    <a:pt x="303371" y="138208"/>
                  </a:cubicBezTo>
                  <a:cubicBezTo>
                    <a:pt x="303181" y="137922"/>
                    <a:pt x="303181" y="137541"/>
                    <a:pt x="302990" y="137255"/>
                  </a:cubicBezTo>
                  <a:cubicBezTo>
                    <a:pt x="302800" y="137065"/>
                    <a:pt x="302609" y="136969"/>
                    <a:pt x="302419" y="136779"/>
                  </a:cubicBezTo>
                  <a:cubicBezTo>
                    <a:pt x="302038" y="136303"/>
                    <a:pt x="301562" y="135922"/>
                    <a:pt x="301085" y="135541"/>
                  </a:cubicBezTo>
                  <a:lnTo>
                    <a:pt x="301181" y="135446"/>
                  </a:lnTo>
                  <a:lnTo>
                    <a:pt x="257175" y="100203"/>
                  </a:lnTo>
                  <a:lnTo>
                    <a:pt x="257175" y="20860"/>
                  </a:lnTo>
                  <a:cubicBezTo>
                    <a:pt x="257175" y="9334"/>
                    <a:pt x="247841" y="0"/>
                    <a:pt x="236315" y="0"/>
                  </a:cubicBezTo>
                  <a:lnTo>
                    <a:pt x="68390" y="0"/>
                  </a:lnTo>
                  <a:cubicBezTo>
                    <a:pt x="56864" y="0"/>
                    <a:pt x="47530" y="9334"/>
                    <a:pt x="47530" y="20860"/>
                  </a:cubicBezTo>
                  <a:lnTo>
                    <a:pt x="47530" y="100203"/>
                  </a:lnTo>
                  <a:lnTo>
                    <a:pt x="3524" y="135446"/>
                  </a:lnTo>
                  <a:lnTo>
                    <a:pt x="3620" y="135541"/>
                  </a:lnTo>
                  <a:cubicBezTo>
                    <a:pt x="3143" y="135922"/>
                    <a:pt x="2667" y="136303"/>
                    <a:pt x="2286" y="136779"/>
                  </a:cubicBezTo>
                  <a:cubicBezTo>
                    <a:pt x="2096" y="136969"/>
                    <a:pt x="1905" y="137065"/>
                    <a:pt x="1715" y="137255"/>
                  </a:cubicBezTo>
                  <a:cubicBezTo>
                    <a:pt x="1524" y="137541"/>
                    <a:pt x="1429" y="137922"/>
                    <a:pt x="1334" y="138208"/>
                  </a:cubicBezTo>
                  <a:cubicBezTo>
                    <a:pt x="1048" y="138779"/>
                    <a:pt x="762" y="139351"/>
                    <a:pt x="572" y="140017"/>
                  </a:cubicBezTo>
                  <a:cubicBezTo>
                    <a:pt x="381" y="140684"/>
                    <a:pt x="286" y="141256"/>
                    <a:pt x="191" y="141922"/>
                  </a:cubicBezTo>
                  <a:cubicBezTo>
                    <a:pt x="191" y="142303"/>
                    <a:pt x="0" y="142589"/>
                    <a:pt x="0" y="142970"/>
                  </a:cubicBezTo>
                  <a:lnTo>
                    <a:pt x="0" y="277177"/>
                  </a:lnTo>
                  <a:cubicBezTo>
                    <a:pt x="0" y="292513"/>
                    <a:pt x="12478" y="304895"/>
                    <a:pt x="27718" y="304895"/>
                  </a:cubicBezTo>
                  <a:lnTo>
                    <a:pt x="47530" y="304895"/>
                  </a:lnTo>
                  <a:cubicBezTo>
                    <a:pt x="52769" y="304895"/>
                    <a:pt x="57055" y="300609"/>
                    <a:pt x="57055" y="295370"/>
                  </a:cubicBezTo>
                  <a:cubicBezTo>
                    <a:pt x="57055" y="290131"/>
                    <a:pt x="52769" y="285845"/>
                    <a:pt x="47530" y="285845"/>
                  </a:cubicBezTo>
                  <a:lnTo>
                    <a:pt x="27623" y="285845"/>
                  </a:lnTo>
                  <a:cubicBezTo>
                    <a:pt x="22860" y="285845"/>
                    <a:pt x="18955" y="281940"/>
                    <a:pt x="18955" y="277177"/>
                  </a:cubicBezTo>
                  <a:lnTo>
                    <a:pt x="18955" y="161639"/>
                  </a:lnTo>
                  <a:lnTo>
                    <a:pt x="127730" y="239839"/>
                  </a:lnTo>
                  <a:cubicBezTo>
                    <a:pt x="128016" y="240030"/>
                    <a:pt x="128302" y="240221"/>
                    <a:pt x="128683" y="240411"/>
                  </a:cubicBezTo>
                  <a:cubicBezTo>
                    <a:pt x="137541" y="245364"/>
                    <a:pt x="144971" y="247840"/>
                    <a:pt x="152400" y="247840"/>
                  </a:cubicBezTo>
                  <a:cubicBezTo>
                    <a:pt x="159830" y="247840"/>
                    <a:pt x="167259" y="245364"/>
                    <a:pt x="176117" y="240411"/>
                  </a:cubicBezTo>
                  <a:cubicBezTo>
                    <a:pt x="176403" y="240221"/>
                    <a:pt x="176784" y="240030"/>
                    <a:pt x="177070" y="239839"/>
                  </a:cubicBezTo>
                  <a:lnTo>
                    <a:pt x="285655" y="161544"/>
                  </a:lnTo>
                  <a:lnTo>
                    <a:pt x="285655" y="277082"/>
                  </a:lnTo>
                  <a:cubicBezTo>
                    <a:pt x="285655" y="281845"/>
                    <a:pt x="281749" y="285750"/>
                    <a:pt x="276892" y="285750"/>
                  </a:cubicBezTo>
                  <a:lnTo>
                    <a:pt x="257080" y="285750"/>
                  </a:lnTo>
                  <a:cubicBezTo>
                    <a:pt x="251841" y="285750"/>
                    <a:pt x="247555" y="290036"/>
                    <a:pt x="247555" y="295275"/>
                  </a:cubicBezTo>
                  <a:cubicBezTo>
                    <a:pt x="247555" y="300514"/>
                    <a:pt x="251841" y="304800"/>
                    <a:pt x="257080" y="304800"/>
                  </a:cubicBezTo>
                  <a:lnTo>
                    <a:pt x="276892" y="304800"/>
                  </a:lnTo>
                  <a:cubicBezTo>
                    <a:pt x="292227" y="304800"/>
                    <a:pt x="304705" y="292322"/>
                    <a:pt x="304705" y="277082"/>
                  </a:cubicBezTo>
                  <a:lnTo>
                    <a:pt x="304705" y="266795"/>
                  </a:lnTo>
                  <a:close/>
                  <a:moveTo>
                    <a:pt x="47530" y="158686"/>
                  </a:moveTo>
                  <a:lnTo>
                    <a:pt x="25146" y="142589"/>
                  </a:lnTo>
                  <a:lnTo>
                    <a:pt x="47530" y="124682"/>
                  </a:lnTo>
                  <a:lnTo>
                    <a:pt x="47530" y="158686"/>
                  </a:lnTo>
                  <a:close/>
                  <a:moveTo>
                    <a:pt x="238030" y="172402"/>
                  </a:moveTo>
                  <a:lnTo>
                    <a:pt x="166211" y="224028"/>
                  </a:lnTo>
                  <a:cubicBezTo>
                    <a:pt x="154876" y="230314"/>
                    <a:pt x="149733" y="230314"/>
                    <a:pt x="138303" y="224028"/>
                  </a:cubicBezTo>
                  <a:lnTo>
                    <a:pt x="66580" y="172402"/>
                  </a:lnTo>
                  <a:lnTo>
                    <a:pt x="66580" y="20955"/>
                  </a:lnTo>
                  <a:cubicBezTo>
                    <a:pt x="66580" y="20002"/>
                    <a:pt x="67437" y="19145"/>
                    <a:pt x="68390" y="19145"/>
                  </a:cubicBezTo>
                  <a:lnTo>
                    <a:pt x="236220" y="19145"/>
                  </a:lnTo>
                  <a:cubicBezTo>
                    <a:pt x="237173" y="19145"/>
                    <a:pt x="238030" y="20002"/>
                    <a:pt x="238030" y="20955"/>
                  </a:cubicBezTo>
                  <a:lnTo>
                    <a:pt x="238030" y="172402"/>
                  </a:lnTo>
                  <a:close/>
                  <a:moveTo>
                    <a:pt x="257080" y="158686"/>
                  </a:moveTo>
                  <a:lnTo>
                    <a:pt x="257080" y="124777"/>
                  </a:lnTo>
                  <a:lnTo>
                    <a:pt x="279464" y="142684"/>
                  </a:lnTo>
                  <a:lnTo>
                    <a:pt x="257080" y="1586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PA-文本框 2">
            <a:extLst>
              <a:ext uri="{FF2B5EF4-FFF2-40B4-BE49-F238E27FC236}">
                <a16:creationId xmlns:a16="http://schemas.microsoft.com/office/drawing/2014/main" id="{F0DCDDD6-9C4F-44B9-ABCB-BE80B73CF05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781909" y="4231495"/>
            <a:ext cx="1649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亲和力</a:t>
            </a:r>
          </a:p>
        </p:txBody>
      </p:sp>
      <p:sp>
        <p:nvSpPr>
          <p:cNvPr id="5" name="PA-文本框 4">
            <a:extLst>
              <a:ext uri="{FF2B5EF4-FFF2-40B4-BE49-F238E27FC236}">
                <a16:creationId xmlns:a16="http://schemas.microsoft.com/office/drawing/2014/main" id="{49A88220-BF30-42B7-B8C6-DEDB866F710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781910" y="4533076"/>
            <a:ext cx="4056474" cy="285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多与同事、伙伴交流沟通，加强自身亲和力。</a:t>
            </a:r>
          </a:p>
        </p:txBody>
      </p:sp>
      <p:grpSp>
        <p:nvGrpSpPr>
          <p:cNvPr id="51" name="PA-图形 384">
            <a:extLst>
              <a:ext uri="{FF2B5EF4-FFF2-40B4-BE49-F238E27FC236}">
                <a16:creationId xmlns:a16="http://schemas.microsoft.com/office/drawing/2014/main" id="{49607F3B-B692-4444-B1C2-EA03EFC6855E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257619" y="4285365"/>
            <a:ext cx="304800" cy="304800"/>
            <a:chOff x="4247716" y="2171700"/>
            <a:chExt cx="304800" cy="304800"/>
          </a:xfrm>
          <a:solidFill>
            <a:srgbClr val="00B0F0"/>
          </a:solidFill>
        </p:grpSpPr>
        <p:sp>
          <p:nvSpPr>
            <p:cNvPr id="52" name="PA-任意多边形 51">
              <a:extLst>
                <a:ext uri="{FF2B5EF4-FFF2-40B4-BE49-F238E27FC236}">
                  <a16:creationId xmlns:a16="http://schemas.microsoft.com/office/drawing/2014/main" id="{044AE71F-06FE-4130-987B-1594024E2A9D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342966" y="2409825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PA-任意多边形 52">
              <a:extLst>
                <a:ext uri="{FF2B5EF4-FFF2-40B4-BE49-F238E27FC236}">
                  <a16:creationId xmlns:a16="http://schemas.microsoft.com/office/drawing/2014/main" id="{BFFB5923-7FEF-4C06-B4CE-08E46FEAC9FD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342966" y="2371725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PA-任意多边形 53">
              <a:extLst>
                <a:ext uri="{FF2B5EF4-FFF2-40B4-BE49-F238E27FC236}">
                  <a16:creationId xmlns:a16="http://schemas.microsoft.com/office/drawing/2014/main" id="{F8D2E83F-CAE6-4377-A6E8-FB8D27D1B75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4953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PA-任意多边形 54">
              <a:extLst>
                <a:ext uri="{FF2B5EF4-FFF2-40B4-BE49-F238E27FC236}">
                  <a16:creationId xmlns:a16="http://schemas.microsoft.com/office/drawing/2014/main" id="{3AE7F248-7461-40B8-BD42-FBC77F30CF27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4572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PA-任意多边形 55">
              <a:extLst>
                <a:ext uri="{FF2B5EF4-FFF2-40B4-BE49-F238E27FC236}">
                  <a16:creationId xmlns:a16="http://schemas.microsoft.com/office/drawing/2014/main" id="{5E3F7CA6-CB62-41AF-86D9-76C8AB71CE0C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44191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PA-任意多边形 56">
              <a:extLst>
                <a:ext uri="{FF2B5EF4-FFF2-40B4-BE49-F238E27FC236}">
                  <a16:creationId xmlns:a16="http://schemas.microsoft.com/office/drawing/2014/main" id="{FFD7CFAE-7AD8-43A5-AFF2-70F0F5B694E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247716" y="2171700"/>
              <a:ext cx="304800" cy="304800"/>
            </a:xfrm>
            <a:custGeom>
              <a:avLst/>
              <a:gdLst>
                <a:gd name="connsiteX0" fmla="*/ 285750 w 304800"/>
                <a:gd name="connsiteY0" fmla="*/ 76200 h 304800"/>
                <a:gd name="connsiteX1" fmla="*/ 257175 w 304800"/>
                <a:gd name="connsiteY1" fmla="*/ 76200 h 304800"/>
                <a:gd name="connsiteX2" fmla="*/ 257175 w 304800"/>
                <a:gd name="connsiteY2" fmla="*/ 19050 h 304800"/>
                <a:gd name="connsiteX3" fmla="*/ 238125 w 304800"/>
                <a:gd name="connsiteY3" fmla="*/ 0 h 304800"/>
                <a:gd name="connsiteX4" fmla="*/ 66675 w 304800"/>
                <a:gd name="connsiteY4" fmla="*/ 0 h 304800"/>
                <a:gd name="connsiteX5" fmla="*/ 47625 w 304800"/>
                <a:gd name="connsiteY5" fmla="*/ 19050 h 304800"/>
                <a:gd name="connsiteX6" fmla="*/ 47625 w 304800"/>
                <a:gd name="connsiteY6" fmla="*/ 76200 h 304800"/>
                <a:gd name="connsiteX7" fmla="*/ 19050 w 304800"/>
                <a:gd name="connsiteY7" fmla="*/ 76200 h 304800"/>
                <a:gd name="connsiteX8" fmla="*/ 0 w 304800"/>
                <a:gd name="connsiteY8" fmla="*/ 95250 h 304800"/>
                <a:gd name="connsiteX9" fmla="*/ 0 w 304800"/>
                <a:gd name="connsiteY9" fmla="*/ 209550 h 304800"/>
                <a:gd name="connsiteX10" fmla="*/ 19050 w 304800"/>
                <a:gd name="connsiteY10" fmla="*/ 228600 h 304800"/>
                <a:gd name="connsiteX11" fmla="*/ 47625 w 304800"/>
                <a:gd name="connsiteY11" fmla="*/ 228600 h 304800"/>
                <a:gd name="connsiteX12" fmla="*/ 47625 w 304800"/>
                <a:gd name="connsiteY12" fmla="*/ 285750 h 304800"/>
                <a:gd name="connsiteX13" fmla="*/ 66675 w 304800"/>
                <a:gd name="connsiteY13" fmla="*/ 304800 h 304800"/>
                <a:gd name="connsiteX14" fmla="*/ 238125 w 304800"/>
                <a:gd name="connsiteY14" fmla="*/ 304800 h 304800"/>
                <a:gd name="connsiteX15" fmla="*/ 257175 w 304800"/>
                <a:gd name="connsiteY15" fmla="*/ 285750 h 304800"/>
                <a:gd name="connsiteX16" fmla="*/ 257175 w 304800"/>
                <a:gd name="connsiteY16" fmla="*/ 228600 h 304800"/>
                <a:gd name="connsiteX17" fmla="*/ 285750 w 304800"/>
                <a:gd name="connsiteY17" fmla="*/ 228600 h 304800"/>
                <a:gd name="connsiteX18" fmla="*/ 304800 w 304800"/>
                <a:gd name="connsiteY18" fmla="*/ 209550 h 304800"/>
                <a:gd name="connsiteX19" fmla="*/ 304800 w 304800"/>
                <a:gd name="connsiteY19" fmla="*/ 95250 h 304800"/>
                <a:gd name="connsiteX20" fmla="*/ 285750 w 304800"/>
                <a:gd name="connsiteY20" fmla="*/ 76200 h 304800"/>
                <a:gd name="connsiteX21" fmla="*/ 66675 w 304800"/>
                <a:gd name="connsiteY21" fmla="*/ 19050 h 304800"/>
                <a:gd name="connsiteX22" fmla="*/ 238125 w 304800"/>
                <a:gd name="connsiteY22" fmla="*/ 19050 h 304800"/>
                <a:gd name="connsiteX23" fmla="*/ 238125 w 304800"/>
                <a:gd name="connsiteY23" fmla="*/ 76200 h 304800"/>
                <a:gd name="connsiteX24" fmla="*/ 66675 w 304800"/>
                <a:gd name="connsiteY24" fmla="*/ 76200 h 304800"/>
                <a:gd name="connsiteX25" fmla="*/ 66675 w 304800"/>
                <a:gd name="connsiteY25" fmla="*/ 19050 h 304800"/>
                <a:gd name="connsiteX26" fmla="*/ 238125 w 304800"/>
                <a:gd name="connsiteY26" fmla="*/ 285750 h 304800"/>
                <a:gd name="connsiteX27" fmla="*/ 238125 w 304800"/>
                <a:gd name="connsiteY27" fmla="*/ 285750 h 304800"/>
                <a:gd name="connsiteX28" fmla="*/ 219075 w 304800"/>
                <a:gd name="connsiteY28" fmla="*/ 285750 h 304800"/>
                <a:gd name="connsiteX29" fmla="*/ 66675 w 304800"/>
                <a:gd name="connsiteY29" fmla="*/ 285750 h 304800"/>
                <a:gd name="connsiteX30" fmla="*/ 66675 w 304800"/>
                <a:gd name="connsiteY30" fmla="*/ 171450 h 304800"/>
                <a:gd name="connsiteX31" fmla="*/ 219075 w 304800"/>
                <a:gd name="connsiteY31" fmla="*/ 171450 h 304800"/>
                <a:gd name="connsiteX32" fmla="*/ 238125 w 304800"/>
                <a:gd name="connsiteY32" fmla="*/ 171450 h 304800"/>
                <a:gd name="connsiteX33" fmla="*/ 238125 w 304800"/>
                <a:gd name="connsiteY33" fmla="*/ 285750 h 304800"/>
                <a:gd name="connsiteX34" fmla="*/ 285750 w 304800"/>
                <a:gd name="connsiteY34" fmla="*/ 209550 h 304800"/>
                <a:gd name="connsiteX35" fmla="*/ 257175 w 304800"/>
                <a:gd name="connsiteY35" fmla="*/ 209550 h 304800"/>
                <a:gd name="connsiteX36" fmla="*/ 257175 w 304800"/>
                <a:gd name="connsiteY36" fmla="*/ 171450 h 304800"/>
                <a:gd name="connsiteX37" fmla="*/ 238125 w 304800"/>
                <a:gd name="connsiteY37" fmla="*/ 152400 h 304800"/>
                <a:gd name="connsiteX38" fmla="*/ 66675 w 304800"/>
                <a:gd name="connsiteY38" fmla="*/ 152400 h 304800"/>
                <a:gd name="connsiteX39" fmla="*/ 47625 w 304800"/>
                <a:gd name="connsiteY39" fmla="*/ 171450 h 304800"/>
                <a:gd name="connsiteX40" fmla="*/ 47625 w 304800"/>
                <a:gd name="connsiteY40" fmla="*/ 209550 h 304800"/>
                <a:gd name="connsiteX41" fmla="*/ 19050 w 304800"/>
                <a:gd name="connsiteY41" fmla="*/ 209550 h 304800"/>
                <a:gd name="connsiteX42" fmla="*/ 19050 w 304800"/>
                <a:gd name="connsiteY42" fmla="*/ 95250 h 304800"/>
                <a:gd name="connsiteX43" fmla="*/ 285750 w 304800"/>
                <a:gd name="connsiteY43" fmla="*/ 95250 h 304800"/>
                <a:gd name="connsiteX44" fmla="*/ 285750 w 304800"/>
                <a:gd name="connsiteY44" fmla="*/ 2095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04800" h="304800">
                  <a:moveTo>
                    <a:pt x="285750" y="76200"/>
                  </a:moveTo>
                  <a:lnTo>
                    <a:pt x="257175" y="76200"/>
                  </a:lnTo>
                  <a:lnTo>
                    <a:pt x="257175" y="19050"/>
                  </a:lnTo>
                  <a:cubicBezTo>
                    <a:pt x="257175" y="8573"/>
                    <a:pt x="248603" y="0"/>
                    <a:pt x="238125" y="0"/>
                  </a:cubicBezTo>
                  <a:lnTo>
                    <a:pt x="66675" y="0"/>
                  </a:lnTo>
                  <a:cubicBezTo>
                    <a:pt x="56197" y="0"/>
                    <a:pt x="47625" y="8573"/>
                    <a:pt x="47625" y="19050"/>
                  </a:cubicBezTo>
                  <a:lnTo>
                    <a:pt x="47625" y="76200"/>
                  </a:lnTo>
                  <a:lnTo>
                    <a:pt x="19050" y="76200"/>
                  </a:lnTo>
                  <a:cubicBezTo>
                    <a:pt x="8572" y="76200"/>
                    <a:pt x="0" y="84773"/>
                    <a:pt x="0" y="95250"/>
                  </a:cubicBezTo>
                  <a:lnTo>
                    <a:pt x="0" y="209550"/>
                  </a:lnTo>
                  <a:cubicBezTo>
                    <a:pt x="0" y="220028"/>
                    <a:pt x="8572" y="228600"/>
                    <a:pt x="19050" y="228600"/>
                  </a:cubicBezTo>
                  <a:lnTo>
                    <a:pt x="47625" y="228600"/>
                  </a:lnTo>
                  <a:lnTo>
                    <a:pt x="47625" y="285750"/>
                  </a:lnTo>
                  <a:cubicBezTo>
                    <a:pt x="47625" y="296228"/>
                    <a:pt x="56197" y="304800"/>
                    <a:pt x="66675" y="304800"/>
                  </a:cubicBezTo>
                  <a:lnTo>
                    <a:pt x="238125" y="304800"/>
                  </a:lnTo>
                  <a:cubicBezTo>
                    <a:pt x="248603" y="304800"/>
                    <a:pt x="257175" y="296228"/>
                    <a:pt x="257175" y="285750"/>
                  </a:cubicBezTo>
                  <a:lnTo>
                    <a:pt x="257175" y="228600"/>
                  </a:lnTo>
                  <a:lnTo>
                    <a:pt x="285750" y="228600"/>
                  </a:lnTo>
                  <a:cubicBezTo>
                    <a:pt x="296228" y="228600"/>
                    <a:pt x="304800" y="220028"/>
                    <a:pt x="304800" y="209550"/>
                  </a:cubicBezTo>
                  <a:lnTo>
                    <a:pt x="304800" y="95250"/>
                  </a:lnTo>
                  <a:cubicBezTo>
                    <a:pt x="304800" y="84773"/>
                    <a:pt x="296228" y="76200"/>
                    <a:pt x="285750" y="76200"/>
                  </a:cubicBezTo>
                  <a:close/>
                  <a:moveTo>
                    <a:pt x="66675" y="19050"/>
                  </a:moveTo>
                  <a:lnTo>
                    <a:pt x="238125" y="19050"/>
                  </a:lnTo>
                  <a:lnTo>
                    <a:pt x="238125" y="76200"/>
                  </a:lnTo>
                  <a:lnTo>
                    <a:pt x="66675" y="76200"/>
                  </a:lnTo>
                  <a:lnTo>
                    <a:pt x="66675" y="19050"/>
                  </a:lnTo>
                  <a:close/>
                  <a:moveTo>
                    <a:pt x="238125" y="285750"/>
                  </a:moveTo>
                  <a:lnTo>
                    <a:pt x="238125" y="285750"/>
                  </a:lnTo>
                  <a:lnTo>
                    <a:pt x="219075" y="285750"/>
                  </a:lnTo>
                  <a:lnTo>
                    <a:pt x="66675" y="285750"/>
                  </a:lnTo>
                  <a:lnTo>
                    <a:pt x="66675" y="171450"/>
                  </a:lnTo>
                  <a:lnTo>
                    <a:pt x="219075" y="171450"/>
                  </a:lnTo>
                  <a:lnTo>
                    <a:pt x="238125" y="171450"/>
                  </a:lnTo>
                  <a:lnTo>
                    <a:pt x="238125" y="285750"/>
                  </a:lnTo>
                  <a:close/>
                  <a:moveTo>
                    <a:pt x="285750" y="209550"/>
                  </a:moveTo>
                  <a:lnTo>
                    <a:pt x="257175" y="209550"/>
                  </a:lnTo>
                  <a:lnTo>
                    <a:pt x="257175" y="171450"/>
                  </a:lnTo>
                  <a:cubicBezTo>
                    <a:pt x="257175" y="160973"/>
                    <a:pt x="248603" y="152400"/>
                    <a:pt x="238125" y="152400"/>
                  </a:cubicBezTo>
                  <a:lnTo>
                    <a:pt x="66675" y="152400"/>
                  </a:lnTo>
                  <a:cubicBezTo>
                    <a:pt x="56197" y="152400"/>
                    <a:pt x="47625" y="160973"/>
                    <a:pt x="47625" y="171450"/>
                  </a:cubicBezTo>
                  <a:lnTo>
                    <a:pt x="47625" y="209550"/>
                  </a:lnTo>
                  <a:lnTo>
                    <a:pt x="19050" y="209550"/>
                  </a:lnTo>
                  <a:lnTo>
                    <a:pt x="19050" y="95250"/>
                  </a:lnTo>
                  <a:lnTo>
                    <a:pt x="285750" y="95250"/>
                  </a:lnTo>
                  <a:lnTo>
                    <a:pt x="285750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48515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6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67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10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16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6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67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16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53" presetClass="entr" presetSubtype="16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67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67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22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67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67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28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67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67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3" autoRev="1" fill="hold">
                                          <p:stCondLst>
                                            <p:cond delay="26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34" dur="133" autoRev="1" fill="hold">
                                          <p:stCondLst>
                                            <p:cond delay="53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3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16000" decel="8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47" dur="1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16000" decel="84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62" dur="1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entr" presetSubtype="0" decel="100000" fill="hold" grpId="0" nodeType="withEffect">
                                  <p:stCondLst>
                                    <p:cond delay="15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accel="16000" decel="8400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77" dur="1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entr" presetSubtype="0" decel="100000" fill="hold" grpId="0" nodeType="withEffect">
                                  <p:stCondLst>
                                    <p:cond delay="18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33" grpId="0" animBg="1"/>
      <p:bldP spid="34" grpId="0" animBg="1"/>
      <p:bldP spid="35" grpId="0" animBg="1"/>
      <p:bldP spid="40" grpId="0" animBg="1"/>
      <p:bldP spid="10" grpId="0"/>
      <p:bldP spid="11" grpId="0"/>
      <p:bldP spid="7" grpId="0"/>
      <p:bldP spid="9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C668A976-66C3-4BEA-952B-EE95BD2326E5}"/>
              </a:ext>
            </a:extLst>
          </p:cNvPr>
          <p:cNvPicPr>
            <a:picLocks noChangeAspect="1"/>
          </p:cNvPicPr>
          <p:nvPr/>
        </p:nvPicPr>
        <p:blipFill>
          <a:blip r:embed="rId2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sp>
        <p:nvSpPr>
          <p:cNvPr id="3" name="Picture 1-mask">
            <a:extLst>
              <a:ext uri="{FF2B5EF4-FFF2-40B4-BE49-F238E27FC236}">
                <a16:creationId xmlns:a16="http://schemas.microsoft.com/office/drawing/2014/main" id="{F2D2AC4D-038F-4A92-960D-82638AC56D04}"/>
              </a:ext>
            </a:extLst>
          </p:cNvPr>
          <p:cNvSpPr/>
          <p:nvPr/>
        </p:nvSpPr>
        <p:spPr>
          <a:xfrm>
            <a:off x="-12700" y="-2053"/>
            <a:ext cx="12217400" cy="6862106"/>
          </a:xfrm>
          <a:prstGeom prst="rect">
            <a:avLst/>
          </a:prstGeom>
          <a:solidFill>
            <a:srgbClr val="000000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82A2905-A65D-4CF1-9878-169F99150196}"/>
              </a:ext>
            </a:extLst>
          </p:cNvPr>
          <p:cNvSpPr/>
          <p:nvPr/>
        </p:nvSpPr>
        <p:spPr>
          <a:xfrm>
            <a:off x="-38100" y="-16320"/>
            <a:ext cx="2501900" cy="689064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图形 2">
            <a:extLst>
              <a:ext uri="{FF2B5EF4-FFF2-40B4-BE49-F238E27FC236}">
                <a16:creationId xmlns:a16="http://schemas.microsoft.com/office/drawing/2014/main" id="{8C8B349B-9728-4C32-8006-1FC222C490D7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C80144C-7E93-400C-9D9D-D84A6F3E79CF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92ADDF7-3278-42F6-8C15-BDC4596F46CE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D9FCCD0-CD3A-4978-8050-6F6E6D30EC50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71D4C0C3-DB44-4A68-AC98-F178F77301C5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12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7FF445B-3D72-4BDE-A70B-5C3417E63D8D}"/>
              </a:ext>
            </a:extLst>
          </p:cNvPr>
          <p:cNvSpPr/>
          <p:nvPr/>
        </p:nvSpPr>
        <p:spPr>
          <a:xfrm>
            <a:off x="1212851" y="1828800"/>
            <a:ext cx="5014694" cy="3744686"/>
          </a:xfrm>
          <a:prstGeom prst="roundRect">
            <a:avLst>
              <a:gd name="adj" fmla="val 3833"/>
            </a:avLst>
          </a:prstGeom>
          <a:solidFill>
            <a:schemeClr val="lt1"/>
          </a:solidFill>
          <a:ln>
            <a:noFill/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D4C63EA-AF01-4DD8-B696-9DC2E6202F88}"/>
              </a:ext>
            </a:extLst>
          </p:cNvPr>
          <p:cNvGrpSpPr/>
          <p:nvPr/>
        </p:nvGrpSpPr>
        <p:grpSpPr>
          <a:xfrm>
            <a:off x="6843200" y="1828800"/>
            <a:ext cx="474916" cy="474916"/>
            <a:chOff x="6843200" y="1828800"/>
            <a:chExt cx="474916" cy="474916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79AB1901-B54B-45DE-9165-0DD0D57D0FD2}"/>
                </a:ext>
              </a:extLst>
            </p:cNvPr>
            <p:cNvSpPr/>
            <p:nvPr/>
          </p:nvSpPr>
          <p:spPr>
            <a:xfrm>
              <a:off x="6843200" y="1828800"/>
              <a:ext cx="474916" cy="47491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50800" dir="5400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图形 2">
              <a:extLst>
                <a:ext uri="{FF2B5EF4-FFF2-40B4-BE49-F238E27FC236}">
                  <a16:creationId xmlns:a16="http://schemas.microsoft.com/office/drawing/2014/main" id="{30E39184-08D1-4D26-AE00-3D1D03A9D5C1}"/>
                </a:ext>
              </a:extLst>
            </p:cNvPr>
            <p:cNvGrpSpPr/>
            <p:nvPr/>
          </p:nvGrpSpPr>
          <p:grpSpPr>
            <a:xfrm>
              <a:off x="6951086" y="1948878"/>
              <a:ext cx="259144" cy="234760"/>
              <a:chOff x="5395795" y="2752725"/>
              <a:chExt cx="304917" cy="276225"/>
            </a:xfrm>
            <a:solidFill>
              <a:schemeClr val="bg1"/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7C0487B-E30B-46CD-B2A7-948E607C6032}"/>
                  </a:ext>
                </a:extLst>
              </p:cNvPr>
              <p:cNvSpPr/>
              <p:nvPr/>
            </p:nvSpPr>
            <p:spPr>
              <a:xfrm>
                <a:off x="5443537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75FA975C-76E7-45B3-B359-7C9B18EC5DD2}"/>
                  </a:ext>
                </a:extLst>
              </p:cNvPr>
              <p:cNvSpPr/>
              <p:nvPr/>
            </p:nvSpPr>
            <p:spPr>
              <a:xfrm>
                <a:off x="5395795" y="2867045"/>
                <a:ext cx="76316" cy="123804"/>
              </a:xfrm>
              <a:custGeom>
                <a:avLst/>
                <a:gdLst>
                  <a:gd name="connsiteX0" fmla="*/ 10117 w 76316"/>
                  <a:gd name="connsiteY0" fmla="*/ 123805 h 123804"/>
                  <a:gd name="connsiteX1" fmla="*/ 66791 w 76316"/>
                  <a:gd name="connsiteY1" fmla="*/ 123805 h 123804"/>
                  <a:gd name="connsiteX2" fmla="*/ 76316 w 76316"/>
                  <a:gd name="connsiteY2" fmla="*/ 114280 h 123804"/>
                  <a:gd name="connsiteX3" fmla="*/ 66791 w 76316"/>
                  <a:gd name="connsiteY3" fmla="*/ 104755 h 123804"/>
                  <a:gd name="connsiteX4" fmla="*/ 57266 w 76316"/>
                  <a:gd name="connsiteY4" fmla="*/ 104755 h 123804"/>
                  <a:gd name="connsiteX5" fmla="*/ 57266 w 76316"/>
                  <a:gd name="connsiteY5" fmla="*/ 76180 h 123804"/>
                  <a:gd name="connsiteX6" fmla="*/ 47741 w 76316"/>
                  <a:gd name="connsiteY6" fmla="*/ 66655 h 123804"/>
                  <a:gd name="connsiteX7" fmla="*/ 38216 w 76316"/>
                  <a:gd name="connsiteY7" fmla="*/ 76180 h 123804"/>
                  <a:gd name="connsiteX8" fmla="*/ 38216 w 76316"/>
                  <a:gd name="connsiteY8" fmla="*/ 104755 h 123804"/>
                  <a:gd name="connsiteX9" fmla="*/ 19166 w 76316"/>
                  <a:gd name="connsiteY9" fmla="*/ 104755 h 123804"/>
                  <a:gd name="connsiteX10" fmla="*/ 30120 w 76316"/>
                  <a:gd name="connsiteY10" fmla="*/ 32841 h 123804"/>
                  <a:gd name="connsiteX11" fmla="*/ 32406 w 76316"/>
                  <a:gd name="connsiteY11" fmla="*/ 32841 h 123804"/>
                  <a:gd name="connsiteX12" fmla="*/ 65172 w 76316"/>
                  <a:gd name="connsiteY12" fmla="*/ 13791 h 123804"/>
                  <a:gd name="connsiteX13" fmla="*/ 60981 w 76316"/>
                  <a:gd name="connsiteY13" fmla="*/ 1028 h 123804"/>
                  <a:gd name="connsiteX14" fmla="*/ 48217 w 76316"/>
                  <a:gd name="connsiteY14" fmla="*/ 5219 h 123804"/>
                  <a:gd name="connsiteX15" fmla="*/ 32596 w 76316"/>
                  <a:gd name="connsiteY15" fmla="*/ 13886 h 123804"/>
                  <a:gd name="connsiteX16" fmla="*/ 30120 w 76316"/>
                  <a:gd name="connsiteY16" fmla="*/ 13886 h 123804"/>
                  <a:gd name="connsiteX17" fmla="*/ 15356 w 76316"/>
                  <a:gd name="connsiteY17" fmla="*/ 20554 h 123804"/>
                  <a:gd name="connsiteX18" fmla="*/ 497 w 76316"/>
                  <a:gd name="connsiteY18" fmla="*/ 114851 h 123804"/>
                  <a:gd name="connsiteX19" fmla="*/ 10117 w 76316"/>
                  <a:gd name="connsiteY19" fmla="*/ 123805 h 12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316" h="123804">
                    <a:moveTo>
                      <a:pt x="10117" y="123805"/>
                    </a:moveTo>
                    <a:lnTo>
                      <a:pt x="66791" y="123805"/>
                    </a:lnTo>
                    <a:cubicBezTo>
                      <a:pt x="72030" y="123805"/>
                      <a:pt x="76316" y="119519"/>
                      <a:pt x="76316" y="114280"/>
                    </a:cubicBezTo>
                    <a:cubicBezTo>
                      <a:pt x="76316" y="109041"/>
                      <a:pt x="72030" y="104755"/>
                      <a:pt x="66791" y="104755"/>
                    </a:cubicBezTo>
                    <a:lnTo>
                      <a:pt x="57266" y="104755"/>
                    </a:lnTo>
                    <a:lnTo>
                      <a:pt x="57266" y="76180"/>
                    </a:lnTo>
                    <a:cubicBezTo>
                      <a:pt x="57266" y="70941"/>
                      <a:pt x="52980" y="66655"/>
                      <a:pt x="47741" y="66655"/>
                    </a:cubicBezTo>
                    <a:cubicBezTo>
                      <a:pt x="42502" y="66655"/>
                      <a:pt x="38216" y="70941"/>
                      <a:pt x="38216" y="76180"/>
                    </a:cubicBezTo>
                    <a:lnTo>
                      <a:pt x="38216" y="104755"/>
                    </a:lnTo>
                    <a:lnTo>
                      <a:pt x="19166" y="104755"/>
                    </a:lnTo>
                    <a:cubicBezTo>
                      <a:pt x="18118" y="65988"/>
                      <a:pt x="23833" y="34460"/>
                      <a:pt x="30120" y="32841"/>
                    </a:cubicBezTo>
                    <a:lnTo>
                      <a:pt x="32406" y="32841"/>
                    </a:lnTo>
                    <a:cubicBezTo>
                      <a:pt x="42693" y="33032"/>
                      <a:pt x="55456" y="33032"/>
                      <a:pt x="65172" y="13791"/>
                    </a:cubicBezTo>
                    <a:cubicBezTo>
                      <a:pt x="67553" y="9124"/>
                      <a:pt x="65648" y="3409"/>
                      <a:pt x="60981" y="1028"/>
                    </a:cubicBezTo>
                    <a:cubicBezTo>
                      <a:pt x="56314" y="-1354"/>
                      <a:pt x="50599" y="551"/>
                      <a:pt x="48217" y="5219"/>
                    </a:cubicBezTo>
                    <a:cubicBezTo>
                      <a:pt x="43836" y="13982"/>
                      <a:pt x="41740" y="13886"/>
                      <a:pt x="32596" y="13886"/>
                    </a:cubicBezTo>
                    <a:lnTo>
                      <a:pt x="30120" y="13886"/>
                    </a:lnTo>
                    <a:cubicBezTo>
                      <a:pt x="24595" y="13886"/>
                      <a:pt x="19547" y="16172"/>
                      <a:pt x="15356" y="20554"/>
                    </a:cubicBezTo>
                    <a:cubicBezTo>
                      <a:pt x="-2646" y="39604"/>
                      <a:pt x="-170" y="102469"/>
                      <a:pt x="497" y="114851"/>
                    </a:cubicBezTo>
                    <a:cubicBezTo>
                      <a:pt x="878" y="119804"/>
                      <a:pt x="5069" y="123805"/>
                      <a:pt x="10117" y="1238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66BEA0B-3E78-4E2E-BCC4-1371F53987AD}"/>
                  </a:ext>
                </a:extLst>
              </p:cNvPr>
              <p:cNvSpPr/>
              <p:nvPr/>
            </p:nvSpPr>
            <p:spPr>
              <a:xfrm>
                <a:off x="5567362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76E8662-F0E3-4FF6-8B0F-8C62AD2F7D89}"/>
                  </a:ext>
                </a:extLst>
              </p:cNvPr>
              <p:cNvSpPr/>
              <p:nvPr/>
            </p:nvSpPr>
            <p:spPr>
              <a:xfrm>
                <a:off x="5624416" y="2867042"/>
                <a:ext cx="76221" cy="123807"/>
              </a:xfrm>
              <a:custGeom>
                <a:avLst/>
                <a:gdLst>
                  <a:gd name="connsiteX0" fmla="*/ 15335 w 76221"/>
                  <a:gd name="connsiteY0" fmla="*/ 1030 h 123807"/>
                  <a:gd name="connsiteX1" fmla="*/ 11144 w 76221"/>
                  <a:gd name="connsiteY1" fmla="*/ 13793 h 123807"/>
                  <a:gd name="connsiteX2" fmla="*/ 43910 w 76221"/>
                  <a:gd name="connsiteY2" fmla="*/ 32843 h 123807"/>
                  <a:gd name="connsiteX3" fmla="*/ 46292 w 76221"/>
                  <a:gd name="connsiteY3" fmla="*/ 32843 h 123807"/>
                  <a:gd name="connsiteX4" fmla="*/ 57150 w 76221"/>
                  <a:gd name="connsiteY4" fmla="*/ 104757 h 123807"/>
                  <a:gd name="connsiteX5" fmla="*/ 38100 w 76221"/>
                  <a:gd name="connsiteY5" fmla="*/ 104757 h 123807"/>
                  <a:gd name="connsiteX6" fmla="*/ 38100 w 76221"/>
                  <a:gd name="connsiteY6" fmla="*/ 76182 h 123807"/>
                  <a:gd name="connsiteX7" fmla="*/ 28575 w 76221"/>
                  <a:gd name="connsiteY7" fmla="*/ 66657 h 123807"/>
                  <a:gd name="connsiteX8" fmla="*/ 19050 w 76221"/>
                  <a:gd name="connsiteY8" fmla="*/ 76182 h 123807"/>
                  <a:gd name="connsiteX9" fmla="*/ 19050 w 76221"/>
                  <a:gd name="connsiteY9" fmla="*/ 104757 h 123807"/>
                  <a:gd name="connsiteX10" fmla="*/ 9525 w 76221"/>
                  <a:gd name="connsiteY10" fmla="*/ 104757 h 123807"/>
                  <a:gd name="connsiteX11" fmla="*/ 0 w 76221"/>
                  <a:gd name="connsiteY11" fmla="*/ 114282 h 123807"/>
                  <a:gd name="connsiteX12" fmla="*/ 9525 w 76221"/>
                  <a:gd name="connsiteY12" fmla="*/ 123807 h 123807"/>
                  <a:gd name="connsiteX13" fmla="*/ 66199 w 76221"/>
                  <a:gd name="connsiteY13" fmla="*/ 123807 h 123807"/>
                  <a:gd name="connsiteX14" fmla="*/ 75724 w 76221"/>
                  <a:gd name="connsiteY14" fmla="*/ 114758 h 123807"/>
                  <a:gd name="connsiteX15" fmla="*/ 60865 w 76221"/>
                  <a:gd name="connsiteY15" fmla="*/ 20461 h 123807"/>
                  <a:gd name="connsiteX16" fmla="*/ 46101 w 76221"/>
                  <a:gd name="connsiteY16" fmla="*/ 13793 h 123807"/>
                  <a:gd name="connsiteX17" fmla="*/ 43625 w 76221"/>
                  <a:gd name="connsiteY17" fmla="*/ 13793 h 123807"/>
                  <a:gd name="connsiteX18" fmla="*/ 28004 w 76221"/>
                  <a:gd name="connsiteY18" fmla="*/ 5126 h 123807"/>
                  <a:gd name="connsiteX19" fmla="*/ 15335 w 76221"/>
                  <a:gd name="connsiteY19" fmla="*/ 1030 h 12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21" h="123807">
                    <a:moveTo>
                      <a:pt x="15335" y="1030"/>
                    </a:moveTo>
                    <a:cubicBezTo>
                      <a:pt x="10668" y="3411"/>
                      <a:pt x="8763" y="9126"/>
                      <a:pt x="11144" y="13793"/>
                    </a:cubicBezTo>
                    <a:cubicBezTo>
                      <a:pt x="20860" y="33034"/>
                      <a:pt x="33623" y="33034"/>
                      <a:pt x="43910" y="32843"/>
                    </a:cubicBezTo>
                    <a:lnTo>
                      <a:pt x="46292" y="32843"/>
                    </a:lnTo>
                    <a:cubicBezTo>
                      <a:pt x="52483" y="34463"/>
                      <a:pt x="58198" y="65990"/>
                      <a:pt x="57150" y="104757"/>
                    </a:cubicBezTo>
                    <a:lnTo>
                      <a:pt x="38100" y="104757"/>
                    </a:lnTo>
                    <a:lnTo>
                      <a:pt x="38100" y="76182"/>
                    </a:lnTo>
                    <a:cubicBezTo>
                      <a:pt x="38100" y="70943"/>
                      <a:pt x="33814" y="66657"/>
                      <a:pt x="28575" y="66657"/>
                    </a:cubicBezTo>
                    <a:cubicBezTo>
                      <a:pt x="23336" y="66657"/>
                      <a:pt x="19050" y="70943"/>
                      <a:pt x="19050" y="76182"/>
                    </a:cubicBezTo>
                    <a:lnTo>
                      <a:pt x="19050" y="104757"/>
                    </a:lnTo>
                    <a:lnTo>
                      <a:pt x="9525" y="104757"/>
                    </a:lnTo>
                    <a:cubicBezTo>
                      <a:pt x="4286" y="104757"/>
                      <a:pt x="0" y="109043"/>
                      <a:pt x="0" y="114282"/>
                    </a:cubicBezTo>
                    <a:cubicBezTo>
                      <a:pt x="0" y="119521"/>
                      <a:pt x="4286" y="123807"/>
                      <a:pt x="9525" y="123807"/>
                    </a:cubicBezTo>
                    <a:lnTo>
                      <a:pt x="66199" y="123807"/>
                    </a:lnTo>
                    <a:cubicBezTo>
                      <a:pt x="71247" y="123807"/>
                      <a:pt x="75438" y="119807"/>
                      <a:pt x="75724" y="114758"/>
                    </a:cubicBezTo>
                    <a:cubicBezTo>
                      <a:pt x="76391" y="102376"/>
                      <a:pt x="78867" y="39416"/>
                      <a:pt x="60865" y="20461"/>
                    </a:cubicBezTo>
                    <a:cubicBezTo>
                      <a:pt x="56769" y="16079"/>
                      <a:pt x="51626" y="13793"/>
                      <a:pt x="46101" y="13793"/>
                    </a:cubicBezTo>
                    <a:lnTo>
                      <a:pt x="43625" y="13793"/>
                    </a:lnTo>
                    <a:cubicBezTo>
                      <a:pt x="34481" y="13793"/>
                      <a:pt x="32385" y="13889"/>
                      <a:pt x="28004" y="5126"/>
                    </a:cubicBezTo>
                    <a:cubicBezTo>
                      <a:pt x="25718" y="554"/>
                      <a:pt x="20002" y="-1351"/>
                      <a:pt x="15335" y="10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1190EC7-A000-4785-88BA-239C8B70F9BD}"/>
                  </a:ext>
                </a:extLst>
              </p:cNvPr>
              <p:cNvSpPr/>
              <p:nvPr/>
            </p:nvSpPr>
            <p:spPr>
              <a:xfrm>
                <a:off x="5519737" y="2847975"/>
                <a:ext cx="57150" cy="76200"/>
              </a:xfrm>
              <a:custGeom>
                <a:avLst/>
                <a:gdLst>
                  <a:gd name="connsiteX0" fmla="*/ 0 w 57150"/>
                  <a:gd name="connsiteY0" fmla="*/ 34004 h 76200"/>
                  <a:gd name="connsiteX1" fmla="*/ 28575 w 57150"/>
                  <a:gd name="connsiteY1" fmla="*/ 76200 h 76200"/>
                  <a:gd name="connsiteX2" fmla="*/ 57150 w 57150"/>
                  <a:gd name="connsiteY2" fmla="*/ 34004 h 76200"/>
                  <a:gd name="connsiteX3" fmla="*/ 28575 w 57150"/>
                  <a:gd name="connsiteY3" fmla="*/ 0 h 76200"/>
                  <a:gd name="connsiteX4" fmla="*/ 0 w 57150"/>
                  <a:gd name="connsiteY4" fmla="*/ 34004 h 76200"/>
                  <a:gd name="connsiteX5" fmla="*/ 28575 w 57150"/>
                  <a:gd name="connsiteY5" fmla="*/ 19050 h 76200"/>
                  <a:gd name="connsiteX6" fmla="*/ 38100 w 57150"/>
                  <a:gd name="connsiteY6" fmla="*/ 34004 h 76200"/>
                  <a:gd name="connsiteX7" fmla="*/ 28575 w 57150"/>
                  <a:gd name="connsiteY7" fmla="*/ 57150 h 76200"/>
                  <a:gd name="connsiteX8" fmla="*/ 19050 w 57150"/>
                  <a:gd name="connsiteY8" fmla="*/ 34004 h 76200"/>
                  <a:gd name="connsiteX9" fmla="*/ 28575 w 57150"/>
                  <a:gd name="connsiteY9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76200">
                    <a:moveTo>
                      <a:pt x="0" y="34004"/>
                    </a:moveTo>
                    <a:cubicBezTo>
                      <a:pt x="0" y="58102"/>
                      <a:pt x="12287" y="76200"/>
                      <a:pt x="28575" y="76200"/>
                    </a:cubicBezTo>
                    <a:cubicBezTo>
                      <a:pt x="44863" y="76200"/>
                      <a:pt x="57150" y="58102"/>
                      <a:pt x="57150" y="34004"/>
                    </a:cubicBezTo>
                    <a:cubicBezTo>
                      <a:pt x="57150" y="8954"/>
                      <a:pt x="42386" y="0"/>
                      <a:pt x="28575" y="0"/>
                    </a:cubicBezTo>
                    <a:cubicBezTo>
                      <a:pt x="14764" y="0"/>
                      <a:pt x="0" y="8954"/>
                      <a:pt x="0" y="34004"/>
                    </a:cubicBezTo>
                    <a:close/>
                    <a:moveTo>
                      <a:pt x="28575" y="19050"/>
                    </a:moveTo>
                    <a:cubicBezTo>
                      <a:pt x="31623" y="19050"/>
                      <a:pt x="38100" y="19050"/>
                      <a:pt x="38100" y="34004"/>
                    </a:cubicBezTo>
                    <a:cubicBezTo>
                      <a:pt x="38100" y="48101"/>
                      <a:pt x="31813" y="57150"/>
                      <a:pt x="28575" y="57150"/>
                    </a:cubicBezTo>
                    <a:cubicBezTo>
                      <a:pt x="25337" y="57150"/>
                      <a:pt x="19050" y="48101"/>
                      <a:pt x="19050" y="34004"/>
                    </a:cubicBezTo>
                    <a:cubicBezTo>
                      <a:pt x="19050" y="19050"/>
                      <a:pt x="25527" y="19050"/>
                      <a:pt x="28575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8FA475B-EFAF-4BA1-813F-052868621228}"/>
                  </a:ext>
                </a:extLst>
              </p:cNvPr>
              <p:cNvSpPr/>
              <p:nvPr/>
            </p:nvSpPr>
            <p:spPr>
              <a:xfrm>
                <a:off x="5491213" y="2924084"/>
                <a:ext cx="114237" cy="66669"/>
              </a:xfrm>
              <a:custGeom>
                <a:avLst/>
                <a:gdLst>
                  <a:gd name="connsiteX0" fmla="*/ 34238 w 114237"/>
                  <a:gd name="connsiteY0" fmla="*/ 17521 h 66669"/>
                  <a:gd name="connsiteX1" fmla="*/ 36905 w 114237"/>
                  <a:gd name="connsiteY1" fmla="*/ 4281 h 66669"/>
                  <a:gd name="connsiteX2" fmla="*/ 23666 w 114237"/>
                  <a:gd name="connsiteY2" fmla="*/ 1614 h 66669"/>
                  <a:gd name="connsiteX3" fmla="*/ 520 w 114237"/>
                  <a:gd name="connsiteY3" fmla="*/ 58574 h 66669"/>
                  <a:gd name="connsiteX4" fmla="*/ 9950 w 114237"/>
                  <a:gd name="connsiteY4" fmla="*/ 66670 h 66669"/>
                  <a:gd name="connsiteX5" fmla="*/ 57098 w 114237"/>
                  <a:gd name="connsiteY5" fmla="*/ 66670 h 66669"/>
                  <a:gd name="connsiteX6" fmla="*/ 104342 w 114237"/>
                  <a:gd name="connsiteY6" fmla="*/ 66670 h 66669"/>
                  <a:gd name="connsiteX7" fmla="*/ 113772 w 114237"/>
                  <a:gd name="connsiteY7" fmla="*/ 58574 h 66669"/>
                  <a:gd name="connsiteX8" fmla="*/ 90722 w 114237"/>
                  <a:gd name="connsiteY8" fmla="*/ 1614 h 66669"/>
                  <a:gd name="connsiteX9" fmla="*/ 77482 w 114237"/>
                  <a:gd name="connsiteY9" fmla="*/ 4186 h 66669"/>
                  <a:gd name="connsiteX10" fmla="*/ 80054 w 114237"/>
                  <a:gd name="connsiteY10" fmla="*/ 17426 h 66669"/>
                  <a:gd name="connsiteX11" fmla="*/ 95008 w 114237"/>
                  <a:gd name="connsiteY11" fmla="*/ 47620 h 66669"/>
                  <a:gd name="connsiteX12" fmla="*/ 57098 w 114237"/>
                  <a:gd name="connsiteY12" fmla="*/ 47620 h 66669"/>
                  <a:gd name="connsiteX13" fmla="*/ 18998 w 114237"/>
                  <a:gd name="connsiteY13" fmla="*/ 47620 h 66669"/>
                  <a:gd name="connsiteX14" fmla="*/ 34238 w 114237"/>
                  <a:gd name="connsiteY14" fmla="*/ 17521 h 6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4237" h="66669">
                    <a:moveTo>
                      <a:pt x="34238" y="17521"/>
                    </a:moveTo>
                    <a:cubicBezTo>
                      <a:pt x="38620" y="14568"/>
                      <a:pt x="39763" y="8663"/>
                      <a:pt x="36905" y="4281"/>
                    </a:cubicBezTo>
                    <a:cubicBezTo>
                      <a:pt x="33953" y="-100"/>
                      <a:pt x="28047" y="-1243"/>
                      <a:pt x="23666" y="1614"/>
                    </a:cubicBezTo>
                    <a:cubicBezTo>
                      <a:pt x="-4814" y="20664"/>
                      <a:pt x="234" y="57050"/>
                      <a:pt x="520" y="58574"/>
                    </a:cubicBezTo>
                    <a:cubicBezTo>
                      <a:pt x="1187" y="63241"/>
                      <a:pt x="5187" y="66670"/>
                      <a:pt x="9950" y="66670"/>
                    </a:cubicBezTo>
                    <a:lnTo>
                      <a:pt x="57098" y="66670"/>
                    </a:lnTo>
                    <a:lnTo>
                      <a:pt x="104342" y="66670"/>
                    </a:lnTo>
                    <a:cubicBezTo>
                      <a:pt x="109105" y="66670"/>
                      <a:pt x="113105" y="63241"/>
                      <a:pt x="113772" y="58574"/>
                    </a:cubicBezTo>
                    <a:cubicBezTo>
                      <a:pt x="113963" y="57050"/>
                      <a:pt x="119011" y="20664"/>
                      <a:pt x="90722" y="1614"/>
                    </a:cubicBezTo>
                    <a:cubicBezTo>
                      <a:pt x="86340" y="-1339"/>
                      <a:pt x="80435" y="-100"/>
                      <a:pt x="77482" y="4186"/>
                    </a:cubicBezTo>
                    <a:cubicBezTo>
                      <a:pt x="74529" y="8567"/>
                      <a:pt x="75672" y="14473"/>
                      <a:pt x="80054" y="17426"/>
                    </a:cubicBezTo>
                    <a:cubicBezTo>
                      <a:pt x="91865" y="25331"/>
                      <a:pt x="94532" y="38952"/>
                      <a:pt x="95008" y="47620"/>
                    </a:cubicBezTo>
                    <a:lnTo>
                      <a:pt x="57098" y="47620"/>
                    </a:lnTo>
                    <a:lnTo>
                      <a:pt x="18998" y="47620"/>
                    </a:lnTo>
                    <a:cubicBezTo>
                      <a:pt x="19475" y="39047"/>
                      <a:pt x="22142" y="25522"/>
                      <a:pt x="34238" y="175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C5A5BD5-96C8-40A9-87AE-9F20D2BB83AD}"/>
                  </a:ext>
                </a:extLst>
              </p:cNvPr>
              <p:cNvSpPr/>
              <p:nvPr/>
            </p:nvSpPr>
            <p:spPr>
              <a:xfrm>
                <a:off x="5395912" y="3009900"/>
                <a:ext cx="304800" cy="19050"/>
              </a:xfrm>
              <a:custGeom>
                <a:avLst/>
                <a:gdLst>
                  <a:gd name="connsiteX0" fmla="*/ 295275 w 304800"/>
                  <a:gd name="connsiteY0" fmla="*/ 0 h 19050"/>
                  <a:gd name="connsiteX1" fmla="*/ 9525 w 304800"/>
                  <a:gd name="connsiteY1" fmla="*/ 0 h 19050"/>
                  <a:gd name="connsiteX2" fmla="*/ 0 w 304800"/>
                  <a:gd name="connsiteY2" fmla="*/ 9525 h 19050"/>
                  <a:gd name="connsiteX3" fmla="*/ 9525 w 304800"/>
                  <a:gd name="connsiteY3" fmla="*/ 19050 h 19050"/>
                  <a:gd name="connsiteX4" fmla="*/ 295275 w 304800"/>
                  <a:gd name="connsiteY4" fmla="*/ 19050 h 19050"/>
                  <a:gd name="connsiteX5" fmla="*/ 304800 w 304800"/>
                  <a:gd name="connsiteY5" fmla="*/ 9525 h 19050"/>
                  <a:gd name="connsiteX6" fmla="*/ 295275 w 304800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19050">
                    <a:moveTo>
                      <a:pt x="295275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ubicBezTo>
                      <a:pt x="0" y="14764"/>
                      <a:pt x="4286" y="19050"/>
                      <a:pt x="9525" y="19050"/>
                    </a:cubicBezTo>
                    <a:lnTo>
                      <a:pt x="295275" y="19050"/>
                    </a:lnTo>
                    <a:cubicBezTo>
                      <a:pt x="300514" y="19050"/>
                      <a:pt x="304800" y="14764"/>
                      <a:pt x="304800" y="9525"/>
                    </a:cubicBezTo>
                    <a:cubicBezTo>
                      <a:pt x="304800" y="4286"/>
                      <a:pt x="300514" y="0"/>
                      <a:pt x="2952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70E3A20-E160-4B19-97FE-8466303E7FE0}"/>
              </a:ext>
            </a:extLst>
          </p:cNvPr>
          <p:cNvSpPr txBox="1"/>
          <p:nvPr/>
        </p:nvSpPr>
        <p:spPr>
          <a:xfrm>
            <a:off x="6754300" y="2501857"/>
            <a:ext cx="1564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人力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协助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0D4521E-03F1-4F65-89DC-63A70E90F140}"/>
              </a:ext>
            </a:extLst>
          </p:cNvPr>
          <p:cNvSpPr txBox="1"/>
          <p:nvPr/>
        </p:nvSpPr>
        <p:spPr>
          <a:xfrm>
            <a:off x="6754300" y="2857413"/>
            <a:ext cx="4671501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协助</a:t>
            </a:r>
            <a:r>
              <a:rPr lang="en-US" altLang="zh-CN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HR</a:t>
            </a: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完成相关人事工作，</a:t>
            </a:r>
            <a:r>
              <a:rPr lang="en-US" altLang="zh-CN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2021</a:t>
            </a: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目标完成公司团建活动</a:t>
            </a:r>
            <a:r>
              <a:rPr lang="en-US" altLang="zh-CN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9</a:t>
            </a: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场、员工节假日福利发放等。</a:t>
            </a:r>
          </a:p>
        </p:txBody>
      </p:sp>
      <p:sp>
        <p:nvSpPr>
          <p:cNvPr id="37" name="PA-文本框 36">
            <a:extLst>
              <a:ext uri="{FF2B5EF4-FFF2-40B4-BE49-F238E27FC236}">
                <a16:creationId xmlns:a16="http://schemas.microsoft.com/office/drawing/2014/main" id="{5BD9DCCF-663E-4F57-8BDF-F0A6CAE346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751759" y="4678371"/>
            <a:ext cx="1864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供应商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管理</a:t>
            </a:r>
          </a:p>
        </p:txBody>
      </p:sp>
      <p:sp>
        <p:nvSpPr>
          <p:cNvPr id="38" name="PA-文本框 37">
            <a:extLst>
              <a:ext uri="{FF2B5EF4-FFF2-40B4-BE49-F238E27FC236}">
                <a16:creationId xmlns:a16="http://schemas.microsoft.com/office/drawing/2014/main" id="{F5D5B765-8466-4D0B-946A-476C314054C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751760" y="5033927"/>
            <a:ext cx="4671501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负责公司行政相关的供应商沟通和及进度管理，合作方的关系维护等，</a:t>
            </a:r>
            <a:r>
              <a:rPr lang="zh-CN" altLang="en-US" sz="1100" b="0" i="0" dirty="0">
                <a:solidFill>
                  <a:schemeClr val="bg1"/>
                </a:solidFill>
                <a:effectLst/>
                <a:latin typeface="OPPOSans-R-subset105"/>
              </a:rPr>
              <a:t>协助管理文档资料，完成相关工作并持续跟进。</a:t>
            </a:r>
            <a:endParaRPr lang="zh-CN" altLang="en-US" sz="11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6" name="PA-组合 5">
            <a:extLst>
              <a:ext uri="{FF2B5EF4-FFF2-40B4-BE49-F238E27FC236}">
                <a16:creationId xmlns:a16="http://schemas.microsoft.com/office/drawing/2014/main" id="{DB77E756-3FB9-44AB-83AD-384FA3E2E96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843200" y="4005314"/>
            <a:ext cx="474916" cy="474916"/>
            <a:chOff x="6843200" y="4005314"/>
            <a:chExt cx="474916" cy="474916"/>
          </a:xfrm>
        </p:grpSpPr>
        <p:sp>
          <p:nvSpPr>
            <p:cNvPr id="28" name="PA-圆角矩形 27">
              <a:extLst>
                <a:ext uri="{FF2B5EF4-FFF2-40B4-BE49-F238E27FC236}">
                  <a16:creationId xmlns:a16="http://schemas.microsoft.com/office/drawing/2014/main" id="{1B6AB858-60E9-439E-B6EA-8FD1554A339A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843200" y="4005314"/>
              <a:ext cx="474916" cy="47491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50800" dir="5400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图形 2">
              <a:extLst>
                <a:ext uri="{FF2B5EF4-FFF2-40B4-BE49-F238E27FC236}">
                  <a16:creationId xmlns:a16="http://schemas.microsoft.com/office/drawing/2014/main" id="{9990DB90-0F81-4EBA-AE3E-8A2A5948D234}"/>
                </a:ext>
              </a:extLst>
            </p:cNvPr>
            <p:cNvGrpSpPr/>
            <p:nvPr/>
          </p:nvGrpSpPr>
          <p:grpSpPr>
            <a:xfrm>
              <a:off x="6951086" y="4106578"/>
              <a:ext cx="272320" cy="272388"/>
              <a:chOff x="4843462" y="2724073"/>
              <a:chExt cx="304800" cy="304876"/>
            </a:xfrm>
            <a:solidFill>
              <a:schemeClr val="bg1"/>
            </a:solidFill>
          </p:grpSpPr>
          <p:sp>
            <p:nvSpPr>
              <p:cNvPr id="40" name="PA-任意多边形 39">
                <a:extLst>
                  <a:ext uri="{FF2B5EF4-FFF2-40B4-BE49-F238E27FC236}">
                    <a16:creationId xmlns:a16="http://schemas.microsoft.com/office/drawing/2014/main" id="{6BB53EE3-8A1C-4D95-BEE0-1372D37A230C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4843462" y="2724073"/>
                <a:ext cx="304800" cy="304876"/>
              </a:xfrm>
              <a:custGeom>
                <a:avLst/>
                <a:gdLst>
                  <a:gd name="connsiteX0" fmla="*/ 300609 w 304800"/>
                  <a:gd name="connsiteY0" fmla="*/ 1696 h 304876"/>
                  <a:gd name="connsiteX1" fmla="*/ 291751 w 304800"/>
                  <a:gd name="connsiteY1" fmla="*/ 648 h 304876"/>
                  <a:gd name="connsiteX2" fmla="*/ 120301 w 304800"/>
                  <a:gd name="connsiteY2" fmla="*/ 67323 h 304876"/>
                  <a:gd name="connsiteX3" fmla="*/ 114300 w 304800"/>
                  <a:gd name="connsiteY3" fmla="*/ 76277 h 304876"/>
                  <a:gd name="connsiteX4" fmla="*/ 114300 w 304800"/>
                  <a:gd name="connsiteY4" fmla="*/ 285827 h 304876"/>
                  <a:gd name="connsiteX5" fmla="*/ 57150 w 304800"/>
                  <a:gd name="connsiteY5" fmla="*/ 285827 h 304876"/>
                  <a:gd name="connsiteX6" fmla="*/ 57150 w 304800"/>
                  <a:gd name="connsiteY6" fmla="*/ 257252 h 304876"/>
                  <a:gd name="connsiteX7" fmla="*/ 95250 w 304800"/>
                  <a:gd name="connsiteY7" fmla="*/ 219152 h 304876"/>
                  <a:gd name="connsiteX8" fmla="*/ 95250 w 304800"/>
                  <a:gd name="connsiteY8" fmla="*/ 142952 h 304876"/>
                  <a:gd name="connsiteX9" fmla="*/ 57150 w 304800"/>
                  <a:gd name="connsiteY9" fmla="*/ 104852 h 304876"/>
                  <a:gd name="connsiteX10" fmla="*/ 38100 w 304800"/>
                  <a:gd name="connsiteY10" fmla="*/ 104852 h 304876"/>
                  <a:gd name="connsiteX11" fmla="*/ 0 w 304800"/>
                  <a:gd name="connsiteY11" fmla="*/ 142952 h 304876"/>
                  <a:gd name="connsiteX12" fmla="*/ 0 w 304800"/>
                  <a:gd name="connsiteY12" fmla="*/ 219152 h 304876"/>
                  <a:gd name="connsiteX13" fmla="*/ 38100 w 304800"/>
                  <a:gd name="connsiteY13" fmla="*/ 257252 h 304876"/>
                  <a:gd name="connsiteX14" fmla="*/ 38100 w 304800"/>
                  <a:gd name="connsiteY14" fmla="*/ 285827 h 304876"/>
                  <a:gd name="connsiteX15" fmla="*/ 9525 w 304800"/>
                  <a:gd name="connsiteY15" fmla="*/ 285827 h 304876"/>
                  <a:gd name="connsiteX16" fmla="*/ 0 w 304800"/>
                  <a:gd name="connsiteY16" fmla="*/ 295352 h 304876"/>
                  <a:gd name="connsiteX17" fmla="*/ 9525 w 304800"/>
                  <a:gd name="connsiteY17" fmla="*/ 304877 h 304876"/>
                  <a:gd name="connsiteX18" fmla="*/ 123825 w 304800"/>
                  <a:gd name="connsiteY18" fmla="*/ 304877 h 304876"/>
                  <a:gd name="connsiteX19" fmla="*/ 295275 w 304800"/>
                  <a:gd name="connsiteY19" fmla="*/ 304877 h 304876"/>
                  <a:gd name="connsiteX20" fmla="*/ 304800 w 304800"/>
                  <a:gd name="connsiteY20" fmla="*/ 295352 h 304876"/>
                  <a:gd name="connsiteX21" fmla="*/ 304800 w 304800"/>
                  <a:gd name="connsiteY21" fmla="*/ 9602 h 304876"/>
                  <a:gd name="connsiteX22" fmla="*/ 300609 w 304800"/>
                  <a:gd name="connsiteY22" fmla="*/ 1696 h 304876"/>
                  <a:gd name="connsiteX23" fmla="*/ 19050 w 304800"/>
                  <a:gd name="connsiteY23" fmla="*/ 219152 h 304876"/>
                  <a:gd name="connsiteX24" fmla="*/ 19050 w 304800"/>
                  <a:gd name="connsiteY24" fmla="*/ 142952 h 304876"/>
                  <a:gd name="connsiteX25" fmla="*/ 38100 w 304800"/>
                  <a:gd name="connsiteY25" fmla="*/ 123902 h 304876"/>
                  <a:gd name="connsiteX26" fmla="*/ 57150 w 304800"/>
                  <a:gd name="connsiteY26" fmla="*/ 123902 h 304876"/>
                  <a:gd name="connsiteX27" fmla="*/ 76200 w 304800"/>
                  <a:gd name="connsiteY27" fmla="*/ 142952 h 304876"/>
                  <a:gd name="connsiteX28" fmla="*/ 76200 w 304800"/>
                  <a:gd name="connsiteY28" fmla="*/ 219152 h 304876"/>
                  <a:gd name="connsiteX29" fmla="*/ 57150 w 304800"/>
                  <a:gd name="connsiteY29" fmla="*/ 238202 h 304876"/>
                  <a:gd name="connsiteX30" fmla="*/ 57150 w 304800"/>
                  <a:gd name="connsiteY30" fmla="*/ 181052 h 304876"/>
                  <a:gd name="connsiteX31" fmla="*/ 47625 w 304800"/>
                  <a:gd name="connsiteY31" fmla="*/ 171527 h 304876"/>
                  <a:gd name="connsiteX32" fmla="*/ 38100 w 304800"/>
                  <a:gd name="connsiteY32" fmla="*/ 181052 h 304876"/>
                  <a:gd name="connsiteX33" fmla="*/ 38100 w 304800"/>
                  <a:gd name="connsiteY33" fmla="*/ 238202 h 304876"/>
                  <a:gd name="connsiteX34" fmla="*/ 19050 w 304800"/>
                  <a:gd name="connsiteY34" fmla="*/ 219152 h 304876"/>
                  <a:gd name="connsiteX35" fmla="*/ 285750 w 304800"/>
                  <a:gd name="connsiteY35" fmla="*/ 285827 h 304876"/>
                  <a:gd name="connsiteX36" fmla="*/ 266700 w 304800"/>
                  <a:gd name="connsiteY36" fmla="*/ 285827 h 304876"/>
                  <a:gd name="connsiteX37" fmla="*/ 266700 w 304800"/>
                  <a:gd name="connsiteY37" fmla="*/ 257252 h 304876"/>
                  <a:gd name="connsiteX38" fmla="*/ 257175 w 304800"/>
                  <a:gd name="connsiteY38" fmla="*/ 247727 h 304876"/>
                  <a:gd name="connsiteX39" fmla="*/ 247650 w 304800"/>
                  <a:gd name="connsiteY39" fmla="*/ 257252 h 304876"/>
                  <a:gd name="connsiteX40" fmla="*/ 247650 w 304800"/>
                  <a:gd name="connsiteY40" fmla="*/ 285827 h 304876"/>
                  <a:gd name="connsiteX41" fmla="*/ 171450 w 304800"/>
                  <a:gd name="connsiteY41" fmla="*/ 285827 h 304876"/>
                  <a:gd name="connsiteX42" fmla="*/ 171450 w 304800"/>
                  <a:gd name="connsiteY42" fmla="*/ 257252 h 304876"/>
                  <a:gd name="connsiteX43" fmla="*/ 161925 w 304800"/>
                  <a:gd name="connsiteY43" fmla="*/ 247727 h 304876"/>
                  <a:gd name="connsiteX44" fmla="*/ 152400 w 304800"/>
                  <a:gd name="connsiteY44" fmla="*/ 257252 h 304876"/>
                  <a:gd name="connsiteX45" fmla="*/ 152400 w 304800"/>
                  <a:gd name="connsiteY45" fmla="*/ 285827 h 304876"/>
                  <a:gd name="connsiteX46" fmla="*/ 133350 w 304800"/>
                  <a:gd name="connsiteY46" fmla="*/ 285827 h 304876"/>
                  <a:gd name="connsiteX47" fmla="*/ 133350 w 304800"/>
                  <a:gd name="connsiteY47" fmla="*/ 82754 h 304876"/>
                  <a:gd name="connsiteX48" fmla="*/ 285750 w 304800"/>
                  <a:gd name="connsiteY48" fmla="*/ 23508 h 304876"/>
                  <a:gd name="connsiteX49" fmla="*/ 285750 w 304800"/>
                  <a:gd name="connsiteY49" fmla="*/ 285827 h 30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04800" h="304876">
                    <a:moveTo>
                      <a:pt x="300609" y="1696"/>
                    </a:moveTo>
                    <a:cubicBezTo>
                      <a:pt x="298037" y="-114"/>
                      <a:pt x="294704" y="-495"/>
                      <a:pt x="291751" y="648"/>
                    </a:cubicBezTo>
                    <a:lnTo>
                      <a:pt x="120301" y="67323"/>
                    </a:lnTo>
                    <a:cubicBezTo>
                      <a:pt x="116681" y="68847"/>
                      <a:pt x="114300" y="72371"/>
                      <a:pt x="114300" y="76277"/>
                    </a:cubicBezTo>
                    <a:lnTo>
                      <a:pt x="114300" y="285827"/>
                    </a:lnTo>
                    <a:lnTo>
                      <a:pt x="57150" y="285827"/>
                    </a:lnTo>
                    <a:lnTo>
                      <a:pt x="57150" y="257252"/>
                    </a:lnTo>
                    <a:cubicBezTo>
                      <a:pt x="78200" y="257252"/>
                      <a:pt x="95250" y="240202"/>
                      <a:pt x="95250" y="219152"/>
                    </a:cubicBezTo>
                    <a:lnTo>
                      <a:pt x="95250" y="142952"/>
                    </a:lnTo>
                    <a:cubicBezTo>
                      <a:pt x="95250" y="121901"/>
                      <a:pt x="78200" y="104852"/>
                      <a:pt x="57150" y="104852"/>
                    </a:cubicBezTo>
                    <a:lnTo>
                      <a:pt x="38100" y="104852"/>
                    </a:lnTo>
                    <a:cubicBezTo>
                      <a:pt x="17050" y="104852"/>
                      <a:pt x="0" y="121901"/>
                      <a:pt x="0" y="142952"/>
                    </a:cubicBezTo>
                    <a:lnTo>
                      <a:pt x="0" y="219152"/>
                    </a:lnTo>
                    <a:cubicBezTo>
                      <a:pt x="0" y="240202"/>
                      <a:pt x="17050" y="257252"/>
                      <a:pt x="38100" y="257252"/>
                    </a:cubicBezTo>
                    <a:lnTo>
                      <a:pt x="38100" y="285827"/>
                    </a:lnTo>
                    <a:lnTo>
                      <a:pt x="9525" y="285827"/>
                    </a:lnTo>
                    <a:cubicBezTo>
                      <a:pt x="4286" y="285827"/>
                      <a:pt x="0" y="290113"/>
                      <a:pt x="0" y="295352"/>
                    </a:cubicBezTo>
                    <a:cubicBezTo>
                      <a:pt x="0" y="300590"/>
                      <a:pt x="4286" y="304877"/>
                      <a:pt x="9525" y="304877"/>
                    </a:cubicBezTo>
                    <a:lnTo>
                      <a:pt x="123825" y="304877"/>
                    </a:lnTo>
                    <a:lnTo>
                      <a:pt x="295275" y="304877"/>
                    </a:lnTo>
                    <a:cubicBezTo>
                      <a:pt x="300514" y="304877"/>
                      <a:pt x="304800" y="300590"/>
                      <a:pt x="304800" y="295352"/>
                    </a:cubicBezTo>
                    <a:lnTo>
                      <a:pt x="304800" y="9602"/>
                    </a:lnTo>
                    <a:cubicBezTo>
                      <a:pt x="304800" y="6458"/>
                      <a:pt x="303276" y="3506"/>
                      <a:pt x="300609" y="1696"/>
                    </a:cubicBezTo>
                    <a:close/>
                    <a:moveTo>
                      <a:pt x="19050" y="219152"/>
                    </a:moveTo>
                    <a:lnTo>
                      <a:pt x="19050" y="142952"/>
                    </a:lnTo>
                    <a:cubicBezTo>
                      <a:pt x="19050" y="132474"/>
                      <a:pt x="27623" y="123902"/>
                      <a:pt x="38100" y="123902"/>
                    </a:cubicBezTo>
                    <a:lnTo>
                      <a:pt x="57150" y="123902"/>
                    </a:lnTo>
                    <a:cubicBezTo>
                      <a:pt x="67628" y="123902"/>
                      <a:pt x="76200" y="132474"/>
                      <a:pt x="76200" y="142952"/>
                    </a:cubicBezTo>
                    <a:lnTo>
                      <a:pt x="76200" y="219152"/>
                    </a:lnTo>
                    <a:cubicBezTo>
                      <a:pt x="76200" y="229629"/>
                      <a:pt x="67628" y="238202"/>
                      <a:pt x="57150" y="238202"/>
                    </a:cubicBezTo>
                    <a:lnTo>
                      <a:pt x="57150" y="181052"/>
                    </a:lnTo>
                    <a:cubicBezTo>
                      <a:pt x="57150" y="175813"/>
                      <a:pt x="52864" y="171527"/>
                      <a:pt x="47625" y="171527"/>
                    </a:cubicBezTo>
                    <a:cubicBezTo>
                      <a:pt x="42386" y="171527"/>
                      <a:pt x="38100" y="175813"/>
                      <a:pt x="38100" y="181052"/>
                    </a:cubicBezTo>
                    <a:lnTo>
                      <a:pt x="38100" y="238202"/>
                    </a:lnTo>
                    <a:cubicBezTo>
                      <a:pt x="27623" y="238202"/>
                      <a:pt x="19050" y="229629"/>
                      <a:pt x="19050" y="219152"/>
                    </a:cubicBezTo>
                    <a:close/>
                    <a:moveTo>
                      <a:pt x="285750" y="285827"/>
                    </a:moveTo>
                    <a:lnTo>
                      <a:pt x="266700" y="285827"/>
                    </a:lnTo>
                    <a:lnTo>
                      <a:pt x="266700" y="257252"/>
                    </a:lnTo>
                    <a:cubicBezTo>
                      <a:pt x="266700" y="252013"/>
                      <a:pt x="262414" y="247727"/>
                      <a:pt x="257175" y="247727"/>
                    </a:cubicBezTo>
                    <a:cubicBezTo>
                      <a:pt x="251936" y="247727"/>
                      <a:pt x="247650" y="252013"/>
                      <a:pt x="247650" y="257252"/>
                    </a:cubicBezTo>
                    <a:lnTo>
                      <a:pt x="247650" y="285827"/>
                    </a:lnTo>
                    <a:lnTo>
                      <a:pt x="171450" y="285827"/>
                    </a:lnTo>
                    <a:lnTo>
                      <a:pt x="171450" y="257252"/>
                    </a:lnTo>
                    <a:cubicBezTo>
                      <a:pt x="171450" y="252013"/>
                      <a:pt x="167164" y="247727"/>
                      <a:pt x="161925" y="247727"/>
                    </a:cubicBezTo>
                    <a:cubicBezTo>
                      <a:pt x="156686" y="247727"/>
                      <a:pt x="152400" y="252013"/>
                      <a:pt x="152400" y="257252"/>
                    </a:cubicBezTo>
                    <a:lnTo>
                      <a:pt x="152400" y="285827"/>
                    </a:lnTo>
                    <a:lnTo>
                      <a:pt x="133350" y="285827"/>
                    </a:lnTo>
                    <a:lnTo>
                      <a:pt x="133350" y="82754"/>
                    </a:lnTo>
                    <a:lnTo>
                      <a:pt x="285750" y="23508"/>
                    </a:lnTo>
                    <a:lnTo>
                      <a:pt x="285750" y="2858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PA-任意多边形 40">
                <a:extLst>
                  <a:ext uri="{FF2B5EF4-FFF2-40B4-BE49-F238E27FC236}">
                    <a16:creationId xmlns:a16="http://schemas.microsoft.com/office/drawing/2014/main" id="{C3E8D373-C5AF-4BD3-84CE-0028D46A5B0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4995862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PA-任意多边形 41">
                <a:extLst>
                  <a:ext uri="{FF2B5EF4-FFF2-40B4-BE49-F238E27FC236}">
                    <a16:creationId xmlns:a16="http://schemas.microsoft.com/office/drawing/2014/main" id="{1835BD2F-FB2D-4786-8398-953E842B089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043487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PA-任意多边形 42">
                <a:extLst>
                  <a:ext uri="{FF2B5EF4-FFF2-40B4-BE49-F238E27FC236}">
                    <a16:creationId xmlns:a16="http://schemas.microsoft.com/office/drawing/2014/main" id="{C943405B-2C93-40DD-9025-43CE4C5F543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5091112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PA-任意多边形 43">
                <a:extLst>
                  <a:ext uri="{FF2B5EF4-FFF2-40B4-BE49-F238E27FC236}">
                    <a16:creationId xmlns:a16="http://schemas.microsoft.com/office/drawing/2014/main" id="{47BD05D3-28E0-41FF-A638-F3132B33EDA8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4995862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PA-任意多边形 44">
                <a:extLst>
                  <a:ext uri="{FF2B5EF4-FFF2-40B4-BE49-F238E27FC236}">
                    <a16:creationId xmlns:a16="http://schemas.microsoft.com/office/drawing/2014/main" id="{168F7CF0-308A-4FCD-B794-2D96D4604A82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5043487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PA-任意多边形 45">
                <a:extLst>
                  <a:ext uri="{FF2B5EF4-FFF2-40B4-BE49-F238E27FC236}">
                    <a16:creationId xmlns:a16="http://schemas.microsoft.com/office/drawing/2014/main" id="{8AA62F92-7ED2-43C6-B377-5C8BE26EDE2A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5043487" y="2971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PA-任意多边形 46">
                <a:extLst>
                  <a:ext uri="{FF2B5EF4-FFF2-40B4-BE49-F238E27FC236}">
                    <a16:creationId xmlns:a16="http://schemas.microsoft.com/office/drawing/2014/main" id="{7B893C7B-A02A-41D1-92B5-0990C9C85853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5091112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PA-任意多边形 47">
                <a:extLst>
                  <a:ext uri="{FF2B5EF4-FFF2-40B4-BE49-F238E27FC236}">
                    <a16:creationId xmlns:a16="http://schemas.microsoft.com/office/drawing/2014/main" id="{DCA24586-EB1F-4656-9C2A-90D34D6B03F1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4995862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PA-任意多边形 48">
                <a:extLst>
                  <a:ext uri="{FF2B5EF4-FFF2-40B4-BE49-F238E27FC236}">
                    <a16:creationId xmlns:a16="http://schemas.microsoft.com/office/drawing/2014/main" id="{8057CFDA-C9C8-4C60-9598-5A414C915BC3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5043487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PA-任意多边形 49">
                <a:extLst>
                  <a:ext uri="{FF2B5EF4-FFF2-40B4-BE49-F238E27FC236}">
                    <a16:creationId xmlns:a16="http://schemas.microsoft.com/office/drawing/2014/main" id="{E07E197C-55A8-4AAB-B699-C2684FAEF73D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5091112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PA-任意多边形 50">
                <a:extLst>
                  <a:ext uri="{FF2B5EF4-FFF2-40B4-BE49-F238E27FC236}">
                    <a16:creationId xmlns:a16="http://schemas.microsoft.com/office/drawing/2014/main" id="{A06F1929-76BC-4EE2-9F08-F5280B7946B8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5091112" y="27813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PA-任意多边形 51">
                <a:extLst>
                  <a:ext uri="{FF2B5EF4-FFF2-40B4-BE49-F238E27FC236}">
                    <a16:creationId xmlns:a16="http://schemas.microsoft.com/office/drawing/2014/main" id="{132C16DC-79EA-45D9-8EE7-E40F0D76BF70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4995862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PA-任意多边形 52">
                <a:extLst>
                  <a:ext uri="{FF2B5EF4-FFF2-40B4-BE49-F238E27FC236}">
                    <a16:creationId xmlns:a16="http://schemas.microsoft.com/office/drawing/2014/main" id="{F78C65E7-BE5A-43C0-BDB6-4010FA130EE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5043487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PA-任意多边形 53">
                <a:extLst>
                  <a:ext uri="{FF2B5EF4-FFF2-40B4-BE49-F238E27FC236}">
                    <a16:creationId xmlns:a16="http://schemas.microsoft.com/office/drawing/2014/main" id="{4FA5766F-46B2-47A0-949D-8C31C3A176AC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5091112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011C53F4-C592-431A-8EB2-1C10486628CA}"/>
              </a:ext>
            </a:extLst>
          </p:cNvPr>
          <p:cNvSpPr txBox="1"/>
          <p:nvPr/>
        </p:nvSpPr>
        <p:spPr>
          <a:xfrm>
            <a:off x="1698985" y="2609228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工作目标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团队建设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7E28E2-2253-4211-9721-93E76CED2BC5}"/>
              </a:ext>
            </a:extLst>
          </p:cNvPr>
          <p:cNvGrpSpPr/>
          <p:nvPr/>
        </p:nvGrpSpPr>
        <p:grpSpPr>
          <a:xfrm>
            <a:off x="1827667" y="4475353"/>
            <a:ext cx="287494" cy="287494"/>
            <a:chOff x="1827667" y="4475353"/>
            <a:chExt cx="287494" cy="28749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06933EF5-3BB3-4BD1-A4EF-614B855BF015}"/>
                </a:ext>
              </a:extLst>
            </p:cNvPr>
            <p:cNvSpPr/>
            <p:nvPr/>
          </p:nvSpPr>
          <p:spPr>
            <a:xfrm>
              <a:off x="1827667" y="4475353"/>
              <a:ext cx="287494" cy="287494"/>
            </a:xfrm>
            <a:prstGeom prst="ellipse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2BD39F5-1F2E-4F4E-872F-BC3FACB1CC63}"/>
                </a:ext>
              </a:extLst>
            </p:cNvPr>
            <p:cNvGrpSpPr/>
            <p:nvPr/>
          </p:nvGrpSpPr>
          <p:grpSpPr>
            <a:xfrm>
              <a:off x="1942185" y="4560643"/>
              <a:ext cx="58458" cy="116914"/>
              <a:chOff x="1819296" y="3903942"/>
              <a:chExt cx="128589" cy="257178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9B59AF1B-1431-4461-9B10-2F6E1DA4C16A}"/>
                  </a:ext>
                </a:extLst>
              </p:cNvPr>
              <p:cNvCxnSpPr/>
              <p:nvPr/>
            </p:nvCxnSpPr>
            <p:spPr>
              <a:xfrm>
                <a:off x="1819296" y="3903942"/>
                <a:ext cx="128589" cy="128589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589DFD22-2387-42B3-A563-A4AFC6013B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9296" y="4032531"/>
                <a:ext cx="128589" cy="128589"/>
              </a:xfrm>
              <a:prstGeom prst="line">
                <a:avLst/>
              </a:prstGeom>
              <a:ln w="254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13EB8B60-EDB0-4CBE-8D5B-850CF83AD17E}"/>
              </a:ext>
            </a:extLst>
          </p:cNvPr>
          <p:cNvSpPr txBox="1"/>
          <p:nvPr/>
        </p:nvSpPr>
        <p:spPr>
          <a:xfrm>
            <a:off x="2197619" y="4427999"/>
            <a:ext cx="3589430" cy="323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梳理完善制度规范，健全制度体系，并提高制度可行性</a:t>
            </a:r>
          </a:p>
        </p:txBody>
      </p:sp>
    </p:spTree>
    <p:extLst>
      <p:ext uri="{BB962C8B-B14F-4D97-AF65-F5344CB8AC3E}">
        <p14:creationId xmlns:p14="http://schemas.microsoft.com/office/powerpoint/2010/main" val="19976233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16000" decel="8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26" dur="1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accel="16000" decel="84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41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7" grpId="0"/>
      <p:bldP spid="38" grpId="0"/>
      <p:bldP spid="57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A692F106-1FDF-4D01-B5CE-A80BC15574C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D8B9E0B-5D90-4041-BC5F-C17139FCD95F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C24FC156-A46E-42F6-971F-9529ED36EE42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13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EDCCA468-4C3C-45C2-9E04-8F285F44E54C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0297565-FBBA-47AC-BAED-5AA5CC2CBECF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F4A0149-2DB9-4E8A-9B1D-CD4C7D01173B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C8AC0B43-95FC-44EE-8B5C-AE9B93395AB4}"/>
              </a:ext>
            </a:extLst>
          </p:cNvPr>
          <p:cNvSpPr txBox="1"/>
          <p:nvPr/>
        </p:nvSpPr>
        <p:spPr>
          <a:xfrm>
            <a:off x="6890762" y="5411270"/>
            <a:ext cx="1969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组织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开展培训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78D789-4606-4554-ADA8-4FFD1CED9C38}"/>
              </a:ext>
            </a:extLst>
          </p:cNvPr>
          <p:cNvSpPr txBox="1"/>
          <p:nvPr/>
        </p:nvSpPr>
        <p:spPr>
          <a:xfrm>
            <a:off x="6890762" y="5728726"/>
            <a:ext cx="4671501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有规划地对团队内部进行集中培训，提升公司人员素质和修养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强化工作技能和责任担当。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C3EB05-D246-4029-A71A-577984736CC4}"/>
              </a:ext>
            </a:extLst>
          </p:cNvPr>
          <p:cNvSpPr txBox="1"/>
          <p:nvPr/>
        </p:nvSpPr>
        <p:spPr>
          <a:xfrm>
            <a:off x="1170499" y="5411270"/>
            <a:ext cx="20893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参与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策划工作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6DF786-952C-4B8C-B4F0-58EDA1017E2C}"/>
              </a:ext>
            </a:extLst>
          </p:cNvPr>
          <p:cNvSpPr txBox="1"/>
          <p:nvPr/>
        </p:nvSpPr>
        <p:spPr>
          <a:xfrm>
            <a:off x="1170499" y="5728726"/>
            <a:ext cx="4671501" cy="285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负责并审核围观市场研究、营销策划方案，推广计划的实施、调整。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50C83CB-CA4A-4586-B603-9AD5F9458B99}"/>
              </a:ext>
            </a:extLst>
          </p:cNvPr>
          <p:cNvSpPr txBox="1"/>
          <p:nvPr/>
        </p:nvSpPr>
        <p:spPr>
          <a:xfrm>
            <a:off x="1041643" y="3620655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工作目标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dirty="0">
                <a:gradFill flip="none" rotWithShape="1">
                  <a:gsLst>
                    <a:gs pos="500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制度建设</a:t>
            </a:r>
          </a:p>
        </p:txBody>
      </p:sp>
      <p:sp>
        <p:nvSpPr>
          <p:cNvPr id="17" name="PA-圆角矩形 16">
            <a:extLst>
              <a:ext uri="{FF2B5EF4-FFF2-40B4-BE49-F238E27FC236}">
                <a16:creationId xmlns:a16="http://schemas.microsoft.com/office/drawing/2014/main" id="{A9C7471A-763D-4101-9654-B74DB461B2B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226513" y="244937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7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圆角矩形 18">
            <a:extLst>
              <a:ext uri="{FF2B5EF4-FFF2-40B4-BE49-F238E27FC236}">
                <a16:creationId xmlns:a16="http://schemas.microsoft.com/office/drawing/2014/main" id="{A0B89FB3-4135-430B-BF18-D1D934092E9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99397" y="-970907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8"/>
            <a:srcRect/>
            <a:tile tx="0" ty="0" sx="100000" sy="100000" flip="none" algn="c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-圆角矩形 20">
            <a:extLst>
              <a:ext uri="{FF2B5EF4-FFF2-40B4-BE49-F238E27FC236}">
                <a16:creationId xmlns:a16="http://schemas.microsoft.com/office/drawing/2014/main" id="{DCC807A5-E6E5-4C9C-9890-254F33F415C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772281" y="201419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9"/>
            <a:srcRect/>
            <a:tile tx="0" ty="0" sx="100000" sy="100000" flip="none" algn="c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PA-圆角矩形 22">
            <a:extLst>
              <a:ext uri="{FF2B5EF4-FFF2-40B4-BE49-F238E27FC236}">
                <a16:creationId xmlns:a16="http://schemas.microsoft.com/office/drawing/2014/main" id="{AC112017-49A5-44A0-B6BB-456844F143D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45165" y="-1068873"/>
            <a:ext cx="2360952" cy="3375718"/>
          </a:xfrm>
          <a:prstGeom prst="roundRect">
            <a:avLst>
              <a:gd name="adj" fmla="val 7800"/>
            </a:avLst>
          </a:prstGeom>
          <a:blipFill>
            <a:blip r:embed="rId10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92DE102-83E1-497A-B3C0-6BB57E37C828}"/>
              </a:ext>
            </a:extLst>
          </p:cNvPr>
          <p:cNvSpPr/>
          <p:nvPr/>
        </p:nvSpPr>
        <p:spPr>
          <a:xfrm>
            <a:off x="5257800" y="4769860"/>
            <a:ext cx="6304463" cy="108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01891C40-9A1B-4584-91C3-D26D706FE642}"/>
              </a:ext>
            </a:extLst>
          </p:cNvPr>
          <p:cNvSpPr/>
          <p:nvPr/>
        </p:nvSpPr>
        <p:spPr>
          <a:xfrm>
            <a:off x="5257801" y="4769860"/>
            <a:ext cx="4552950" cy="108000"/>
          </a:xfrm>
          <a:prstGeom prst="roundRect">
            <a:avLst/>
          </a:prstGeom>
          <a:gradFill flip="none" rotWithShape="1">
            <a:gsLst>
              <a:gs pos="100000">
                <a:schemeClr val="accent3"/>
              </a:gs>
              <a:gs pos="7000">
                <a:schemeClr val="accent3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28C2CC2-8332-47B7-8A17-81B9A3114B45}"/>
              </a:ext>
            </a:extLst>
          </p:cNvPr>
          <p:cNvSpPr txBox="1"/>
          <p:nvPr/>
        </p:nvSpPr>
        <p:spPr>
          <a:xfrm>
            <a:off x="5176216" y="4305402"/>
            <a:ext cx="24328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j-ea"/>
                <a:cs typeface="OPPOSans M" panose="00020600040101010101" pitchFamily="18" charset="-122"/>
              </a:rPr>
              <a:t>完成进度丨</a:t>
            </a:r>
            <a:r>
              <a:rPr lang="en-US" altLang="zh-CN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j-ea"/>
                <a:cs typeface="OPPOSans M" panose="00020600040101010101" pitchFamily="18" charset="-122"/>
              </a:rPr>
              <a:t>73%</a:t>
            </a:r>
            <a:endParaRPr lang="zh-CN" altLang="en-US" sz="2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492890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5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3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4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25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0" presetClass="entr" presetSubtype="0" decel="10000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4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2" grpId="0"/>
          <p:bldP spid="13" grpId="0"/>
          <p:bldP spid="15" grpId="0"/>
          <p:bldP spid="17" grpId="0" animBg="1"/>
          <p:bldP spid="19" grpId="0" animBg="1"/>
          <p:bldP spid="21" grpId="0" animBg="1"/>
          <p:bldP spid="23" grpId="0" animBg="1"/>
          <p:bldP spid="25" grpId="0" animBg="1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3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4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25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0" presetClass="entr" presetSubtype="0" decel="100000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9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0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4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2" grpId="0"/>
          <p:bldP spid="13" grpId="0"/>
          <p:bldP spid="15" grpId="0"/>
          <p:bldP spid="17" grpId="0" animBg="1"/>
          <p:bldP spid="19" grpId="0" animBg="1"/>
          <p:bldP spid="21" grpId="0" animBg="1"/>
          <p:bldP spid="23" grpId="0" animBg="1"/>
          <p:bldP spid="25" grpId="0" animBg="1"/>
          <p:bldP spid="2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91600F88-F614-4D44-8F3D-AB7F1287D7A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6E30431-E3F8-4CE9-B561-6022EB2427AA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14E2CFB-2993-4A9F-A71B-1CBFBBBF6B79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14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BC61134B-090D-487A-AC5C-91C035D715C3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4E9CD7B-296D-461F-84A0-C510A1FE928F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524D2AA-B874-40A5-B3DC-FDD163011D20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B51551B-CBF8-462C-900A-64D7CC2DC7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7350079"/>
              </p:ext>
            </p:extLst>
          </p:nvPr>
        </p:nvGraphicFramePr>
        <p:xfrm>
          <a:off x="1155700" y="749300"/>
          <a:ext cx="10223499" cy="5625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76358EE-3E25-4D16-81BD-F3384FB69A66}"/>
              </a:ext>
            </a:extLst>
          </p:cNvPr>
          <p:cNvSpPr/>
          <p:nvPr/>
        </p:nvSpPr>
        <p:spPr>
          <a:xfrm>
            <a:off x="1730914" y="1777391"/>
            <a:ext cx="2719121" cy="1877727"/>
          </a:xfrm>
          <a:prstGeom prst="roundRect">
            <a:avLst>
              <a:gd name="adj" fmla="val 78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5EEC219-25B8-4521-A799-19BEDBA26C63}"/>
              </a:ext>
            </a:extLst>
          </p:cNvPr>
          <p:cNvSpPr/>
          <p:nvPr/>
        </p:nvSpPr>
        <p:spPr>
          <a:xfrm>
            <a:off x="5016711" y="1068673"/>
            <a:ext cx="2719121" cy="1877727"/>
          </a:xfrm>
          <a:prstGeom prst="roundRect">
            <a:avLst>
              <a:gd name="adj" fmla="val 7800"/>
            </a:avLst>
          </a:prstGeom>
          <a:blipFill dpi="0" rotWithShape="1">
            <a:blip r:embed="rId5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C56F5B1-7E9E-4A12-B450-9FF463CF63DF}"/>
              </a:ext>
            </a:extLst>
          </p:cNvPr>
          <p:cNvGrpSpPr/>
          <p:nvPr/>
        </p:nvGrpSpPr>
        <p:grpSpPr>
          <a:xfrm>
            <a:off x="8648700" y="3562268"/>
            <a:ext cx="2194911" cy="1877727"/>
            <a:chOff x="8648700" y="3562268"/>
            <a:chExt cx="2194911" cy="1877727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241EC31D-4FB5-423B-8481-EED2C6C18BDE}"/>
                </a:ext>
              </a:extLst>
            </p:cNvPr>
            <p:cNvSpPr/>
            <p:nvPr/>
          </p:nvSpPr>
          <p:spPr>
            <a:xfrm>
              <a:off x="8648700" y="3562268"/>
              <a:ext cx="2194911" cy="1877727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CEBA0C-FF89-4FAF-8ADC-88E93162DC14}"/>
                </a:ext>
              </a:extLst>
            </p:cNvPr>
            <p:cNvSpPr txBox="1"/>
            <p:nvPr/>
          </p:nvSpPr>
          <p:spPr>
            <a:xfrm>
              <a:off x="8865123" y="3922458"/>
              <a:ext cx="176206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同比增长</a:t>
              </a:r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50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CC1C23A-2006-4555-A499-53F3D4A8767B}"/>
              </a:ext>
            </a:extLst>
          </p:cNvPr>
          <p:cNvSpPr txBox="1"/>
          <p:nvPr/>
        </p:nvSpPr>
        <p:spPr>
          <a:xfrm>
            <a:off x="2142078" y="3803297"/>
            <a:ext cx="18967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600" dirty="0">
                <a:solidFill>
                  <a:srgbClr val="2E6FA9"/>
                </a:solidFill>
                <a:latin typeface="+mj-ea"/>
                <a:ea typeface="+mj-ea"/>
                <a:cs typeface="OPPOSans M" panose="00020600040101010101" pitchFamily="18" charset="-122"/>
              </a:rPr>
              <a:t>迅速</a:t>
            </a:r>
            <a:r>
              <a:rPr lang="zh-CN" altLang="en-US" sz="1600" spc="600" dirty="0">
                <a:solidFill>
                  <a:srgbClr val="2E6FA9"/>
                </a:solidFill>
                <a:latin typeface="+mn-ea"/>
                <a:cs typeface="OPPOSans M" panose="00020600040101010101" pitchFamily="18" charset="-122"/>
              </a:rPr>
              <a:t>适应工作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982FC11-775F-4A46-BC09-957767B7D19D}"/>
              </a:ext>
            </a:extLst>
          </p:cNvPr>
          <p:cNvSpPr txBox="1"/>
          <p:nvPr/>
        </p:nvSpPr>
        <p:spPr>
          <a:xfrm>
            <a:off x="5427875" y="3094579"/>
            <a:ext cx="18967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spc="600" dirty="0">
                <a:solidFill>
                  <a:srgbClr val="2E6FA9"/>
                </a:solidFill>
                <a:latin typeface="+mn-ea"/>
                <a:cs typeface="OPPOSans M" panose="00020600040101010101" pitchFamily="18" charset="-122"/>
              </a:rPr>
              <a:t>执行效率</a:t>
            </a:r>
            <a:r>
              <a:rPr lang="zh-CN" altLang="en-US" sz="1600" spc="600" dirty="0">
                <a:solidFill>
                  <a:srgbClr val="2E6FA9"/>
                </a:solidFill>
                <a:latin typeface="+mj-ea"/>
                <a:ea typeface="+mj-ea"/>
                <a:cs typeface="OPPOSans M" panose="00020600040101010101" pitchFamily="18" charset="-122"/>
              </a:rPr>
              <a:t>较高</a:t>
            </a:r>
          </a:p>
        </p:txBody>
      </p:sp>
    </p:spTree>
    <p:extLst>
      <p:ext uri="{BB962C8B-B14F-4D97-AF65-F5344CB8AC3E}">
        <p14:creationId xmlns:p14="http://schemas.microsoft.com/office/powerpoint/2010/main" val="14718153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1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00" autoRev="1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45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4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383801D4-D63D-4746-A4CD-77366626672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91E2738-80B4-4BAE-AA1B-8B3F5B487740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FA99B4C9-3B5C-44D5-B8CB-9F60302481EB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15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F4DE537C-1EB2-4660-B27C-C80C5109266D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D53535E-DBC6-4BBC-9AFD-19116438C730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5ADAA6-A8B9-4629-89BE-D1EBAFBD7770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76F63F5E-5152-423A-B3D9-77A22B0FFDE4}"/>
              </a:ext>
            </a:extLst>
          </p:cNvPr>
          <p:cNvSpPr/>
          <p:nvPr/>
        </p:nvSpPr>
        <p:spPr>
          <a:xfrm>
            <a:off x="677299" y="0"/>
            <a:ext cx="3120589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58BCAF2-1629-40B8-A847-A40E3D2BA33D}"/>
              </a:ext>
            </a:extLst>
          </p:cNvPr>
          <p:cNvGrpSpPr/>
          <p:nvPr/>
        </p:nvGrpSpPr>
        <p:grpSpPr>
          <a:xfrm>
            <a:off x="2362201" y="429894"/>
            <a:ext cx="2194911" cy="1877727"/>
            <a:chOff x="2362201" y="429894"/>
            <a:chExt cx="2194911" cy="1877727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C2E6C0E-190D-470F-9849-269EC6B6AE76}"/>
                </a:ext>
              </a:extLst>
            </p:cNvPr>
            <p:cNvSpPr/>
            <p:nvPr/>
          </p:nvSpPr>
          <p:spPr>
            <a:xfrm>
              <a:off x="2362201" y="429894"/>
              <a:ext cx="2194911" cy="1877727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BE278EF-E27B-4A21-9E68-C2AC5C80A36C}"/>
                </a:ext>
              </a:extLst>
            </p:cNvPr>
            <p:cNvSpPr txBox="1"/>
            <p:nvPr/>
          </p:nvSpPr>
          <p:spPr>
            <a:xfrm>
              <a:off x="2578625" y="699441"/>
              <a:ext cx="1762063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76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A7401E4-4B9B-4B80-A8E3-4FB93739D21E}"/>
                </a:ext>
              </a:extLst>
            </p:cNvPr>
            <p:cNvSpPr txBox="1"/>
            <p:nvPr/>
          </p:nvSpPr>
          <p:spPr>
            <a:xfrm>
              <a:off x="2586027" y="1733892"/>
              <a:ext cx="174725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</a:rPr>
                <a:t>计划完成情况</a:t>
              </a:r>
              <a:endParaRPr lang="zh-CN" altLang="en-US" sz="1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5CF1DD-19DC-4C23-AA66-5AE20BBD4644}"/>
              </a:ext>
            </a:extLst>
          </p:cNvPr>
          <p:cNvGrpSpPr/>
          <p:nvPr/>
        </p:nvGrpSpPr>
        <p:grpSpPr>
          <a:xfrm>
            <a:off x="5004764" y="429894"/>
            <a:ext cx="2194911" cy="1877727"/>
            <a:chOff x="5004764" y="429894"/>
            <a:chExt cx="2194911" cy="1877727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9D0F5CAC-14A6-4D54-BE77-0A772141A7E9}"/>
                </a:ext>
              </a:extLst>
            </p:cNvPr>
            <p:cNvSpPr/>
            <p:nvPr/>
          </p:nvSpPr>
          <p:spPr>
            <a:xfrm>
              <a:off x="5004764" y="429894"/>
              <a:ext cx="2194911" cy="1877727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AB3EAC9-BCC2-4DA6-B6A9-10CB1FDE2BAA}"/>
                </a:ext>
              </a:extLst>
            </p:cNvPr>
            <p:cNvSpPr txBox="1"/>
            <p:nvPr/>
          </p:nvSpPr>
          <p:spPr>
            <a:xfrm>
              <a:off x="5221188" y="699441"/>
              <a:ext cx="1762063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20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11981BB-13FE-40F8-ADBD-EE0A4E390140}"/>
                </a:ext>
              </a:extLst>
            </p:cNvPr>
            <p:cNvSpPr txBox="1"/>
            <p:nvPr/>
          </p:nvSpPr>
          <p:spPr>
            <a:xfrm>
              <a:off x="5228590" y="1733892"/>
              <a:ext cx="174725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</a:rPr>
                <a:t>与目标相差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0ACF098E-B52A-4E26-AB70-A8987CA5D3A9}"/>
              </a:ext>
            </a:extLst>
          </p:cNvPr>
          <p:cNvSpPr txBox="1"/>
          <p:nvPr/>
        </p:nvSpPr>
        <p:spPr>
          <a:xfrm>
            <a:off x="1116674" y="398790"/>
            <a:ext cx="71779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n-ea"/>
              </a:rPr>
              <a:t>计划</a:t>
            </a: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完成情况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A2D8567-4E1D-424B-8889-69F45A77A0FF}"/>
              </a:ext>
            </a:extLst>
          </p:cNvPr>
          <p:cNvGrpSpPr/>
          <p:nvPr/>
        </p:nvGrpSpPr>
        <p:grpSpPr>
          <a:xfrm>
            <a:off x="2362201" y="2737515"/>
            <a:ext cx="9249228" cy="3721100"/>
            <a:chOff x="2362201" y="2737515"/>
            <a:chExt cx="9249228" cy="37211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10EE24F-06EA-48F2-8692-F90F99D4DF3E}"/>
                </a:ext>
              </a:extLst>
            </p:cNvPr>
            <p:cNvSpPr/>
            <p:nvPr/>
          </p:nvSpPr>
          <p:spPr>
            <a:xfrm>
              <a:off x="2362201" y="2737515"/>
              <a:ext cx="9249228" cy="3721100"/>
            </a:xfrm>
            <a:prstGeom prst="roundRect">
              <a:avLst>
                <a:gd name="adj" fmla="val 573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771EA51A-2520-4C13-A95A-3F4AD0FFA51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38805348"/>
                </p:ext>
              </p:extLst>
            </p:nvPr>
          </p:nvGraphicFramePr>
          <p:xfrm>
            <a:off x="2809853" y="3751813"/>
            <a:ext cx="8441871" cy="24523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8E575BA-A42B-4602-8B18-2F3B8CB28EFC}"/>
                </a:ext>
              </a:extLst>
            </p:cNvPr>
            <p:cNvSpPr txBox="1"/>
            <p:nvPr/>
          </p:nvSpPr>
          <p:spPr>
            <a:xfrm>
              <a:off x="2809853" y="2983366"/>
              <a:ext cx="17250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M" panose="00020600040101010101" pitchFamily="18" charset="-122"/>
                </a:rPr>
                <a:t>工作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复盘回顾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8B886BC-E977-41C3-8310-D7B40573EB39}"/>
                </a:ext>
              </a:extLst>
            </p:cNvPr>
            <p:cNvSpPr txBox="1"/>
            <p:nvPr/>
          </p:nvSpPr>
          <p:spPr>
            <a:xfrm>
              <a:off x="2809853" y="3360482"/>
              <a:ext cx="467150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结束一项工作后及时复盘回顾，及时总结复盘，避免不再犯同样的错误。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58B6DB7-CF28-4F3D-B38F-988BDFC5529C}"/>
              </a:ext>
            </a:extLst>
          </p:cNvPr>
          <p:cNvGrpSpPr/>
          <p:nvPr/>
        </p:nvGrpSpPr>
        <p:grpSpPr>
          <a:xfrm>
            <a:off x="7647327" y="429894"/>
            <a:ext cx="3964102" cy="1877727"/>
            <a:chOff x="7647327" y="429894"/>
            <a:chExt cx="3964102" cy="187772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05FFAC4-9029-414B-81CB-E435B6177F96}"/>
                </a:ext>
              </a:extLst>
            </p:cNvPr>
            <p:cNvSpPr/>
            <p:nvPr/>
          </p:nvSpPr>
          <p:spPr>
            <a:xfrm>
              <a:off x="7647327" y="429894"/>
              <a:ext cx="3964102" cy="1877727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50CC65E2-5CC8-4FD7-8FCF-D450A03CB3F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06936193"/>
                </p:ext>
              </p:extLst>
            </p:nvPr>
          </p:nvGraphicFramePr>
          <p:xfrm>
            <a:off x="7812074" y="660401"/>
            <a:ext cx="3702627" cy="14235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8989488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1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1" dur="10" fill="hold"/>
                                        <p:tgtEl>
                                          <p:spTgt spid="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雪山上的风景&#10;&#10;描述已自动生成">
            <a:extLst>
              <a:ext uri="{FF2B5EF4-FFF2-40B4-BE49-F238E27FC236}">
                <a16:creationId xmlns:a16="http://schemas.microsoft.com/office/drawing/2014/main" id="{4E31F85B-5C75-48E8-BB6C-8B8F132B39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5"/>
            <a:ext cx="12192000" cy="6851905"/>
          </a:xfrm>
          <a:custGeom>
            <a:avLst/>
            <a:gdLst>
              <a:gd name="connsiteX0" fmla="*/ 0 w 12192000"/>
              <a:gd name="connsiteY0" fmla="*/ 0 h 6851905"/>
              <a:gd name="connsiteX1" fmla="*/ 12192000 w 12192000"/>
              <a:gd name="connsiteY1" fmla="*/ 0 h 6851905"/>
              <a:gd name="connsiteX2" fmla="*/ 12192000 w 12192000"/>
              <a:gd name="connsiteY2" fmla="*/ 6851905 h 6851905"/>
              <a:gd name="connsiteX3" fmla="*/ 0 w 12192000"/>
              <a:gd name="connsiteY3" fmla="*/ 6851905 h 685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1905">
                <a:moveTo>
                  <a:pt x="0" y="0"/>
                </a:moveTo>
                <a:lnTo>
                  <a:pt x="12192000" y="0"/>
                </a:lnTo>
                <a:lnTo>
                  <a:pt x="12192000" y="6851905"/>
                </a:lnTo>
                <a:lnTo>
                  <a:pt x="0" y="6851905"/>
                </a:lnTo>
                <a:close/>
              </a:path>
            </a:pathLst>
          </a:custGeom>
        </p:spPr>
      </p:pic>
      <p:grpSp>
        <p:nvGrpSpPr>
          <p:cNvPr id="12" name="图形 2">
            <a:extLst>
              <a:ext uri="{FF2B5EF4-FFF2-40B4-BE49-F238E27FC236}">
                <a16:creationId xmlns:a16="http://schemas.microsoft.com/office/drawing/2014/main" id="{ECE779BE-0BB7-4A62-B551-7D6C1BDDEE4B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459CA51-834D-43D6-BBDC-EBF9EFBF67EF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698FBD6-6140-4EDA-91D1-AF82DFEA2C2E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6122F19-1D5E-4A75-903C-A0067ACE22AB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D6907E7-9AF9-4B86-BAC8-6F4C60FA2F15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16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868D35-DEA1-4BE4-BA88-22E7F9D019BC}"/>
              </a:ext>
            </a:extLst>
          </p:cNvPr>
          <p:cNvGrpSpPr/>
          <p:nvPr/>
        </p:nvGrpSpPr>
        <p:grpSpPr>
          <a:xfrm>
            <a:off x="677299" y="0"/>
            <a:ext cx="4818626" cy="6851905"/>
            <a:chOff x="677299" y="0"/>
            <a:chExt cx="4818626" cy="6851905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208CE3D3-F2D3-4681-9DC3-BA4DFE5A2DB4}"/>
                </a:ext>
              </a:extLst>
            </p:cNvPr>
            <p:cNvSpPr/>
            <p:nvPr/>
          </p:nvSpPr>
          <p:spPr>
            <a:xfrm>
              <a:off x="677299" y="0"/>
              <a:ext cx="4818626" cy="6851905"/>
            </a:xfrm>
            <a:prstGeom prst="round2DiagRect">
              <a:avLst>
                <a:gd name="adj1" fmla="val 28835"/>
                <a:gd name="adj2" fmla="val 0"/>
              </a:avLst>
            </a:prstGeom>
            <a:gradFill flip="none" rotWithShape="1">
              <a:gsLst>
                <a:gs pos="100000">
                  <a:schemeClr val="accent2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E0A23C-C58C-482C-902A-5084E63343CE}"/>
                </a:ext>
              </a:extLst>
            </p:cNvPr>
            <p:cNvSpPr txBox="1"/>
            <p:nvPr/>
          </p:nvSpPr>
          <p:spPr>
            <a:xfrm>
              <a:off x="956100" y="2094041"/>
              <a:ext cx="211253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chemeClr val="lt1"/>
                  </a:solidFill>
                  <a:effectLst>
                    <a:outerShdw blurRad="1270000" dist="50800" dir="5400000" algn="ctr" rotWithShape="0">
                      <a:srgbClr val="000000">
                        <a:alpha val="20000"/>
                      </a:srgbClr>
                    </a:outerShdw>
                  </a:effectLst>
                  <a:latin typeface="+mj-ea"/>
                  <a:ea typeface="+mj-ea"/>
                  <a:cs typeface="OPPOSans M" panose="00020600040101010101" pitchFamily="18" charset="-122"/>
                </a:rPr>
                <a:t>03</a:t>
              </a:r>
              <a:endParaRPr lang="zh-CN" altLang="en-US" sz="9600" dirty="0">
                <a:solidFill>
                  <a:schemeClr val="lt1"/>
                </a:solidFill>
                <a:effectLst>
                  <a:outerShdw blurRad="1270000" dist="50800" dir="5400000" algn="ctr" rotWithShape="0">
                    <a:srgbClr val="000000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32B7A09-41C2-48FC-8131-D638813E23E2}"/>
                </a:ext>
              </a:extLst>
            </p:cNvPr>
            <p:cNvSpPr txBox="1"/>
            <p:nvPr/>
          </p:nvSpPr>
          <p:spPr>
            <a:xfrm>
              <a:off x="1133667" y="3701801"/>
              <a:ext cx="38699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</a:rPr>
                <a:t>工作</a:t>
              </a:r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规划展望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103B54-B994-465A-BFA5-42798B9BB09C}"/>
                </a:ext>
              </a:extLst>
            </p:cNvPr>
            <p:cNvSpPr txBox="1"/>
            <p:nvPr/>
          </p:nvSpPr>
          <p:spPr>
            <a:xfrm>
              <a:off x="1133668" y="4283216"/>
              <a:ext cx="25933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WORK PLANNING FUTURE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D9ABD6C-50CC-47F4-A9FD-CB16211A3289}"/>
                </a:ext>
              </a:extLst>
            </p:cNvPr>
            <p:cNvCxnSpPr>
              <a:cxnSpLocks/>
            </p:cNvCxnSpPr>
            <p:nvPr/>
          </p:nvCxnSpPr>
          <p:spPr>
            <a:xfrm>
              <a:off x="1254318" y="4793185"/>
              <a:ext cx="394458" cy="0"/>
            </a:xfrm>
            <a:prstGeom prst="line">
              <a:avLst/>
            </a:prstGeom>
            <a:ln w="381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19930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CB4FA43A-19A2-43A6-A806-A20F94F07C92}"/>
              </a:ext>
            </a:extLst>
          </p:cNvPr>
          <p:cNvPicPr>
            <a:picLocks noChangeAspect="1"/>
          </p:cNvPicPr>
          <p:nvPr/>
        </p:nvPicPr>
        <p:blipFill>
          <a:blip r:embed="rId17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BA467FA-009F-4523-91CB-261070F0322F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1980BFBF-6212-4F72-A928-3CB37171880D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17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A66AC3A2-3433-4756-93F2-29408239420A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468849F-4EE0-48F0-B177-AA759A105C83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69B1266-FFF5-40B0-BC2D-D004CE485C98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3CFAF64-1E94-462F-99D0-C743CBCE4365}"/>
              </a:ext>
            </a:extLst>
          </p:cNvPr>
          <p:cNvSpPr txBox="1"/>
          <p:nvPr/>
        </p:nvSpPr>
        <p:spPr>
          <a:xfrm>
            <a:off x="1051138" y="3467458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工作目标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改进更新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1AE2CE7-F37A-403E-BA99-3369C9BB560B}"/>
              </a:ext>
            </a:extLst>
          </p:cNvPr>
          <p:cNvSpPr txBox="1"/>
          <p:nvPr/>
        </p:nvSpPr>
        <p:spPr>
          <a:xfrm>
            <a:off x="1116495" y="5323307"/>
            <a:ext cx="1868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复盘回顾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9564F2-96FB-4914-90A8-8E013342237E}"/>
              </a:ext>
            </a:extLst>
          </p:cNvPr>
          <p:cNvSpPr txBox="1"/>
          <p:nvPr/>
        </p:nvSpPr>
        <p:spPr>
          <a:xfrm>
            <a:off x="1116496" y="5715338"/>
            <a:ext cx="4671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结束一项工作后及时复盘回顾，及时总结复盘，避免不再犯同样的错误。</a:t>
            </a:r>
          </a:p>
        </p:txBody>
      </p:sp>
      <p:sp>
        <p:nvSpPr>
          <p:cNvPr id="16" name="PA-文本框 15">
            <a:extLst>
              <a:ext uri="{FF2B5EF4-FFF2-40B4-BE49-F238E27FC236}">
                <a16:creationId xmlns:a16="http://schemas.microsoft.com/office/drawing/2014/main" id="{B0FC82FF-08A8-4E86-9B31-810C70F11D0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92922" y="1242626"/>
            <a:ext cx="31114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2E6FA9"/>
                </a:solidFill>
                <a:latin typeface="+mj-ea"/>
                <a:ea typeface="+mj-ea"/>
              </a:rPr>
              <a:t>季度增长速度</a:t>
            </a:r>
          </a:p>
        </p:txBody>
      </p:sp>
      <p:sp>
        <p:nvSpPr>
          <p:cNvPr id="17" name="PA-文本框 16">
            <a:extLst>
              <a:ext uri="{FF2B5EF4-FFF2-40B4-BE49-F238E27FC236}">
                <a16:creationId xmlns:a16="http://schemas.microsoft.com/office/drawing/2014/main" id="{FEF9CF6C-5488-43E0-8559-E2D57DA30EE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917105" y="3788727"/>
            <a:ext cx="171450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2E6FA9"/>
                </a:solidFill>
                <a:latin typeface="+mj-ea"/>
                <a:ea typeface="+mj-ea"/>
              </a:rPr>
              <a:t>营业额</a:t>
            </a:r>
          </a:p>
        </p:txBody>
      </p:sp>
      <p:sp>
        <p:nvSpPr>
          <p:cNvPr id="18" name="PA-文本框 17">
            <a:extLst>
              <a:ext uri="{FF2B5EF4-FFF2-40B4-BE49-F238E27FC236}">
                <a16:creationId xmlns:a16="http://schemas.microsoft.com/office/drawing/2014/main" id="{82E6EC24-30F8-462D-9A86-3016550962C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880514" y="2243895"/>
            <a:ext cx="290900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2E6FA9"/>
                </a:solidFill>
                <a:latin typeface="+mj-ea"/>
                <a:ea typeface="+mj-ea"/>
              </a:rPr>
              <a:t>市场占有率</a:t>
            </a:r>
          </a:p>
        </p:txBody>
      </p:sp>
      <p:grpSp>
        <p:nvGrpSpPr>
          <p:cNvPr id="11" name="PA-组合 10">
            <a:extLst>
              <a:ext uri="{FF2B5EF4-FFF2-40B4-BE49-F238E27FC236}">
                <a16:creationId xmlns:a16="http://schemas.microsoft.com/office/drawing/2014/main" id="{000743BD-685D-4FBB-8768-EFB75013638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33350" y="4635333"/>
            <a:ext cx="1714502" cy="1714502"/>
            <a:chOff x="6733350" y="4635333"/>
            <a:chExt cx="1714502" cy="1714502"/>
          </a:xfrm>
        </p:grpSpPr>
        <p:sp>
          <p:nvSpPr>
            <p:cNvPr id="9" name="PA-椭圆 8">
              <a:extLst>
                <a:ext uri="{FF2B5EF4-FFF2-40B4-BE49-F238E27FC236}">
                  <a16:creationId xmlns:a16="http://schemas.microsoft.com/office/drawing/2014/main" id="{D59613D5-A4B3-4F42-A9B1-479EE027EC6E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733350" y="4635333"/>
              <a:ext cx="1714502" cy="1714502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文本框 18">
              <a:extLst>
                <a:ext uri="{FF2B5EF4-FFF2-40B4-BE49-F238E27FC236}">
                  <a16:creationId xmlns:a16="http://schemas.microsoft.com/office/drawing/2014/main" id="{497083B9-5734-4201-A8B1-53DF575191CD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794564" y="5131724"/>
              <a:ext cx="164301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PA-弧形 19">
            <a:extLst>
              <a:ext uri="{FF2B5EF4-FFF2-40B4-BE49-F238E27FC236}">
                <a16:creationId xmlns:a16="http://schemas.microsoft.com/office/drawing/2014/main" id="{5F7F690A-BB1B-41BD-B970-52E1E2AA091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774356" y="3974571"/>
            <a:ext cx="1126156" cy="1126156"/>
          </a:xfrm>
          <a:prstGeom prst="arc">
            <a:avLst/>
          </a:prstGeom>
          <a:ln w="12700" cap="rnd">
            <a:solidFill>
              <a:srgbClr val="2E6FA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PA-组合 23">
            <a:extLst>
              <a:ext uri="{FF2B5EF4-FFF2-40B4-BE49-F238E27FC236}">
                <a16:creationId xmlns:a16="http://schemas.microsoft.com/office/drawing/2014/main" id="{3E5BB305-8E98-427A-89E8-DA32AEBE0D04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2574972" y="1022016"/>
            <a:ext cx="1924340" cy="1924340"/>
            <a:chOff x="2574972" y="1022016"/>
            <a:chExt cx="1924340" cy="1924340"/>
          </a:xfrm>
        </p:grpSpPr>
        <p:sp>
          <p:nvSpPr>
            <p:cNvPr id="8" name="PA-椭圆 7">
              <a:extLst>
                <a:ext uri="{FF2B5EF4-FFF2-40B4-BE49-F238E27FC236}">
                  <a16:creationId xmlns:a16="http://schemas.microsoft.com/office/drawing/2014/main" id="{EAB05B5E-83B1-4077-AEDB-9D4DDF00CF3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74972" y="1022016"/>
              <a:ext cx="1924340" cy="192434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文本框 20">
              <a:extLst>
                <a:ext uri="{FF2B5EF4-FFF2-40B4-BE49-F238E27FC236}">
                  <a16:creationId xmlns:a16="http://schemas.microsoft.com/office/drawing/2014/main" id="{1B1B83F8-4518-4AA9-90B7-460C32287C09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2715634" y="1543118"/>
              <a:ext cx="1643016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+mj-ea"/>
                  <a:ea typeface="+mj-ea"/>
                </a:rPr>
                <a:t>60</a:t>
              </a:r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%</a:t>
              </a:r>
              <a:endParaRPr lang="zh-CN" altLang="en-US" sz="5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PA-弧形 21">
            <a:extLst>
              <a:ext uri="{FF2B5EF4-FFF2-40B4-BE49-F238E27FC236}">
                <a16:creationId xmlns:a16="http://schemas.microsoft.com/office/drawing/2014/main" id="{D771344D-7185-4327-9529-97788A22854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200796" y="1063493"/>
            <a:ext cx="1530146" cy="1530146"/>
          </a:xfrm>
          <a:prstGeom prst="arc">
            <a:avLst>
              <a:gd name="adj1" fmla="val 21272383"/>
              <a:gd name="adj2" fmla="val 7476619"/>
            </a:avLst>
          </a:prstGeom>
          <a:ln w="12700" cap="rnd">
            <a:solidFill>
              <a:srgbClr val="2E6FA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弧形 24">
            <a:extLst>
              <a:ext uri="{FF2B5EF4-FFF2-40B4-BE49-F238E27FC236}">
                <a16:creationId xmlns:a16="http://schemas.microsoft.com/office/drawing/2014/main" id="{461F8867-C5D8-48B3-9EF8-77C0B27FE9A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205961" y="1668257"/>
            <a:ext cx="2235580" cy="2235580"/>
          </a:xfrm>
          <a:prstGeom prst="arc">
            <a:avLst>
              <a:gd name="adj1" fmla="val 12724953"/>
              <a:gd name="adj2" fmla="val 17605470"/>
            </a:avLst>
          </a:prstGeom>
          <a:ln w="12700">
            <a:solidFill>
              <a:srgbClr val="2E6FA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PA-组合 12">
            <a:extLst>
              <a:ext uri="{FF2B5EF4-FFF2-40B4-BE49-F238E27FC236}">
                <a16:creationId xmlns:a16="http://schemas.microsoft.com/office/drawing/2014/main" id="{DEF21A14-9136-497D-B3D6-B74E94755059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764868" y="1262351"/>
            <a:ext cx="2677916" cy="2677916"/>
            <a:chOff x="8764868" y="1262351"/>
            <a:chExt cx="2677916" cy="2677916"/>
          </a:xfrm>
        </p:grpSpPr>
        <p:sp>
          <p:nvSpPr>
            <p:cNvPr id="10" name="PA-椭圆 9">
              <a:extLst>
                <a:ext uri="{FF2B5EF4-FFF2-40B4-BE49-F238E27FC236}">
                  <a16:creationId xmlns:a16="http://schemas.microsoft.com/office/drawing/2014/main" id="{C6E25087-F07B-44D5-BC95-CDD311DEEDF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8764868" y="1262351"/>
              <a:ext cx="2677916" cy="2677916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PA-文本框 22">
              <a:extLst>
                <a:ext uri="{FF2B5EF4-FFF2-40B4-BE49-F238E27FC236}">
                  <a16:creationId xmlns:a16="http://schemas.microsoft.com/office/drawing/2014/main" id="{E9DF76A2-C1BB-40B5-9209-963C6335D90C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8895121" y="1957843"/>
              <a:ext cx="2474182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800" dirty="0">
                  <a:solidFill>
                    <a:schemeClr val="bg1"/>
                  </a:solidFill>
                  <a:latin typeface="+mj-ea"/>
                  <a:ea typeface="+mj-ea"/>
                </a:rPr>
                <a:t>90</a:t>
              </a:r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%</a:t>
              </a:r>
              <a:endParaRPr lang="zh-CN" altLang="en-US" sz="8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90617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00" autoRev="1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30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00" autoRev="1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44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00" autoRev="1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55" dur="100" autoRev="1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20" grpId="0" animBg="1"/>
      <p:bldP spid="22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F77605A4-6A1E-4E37-BC6F-BEF9791155E1}"/>
              </a:ext>
            </a:extLst>
          </p:cNvPr>
          <p:cNvSpPr/>
          <p:nvPr/>
        </p:nvSpPr>
        <p:spPr>
          <a:xfrm>
            <a:off x="7156729" y="0"/>
            <a:ext cx="3236684" cy="6858000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E4274E13-B61C-4953-B1E6-0433A4D8A995}"/>
              </a:ext>
            </a:extLst>
          </p:cNvPr>
          <p:cNvPicPr>
            <a:picLocks noChangeAspect="1"/>
          </p:cNvPicPr>
          <p:nvPr/>
        </p:nvPicPr>
        <p:blipFill>
          <a:blip r:embed="rId29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9586CAD-9E7E-4650-AC9F-18130A162E57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85D55C7-93E3-494E-A168-54DCE5255A4D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18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309BA235-1233-4375-89CF-B034ED99866A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BA4042A-03A9-4771-BFF5-E6146201AE6B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A7BFE73-5575-4E9D-9DB8-384BA473D535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5E1AD7D8-9654-4FCA-AAE6-122F16A07E1E}"/>
              </a:ext>
            </a:extLst>
          </p:cNvPr>
          <p:cNvSpPr txBox="1"/>
          <p:nvPr/>
        </p:nvSpPr>
        <p:spPr>
          <a:xfrm>
            <a:off x="1266782" y="984218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工作目标</a:t>
            </a:r>
            <a:endParaRPr lang="en-US" altLang="zh-CN" sz="24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改进更新</a:t>
            </a:r>
          </a:p>
        </p:txBody>
      </p:sp>
      <p:grpSp>
        <p:nvGrpSpPr>
          <p:cNvPr id="11" name="PA-组合 10">
            <a:extLst>
              <a:ext uri="{FF2B5EF4-FFF2-40B4-BE49-F238E27FC236}">
                <a16:creationId xmlns:a16="http://schemas.microsoft.com/office/drawing/2014/main" id="{CCB7C21B-57CA-4D43-B9AB-293678A3304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215870" y="2005630"/>
            <a:ext cx="2194911" cy="2195183"/>
            <a:chOff x="6215870" y="2005630"/>
            <a:chExt cx="2194911" cy="2195183"/>
          </a:xfrm>
        </p:grpSpPr>
        <p:sp>
          <p:nvSpPr>
            <p:cNvPr id="13" name="PA-圆角矩形 12">
              <a:extLst>
                <a:ext uri="{FF2B5EF4-FFF2-40B4-BE49-F238E27FC236}">
                  <a16:creationId xmlns:a16="http://schemas.microsoft.com/office/drawing/2014/main" id="{8BB33649-23A1-47E7-849A-B5A0D502D484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215870" y="2005630"/>
              <a:ext cx="2194911" cy="2195183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PA-文本框 14">
              <a:extLst>
                <a:ext uri="{FF2B5EF4-FFF2-40B4-BE49-F238E27FC236}">
                  <a16:creationId xmlns:a16="http://schemas.microsoft.com/office/drawing/2014/main" id="{0336F600-0D9A-4ABD-BB9B-36FB4D787EAB}"/>
                </a:ext>
              </a:extLst>
            </p:cNvPr>
            <p:cNvSpPr txBox="1"/>
            <p:nvPr>
              <p:custDataLst>
                <p:tags r:id="rId27"/>
              </p:custDataLst>
            </p:nvPr>
          </p:nvSpPr>
          <p:spPr>
            <a:xfrm>
              <a:off x="6432295" y="2483817"/>
              <a:ext cx="176206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同比增长</a:t>
              </a:r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50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899EA044-BE0F-4086-8F41-155E6BCD425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034175" y="3888360"/>
            <a:ext cx="2194911" cy="2195183"/>
            <a:chOff x="9034175" y="3888360"/>
            <a:chExt cx="2194911" cy="2195183"/>
          </a:xfrm>
        </p:grpSpPr>
        <p:sp>
          <p:nvSpPr>
            <p:cNvPr id="16" name="PA-圆角矩形 15">
              <a:extLst>
                <a:ext uri="{FF2B5EF4-FFF2-40B4-BE49-F238E27FC236}">
                  <a16:creationId xmlns:a16="http://schemas.microsoft.com/office/drawing/2014/main" id="{A116DD9F-C8B9-46BA-91FB-6DEE87FF6896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9034175" y="3888360"/>
              <a:ext cx="2194911" cy="2195183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PA-文本框 16">
              <a:extLst>
                <a:ext uri="{FF2B5EF4-FFF2-40B4-BE49-F238E27FC236}">
                  <a16:creationId xmlns:a16="http://schemas.microsoft.com/office/drawing/2014/main" id="{2AED4595-126F-4800-91BD-96DE61B11017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9250600" y="4366547"/>
              <a:ext cx="176206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与目标相差</a:t>
              </a:r>
            </a:p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78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0" name="PA-组合 9">
            <a:extLst>
              <a:ext uri="{FF2B5EF4-FFF2-40B4-BE49-F238E27FC236}">
                <a16:creationId xmlns:a16="http://schemas.microsoft.com/office/drawing/2014/main" id="{1C0E6C63-177A-4191-9011-1F90B850D5F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034175" y="1111610"/>
            <a:ext cx="2194911" cy="2195183"/>
            <a:chOff x="9034175" y="1111610"/>
            <a:chExt cx="2194911" cy="2195183"/>
          </a:xfrm>
        </p:grpSpPr>
        <p:sp>
          <p:nvSpPr>
            <p:cNvPr id="18" name="PA-圆角矩形 17">
              <a:extLst>
                <a:ext uri="{FF2B5EF4-FFF2-40B4-BE49-F238E27FC236}">
                  <a16:creationId xmlns:a16="http://schemas.microsoft.com/office/drawing/2014/main" id="{713A0FA9-2F6B-4DE8-90DF-AC423854196B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9034175" y="1111610"/>
              <a:ext cx="2194911" cy="2195183"/>
            </a:xfrm>
            <a:prstGeom prst="roundRect">
              <a:avLst>
                <a:gd name="adj" fmla="val 780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文本框 18">
              <a:extLst>
                <a:ext uri="{FF2B5EF4-FFF2-40B4-BE49-F238E27FC236}">
                  <a16:creationId xmlns:a16="http://schemas.microsoft.com/office/drawing/2014/main" id="{CFE1CB5E-EFAC-4945-9D8D-DA1ACA0AA0FD}"/>
                </a:ext>
              </a:extLst>
            </p:cNvPr>
            <p:cNvSpPr txBox="1"/>
            <p:nvPr>
              <p:custDataLst>
                <p:tags r:id="rId23"/>
              </p:custDataLst>
            </p:nvPr>
          </p:nvSpPr>
          <p:spPr>
            <a:xfrm>
              <a:off x="9250600" y="1589797"/>
              <a:ext cx="1762063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计划完成情况</a:t>
              </a:r>
            </a:p>
            <a:p>
              <a:pPr algn="ctr"/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68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56CD2998-C1B4-4D47-A23A-02F2EAC90B8E}"/>
              </a:ext>
            </a:extLst>
          </p:cNvPr>
          <p:cNvSpPr txBox="1"/>
          <p:nvPr/>
        </p:nvSpPr>
        <p:spPr>
          <a:xfrm>
            <a:off x="1942972" y="2981442"/>
            <a:ext cx="189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复盘回顾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9CB70F1-56E9-4BB2-B0A9-C728CC42EAC1}"/>
              </a:ext>
            </a:extLst>
          </p:cNvPr>
          <p:cNvSpPr txBox="1"/>
          <p:nvPr/>
        </p:nvSpPr>
        <p:spPr>
          <a:xfrm>
            <a:off x="1942973" y="3292548"/>
            <a:ext cx="4056474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结束一项工作后及时复盘回顾，及时总结复盘，避免不再犯</a:t>
            </a: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同样的错误。</a:t>
            </a:r>
          </a:p>
        </p:txBody>
      </p:sp>
      <p:grpSp>
        <p:nvGrpSpPr>
          <p:cNvPr id="53" name="图形 384">
            <a:extLst>
              <a:ext uri="{FF2B5EF4-FFF2-40B4-BE49-F238E27FC236}">
                <a16:creationId xmlns:a16="http://schemas.microsoft.com/office/drawing/2014/main" id="{CC2DA0D5-2842-4416-8027-A872AD7CF014}"/>
              </a:ext>
            </a:extLst>
          </p:cNvPr>
          <p:cNvGrpSpPr/>
          <p:nvPr/>
        </p:nvGrpSpPr>
        <p:grpSpPr>
          <a:xfrm>
            <a:off x="1417477" y="3017369"/>
            <a:ext cx="304800" cy="266700"/>
            <a:chOff x="2037916" y="2209800"/>
            <a:chExt cx="304800" cy="266700"/>
          </a:xfrm>
          <a:solidFill>
            <a:srgbClr val="00B0F0"/>
          </a:solidFill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FA25963-3A54-4DA1-A4EA-281BF6845166}"/>
                </a:ext>
              </a:extLst>
            </p:cNvPr>
            <p:cNvSpPr/>
            <p:nvPr/>
          </p:nvSpPr>
          <p:spPr>
            <a:xfrm>
              <a:off x="2037916" y="2209800"/>
              <a:ext cx="304800" cy="266700"/>
            </a:xfrm>
            <a:custGeom>
              <a:avLst/>
              <a:gdLst>
                <a:gd name="connsiteX0" fmla="*/ 276225 w 304800"/>
                <a:gd name="connsiteY0" fmla="*/ 47720 h 266700"/>
                <a:gd name="connsiteX1" fmla="*/ 276225 w 304800"/>
                <a:gd name="connsiteY1" fmla="*/ 38100 h 266700"/>
                <a:gd name="connsiteX2" fmla="*/ 266700 w 304800"/>
                <a:gd name="connsiteY2" fmla="*/ 28575 h 266700"/>
                <a:gd name="connsiteX3" fmla="*/ 257175 w 304800"/>
                <a:gd name="connsiteY3" fmla="*/ 38100 h 266700"/>
                <a:gd name="connsiteX4" fmla="*/ 257175 w 304800"/>
                <a:gd name="connsiteY4" fmla="*/ 47625 h 266700"/>
                <a:gd name="connsiteX5" fmla="*/ 238125 w 304800"/>
                <a:gd name="connsiteY5" fmla="*/ 47625 h 266700"/>
                <a:gd name="connsiteX6" fmla="*/ 238125 w 304800"/>
                <a:gd name="connsiteY6" fmla="*/ 28575 h 266700"/>
                <a:gd name="connsiteX7" fmla="*/ 209550 w 304800"/>
                <a:gd name="connsiteY7" fmla="*/ 0 h 266700"/>
                <a:gd name="connsiteX8" fmla="*/ 95250 w 304800"/>
                <a:gd name="connsiteY8" fmla="*/ 0 h 266700"/>
                <a:gd name="connsiteX9" fmla="*/ 66675 w 304800"/>
                <a:gd name="connsiteY9" fmla="*/ 28575 h 266700"/>
                <a:gd name="connsiteX10" fmla="*/ 66675 w 304800"/>
                <a:gd name="connsiteY10" fmla="*/ 47625 h 266700"/>
                <a:gd name="connsiteX11" fmla="*/ 47625 w 304800"/>
                <a:gd name="connsiteY11" fmla="*/ 47625 h 266700"/>
                <a:gd name="connsiteX12" fmla="*/ 47625 w 304800"/>
                <a:gd name="connsiteY12" fmla="*/ 38100 h 266700"/>
                <a:gd name="connsiteX13" fmla="*/ 38100 w 304800"/>
                <a:gd name="connsiteY13" fmla="*/ 28575 h 266700"/>
                <a:gd name="connsiteX14" fmla="*/ 28575 w 304800"/>
                <a:gd name="connsiteY14" fmla="*/ 38100 h 266700"/>
                <a:gd name="connsiteX15" fmla="*/ 28575 w 304800"/>
                <a:gd name="connsiteY15" fmla="*/ 47720 h 266700"/>
                <a:gd name="connsiteX16" fmla="*/ 0 w 304800"/>
                <a:gd name="connsiteY16" fmla="*/ 77343 h 266700"/>
                <a:gd name="connsiteX17" fmla="*/ 0 w 304800"/>
                <a:gd name="connsiteY17" fmla="*/ 86868 h 266700"/>
                <a:gd name="connsiteX18" fmla="*/ 0 w 304800"/>
                <a:gd name="connsiteY18" fmla="*/ 129921 h 266700"/>
                <a:gd name="connsiteX19" fmla="*/ 0 w 304800"/>
                <a:gd name="connsiteY19" fmla="*/ 257175 h 266700"/>
                <a:gd name="connsiteX20" fmla="*/ 9525 w 304800"/>
                <a:gd name="connsiteY20" fmla="*/ 266700 h 266700"/>
                <a:gd name="connsiteX21" fmla="*/ 47625 w 304800"/>
                <a:gd name="connsiteY21" fmla="*/ 266700 h 266700"/>
                <a:gd name="connsiteX22" fmla="*/ 57150 w 304800"/>
                <a:gd name="connsiteY22" fmla="*/ 257175 h 266700"/>
                <a:gd name="connsiteX23" fmla="*/ 47625 w 304800"/>
                <a:gd name="connsiteY23" fmla="*/ 247650 h 266700"/>
                <a:gd name="connsiteX24" fmla="*/ 19050 w 304800"/>
                <a:gd name="connsiteY24" fmla="*/ 247650 h 266700"/>
                <a:gd name="connsiteX25" fmla="*/ 19050 w 304800"/>
                <a:gd name="connsiteY25" fmla="*/ 164783 h 266700"/>
                <a:gd name="connsiteX26" fmla="*/ 41529 w 304800"/>
                <a:gd name="connsiteY26" fmla="*/ 171450 h 266700"/>
                <a:gd name="connsiteX27" fmla="*/ 104775 w 304800"/>
                <a:gd name="connsiteY27" fmla="*/ 171450 h 266700"/>
                <a:gd name="connsiteX28" fmla="*/ 104775 w 304800"/>
                <a:gd name="connsiteY28" fmla="*/ 183071 h 266700"/>
                <a:gd name="connsiteX29" fmla="*/ 121730 w 304800"/>
                <a:gd name="connsiteY29" fmla="*/ 200025 h 266700"/>
                <a:gd name="connsiteX30" fmla="*/ 182975 w 304800"/>
                <a:gd name="connsiteY30" fmla="*/ 200025 h 266700"/>
                <a:gd name="connsiteX31" fmla="*/ 200025 w 304800"/>
                <a:gd name="connsiteY31" fmla="*/ 183071 h 266700"/>
                <a:gd name="connsiteX32" fmla="*/ 200025 w 304800"/>
                <a:gd name="connsiteY32" fmla="*/ 171450 h 266700"/>
                <a:gd name="connsiteX33" fmla="*/ 263271 w 304800"/>
                <a:gd name="connsiteY33" fmla="*/ 171450 h 266700"/>
                <a:gd name="connsiteX34" fmla="*/ 285750 w 304800"/>
                <a:gd name="connsiteY34" fmla="*/ 164783 h 266700"/>
                <a:gd name="connsiteX35" fmla="*/ 285750 w 304800"/>
                <a:gd name="connsiteY35" fmla="*/ 247650 h 266700"/>
                <a:gd name="connsiteX36" fmla="*/ 104775 w 304800"/>
                <a:gd name="connsiteY36" fmla="*/ 247650 h 266700"/>
                <a:gd name="connsiteX37" fmla="*/ 95250 w 304800"/>
                <a:gd name="connsiteY37" fmla="*/ 257175 h 266700"/>
                <a:gd name="connsiteX38" fmla="*/ 104775 w 304800"/>
                <a:gd name="connsiteY38" fmla="*/ 266700 h 266700"/>
                <a:gd name="connsiteX39" fmla="*/ 295275 w 304800"/>
                <a:gd name="connsiteY39" fmla="*/ 266700 h 266700"/>
                <a:gd name="connsiteX40" fmla="*/ 304800 w 304800"/>
                <a:gd name="connsiteY40" fmla="*/ 257175 h 266700"/>
                <a:gd name="connsiteX41" fmla="*/ 304800 w 304800"/>
                <a:gd name="connsiteY41" fmla="*/ 129921 h 266700"/>
                <a:gd name="connsiteX42" fmla="*/ 304800 w 304800"/>
                <a:gd name="connsiteY42" fmla="*/ 86868 h 266700"/>
                <a:gd name="connsiteX43" fmla="*/ 304800 w 304800"/>
                <a:gd name="connsiteY43" fmla="*/ 77343 h 266700"/>
                <a:gd name="connsiteX44" fmla="*/ 276225 w 304800"/>
                <a:gd name="connsiteY44" fmla="*/ 47720 h 266700"/>
                <a:gd name="connsiteX45" fmla="*/ 85725 w 304800"/>
                <a:gd name="connsiteY45" fmla="*/ 28575 h 266700"/>
                <a:gd name="connsiteX46" fmla="*/ 95250 w 304800"/>
                <a:gd name="connsiteY46" fmla="*/ 19050 h 266700"/>
                <a:gd name="connsiteX47" fmla="*/ 209550 w 304800"/>
                <a:gd name="connsiteY47" fmla="*/ 19050 h 266700"/>
                <a:gd name="connsiteX48" fmla="*/ 219075 w 304800"/>
                <a:gd name="connsiteY48" fmla="*/ 28575 h 266700"/>
                <a:gd name="connsiteX49" fmla="*/ 219075 w 304800"/>
                <a:gd name="connsiteY49" fmla="*/ 47625 h 266700"/>
                <a:gd name="connsiteX50" fmla="*/ 85725 w 304800"/>
                <a:gd name="connsiteY50" fmla="*/ 47625 h 266700"/>
                <a:gd name="connsiteX51" fmla="*/ 85725 w 304800"/>
                <a:gd name="connsiteY51" fmla="*/ 28575 h 266700"/>
                <a:gd name="connsiteX52" fmla="*/ 180975 w 304800"/>
                <a:gd name="connsiteY52" fmla="*/ 152400 h 266700"/>
                <a:gd name="connsiteX53" fmla="*/ 180975 w 304800"/>
                <a:gd name="connsiteY53" fmla="*/ 171450 h 266700"/>
                <a:gd name="connsiteX54" fmla="*/ 180975 w 304800"/>
                <a:gd name="connsiteY54" fmla="*/ 180975 h 266700"/>
                <a:gd name="connsiteX55" fmla="*/ 123825 w 304800"/>
                <a:gd name="connsiteY55" fmla="*/ 180975 h 266700"/>
                <a:gd name="connsiteX56" fmla="*/ 123825 w 304800"/>
                <a:gd name="connsiteY56" fmla="*/ 171450 h 266700"/>
                <a:gd name="connsiteX57" fmla="*/ 123825 w 304800"/>
                <a:gd name="connsiteY57" fmla="*/ 152400 h 266700"/>
                <a:gd name="connsiteX58" fmla="*/ 123825 w 304800"/>
                <a:gd name="connsiteY58" fmla="*/ 142875 h 266700"/>
                <a:gd name="connsiteX59" fmla="*/ 180975 w 304800"/>
                <a:gd name="connsiteY59" fmla="*/ 142875 h 266700"/>
                <a:gd name="connsiteX60" fmla="*/ 180975 w 304800"/>
                <a:gd name="connsiteY60" fmla="*/ 152400 h 266700"/>
                <a:gd name="connsiteX61" fmla="*/ 285750 w 304800"/>
                <a:gd name="connsiteY61" fmla="*/ 86868 h 266700"/>
                <a:gd name="connsiteX62" fmla="*/ 285750 w 304800"/>
                <a:gd name="connsiteY62" fmla="*/ 129921 h 266700"/>
                <a:gd name="connsiteX63" fmla="*/ 263271 w 304800"/>
                <a:gd name="connsiteY63" fmla="*/ 152400 h 266700"/>
                <a:gd name="connsiteX64" fmla="*/ 200025 w 304800"/>
                <a:gd name="connsiteY64" fmla="*/ 152400 h 266700"/>
                <a:gd name="connsiteX65" fmla="*/ 200025 w 304800"/>
                <a:gd name="connsiteY65" fmla="*/ 140780 h 266700"/>
                <a:gd name="connsiteX66" fmla="*/ 183071 w 304800"/>
                <a:gd name="connsiteY66" fmla="*/ 123825 h 266700"/>
                <a:gd name="connsiteX67" fmla="*/ 121825 w 304800"/>
                <a:gd name="connsiteY67" fmla="*/ 123825 h 266700"/>
                <a:gd name="connsiteX68" fmla="*/ 104775 w 304800"/>
                <a:gd name="connsiteY68" fmla="*/ 140780 h 266700"/>
                <a:gd name="connsiteX69" fmla="*/ 104775 w 304800"/>
                <a:gd name="connsiteY69" fmla="*/ 152400 h 266700"/>
                <a:gd name="connsiteX70" fmla="*/ 41529 w 304800"/>
                <a:gd name="connsiteY70" fmla="*/ 152400 h 266700"/>
                <a:gd name="connsiteX71" fmla="*/ 19050 w 304800"/>
                <a:gd name="connsiteY71" fmla="*/ 129921 h 266700"/>
                <a:gd name="connsiteX72" fmla="*/ 19050 w 304800"/>
                <a:gd name="connsiteY72" fmla="*/ 86868 h 266700"/>
                <a:gd name="connsiteX73" fmla="*/ 19050 w 304800"/>
                <a:gd name="connsiteY73" fmla="*/ 77343 h 266700"/>
                <a:gd name="connsiteX74" fmla="*/ 29813 w 304800"/>
                <a:gd name="connsiteY74" fmla="*/ 66675 h 266700"/>
                <a:gd name="connsiteX75" fmla="*/ 275082 w 304800"/>
                <a:gd name="connsiteY75" fmla="*/ 66675 h 266700"/>
                <a:gd name="connsiteX76" fmla="*/ 285750 w 304800"/>
                <a:gd name="connsiteY76" fmla="*/ 77343 h 266700"/>
                <a:gd name="connsiteX77" fmla="*/ 285750 w 304800"/>
                <a:gd name="connsiteY77" fmla="*/ 86868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04800" h="266700">
                  <a:moveTo>
                    <a:pt x="276225" y="47720"/>
                  </a:moveTo>
                  <a:lnTo>
                    <a:pt x="276225" y="38100"/>
                  </a:lnTo>
                  <a:cubicBezTo>
                    <a:pt x="276225" y="32861"/>
                    <a:pt x="271939" y="28575"/>
                    <a:pt x="266700" y="28575"/>
                  </a:cubicBezTo>
                  <a:cubicBezTo>
                    <a:pt x="261461" y="28575"/>
                    <a:pt x="257175" y="32861"/>
                    <a:pt x="257175" y="38100"/>
                  </a:cubicBezTo>
                  <a:lnTo>
                    <a:pt x="257175" y="47625"/>
                  </a:lnTo>
                  <a:lnTo>
                    <a:pt x="238125" y="47625"/>
                  </a:lnTo>
                  <a:lnTo>
                    <a:pt x="238125" y="28575"/>
                  </a:lnTo>
                  <a:cubicBezTo>
                    <a:pt x="238125" y="12859"/>
                    <a:pt x="225266" y="0"/>
                    <a:pt x="209550" y="0"/>
                  </a:cubicBezTo>
                  <a:lnTo>
                    <a:pt x="95250" y="0"/>
                  </a:lnTo>
                  <a:cubicBezTo>
                    <a:pt x="79534" y="0"/>
                    <a:pt x="66675" y="12859"/>
                    <a:pt x="66675" y="28575"/>
                  </a:cubicBezTo>
                  <a:lnTo>
                    <a:pt x="66675" y="47625"/>
                  </a:lnTo>
                  <a:lnTo>
                    <a:pt x="47625" y="47625"/>
                  </a:lnTo>
                  <a:lnTo>
                    <a:pt x="47625" y="38100"/>
                  </a:lnTo>
                  <a:cubicBezTo>
                    <a:pt x="47625" y="32861"/>
                    <a:pt x="43339" y="28575"/>
                    <a:pt x="38100" y="28575"/>
                  </a:cubicBezTo>
                  <a:cubicBezTo>
                    <a:pt x="32861" y="28575"/>
                    <a:pt x="28575" y="32861"/>
                    <a:pt x="28575" y="38100"/>
                  </a:cubicBezTo>
                  <a:lnTo>
                    <a:pt x="28575" y="47720"/>
                  </a:lnTo>
                  <a:cubicBezTo>
                    <a:pt x="12764" y="48387"/>
                    <a:pt x="0" y="61341"/>
                    <a:pt x="0" y="77343"/>
                  </a:cubicBezTo>
                  <a:lnTo>
                    <a:pt x="0" y="86868"/>
                  </a:lnTo>
                  <a:lnTo>
                    <a:pt x="0" y="129921"/>
                  </a:lnTo>
                  <a:lnTo>
                    <a:pt x="0" y="257175"/>
                  </a:lnTo>
                  <a:cubicBezTo>
                    <a:pt x="0" y="262414"/>
                    <a:pt x="4286" y="266700"/>
                    <a:pt x="9525" y="266700"/>
                  </a:cubicBezTo>
                  <a:lnTo>
                    <a:pt x="47625" y="266700"/>
                  </a:lnTo>
                  <a:cubicBezTo>
                    <a:pt x="52864" y="266700"/>
                    <a:pt x="57150" y="262414"/>
                    <a:pt x="57150" y="257175"/>
                  </a:cubicBezTo>
                  <a:cubicBezTo>
                    <a:pt x="57150" y="251936"/>
                    <a:pt x="52864" y="247650"/>
                    <a:pt x="47625" y="247650"/>
                  </a:cubicBezTo>
                  <a:lnTo>
                    <a:pt x="19050" y="247650"/>
                  </a:lnTo>
                  <a:lnTo>
                    <a:pt x="19050" y="164783"/>
                  </a:lnTo>
                  <a:cubicBezTo>
                    <a:pt x="25527" y="168974"/>
                    <a:pt x="33242" y="171450"/>
                    <a:pt x="41529" y="171450"/>
                  </a:cubicBezTo>
                  <a:lnTo>
                    <a:pt x="104775" y="171450"/>
                  </a:lnTo>
                  <a:lnTo>
                    <a:pt x="104775" y="183071"/>
                  </a:lnTo>
                  <a:cubicBezTo>
                    <a:pt x="104775" y="192405"/>
                    <a:pt x="112395" y="200025"/>
                    <a:pt x="121730" y="200025"/>
                  </a:cubicBezTo>
                  <a:lnTo>
                    <a:pt x="182975" y="200025"/>
                  </a:lnTo>
                  <a:cubicBezTo>
                    <a:pt x="192405" y="200025"/>
                    <a:pt x="200025" y="192405"/>
                    <a:pt x="200025" y="183071"/>
                  </a:cubicBezTo>
                  <a:lnTo>
                    <a:pt x="200025" y="171450"/>
                  </a:lnTo>
                  <a:lnTo>
                    <a:pt x="263271" y="171450"/>
                  </a:lnTo>
                  <a:cubicBezTo>
                    <a:pt x="271558" y="171450"/>
                    <a:pt x="279273" y="168974"/>
                    <a:pt x="285750" y="164783"/>
                  </a:cubicBezTo>
                  <a:lnTo>
                    <a:pt x="285750" y="247650"/>
                  </a:lnTo>
                  <a:lnTo>
                    <a:pt x="104775" y="247650"/>
                  </a:lnTo>
                  <a:cubicBezTo>
                    <a:pt x="99536" y="247650"/>
                    <a:pt x="95250" y="251936"/>
                    <a:pt x="95250" y="257175"/>
                  </a:cubicBezTo>
                  <a:cubicBezTo>
                    <a:pt x="95250" y="262414"/>
                    <a:pt x="99536" y="266700"/>
                    <a:pt x="104775" y="266700"/>
                  </a:cubicBezTo>
                  <a:lnTo>
                    <a:pt x="295275" y="266700"/>
                  </a:lnTo>
                  <a:cubicBezTo>
                    <a:pt x="300514" y="266700"/>
                    <a:pt x="304800" y="262414"/>
                    <a:pt x="304800" y="257175"/>
                  </a:cubicBezTo>
                  <a:lnTo>
                    <a:pt x="304800" y="129921"/>
                  </a:lnTo>
                  <a:lnTo>
                    <a:pt x="304800" y="86868"/>
                  </a:lnTo>
                  <a:lnTo>
                    <a:pt x="304800" y="77343"/>
                  </a:lnTo>
                  <a:cubicBezTo>
                    <a:pt x="304800" y="61436"/>
                    <a:pt x="292037" y="48387"/>
                    <a:pt x="276225" y="47720"/>
                  </a:cubicBezTo>
                  <a:close/>
                  <a:moveTo>
                    <a:pt x="85725" y="28575"/>
                  </a:moveTo>
                  <a:cubicBezTo>
                    <a:pt x="85725" y="23336"/>
                    <a:pt x="90011" y="19050"/>
                    <a:pt x="95250" y="19050"/>
                  </a:cubicBezTo>
                  <a:lnTo>
                    <a:pt x="209550" y="19050"/>
                  </a:lnTo>
                  <a:cubicBezTo>
                    <a:pt x="214789" y="19050"/>
                    <a:pt x="219075" y="23336"/>
                    <a:pt x="219075" y="28575"/>
                  </a:cubicBezTo>
                  <a:lnTo>
                    <a:pt x="219075" y="47625"/>
                  </a:lnTo>
                  <a:lnTo>
                    <a:pt x="85725" y="47625"/>
                  </a:lnTo>
                  <a:lnTo>
                    <a:pt x="85725" y="28575"/>
                  </a:lnTo>
                  <a:close/>
                  <a:moveTo>
                    <a:pt x="180975" y="152400"/>
                  </a:moveTo>
                  <a:lnTo>
                    <a:pt x="180975" y="171450"/>
                  </a:lnTo>
                  <a:lnTo>
                    <a:pt x="180975" y="180975"/>
                  </a:lnTo>
                  <a:lnTo>
                    <a:pt x="123825" y="180975"/>
                  </a:lnTo>
                  <a:lnTo>
                    <a:pt x="123825" y="171450"/>
                  </a:lnTo>
                  <a:lnTo>
                    <a:pt x="123825" y="152400"/>
                  </a:lnTo>
                  <a:lnTo>
                    <a:pt x="123825" y="142875"/>
                  </a:lnTo>
                  <a:lnTo>
                    <a:pt x="180975" y="142875"/>
                  </a:lnTo>
                  <a:lnTo>
                    <a:pt x="180975" y="152400"/>
                  </a:lnTo>
                  <a:close/>
                  <a:moveTo>
                    <a:pt x="285750" y="86868"/>
                  </a:moveTo>
                  <a:lnTo>
                    <a:pt x="285750" y="129921"/>
                  </a:lnTo>
                  <a:cubicBezTo>
                    <a:pt x="285750" y="142304"/>
                    <a:pt x="275654" y="152400"/>
                    <a:pt x="263271" y="152400"/>
                  </a:cubicBezTo>
                  <a:lnTo>
                    <a:pt x="200025" y="152400"/>
                  </a:lnTo>
                  <a:lnTo>
                    <a:pt x="200025" y="140780"/>
                  </a:lnTo>
                  <a:cubicBezTo>
                    <a:pt x="200025" y="131445"/>
                    <a:pt x="192405" y="123825"/>
                    <a:pt x="183071" y="123825"/>
                  </a:cubicBezTo>
                  <a:lnTo>
                    <a:pt x="121825" y="123825"/>
                  </a:lnTo>
                  <a:cubicBezTo>
                    <a:pt x="112395" y="123825"/>
                    <a:pt x="104775" y="131445"/>
                    <a:pt x="104775" y="140780"/>
                  </a:cubicBezTo>
                  <a:lnTo>
                    <a:pt x="104775" y="152400"/>
                  </a:lnTo>
                  <a:lnTo>
                    <a:pt x="41529" y="152400"/>
                  </a:lnTo>
                  <a:cubicBezTo>
                    <a:pt x="29147" y="152400"/>
                    <a:pt x="19050" y="142304"/>
                    <a:pt x="19050" y="129921"/>
                  </a:cubicBezTo>
                  <a:lnTo>
                    <a:pt x="19050" y="86868"/>
                  </a:lnTo>
                  <a:lnTo>
                    <a:pt x="19050" y="77343"/>
                  </a:lnTo>
                  <a:cubicBezTo>
                    <a:pt x="19050" y="71438"/>
                    <a:pt x="23813" y="66675"/>
                    <a:pt x="29813" y="66675"/>
                  </a:cubicBezTo>
                  <a:lnTo>
                    <a:pt x="275082" y="66675"/>
                  </a:lnTo>
                  <a:cubicBezTo>
                    <a:pt x="280988" y="66675"/>
                    <a:pt x="285750" y="71438"/>
                    <a:pt x="285750" y="77343"/>
                  </a:cubicBezTo>
                  <a:lnTo>
                    <a:pt x="285750" y="868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CE2922-70A9-4FB5-8FDD-18B84AF01FF9}"/>
                </a:ext>
              </a:extLst>
            </p:cNvPr>
            <p:cNvSpPr/>
            <p:nvPr/>
          </p:nvSpPr>
          <p:spPr>
            <a:xfrm>
              <a:off x="2180791" y="23622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PA-文本框 6">
            <a:extLst>
              <a:ext uri="{FF2B5EF4-FFF2-40B4-BE49-F238E27FC236}">
                <a16:creationId xmlns:a16="http://schemas.microsoft.com/office/drawing/2014/main" id="{C59748EE-8420-4200-862A-82B8E5B00B7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38745" y="5268891"/>
            <a:ext cx="2164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组织能力</a:t>
            </a:r>
          </a:p>
        </p:txBody>
      </p:sp>
      <p:sp>
        <p:nvSpPr>
          <p:cNvPr id="57" name="PA-文本框 8">
            <a:extLst>
              <a:ext uri="{FF2B5EF4-FFF2-40B4-BE49-F238E27FC236}">
                <a16:creationId xmlns:a16="http://schemas.microsoft.com/office/drawing/2014/main" id="{2A8FB215-66FB-4B8A-8D21-5E51AEC183F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38747" y="5588868"/>
            <a:ext cx="4056474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策划组织活动前多思考，想想可能发生哪些状况并提前给出</a:t>
            </a: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解决方案，有利于加强整体控场协调能力。</a:t>
            </a:r>
          </a:p>
        </p:txBody>
      </p:sp>
      <p:grpSp>
        <p:nvGrpSpPr>
          <p:cNvPr id="58" name="PA-图形 384">
            <a:extLst>
              <a:ext uri="{FF2B5EF4-FFF2-40B4-BE49-F238E27FC236}">
                <a16:creationId xmlns:a16="http://schemas.microsoft.com/office/drawing/2014/main" id="{5D111EC6-7765-461D-AD3C-13C4008BBA0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17525" y="5285720"/>
            <a:ext cx="304704" cy="304895"/>
            <a:chOff x="2590461" y="3828954"/>
            <a:chExt cx="304704" cy="304895"/>
          </a:xfrm>
          <a:solidFill>
            <a:srgbClr val="00B0F0"/>
          </a:solidFill>
        </p:grpSpPr>
        <p:sp>
          <p:nvSpPr>
            <p:cNvPr id="59" name="PA-任意多边形 44">
              <a:extLst>
                <a:ext uri="{FF2B5EF4-FFF2-40B4-BE49-F238E27FC236}">
                  <a16:creationId xmlns:a16="http://schemas.microsoft.com/office/drawing/2014/main" id="{D10B0E01-22A9-413B-B1C7-4315C5C12C0F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2676091" y="4114800"/>
              <a:ext cx="47625" cy="19050"/>
            </a:xfrm>
            <a:custGeom>
              <a:avLst/>
              <a:gdLst>
                <a:gd name="connsiteX0" fmla="*/ 38100 w 47625"/>
                <a:gd name="connsiteY0" fmla="*/ 0 h 19050"/>
                <a:gd name="connsiteX1" fmla="*/ 9525 w 47625"/>
                <a:gd name="connsiteY1" fmla="*/ 0 h 19050"/>
                <a:gd name="connsiteX2" fmla="*/ 0 w 47625"/>
                <a:gd name="connsiteY2" fmla="*/ 9525 h 19050"/>
                <a:gd name="connsiteX3" fmla="*/ 9525 w 47625"/>
                <a:gd name="connsiteY3" fmla="*/ 19050 h 19050"/>
                <a:gd name="connsiteX4" fmla="*/ 38100 w 47625"/>
                <a:gd name="connsiteY4" fmla="*/ 19050 h 19050"/>
                <a:gd name="connsiteX5" fmla="*/ 47625 w 47625"/>
                <a:gd name="connsiteY5" fmla="*/ 9525 h 19050"/>
                <a:gd name="connsiteX6" fmla="*/ 38100 w 4762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8100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38100" y="19050"/>
                  </a:lnTo>
                  <a:cubicBezTo>
                    <a:pt x="43339" y="19050"/>
                    <a:pt x="47625" y="14764"/>
                    <a:pt x="47625" y="9525"/>
                  </a:cubicBezTo>
                  <a:cubicBezTo>
                    <a:pt x="47625" y="4286"/>
                    <a:pt x="43339" y="0"/>
                    <a:pt x="381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PA-任意多边形 45">
              <a:extLst>
                <a:ext uri="{FF2B5EF4-FFF2-40B4-BE49-F238E27FC236}">
                  <a16:creationId xmlns:a16="http://schemas.microsoft.com/office/drawing/2014/main" id="{26F5BB88-33BA-4E05-A7CE-B7B3CF56EEF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2761816" y="4114800"/>
              <a:ext cx="47625" cy="19050"/>
            </a:xfrm>
            <a:custGeom>
              <a:avLst/>
              <a:gdLst>
                <a:gd name="connsiteX0" fmla="*/ 38100 w 47625"/>
                <a:gd name="connsiteY0" fmla="*/ 0 h 19050"/>
                <a:gd name="connsiteX1" fmla="*/ 9525 w 47625"/>
                <a:gd name="connsiteY1" fmla="*/ 0 h 19050"/>
                <a:gd name="connsiteX2" fmla="*/ 0 w 47625"/>
                <a:gd name="connsiteY2" fmla="*/ 9525 h 19050"/>
                <a:gd name="connsiteX3" fmla="*/ 9525 w 47625"/>
                <a:gd name="connsiteY3" fmla="*/ 19050 h 19050"/>
                <a:gd name="connsiteX4" fmla="*/ 38100 w 47625"/>
                <a:gd name="connsiteY4" fmla="*/ 19050 h 19050"/>
                <a:gd name="connsiteX5" fmla="*/ 47625 w 47625"/>
                <a:gd name="connsiteY5" fmla="*/ 9525 h 19050"/>
                <a:gd name="connsiteX6" fmla="*/ 38100 w 47625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5" h="19050">
                  <a:moveTo>
                    <a:pt x="38100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38100" y="19050"/>
                  </a:lnTo>
                  <a:cubicBezTo>
                    <a:pt x="43339" y="19050"/>
                    <a:pt x="47625" y="14764"/>
                    <a:pt x="47625" y="9525"/>
                  </a:cubicBezTo>
                  <a:cubicBezTo>
                    <a:pt x="47625" y="4286"/>
                    <a:pt x="43339" y="0"/>
                    <a:pt x="381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PA-任意多边形 46">
              <a:extLst>
                <a:ext uri="{FF2B5EF4-FFF2-40B4-BE49-F238E27FC236}">
                  <a16:creationId xmlns:a16="http://schemas.microsoft.com/office/drawing/2014/main" id="{88A1D47B-982B-4BC1-BFC9-6F1A03915DA5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2714191" y="3886200"/>
              <a:ext cx="57150" cy="19050"/>
            </a:xfrm>
            <a:custGeom>
              <a:avLst/>
              <a:gdLst>
                <a:gd name="connsiteX0" fmla="*/ 9525 w 57150"/>
                <a:gd name="connsiteY0" fmla="*/ 19050 h 19050"/>
                <a:gd name="connsiteX1" fmla="*/ 47625 w 57150"/>
                <a:gd name="connsiteY1" fmla="*/ 19050 h 19050"/>
                <a:gd name="connsiteX2" fmla="*/ 57150 w 57150"/>
                <a:gd name="connsiteY2" fmla="*/ 9525 h 19050"/>
                <a:gd name="connsiteX3" fmla="*/ 47625 w 57150"/>
                <a:gd name="connsiteY3" fmla="*/ 0 h 19050"/>
                <a:gd name="connsiteX4" fmla="*/ 9525 w 57150"/>
                <a:gd name="connsiteY4" fmla="*/ 0 h 19050"/>
                <a:gd name="connsiteX5" fmla="*/ 0 w 57150"/>
                <a:gd name="connsiteY5" fmla="*/ 9525 h 19050"/>
                <a:gd name="connsiteX6" fmla="*/ 9525 w 57150"/>
                <a:gd name="connsiteY6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9050">
                  <a:moveTo>
                    <a:pt x="9525" y="19050"/>
                  </a:moveTo>
                  <a:lnTo>
                    <a:pt x="47625" y="19050"/>
                  </a:lnTo>
                  <a:cubicBezTo>
                    <a:pt x="52864" y="19050"/>
                    <a:pt x="57150" y="14764"/>
                    <a:pt x="57150" y="9525"/>
                  </a:cubicBezTo>
                  <a:cubicBezTo>
                    <a:pt x="57150" y="4286"/>
                    <a:pt x="52864" y="0"/>
                    <a:pt x="47625" y="0"/>
                  </a:cubicBez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PA-任意多边形 47">
              <a:extLst>
                <a:ext uri="{FF2B5EF4-FFF2-40B4-BE49-F238E27FC236}">
                  <a16:creationId xmlns:a16="http://schemas.microsoft.com/office/drawing/2014/main" id="{47162C5B-D9E1-4D8B-8C7C-A46F02B67C8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2685616" y="3924300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PA-任意多边形 48">
              <a:extLst>
                <a:ext uri="{FF2B5EF4-FFF2-40B4-BE49-F238E27FC236}">
                  <a16:creationId xmlns:a16="http://schemas.microsoft.com/office/drawing/2014/main" id="{86A702C5-EA75-46A7-9983-7EFD7519044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2685616" y="3962400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PA-任意多边形 49">
              <a:extLst>
                <a:ext uri="{FF2B5EF4-FFF2-40B4-BE49-F238E27FC236}">
                  <a16:creationId xmlns:a16="http://schemas.microsoft.com/office/drawing/2014/main" id="{B8FC94A0-1B77-4376-847A-13654CFC7171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590461" y="3828954"/>
              <a:ext cx="304704" cy="304895"/>
            </a:xfrm>
            <a:custGeom>
              <a:avLst/>
              <a:gdLst>
                <a:gd name="connsiteX0" fmla="*/ 304705 w 304704"/>
                <a:gd name="connsiteY0" fmla="*/ 266795 h 304895"/>
                <a:gd name="connsiteX1" fmla="*/ 304705 w 304704"/>
                <a:gd name="connsiteY1" fmla="*/ 142970 h 304895"/>
                <a:gd name="connsiteX2" fmla="*/ 304514 w 304704"/>
                <a:gd name="connsiteY2" fmla="*/ 141922 h 304895"/>
                <a:gd name="connsiteX3" fmla="*/ 304133 w 304704"/>
                <a:gd name="connsiteY3" fmla="*/ 140017 h 304895"/>
                <a:gd name="connsiteX4" fmla="*/ 303371 w 304704"/>
                <a:gd name="connsiteY4" fmla="*/ 138208 h 304895"/>
                <a:gd name="connsiteX5" fmla="*/ 302990 w 304704"/>
                <a:gd name="connsiteY5" fmla="*/ 137255 h 304895"/>
                <a:gd name="connsiteX6" fmla="*/ 302419 w 304704"/>
                <a:gd name="connsiteY6" fmla="*/ 136779 h 304895"/>
                <a:gd name="connsiteX7" fmla="*/ 301085 w 304704"/>
                <a:gd name="connsiteY7" fmla="*/ 135541 h 304895"/>
                <a:gd name="connsiteX8" fmla="*/ 301181 w 304704"/>
                <a:gd name="connsiteY8" fmla="*/ 135446 h 304895"/>
                <a:gd name="connsiteX9" fmla="*/ 257175 w 304704"/>
                <a:gd name="connsiteY9" fmla="*/ 100203 h 304895"/>
                <a:gd name="connsiteX10" fmla="*/ 257175 w 304704"/>
                <a:gd name="connsiteY10" fmla="*/ 20860 h 304895"/>
                <a:gd name="connsiteX11" fmla="*/ 236315 w 304704"/>
                <a:gd name="connsiteY11" fmla="*/ 0 h 304895"/>
                <a:gd name="connsiteX12" fmla="*/ 68390 w 304704"/>
                <a:gd name="connsiteY12" fmla="*/ 0 h 304895"/>
                <a:gd name="connsiteX13" fmla="*/ 47530 w 304704"/>
                <a:gd name="connsiteY13" fmla="*/ 20860 h 304895"/>
                <a:gd name="connsiteX14" fmla="*/ 47530 w 304704"/>
                <a:gd name="connsiteY14" fmla="*/ 100203 h 304895"/>
                <a:gd name="connsiteX15" fmla="*/ 3524 w 304704"/>
                <a:gd name="connsiteY15" fmla="*/ 135446 h 304895"/>
                <a:gd name="connsiteX16" fmla="*/ 3620 w 304704"/>
                <a:gd name="connsiteY16" fmla="*/ 135541 h 304895"/>
                <a:gd name="connsiteX17" fmla="*/ 2286 w 304704"/>
                <a:gd name="connsiteY17" fmla="*/ 136779 h 304895"/>
                <a:gd name="connsiteX18" fmla="*/ 1715 w 304704"/>
                <a:gd name="connsiteY18" fmla="*/ 137255 h 304895"/>
                <a:gd name="connsiteX19" fmla="*/ 1334 w 304704"/>
                <a:gd name="connsiteY19" fmla="*/ 138208 h 304895"/>
                <a:gd name="connsiteX20" fmla="*/ 572 w 304704"/>
                <a:gd name="connsiteY20" fmla="*/ 140017 h 304895"/>
                <a:gd name="connsiteX21" fmla="*/ 191 w 304704"/>
                <a:gd name="connsiteY21" fmla="*/ 141922 h 304895"/>
                <a:gd name="connsiteX22" fmla="*/ 0 w 304704"/>
                <a:gd name="connsiteY22" fmla="*/ 142970 h 304895"/>
                <a:gd name="connsiteX23" fmla="*/ 0 w 304704"/>
                <a:gd name="connsiteY23" fmla="*/ 277177 h 304895"/>
                <a:gd name="connsiteX24" fmla="*/ 27718 w 304704"/>
                <a:gd name="connsiteY24" fmla="*/ 304895 h 304895"/>
                <a:gd name="connsiteX25" fmla="*/ 47530 w 304704"/>
                <a:gd name="connsiteY25" fmla="*/ 304895 h 304895"/>
                <a:gd name="connsiteX26" fmla="*/ 57055 w 304704"/>
                <a:gd name="connsiteY26" fmla="*/ 295370 h 304895"/>
                <a:gd name="connsiteX27" fmla="*/ 47530 w 304704"/>
                <a:gd name="connsiteY27" fmla="*/ 285845 h 304895"/>
                <a:gd name="connsiteX28" fmla="*/ 27623 w 304704"/>
                <a:gd name="connsiteY28" fmla="*/ 285845 h 304895"/>
                <a:gd name="connsiteX29" fmla="*/ 18955 w 304704"/>
                <a:gd name="connsiteY29" fmla="*/ 277177 h 304895"/>
                <a:gd name="connsiteX30" fmla="*/ 18955 w 304704"/>
                <a:gd name="connsiteY30" fmla="*/ 161639 h 304895"/>
                <a:gd name="connsiteX31" fmla="*/ 127730 w 304704"/>
                <a:gd name="connsiteY31" fmla="*/ 239839 h 304895"/>
                <a:gd name="connsiteX32" fmla="*/ 128683 w 304704"/>
                <a:gd name="connsiteY32" fmla="*/ 240411 h 304895"/>
                <a:gd name="connsiteX33" fmla="*/ 152400 w 304704"/>
                <a:gd name="connsiteY33" fmla="*/ 247840 h 304895"/>
                <a:gd name="connsiteX34" fmla="*/ 176117 w 304704"/>
                <a:gd name="connsiteY34" fmla="*/ 240411 h 304895"/>
                <a:gd name="connsiteX35" fmla="*/ 177070 w 304704"/>
                <a:gd name="connsiteY35" fmla="*/ 239839 h 304895"/>
                <a:gd name="connsiteX36" fmla="*/ 285655 w 304704"/>
                <a:gd name="connsiteY36" fmla="*/ 161544 h 304895"/>
                <a:gd name="connsiteX37" fmla="*/ 285655 w 304704"/>
                <a:gd name="connsiteY37" fmla="*/ 277082 h 304895"/>
                <a:gd name="connsiteX38" fmla="*/ 276892 w 304704"/>
                <a:gd name="connsiteY38" fmla="*/ 285750 h 304895"/>
                <a:gd name="connsiteX39" fmla="*/ 257080 w 304704"/>
                <a:gd name="connsiteY39" fmla="*/ 285750 h 304895"/>
                <a:gd name="connsiteX40" fmla="*/ 247555 w 304704"/>
                <a:gd name="connsiteY40" fmla="*/ 295275 h 304895"/>
                <a:gd name="connsiteX41" fmla="*/ 257080 w 304704"/>
                <a:gd name="connsiteY41" fmla="*/ 304800 h 304895"/>
                <a:gd name="connsiteX42" fmla="*/ 276892 w 304704"/>
                <a:gd name="connsiteY42" fmla="*/ 304800 h 304895"/>
                <a:gd name="connsiteX43" fmla="*/ 304705 w 304704"/>
                <a:gd name="connsiteY43" fmla="*/ 277082 h 304895"/>
                <a:gd name="connsiteX44" fmla="*/ 304705 w 304704"/>
                <a:gd name="connsiteY44" fmla="*/ 266795 h 304895"/>
                <a:gd name="connsiteX45" fmla="*/ 47530 w 304704"/>
                <a:gd name="connsiteY45" fmla="*/ 158686 h 304895"/>
                <a:gd name="connsiteX46" fmla="*/ 25146 w 304704"/>
                <a:gd name="connsiteY46" fmla="*/ 142589 h 304895"/>
                <a:gd name="connsiteX47" fmla="*/ 47530 w 304704"/>
                <a:gd name="connsiteY47" fmla="*/ 124682 h 304895"/>
                <a:gd name="connsiteX48" fmla="*/ 47530 w 304704"/>
                <a:gd name="connsiteY48" fmla="*/ 158686 h 304895"/>
                <a:gd name="connsiteX49" fmla="*/ 238030 w 304704"/>
                <a:gd name="connsiteY49" fmla="*/ 172402 h 304895"/>
                <a:gd name="connsiteX50" fmla="*/ 166211 w 304704"/>
                <a:gd name="connsiteY50" fmla="*/ 224028 h 304895"/>
                <a:gd name="connsiteX51" fmla="*/ 138303 w 304704"/>
                <a:gd name="connsiteY51" fmla="*/ 224028 h 304895"/>
                <a:gd name="connsiteX52" fmla="*/ 66580 w 304704"/>
                <a:gd name="connsiteY52" fmla="*/ 172402 h 304895"/>
                <a:gd name="connsiteX53" fmla="*/ 66580 w 304704"/>
                <a:gd name="connsiteY53" fmla="*/ 20955 h 304895"/>
                <a:gd name="connsiteX54" fmla="*/ 68390 w 304704"/>
                <a:gd name="connsiteY54" fmla="*/ 19145 h 304895"/>
                <a:gd name="connsiteX55" fmla="*/ 236220 w 304704"/>
                <a:gd name="connsiteY55" fmla="*/ 19145 h 304895"/>
                <a:gd name="connsiteX56" fmla="*/ 238030 w 304704"/>
                <a:gd name="connsiteY56" fmla="*/ 20955 h 304895"/>
                <a:gd name="connsiteX57" fmla="*/ 238030 w 304704"/>
                <a:gd name="connsiteY57" fmla="*/ 172402 h 304895"/>
                <a:gd name="connsiteX58" fmla="*/ 257080 w 304704"/>
                <a:gd name="connsiteY58" fmla="*/ 158686 h 304895"/>
                <a:gd name="connsiteX59" fmla="*/ 257080 w 304704"/>
                <a:gd name="connsiteY59" fmla="*/ 124777 h 304895"/>
                <a:gd name="connsiteX60" fmla="*/ 279464 w 304704"/>
                <a:gd name="connsiteY60" fmla="*/ 142684 h 304895"/>
                <a:gd name="connsiteX61" fmla="*/ 257080 w 304704"/>
                <a:gd name="connsiteY61" fmla="*/ 158686 h 30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04704" h="304895">
                  <a:moveTo>
                    <a:pt x="304705" y="266795"/>
                  </a:moveTo>
                  <a:lnTo>
                    <a:pt x="304705" y="142970"/>
                  </a:lnTo>
                  <a:cubicBezTo>
                    <a:pt x="304705" y="142589"/>
                    <a:pt x="304514" y="142303"/>
                    <a:pt x="304514" y="141922"/>
                  </a:cubicBezTo>
                  <a:cubicBezTo>
                    <a:pt x="304419" y="141256"/>
                    <a:pt x="304324" y="140684"/>
                    <a:pt x="304133" y="140017"/>
                  </a:cubicBezTo>
                  <a:cubicBezTo>
                    <a:pt x="303943" y="139351"/>
                    <a:pt x="303657" y="138779"/>
                    <a:pt x="303371" y="138208"/>
                  </a:cubicBezTo>
                  <a:cubicBezTo>
                    <a:pt x="303181" y="137922"/>
                    <a:pt x="303181" y="137541"/>
                    <a:pt x="302990" y="137255"/>
                  </a:cubicBezTo>
                  <a:cubicBezTo>
                    <a:pt x="302800" y="137065"/>
                    <a:pt x="302609" y="136969"/>
                    <a:pt x="302419" y="136779"/>
                  </a:cubicBezTo>
                  <a:cubicBezTo>
                    <a:pt x="302038" y="136303"/>
                    <a:pt x="301562" y="135922"/>
                    <a:pt x="301085" y="135541"/>
                  </a:cubicBezTo>
                  <a:lnTo>
                    <a:pt x="301181" y="135446"/>
                  </a:lnTo>
                  <a:lnTo>
                    <a:pt x="257175" y="100203"/>
                  </a:lnTo>
                  <a:lnTo>
                    <a:pt x="257175" y="20860"/>
                  </a:lnTo>
                  <a:cubicBezTo>
                    <a:pt x="257175" y="9334"/>
                    <a:pt x="247841" y="0"/>
                    <a:pt x="236315" y="0"/>
                  </a:cubicBezTo>
                  <a:lnTo>
                    <a:pt x="68390" y="0"/>
                  </a:lnTo>
                  <a:cubicBezTo>
                    <a:pt x="56864" y="0"/>
                    <a:pt x="47530" y="9334"/>
                    <a:pt x="47530" y="20860"/>
                  </a:cubicBezTo>
                  <a:lnTo>
                    <a:pt x="47530" y="100203"/>
                  </a:lnTo>
                  <a:lnTo>
                    <a:pt x="3524" y="135446"/>
                  </a:lnTo>
                  <a:lnTo>
                    <a:pt x="3620" y="135541"/>
                  </a:lnTo>
                  <a:cubicBezTo>
                    <a:pt x="3143" y="135922"/>
                    <a:pt x="2667" y="136303"/>
                    <a:pt x="2286" y="136779"/>
                  </a:cubicBezTo>
                  <a:cubicBezTo>
                    <a:pt x="2096" y="136969"/>
                    <a:pt x="1905" y="137065"/>
                    <a:pt x="1715" y="137255"/>
                  </a:cubicBezTo>
                  <a:cubicBezTo>
                    <a:pt x="1524" y="137541"/>
                    <a:pt x="1429" y="137922"/>
                    <a:pt x="1334" y="138208"/>
                  </a:cubicBezTo>
                  <a:cubicBezTo>
                    <a:pt x="1048" y="138779"/>
                    <a:pt x="762" y="139351"/>
                    <a:pt x="572" y="140017"/>
                  </a:cubicBezTo>
                  <a:cubicBezTo>
                    <a:pt x="381" y="140684"/>
                    <a:pt x="286" y="141256"/>
                    <a:pt x="191" y="141922"/>
                  </a:cubicBezTo>
                  <a:cubicBezTo>
                    <a:pt x="191" y="142303"/>
                    <a:pt x="0" y="142589"/>
                    <a:pt x="0" y="142970"/>
                  </a:cubicBezTo>
                  <a:lnTo>
                    <a:pt x="0" y="277177"/>
                  </a:lnTo>
                  <a:cubicBezTo>
                    <a:pt x="0" y="292513"/>
                    <a:pt x="12478" y="304895"/>
                    <a:pt x="27718" y="304895"/>
                  </a:cubicBezTo>
                  <a:lnTo>
                    <a:pt x="47530" y="304895"/>
                  </a:lnTo>
                  <a:cubicBezTo>
                    <a:pt x="52769" y="304895"/>
                    <a:pt x="57055" y="300609"/>
                    <a:pt x="57055" y="295370"/>
                  </a:cubicBezTo>
                  <a:cubicBezTo>
                    <a:pt x="57055" y="290131"/>
                    <a:pt x="52769" y="285845"/>
                    <a:pt x="47530" y="285845"/>
                  </a:cubicBezTo>
                  <a:lnTo>
                    <a:pt x="27623" y="285845"/>
                  </a:lnTo>
                  <a:cubicBezTo>
                    <a:pt x="22860" y="285845"/>
                    <a:pt x="18955" y="281940"/>
                    <a:pt x="18955" y="277177"/>
                  </a:cubicBezTo>
                  <a:lnTo>
                    <a:pt x="18955" y="161639"/>
                  </a:lnTo>
                  <a:lnTo>
                    <a:pt x="127730" y="239839"/>
                  </a:lnTo>
                  <a:cubicBezTo>
                    <a:pt x="128016" y="240030"/>
                    <a:pt x="128302" y="240221"/>
                    <a:pt x="128683" y="240411"/>
                  </a:cubicBezTo>
                  <a:cubicBezTo>
                    <a:pt x="137541" y="245364"/>
                    <a:pt x="144971" y="247840"/>
                    <a:pt x="152400" y="247840"/>
                  </a:cubicBezTo>
                  <a:cubicBezTo>
                    <a:pt x="159830" y="247840"/>
                    <a:pt x="167259" y="245364"/>
                    <a:pt x="176117" y="240411"/>
                  </a:cubicBezTo>
                  <a:cubicBezTo>
                    <a:pt x="176403" y="240221"/>
                    <a:pt x="176784" y="240030"/>
                    <a:pt x="177070" y="239839"/>
                  </a:cubicBezTo>
                  <a:lnTo>
                    <a:pt x="285655" y="161544"/>
                  </a:lnTo>
                  <a:lnTo>
                    <a:pt x="285655" y="277082"/>
                  </a:lnTo>
                  <a:cubicBezTo>
                    <a:pt x="285655" y="281845"/>
                    <a:pt x="281749" y="285750"/>
                    <a:pt x="276892" y="285750"/>
                  </a:cubicBezTo>
                  <a:lnTo>
                    <a:pt x="257080" y="285750"/>
                  </a:lnTo>
                  <a:cubicBezTo>
                    <a:pt x="251841" y="285750"/>
                    <a:pt x="247555" y="290036"/>
                    <a:pt x="247555" y="295275"/>
                  </a:cubicBezTo>
                  <a:cubicBezTo>
                    <a:pt x="247555" y="300514"/>
                    <a:pt x="251841" y="304800"/>
                    <a:pt x="257080" y="304800"/>
                  </a:cubicBezTo>
                  <a:lnTo>
                    <a:pt x="276892" y="304800"/>
                  </a:lnTo>
                  <a:cubicBezTo>
                    <a:pt x="292227" y="304800"/>
                    <a:pt x="304705" y="292322"/>
                    <a:pt x="304705" y="277082"/>
                  </a:cubicBezTo>
                  <a:lnTo>
                    <a:pt x="304705" y="266795"/>
                  </a:lnTo>
                  <a:close/>
                  <a:moveTo>
                    <a:pt x="47530" y="158686"/>
                  </a:moveTo>
                  <a:lnTo>
                    <a:pt x="25146" y="142589"/>
                  </a:lnTo>
                  <a:lnTo>
                    <a:pt x="47530" y="124682"/>
                  </a:lnTo>
                  <a:lnTo>
                    <a:pt x="47530" y="158686"/>
                  </a:lnTo>
                  <a:close/>
                  <a:moveTo>
                    <a:pt x="238030" y="172402"/>
                  </a:moveTo>
                  <a:lnTo>
                    <a:pt x="166211" y="224028"/>
                  </a:lnTo>
                  <a:cubicBezTo>
                    <a:pt x="154876" y="230314"/>
                    <a:pt x="149733" y="230314"/>
                    <a:pt x="138303" y="224028"/>
                  </a:cubicBezTo>
                  <a:lnTo>
                    <a:pt x="66580" y="172402"/>
                  </a:lnTo>
                  <a:lnTo>
                    <a:pt x="66580" y="20955"/>
                  </a:lnTo>
                  <a:cubicBezTo>
                    <a:pt x="66580" y="20002"/>
                    <a:pt x="67437" y="19145"/>
                    <a:pt x="68390" y="19145"/>
                  </a:cubicBezTo>
                  <a:lnTo>
                    <a:pt x="236220" y="19145"/>
                  </a:lnTo>
                  <a:cubicBezTo>
                    <a:pt x="237173" y="19145"/>
                    <a:pt x="238030" y="20002"/>
                    <a:pt x="238030" y="20955"/>
                  </a:cubicBezTo>
                  <a:lnTo>
                    <a:pt x="238030" y="172402"/>
                  </a:lnTo>
                  <a:close/>
                  <a:moveTo>
                    <a:pt x="257080" y="158686"/>
                  </a:moveTo>
                  <a:lnTo>
                    <a:pt x="257080" y="124777"/>
                  </a:lnTo>
                  <a:lnTo>
                    <a:pt x="279464" y="142684"/>
                  </a:lnTo>
                  <a:lnTo>
                    <a:pt x="257080" y="15868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5" name="PA-文本框 2">
            <a:extLst>
              <a:ext uri="{FF2B5EF4-FFF2-40B4-BE49-F238E27FC236}">
                <a16:creationId xmlns:a16="http://schemas.microsoft.com/office/drawing/2014/main" id="{3BF09DAD-2EBF-416C-A4E0-19B0F546B59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941767" y="4231495"/>
            <a:ext cx="1649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亲和力</a:t>
            </a:r>
          </a:p>
        </p:txBody>
      </p:sp>
      <p:sp>
        <p:nvSpPr>
          <p:cNvPr id="66" name="PA-文本框 4">
            <a:extLst>
              <a:ext uri="{FF2B5EF4-FFF2-40B4-BE49-F238E27FC236}">
                <a16:creationId xmlns:a16="http://schemas.microsoft.com/office/drawing/2014/main" id="{D8FE1923-4986-4987-A882-1BB0A10C7EC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941768" y="4533076"/>
            <a:ext cx="4056474" cy="285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多与同事、伙伴交流沟通，加强自身亲和力。</a:t>
            </a:r>
          </a:p>
        </p:txBody>
      </p:sp>
      <p:grpSp>
        <p:nvGrpSpPr>
          <p:cNvPr id="67" name="PA-图形 384">
            <a:extLst>
              <a:ext uri="{FF2B5EF4-FFF2-40B4-BE49-F238E27FC236}">
                <a16:creationId xmlns:a16="http://schemas.microsoft.com/office/drawing/2014/main" id="{5D0BAB66-80DB-4ABA-96E9-76DE0BDDC153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1417477" y="4285365"/>
            <a:ext cx="304800" cy="304800"/>
            <a:chOff x="4247716" y="2171700"/>
            <a:chExt cx="304800" cy="304800"/>
          </a:xfrm>
          <a:solidFill>
            <a:srgbClr val="00B0F0"/>
          </a:solidFill>
        </p:grpSpPr>
        <p:sp>
          <p:nvSpPr>
            <p:cNvPr id="68" name="PA-任意多边形 51">
              <a:extLst>
                <a:ext uri="{FF2B5EF4-FFF2-40B4-BE49-F238E27FC236}">
                  <a16:creationId xmlns:a16="http://schemas.microsoft.com/office/drawing/2014/main" id="{7968ACDD-022C-416D-831F-EA400BF4331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342966" y="2409825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PA-任意多边形 52">
              <a:extLst>
                <a:ext uri="{FF2B5EF4-FFF2-40B4-BE49-F238E27FC236}">
                  <a16:creationId xmlns:a16="http://schemas.microsoft.com/office/drawing/2014/main" id="{4EAA2C4C-4512-4384-9EBB-06E04885E14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342966" y="2371725"/>
              <a:ext cx="114300" cy="19050"/>
            </a:xfrm>
            <a:custGeom>
              <a:avLst/>
              <a:gdLst>
                <a:gd name="connsiteX0" fmla="*/ 104775 w 114300"/>
                <a:gd name="connsiteY0" fmla="*/ 0 h 19050"/>
                <a:gd name="connsiteX1" fmla="*/ 9525 w 114300"/>
                <a:gd name="connsiteY1" fmla="*/ 0 h 19050"/>
                <a:gd name="connsiteX2" fmla="*/ 0 w 114300"/>
                <a:gd name="connsiteY2" fmla="*/ 9525 h 19050"/>
                <a:gd name="connsiteX3" fmla="*/ 9525 w 114300"/>
                <a:gd name="connsiteY3" fmla="*/ 19050 h 19050"/>
                <a:gd name="connsiteX4" fmla="*/ 104775 w 114300"/>
                <a:gd name="connsiteY4" fmla="*/ 19050 h 19050"/>
                <a:gd name="connsiteX5" fmla="*/ 114300 w 114300"/>
                <a:gd name="connsiteY5" fmla="*/ 9525 h 19050"/>
                <a:gd name="connsiteX6" fmla="*/ 104775 w 114300"/>
                <a:gd name="connsiteY6" fmla="*/ 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300" h="19050">
                  <a:moveTo>
                    <a:pt x="104775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cubicBezTo>
                    <a:pt x="0" y="14764"/>
                    <a:pt x="4286" y="19050"/>
                    <a:pt x="9525" y="19050"/>
                  </a:cubicBezTo>
                  <a:lnTo>
                    <a:pt x="104775" y="19050"/>
                  </a:lnTo>
                  <a:cubicBezTo>
                    <a:pt x="110014" y="19050"/>
                    <a:pt x="114300" y="14764"/>
                    <a:pt x="114300" y="9525"/>
                  </a:cubicBezTo>
                  <a:cubicBezTo>
                    <a:pt x="114300" y="4286"/>
                    <a:pt x="110014" y="0"/>
                    <a:pt x="10477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PA-任意多边形 53">
              <a:extLst>
                <a:ext uri="{FF2B5EF4-FFF2-40B4-BE49-F238E27FC236}">
                  <a16:creationId xmlns:a16="http://schemas.microsoft.com/office/drawing/2014/main" id="{26CEBC79-E7FE-40FF-AA35-1BADD4F9FC7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4953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PA-任意多边形 54">
              <a:extLst>
                <a:ext uri="{FF2B5EF4-FFF2-40B4-BE49-F238E27FC236}">
                  <a16:creationId xmlns:a16="http://schemas.microsoft.com/office/drawing/2014/main" id="{0E0D71B1-4B45-4B2D-B5F3-6E85AB77C0C6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4572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PA-任意多边形 55">
              <a:extLst>
                <a:ext uri="{FF2B5EF4-FFF2-40B4-BE49-F238E27FC236}">
                  <a16:creationId xmlns:a16="http://schemas.microsoft.com/office/drawing/2014/main" id="{58D4976D-AE2B-41DA-A4EB-E571EBDD0918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419166" y="2286000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PA-任意多边形 56">
              <a:extLst>
                <a:ext uri="{FF2B5EF4-FFF2-40B4-BE49-F238E27FC236}">
                  <a16:creationId xmlns:a16="http://schemas.microsoft.com/office/drawing/2014/main" id="{57955B4F-B5E0-4841-A0BB-C456D3B4A20A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247716" y="2171700"/>
              <a:ext cx="304800" cy="304800"/>
            </a:xfrm>
            <a:custGeom>
              <a:avLst/>
              <a:gdLst>
                <a:gd name="connsiteX0" fmla="*/ 285750 w 304800"/>
                <a:gd name="connsiteY0" fmla="*/ 76200 h 304800"/>
                <a:gd name="connsiteX1" fmla="*/ 257175 w 304800"/>
                <a:gd name="connsiteY1" fmla="*/ 76200 h 304800"/>
                <a:gd name="connsiteX2" fmla="*/ 257175 w 304800"/>
                <a:gd name="connsiteY2" fmla="*/ 19050 h 304800"/>
                <a:gd name="connsiteX3" fmla="*/ 238125 w 304800"/>
                <a:gd name="connsiteY3" fmla="*/ 0 h 304800"/>
                <a:gd name="connsiteX4" fmla="*/ 66675 w 304800"/>
                <a:gd name="connsiteY4" fmla="*/ 0 h 304800"/>
                <a:gd name="connsiteX5" fmla="*/ 47625 w 304800"/>
                <a:gd name="connsiteY5" fmla="*/ 19050 h 304800"/>
                <a:gd name="connsiteX6" fmla="*/ 47625 w 304800"/>
                <a:gd name="connsiteY6" fmla="*/ 76200 h 304800"/>
                <a:gd name="connsiteX7" fmla="*/ 19050 w 304800"/>
                <a:gd name="connsiteY7" fmla="*/ 76200 h 304800"/>
                <a:gd name="connsiteX8" fmla="*/ 0 w 304800"/>
                <a:gd name="connsiteY8" fmla="*/ 95250 h 304800"/>
                <a:gd name="connsiteX9" fmla="*/ 0 w 304800"/>
                <a:gd name="connsiteY9" fmla="*/ 209550 h 304800"/>
                <a:gd name="connsiteX10" fmla="*/ 19050 w 304800"/>
                <a:gd name="connsiteY10" fmla="*/ 228600 h 304800"/>
                <a:gd name="connsiteX11" fmla="*/ 47625 w 304800"/>
                <a:gd name="connsiteY11" fmla="*/ 228600 h 304800"/>
                <a:gd name="connsiteX12" fmla="*/ 47625 w 304800"/>
                <a:gd name="connsiteY12" fmla="*/ 285750 h 304800"/>
                <a:gd name="connsiteX13" fmla="*/ 66675 w 304800"/>
                <a:gd name="connsiteY13" fmla="*/ 304800 h 304800"/>
                <a:gd name="connsiteX14" fmla="*/ 238125 w 304800"/>
                <a:gd name="connsiteY14" fmla="*/ 304800 h 304800"/>
                <a:gd name="connsiteX15" fmla="*/ 257175 w 304800"/>
                <a:gd name="connsiteY15" fmla="*/ 285750 h 304800"/>
                <a:gd name="connsiteX16" fmla="*/ 257175 w 304800"/>
                <a:gd name="connsiteY16" fmla="*/ 228600 h 304800"/>
                <a:gd name="connsiteX17" fmla="*/ 285750 w 304800"/>
                <a:gd name="connsiteY17" fmla="*/ 228600 h 304800"/>
                <a:gd name="connsiteX18" fmla="*/ 304800 w 304800"/>
                <a:gd name="connsiteY18" fmla="*/ 209550 h 304800"/>
                <a:gd name="connsiteX19" fmla="*/ 304800 w 304800"/>
                <a:gd name="connsiteY19" fmla="*/ 95250 h 304800"/>
                <a:gd name="connsiteX20" fmla="*/ 285750 w 304800"/>
                <a:gd name="connsiteY20" fmla="*/ 76200 h 304800"/>
                <a:gd name="connsiteX21" fmla="*/ 66675 w 304800"/>
                <a:gd name="connsiteY21" fmla="*/ 19050 h 304800"/>
                <a:gd name="connsiteX22" fmla="*/ 238125 w 304800"/>
                <a:gd name="connsiteY22" fmla="*/ 19050 h 304800"/>
                <a:gd name="connsiteX23" fmla="*/ 238125 w 304800"/>
                <a:gd name="connsiteY23" fmla="*/ 76200 h 304800"/>
                <a:gd name="connsiteX24" fmla="*/ 66675 w 304800"/>
                <a:gd name="connsiteY24" fmla="*/ 76200 h 304800"/>
                <a:gd name="connsiteX25" fmla="*/ 66675 w 304800"/>
                <a:gd name="connsiteY25" fmla="*/ 19050 h 304800"/>
                <a:gd name="connsiteX26" fmla="*/ 238125 w 304800"/>
                <a:gd name="connsiteY26" fmla="*/ 285750 h 304800"/>
                <a:gd name="connsiteX27" fmla="*/ 238125 w 304800"/>
                <a:gd name="connsiteY27" fmla="*/ 285750 h 304800"/>
                <a:gd name="connsiteX28" fmla="*/ 219075 w 304800"/>
                <a:gd name="connsiteY28" fmla="*/ 285750 h 304800"/>
                <a:gd name="connsiteX29" fmla="*/ 66675 w 304800"/>
                <a:gd name="connsiteY29" fmla="*/ 285750 h 304800"/>
                <a:gd name="connsiteX30" fmla="*/ 66675 w 304800"/>
                <a:gd name="connsiteY30" fmla="*/ 171450 h 304800"/>
                <a:gd name="connsiteX31" fmla="*/ 219075 w 304800"/>
                <a:gd name="connsiteY31" fmla="*/ 171450 h 304800"/>
                <a:gd name="connsiteX32" fmla="*/ 238125 w 304800"/>
                <a:gd name="connsiteY32" fmla="*/ 171450 h 304800"/>
                <a:gd name="connsiteX33" fmla="*/ 238125 w 304800"/>
                <a:gd name="connsiteY33" fmla="*/ 285750 h 304800"/>
                <a:gd name="connsiteX34" fmla="*/ 285750 w 304800"/>
                <a:gd name="connsiteY34" fmla="*/ 209550 h 304800"/>
                <a:gd name="connsiteX35" fmla="*/ 257175 w 304800"/>
                <a:gd name="connsiteY35" fmla="*/ 209550 h 304800"/>
                <a:gd name="connsiteX36" fmla="*/ 257175 w 304800"/>
                <a:gd name="connsiteY36" fmla="*/ 171450 h 304800"/>
                <a:gd name="connsiteX37" fmla="*/ 238125 w 304800"/>
                <a:gd name="connsiteY37" fmla="*/ 152400 h 304800"/>
                <a:gd name="connsiteX38" fmla="*/ 66675 w 304800"/>
                <a:gd name="connsiteY38" fmla="*/ 152400 h 304800"/>
                <a:gd name="connsiteX39" fmla="*/ 47625 w 304800"/>
                <a:gd name="connsiteY39" fmla="*/ 171450 h 304800"/>
                <a:gd name="connsiteX40" fmla="*/ 47625 w 304800"/>
                <a:gd name="connsiteY40" fmla="*/ 209550 h 304800"/>
                <a:gd name="connsiteX41" fmla="*/ 19050 w 304800"/>
                <a:gd name="connsiteY41" fmla="*/ 209550 h 304800"/>
                <a:gd name="connsiteX42" fmla="*/ 19050 w 304800"/>
                <a:gd name="connsiteY42" fmla="*/ 95250 h 304800"/>
                <a:gd name="connsiteX43" fmla="*/ 285750 w 304800"/>
                <a:gd name="connsiteY43" fmla="*/ 95250 h 304800"/>
                <a:gd name="connsiteX44" fmla="*/ 285750 w 304800"/>
                <a:gd name="connsiteY44" fmla="*/ 2095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04800" h="304800">
                  <a:moveTo>
                    <a:pt x="285750" y="76200"/>
                  </a:moveTo>
                  <a:lnTo>
                    <a:pt x="257175" y="76200"/>
                  </a:lnTo>
                  <a:lnTo>
                    <a:pt x="257175" y="19050"/>
                  </a:lnTo>
                  <a:cubicBezTo>
                    <a:pt x="257175" y="8573"/>
                    <a:pt x="248603" y="0"/>
                    <a:pt x="238125" y="0"/>
                  </a:cubicBezTo>
                  <a:lnTo>
                    <a:pt x="66675" y="0"/>
                  </a:lnTo>
                  <a:cubicBezTo>
                    <a:pt x="56197" y="0"/>
                    <a:pt x="47625" y="8573"/>
                    <a:pt x="47625" y="19050"/>
                  </a:cubicBezTo>
                  <a:lnTo>
                    <a:pt x="47625" y="76200"/>
                  </a:lnTo>
                  <a:lnTo>
                    <a:pt x="19050" y="76200"/>
                  </a:lnTo>
                  <a:cubicBezTo>
                    <a:pt x="8572" y="76200"/>
                    <a:pt x="0" y="84773"/>
                    <a:pt x="0" y="95250"/>
                  </a:cubicBezTo>
                  <a:lnTo>
                    <a:pt x="0" y="209550"/>
                  </a:lnTo>
                  <a:cubicBezTo>
                    <a:pt x="0" y="220028"/>
                    <a:pt x="8572" y="228600"/>
                    <a:pt x="19050" y="228600"/>
                  </a:cubicBezTo>
                  <a:lnTo>
                    <a:pt x="47625" y="228600"/>
                  </a:lnTo>
                  <a:lnTo>
                    <a:pt x="47625" y="285750"/>
                  </a:lnTo>
                  <a:cubicBezTo>
                    <a:pt x="47625" y="296228"/>
                    <a:pt x="56197" y="304800"/>
                    <a:pt x="66675" y="304800"/>
                  </a:cubicBezTo>
                  <a:lnTo>
                    <a:pt x="238125" y="304800"/>
                  </a:lnTo>
                  <a:cubicBezTo>
                    <a:pt x="248603" y="304800"/>
                    <a:pt x="257175" y="296228"/>
                    <a:pt x="257175" y="285750"/>
                  </a:cubicBezTo>
                  <a:lnTo>
                    <a:pt x="257175" y="228600"/>
                  </a:lnTo>
                  <a:lnTo>
                    <a:pt x="285750" y="228600"/>
                  </a:lnTo>
                  <a:cubicBezTo>
                    <a:pt x="296228" y="228600"/>
                    <a:pt x="304800" y="220028"/>
                    <a:pt x="304800" y="209550"/>
                  </a:cubicBezTo>
                  <a:lnTo>
                    <a:pt x="304800" y="95250"/>
                  </a:lnTo>
                  <a:cubicBezTo>
                    <a:pt x="304800" y="84773"/>
                    <a:pt x="296228" y="76200"/>
                    <a:pt x="285750" y="76200"/>
                  </a:cubicBezTo>
                  <a:close/>
                  <a:moveTo>
                    <a:pt x="66675" y="19050"/>
                  </a:moveTo>
                  <a:lnTo>
                    <a:pt x="238125" y="19050"/>
                  </a:lnTo>
                  <a:lnTo>
                    <a:pt x="238125" y="76200"/>
                  </a:lnTo>
                  <a:lnTo>
                    <a:pt x="66675" y="76200"/>
                  </a:lnTo>
                  <a:lnTo>
                    <a:pt x="66675" y="19050"/>
                  </a:lnTo>
                  <a:close/>
                  <a:moveTo>
                    <a:pt x="238125" y="285750"/>
                  </a:moveTo>
                  <a:lnTo>
                    <a:pt x="238125" y="285750"/>
                  </a:lnTo>
                  <a:lnTo>
                    <a:pt x="219075" y="285750"/>
                  </a:lnTo>
                  <a:lnTo>
                    <a:pt x="66675" y="285750"/>
                  </a:lnTo>
                  <a:lnTo>
                    <a:pt x="66675" y="171450"/>
                  </a:lnTo>
                  <a:lnTo>
                    <a:pt x="219075" y="171450"/>
                  </a:lnTo>
                  <a:lnTo>
                    <a:pt x="238125" y="171450"/>
                  </a:lnTo>
                  <a:lnTo>
                    <a:pt x="238125" y="285750"/>
                  </a:lnTo>
                  <a:close/>
                  <a:moveTo>
                    <a:pt x="285750" y="209550"/>
                  </a:moveTo>
                  <a:lnTo>
                    <a:pt x="257175" y="209550"/>
                  </a:lnTo>
                  <a:lnTo>
                    <a:pt x="257175" y="171450"/>
                  </a:lnTo>
                  <a:cubicBezTo>
                    <a:pt x="257175" y="160973"/>
                    <a:pt x="248603" y="152400"/>
                    <a:pt x="238125" y="152400"/>
                  </a:cubicBezTo>
                  <a:lnTo>
                    <a:pt x="66675" y="152400"/>
                  </a:lnTo>
                  <a:cubicBezTo>
                    <a:pt x="56197" y="152400"/>
                    <a:pt x="47625" y="160973"/>
                    <a:pt x="47625" y="171450"/>
                  </a:cubicBezTo>
                  <a:lnTo>
                    <a:pt x="47625" y="209550"/>
                  </a:lnTo>
                  <a:lnTo>
                    <a:pt x="19050" y="209550"/>
                  </a:lnTo>
                  <a:lnTo>
                    <a:pt x="19050" y="95250"/>
                  </a:lnTo>
                  <a:lnTo>
                    <a:pt x="285750" y="95250"/>
                  </a:lnTo>
                  <a:lnTo>
                    <a:pt x="285750" y="2095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1431077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9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 p14:presetBounceEnd="8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16000" decel="84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95833E-6 -7.40741E-7 L 3.95833E-6 -0.20718 " pathEditMode="relative" rAng="0" ptsTypes="AA">
                                          <p:cBhvr>
                                            <p:cTn id="29" dur="1500" spd="-100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16000" decel="84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95833E-6 -7.40741E-7 L 3.95833E-6 -0.20718 " pathEditMode="relative" rAng="0" ptsTypes="AA">
                                          <p:cBhvr>
                                            <p:cTn id="44" dur="1500" spd="-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decel="100000" fill="hold" grpId="0" nodeType="withEffect">
                                      <p:stCondLst>
                                        <p:cond delay="15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4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3" presetClass="path" presetSubtype="0" accel="16000" decel="84000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Motion origin="layout" path="M 3.95833E-6 4.44444E-6 L 3.95833E-6 -0.20718 " pathEditMode="relative" rAng="0" ptsTypes="AA">
                                          <p:cBhvr>
                                            <p:cTn id="59" dur="1500" spd="-100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0" presetClass="entr" presetSubtype="0" decel="100000" fill="hold" grpId="0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6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51" grpId="0"/>
          <p:bldP spid="52" grpId="0"/>
          <p:bldP spid="56" grpId="0"/>
          <p:bldP spid="57" grpId="0"/>
          <p:bldP spid="6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9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3" presetClass="path" presetSubtype="0" accel="16000" decel="84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3.95833E-6 -7.40741E-7 L 3.95833E-6 -0.20718 " pathEditMode="relative" rAng="0" ptsTypes="AA">
                                          <p:cBhvr>
                                            <p:cTn id="29" dur="1500" spd="-100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accel="16000" decel="84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3.95833E-6 -7.40741E-7 L 3.95833E-6 -0.20718 " pathEditMode="relative" rAng="0" ptsTypes="AA">
                                          <p:cBhvr>
                                            <p:cTn id="44" dur="1500" spd="-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0" presetClass="entr" presetSubtype="0" decel="100000" fill="hold" grpId="0" nodeType="withEffect">
                                      <p:stCondLst>
                                        <p:cond delay="15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48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9" presetClass="entr" presetSubtype="0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1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3" presetClass="path" presetSubtype="0" accel="16000" decel="84000" fill="hold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animMotion origin="layout" path="M 3.95833E-6 4.44444E-6 L 3.95833E-6 -0.20718 " pathEditMode="relative" rAng="0" ptsTypes="AA">
                                          <p:cBhvr>
                                            <p:cTn id="59" dur="1500" spd="-100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0" presetClass="entr" presetSubtype="0" decel="100000" fill="hold" grpId="0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6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51" grpId="0"/>
          <p:bldP spid="52" grpId="0"/>
          <p:bldP spid="56" grpId="0"/>
          <p:bldP spid="57" grpId="0"/>
          <p:bldP spid="65" grpId="0"/>
          <p:bldP spid="6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山山顶&#10;&#10;描述已自动生成">
            <a:extLst>
              <a:ext uri="{FF2B5EF4-FFF2-40B4-BE49-F238E27FC236}">
                <a16:creationId xmlns:a16="http://schemas.microsoft.com/office/drawing/2014/main" id="{F109D6C4-FD68-4F96-9213-C6EF289EB6D4}"/>
              </a:ext>
            </a:extLst>
          </p:cNvPr>
          <p:cNvPicPr>
            <a:picLocks noChangeAspect="1"/>
          </p:cNvPicPr>
          <p:nvPr/>
        </p:nvPicPr>
        <p:blipFill>
          <a:blip r:embed="rId3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-2053"/>
            <a:ext cx="12217400" cy="6862106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F9E7900C-4E3B-43FD-B505-7D6141DA6C6D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8CD319E-4CC5-4826-B6F7-AE846859DFD9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19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CD0A205-6528-477F-8267-1863EE4136C7}"/>
              </a:ext>
            </a:extLst>
          </p:cNvPr>
          <p:cNvSpPr/>
          <p:nvPr/>
        </p:nvSpPr>
        <p:spPr>
          <a:xfrm>
            <a:off x="666341" y="-736600"/>
            <a:ext cx="10859319" cy="4368800"/>
          </a:xfrm>
          <a:prstGeom prst="round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图形 2">
            <a:extLst>
              <a:ext uri="{FF2B5EF4-FFF2-40B4-BE49-F238E27FC236}">
                <a16:creationId xmlns:a16="http://schemas.microsoft.com/office/drawing/2014/main" id="{77A7DE4E-9CBA-4628-B363-1A84D1F63863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3BCEC0-1588-4013-92A1-229ED2EC4AC5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86E4C8A-00EA-4834-A2D0-A74A00C499F0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695B9CD-2D0F-48DE-8AAE-B2546599E71E}"/>
              </a:ext>
            </a:extLst>
          </p:cNvPr>
          <p:cNvSpPr txBox="1"/>
          <p:nvPr/>
        </p:nvSpPr>
        <p:spPr>
          <a:xfrm>
            <a:off x="1472331" y="847635"/>
            <a:ext cx="30860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0" i="0" dirty="0">
                <a:solidFill>
                  <a:schemeClr val="bg1"/>
                </a:solidFill>
                <a:effectLst/>
                <a:latin typeface="+mn-ea"/>
              </a:rPr>
              <a:t>工作目标</a:t>
            </a:r>
            <a:endParaRPr lang="en-US" altLang="zh-CN" b="0" i="0" dirty="0">
              <a:solidFill>
                <a:schemeClr val="bg1"/>
              </a:solidFill>
              <a:effectLst/>
              <a:latin typeface="+mn-ea"/>
            </a:endParaRPr>
          </a:p>
          <a:p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改进更新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8A8586A-63F6-41DC-9D64-B7800F1F1C77}"/>
              </a:ext>
            </a:extLst>
          </p:cNvPr>
          <p:cNvSpPr txBox="1"/>
          <p:nvPr/>
        </p:nvSpPr>
        <p:spPr>
          <a:xfrm>
            <a:off x="4842079" y="1330083"/>
            <a:ext cx="189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参与</a:t>
            </a:r>
            <a:r>
              <a:rPr lang="zh-CN" altLang="en-US" sz="1600" spc="6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策划工作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EA84E14-0EF5-4526-91FE-6FDE7751EFF7}"/>
              </a:ext>
            </a:extLst>
          </p:cNvPr>
          <p:cNvSpPr txBox="1"/>
          <p:nvPr/>
        </p:nvSpPr>
        <p:spPr>
          <a:xfrm>
            <a:off x="4842079" y="1647539"/>
            <a:ext cx="4671501" cy="323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负责并审核围观市场研究、营销策划方案，推广计划的实施、调整。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32779C-DFE5-425D-805C-BE45E3C9CC17}"/>
              </a:ext>
            </a:extLst>
          </p:cNvPr>
          <p:cNvGrpSpPr/>
          <p:nvPr/>
        </p:nvGrpSpPr>
        <p:grpSpPr>
          <a:xfrm>
            <a:off x="1257300" y="2731229"/>
            <a:ext cx="9677399" cy="3491866"/>
            <a:chOff x="1257300" y="2731229"/>
            <a:chExt cx="9677399" cy="349186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61FF137-EF90-494E-85E8-FC4470B94139}"/>
                </a:ext>
              </a:extLst>
            </p:cNvPr>
            <p:cNvSpPr/>
            <p:nvPr/>
          </p:nvSpPr>
          <p:spPr>
            <a:xfrm>
              <a:off x="1257300" y="2731229"/>
              <a:ext cx="9677399" cy="3491866"/>
            </a:xfrm>
            <a:prstGeom prst="roundRect">
              <a:avLst>
                <a:gd name="adj" fmla="val 694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75C8AA3-E01C-424E-80BA-E0C58DF39A5B}"/>
                </a:ext>
              </a:extLst>
            </p:cNvPr>
            <p:cNvSpPr/>
            <p:nvPr/>
          </p:nvSpPr>
          <p:spPr>
            <a:xfrm>
              <a:off x="1637431" y="3000773"/>
              <a:ext cx="2566270" cy="2938884"/>
            </a:xfrm>
            <a:prstGeom prst="roundRect">
              <a:avLst>
                <a:gd name="adj" fmla="val 7800"/>
              </a:avLst>
            </a:prstGeom>
            <a:blipFill>
              <a:blip r:embed="rId3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PA-组合 6">
            <a:extLst>
              <a:ext uri="{FF2B5EF4-FFF2-40B4-BE49-F238E27FC236}">
                <a16:creationId xmlns:a16="http://schemas.microsoft.com/office/drawing/2014/main" id="{63CBED17-153B-4EA6-B75C-E384B772C0B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884083" y="3452852"/>
            <a:ext cx="474916" cy="474916"/>
            <a:chOff x="4884083" y="3452852"/>
            <a:chExt cx="474916" cy="474916"/>
          </a:xfrm>
        </p:grpSpPr>
        <p:sp>
          <p:nvSpPr>
            <p:cNvPr id="24" name="PA-圆角矩形 23">
              <a:extLst>
                <a:ext uri="{FF2B5EF4-FFF2-40B4-BE49-F238E27FC236}">
                  <a16:creationId xmlns:a16="http://schemas.microsoft.com/office/drawing/2014/main" id="{740E55BD-BCBF-4F0C-9096-94C6ECC154F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4884083" y="3452852"/>
              <a:ext cx="474916" cy="47491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50800" dir="5400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图形 2">
              <a:extLst>
                <a:ext uri="{FF2B5EF4-FFF2-40B4-BE49-F238E27FC236}">
                  <a16:creationId xmlns:a16="http://schemas.microsoft.com/office/drawing/2014/main" id="{73BE3E64-5EED-4C34-B200-CEB00732DA87}"/>
                </a:ext>
              </a:extLst>
            </p:cNvPr>
            <p:cNvGrpSpPr/>
            <p:nvPr/>
          </p:nvGrpSpPr>
          <p:grpSpPr>
            <a:xfrm>
              <a:off x="4991969" y="3572930"/>
              <a:ext cx="259144" cy="234760"/>
              <a:chOff x="5395795" y="2752725"/>
              <a:chExt cx="304917" cy="276225"/>
            </a:xfrm>
            <a:solidFill>
              <a:schemeClr val="bg1"/>
            </a:solidFill>
          </p:grpSpPr>
          <p:sp>
            <p:nvSpPr>
              <p:cNvPr id="26" name="PA-任意多边形 25">
                <a:extLst>
                  <a:ext uri="{FF2B5EF4-FFF2-40B4-BE49-F238E27FC236}">
                    <a16:creationId xmlns:a16="http://schemas.microsoft.com/office/drawing/2014/main" id="{3222802A-E7C7-4946-BF29-F43D9B61D358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5443537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PA-任意多边形 26">
                <a:extLst>
                  <a:ext uri="{FF2B5EF4-FFF2-40B4-BE49-F238E27FC236}">
                    <a16:creationId xmlns:a16="http://schemas.microsoft.com/office/drawing/2014/main" id="{F09CAA11-186B-453B-9554-A1438FDB48BE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5395795" y="2867045"/>
                <a:ext cx="76316" cy="123804"/>
              </a:xfrm>
              <a:custGeom>
                <a:avLst/>
                <a:gdLst>
                  <a:gd name="connsiteX0" fmla="*/ 10117 w 76316"/>
                  <a:gd name="connsiteY0" fmla="*/ 123805 h 123804"/>
                  <a:gd name="connsiteX1" fmla="*/ 66791 w 76316"/>
                  <a:gd name="connsiteY1" fmla="*/ 123805 h 123804"/>
                  <a:gd name="connsiteX2" fmla="*/ 76316 w 76316"/>
                  <a:gd name="connsiteY2" fmla="*/ 114280 h 123804"/>
                  <a:gd name="connsiteX3" fmla="*/ 66791 w 76316"/>
                  <a:gd name="connsiteY3" fmla="*/ 104755 h 123804"/>
                  <a:gd name="connsiteX4" fmla="*/ 57266 w 76316"/>
                  <a:gd name="connsiteY4" fmla="*/ 104755 h 123804"/>
                  <a:gd name="connsiteX5" fmla="*/ 57266 w 76316"/>
                  <a:gd name="connsiteY5" fmla="*/ 76180 h 123804"/>
                  <a:gd name="connsiteX6" fmla="*/ 47741 w 76316"/>
                  <a:gd name="connsiteY6" fmla="*/ 66655 h 123804"/>
                  <a:gd name="connsiteX7" fmla="*/ 38216 w 76316"/>
                  <a:gd name="connsiteY7" fmla="*/ 76180 h 123804"/>
                  <a:gd name="connsiteX8" fmla="*/ 38216 w 76316"/>
                  <a:gd name="connsiteY8" fmla="*/ 104755 h 123804"/>
                  <a:gd name="connsiteX9" fmla="*/ 19166 w 76316"/>
                  <a:gd name="connsiteY9" fmla="*/ 104755 h 123804"/>
                  <a:gd name="connsiteX10" fmla="*/ 30120 w 76316"/>
                  <a:gd name="connsiteY10" fmla="*/ 32841 h 123804"/>
                  <a:gd name="connsiteX11" fmla="*/ 32406 w 76316"/>
                  <a:gd name="connsiteY11" fmla="*/ 32841 h 123804"/>
                  <a:gd name="connsiteX12" fmla="*/ 65172 w 76316"/>
                  <a:gd name="connsiteY12" fmla="*/ 13791 h 123804"/>
                  <a:gd name="connsiteX13" fmla="*/ 60981 w 76316"/>
                  <a:gd name="connsiteY13" fmla="*/ 1028 h 123804"/>
                  <a:gd name="connsiteX14" fmla="*/ 48217 w 76316"/>
                  <a:gd name="connsiteY14" fmla="*/ 5219 h 123804"/>
                  <a:gd name="connsiteX15" fmla="*/ 32596 w 76316"/>
                  <a:gd name="connsiteY15" fmla="*/ 13886 h 123804"/>
                  <a:gd name="connsiteX16" fmla="*/ 30120 w 76316"/>
                  <a:gd name="connsiteY16" fmla="*/ 13886 h 123804"/>
                  <a:gd name="connsiteX17" fmla="*/ 15356 w 76316"/>
                  <a:gd name="connsiteY17" fmla="*/ 20554 h 123804"/>
                  <a:gd name="connsiteX18" fmla="*/ 497 w 76316"/>
                  <a:gd name="connsiteY18" fmla="*/ 114851 h 123804"/>
                  <a:gd name="connsiteX19" fmla="*/ 10117 w 76316"/>
                  <a:gd name="connsiteY19" fmla="*/ 123805 h 12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316" h="123804">
                    <a:moveTo>
                      <a:pt x="10117" y="123805"/>
                    </a:moveTo>
                    <a:lnTo>
                      <a:pt x="66791" y="123805"/>
                    </a:lnTo>
                    <a:cubicBezTo>
                      <a:pt x="72030" y="123805"/>
                      <a:pt x="76316" y="119519"/>
                      <a:pt x="76316" y="114280"/>
                    </a:cubicBezTo>
                    <a:cubicBezTo>
                      <a:pt x="76316" y="109041"/>
                      <a:pt x="72030" y="104755"/>
                      <a:pt x="66791" y="104755"/>
                    </a:cubicBezTo>
                    <a:lnTo>
                      <a:pt x="57266" y="104755"/>
                    </a:lnTo>
                    <a:lnTo>
                      <a:pt x="57266" y="76180"/>
                    </a:lnTo>
                    <a:cubicBezTo>
                      <a:pt x="57266" y="70941"/>
                      <a:pt x="52980" y="66655"/>
                      <a:pt x="47741" y="66655"/>
                    </a:cubicBezTo>
                    <a:cubicBezTo>
                      <a:pt x="42502" y="66655"/>
                      <a:pt x="38216" y="70941"/>
                      <a:pt x="38216" y="76180"/>
                    </a:cubicBezTo>
                    <a:lnTo>
                      <a:pt x="38216" y="104755"/>
                    </a:lnTo>
                    <a:lnTo>
                      <a:pt x="19166" y="104755"/>
                    </a:lnTo>
                    <a:cubicBezTo>
                      <a:pt x="18118" y="65988"/>
                      <a:pt x="23833" y="34460"/>
                      <a:pt x="30120" y="32841"/>
                    </a:cubicBezTo>
                    <a:lnTo>
                      <a:pt x="32406" y="32841"/>
                    </a:lnTo>
                    <a:cubicBezTo>
                      <a:pt x="42693" y="33032"/>
                      <a:pt x="55456" y="33032"/>
                      <a:pt x="65172" y="13791"/>
                    </a:cubicBezTo>
                    <a:cubicBezTo>
                      <a:pt x="67553" y="9124"/>
                      <a:pt x="65648" y="3409"/>
                      <a:pt x="60981" y="1028"/>
                    </a:cubicBezTo>
                    <a:cubicBezTo>
                      <a:pt x="56314" y="-1354"/>
                      <a:pt x="50599" y="551"/>
                      <a:pt x="48217" y="5219"/>
                    </a:cubicBezTo>
                    <a:cubicBezTo>
                      <a:pt x="43836" y="13982"/>
                      <a:pt x="41740" y="13886"/>
                      <a:pt x="32596" y="13886"/>
                    </a:cubicBezTo>
                    <a:lnTo>
                      <a:pt x="30120" y="13886"/>
                    </a:lnTo>
                    <a:cubicBezTo>
                      <a:pt x="24595" y="13886"/>
                      <a:pt x="19547" y="16172"/>
                      <a:pt x="15356" y="20554"/>
                    </a:cubicBezTo>
                    <a:cubicBezTo>
                      <a:pt x="-2646" y="39604"/>
                      <a:pt x="-170" y="102469"/>
                      <a:pt x="497" y="114851"/>
                    </a:cubicBezTo>
                    <a:cubicBezTo>
                      <a:pt x="878" y="119804"/>
                      <a:pt x="5069" y="123805"/>
                      <a:pt x="10117" y="1238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PA-任意多边形 27">
                <a:extLst>
                  <a:ext uri="{FF2B5EF4-FFF2-40B4-BE49-F238E27FC236}">
                    <a16:creationId xmlns:a16="http://schemas.microsoft.com/office/drawing/2014/main" id="{4A914ED5-BB22-4D40-BA14-9B0600A048F8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5567362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PA-任意多边形 28">
                <a:extLst>
                  <a:ext uri="{FF2B5EF4-FFF2-40B4-BE49-F238E27FC236}">
                    <a16:creationId xmlns:a16="http://schemas.microsoft.com/office/drawing/2014/main" id="{D4BC6301-8CC6-4B01-94A3-C0E91632963F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5624416" y="2867042"/>
                <a:ext cx="76221" cy="123807"/>
              </a:xfrm>
              <a:custGeom>
                <a:avLst/>
                <a:gdLst>
                  <a:gd name="connsiteX0" fmla="*/ 15335 w 76221"/>
                  <a:gd name="connsiteY0" fmla="*/ 1030 h 123807"/>
                  <a:gd name="connsiteX1" fmla="*/ 11144 w 76221"/>
                  <a:gd name="connsiteY1" fmla="*/ 13793 h 123807"/>
                  <a:gd name="connsiteX2" fmla="*/ 43910 w 76221"/>
                  <a:gd name="connsiteY2" fmla="*/ 32843 h 123807"/>
                  <a:gd name="connsiteX3" fmla="*/ 46292 w 76221"/>
                  <a:gd name="connsiteY3" fmla="*/ 32843 h 123807"/>
                  <a:gd name="connsiteX4" fmla="*/ 57150 w 76221"/>
                  <a:gd name="connsiteY4" fmla="*/ 104757 h 123807"/>
                  <a:gd name="connsiteX5" fmla="*/ 38100 w 76221"/>
                  <a:gd name="connsiteY5" fmla="*/ 104757 h 123807"/>
                  <a:gd name="connsiteX6" fmla="*/ 38100 w 76221"/>
                  <a:gd name="connsiteY6" fmla="*/ 76182 h 123807"/>
                  <a:gd name="connsiteX7" fmla="*/ 28575 w 76221"/>
                  <a:gd name="connsiteY7" fmla="*/ 66657 h 123807"/>
                  <a:gd name="connsiteX8" fmla="*/ 19050 w 76221"/>
                  <a:gd name="connsiteY8" fmla="*/ 76182 h 123807"/>
                  <a:gd name="connsiteX9" fmla="*/ 19050 w 76221"/>
                  <a:gd name="connsiteY9" fmla="*/ 104757 h 123807"/>
                  <a:gd name="connsiteX10" fmla="*/ 9525 w 76221"/>
                  <a:gd name="connsiteY10" fmla="*/ 104757 h 123807"/>
                  <a:gd name="connsiteX11" fmla="*/ 0 w 76221"/>
                  <a:gd name="connsiteY11" fmla="*/ 114282 h 123807"/>
                  <a:gd name="connsiteX12" fmla="*/ 9525 w 76221"/>
                  <a:gd name="connsiteY12" fmla="*/ 123807 h 123807"/>
                  <a:gd name="connsiteX13" fmla="*/ 66199 w 76221"/>
                  <a:gd name="connsiteY13" fmla="*/ 123807 h 123807"/>
                  <a:gd name="connsiteX14" fmla="*/ 75724 w 76221"/>
                  <a:gd name="connsiteY14" fmla="*/ 114758 h 123807"/>
                  <a:gd name="connsiteX15" fmla="*/ 60865 w 76221"/>
                  <a:gd name="connsiteY15" fmla="*/ 20461 h 123807"/>
                  <a:gd name="connsiteX16" fmla="*/ 46101 w 76221"/>
                  <a:gd name="connsiteY16" fmla="*/ 13793 h 123807"/>
                  <a:gd name="connsiteX17" fmla="*/ 43625 w 76221"/>
                  <a:gd name="connsiteY17" fmla="*/ 13793 h 123807"/>
                  <a:gd name="connsiteX18" fmla="*/ 28004 w 76221"/>
                  <a:gd name="connsiteY18" fmla="*/ 5126 h 123807"/>
                  <a:gd name="connsiteX19" fmla="*/ 15335 w 76221"/>
                  <a:gd name="connsiteY19" fmla="*/ 1030 h 12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21" h="123807">
                    <a:moveTo>
                      <a:pt x="15335" y="1030"/>
                    </a:moveTo>
                    <a:cubicBezTo>
                      <a:pt x="10668" y="3411"/>
                      <a:pt x="8763" y="9126"/>
                      <a:pt x="11144" y="13793"/>
                    </a:cubicBezTo>
                    <a:cubicBezTo>
                      <a:pt x="20860" y="33034"/>
                      <a:pt x="33623" y="33034"/>
                      <a:pt x="43910" y="32843"/>
                    </a:cubicBezTo>
                    <a:lnTo>
                      <a:pt x="46292" y="32843"/>
                    </a:lnTo>
                    <a:cubicBezTo>
                      <a:pt x="52483" y="34463"/>
                      <a:pt x="58198" y="65990"/>
                      <a:pt x="57150" y="104757"/>
                    </a:cubicBezTo>
                    <a:lnTo>
                      <a:pt x="38100" y="104757"/>
                    </a:lnTo>
                    <a:lnTo>
                      <a:pt x="38100" y="76182"/>
                    </a:lnTo>
                    <a:cubicBezTo>
                      <a:pt x="38100" y="70943"/>
                      <a:pt x="33814" y="66657"/>
                      <a:pt x="28575" y="66657"/>
                    </a:cubicBezTo>
                    <a:cubicBezTo>
                      <a:pt x="23336" y="66657"/>
                      <a:pt x="19050" y="70943"/>
                      <a:pt x="19050" y="76182"/>
                    </a:cubicBezTo>
                    <a:lnTo>
                      <a:pt x="19050" y="104757"/>
                    </a:lnTo>
                    <a:lnTo>
                      <a:pt x="9525" y="104757"/>
                    </a:lnTo>
                    <a:cubicBezTo>
                      <a:pt x="4286" y="104757"/>
                      <a:pt x="0" y="109043"/>
                      <a:pt x="0" y="114282"/>
                    </a:cubicBezTo>
                    <a:cubicBezTo>
                      <a:pt x="0" y="119521"/>
                      <a:pt x="4286" y="123807"/>
                      <a:pt x="9525" y="123807"/>
                    </a:cubicBezTo>
                    <a:lnTo>
                      <a:pt x="66199" y="123807"/>
                    </a:lnTo>
                    <a:cubicBezTo>
                      <a:pt x="71247" y="123807"/>
                      <a:pt x="75438" y="119807"/>
                      <a:pt x="75724" y="114758"/>
                    </a:cubicBezTo>
                    <a:cubicBezTo>
                      <a:pt x="76391" y="102376"/>
                      <a:pt x="78867" y="39416"/>
                      <a:pt x="60865" y="20461"/>
                    </a:cubicBezTo>
                    <a:cubicBezTo>
                      <a:pt x="56769" y="16079"/>
                      <a:pt x="51626" y="13793"/>
                      <a:pt x="46101" y="13793"/>
                    </a:cubicBezTo>
                    <a:lnTo>
                      <a:pt x="43625" y="13793"/>
                    </a:lnTo>
                    <a:cubicBezTo>
                      <a:pt x="34481" y="13793"/>
                      <a:pt x="32385" y="13889"/>
                      <a:pt x="28004" y="5126"/>
                    </a:cubicBezTo>
                    <a:cubicBezTo>
                      <a:pt x="25718" y="554"/>
                      <a:pt x="20002" y="-1351"/>
                      <a:pt x="15335" y="10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PA-任意多边形 29">
                <a:extLst>
                  <a:ext uri="{FF2B5EF4-FFF2-40B4-BE49-F238E27FC236}">
                    <a16:creationId xmlns:a16="http://schemas.microsoft.com/office/drawing/2014/main" id="{358E0658-2511-4101-A304-273E915D149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5519737" y="2847975"/>
                <a:ext cx="57150" cy="76200"/>
              </a:xfrm>
              <a:custGeom>
                <a:avLst/>
                <a:gdLst>
                  <a:gd name="connsiteX0" fmla="*/ 0 w 57150"/>
                  <a:gd name="connsiteY0" fmla="*/ 34004 h 76200"/>
                  <a:gd name="connsiteX1" fmla="*/ 28575 w 57150"/>
                  <a:gd name="connsiteY1" fmla="*/ 76200 h 76200"/>
                  <a:gd name="connsiteX2" fmla="*/ 57150 w 57150"/>
                  <a:gd name="connsiteY2" fmla="*/ 34004 h 76200"/>
                  <a:gd name="connsiteX3" fmla="*/ 28575 w 57150"/>
                  <a:gd name="connsiteY3" fmla="*/ 0 h 76200"/>
                  <a:gd name="connsiteX4" fmla="*/ 0 w 57150"/>
                  <a:gd name="connsiteY4" fmla="*/ 34004 h 76200"/>
                  <a:gd name="connsiteX5" fmla="*/ 28575 w 57150"/>
                  <a:gd name="connsiteY5" fmla="*/ 19050 h 76200"/>
                  <a:gd name="connsiteX6" fmla="*/ 38100 w 57150"/>
                  <a:gd name="connsiteY6" fmla="*/ 34004 h 76200"/>
                  <a:gd name="connsiteX7" fmla="*/ 28575 w 57150"/>
                  <a:gd name="connsiteY7" fmla="*/ 57150 h 76200"/>
                  <a:gd name="connsiteX8" fmla="*/ 19050 w 57150"/>
                  <a:gd name="connsiteY8" fmla="*/ 34004 h 76200"/>
                  <a:gd name="connsiteX9" fmla="*/ 28575 w 57150"/>
                  <a:gd name="connsiteY9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76200">
                    <a:moveTo>
                      <a:pt x="0" y="34004"/>
                    </a:moveTo>
                    <a:cubicBezTo>
                      <a:pt x="0" y="58102"/>
                      <a:pt x="12287" y="76200"/>
                      <a:pt x="28575" y="76200"/>
                    </a:cubicBezTo>
                    <a:cubicBezTo>
                      <a:pt x="44863" y="76200"/>
                      <a:pt x="57150" y="58102"/>
                      <a:pt x="57150" y="34004"/>
                    </a:cubicBezTo>
                    <a:cubicBezTo>
                      <a:pt x="57150" y="8954"/>
                      <a:pt x="42386" y="0"/>
                      <a:pt x="28575" y="0"/>
                    </a:cubicBezTo>
                    <a:cubicBezTo>
                      <a:pt x="14764" y="0"/>
                      <a:pt x="0" y="8954"/>
                      <a:pt x="0" y="34004"/>
                    </a:cubicBezTo>
                    <a:close/>
                    <a:moveTo>
                      <a:pt x="28575" y="19050"/>
                    </a:moveTo>
                    <a:cubicBezTo>
                      <a:pt x="31623" y="19050"/>
                      <a:pt x="38100" y="19050"/>
                      <a:pt x="38100" y="34004"/>
                    </a:cubicBezTo>
                    <a:cubicBezTo>
                      <a:pt x="38100" y="48101"/>
                      <a:pt x="31813" y="57150"/>
                      <a:pt x="28575" y="57150"/>
                    </a:cubicBezTo>
                    <a:cubicBezTo>
                      <a:pt x="25337" y="57150"/>
                      <a:pt x="19050" y="48101"/>
                      <a:pt x="19050" y="34004"/>
                    </a:cubicBezTo>
                    <a:cubicBezTo>
                      <a:pt x="19050" y="19050"/>
                      <a:pt x="25527" y="19050"/>
                      <a:pt x="28575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PA-任意多边形 30">
                <a:extLst>
                  <a:ext uri="{FF2B5EF4-FFF2-40B4-BE49-F238E27FC236}">
                    <a16:creationId xmlns:a16="http://schemas.microsoft.com/office/drawing/2014/main" id="{6076A508-1E1B-48AC-9931-79D9DA6A94D9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5491213" y="2924084"/>
                <a:ext cx="114237" cy="66669"/>
              </a:xfrm>
              <a:custGeom>
                <a:avLst/>
                <a:gdLst>
                  <a:gd name="connsiteX0" fmla="*/ 34238 w 114237"/>
                  <a:gd name="connsiteY0" fmla="*/ 17521 h 66669"/>
                  <a:gd name="connsiteX1" fmla="*/ 36905 w 114237"/>
                  <a:gd name="connsiteY1" fmla="*/ 4281 h 66669"/>
                  <a:gd name="connsiteX2" fmla="*/ 23666 w 114237"/>
                  <a:gd name="connsiteY2" fmla="*/ 1614 h 66669"/>
                  <a:gd name="connsiteX3" fmla="*/ 520 w 114237"/>
                  <a:gd name="connsiteY3" fmla="*/ 58574 h 66669"/>
                  <a:gd name="connsiteX4" fmla="*/ 9950 w 114237"/>
                  <a:gd name="connsiteY4" fmla="*/ 66670 h 66669"/>
                  <a:gd name="connsiteX5" fmla="*/ 57098 w 114237"/>
                  <a:gd name="connsiteY5" fmla="*/ 66670 h 66669"/>
                  <a:gd name="connsiteX6" fmla="*/ 104342 w 114237"/>
                  <a:gd name="connsiteY6" fmla="*/ 66670 h 66669"/>
                  <a:gd name="connsiteX7" fmla="*/ 113772 w 114237"/>
                  <a:gd name="connsiteY7" fmla="*/ 58574 h 66669"/>
                  <a:gd name="connsiteX8" fmla="*/ 90722 w 114237"/>
                  <a:gd name="connsiteY8" fmla="*/ 1614 h 66669"/>
                  <a:gd name="connsiteX9" fmla="*/ 77482 w 114237"/>
                  <a:gd name="connsiteY9" fmla="*/ 4186 h 66669"/>
                  <a:gd name="connsiteX10" fmla="*/ 80054 w 114237"/>
                  <a:gd name="connsiteY10" fmla="*/ 17426 h 66669"/>
                  <a:gd name="connsiteX11" fmla="*/ 95008 w 114237"/>
                  <a:gd name="connsiteY11" fmla="*/ 47620 h 66669"/>
                  <a:gd name="connsiteX12" fmla="*/ 57098 w 114237"/>
                  <a:gd name="connsiteY12" fmla="*/ 47620 h 66669"/>
                  <a:gd name="connsiteX13" fmla="*/ 18998 w 114237"/>
                  <a:gd name="connsiteY13" fmla="*/ 47620 h 66669"/>
                  <a:gd name="connsiteX14" fmla="*/ 34238 w 114237"/>
                  <a:gd name="connsiteY14" fmla="*/ 17521 h 6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4237" h="66669">
                    <a:moveTo>
                      <a:pt x="34238" y="17521"/>
                    </a:moveTo>
                    <a:cubicBezTo>
                      <a:pt x="38620" y="14568"/>
                      <a:pt x="39763" y="8663"/>
                      <a:pt x="36905" y="4281"/>
                    </a:cubicBezTo>
                    <a:cubicBezTo>
                      <a:pt x="33953" y="-100"/>
                      <a:pt x="28047" y="-1243"/>
                      <a:pt x="23666" y="1614"/>
                    </a:cubicBezTo>
                    <a:cubicBezTo>
                      <a:pt x="-4814" y="20664"/>
                      <a:pt x="234" y="57050"/>
                      <a:pt x="520" y="58574"/>
                    </a:cubicBezTo>
                    <a:cubicBezTo>
                      <a:pt x="1187" y="63241"/>
                      <a:pt x="5187" y="66670"/>
                      <a:pt x="9950" y="66670"/>
                    </a:cubicBezTo>
                    <a:lnTo>
                      <a:pt x="57098" y="66670"/>
                    </a:lnTo>
                    <a:lnTo>
                      <a:pt x="104342" y="66670"/>
                    </a:lnTo>
                    <a:cubicBezTo>
                      <a:pt x="109105" y="66670"/>
                      <a:pt x="113105" y="63241"/>
                      <a:pt x="113772" y="58574"/>
                    </a:cubicBezTo>
                    <a:cubicBezTo>
                      <a:pt x="113963" y="57050"/>
                      <a:pt x="119011" y="20664"/>
                      <a:pt x="90722" y="1614"/>
                    </a:cubicBezTo>
                    <a:cubicBezTo>
                      <a:pt x="86340" y="-1339"/>
                      <a:pt x="80435" y="-100"/>
                      <a:pt x="77482" y="4186"/>
                    </a:cubicBezTo>
                    <a:cubicBezTo>
                      <a:pt x="74529" y="8567"/>
                      <a:pt x="75672" y="14473"/>
                      <a:pt x="80054" y="17426"/>
                    </a:cubicBezTo>
                    <a:cubicBezTo>
                      <a:pt x="91865" y="25331"/>
                      <a:pt x="94532" y="38952"/>
                      <a:pt x="95008" y="47620"/>
                    </a:cubicBezTo>
                    <a:lnTo>
                      <a:pt x="57098" y="47620"/>
                    </a:lnTo>
                    <a:lnTo>
                      <a:pt x="18998" y="47620"/>
                    </a:lnTo>
                    <a:cubicBezTo>
                      <a:pt x="19475" y="39047"/>
                      <a:pt x="22142" y="25522"/>
                      <a:pt x="34238" y="175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PA-任意多边形 31">
                <a:extLst>
                  <a:ext uri="{FF2B5EF4-FFF2-40B4-BE49-F238E27FC236}">
                    <a16:creationId xmlns:a16="http://schemas.microsoft.com/office/drawing/2014/main" id="{3D81323F-607C-4DC2-A5A5-8CD01E07A6E5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5395912" y="3009900"/>
                <a:ext cx="304800" cy="19050"/>
              </a:xfrm>
              <a:custGeom>
                <a:avLst/>
                <a:gdLst>
                  <a:gd name="connsiteX0" fmla="*/ 295275 w 304800"/>
                  <a:gd name="connsiteY0" fmla="*/ 0 h 19050"/>
                  <a:gd name="connsiteX1" fmla="*/ 9525 w 304800"/>
                  <a:gd name="connsiteY1" fmla="*/ 0 h 19050"/>
                  <a:gd name="connsiteX2" fmla="*/ 0 w 304800"/>
                  <a:gd name="connsiteY2" fmla="*/ 9525 h 19050"/>
                  <a:gd name="connsiteX3" fmla="*/ 9525 w 304800"/>
                  <a:gd name="connsiteY3" fmla="*/ 19050 h 19050"/>
                  <a:gd name="connsiteX4" fmla="*/ 295275 w 304800"/>
                  <a:gd name="connsiteY4" fmla="*/ 19050 h 19050"/>
                  <a:gd name="connsiteX5" fmla="*/ 304800 w 304800"/>
                  <a:gd name="connsiteY5" fmla="*/ 9525 h 19050"/>
                  <a:gd name="connsiteX6" fmla="*/ 295275 w 304800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19050">
                    <a:moveTo>
                      <a:pt x="295275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ubicBezTo>
                      <a:pt x="0" y="14764"/>
                      <a:pt x="4286" y="19050"/>
                      <a:pt x="9525" y="19050"/>
                    </a:cubicBezTo>
                    <a:lnTo>
                      <a:pt x="295275" y="19050"/>
                    </a:lnTo>
                    <a:cubicBezTo>
                      <a:pt x="300514" y="19050"/>
                      <a:pt x="304800" y="14764"/>
                      <a:pt x="304800" y="9525"/>
                    </a:cubicBezTo>
                    <a:cubicBezTo>
                      <a:pt x="304800" y="4286"/>
                      <a:pt x="300514" y="0"/>
                      <a:pt x="2952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3" name="PA-文本框 32">
            <a:extLst>
              <a:ext uri="{FF2B5EF4-FFF2-40B4-BE49-F238E27FC236}">
                <a16:creationId xmlns:a16="http://schemas.microsoft.com/office/drawing/2014/main" id="{13236494-3E80-49D5-B607-62C30937279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16326" y="3443499"/>
            <a:ext cx="1564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人力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协助</a:t>
            </a:r>
          </a:p>
        </p:txBody>
      </p:sp>
      <p:sp>
        <p:nvSpPr>
          <p:cNvPr id="34" name="PA-文本框 33">
            <a:extLst>
              <a:ext uri="{FF2B5EF4-FFF2-40B4-BE49-F238E27FC236}">
                <a16:creationId xmlns:a16="http://schemas.microsoft.com/office/drawing/2014/main" id="{AE5C94BC-D3DC-40F5-9297-C0E796D2BA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16326" y="3760955"/>
            <a:ext cx="4671501" cy="577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协助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HR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完成相关人事工作，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2021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目标完成公司团建活动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9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场、员工节假日福利发放等。</a:t>
            </a:r>
          </a:p>
        </p:txBody>
      </p:sp>
      <p:sp>
        <p:nvSpPr>
          <p:cNvPr id="36" name="PA-文本框 35">
            <a:extLst>
              <a:ext uri="{FF2B5EF4-FFF2-40B4-BE49-F238E27FC236}">
                <a16:creationId xmlns:a16="http://schemas.microsoft.com/office/drawing/2014/main" id="{0546E0C5-F47E-458F-BFF8-51286948A7B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516326" y="4884246"/>
            <a:ext cx="18647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供应商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管理</a:t>
            </a:r>
          </a:p>
        </p:txBody>
      </p:sp>
      <p:sp>
        <p:nvSpPr>
          <p:cNvPr id="37" name="PA-文本框 36">
            <a:extLst>
              <a:ext uri="{FF2B5EF4-FFF2-40B4-BE49-F238E27FC236}">
                <a16:creationId xmlns:a16="http://schemas.microsoft.com/office/drawing/2014/main" id="{D81504C8-3436-4AC9-B974-26296FC7079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16327" y="5201702"/>
            <a:ext cx="4671501" cy="577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负责公司行政相关的供应商沟通和及进度管理，合作方的关系维护等，</a:t>
            </a:r>
            <a:r>
              <a:rPr lang="zh-CN" altLang="en-US" sz="11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OPPOSans-R-subset105"/>
              </a:rPr>
              <a:t>协助管理文档资料，完成相关工作并持续跟进。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6" name="PA-组合 5">
            <a:extLst>
              <a:ext uri="{FF2B5EF4-FFF2-40B4-BE49-F238E27FC236}">
                <a16:creationId xmlns:a16="http://schemas.microsoft.com/office/drawing/2014/main" id="{33334BC7-CBD6-4B16-992F-BD098E593A7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4884083" y="4908140"/>
            <a:ext cx="474916" cy="474916"/>
            <a:chOff x="4884083" y="4908140"/>
            <a:chExt cx="474916" cy="474916"/>
          </a:xfrm>
        </p:grpSpPr>
        <p:sp>
          <p:nvSpPr>
            <p:cNvPr id="35" name="PA-圆角矩形 34">
              <a:extLst>
                <a:ext uri="{FF2B5EF4-FFF2-40B4-BE49-F238E27FC236}">
                  <a16:creationId xmlns:a16="http://schemas.microsoft.com/office/drawing/2014/main" id="{10D9A03D-AEDA-4BF6-9847-784A3FEBD55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884083" y="4908140"/>
              <a:ext cx="474916" cy="47491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50800" dir="5400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图形 2">
              <a:extLst>
                <a:ext uri="{FF2B5EF4-FFF2-40B4-BE49-F238E27FC236}">
                  <a16:creationId xmlns:a16="http://schemas.microsoft.com/office/drawing/2014/main" id="{82B4DD54-3AA1-4159-8579-617F70F755EC}"/>
                </a:ext>
              </a:extLst>
            </p:cNvPr>
            <p:cNvGrpSpPr/>
            <p:nvPr/>
          </p:nvGrpSpPr>
          <p:grpSpPr>
            <a:xfrm>
              <a:off x="4991969" y="5009404"/>
              <a:ext cx="272320" cy="272388"/>
              <a:chOff x="4843462" y="2724073"/>
              <a:chExt cx="304800" cy="304876"/>
            </a:xfrm>
            <a:solidFill>
              <a:schemeClr val="bg1"/>
            </a:solidFill>
          </p:grpSpPr>
          <p:sp>
            <p:nvSpPr>
              <p:cNvPr id="39" name="PA-任意多边形 38">
                <a:extLst>
                  <a:ext uri="{FF2B5EF4-FFF2-40B4-BE49-F238E27FC236}">
                    <a16:creationId xmlns:a16="http://schemas.microsoft.com/office/drawing/2014/main" id="{C4355F8F-447D-48BE-8D5D-853D41AA1502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4843462" y="2724073"/>
                <a:ext cx="304800" cy="304876"/>
              </a:xfrm>
              <a:custGeom>
                <a:avLst/>
                <a:gdLst>
                  <a:gd name="connsiteX0" fmla="*/ 300609 w 304800"/>
                  <a:gd name="connsiteY0" fmla="*/ 1696 h 304876"/>
                  <a:gd name="connsiteX1" fmla="*/ 291751 w 304800"/>
                  <a:gd name="connsiteY1" fmla="*/ 648 h 304876"/>
                  <a:gd name="connsiteX2" fmla="*/ 120301 w 304800"/>
                  <a:gd name="connsiteY2" fmla="*/ 67323 h 304876"/>
                  <a:gd name="connsiteX3" fmla="*/ 114300 w 304800"/>
                  <a:gd name="connsiteY3" fmla="*/ 76277 h 304876"/>
                  <a:gd name="connsiteX4" fmla="*/ 114300 w 304800"/>
                  <a:gd name="connsiteY4" fmla="*/ 285827 h 304876"/>
                  <a:gd name="connsiteX5" fmla="*/ 57150 w 304800"/>
                  <a:gd name="connsiteY5" fmla="*/ 285827 h 304876"/>
                  <a:gd name="connsiteX6" fmla="*/ 57150 w 304800"/>
                  <a:gd name="connsiteY6" fmla="*/ 257252 h 304876"/>
                  <a:gd name="connsiteX7" fmla="*/ 95250 w 304800"/>
                  <a:gd name="connsiteY7" fmla="*/ 219152 h 304876"/>
                  <a:gd name="connsiteX8" fmla="*/ 95250 w 304800"/>
                  <a:gd name="connsiteY8" fmla="*/ 142952 h 304876"/>
                  <a:gd name="connsiteX9" fmla="*/ 57150 w 304800"/>
                  <a:gd name="connsiteY9" fmla="*/ 104852 h 304876"/>
                  <a:gd name="connsiteX10" fmla="*/ 38100 w 304800"/>
                  <a:gd name="connsiteY10" fmla="*/ 104852 h 304876"/>
                  <a:gd name="connsiteX11" fmla="*/ 0 w 304800"/>
                  <a:gd name="connsiteY11" fmla="*/ 142952 h 304876"/>
                  <a:gd name="connsiteX12" fmla="*/ 0 w 304800"/>
                  <a:gd name="connsiteY12" fmla="*/ 219152 h 304876"/>
                  <a:gd name="connsiteX13" fmla="*/ 38100 w 304800"/>
                  <a:gd name="connsiteY13" fmla="*/ 257252 h 304876"/>
                  <a:gd name="connsiteX14" fmla="*/ 38100 w 304800"/>
                  <a:gd name="connsiteY14" fmla="*/ 285827 h 304876"/>
                  <a:gd name="connsiteX15" fmla="*/ 9525 w 304800"/>
                  <a:gd name="connsiteY15" fmla="*/ 285827 h 304876"/>
                  <a:gd name="connsiteX16" fmla="*/ 0 w 304800"/>
                  <a:gd name="connsiteY16" fmla="*/ 295352 h 304876"/>
                  <a:gd name="connsiteX17" fmla="*/ 9525 w 304800"/>
                  <a:gd name="connsiteY17" fmla="*/ 304877 h 304876"/>
                  <a:gd name="connsiteX18" fmla="*/ 123825 w 304800"/>
                  <a:gd name="connsiteY18" fmla="*/ 304877 h 304876"/>
                  <a:gd name="connsiteX19" fmla="*/ 295275 w 304800"/>
                  <a:gd name="connsiteY19" fmla="*/ 304877 h 304876"/>
                  <a:gd name="connsiteX20" fmla="*/ 304800 w 304800"/>
                  <a:gd name="connsiteY20" fmla="*/ 295352 h 304876"/>
                  <a:gd name="connsiteX21" fmla="*/ 304800 w 304800"/>
                  <a:gd name="connsiteY21" fmla="*/ 9602 h 304876"/>
                  <a:gd name="connsiteX22" fmla="*/ 300609 w 304800"/>
                  <a:gd name="connsiteY22" fmla="*/ 1696 h 304876"/>
                  <a:gd name="connsiteX23" fmla="*/ 19050 w 304800"/>
                  <a:gd name="connsiteY23" fmla="*/ 219152 h 304876"/>
                  <a:gd name="connsiteX24" fmla="*/ 19050 w 304800"/>
                  <a:gd name="connsiteY24" fmla="*/ 142952 h 304876"/>
                  <a:gd name="connsiteX25" fmla="*/ 38100 w 304800"/>
                  <a:gd name="connsiteY25" fmla="*/ 123902 h 304876"/>
                  <a:gd name="connsiteX26" fmla="*/ 57150 w 304800"/>
                  <a:gd name="connsiteY26" fmla="*/ 123902 h 304876"/>
                  <a:gd name="connsiteX27" fmla="*/ 76200 w 304800"/>
                  <a:gd name="connsiteY27" fmla="*/ 142952 h 304876"/>
                  <a:gd name="connsiteX28" fmla="*/ 76200 w 304800"/>
                  <a:gd name="connsiteY28" fmla="*/ 219152 h 304876"/>
                  <a:gd name="connsiteX29" fmla="*/ 57150 w 304800"/>
                  <a:gd name="connsiteY29" fmla="*/ 238202 h 304876"/>
                  <a:gd name="connsiteX30" fmla="*/ 57150 w 304800"/>
                  <a:gd name="connsiteY30" fmla="*/ 181052 h 304876"/>
                  <a:gd name="connsiteX31" fmla="*/ 47625 w 304800"/>
                  <a:gd name="connsiteY31" fmla="*/ 171527 h 304876"/>
                  <a:gd name="connsiteX32" fmla="*/ 38100 w 304800"/>
                  <a:gd name="connsiteY32" fmla="*/ 181052 h 304876"/>
                  <a:gd name="connsiteX33" fmla="*/ 38100 w 304800"/>
                  <a:gd name="connsiteY33" fmla="*/ 238202 h 304876"/>
                  <a:gd name="connsiteX34" fmla="*/ 19050 w 304800"/>
                  <a:gd name="connsiteY34" fmla="*/ 219152 h 304876"/>
                  <a:gd name="connsiteX35" fmla="*/ 285750 w 304800"/>
                  <a:gd name="connsiteY35" fmla="*/ 285827 h 304876"/>
                  <a:gd name="connsiteX36" fmla="*/ 266700 w 304800"/>
                  <a:gd name="connsiteY36" fmla="*/ 285827 h 304876"/>
                  <a:gd name="connsiteX37" fmla="*/ 266700 w 304800"/>
                  <a:gd name="connsiteY37" fmla="*/ 257252 h 304876"/>
                  <a:gd name="connsiteX38" fmla="*/ 257175 w 304800"/>
                  <a:gd name="connsiteY38" fmla="*/ 247727 h 304876"/>
                  <a:gd name="connsiteX39" fmla="*/ 247650 w 304800"/>
                  <a:gd name="connsiteY39" fmla="*/ 257252 h 304876"/>
                  <a:gd name="connsiteX40" fmla="*/ 247650 w 304800"/>
                  <a:gd name="connsiteY40" fmla="*/ 285827 h 304876"/>
                  <a:gd name="connsiteX41" fmla="*/ 171450 w 304800"/>
                  <a:gd name="connsiteY41" fmla="*/ 285827 h 304876"/>
                  <a:gd name="connsiteX42" fmla="*/ 171450 w 304800"/>
                  <a:gd name="connsiteY42" fmla="*/ 257252 h 304876"/>
                  <a:gd name="connsiteX43" fmla="*/ 161925 w 304800"/>
                  <a:gd name="connsiteY43" fmla="*/ 247727 h 304876"/>
                  <a:gd name="connsiteX44" fmla="*/ 152400 w 304800"/>
                  <a:gd name="connsiteY44" fmla="*/ 257252 h 304876"/>
                  <a:gd name="connsiteX45" fmla="*/ 152400 w 304800"/>
                  <a:gd name="connsiteY45" fmla="*/ 285827 h 304876"/>
                  <a:gd name="connsiteX46" fmla="*/ 133350 w 304800"/>
                  <a:gd name="connsiteY46" fmla="*/ 285827 h 304876"/>
                  <a:gd name="connsiteX47" fmla="*/ 133350 w 304800"/>
                  <a:gd name="connsiteY47" fmla="*/ 82754 h 304876"/>
                  <a:gd name="connsiteX48" fmla="*/ 285750 w 304800"/>
                  <a:gd name="connsiteY48" fmla="*/ 23508 h 304876"/>
                  <a:gd name="connsiteX49" fmla="*/ 285750 w 304800"/>
                  <a:gd name="connsiteY49" fmla="*/ 285827 h 304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304800" h="304876">
                    <a:moveTo>
                      <a:pt x="300609" y="1696"/>
                    </a:moveTo>
                    <a:cubicBezTo>
                      <a:pt x="298037" y="-114"/>
                      <a:pt x="294704" y="-495"/>
                      <a:pt x="291751" y="648"/>
                    </a:cubicBezTo>
                    <a:lnTo>
                      <a:pt x="120301" y="67323"/>
                    </a:lnTo>
                    <a:cubicBezTo>
                      <a:pt x="116681" y="68847"/>
                      <a:pt x="114300" y="72371"/>
                      <a:pt x="114300" y="76277"/>
                    </a:cubicBezTo>
                    <a:lnTo>
                      <a:pt x="114300" y="285827"/>
                    </a:lnTo>
                    <a:lnTo>
                      <a:pt x="57150" y="285827"/>
                    </a:lnTo>
                    <a:lnTo>
                      <a:pt x="57150" y="257252"/>
                    </a:lnTo>
                    <a:cubicBezTo>
                      <a:pt x="78200" y="257252"/>
                      <a:pt x="95250" y="240202"/>
                      <a:pt x="95250" y="219152"/>
                    </a:cubicBezTo>
                    <a:lnTo>
                      <a:pt x="95250" y="142952"/>
                    </a:lnTo>
                    <a:cubicBezTo>
                      <a:pt x="95250" y="121901"/>
                      <a:pt x="78200" y="104852"/>
                      <a:pt x="57150" y="104852"/>
                    </a:cubicBezTo>
                    <a:lnTo>
                      <a:pt x="38100" y="104852"/>
                    </a:lnTo>
                    <a:cubicBezTo>
                      <a:pt x="17050" y="104852"/>
                      <a:pt x="0" y="121901"/>
                      <a:pt x="0" y="142952"/>
                    </a:cubicBezTo>
                    <a:lnTo>
                      <a:pt x="0" y="219152"/>
                    </a:lnTo>
                    <a:cubicBezTo>
                      <a:pt x="0" y="240202"/>
                      <a:pt x="17050" y="257252"/>
                      <a:pt x="38100" y="257252"/>
                    </a:cubicBezTo>
                    <a:lnTo>
                      <a:pt x="38100" y="285827"/>
                    </a:lnTo>
                    <a:lnTo>
                      <a:pt x="9525" y="285827"/>
                    </a:lnTo>
                    <a:cubicBezTo>
                      <a:pt x="4286" y="285827"/>
                      <a:pt x="0" y="290113"/>
                      <a:pt x="0" y="295352"/>
                    </a:cubicBezTo>
                    <a:cubicBezTo>
                      <a:pt x="0" y="300590"/>
                      <a:pt x="4286" y="304877"/>
                      <a:pt x="9525" y="304877"/>
                    </a:cubicBezTo>
                    <a:lnTo>
                      <a:pt x="123825" y="304877"/>
                    </a:lnTo>
                    <a:lnTo>
                      <a:pt x="295275" y="304877"/>
                    </a:lnTo>
                    <a:cubicBezTo>
                      <a:pt x="300514" y="304877"/>
                      <a:pt x="304800" y="300590"/>
                      <a:pt x="304800" y="295352"/>
                    </a:cubicBezTo>
                    <a:lnTo>
                      <a:pt x="304800" y="9602"/>
                    </a:lnTo>
                    <a:cubicBezTo>
                      <a:pt x="304800" y="6458"/>
                      <a:pt x="303276" y="3506"/>
                      <a:pt x="300609" y="1696"/>
                    </a:cubicBezTo>
                    <a:close/>
                    <a:moveTo>
                      <a:pt x="19050" y="219152"/>
                    </a:moveTo>
                    <a:lnTo>
                      <a:pt x="19050" y="142952"/>
                    </a:lnTo>
                    <a:cubicBezTo>
                      <a:pt x="19050" y="132474"/>
                      <a:pt x="27623" y="123902"/>
                      <a:pt x="38100" y="123902"/>
                    </a:cubicBezTo>
                    <a:lnTo>
                      <a:pt x="57150" y="123902"/>
                    </a:lnTo>
                    <a:cubicBezTo>
                      <a:pt x="67628" y="123902"/>
                      <a:pt x="76200" y="132474"/>
                      <a:pt x="76200" y="142952"/>
                    </a:cubicBezTo>
                    <a:lnTo>
                      <a:pt x="76200" y="219152"/>
                    </a:lnTo>
                    <a:cubicBezTo>
                      <a:pt x="76200" y="229629"/>
                      <a:pt x="67628" y="238202"/>
                      <a:pt x="57150" y="238202"/>
                    </a:cubicBezTo>
                    <a:lnTo>
                      <a:pt x="57150" y="181052"/>
                    </a:lnTo>
                    <a:cubicBezTo>
                      <a:pt x="57150" y="175813"/>
                      <a:pt x="52864" y="171527"/>
                      <a:pt x="47625" y="171527"/>
                    </a:cubicBezTo>
                    <a:cubicBezTo>
                      <a:pt x="42386" y="171527"/>
                      <a:pt x="38100" y="175813"/>
                      <a:pt x="38100" y="181052"/>
                    </a:cubicBezTo>
                    <a:lnTo>
                      <a:pt x="38100" y="238202"/>
                    </a:lnTo>
                    <a:cubicBezTo>
                      <a:pt x="27623" y="238202"/>
                      <a:pt x="19050" y="229629"/>
                      <a:pt x="19050" y="219152"/>
                    </a:cubicBezTo>
                    <a:close/>
                    <a:moveTo>
                      <a:pt x="285750" y="285827"/>
                    </a:moveTo>
                    <a:lnTo>
                      <a:pt x="266700" y="285827"/>
                    </a:lnTo>
                    <a:lnTo>
                      <a:pt x="266700" y="257252"/>
                    </a:lnTo>
                    <a:cubicBezTo>
                      <a:pt x="266700" y="252013"/>
                      <a:pt x="262414" y="247727"/>
                      <a:pt x="257175" y="247727"/>
                    </a:cubicBezTo>
                    <a:cubicBezTo>
                      <a:pt x="251936" y="247727"/>
                      <a:pt x="247650" y="252013"/>
                      <a:pt x="247650" y="257252"/>
                    </a:cubicBezTo>
                    <a:lnTo>
                      <a:pt x="247650" y="285827"/>
                    </a:lnTo>
                    <a:lnTo>
                      <a:pt x="171450" y="285827"/>
                    </a:lnTo>
                    <a:lnTo>
                      <a:pt x="171450" y="257252"/>
                    </a:lnTo>
                    <a:cubicBezTo>
                      <a:pt x="171450" y="252013"/>
                      <a:pt x="167164" y="247727"/>
                      <a:pt x="161925" y="247727"/>
                    </a:cubicBezTo>
                    <a:cubicBezTo>
                      <a:pt x="156686" y="247727"/>
                      <a:pt x="152400" y="252013"/>
                      <a:pt x="152400" y="257252"/>
                    </a:cubicBezTo>
                    <a:lnTo>
                      <a:pt x="152400" y="285827"/>
                    </a:lnTo>
                    <a:lnTo>
                      <a:pt x="133350" y="285827"/>
                    </a:lnTo>
                    <a:lnTo>
                      <a:pt x="133350" y="82754"/>
                    </a:lnTo>
                    <a:lnTo>
                      <a:pt x="285750" y="23508"/>
                    </a:lnTo>
                    <a:lnTo>
                      <a:pt x="285750" y="28582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PA-任意多边形 39">
                <a:extLst>
                  <a:ext uri="{FF2B5EF4-FFF2-40B4-BE49-F238E27FC236}">
                    <a16:creationId xmlns:a16="http://schemas.microsoft.com/office/drawing/2014/main" id="{7841F6BC-3D7F-4A92-8AF1-9676F7C5354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4995862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PA-任意多边形 40">
                <a:extLst>
                  <a:ext uri="{FF2B5EF4-FFF2-40B4-BE49-F238E27FC236}">
                    <a16:creationId xmlns:a16="http://schemas.microsoft.com/office/drawing/2014/main" id="{79AF9E48-A171-49E9-A341-EF459C396DD4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5043487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PA-任意多边形 41">
                <a:extLst>
                  <a:ext uri="{FF2B5EF4-FFF2-40B4-BE49-F238E27FC236}">
                    <a16:creationId xmlns:a16="http://schemas.microsoft.com/office/drawing/2014/main" id="{FDDD3D23-D899-4CB3-B95B-5FDBC8057216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5091112" y="28956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PA-任意多边形 42">
                <a:extLst>
                  <a:ext uri="{FF2B5EF4-FFF2-40B4-BE49-F238E27FC236}">
                    <a16:creationId xmlns:a16="http://schemas.microsoft.com/office/drawing/2014/main" id="{0556349B-A5F9-49A5-B792-245B718B28BB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4995862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PA-任意多边形 43">
                <a:extLst>
                  <a:ext uri="{FF2B5EF4-FFF2-40B4-BE49-F238E27FC236}">
                    <a16:creationId xmlns:a16="http://schemas.microsoft.com/office/drawing/2014/main" id="{E0D72BCC-182D-46EC-A161-A0BA1C65EB9E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5043487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PA-任意多边形 44">
                <a:extLst>
                  <a:ext uri="{FF2B5EF4-FFF2-40B4-BE49-F238E27FC236}">
                    <a16:creationId xmlns:a16="http://schemas.microsoft.com/office/drawing/2014/main" id="{7B330DA7-A012-4C00-872A-DB9E70ED224C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5043487" y="2971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PA-任意多边形 45">
                <a:extLst>
                  <a:ext uri="{FF2B5EF4-FFF2-40B4-BE49-F238E27FC236}">
                    <a16:creationId xmlns:a16="http://schemas.microsoft.com/office/drawing/2014/main" id="{3C3F02AC-6F5E-4E86-A308-1802343BF8F2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5091112" y="29337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PA-任意多边形 46">
                <a:extLst>
                  <a:ext uri="{FF2B5EF4-FFF2-40B4-BE49-F238E27FC236}">
                    <a16:creationId xmlns:a16="http://schemas.microsoft.com/office/drawing/2014/main" id="{B4D16E80-A802-408D-A21E-BEDF9333EC2C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995862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PA-任意多边形 47">
                <a:extLst>
                  <a:ext uri="{FF2B5EF4-FFF2-40B4-BE49-F238E27FC236}">
                    <a16:creationId xmlns:a16="http://schemas.microsoft.com/office/drawing/2014/main" id="{4E1CACC4-61ED-4204-ABC9-45BD0BC0AAF5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5043487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PA-任意多边形 48">
                <a:extLst>
                  <a:ext uri="{FF2B5EF4-FFF2-40B4-BE49-F238E27FC236}">
                    <a16:creationId xmlns:a16="http://schemas.microsoft.com/office/drawing/2014/main" id="{73E9B041-9CA2-457F-A6BE-B4437B86609A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5091112" y="28194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PA-任意多边形 49">
                <a:extLst>
                  <a:ext uri="{FF2B5EF4-FFF2-40B4-BE49-F238E27FC236}">
                    <a16:creationId xmlns:a16="http://schemas.microsoft.com/office/drawing/2014/main" id="{390B2E40-FA3D-4DC3-B07C-7AD791D5D173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5091112" y="27813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PA-任意多边形 50">
                <a:extLst>
                  <a:ext uri="{FF2B5EF4-FFF2-40B4-BE49-F238E27FC236}">
                    <a16:creationId xmlns:a16="http://schemas.microsoft.com/office/drawing/2014/main" id="{582068E2-97FC-465E-AEA5-11B1503CC5D0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4995862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PA-任意多边形 51">
                <a:extLst>
                  <a:ext uri="{FF2B5EF4-FFF2-40B4-BE49-F238E27FC236}">
                    <a16:creationId xmlns:a16="http://schemas.microsoft.com/office/drawing/2014/main" id="{D53C507B-E679-4869-A4A1-AFF0FAAA98E6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5043487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PA-任意多边形 52">
                <a:extLst>
                  <a:ext uri="{FF2B5EF4-FFF2-40B4-BE49-F238E27FC236}">
                    <a16:creationId xmlns:a16="http://schemas.microsoft.com/office/drawing/2014/main" id="{7746C1B1-CE11-4942-8D7C-DB70253C9C7C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5091112" y="28575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60290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3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0" presetClass="entr" presetSubtype="0" de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20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2.91667E-6 0.25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accel="16000" decel="8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95833E-6 4.44444E-6 L 3.95833E-6 -0.20718 " pathEditMode="relative" rAng="0" ptsTypes="AA">
                                      <p:cBhvr>
                                        <p:cTn id="40" dur="1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accel="16000" decel="8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4.44444E-6 L 3.95833E-6 -0.20718 " pathEditMode="relative" rAng="0" ptsTypes="AA">
                                      <p:cBhvr>
                                        <p:cTn id="48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entr" presetSubtype="0" decel="100000" fill="hold" grpId="0" nodeType="withEffect">
                                  <p:stCondLst>
                                    <p:cond delay="11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entr" presetSubtype="0" decel="10000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animBg="1"/>
      <p:bldP spid="15" grpId="0"/>
      <p:bldP spid="20" grpId="0"/>
      <p:bldP spid="21" grpId="0"/>
      <p:bldP spid="33" grpId="0"/>
      <p:bldP spid="34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户外, 围栏, 建筑, 船&#10;&#10;描述已自动生成">
            <a:extLst>
              <a:ext uri="{FF2B5EF4-FFF2-40B4-BE49-F238E27FC236}">
                <a16:creationId xmlns:a16="http://schemas.microsoft.com/office/drawing/2014/main" id="{C8235DC4-40CA-490C-943A-1CE891633E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C4AE69F0-F1E0-482A-AFA8-B49FFC78F4C5}"/>
              </a:ext>
            </a:extLst>
          </p:cNvPr>
          <p:cNvSpPr/>
          <p:nvPr/>
        </p:nvSpPr>
        <p:spPr>
          <a:xfrm>
            <a:off x="-3" y="-2536723"/>
            <a:ext cx="11195141" cy="9394723"/>
          </a:xfrm>
          <a:prstGeom prst="triangle">
            <a:avLst>
              <a:gd name="adj" fmla="val 0"/>
            </a:avLst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!! 等腰三角形 14">
            <a:extLst>
              <a:ext uri="{FF2B5EF4-FFF2-40B4-BE49-F238E27FC236}">
                <a16:creationId xmlns:a16="http://schemas.microsoft.com/office/drawing/2014/main" id="{C6256AC1-3339-414A-8E70-56148C6BEE8F}"/>
              </a:ext>
            </a:extLst>
          </p:cNvPr>
          <p:cNvSpPr/>
          <p:nvPr/>
        </p:nvSpPr>
        <p:spPr>
          <a:xfrm>
            <a:off x="4729316" y="2330245"/>
            <a:ext cx="7462684" cy="4527755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</a:gradFill>
          <a:ln>
            <a:noFill/>
          </a:ln>
          <a:effectLst>
            <a:outerShdw blurRad="1270000" dist="38100" dir="13500000" algn="b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72AA241-353E-4851-AF51-CB10929A5A83}"/>
              </a:ext>
            </a:extLst>
          </p:cNvPr>
          <p:cNvSpPr txBox="1"/>
          <p:nvPr/>
        </p:nvSpPr>
        <p:spPr>
          <a:xfrm>
            <a:off x="1077143" y="2081013"/>
            <a:ext cx="3069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#</a:t>
            </a:r>
            <a:r>
              <a:rPr lang="zh-CN" altLang="en-US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稿定公司 </a:t>
            </a:r>
            <a:r>
              <a:rPr lang="en-US" altLang="zh-CN" sz="1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#</a:t>
            </a:r>
            <a:endParaRPr lang="zh-CN" altLang="en-US" sz="1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D7E6BBB-2FCE-40E3-B66C-DCFAF761348F}"/>
              </a:ext>
            </a:extLst>
          </p:cNvPr>
          <p:cNvSpPr txBox="1"/>
          <p:nvPr/>
        </p:nvSpPr>
        <p:spPr>
          <a:xfrm>
            <a:off x="1067095" y="3035258"/>
            <a:ext cx="53806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年度工作总结</a:t>
            </a:r>
          </a:p>
        </p:txBody>
      </p:sp>
      <p:grpSp>
        <p:nvGrpSpPr>
          <p:cNvPr id="30" name="图形 2">
            <a:extLst>
              <a:ext uri="{FF2B5EF4-FFF2-40B4-BE49-F238E27FC236}">
                <a16:creationId xmlns:a16="http://schemas.microsoft.com/office/drawing/2014/main" id="{8DC61D7D-02A6-4987-BB71-EB9C722A0454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7D98BDD-E287-4C27-B472-6575B10CFB4A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AC97692-1F38-4713-ACCC-E99FFE9BA994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B879A1C-76B8-433A-91C8-DF820AC9FF00}"/>
              </a:ext>
            </a:extLst>
          </p:cNvPr>
          <p:cNvSpPr txBox="1"/>
          <p:nvPr/>
        </p:nvSpPr>
        <p:spPr>
          <a:xfrm>
            <a:off x="1077144" y="2447348"/>
            <a:ext cx="454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n-ea"/>
              </a:rPr>
              <a:t>用户运营部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FF6E69E-928E-4CDF-89B3-F6CDCD79DE2D}"/>
              </a:ext>
            </a:extLst>
          </p:cNvPr>
          <p:cNvSpPr txBox="1"/>
          <p:nvPr/>
        </p:nvSpPr>
        <p:spPr>
          <a:xfrm>
            <a:off x="1483321" y="4833000"/>
            <a:ext cx="124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汇报人丨稿小定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A9D3C06-3B36-4D21-9956-E567C150D52F}"/>
              </a:ext>
            </a:extLst>
          </p:cNvPr>
          <p:cNvSpPr txBox="1"/>
          <p:nvPr/>
        </p:nvSpPr>
        <p:spPr>
          <a:xfrm>
            <a:off x="3767930" y="4833000"/>
            <a:ext cx="1495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时间丨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20XX.5.20</a:t>
            </a:r>
            <a:endParaRPr lang="zh-CN" altLang="en-US" sz="12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44" name="图形 2">
            <a:extLst>
              <a:ext uri="{FF2B5EF4-FFF2-40B4-BE49-F238E27FC236}">
                <a16:creationId xmlns:a16="http://schemas.microsoft.com/office/drawing/2014/main" id="{762DF73A-DBEC-4394-8F34-7874FB1C1809}"/>
              </a:ext>
            </a:extLst>
          </p:cNvPr>
          <p:cNvGrpSpPr/>
          <p:nvPr/>
        </p:nvGrpSpPr>
        <p:grpSpPr>
          <a:xfrm>
            <a:off x="3458832" y="4843342"/>
            <a:ext cx="241074" cy="241074"/>
            <a:chOff x="4843462" y="2171700"/>
            <a:chExt cx="304800" cy="304800"/>
          </a:xfrm>
          <a:solidFill>
            <a:schemeClr val="bg1"/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EF13F72-35B2-4EC7-9FE5-508E4D4E31DE}"/>
                </a:ext>
              </a:extLst>
            </p:cNvPr>
            <p:cNvSpPr/>
            <p:nvPr/>
          </p:nvSpPr>
          <p:spPr>
            <a:xfrm>
              <a:off x="4843462" y="2171700"/>
              <a:ext cx="304800" cy="304800"/>
            </a:xfrm>
            <a:custGeom>
              <a:avLst/>
              <a:gdLst>
                <a:gd name="connsiteX0" fmla="*/ 303467 w 304800"/>
                <a:gd name="connsiteY0" fmla="*/ 132017 h 304800"/>
                <a:gd name="connsiteX1" fmla="*/ 294704 w 304800"/>
                <a:gd name="connsiteY1" fmla="*/ 97536 h 304800"/>
                <a:gd name="connsiteX2" fmla="*/ 284512 w 304800"/>
                <a:gd name="connsiteY2" fmla="*/ 76295 h 304800"/>
                <a:gd name="connsiteX3" fmla="*/ 271463 w 304800"/>
                <a:gd name="connsiteY3" fmla="*/ 72771 h 304800"/>
                <a:gd name="connsiteX4" fmla="*/ 267938 w 304800"/>
                <a:gd name="connsiteY4" fmla="*/ 85820 h 304800"/>
                <a:gd name="connsiteX5" fmla="*/ 276797 w 304800"/>
                <a:gd name="connsiteY5" fmla="*/ 104394 h 304800"/>
                <a:gd name="connsiteX6" fmla="*/ 284512 w 304800"/>
                <a:gd name="connsiteY6" fmla="*/ 134493 h 304800"/>
                <a:gd name="connsiteX7" fmla="*/ 285750 w 304800"/>
                <a:gd name="connsiteY7" fmla="*/ 152400 h 304800"/>
                <a:gd name="connsiteX8" fmla="*/ 152400 w 304800"/>
                <a:gd name="connsiteY8" fmla="*/ 285750 h 304800"/>
                <a:gd name="connsiteX9" fmla="*/ 19050 w 304800"/>
                <a:gd name="connsiteY9" fmla="*/ 152400 h 304800"/>
                <a:gd name="connsiteX10" fmla="*/ 152400 w 304800"/>
                <a:gd name="connsiteY10" fmla="*/ 19050 h 304800"/>
                <a:gd name="connsiteX11" fmla="*/ 218980 w 304800"/>
                <a:gd name="connsiteY11" fmla="*/ 36862 h 304800"/>
                <a:gd name="connsiteX12" fmla="*/ 232029 w 304800"/>
                <a:gd name="connsiteY12" fmla="*/ 33338 h 304800"/>
                <a:gd name="connsiteX13" fmla="*/ 228505 w 304800"/>
                <a:gd name="connsiteY13" fmla="*/ 20288 h 304800"/>
                <a:gd name="connsiteX14" fmla="*/ 152400 w 304800"/>
                <a:gd name="connsiteY14" fmla="*/ 0 h 304800"/>
                <a:gd name="connsiteX15" fmla="*/ 0 w 304800"/>
                <a:gd name="connsiteY15" fmla="*/ 152400 h 304800"/>
                <a:gd name="connsiteX16" fmla="*/ 152400 w 304800"/>
                <a:gd name="connsiteY16" fmla="*/ 304800 h 304800"/>
                <a:gd name="connsiteX17" fmla="*/ 304800 w 304800"/>
                <a:gd name="connsiteY17" fmla="*/ 152400 h 304800"/>
                <a:gd name="connsiteX18" fmla="*/ 303467 w 304800"/>
                <a:gd name="connsiteY18" fmla="*/ 132017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00" h="304800">
                  <a:moveTo>
                    <a:pt x="303467" y="132017"/>
                  </a:moveTo>
                  <a:cubicBezTo>
                    <a:pt x="301847" y="120206"/>
                    <a:pt x="298895" y="108585"/>
                    <a:pt x="294704" y="97536"/>
                  </a:cubicBezTo>
                  <a:cubicBezTo>
                    <a:pt x="291846" y="90202"/>
                    <a:pt x="288512" y="83058"/>
                    <a:pt x="284512" y="76295"/>
                  </a:cubicBezTo>
                  <a:cubicBezTo>
                    <a:pt x="281845" y="71723"/>
                    <a:pt x="276035" y="70199"/>
                    <a:pt x="271463" y="72771"/>
                  </a:cubicBezTo>
                  <a:cubicBezTo>
                    <a:pt x="266891" y="75438"/>
                    <a:pt x="265367" y="81248"/>
                    <a:pt x="267938" y="85820"/>
                  </a:cubicBezTo>
                  <a:cubicBezTo>
                    <a:pt x="271367" y="91726"/>
                    <a:pt x="274320" y="98012"/>
                    <a:pt x="276797" y="104394"/>
                  </a:cubicBezTo>
                  <a:cubicBezTo>
                    <a:pt x="280511" y="114014"/>
                    <a:pt x="283083" y="124206"/>
                    <a:pt x="284512" y="134493"/>
                  </a:cubicBezTo>
                  <a:cubicBezTo>
                    <a:pt x="285369" y="140399"/>
                    <a:pt x="285750" y="146399"/>
                    <a:pt x="285750" y="152400"/>
                  </a:cubicBezTo>
                  <a:cubicBezTo>
                    <a:pt x="285750" y="225933"/>
                    <a:pt x="225933" y="285750"/>
                    <a:pt x="152400" y="285750"/>
                  </a:cubicBezTo>
                  <a:cubicBezTo>
                    <a:pt x="78867" y="285750"/>
                    <a:pt x="19050" y="225933"/>
                    <a:pt x="19050" y="152400"/>
                  </a:cubicBezTo>
                  <a:cubicBezTo>
                    <a:pt x="19050" y="78867"/>
                    <a:pt x="78867" y="19050"/>
                    <a:pt x="152400" y="19050"/>
                  </a:cubicBezTo>
                  <a:cubicBezTo>
                    <a:pt x="175831" y="19050"/>
                    <a:pt x="198787" y="25146"/>
                    <a:pt x="218980" y="36862"/>
                  </a:cubicBezTo>
                  <a:cubicBezTo>
                    <a:pt x="223552" y="39434"/>
                    <a:pt x="229362" y="37910"/>
                    <a:pt x="232029" y="33338"/>
                  </a:cubicBezTo>
                  <a:cubicBezTo>
                    <a:pt x="234696" y="28766"/>
                    <a:pt x="233077" y="22955"/>
                    <a:pt x="228505" y="20288"/>
                  </a:cubicBezTo>
                  <a:cubicBezTo>
                    <a:pt x="205454" y="7049"/>
                    <a:pt x="179165" y="0"/>
                    <a:pt x="152400" y="0"/>
                  </a:cubicBezTo>
                  <a:cubicBezTo>
                    <a:pt x="68390" y="0"/>
                    <a:pt x="0" y="68390"/>
                    <a:pt x="0" y="152400"/>
                  </a:cubicBezTo>
                  <a:cubicBezTo>
                    <a:pt x="0" y="236411"/>
                    <a:pt x="68390" y="304800"/>
                    <a:pt x="152400" y="304800"/>
                  </a:cubicBezTo>
                  <a:cubicBezTo>
                    <a:pt x="236411" y="304800"/>
                    <a:pt x="304800" y="236411"/>
                    <a:pt x="304800" y="152400"/>
                  </a:cubicBezTo>
                  <a:cubicBezTo>
                    <a:pt x="304800" y="145542"/>
                    <a:pt x="304324" y="138684"/>
                    <a:pt x="303467" y="13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197AC891-9FEA-41F4-A177-E4EBC9759F36}"/>
                </a:ext>
              </a:extLst>
            </p:cNvPr>
            <p:cNvSpPr/>
            <p:nvPr/>
          </p:nvSpPr>
          <p:spPr>
            <a:xfrm>
              <a:off x="4910137" y="2257425"/>
              <a:ext cx="76200" cy="133350"/>
            </a:xfrm>
            <a:custGeom>
              <a:avLst/>
              <a:gdLst>
                <a:gd name="connsiteX0" fmla="*/ 1619 w 76200"/>
                <a:gd name="connsiteY0" fmla="*/ 118586 h 133350"/>
                <a:gd name="connsiteX1" fmla="*/ 1143 w 76200"/>
                <a:gd name="connsiteY1" fmla="*/ 128397 h 133350"/>
                <a:gd name="connsiteX2" fmla="*/ 9525 w 76200"/>
                <a:gd name="connsiteY2" fmla="*/ 133350 h 133350"/>
                <a:gd name="connsiteX3" fmla="*/ 66675 w 76200"/>
                <a:gd name="connsiteY3" fmla="*/ 133350 h 133350"/>
                <a:gd name="connsiteX4" fmla="*/ 76200 w 76200"/>
                <a:gd name="connsiteY4" fmla="*/ 123825 h 133350"/>
                <a:gd name="connsiteX5" fmla="*/ 66675 w 76200"/>
                <a:gd name="connsiteY5" fmla="*/ 114300 h 133350"/>
                <a:gd name="connsiteX6" fmla="*/ 29528 w 76200"/>
                <a:gd name="connsiteY6" fmla="*/ 114300 h 133350"/>
                <a:gd name="connsiteX7" fmla="*/ 33433 w 76200"/>
                <a:gd name="connsiteY7" fmla="*/ 109919 h 133350"/>
                <a:gd name="connsiteX8" fmla="*/ 75438 w 76200"/>
                <a:gd name="connsiteY8" fmla="*/ 38576 h 133350"/>
                <a:gd name="connsiteX9" fmla="*/ 64770 w 76200"/>
                <a:gd name="connsiteY9" fmla="*/ 10763 h 133350"/>
                <a:gd name="connsiteX10" fmla="*/ 38100 w 76200"/>
                <a:gd name="connsiteY10" fmla="*/ 0 h 133350"/>
                <a:gd name="connsiteX11" fmla="*/ 0 w 76200"/>
                <a:gd name="connsiteY11" fmla="*/ 38100 h 133350"/>
                <a:gd name="connsiteX12" fmla="*/ 9525 w 76200"/>
                <a:gd name="connsiteY12" fmla="*/ 47625 h 133350"/>
                <a:gd name="connsiteX13" fmla="*/ 19050 w 76200"/>
                <a:gd name="connsiteY13" fmla="*/ 38100 h 133350"/>
                <a:gd name="connsiteX14" fmla="*/ 38100 w 76200"/>
                <a:gd name="connsiteY14" fmla="*/ 19050 h 133350"/>
                <a:gd name="connsiteX15" fmla="*/ 51340 w 76200"/>
                <a:gd name="connsiteY15" fmla="*/ 24479 h 133350"/>
                <a:gd name="connsiteX16" fmla="*/ 56293 w 76200"/>
                <a:gd name="connsiteY16" fmla="*/ 38576 h 133350"/>
                <a:gd name="connsiteX17" fmla="*/ 19050 w 76200"/>
                <a:gd name="connsiteY17" fmla="*/ 97250 h 133350"/>
                <a:gd name="connsiteX18" fmla="*/ 1619 w 76200"/>
                <a:gd name="connsiteY18" fmla="*/ 11858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133350">
                  <a:moveTo>
                    <a:pt x="1619" y="118586"/>
                  </a:moveTo>
                  <a:cubicBezTo>
                    <a:pt x="-286" y="121539"/>
                    <a:pt x="-476" y="125254"/>
                    <a:pt x="1143" y="128397"/>
                  </a:cubicBezTo>
                  <a:cubicBezTo>
                    <a:pt x="2762" y="131445"/>
                    <a:pt x="6001" y="133350"/>
                    <a:pt x="9525" y="133350"/>
                  </a:cubicBezTo>
                  <a:lnTo>
                    <a:pt x="66675" y="133350"/>
                  </a:lnTo>
                  <a:cubicBezTo>
                    <a:pt x="71914" y="133350"/>
                    <a:pt x="76200" y="129064"/>
                    <a:pt x="76200" y="123825"/>
                  </a:cubicBezTo>
                  <a:cubicBezTo>
                    <a:pt x="76200" y="118586"/>
                    <a:pt x="71914" y="114300"/>
                    <a:pt x="66675" y="114300"/>
                  </a:cubicBezTo>
                  <a:lnTo>
                    <a:pt x="29528" y="114300"/>
                  </a:lnTo>
                  <a:cubicBezTo>
                    <a:pt x="30766" y="112871"/>
                    <a:pt x="32099" y="111443"/>
                    <a:pt x="33433" y="109919"/>
                  </a:cubicBezTo>
                  <a:cubicBezTo>
                    <a:pt x="52102" y="88773"/>
                    <a:pt x="75438" y="62389"/>
                    <a:pt x="75438" y="38576"/>
                  </a:cubicBezTo>
                  <a:cubicBezTo>
                    <a:pt x="75438" y="27337"/>
                    <a:pt x="71628" y="17526"/>
                    <a:pt x="64770" y="10763"/>
                  </a:cubicBezTo>
                  <a:cubicBezTo>
                    <a:pt x="57626" y="3905"/>
                    <a:pt x="47911" y="0"/>
                    <a:pt x="38100" y="0"/>
                  </a:cubicBezTo>
                  <a:cubicBezTo>
                    <a:pt x="17050" y="0"/>
                    <a:pt x="0" y="17050"/>
                    <a:pt x="0" y="38100"/>
                  </a:cubicBezTo>
                  <a:cubicBezTo>
                    <a:pt x="0" y="43339"/>
                    <a:pt x="4286" y="47625"/>
                    <a:pt x="9525" y="47625"/>
                  </a:cubicBezTo>
                  <a:cubicBezTo>
                    <a:pt x="14764" y="47625"/>
                    <a:pt x="19050" y="43339"/>
                    <a:pt x="19050" y="38100"/>
                  </a:cubicBezTo>
                  <a:cubicBezTo>
                    <a:pt x="19050" y="27622"/>
                    <a:pt x="27622" y="19050"/>
                    <a:pt x="38100" y="19050"/>
                  </a:cubicBezTo>
                  <a:cubicBezTo>
                    <a:pt x="43053" y="19050"/>
                    <a:pt x="47816" y="21050"/>
                    <a:pt x="51340" y="24479"/>
                  </a:cubicBezTo>
                  <a:cubicBezTo>
                    <a:pt x="54483" y="27527"/>
                    <a:pt x="56293" y="32576"/>
                    <a:pt x="56293" y="38576"/>
                  </a:cubicBezTo>
                  <a:cubicBezTo>
                    <a:pt x="56293" y="55150"/>
                    <a:pt x="34766" y="79534"/>
                    <a:pt x="19050" y="97250"/>
                  </a:cubicBezTo>
                  <a:cubicBezTo>
                    <a:pt x="11811" y="105537"/>
                    <a:pt x="5524" y="112681"/>
                    <a:pt x="1619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46E0BB0-49EF-4E06-AD0B-295DBD8B2D2B}"/>
                </a:ext>
              </a:extLst>
            </p:cNvPr>
            <p:cNvSpPr/>
            <p:nvPr/>
          </p:nvSpPr>
          <p:spPr>
            <a:xfrm>
              <a:off x="4995888" y="2257425"/>
              <a:ext cx="95223" cy="133350"/>
            </a:xfrm>
            <a:custGeom>
              <a:avLst/>
              <a:gdLst>
                <a:gd name="connsiteX0" fmla="*/ 76173 w 95223"/>
                <a:gd name="connsiteY0" fmla="*/ 9525 h 133350"/>
                <a:gd name="connsiteX1" fmla="*/ 66648 w 95223"/>
                <a:gd name="connsiteY1" fmla="*/ 0 h 133350"/>
                <a:gd name="connsiteX2" fmla="*/ 47598 w 95223"/>
                <a:gd name="connsiteY2" fmla="*/ 0 h 133350"/>
                <a:gd name="connsiteX3" fmla="*/ 38930 w 95223"/>
                <a:gd name="connsiteY3" fmla="*/ 5620 h 133350"/>
                <a:gd name="connsiteX4" fmla="*/ 830 w 95223"/>
                <a:gd name="connsiteY4" fmla="*/ 91345 h 133350"/>
                <a:gd name="connsiteX5" fmla="*/ 1592 w 95223"/>
                <a:gd name="connsiteY5" fmla="*/ 100394 h 133350"/>
                <a:gd name="connsiteX6" fmla="*/ 9498 w 95223"/>
                <a:gd name="connsiteY6" fmla="*/ 104775 h 133350"/>
                <a:gd name="connsiteX7" fmla="*/ 57123 w 95223"/>
                <a:gd name="connsiteY7" fmla="*/ 104775 h 133350"/>
                <a:gd name="connsiteX8" fmla="*/ 57123 w 95223"/>
                <a:gd name="connsiteY8" fmla="*/ 123825 h 133350"/>
                <a:gd name="connsiteX9" fmla="*/ 66648 w 95223"/>
                <a:gd name="connsiteY9" fmla="*/ 133350 h 133350"/>
                <a:gd name="connsiteX10" fmla="*/ 76173 w 95223"/>
                <a:gd name="connsiteY10" fmla="*/ 123825 h 133350"/>
                <a:gd name="connsiteX11" fmla="*/ 76173 w 95223"/>
                <a:gd name="connsiteY11" fmla="*/ 104775 h 133350"/>
                <a:gd name="connsiteX12" fmla="*/ 85698 w 95223"/>
                <a:gd name="connsiteY12" fmla="*/ 104775 h 133350"/>
                <a:gd name="connsiteX13" fmla="*/ 95223 w 95223"/>
                <a:gd name="connsiteY13" fmla="*/ 95250 h 133350"/>
                <a:gd name="connsiteX14" fmla="*/ 85698 w 95223"/>
                <a:gd name="connsiteY14" fmla="*/ 85725 h 133350"/>
                <a:gd name="connsiteX15" fmla="*/ 76173 w 95223"/>
                <a:gd name="connsiteY15" fmla="*/ 85725 h 133350"/>
                <a:gd name="connsiteX16" fmla="*/ 76173 w 95223"/>
                <a:gd name="connsiteY16" fmla="*/ 9525 h 133350"/>
                <a:gd name="connsiteX17" fmla="*/ 57123 w 95223"/>
                <a:gd name="connsiteY17" fmla="*/ 85725 h 133350"/>
                <a:gd name="connsiteX18" fmla="*/ 24167 w 95223"/>
                <a:gd name="connsiteY18" fmla="*/ 85725 h 133350"/>
                <a:gd name="connsiteX19" fmla="*/ 53789 w 95223"/>
                <a:gd name="connsiteY19" fmla="*/ 19050 h 133350"/>
                <a:gd name="connsiteX20" fmla="*/ 57123 w 95223"/>
                <a:gd name="connsiteY20" fmla="*/ 19050 h 133350"/>
                <a:gd name="connsiteX21" fmla="*/ 57123 w 95223"/>
                <a:gd name="connsiteY21" fmla="*/ 857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223" h="133350">
                  <a:moveTo>
                    <a:pt x="76173" y="9525"/>
                  </a:moveTo>
                  <a:cubicBezTo>
                    <a:pt x="76173" y="4286"/>
                    <a:pt x="71887" y="0"/>
                    <a:pt x="66648" y="0"/>
                  </a:cubicBezTo>
                  <a:lnTo>
                    <a:pt x="47598" y="0"/>
                  </a:lnTo>
                  <a:cubicBezTo>
                    <a:pt x="43788" y="0"/>
                    <a:pt x="40454" y="2191"/>
                    <a:pt x="38930" y="5620"/>
                  </a:cubicBezTo>
                  <a:lnTo>
                    <a:pt x="830" y="91345"/>
                  </a:lnTo>
                  <a:cubicBezTo>
                    <a:pt x="-503" y="94298"/>
                    <a:pt x="-217" y="97727"/>
                    <a:pt x="1592" y="100394"/>
                  </a:cubicBezTo>
                  <a:cubicBezTo>
                    <a:pt x="3307" y="103156"/>
                    <a:pt x="6260" y="104775"/>
                    <a:pt x="9498" y="104775"/>
                  </a:cubicBezTo>
                  <a:lnTo>
                    <a:pt x="57123" y="104775"/>
                  </a:lnTo>
                  <a:lnTo>
                    <a:pt x="57123" y="123825"/>
                  </a:lnTo>
                  <a:cubicBezTo>
                    <a:pt x="57123" y="129064"/>
                    <a:pt x="61409" y="133350"/>
                    <a:pt x="66648" y="133350"/>
                  </a:cubicBezTo>
                  <a:cubicBezTo>
                    <a:pt x="71887" y="133350"/>
                    <a:pt x="76173" y="129064"/>
                    <a:pt x="76173" y="123825"/>
                  </a:cubicBezTo>
                  <a:lnTo>
                    <a:pt x="76173" y="104775"/>
                  </a:lnTo>
                  <a:lnTo>
                    <a:pt x="85698" y="104775"/>
                  </a:lnTo>
                  <a:cubicBezTo>
                    <a:pt x="90937" y="104775"/>
                    <a:pt x="95223" y="100489"/>
                    <a:pt x="95223" y="95250"/>
                  </a:cubicBezTo>
                  <a:cubicBezTo>
                    <a:pt x="95223" y="90011"/>
                    <a:pt x="90937" y="85725"/>
                    <a:pt x="85698" y="85725"/>
                  </a:cubicBezTo>
                  <a:lnTo>
                    <a:pt x="76173" y="85725"/>
                  </a:lnTo>
                  <a:lnTo>
                    <a:pt x="76173" y="9525"/>
                  </a:lnTo>
                  <a:close/>
                  <a:moveTo>
                    <a:pt x="57123" y="85725"/>
                  </a:moveTo>
                  <a:lnTo>
                    <a:pt x="24167" y="85725"/>
                  </a:lnTo>
                  <a:lnTo>
                    <a:pt x="53789" y="19050"/>
                  </a:lnTo>
                  <a:lnTo>
                    <a:pt x="57123" y="19050"/>
                  </a:lnTo>
                  <a:lnTo>
                    <a:pt x="5712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图形 2">
            <a:extLst>
              <a:ext uri="{FF2B5EF4-FFF2-40B4-BE49-F238E27FC236}">
                <a16:creationId xmlns:a16="http://schemas.microsoft.com/office/drawing/2014/main" id="{BE7A4B73-AB8E-4890-8BE5-3BCD4BC1D51D}"/>
              </a:ext>
            </a:extLst>
          </p:cNvPr>
          <p:cNvGrpSpPr/>
          <p:nvPr/>
        </p:nvGrpSpPr>
        <p:grpSpPr>
          <a:xfrm>
            <a:off x="1196028" y="4820483"/>
            <a:ext cx="241074" cy="241074"/>
            <a:chOff x="6500812" y="2171700"/>
            <a:chExt cx="304800" cy="304799"/>
          </a:xfrm>
          <a:solidFill>
            <a:schemeClr val="bg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F5D5286-7774-400C-A74A-C03A8AEB1CA5}"/>
                </a:ext>
              </a:extLst>
            </p:cNvPr>
            <p:cNvSpPr/>
            <p:nvPr/>
          </p:nvSpPr>
          <p:spPr>
            <a:xfrm>
              <a:off x="6610349" y="2171700"/>
              <a:ext cx="85725" cy="104775"/>
            </a:xfrm>
            <a:custGeom>
              <a:avLst/>
              <a:gdLst>
                <a:gd name="connsiteX0" fmla="*/ 42863 w 85725"/>
                <a:gd name="connsiteY0" fmla="*/ 104775 h 104775"/>
                <a:gd name="connsiteX1" fmla="*/ 85725 w 85725"/>
                <a:gd name="connsiteY1" fmla="*/ 46292 h 104775"/>
                <a:gd name="connsiteX2" fmla="*/ 42863 w 85725"/>
                <a:gd name="connsiteY2" fmla="*/ 0 h 104775"/>
                <a:gd name="connsiteX3" fmla="*/ 0 w 85725"/>
                <a:gd name="connsiteY3" fmla="*/ 46292 h 104775"/>
                <a:gd name="connsiteX4" fmla="*/ 42863 w 85725"/>
                <a:gd name="connsiteY4" fmla="*/ 104775 h 104775"/>
                <a:gd name="connsiteX5" fmla="*/ 42863 w 85725"/>
                <a:gd name="connsiteY5" fmla="*/ 19050 h 104775"/>
                <a:gd name="connsiteX6" fmla="*/ 66675 w 85725"/>
                <a:gd name="connsiteY6" fmla="*/ 46292 h 104775"/>
                <a:gd name="connsiteX7" fmla="*/ 42863 w 85725"/>
                <a:gd name="connsiteY7" fmla="*/ 85725 h 104775"/>
                <a:gd name="connsiteX8" fmla="*/ 19050 w 85725"/>
                <a:gd name="connsiteY8" fmla="*/ 46292 h 104775"/>
                <a:gd name="connsiteX9" fmla="*/ 42863 w 85725"/>
                <a:gd name="connsiteY9" fmla="*/ 1905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104775">
                  <a:moveTo>
                    <a:pt x="42863" y="104775"/>
                  </a:moveTo>
                  <a:cubicBezTo>
                    <a:pt x="66866" y="104775"/>
                    <a:pt x="85725" y="79058"/>
                    <a:pt x="85725" y="46292"/>
                  </a:cubicBezTo>
                  <a:cubicBezTo>
                    <a:pt x="85725" y="17336"/>
                    <a:pt x="69723" y="0"/>
                    <a:pt x="42863" y="0"/>
                  </a:cubicBezTo>
                  <a:cubicBezTo>
                    <a:pt x="16002" y="0"/>
                    <a:pt x="0" y="17336"/>
                    <a:pt x="0" y="46292"/>
                  </a:cubicBezTo>
                  <a:cubicBezTo>
                    <a:pt x="0" y="79058"/>
                    <a:pt x="18859" y="104775"/>
                    <a:pt x="42863" y="104775"/>
                  </a:cubicBezTo>
                  <a:close/>
                  <a:moveTo>
                    <a:pt x="42863" y="19050"/>
                  </a:moveTo>
                  <a:cubicBezTo>
                    <a:pt x="59150" y="19050"/>
                    <a:pt x="66675" y="27718"/>
                    <a:pt x="66675" y="46292"/>
                  </a:cubicBezTo>
                  <a:cubicBezTo>
                    <a:pt x="66675" y="67628"/>
                    <a:pt x="55817" y="85725"/>
                    <a:pt x="42863" y="85725"/>
                  </a:cubicBezTo>
                  <a:cubicBezTo>
                    <a:pt x="29908" y="85725"/>
                    <a:pt x="19050" y="67628"/>
                    <a:pt x="19050" y="46292"/>
                  </a:cubicBezTo>
                  <a:cubicBezTo>
                    <a:pt x="19050" y="27718"/>
                    <a:pt x="26575" y="19050"/>
                    <a:pt x="42863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46FA892-2427-49B4-A79E-7E66F976E737}"/>
                </a:ext>
              </a:extLst>
            </p:cNvPr>
            <p:cNvSpPr/>
            <p:nvPr/>
          </p:nvSpPr>
          <p:spPr>
            <a:xfrm>
              <a:off x="6500812" y="2286093"/>
              <a:ext cx="304800" cy="190406"/>
            </a:xfrm>
            <a:custGeom>
              <a:avLst/>
              <a:gdLst>
                <a:gd name="connsiteX0" fmla="*/ 302038 w 304800"/>
                <a:gd name="connsiteY0" fmla="*/ 59819 h 190406"/>
                <a:gd name="connsiteX1" fmla="*/ 282988 w 304800"/>
                <a:gd name="connsiteY1" fmla="*/ 40769 h 190406"/>
                <a:gd name="connsiteX2" fmla="*/ 269558 w 304800"/>
                <a:gd name="connsiteY2" fmla="*/ 40769 h 190406"/>
                <a:gd name="connsiteX3" fmla="*/ 269558 w 304800"/>
                <a:gd name="connsiteY3" fmla="*/ 54199 h 190406"/>
                <a:gd name="connsiteX4" fmla="*/ 285845 w 304800"/>
                <a:gd name="connsiteY4" fmla="*/ 70487 h 190406"/>
                <a:gd name="connsiteX5" fmla="*/ 285845 w 304800"/>
                <a:gd name="connsiteY5" fmla="*/ 85632 h 190406"/>
                <a:gd name="connsiteX6" fmla="*/ 247745 w 304800"/>
                <a:gd name="connsiteY6" fmla="*/ 85632 h 190406"/>
                <a:gd name="connsiteX7" fmla="*/ 234410 w 304800"/>
                <a:gd name="connsiteY7" fmla="*/ 20290 h 190406"/>
                <a:gd name="connsiteX8" fmla="*/ 218504 w 304800"/>
                <a:gd name="connsiteY8" fmla="*/ 13147 h 190406"/>
                <a:gd name="connsiteX9" fmla="*/ 216408 w 304800"/>
                <a:gd name="connsiteY9" fmla="*/ 13147 h 190406"/>
                <a:gd name="connsiteX10" fmla="*/ 193548 w 304800"/>
                <a:gd name="connsiteY10" fmla="*/ 4098 h 190406"/>
                <a:gd name="connsiteX11" fmla="*/ 180308 w 304800"/>
                <a:gd name="connsiteY11" fmla="*/ 1717 h 190406"/>
                <a:gd name="connsiteX12" fmla="*/ 177927 w 304800"/>
                <a:gd name="connsiteY12" fmla="*/ 14956 h 190406"/>
                <a:gd name="connsiteX13" fmla="*/ 216599 w 304800"/>
                <a:gd name="connsiteY13" fmla="*/ 32292 h 190406"/>
                <a:gd name="connsiteX14" fmla="*/ 218599 w 304800"/>
                <a:gd name="connsiteY14" fmla="*/ 32292 h 190406"/>
                <a:gd name="connsiteX15" fmla="*/ 220599 w 304800"/>
                <a:gd name="connsiteY15" fmla="*/ 33340 h 190406"/>
                <a:gd name="connsiteX16" fmla="*/ 228886 w 304800"/>
                <a:gd name="connsiteY16" fmla="*/ 85727 h 190406"/>
                <a:gd name="connsiteX17" fmla="*/ 209836 w 304800"/>
                <a:gd name="connsiteY17" fmla="*/ 85727 h 190406"/>
                <a:gd name="connsiteX18" fmla="*/ 209836 w 304800"/>
                <a:gd name="connsiteY18" fmla="*/ 66677 h 190406"/>
                <a:gd name="connsiteX19" fmla="*/ 200311 w 304800"/>
                <a:gd name="connsiteY19" fmla="*/ 57152 h 190406"/>
                <a:gd name="connsiteX20" fmla="*/ 190786 w 304800"/>
                <a:gd name="connsiteY20" fmla="*/ 66677 h 190406"/>
                <a:gd name="connsiteX21" fmla="*/ 190786 w 304800"/>
                <a:gd name="connsiteY21" fmla="*/ 85727 h 190406"/>
                <a:gd name="connsiteX22" fmla="*/ 162211 w 304800"/>
                <a:gd name="connsiteY22" fmla="*/ 85727 h 190406"/>
                <a:gd name="connsiteX23" fmla="*/ 162211 w 304800"/>
                <a:gd name="connsiteY23" fmla="*/ 57152 h 190406"/>
                <a:gd name="connsiteX24" fmla="*/ 152686 w 304800"/>
                <a:gd name="connsiteY24" fmla="*/ 47627 h 190406"/>
                <a:gd name="connsiteX25" fmla="*/ 143161 w 304800"/>
                <a:gd name="connsiteY25" fmla="*/ 57152 h 190406"/>
                <a:gd name="connsiteX26" fmla="*/ 143161 w 304800"/>
                <a:gd name="connsiteY26" fmla="*/ 85727 h 190406"/>
                <a:gd name="connsiteX27" fmla="*/ 114586 w 304800"/>
                <a:gd name="connsiteY27" fmla="*/ 85727 h 190406"/>
                <a:gd name="connsiteX28" fmla="*/ 114586 w 304800"/>
                <a:gd name="connsiteY28" fmla="*/ 66677 h 190406"/>
                <a:gd name="connsiteX29" fmla="*/ 105061 w 304800"/>
                <a:gd name="connsiteY29" fmla="*/ 57152 h 190406"/>
                <a:gd name="connsiteX30" fmla="*/ 95536 w 304800"/>
                <a:gd name="connsiteY30" fmla="*/ 66677 h 190406"/>
                <a:gd name="connsiteX31" fmla="*/ 95536 w 304800"/>
                <a:gd name="connsiteY31" fmla="*/ 85727 h 190406"/>
                <a:gd name="connsiteX32" fmla="*/ 76486 w 304800"/>
                <a:gd name="connsiteY32" fmla="*/ 85727 h 190406"/>
                <a:gd name="connsiteX33" fmla="*/ 84772 w 304800"/>
                <a:gd name="connsiteY33" fmla="*/ 33340 h 190406"/>
                <a:gd name="connsiteX34" fmla="*/ 86773 w 304800"/>
                <a:gd name="connsiteY34" fmla="*/ 32292 h 190406"/>
                <a:gd name="connsiteX35" fmla="*/ 88773 w 304800"/>
                <a:gd name="connsiteY35" fmla="*/ 32292 h 190406"/>
                <a:gd name="connsiteX36" fmla="*/ 127445 w 304800"/>
                <a:gd name="connsiteY36" fmla="*/ 14956 h 190406"/>
                <a:gd name="connsiteX37" fmla="*/ 125063 w 304800"/>
                <a:gd name="connsiteY37" fmla="*/ 1717 h 190406"/>
                <a:gd name="connsiteX38" fmla="*/ 111824 w 304800"/>
                <a:gd name="connsiteY38" fmla="*/ 4098 h 190406"/>
                <a:gd name="connsiteX39" fmla="*/ 88963 w 304800"/>
                <a:gd name="connsiteY39" fmla="*/ 13147 h 190406"/>
                <a:gd name="connsiteX40" fmla="*/ 86868 w 304800"/>
                <a:gd name="connsiteY40" fmla="*/ 13147 h 190406"/>
                <a:gd name="connsiteX41" fmla="*/ 70961 w 304800"/>
                <a:gd name="connsiteY41" fmla="*/ 20290 h 190406"/>
                <a:gd name="connsiteX42" fmla="*/ 57626 w 304800"/>
                <a:gd name="connsiteY42" fmla="*/ 85632 h 190406"/>
                <a:gd name="connsiteX43" fmla="*/ 19526 w 304800"/>
                <a:gd name="connsiteY43" fmla="*/ 85632 h 190406"/>
                <a:gd name="connsiteX44" fmla="*/ 19526 w 304800"/>
                <a:gd name="connsiteY44" fmla="*/ 70487 h 190406"/>
                <a:gd name="connsiteX45" fmla="*/ 35814 w 304800"/>
                <a:gd name="connsiteY45" fmla="*/ 54199 h 190406"/>
                <a:gd name="connsiteX46" fmla="*/ 35814 w 304800"/>
                <a:gd name="connsiteY46" fmla="*/ 40769 h 190406"/>
                <a:gd name="connsiteX47" fmla="*/ 22384 w 304800"/>
                <a:gd name="connsiteY47" fmla="*/ 40769 h 190406"/>
                <a:gd name="connsiteX48" fmla="*/ 3334 w 304800"/>
                <a:gd name="connsiteY48" fmla="*/ 59819 h 190406"/>
                <a:gd name="connsiteX49" fmla="*/ 0 w 304800"/>
                <a:gd name="connsiteY49" fmla="*/ 66582 h 190406"/>
                <a:gd name="connsiteX50" fmla="*/ 0 w 304800"/>
                <a:gd name="connsiteY50" fmla="*/ 95157 h 190406"/>
                <a:gd name="connsiteX51" fmla="*/ 0 w 304800"/>
                <a:gd name="connsiteY51" fmla="*/ 123732 h 190406"/>
                <a:gd name="connsiteX52" fmla="*/ 9525 w 304800"/>
                <a:gd name="connsiteY52" fmla="*/ 133257 h 190406"/>
                <a:gd name="connsiteX53" fmla="*/ 38100 w 304800"/>
                <a:gd name="connsiteY53" fmla="*/ 133257 h 190406"/>
                <a:gd name="connsiteX54" fmla="*/ 38100 w 304800"/>
                <a:gd name="connsiteY54" fmla="*/ 180882 h 190406"/>
                <a:gd name="connsiteX55" fmla="*/ 47625 w 304800"/>
                <a:gd name="connsiteY55" fmla="*/ 190407 h 190406"/>
                <a:gd name="connsiteX56" fmla="*/ 257175 w 304800"/>
                <a:gd name="connsiteY56" fmla="*/ 190407 h 190406"/>
                <a:gd name="connsiteX57" fmla="*/ 266700 w 304800"/>
                <a:gd name="connsiteY57" fmla="*/ 180882 h 190406"/>
                <a:gd name="connsiteX58" fmla="*/ 266700 w 304800"/>
                <a:gd name="connsiteY58" fmla="*/ 133257 h 190406"/>
                <a:gd name="connsiteX59" fmla="*/ 295275 w 304800"/>
                <a:gd name="connsiteY59" fmla="*/ 133257 h 190406"/>
                <a:gd name="connsiteX60" fmla="*/ 304800 w 304800"/>
                <a:gd name="connsiteY60" fmla="*/ 123732 h 190406"/>
                <a:gd name="connsiteX61" fmla="*/ 304800 w 304800"/>
                <a:gd name="connsiteY61" fmla="*/ 95157 h 190406"/>
                <a:gd name="connsiteX62" fmla="*/ 304800 w 304800"/>
                <a:gd name="connsiteY62" fmla="*/ 66582 h 190406"/>
                <a:gd name="connsiteX63" fmla="*/ 302038 w 304800"/>
                <a:gd name="connsiteY63" fmla="*/ 59819 h 190406"/>
                <a:gd name="connsiteX64" fmla="*/ 247650 w 304800"/>
                <a:gd name="connsiteY64" fmla="*/ 171357 h 190406"/>
                <a:gd name="connsiteX65" fmla="*/ 57150 w 304800"/>
                <a:gd name="connsiteY65" fmla="*/ 171357 h 190406"/>
                <a:gd name="connsiteX66" fmla="*/ 57150 w 304800"/>
                <a:gd name="connsiteY66" fmla="*/ 133257 h 190406"/>
                <a:gd name="connsiteX67" fmla="*/ 247650 w 304800"/>
                <a:gd name="connsiteY67" fmla="*/ 133257 h 190406"/>
                <a:gd name="connsiteX68" fmla="*/ 247650 w 304800"/>
                <a:gd name="connsiteY68" fmla="*/ 171357 h 190406"/>
                <a:gd name="connsiteX69" fmla="*/ 285750 w 304800"/>
                <a:gd name="connsiteY69" fmla="*/ 114207 h 190406"/>
                <a:gd name="connsiteX70" fmla="*/ 257175 w 304800"/>
                <a:gd name="connsiteY70" fmla="*/ 114207 h 190406"/>
                <a:gd name="connsiteX71" fmla="*/ 47625 w 304800"/>
                <a:gd name="connsiteY71" fmla="*/ 114207 h 190406"/>
                <a:gd name="connsiteX72" fmla="*/ 19050 w 304800"/>
                <a:gd name="connsiteY72" fmla="*/ 114207 h 190406"/>
                <a:gd name="connsiteX73" fmla="*/ 19050 w 304800"/>
                <a:gd name="connsiteY73" fmla="*/ 104682 h 190406"/>
                <a:gd name="connsiteX74" fmla="*/ 67151 w 304800"/>
                <a:gd name="connsiteY74" fmla="*/ 104682 h 190406"/>
                <a:gd name="connsiteX75" fmla="*/ 237649 w 304800"/>
                <a:gd name="connsiteY75" fmla="*/ 104682 h 190406"/>
                <a:gd name="connsiteX76" fmla="*/ 285750 w 304800"/>
                <a:gd name="connsiteY76" fmla="*/ 104682 h 190406"/>
                <a:gd name="connsiteX77" fmla="*/ 285750 w 304800"/>
                <a:gd name="connsiteY77" fmla="*/ 1142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04800" h="190406">
                  <a:moveTo>
                    <a:pt x="302038" y="59819"/>
                  </a:moveTo>
                  <a:lnTo>
                    <a:pt x="282988" y="40769"/>
                  </a:lnTo>
                  <a:cubicBezTo>
                    <a:pt x="279273" y="37054"/>
                    <a:pt x="273272" y="37054"/>
                    <a:pt x="269558" y="40769"/>
                  </a:cubicBezTo>
                  <a:cubicBezTo>
                    <a:pt x="265843" y="44484"/>
                    <a:pt x="265843" y="50485"/>
                    <a:pt x="269558" y="54199"/>
                  </a:cubicBezTo>
                  <a:lnTo>
                    <a:pt x="285845" y="70487"/>
                  </a:lnTo>
                  <a:lnTo>
                    <a:pt x="285845" y="85632"/>
                  </a:lnTo>
                  <a:lnTo>
                    <a:pt x="247745" y="85632"/>
                  </a:lnTo>
                  <a:cubicBezTo>
                    <a:pt x="248221" y="67725"/>
                    <a:pt x="247269" y="34197"/>
                    <a:pt x="234410" y="20290"/>
                  </a:cubicBezTo>
                  <a:cubicBezTo>
                    <a:pt x="230029" y="15623"/>
                    <a:pt x="224504" y="13147"/>
                    <a:pt x="218504" y="13147"/>
                  </a:cubicBezTo>
                  <a:lnTo>
                    <a:pt x="216408" y="13147"/>
                  </a:lnTo>
                  <a:cubicBezTo>
                    <a:pt x="206788" y="13051"/>
                    <a:pt x="199834" y="13242"/>
                    <a:pt x="193548" y="4098"/>
                  </a:cubicBezTo>
                  <a:cubicBezTo>
                    <a:pt x="190595" y="-188"/>
                    <a:pt x="184595" y="-1331"/>
                    <a:pt x="180308" y="1717"/>
                  </a:cubicBezTo>
                  <a:cubicBezTo>
                    <a:pt x="176022" y="4765"/>
                    <a:pt x="174879" y="10670"/>
                    <a:pt x="177927" y="14956"/>
                  </a:cubicBezTo>
                  <a:cubicBezTo>
                    <a:pt x="190024" y="32387"/>
                    <a:pt x="205359" y="32197"/>
                    <a:pt x="216599" y="32292"/>
                  </a:cubicBezTo>
                  <a:lnTo>
                    <a:pt x="218599" y="32292"/>
                  </a:lnTo>
                  <a:cubicBezTo>
                    <a:pt x="218980" y="32292"/>
                    <a:pt x="219551" y="32292"/>
                    <a:pt x="220599" y="33340"/>
                  </a:cubicBezTo>
                  <a:cubicBezTo>
                    <a:pt x="227457" y="40674"/>
                    <a:pt x="229457" y="65915"/>
                    <a:pt x="228886" y="85727"/>
                  </a:cubicBezTo>
                  <a:lnTo>
                    <a:pt x="209836" y="85727"/>
                  </a:lnTo>
                  <a:lnTo>
                    <a:pt x="209836" y="66677"/>
                  </a:lnTo>
                  <a:cubicBezTo>
                    <a:pt x="209836" y="61438"/>
                    <a:pt x="205550" y="57152"/>
                    <a:pt x="200311" y="57152"/>
                  </a:cubicBezTo>
                  <a:cubicBezTo>
                    <a:pt x="195072" y="57152"/>
                    <a:pt x="190786" y="61438"/>
                    <a:pt x="190786" y="66677"/>
                  </a:cubicBezTo>
                  <a:lnTo>
                    <a:pt x="190786" y="85727"/>
                  </a:lnTo>
                  <a:lnTo>
                    <a:pt x="162211" y="85727"/>
                  </a:lnTo>
                  <a:lnTo>
                    <a:pt x="162211" y="57152"/>
                  </a:lnTo>
                  <a:cubicBezTo>
                    <a:pt x="162211" y="51913"/>
                    <a:pt x="157925" y="47627"/>
                    <a:pt x="152686" y="47627"/>
                  </a:cubicBezTo>
                  <a:cubicBezTo>
                    <a:pt x="147447" y="47627"/>
                    <a:pt x="143161" y="51913"/>
                    <a:pt x="143161" y="57152"/>
                  </a:cubicBezTo>
                  <a:lnTo>
                    <a:pt x="143161" y="85727"/>
                  </a:lnTo>
                  <a:lnTo>
                    <a:pt x="114586" y="85727"/>
                  </a:lnTo>
                  <a:lnTo>
                    <a:pt x="114586" y="66677"/>
                  </a:lnTo>
                  <a:cubicBezTo>
                    <a:pt x="114586" y="61438"/>
                    <a:pt x="110300" y="57152"/>
                    <a:pt x="105061" y="57152"/>
                  </a:cubicBezTo>
                  <a:cubicBezTo>
                    <a:pt x="99822" y="57152"/>
                    <a:pt x="95536" y="61438"/>
                    <a:pt x="95536" y="66677"/>
                  </a:cubicBezTo>
                  <a:lnTo>
                    <a:pt x="95536" y="85727"/>
                  </a:lnTo>
                  <a:lnTo>
                    <a:pt x="76486" y="85727"/>
                  </a:lnTo>
                  <a:cubicBezTo>
                    <a:pt x="75914" y="65915"/>
                    <a:pt x="77914" y="40674"/>
                    <a:pt x="84772" y="33340"/>
                  </a:cubicBezTo>
                  <a:cubicBezTo>
                    <a:pt x="85820" y="32292"/>
                    <a:pt x="86392" y="32292"/>
                    <a:pt x="86773" y="32292"/>
                  </a:cubicBezTo>
                  <a:lnTo>
                    <a:pt x="88773" y="32292"/>
                  </a:lnTo>
                  <a:cubicBezTo>
                    <a:pt x="99917" y="32292"/>
                    <a:pt x="115348" y="32482"/>
                    <a:pt x="127445" y="14956"/>
                  </a:cubicBezTo>
                  <a:cubicBezTo>
                    <a:pt x="130397" y="10670"/>
                    <a:pt x="129350" y="4669"/>
                    <a:pt x="125063" y="1717"/>
                  </a:cubicBezTo>
                  <a:cubicBezTo>
                    <a:pt x="120682" y="-1331"/>
                    <a:pt x="114776" y="-188"/>
                    <a:pt x="111824" y="4098"/>
                  </a:cubicBezTo>
                  <a:cubicBezTo>
                    <a:pt x="105442" y="13337"/>
                    <a:pt x="98488" y="13147"/>
                    <a:pt x="88963" y="13147"/>
                  </a:cubicBezTo>
                  <a:lnTo>
                    <a:pt x="86868" y="13147"/>
                  </a:lnTo>
                  <a:cubicBezTo>
                    <a:pt x="80772" y="13147"/>
                    <a:pt x="75343" y="15623"/>
                    <a:pt x="70961" y="20290"/>
                  </a:cubicBezTo>
                  <a:cubicBezTo>
                    <a:pt x="58007" y="34197"/>
                    <a:pt x="57055" y="67725"/>
                    <a:pt x="57626" y="85632"/>
                  </a:cubicBezTo>
                  <a:lnTo>
                    <a:pt x="19526" y="85632"/>
                  </a:lnTo>
                  <a:lnTo>
                    <a:pt x="19526" y="70487"/>
                  </a:lnTo>
                  <a:lnTo>
                    <a:pt x="35814" y="54199"/>
                  </a:lnTo>
                  <a:cubicBezTo>
                    <a:pt x="39529" y="50485"/>
                    <a:pt x="39529" y="44484"/>
                    <a:pt x="35814" y="40769"/>
                  </a:cubicBezTo>
                  <a:cubicBezTo>
                    <a:pt x="32099" y="37054"/>
                    <a:pt x="26099" y="37054"/>
                    <a:pt x="22384" y="40769"/>
                  </a:cubicBezTo>
                  <a:lnTo>
                    <a:pt x="3334" y="59819"/>
                  </a:lnTo>
                  <a:cubicBezTo>
                    <a:pt x="1048" y="61629"/>
                    <a:pt x="0" y="64010"/>
                    <a:pt x="0" y="66582"/>
                  </a:cubicBezTo>
                  <a:lnTo>
                    <a:pt x="0" y="95157"/>
                  </a:lnTo>
                  <a:lnTo>
                    <a:pt x="0" y="123732"/>
                  </a:lnTo>
                  <a:cubicBezTo>
                    <a:pt x="0" y="128971"/>
                    <a:pt x="4286" y="133257"/>
                    <a:pt x="9525" y="133257"/>
                  </a:cubicBezTo>
                  <a:lnTo>
                    <a:pt x="38100" y="133257"/>
                  </a:lnTo>
                  <a:lnTo>
                    <a:pt x="38100" y="180882"/>
                  </a:lnTo>
                  <a:cubicBezTo>
                    <a:pt x="38100" y="186121"/>
                    <a:pt x="42386" y="190407"/>
                    <a:pt x="47625" y="190407"/>
                  </a:cubicBezTo>
                  <a:lnTo>
                    <a:pt x="257175" y="190407"/>
                  </a:lnTo>
                  <a:cubicBezTo>
                    <a:pt x="262414" y="190407"/>
                    <a:pt x="266700" y="186121"/>
                    <a:pt x="266700" y="180882"/>
                  </a:cubicBezTo>
                  <a:lnTo>
                    <a:pt x="266700" y="133257"/>
                  </a:lnTo>
                  <a:lnTo>
                    <a:pt x="295275" y="133257"/>
                  </a:lnTo>
                  <a:cubicBezTo>
                    <a:pt x="300514" y="133257"/>
                    <a:pt x="304800" y="128971"/>
                    <a:pt x="304800" y="123732"/>
                  </a:cubicBezTo>
                  <a:lnTo>
                    <a:pt x="304800" y="95157"/>
                  </a:lnTo>
                  <a:lnTo>
                    <a:pt x="304800" y="66582"/>
                  </a:lnTo>
                  <a:cubicBezTo>
                    <a:pt x="304800" y="64010"/>
                    <a:pt x="303752" y="61629"/>
                    <a:pt x="302038" y="59819"/>
                  </a:cubicBezTo>
                  <a:close/>
                  <a:moveTo>
                    <a:pt x="247650" y="171357"/>
                  </a:moveTo>
                  <a:lnTo>
                    <a:pt x="57150" y="171357"/>
                  </a:lnTo>
                  <a:lnTo>
                    <a:pt x="57150" y="133257"/>
                  </a:lnTo>
                  <a:lnTo>
                    <a:pt x="247650" y="133257"/>
                  </a:lnTo>
                  <a:lnTo>
                    <a:pt x="247650" y="171357"/>
                  </a:lnTo>
                  <a:close/>
                  <a:moveTo>
                    <a:pt x="285750" y="114207"/>
                  </a:moveTo>
                  <a:lnTo>
                    <a:pt x="257175" y="114207"/>
                  </a:lnTo>
                  <a:lnTo>
                    <a:pt x="47625" y="114207"/>
                  </a:lnTo>
                  <a:lnTo>
                    <a:pt x="19050" y="114207"/>
                  </a:lnTo>
                  <a:lnTo>
                    <a:pt x="19050" y="104682"/>
                  </a:lnTo>
                  <a:lnTo>
                    <a:pt x="67151" y="104682"/>
                  </a:lnTo>
                  <a:lnTo>
                    <a:pt x="237649" y="104682"/>
                  </a:lnTo>
                  <a:lnTo>
                    <a:pt x="285750" y="104682"/>
                  </a:lnTo>
                  <a:lnTo>
                    <a:pt x="285750" y="1142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0C0D5854-F53C-456B-91AB-9C13C574A5D0}"/>
                </a:ext>
              </a:extLst>
            </p:cNvPr>
            <p:cNvSpPr/>
            <p:nvPr/>
          </p:nvSpPr>
          <p:spPr>
            <a:xfrm>
              <a:off x="6643687" y="2295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940499E-1087-490A-A08C-3A19B39FDD8A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id="{142102C0-792B-44B6-AEEF-9504BFCB90A9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2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804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6" grpId="0"/>
      <p:bldP spid="39" grpId="0"/>
      <p:bldP spid="42" grpId="0"/>
      <p:bldP spid="5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雪山上的风景&#10;&#10;描述已自动生成">
            <a:extLst>
              <a:ext uri="{FF2B5EF4-FFF2-40B4-BE49-F238E27FC236}">
                <a16:creationId xmlns:a16="http://schemas.microsoft.com/office/drawing/2014/main" id="{585A7F78-5FE1-4CE6-A280-78B797A7AC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5"/>
            <a:ext cx="12192000" cy="6851905"/>
          </a:xfrm>
          <a:custGeom>
            <a:avLst/>
            <a:gdLst>
              <a:gd name="connsiteX0" fmla="*/ 0 w 12192000"/>
              <a:gd name="connsiteY0" fmla="*/ 0 h 6851905"/>
              <a:gd name="connsiteX1" fmla="*/ 12192000 w 12192000"/>
              <a:gd name="connsiteY1" fmla="*/ 0 h 6851905"/>
              <a:gd name="connsiteX2" fmla="*/ 12192000 w 12192000"/>
              <a:gd name="connsiteY2" fmla="*/ 6851905 h 6851905"/>
              <a:gd name="connsiteX3" fmla="*/ 0 w 12192000"/>
              <a:gd name="connsiteY3" fmla="*/ 6851905 h 685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1905">
                <a:moveTo>
                  <a:pt x="0" y="0"/>
                </a:moveTo>
                <a:lnTo>
                  <a:pt x="12192000" y="0"/>
                </a:lnTo>
                <a:lnTo>
                  <a:pt x="12192000" y="6851905"/>
                </a:lnTo>
                <a:lnTo>
                  <a:pt x="0" y="6851905"/>
                </a:lnTo>
                <a:close/>
              </a:path>
            </a:pathLst>
          </a:custGeom>
        </p:spPr>
      </p:pic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C282E1DA-7F37-442F-930D-0F98E676C9D0}"/>
              </a:ext>
            </a:extLst>
          </p:cNvPr>
          <p:cNvSpPr/>
          <p:nvPr/>
        </p:nvSpPr>
        <p:spPr>
          <a:xfrm>
            <a:off x="-3" y="-3771899"/>
            <a:ext cx="8382003" cy="10629900"/>
          </a:xfrm>
          <a:prstGeom prst="triangle">
            <a:avLst>
              <a:gd name="adj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图形 2">
            <a:extLst>
              <a:ext uri="{FF2B5EF4-FFF2-40B4-BE49-F238E27FC236}">
                <a16:creationId xmlns:a16="http://schemas.microsoft.com/office/drawing/2014/main" id="{86E8315E-4714-4088-8B0E-2ACE7AF67AAD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4033A87B-EF3E-45E9-B966-3E20701A6D7A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3050247-46BD-4E72-BCE6-C233F4AFA6C0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F37292E-37B8-4A69-927D-5BA7FF195EAA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6A64A33F-79AC-4AB8-A5C2-189781945B23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20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940C07B-3DAD-410C-8D2F-E5A40441FEA5}"/>
              </a:ext>
            </a:extLst>
          </p:cNvPr>
          <p:cNvGrpSpPr/>
          <p:nvPr/>
        </p:nvGrpSpPr>
        <p:grpSpPr>
          <a:xfrm>
            <a:off x="1325571" y="874379"/>
            <a:ext cx="8802629" cy="2354940"/>
            <a:chOff x="1325571" y="874379"/>
            <a:chExt cx="8802629" cy="2354940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EB5EDF16-DC78-40B1-BAFA-50FAB03C06BC}"/>
                </a:ext>
              </a:extLst>
            </p:cNvPr>
            <p:cNvSpPr/>
            <p:nvPr/>
          </p:nvSpPr>
          <p:spPr>
            <a:xfrm>
              <a:off x="1325571" y="874379"/>
              <a:ext cx="8802629" cy="2354940"/>
            </a:xfrm>
            <a:prstGeom prst="roundRect">
              <a:avLst>
                <a:gd name="adj" fmla="val 694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91F038E-B7A0-427F-9A80-E231E584BC43}"/>
                </a:ext>
              </a:extLst>
            </p:cNvPr>
            <p:cNvSpPr/>
            <p:nvPr/>
          </p:nvSpPr>
          <p:spPr>
            <a:xfrm>
              <a:off x="1581340" y="1036918"/>
              <a:ext cx="2720980" cy="1973740"/>
            </a:xfrm>
            <a:prstGeom prst="roundRect">
              <a:avLst>
                <a:gd name="adj" fmla="val 7800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DE2BC09-ACC9-4B88-B6F9-19C388A94F35}"/>
                </a:ext>
              </a:extLst>
            </p:cNvPr>
            <p:cNvSpPr txBox="1"/>
            <p:nvPr/>
          </p:nvSpPr>
          <p:spPr>
            <a:xfrm>
              <a:off x="4723849" y="1178454"/>
              <a:ext cx="18986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accent2"/>
                  </a:solidFill>
                  <a:latin typeface="+mn-ea"/>
                  <a:cs typeface="OPPOSans M" panose="00020600040101010101" pitchFamily="18" charset="-122"/>
                </a:rPr>
                <a:t>工作</a:t>
              </a:r>
              <a:r>
                <a:rPr lang="zh-CN" altLang="en-US" sz="1600" spc="6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复盘回顾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0630593-4264-4D1C-8862-85E763432335}"/>
                </a:ext>
              </a:extLst>
            </p:cNvPr>
            <p:cNvSpPr txBox="1"/>
            <p:nvPr/>
          </p:nvSpPr>
          <p:spPr>
            <a:xfrm>
              <a:off x="4723849" y="1495910"/>
              <a:ext cx="4796869" cy="323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结束一项工作后及时复盘回顾，及时总结复盘，避免不再犯同样的错误。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55CC6D0-5D21-430A-962A-FD68360D15A6}"/>
                </a:ext>
              </a:extLst>
            </p:cNvPr>
            <p:cNvSpPr txBox="1"/>
            <p:nvPr/>
          </p:nvSpPr>
          <p:spPr>
            <a:xfrm>
              <a:off x="4723849" y="2089685"/>
              <a:ext cx="21643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accent2"/>
                  </a:solidFill>
                  <a:latin typeface="+mn-ea"/>
                  <a:cs typeface="OPPOSans M" panose="00020600040101010101" pitchFamily="18" charset="-122"/>
                </a:rPr>
                <a:t>加强</a:t>
              </a:r>
              <a:r>
                <a:rPr lang="zh-CN" altLang="en-US" sz="1600" spc="6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组织能力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A224355-41A4-4945-A05D-8C18BB768C60}"/>
                </a:ext>
              </a:extLst>
            </p:cNvPr>
            <p:cNvSpPr txBox="1"/>
            <p:nvPr/>
          </p:nvSpPr>
          <p:spPr>
            <a:xfrm>
              <a:off x="4723851" y="2368387"/>
              <a:ext cx="4041792" cy="577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策划组织活动前多思考，想想可能发生哪些状况并提前给出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  <a:alpha val="70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解决方案，有利于加强整体控场协调能力。</a:t>
              </a:r>
            </a:p>
          </p:txBody>
        </p:sp>
        <p:grpSp>
          <p:nvGrpSpPr>
            <p:cNvPr id="21" name="图形 2">
              <a:extLst>
                <a:ext uri="{FF2B5EF4-FFF2-40B4-BE49-F238E27FC236}">
                  <a16:creationId xmlns:a16="http://schemas.microsoft.com/office/drawing/2014/main" id="{E57A607A-2D8D-46DC-9818-42F4D9CFEB8A}"/>
                </a:ext>
              </a:extLst>
            </p:cNvPr>
            <p:cNvGrpSpPr/>
            <p:nvPr/>
          </p:nvGrpSpPr>
          <p:grpSpPr>
            <a:xfrm>
              <a:off x="8974667" y="2249465"/>
              <a:ext cx="809879" cy="733668"/>
              <a:chOff x="5395795" y="2752725"/>
              <a:chExt cx="304917" cy="276225"/>
            </a:xfrm>
            <a:solidFill>
              <a:srgbClr val="000000">
                <a:alpha val="5000"/>
              </a:srgbClr>
            </a:soli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9F686EB-5A26-4F76-942B-94F3923EF8EC}"/>
                  </a:ext>
                </a:extLst>
              </p:cNvPr>
              <p:cNvSpPr/>
              <p:nvPr/>
            </p:nvSpPr>
            <p:spPr>
              <a:xfrm>
                <a:off x="5443537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FDE4A3FB-1E11-4817-8EC4-1A23D956FF02}"/>
                  </a:ext>
                </a:extLst>
              </p:cNvPr>
              <p:cNvSpPr/>
              <p:nvPr/>
            </p:nvSpPr>
            <p:spPr>
              <a:xfrm>
                <a:off x="5395795" y="2867045"/>
                <a:ext cx="76316" cy="123804"/>
              </a:xfrm>
              <a:custGeom>
                <a:avLst/>
                <a:gdLst>
                  <a:gd name="connsiteX0" fmla="*/ 10117 w 76316"/>
                  <a:gd name="connsiteY0" fmla="*/ 123805 h 123804"/>
                  <a:gd name="connsiteX1" fmla="*/ 66791 w 76316"/>
                  <a:gd name="connsiteY1" fmla="*/ 123805 h 123804"/>
                  <a:gd name="connsiteX2" fmla="*/ 76316 w 76316"/>
                  <a:gd name="connsiteY2" fmla="*/ 114280 h 123804"/>
                  <a:gd name="connsiteX3" fmla="*/ 66791 w 76316"/>
                  <a:gd name="connsiteY3" fmla="*/ 104755 h 123804"/>
                  <a:gd name="connsiteX4" fmla="*/ 57266 w 76316"/>
                  <a:gd name="connsiteY4" fmla="*/ 104755 h 123804"/>
                  <a:gd name="connsiteX5" fmla="*/ 57266 w 76316"/>
                  <a:gd name="connsiteY5" fmla="*/ 76180 h 123804"/>
                  <a:gd name="connsiteX6" fmla="*/ 47741 w 76316"/>
                  <a:gd name="connsiteY6" fmla="*/ 66655 h 123804"/>
                  <a:gd name="connsiteX7" fmla="*/ 38216 w 76316"/>
                  <a:gd name="connsiteY7" fmla="*/ 76180 h 123804"/>
                  <a:gd name="connsiteX8" fmla="*/ 38216 w 76316"/>
                  <a:gd name="connsiteY8" fmla="*/ 104755 h 123804"/>
                  <a:gd name="connsiteX9" fmla="*/ 19166 w 76316"/>
                  <a:gd name="connsiteY9" fmla="*/ 104755 h 123804"/>
                  <a:gd name="connsiteX10" fmla="*/ 30120 w 76316"/>
                  <a:gd name="connsiteY10" fmla="*/ 32841 h 123804"/>
                  <a:gd name="connsiteX11" fmla="*/ 32406 w 76316"/>
                  <a:gd name="connsiteY11" fmla="*/ 32841 h 123804"/>
                  <a:gd name="connsiteX12" fmla="*/ 65172 w 76316"/>
                  <a:gd name="connsiteY12" fmla="*/ 13791 h 123804"/>
                  <a:gd name="connsiteX13" fmla="*/ 60981 w 76316"/>
                  <a:gd name="connsiteY13" fmla="*/ 1028 h 123804"/>
                  <a:gd name="connsiteX14" fmla="*/ 48217 w 76316"/>
                  <a:gd name="connsiteY14" fmla="*/ 5219 h 123804"/>
                  <a:gd name="connsiteX15" fmla="*/ 32596 w 76316"/>
                  <a:gd name="connsiteY15" fmla="*/ 13886 h 123804"/>
                  <a:gd name="connsiteX16" fmla="*/ 30120 w 76316"/>
                  <a:gd name="connsiteY16" fmla="*/ 13886 h 123804"/>
                  <a:gd name="connsiteX17" fmla="*/ 15356 w 76316"/>
                  <a:gd name="connsiteY17" fmla="*/ 20554 h 123804"/>
                  <a:gd name="connsiteX18" fmla="*/ 497 w 76316"/>
                  <a:gd name="connsiteY18" fmla="*/ 114851 h 123804"/>
                  <a:gd name="connsiteX19" fmla="*/ 10117 w 76316"/>
                  <a:gd name="connsiteY19" fmla="*/ 123805 h 12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316" h="123804">
                    <a:moveTo>
                      <a:pt x="10117" y="123805"/>
                    </a:moveTo>
                    <a:lnTo>
                      <a:pt x="66791" y="123805"/>
                    </a:lnTo>
                    <a:cubicBezTo>
                      <a:pt x="72030" y="123805"/>
                      <a:pt x="76316" y="119519"/>
                      <a:pt x="76316" y="114280"/>
                    </a:cubicBezTo>
                    <a:cubicBezTo>
                      <a:pt x="76316" y="109041"/>
                      <a:pt x="72030" y="104755"/>
                      <a:pt x="66791" y="104755"/>
                    </a:cubicBezTo>
                    <a:lnTo>
                      <a:pt x="57266" y="104755"/>
                    </a:lnTo>
                    <a:lnTo>
                      <a:pt x="57266" y="76180"/>
                    </a:lnTo>
                    <a:cubicBezTo>
                      <a:pt x="57266" y="70941"/>
                      <a:pt x="52980" y="66655"/>
                      <a:pt x="47741" y="66655"/>
                    </a:cubicBezTo>
                    <a:cubicBezTo>
                      <a:pt x="42502" y="66655"/>
                      <a:pt x="38216" y="70941"/>
                      <a:pt x="38216" y="76180"/>
                    </a:cubicBezTo>
                    <a:lnTo>
                      <a:pt x="38216" y="104755"/>
                    </a:lnTo>
                    <a:lnTo>
                      <a:pt x="19166" y="104755"/>
                    </a:lnTo>
                    <a:cubicBezTo>
                      <a:pt x="18118" y="65988"/>
                      <a:pt x="23833" y="34460"/>
                      <a:pt x="30120" y="32841"/>
                    </a:cubicBezTo>
                    <a:lnTo>
                      <a:pt x="32406" y="32841"/>
                    </a:lnTo>
                    <a:cubicBezTo>
                      <a:pt x="42693" y="33032"/>
                      <a:pt x="55456" y="33032"/>
                      <a:pt x="65172" y="13791"/>
                    </a:cubicBezTo>
                    <a:cubicBezTo>
                      <a:pt x="67553" y="9124"/>
                      <a:pt x="65648" y="3409"/>
                      <a:pt x="60981" y="1028"/>
                    </a:cubicBezTo>
                    <a:cubicBezTo>
                      <a:pt x="56314" y="-1354"/>
                      <a:pt x="50599" y="551"/>
                      <a:pt x="48217" y="5219"/>
                    </a:cubicBezTo>
                    <a:cubicBezTo>
                      <a:pt x="43836" y="13982"/>
                      <a:pt x="41740" y="13886"/>
                      <a:pt x="32596" y="13886"/>
                    </a:cubicBezTo>
                    <a:lnTo>
                      <a:pt x="30120" y="13886"/>
                    </a:lnTo>
                    <a:cubicBezTo>
                      <a:pt x="24595" y="13886"/>
                      <a:pt x="19547" y="16172"/>
                      <a:pt x="15356" y="20554"/>
                    </a:cubicBezTo>
                    <a:cubicBezTo>
                      <a:pt x="-2646" y="39604"/>
                      <a:pt x="-170" y="102469"/>
                      <a:pt x="497" y="114851"/>
                    </a:cubicBezTo>
                    <a:cubicBezTo>
                      <a:pt x="878" y="119804"/>
                      <a:pt x="5069" y="123805"/>
                      <a:pt x="10117" y="1238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E8A6603-99DA-4B9A-BBEA-B91DC2EB6DF3}"/>
                  </a:ext>
                </a:extLst>
              </p:cNvPr>
              <p:cNvSpPr/>
              <p:nvPr/>
            </p:nvSpPr>
            <p:spPr>
              <a:xfrm>
                <a:off x="5567362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DB6FBBB-2201-4FA1-9D30-2075965F269E}"/>
                  </a:ext>
                </a:extLst>
              </p:cNvPr>
              <p:cNvSpPr/>
              <p:nvPr/>
            </p:nvSpPr>
            <p:spPr>
              <a:xfrm>
                <a:off x="5624416" y="2867042"/>
                <a:ext cx="76221" cy="123807"/>
              </a:xfrm>
              <a:custGeom>
                <a:avLst/>
                <a:gdLst>
                  <a:gd name="connsiteX0" fmla="*/ 15335 w 76221"/>
                  <a:gd name="connsiteY0" fmla="*/ 1030 h 123807"/>
                  <a:gd name="connsiteX1" fmla="*/ 11144 w 76221"/>
                  <a:gd name="connsiteY1" fmla="*/ 13793 h 123807"/>
                  <a:gd name="connsiteX2" fmla="*/ 43910 w 76221"/>
                  <a:gd name="connsiteY2" fmla="*/ 32843 h 123807"/>
                  <a:gd name="connsiteX3" fmla="*/ 46292 w 76221"/>
                  <a:gd name="connsiteY3" fmla="*/ 32843 h 123807"/>
                  <a:gd name="connsiteX4" fmla="*/ 57150 w 76221"/>
                  <a:gd name="connsiteY4" fmla="*/ 104757 h 123807"/>
                  <a:gd name="connsiteX5" fmla="*/ 38100 w 76221"/>
                  <a:gd name="connsiteY5" fmla="*/ 104757 h 123807"/>
                  <a:gd name="connsiteX6" fmla="*/ 38100 w 76221"/>
                  <a:gd name="connsiteY6" fmla="*/ 76182 h 123807"/>
                  <a:gd name="connsiteX7" fmla="*/ 28575 w 76221"/>
                  <a:gd name="connsiteY7" fmla="*/ 66657 h 123807"/>
                  <a:gd name="connsiteX8" fmla="*/ 19050 w 76221"/>
                  <a:gd name="connsiteY8" fmla="*/ 76182 h 123807"/>
                  <a:gd name="connsiteX9" fmla="*/ 19050 w 76221"/>
                  <a:gd name="connsiteY9" fmla="*/ 104757 h 123807"/>
                  <a:gd name="connsiteX10" fmla="*/ 9525 w 76221"/>
                  <a:gd name="connsiteY10" fmla="*/ 104757 h 123807"/>
                  <a:gd name="connsiteX11" fmla="*/ 0 w 76221"/>
                  <a:gd name="connsiteY11" fmla="*/ 114282 h 123807"/>
                  <a:gd name="connsiteX12" fmla="*/ 9525 w 76221"/>
                  <a:gd name="connsiteY12" fmla="*/ 123807 h 123807"/>
                  <a:gd name="connsiteX13" fmla="*/ 66199 w 76221"/>
                  <a:gd name="connsiteY13" fmla="*/ 123807 h 123807"/>
                  <a:gd name="connsiteX14" fmla="*/ 75724 w 76221"/>
                  <a:gd name="connsiteY14" fmla="*/ 114758 h 123807"/>
                  <a:gd name="connsiteX15" fmla="*/ 60865 w 76221"/>
                  <a:gd name="connsiteY15" fmla="*/ 20461 h 123807"/>
                  <a:gd name="connsiteX16" fmla="*/ 46101 w 76221"/>
                  <a:gd name="connsiteY16" fmla="*/ 13793 h 123807"/>
                  <a:gd name="connsiteX17" fmla="*/ 43625 w 76221"/>
                  <a:gd name="connsiteY17" fmla="*/ 13793 h 123807"/>
                  <a:gd name="connsiteX18" fmla="*/ 28004 w 76221"/>
                  <a:gd name="connsiteY18" fmla="*/ 5126 h 123807"/>
                  <a:gd name="connsiteX19" fmla="*/ 15335 w 76221"/>
                  <a:gd name="connsiteY19" fmla="*/ 1030 h 12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21" h="123807">
                    <a:moveTo>
                      <a:pt x="15335" y="1030"/>
                    </a:moveTo>
                    <a:cubicBezTo>
                      <a:pt x="10668" y="3411"/>
                      <a:pt x="8763" y="9126"/>
                      <a:pt x="11144" y="13793"/>
                    </a:cubicBezTo>
                    <a:cubicBezTo>
                      <a:pt x="20860" y="33034"/>
                      <a:pt x="33623" y="33034"/>
                      <a:pt x="43910" y="32843"/>
                    </a:cubicBezTo>
                    <a:lnTo>
                      <a:pt x="46292" y="32843"/>
                    </a:lnTo>
                    <a:cubicBezTo>
                      <a:pt x="52483" y="34463"/>
                      <a:pt x="58198" y="65990"/>
                      <a:pt x="57150" y="104757"/>
                    </a:cubicBezTo>
                    <a:lnTo>
                      <a:pt x="38100" y="104757"/>
                    </a:lnTo>
                    <a:lnTo>
                      <a:pt x="38100" y="76182"/>
                    </a:lnTo>
                    <a:cubicBezTo>
                      <a:pt x="38100" y="70943"/>
                      <a:pt x="33814" y="66657"/>
                      <a:pt x="28575" y="66657"/>
                    </a:cubicBezTo>
                    <a:cubicBezTo>
                      <a:pt x="23336" y="66657"/>
                      <a:pt x="19050" y="70943"/>
                      <a:pt x="19050" y="76182"/>
                    </a:cubicBezTo>
                    <a:lnTo>
                      <a:pt x="19050" y="104757"/>
                    </a:lnTo>
                    <a:lnTo>
                      <a:pt x="9525" y="104757"/>
                    </a:lnTo>
                    <a:cubicBezTo>
                      <a:pt x="4286" y="104757"/>
                      <a:pt x="0" y="109043"/>
                      <a:pt x="0" y="114282"/>
                    </a:cubicBezTo>
                    <a:cubicBezTo>
                      <a:pt x="0" y="119521"/>
                      <a:pt x="4286" y="123807"/>
                      <a:pt x="9525" y="123807"/>
                    </a:cubicBezTo>
                    <a:lnTo>
                      <a:pt x="66199" y="123807"/>
                    </a:lnTo>
                    <a:cubicBezTo>
                      <a:pt x="71247" y="123807"/>
                      <a:pt x="75438" y="119807"/>
                      <a:pt x="75724" y="114758"/>
                    </a:cubicBezTo>
                    <a:cubicBezTo>
                      <a:pt x="76391" y="102376"/>
                      <a:pt x="78867" y="39416"/>
                      <a:pt x="60865" y="20461"/>
                    </a:cubicBezTo>
                    <a:cubicBezTo>
                      <a:pt x="56769" y="16079"/>
                      <a:pt x="51626" y="13793"/>
                      <a:pt x="46101" y="13793"/>
                    </a:cubicBezTo>
                    <a:lnTo>
                      <a:pt x="43625" y="13793"/>
                    </a:lnTo>
                    <a:cubicBezTo>
                      <a:pt x="34481" y="13793"/>
                      <a:pt x="32385" y="13889"/>
                      <a:pt x="28004" y="5126"/>
                    </a:cubicBezTo>
                    <a:cubicBezTo>
                      <a:pt x="25718" y="554"/>
                      <a:pt x="20002" y="-1351"/>
                      <a:pt x="15335" y="10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C08B7284-D251-42BC-AB1B-9A8B50E326BB}"/>
                  </a:ext>
                </a:extLst>
              </p:cNvPr>
              <p:cNvSpPr/>
              <p:nvPr/>
            </p:nvSpPr>
            <p:spPr>
              <a:xfrm>
                <a:off x="5519737" y="2847975"/>
                <a:ext cx="57150" cy="76200"/>
              </a:xfrm>
              <a:custGeom>
                <a:avLst/>
                <a:gdLst>
                  <a:gd name="connsiteX0" fmla="*/ 0 w 57150"/>
                  <a:gd name="connsiteY0" fmla="*/ 34004 h 76200"/>
                  <a:gd name="connsiteX1" fmla="*/ 28575 w 57150"/>
                  <a:gd name="connsiteY1" fmla="*/ 76200 h 76200"/>
                  <a:gd name="connsiteX2" fmla="*/ 57150 w 57150"/>
                  <a:gd name="connsiteY2" fmla="*/ 34004 h 76200"/>
                  <a:gd name="connsiteX3" fmla="*/ 28575 w 57150"/>
                  <a:gd name="connsiteY3" fmla="*/ 0 h 76200"/>
                  <a:gd name="connsiteX4" fmla="*/ 0 w 57150"/>
                  <a:gd name="connsiteY4" fmla="*/ 34004 h 76200"/>
                  <a:gd name="connsiteX5" fmla="*/ 28575 w 57150"/>
                  <a:gd name="connsiteY5" fmla="*/ 19050 h 76200"/>
                  <a:gd name="connsiteX6" fmla="*/ 38100 w 57150"/>
                  <a:gd name="connsiteY6" fmla="*/ 34004 h 76200"/>
                  <a:gd name="connsiteX7" fmla="*/ 28575 w 57150"/>
                  <a:gd name="connsiteY7" fmla="*/ 57150 h 76200"/>
                  <a:gd name="connsiteX8" fmla="*/ 19050 w 57150"/>
                  <a:gd name="connsiteY8" fmla="*/ 34004 h 76200"/>
                  <a:gd name="connsiteX9" fmla="*/ 28575 w 57150"/>
                  <a:gd name="connsiteY9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76200">
                    <a:moveTo>
                      <a:pt x="0" y="34004"/>
                    </a:moveTo>
                    <a:cubicBezTo>
                      <a:pt x="0" y="58102"/>
                      <a:pt x="12287" y="76200"/>
                      <a:pt x="28575" y="76200"/>
                    </a:cubicBezTo>
                    <a:cubicBezTo>
                      <a:pt x="44863" y="76200"/>
                      <a:pt x="57150" y="58102"/>
                      <a:pt x="57150" y="34004"/>
                    </a:cubicBezTo>
                    <a:cubicBezTo>
                      <a:pt x="57150" y="8954"/>
                      <a:pt x="42386" y="0"/>
                      <a:pt x="28575" y="0"/>
                    </a:cubicBezTo>
                    <a:cubicBezTo>
                      <a:pt x="14764" y="0"/>
                      <a:pt x="0" y="8954"/>
                      <a:pt x="0" y="34004"/>
                    </a:cubicBezTo>
                    <a:close/>
                    <a:moveTo>
                      <a:pt x="28575" y="19050"/>
                    </a:moveTo>
                    <a:cubicBezTo>
                      <a:pt x="31623" y="19050"/>
                      <a:pt x="38100" y="19050"/>
                      <a:pt x="38100" y="34004"/>
                    </a:cubicBezTo>
                    <a:cubicBezTo>
                      <a:pt x="38100" y="48101"/>
                      <a:pt x="31813" y="57150"/>
                      <a:pt x="28575" y="57150"/>
                    </a:cubicBezTo>
                    <a:cubicBezTo>
                      <a:pt x="25337" y="57150"/>
                      <a:pt x="19050" y="48101"/>
                      <a:pt x="19050" y="34004"/>
                    </a:cubicBezTo>
                    <a:cubicBezTo>
                      <a:pt x="19050" y="19050"/>
                      <a:pt x="25527" y="19050"/>
                      <a:pt x="28575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BBBB1C3-FB25-4203-AB0F-139215E386CA}"/>
                  </a:ext>
                </a:extLst>
              </p:cNvPr>
              <p:cNvSpPr/>
              <p:nvPr/>
            </p:nvSpPr>
            <p:spPr>
              <a:xfrm>
                <a:off x="5491213" y="2924084"/>
                <a:ext cx="114237" cy="66669"/>
              </a:xfrm>
              <a:custGeom>
                <a:avLst/>
                <a:gdLst>
                  <a:gd name="connsiteX0" fmla="*/ 34238 w 114237"/>
                  <a:gd name="connsiteY0" fmla="*/ 17521 h 66669"/>
                  <a:gd name="connsiteX1" fmla="*/ 36905 w 114237"/>
                  <a:gd name="connsiteY1" fmla="*/ 4281 h 66669"/>
                  <a:gd name="connsiteX2" fmla="*/ 23666 w 114237"/>
                  <a:gd name="connsiteY2" fmla="*/ 1614 h 66669"/>
                  <a:gd name="connsiteX3" fmla="*/ 520 w 114237"/>
                  <a:gd name="connsiteY3" fmla="*/ 58574 h 66669"/>
                  <a:gd name="connsiteX4" fmla="*/ 9950 w 114237"/>
                  <a:gd name="connsiteY4" fmla="*/ 66670 h 66669"/>
                  <a:gd name="connsiteX5" fmla="*/ 57098 w 114237"/>
                  <a:gd name="connsiteY5" fmla="*/ 66670 h 66669"/>
                  <a:gd name="connsiteX6" fmla="*/ 104342 w 114237"/>
                  <a:gd name="connsiteY6" fmla="*/ 66670 h 66669"/>
                  <a:gd name="connsiteX7" fmla="*/ 113772 w 114237"/>
                  <a:gd name="connsiteY7" fmla="*/ 58574 h 66669"/>
                  <a:gd name="connsiteX8" fmla="*/ 90722 w 114237"/>
                  <a:gd name="connsiteY8" fmla="*/ 1614 h 66669"/>
                  <a:gd name="connsiteX9" fmla="*/ 77482 w 114237"/>
                  <a:gd name="connsiteY9" fmla="*/ 4186 h 66669"/>
                  <a:gd name="connsiteX10" fmla="*/ 80054 w 114237"/>
                  <a:gd name="connsiteY10" fmla="*/ 17426 h 66669"/>
                  <a:gd name="connsiteX11" fmla="*/ 95008 w 114237"/>
                  <a:gd name="connsiteY11" fmla="*/ 47620 h 66669"/>
                  <a:gd name="connsiteX12" fmla="*/ 57098 w 114237"/>
                  <a:gd name="connsiteY12" fmla="*/ 47620 h 66669"/>
                  <a:gd name="connsiteX13" fmla="*/ 18998 w 114237"/>
                  <a:gd name="connsiteY13" fmla="*/ 47620 h 66669"/>
                  <a:gd name="connsiteX14" fmla="*/ 34238 w 114237"/>
                  <a:gd name="connsiteY14" fmla="*/ 17521 h 6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4237" h="66669">
                    <a:moveTo>
                      <a:pt x="34238" y="17521"/>
                    </a:moveTo>
                    <a:cubicBezTo>
                      <a:pt x="38620" y="14568"/>
                      <a:pt x="39763" y="8663"/>
                      <a:pt x="36905" y="4281"/>
                    </a:cubicBezTo>
                    <a:cubicBezTo>
                      <a:pt x="33953" y="-100"/>
                      <a:pt x="28047" y="-1243"/>
                      <a:pt x="23666" y="1614"/>
                    </a:cubicBezTo>
                    <a:cubicBezTo>
                      <a:pt x="-4814" y="20664"/>
                      <a:pt x="234" y="57050"/>
                      <a:pt x="520" y="58574"/>
                    </a:cubicBezTo>
                    <a:cubicBezTo>
                      <a:pt x="1187" y="63241"/>
                      <a:pt x="5187" y="66670"/>
                      <a:pt x="9950" y="66670"/>
                    </a:cubicBezTo>
                    <a:lnTo>
                      <a:pt x="57098" y="66670"/>
                    </a:lnTo>
                    <a:lnTo>
                      <a:pt x="104342" y="66670"/>
                    </a:lnTo>
                    <a:cubicBezTo>
                      <a:pt x="109105" y="66670"/>
                      <a:pt x="113105" y="63241"/>
                      <a:pt x="113772" y="58574"/>
                    </a:cubicBezTo>
                    <a:cubicBezTo>
                      <a:pt x="113963" y="57050"/>
                      <a:pt x="119011" y="20664"/>
                      <a:pt x="90722" y="1614"/>
                    </a:cubicBezTo>
                    <a:cubicBezTo>
                      <a:pt x="86340" y="-1339"/>
                      <a:pt x="80435" y="-100"/>
                      <a:pt x="77482" y="4186"/>
                    </a:cubicBezTo>
                    <a:cubicBezTo>
                      <a:pt x="74529" y="8567"/>
                      <a:pt x="75672" y="14473"/>
                      <a:pt x="80054" y="17426"/>
                    </a:cubicBezTo>
                    <a:cubicBezTo>
                      <a:pt x="91865" y="25331"/>
                      <a:pt x="94532" y="38952"/>
                      <a:pt x="95008" y="47620"/>
                    </a:cubicBezTo>
                    <a:lnTo>
                      <a:pt x="57098" y="47620"/>
                    </a:lnTo>
                    <a:lnTo>
                      <a:pt x="18998" y="47620"/>
                    </a:lnTo>
                    <a:cubicBezTo>
                      <a:pt x="19475" y="39047"/>
                      <a:pt x="22142" y="25522"/>
                      <a:pt x="34238" y="175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3D92E2F-7CE8-472B-99F0-FC08B609CE93}"/>
                  </a:ext>
                </a:extLst>
              </p:cNvPr>
              <p:cNvSpPr/>
              <p:nvPr/>
            </p:nvSpPr>
            <p:spPr>
              <a:xfrm>
                <a:off x="5395912" y="3009900"/>
                <a:ext cx="304800" cy="19050"/>
              </a:xfrm>
              <a:custGeom>
                <a:avLst/>
                <a:gdLst>
                  <a:gd name="connsiteX0" fmla="*/ 295275 w 304800"/>
                  <a:gd name="connsiteY0" fmla="*/ 0 h 19050"/>
                  <a:gd name="connsiteX1" fmla="*/ 9525 w 304800"/>
                  <a:gd name="connsiteY1" fmla="*/ 0 h 19050"/>
                  <a:gd name="connsiteX2" fmla="*/ 0 w 304800"/>
                  <a:gd name="connsiteY2" fmla="*/ 9525 h 19050"/>
                  <a:gd name="connsiteX3" fmla="*/ 9525 w 304800"/>
                  <a:gd name="connsiteY3" fmla="*/ 19050 h 19050"/>
                  <a:gd name="connsiteX4" fmla="*/ 295275 w 304800"/>
                  <a:gd name="connsiteY4" fmla="*/ 19050 h 19050"/>
                  <a:gd name="connsiteX5" fmla="*/ 304800 w 304800"/>
                  <a:gd name="connsiteY5" fmla="*/ 9525 h 19050"/>
                  <a:gd name="connsiteX6" fmla="*/ 295275 w 304800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19050">
                    <a:moveTo>
                      <a:pt x="295275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ubicBezTo>
                      <a:pt x="0" y="14764"/>
                      <a:pt x="4286" y="19050"/>
                      <a:pt x="9525" y="19050"/>
                    </a:cubicBezTo>
                    <a:lnTo>
                      <a:pt x="295275" y="19050"/>
                    </a:lnTo>
                    <a:cubicBezTo>
                      <a:pt x="300514" y="19050"/>
                      <a:pt x="304800" y="14764"/>
                      <a:pt x="304800" y="9525"/>
                    </a:cubicBezTo>
                    <a:cubicBezTo>
                      <a:pt x="304800" y="4286"/>
                      <a:pt x="300514" y="0"/>
                      <a:pt x="2952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47D8-1FBB-4363-B38A-A9F40DE90D4A}"/>
              </a:ext>
            </a:extLst>
          </p:cNvPr>
          <p:cNvGrpSpPr/>
          <p:nvPr/>
        </p:nvGrpSpPr>
        <p:grpSpPr>
          <a:xfrm>
            <a:off x="2486882" y="3793346"/>
            <a:ext cx="8802629" cy="2354940"/>
            <a:chOff x="2486882" y="3793346"/>
            <a:chExt cx="8802629" cy="2354940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B9D2EAA8-B924-409C-BC3F-B42F84BC40D7}"/>
                </a:ext>
              </a:extLst>
            </p:cNvPr>
            <p:cNvSpPr/>
            <p:nvPr/>
          </p:nvSpPr>
          <p:spPr>
            <a:xfrm>
              <a:off x="2486882" y="3793346"/>
              <a:ext cx="8802629" cy="2354940"/>
            </a:xfrm>
            <a:prstGeom prst="roundRect">
              <a:avLst>
                <a:gd name="adj" fmla="val 6940"/>
              </a:avLst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1A170C1-0316-47C7-9B68-EED1B790EABD}"/>
                </a:ext>
              </a:extLst>
            </p:cNvPr>
            <p:cNvSpPr/>
            <p:nvPr/>
          </p:nvSpPr>
          <p:spPr>
            <a:xfrm>
              <a:off x="2742651" y="3955885"/>
              <a:ext cx="2720980" cy="1973740"/>
            </a:xfrm>
            <a:prstGeom prst="roundRect">
              <a:avLst>
                <a:gd name="adj" fmla="val 7800"/>
              </a:avLst>
            </a:prstGeom>
            <a:blipFill>
              <a:blip r:embed="rId4"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BD9FCFF-3C82-46F8-B958-4810B0724E2E}"/>
                </a:ext>
              </a:extLst>
            </p:cNvPr>
            <p:cNvSpPr txBox="1"/>
            <p:nvPr/>
          </p:nvSpPr>
          <p:spPr>
            <a:xfrm>
              <a:off x="5991974" y="4129379"/>
              <a:ext cx="15646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accent2"/>
                  </a:solidFill>
                  <a:latin typeface="+mn-ea"/>
                  <a:cs typeface="OPPOSans M" panose="00020600040101010101" pitchFamily="18" charset="-122"/>
                </a:rPr>
                <a:t>人力</a:t>
              </a:r>
              <a:r>
                <a:rPr lang="zh-CN" altLang="en-US" sz="1600" spc="6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协助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1F721E6-97A3-4DD7-8BB6-15BD7A3B3C31}"/>
                </a:ext>
              </a:extLst>
            </p:cNvPr>
            <p:cNvSpPr txBox="1"/>
            <p:nvPr/>
          </p:nvSpPr>
          <p:spPr>
            <a:xfrm>
              <a:off x="5991974" y="4446835"/>
              <a:ext cx="4874044" cy="323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协助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HR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完成相关人事工作，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2021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目标完成公司团建活动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9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场。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BA8AFA8-FF56-470C-86BE-5747E4DC623D}"/>
                </a:ext>
              </a:extLst>
            </p:cNvPr>
            <p:cNvSpPr txBox="1"/>
            <p:nvPr/>
          </p:nvSpPr>
          <p:spPr>
            <a:xfrm>
              <a:off x="5991974" y="5011874"/>
              <a:ext cx="18647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spc="600" dirty="0">
                  <a:solidFill>
                    <a:schemeClr val="accent2"/>
                  </a:solidFill>
                  <a:latin typeface="+mn-ea"/>
                  <a:cs typeface="OPPOSans M" panose="00020600040101010101" pitchFamily="18" charset="-122"/>
                </a:rPr>
                <a:t>供应商</a:t>
              </a:r>
              <a:r>
                <a:rPr lang="zh-CN" altLang="en-US" sz="1600" spc="6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管理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E89D9AC-E67A-44C4-8DB2-193D3195C556}"/>
                </a:ext>
              </a:extLst>
            </p:cNvPr>
            <p:cNvSpPr txBox="1"/>
            <p:nvPr/>
          </p:nvSpPr>
          <p:spPr>
            <a:xfrm>
              <a:off x="5991975" y="5329330"/>
              <a:ext cx="4163147" cy="577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负责公司行政相关的供应商沟通和及进度管理，合作方的关系维护等，</a:t>
              </a:r>
              <a:r>
                <a:rPr lang="zh-CN" altLang="en-US" sz="1100" b="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OPPOSans-R-subset105"/>
                </a:rPr>
                <a:t>协助管理文档资料，完成相关工作并持续跟进。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grpSp>
          <p:nvGrpSpPr>
            <p:cNvPr id="45" name="图形 2">
              <a:extLst>
                <a:ext uri="{FF2B5EF4-FFF2-40B4-BE49-F238E27FC236}">
                  <a16:creationId xmlns:a16="http://schemas.microsoft.com/office/drawing/2014/main" id="{010B7826-093B-4071-A5FD-E5973D87ACBD}"/>
                </a:ext>
              </a:extLst>
            </p:cNvPr>
            <p:cNvGrpSpPr/>
            <p:nvPr/>
          </p:nvGrpSpPr>
          <p:grpSpPr>
            <a:xfrm>
              <a:off x="10211623" y="5263345"/>
              <a:ext cx="756918" cy="709626"/>
              <a:chOff x="4833947" y="3848100"/>
              <a:chExt cx="304790" cy="285749"/>
            </a:xfrm>
            <a:solidFill>
              <a:srgbClr val="000000">
                <a:alpha val="5000"/>
              </a:srgbClr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44BC96E-95C8-4649-86B0-F56982D0AA7A}"/>
                  </a:ext>
                </a:extLst>
              </p:cNvPr>
              <p:cNvSpPr/>
              <p:nvPr/>
            </p:nvSpPr>
            <p:spPr>
              <a:xfrm>
                <a:off x="4833947" y="4010027"/>
                <a:ext cx="228619" cy="123822"/>
              </a:xfrm>
              <a:custGeom>
                <a:avLst/>
                <a:gdLst>
                  <a:gd name="connsiteX0" fmla="*/ 190395 w 228619"/>
                  <a:gd name="connsiteY0" fmla="*/ 19047 h 123822"/>
                  <a:gd name="connsiteX1" fmla="*/ 189156 w 228619"/>
                  <a:gd name="connsiteY1" fmla="*/ 19047 h 123822"/>
                  <a:gd name="connsiteX2" fmla="*/ 161058 w 228619"/>
                  <a:gd name="connsiteY2" fmla="*/ 5617 h 123822"/>
                  <a:gd name="connsiteX3" fmla="*/ 148485 w 228619"/>
                  <a:gd name="connsiteY3" fmla="*/ 855 h 123822"/>
                  <a:gd name="connsiteX4" fmla="*/ 143722 w 228619"/>
                  <a:gd name="connsiteY4" fmla="*/ 13428 h 123822"/>
                  <a:gd name="connsiteX5" fmla="*/ 189252 w 228619"/>
                  <a:gd name="connsiteY5" fmla="*/ 38097 h 123822"/>
                  <a:gd name="connsiteX6" fmla="*/ 190490 w 228619"/>
                  <a:gd name="connsiteY6" fmla="*/ 38097 h 123822"/>
                  <a:gd name="connsiteX7" fmla="*/ 196872 w 228619"/>
                  <a:gd name="connsiteY7" fmla="*/ 41145 h 123822"/>
                  <a:gd name="connsiteX8" fmla="*/ 209635 w 228619"/>
                  <a:gd name="connsiteY8" fmla="*/ 104772 h 123822"/>
                  <a:gd name="connsiteX9" fmla="*/ 123910 w 228619"/>
                  <a:gd name="connsiteY9" fmla="*/ 104772 h 123822"/>
                  <a:gd name="connsiteX10" fmla="*/ 123910 w 228619"/>
                  <a:gd name="connsiteY10" fmla="*/ 66672 h 123822"/>
                  <a:gd name="connsiteX11" fmla="*/ 114385 w 228619"/>
                  <a:gd name="connsiteY11" fmla="*/ 57147 h 123822"/>
                  <a:gd name="connsiteX12" fmla="*/ 104860 w 228619"/>
                  <a:gd name="connsiteY12" fmla="*/ 66672 h 123822"/>
                  <a:gd name="connsiteX13" fmla="*/ 104860 w 228619"/>
                  <a:gd name="connsiteY13" fmla="*/ 104772 h 123822"/>
                  <a:gd name="connsiteX14" fmla="*/ 19040 w 228619"/>
                  <a:gd name="connsiteY14" fmla="*/ 104772 h 123822"/>
                  <a:gd name="connsiteX15" fmla="*/ 31708 w 228619"/>
                  <a:gd name="connsiteY15" fmla="*/ 41145 h 123822"/>
                  <a:gd name="connsiteX16" fmla="*/ 38090 w 228619"/>
                  <a:gd name="connsiteY16" fmla="*/ 38097 h 123822"/>
                  <a:gd name="connsiteX17" fmla="*/ 84667 w 228619"/>
                  <a:gd name="connsiteY17" fmla="*/ 13809 h 123822"/>
                  <a:gd name="connsiteX18" fmla="*/ 80476 w 228619"/>
                  <a:gd name="connsiteY18" fmla="*/ 1045 h 123822"/>
                  <a:gd name="connsiteX19" fmla="*/ 67713 w 228619"/>
                  <a:gd name="connsiteY19" fmla="*/ 5236 h 123822"/>
                  <a:gd name="connsiteX20" fmla="*/ 38090 w 228619"/>
                  <a:gd name="connsiteY20" fmla="*/ 19047 h 123822"/>
                  <a:gd name="connsiteX21" fmla="*/ 17897 w 228619"/>
                  <a:gd name="connsiteY21" fmla="*/ 28096 h 123822"/>
                  <a:gd name="connsiteX22" fmla="*/ 276 w 228619"/>
                  <a:gd name="connsiteY22" fmla="*/ 114869 h 123822"/>
                  <a:gd name="connsiteX23" fmla="*/ 9801 w 228619"/>
                  <a:gd name="connsiteY23" fmla="*/ 123822 h 123822"/>
                  <a:gd name="connsiteX24" fmla="*/ 218779 w 228619"/>
                  <a:gd name="connsiteY24" fmla="*/ 123822 h 123822"/>
                  <a:gd name="connsiteX25" fmla="*/ 228304 w 228619"/>
                  <a:gd name="connsiteY25" fmla="*/ 114869 h 123822"/>
                  <a:gd name="connsiteX26" fmla="*/ 210683 w 228619"/>
                  <a:gd name="connsiteY26" fmla="*/ 28096 h 123822"/>
                  <a:gd name="connsiteX27" fmla="*/ 190395 w 228619"/>
                  <a:gd name="connsiteY27" fmla="*/ 19047 h 12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28619" h="123822">
                    <a:moveTo>
                      <a:pt x="190395" y="19047"/>
                    </a:moveTo>
                    <a:lnTo>
                      <a:pt x="189156" y="19047"/>
                    </a:lnTo>
                    <a:cubicBezTo>
                      <a:pt x="174107" y="19238"/>
                      <a:pt x="166868" y="18476"/>
                      <a:pt x="161058" y="5617"/>
                    </a:cubicBezTo>
                    <a:cubicBezTo>
                      <a:pt x="158867" y="855"/>
                      <a:pt x="153247" y="-1336"/>
                      <a:pt x="148485" y="855"/>
                    </a:cubicBezTo>
                    <a:cubicBezTo>
                      <a:pt x="143722" y="3045"/>
                      <a:pt x="141531" y="8665"/>
                      <a:pt x="143722" y="13428"/>
                    </a:cubicBezTo>
                    <a:cubicBezTo>
                      <a:pt x="154962" y="38097"/>
                      <a:pt x="174774" y="38097"/>
                      <a:pt x="189252" y="38097"/>
                    </a:cubicBezTo>
                    <a:lnTo>
                      <a:pt x="190490" y="38097"/>
                    </a:lnTo>
                    <a:cubicBezTo>
                      <a:pt x="192109" y="38097"/>
                      <a:pt x="194300" y="38478"/>
                      <a:pt x="196872" y="41145"/>
                    </a:cubicBezTo>
                    <a:cubicBezTo>
                      <a:pt x="206778" y="51623"/>
                      <a:pt x="209826" y="82674"/>
                      <a:pt x="209635" y="104772"/>
                    </a:cubicBezTo>
                    <a:lnTo>
                      <a:pt x="123910" y="104772"/>
                    </a:lnTo>
                    <a:lnTo>
                      <a:pt x="123910" y="66672"/>
                    </a:lnTo>
                    <a:cubicBezTo>
                      <a:pt x="123910" y="61434"/>
                      <a:pt x="119624" y="57147"/>
                      <a:pt x="114385" y="57147"/>
                    </a:cubicBezTo>
                    <a:cubicBezTo>
                      <a:pt x="109146" y="57147"/>
                      <a:pt x="104860" y="61434"/>
                      <a:pt x="104860" y="66672"/>
                    </a:cubicBezTo>
                    <a:lnTo>
                      <a:pt x="104860" y="104772"/>
                    </a:lnTo>
                    <a:lnTo>
                      <a:pt x="19040" y="104772"/>
                    </a:lnTo>
                    <a:cubicBezTo>
                      <a:pt x="18849" y="82674"/>
                      <a:pt x="21802" y="51623"/>
                      <a:pt x="31708" y="41145"/>
                    </a:cubicBezTo>
                    <a:cubicBezTo>
                      <a:pt x="34280" y="38478"/>
                      <a:pt x="36471" y="38097"/>
                      <a:pt x="38090" y="38097"/>
                    </a:cubicBezTo>
                    <a:cubicBezTo>
                      <a:pt x="53330" y="38097"/>
                      <a:pt x="72285" y="38097"/>
                      <a:pt x="84667" y="13809"/>
                    </a:cubicBezTo>
                    <a:cubicBezTo>
                      <a:pt x="87048" y="9141"/>
                      <a:pt x="85239" y="3426"/>
                      <a:pt x="80476" y="1045"/>
                    </a:cubicBezTo>
                    <a:cubicBezTo>
                      <a:pt x="75809" y="-1336"/>
                      <a:pt x="70094" y="474"/>
                      <a:pt x="67713" y="5236"/>
                    </a:cubicBezTo>
                    <a:cubicBezTo>
                      <a:pt x="60664" y="19047"/>
                      <a:pt x="52187" y="19047"/>
                      <a:pt x="38090" y="19047"/>
                    </a:cubicBezTo>
                    <a:cubicBezTo>
                      <a:pt x="30375" y="19047"/>
                      <a:pt x="23421" y="22191"/>
                      <a:pt x="17897" y="28096"/>
                    </a:cubicBezTo>
                    <a:cubicBezTo>
                      <a:pt x="-2772" y="49908"/>
                      <a:pt x="-10" y="108297"/>
                      <a:pt x="276" y="114869"/>
                    </a:cubicBezTo>
                    <a:cubicBezTo>
                      <a:pt x="561" y="119917"/>
                      <a:pt x="4752" y="123822"/>
                      <a:pt x="9801" y="123822"/>
                    </a:cubicBezTo>
                    <a:lnTo>
                      <a:pt x="218779" y="123822"/>
                    </a:lnTo>
                    <a:cubicBezTo>
                      <a:pt x="223827" y="123822"/>
                      <a:pt x="228018" y="119917"/>
                      <a:pt x="228304" y="114869"/>
                    </a:cubicBezTo>
                    <a:cubicBezTo>
                      <a:pt x="228685" y="108297"/>
                      <a:pt x="231352" y="49908"/>
                      <a:pt x="210683" y="28096"/>
                    </a:cubicBezTo>
                    <a:cubicBezTo>
                      <a:pt x="205063" y="22191"/>
                      <a:pt x="198110" y="19047"/>
                      <a:pt x="190395" y="1904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DD8292A-EF94-4894-A40E-0E3648809EEF}"/>
                  </a:ext>
                </a:extLst>
              </p:cNvPr>
              <p:cNvSpPr/>
              <p:nvPr/>
            </p:nvSpPr>
            <p:spPr>
              <a:xfrm>
                <a:off x="4900612" y="3876675"/>
                <a:ext cx="95250" cy="123825"/>
              </a:xfrm>
              <a:custGeom>
                <a:avLst/>
                <a:gdLst>
                  <a:gd name="connsiteX0" fmla="*/ 47625 w 95250"/>
                  <a:gd name="connsiteY0" fmla="*/ 123825 h 123825"/>
                  <a:gd name="connsiteX1" fmla="*/ 95250 w 95250"/>
                  <a:gd name="connsiteY1" fmla="*/ 54388 h 123825"/>
                  <a:gd name="connsiteX2" fmla="*/ 47625 w 95250"/>
                  <a:gd name="connsiteY2" fmla="*/ 0 h 123825"/>
                  <a:gd name="connsiteX3" fmla="*/ 0 w 95250"/>
                  <a:gd name="connsiteY3" fmla="*/ 54388 h 123825"/>
                  <a:gd name="connsiteX4" fmla="*/ 47625 w 95250"/>
                  <a:gd name="connsiteY4" fmla="*/ 123825 h 123825"/>
                  <a:gd name="connsiteX5" fmla="*/ 47625 w 95250"/>
                  <a:gd name="connsiteY5" fmla="*/ 19050 h 123825"/>
                  <a:gd name="connsiteX6" fmla="*/ 76200 w 95250"/>
                  <a:gd name="connsiteY6" fmla="*/ 54388 h 123825"/>
                  <a:gd name="connsiteX7" fmla="*/ 47625 w 95250"/>
                  <a:gd name="connsiteY7" fmla="*/ 104775 h 123825"/>
                  <a:gd name="connsiteX8" fmla="*/ 19050 w 95250"/>
                  <a:gd name="connsiteY8" fmla="*/ 54388 h 123825"/>
                  <a:gd name="connsiteX9" fmla="*/ 47625 w 95250"/>
                  <a:gd name="connsiteY9" fmla="*/ 1905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" h="123825">
                    <a:moveTo>
                      <a:pt x="47625" y="123825"/>
                    </a:moveTo>
                    <a:cubicBezTo>
                      <a:pt x="74295" y="123825"/>
                      <a:pt x="95250" y="93345"/>
                      <a:pt x="95250" y="54388"/>
                    </a:cubicBezTo>
                    <a:cubicBezTo>
                      <a:pt x="95250" y="20288"/>
                      <a:pt x="77438" y="0"/>
                      <a:pt x="47625" y="0"/>
                    </a:cubicBezTo>
                    <a:cubicBezTo>
                      <a:pt x="17812" y="0"/>
                      <a:pt x="0" y="20383"/>
                      <a:pt x="0" y="54388"/>
                    </a:cubicBezTo>
                    <a:cubicBezTo>
                      <a:pt x="0" y="93345"/>
                      <a:pt x="20955" y="123825"/>
                      <a:pt x="47625" y="123825"/>
                    </a:cubicBezTo>
                    <a:close/>
                    <a:moveTo>
                      <a:pt x="47625" y="19050"/>
                    </a:moveTo>
                    <a:cubicBezTo>
                      <a:pt x="66866" y="19050"/>
                      <a:pt x="76200" y="30575"/>
                      <a:pt x="76200" y="54388"/>
                    </a:cubicBezTo>
                    <a:cubicBezTo>
                      <a:pt x="76200" y="81725"/>
                      <a:pt x="63151" y="104775"/>
                      <a:pt x="47625" y="104775"/>
                    </a:cubicBezTo>
                    <a:cubicBezTo>
                      <a:pt x="32099" y="104775"/>
                      <a:pt x="19050" y="81725"/>
                      <a:pt x="19050" y="54388"/>
                    </a:cubicBezTo>
                    <a:cubicBezTo>
                      <a:pt x="19050" y="30575"/>
                      <a:pt x="28384" y="19050"/>
                      <a:pt x="47625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079A37C-1CF9-4F38-B780-0F384197A78E}"/>
                  </a:ext>
                </a:extLst>
              </p:cNvPr>
              <p:cNvSpPr/>
              <p:nvPr/>
            </p:nvSpPr>
            <p:spPr>
              <a:xfrm>
                <a:off x="4881562" y="4067175"/>
                <a:ext cx="38100" cy="19050"/>
              </a:xfrm>
              <a:custGeom>
                <a:avLst/>
                <a:gdLst>
                  <a:gd name="connsiteX0" fmla="*/ 28575 w 38100"/>
                  <a:gd name="connsiteY0" fmla="*/ 0 h 19050"/>
                  <a:gd name="connsiteX1" fmla="*/ 9525 w 38100"/>
                  <a:gd name="connsiteY1" fmla="*/ 0 h 19050"/>
                  <a:gd name="connsiteX2" fmla="*/ 0 w 38100"/>
                  <a:gd name="connsiteY2" fmla="*/ 9525 h 19050"/>
                  <a:gd name="connsiteX3" fmla="*/ 9525 w 38100"/>
                  <a:gd name="connsiteY3" fmla="*/ 19050 h 19050"/>
                  <a:gd name="connsiteX4" fmla="*/ 28575 w 38100"/>
                  <a:gd name="connsiteY4" fmla="*/ 19050 h 19050"/>
                  <a:gd name="connsiteX5" fmla="*/ 38100 w 38100"/>
                  <a:gd name="connsiteY5" fmla="*/ 9525 h 19050"/>
                  <a:gd name="connsiteX6" fmla="*/ 28575 w 38100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" h="19050">
                    <a:moveTo>
                      <a:pt x="28575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ubicBezTo>
                      <a:pt x="0" y="14764"/>
                      <a:pt x="4286" y="19050"/>
                      <a:pt x="9525" y="19050"/>
                    </a:cubicBezTo>
                    <a:lnTo>
                      <a:pt x="28575" y="19050"/>
                    </a:lnTo>
                    <a:cubicBezTo>
                      <a:pt x="33814" y="19050"/>
                      <a:pt x="38100" y="14764"/>
                      <a:pt x="38100" y="9525"/>
                    </a:cubicBezTo>
                    <a:cubicBezTo>
                      <a:pt x="38100" y="4286"/>
                      <a:pt x="33814" y="0"/>
                      <a:pt x="285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F41A02D-3C7D-4E08-91BF-C5D649DFDFC6}"/>
                  </a:ext>
                </a:extLst>
              </p:cNvPr>
              <p:cNvSpPr/>
              <p:nvPr/>
            </p:nvSpPr>
            <p:spPr>
              <a:xfrm>
                <a:off x="4938712" y="4029075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A117D2C5-6B28-4619-9DEE-0CCC61ABCFC0}"/>
                  </a:ext>
                </a:extLst>
              </p:cNvPr>
              <p:cNvSpPr/>
              <p:nvPr/>
            </p:nvSpPr>
            <p:spPr>
              <a:xfrm>
                <a:off x="5005387" y="3895725"/>
                <a:ext cx="133350" cy="104775"/>
              </a:xfrm>
              <a:custGeom>
                <a:avLst/>
                <a:gdLst>
                  <a:gd name="connsiteX0" fmla="*/ 123825 w 133350"/>
                  <a:gd name="connsiteY0" fmla="*/ 85725 h 104775"/>
                  <a:gd name="connsiteX1" fmla="*/ 114300 w 133350"/>
                  <a:gd name="connsiteY1" fmla="*/ 85725 h 104775"/>
                  <a:gd name="connsiteX2" fmla="*/ 114300 w 133350"/>
                  <a:gd name="connsiteY2" fmla="*/ 66675 h 104775"/>
                  <a:gd name="connsiteX3" fmla="*/ 76200 w 133350"/>
                  <a:gd name="connsiteY3" fmla="*/ 20003 h 104775"/>
                  <a:gd name="connsiteX4" fmla="*/ 76200 w 133350"/>
                  <a:gd name="connsiteY4" fmla="*/ 9525 h 104775"/>
                  <a:gd name="connsiteX5" fmla="*/ 66675 w 133350"/>
                  <a:gd name="connsiteY5" fmla="*/ 0 h 104775"/>
                  <a:gd name="connsiteX6" fmla="*/ 57150 w 133350"/>
                  <a:gd name="connsiteY6" fmla="*/ 9525 h 104775"/>
                  <a:gd name="connsiteX7" fmla="*/ 57150 w 133350"/>
                  <a:gd name="connsiteY7" fmla="*/ 20003 h 104775"/>
                  <a:gd name="connsiteX8" fmla="*/ 19050 w 133350"/>
                  <a:gd name="connsiteY8" fmla="*/ 66675 h 104775"/>
                  <a:gd name="connsiteX9" fmla="*/ 19050 w 133350"/>
                  <a:gd name="connsiteY9" fmla="*/ 85725 h 104775"/>
                  <a:gd name="connsiteX10" fmla="*/ 9525 w 133350"/>
                  <a:gd name="connsiteY10" fmla="*/ 85725 h 104775"/>
                  <a:gd name="connsiteX11" fmla="*/ 0 w 133350"/>
                  <a:gd name="connsiteY11" fmla="*/ 95250 h 104775"/>
                  <a:gd name="connsiteX12" fmla="*/ 9525 w 133350"/>
                  <a:gd name="connsiteY12" fmla="*/ 104775 h 104775"/>
                  <a:gd name="connsiteX13" fmla="*/ 123825 w 133350"/>
                  <a:gd name="connsiteY13" fmla="*/ 104775 h 104775"/>
                  <a:gd name="connsiteX14" fmla="*/ 133350 w 133350"/>
                  <a:gd name="connsiteY14" fmla="*/ 95250 h 104775"/>
                  <a:gd name="connsiteX15" fmla="*/ 123825 w 133350"/>
                  <a:gd name="connsiteY15" fmla="*/ 85725 h 104775"/>
                  <a:gd name="connsiteX16" fmla="*/ 38100 w 133350"/>
                  <a:gd name="connsiteY16" fmla="*/ 85725 h 104775"/>
                  <a:gd name="connsiteX17" fmla="*/ 38100 w 133350"/>
                  <a:gd name="connsiteY17" fmla="*/ 66675 h 104775"/>
                  <a:gd name="connsiteX18" fmla="*/ 66675 w 133350"/>
                  <a:gd name="connsiteY18" fmla="*/ 38100 h 104775"/>
                  <a:gd name="connsiteX19" fmla="*/ 95250 w 133350"/>
                  <a:gd name="connsiteY19" fmla="*/ 66675 h 104775"/>
                  <a:gd name="connsiteX20" fmla="*/ 95250 w 133350"/>
                  <a:gd name="connsiteY20" fmla="*/ 85725 h 104775"/>
                  <a:gd name="connsiteX21" fmla="*/ 38100 w 133350"/>
                  <a:gd name="connsiteY21" fmla="*/ 8572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3350" h="104775">
                    <a:moveTo>
                      <a:pt x="123825" y="85725"/>
                    </a:moveTo>
                    <a:lnTo>
                      <a:pt x="114300" y="85725"/>
                    </a:lnTo>
                    <a:lnTo>
                      <a:pt x="114300" y="66675"/>
                    </a:lnTo>
                    <a:cubicBezTo>
                      <a:pt x="114300" y="43720"/>
                      <a:pt x="97917" y="24479"/>
                      <a:pt x="76200" y="20003"/>
                    </a:cubicBezTo>
                    <a:lnTo>
                      <a:pt x="76200" y="9525"/>
                    </a:lnTo>
                    <a:cubicBezTo>
                      <a:pt x="76200" y="4286"/>
                      <a:pt x="71914" y="0"/>
                      <a:pt x="66675" y="0"/>
                    </a:cubicBezTo>
                    <a:cubicBezTo>
                      <a:pt x="61436" y="0"/>
                      <a:pt x="57150" y="4286"/>
                      <a:pt x="57150" y="9525"/>
                    </a:cubicBezTo>
                    <a:lnTo>
                      <a:pt x="57150" y="20003"/>
                    </a:lnTo>
                    <a:cubicBezTo>
                      <a:pt x="35433" y="24384"/>
                      <a:pt x="19050" y="43625"/>
                      <a:pt x="19050" y="66675"/>
                    </a:cubicBezTo>
                    <a:lnTo>
                      <a:pt x="19050" y="85725"/>
                    </a:lnTo>
                    <a:lnTo>
                      <a:pt x="9525" y="85725"/>
                    </a:lnTo>
                    <a:cubicBezTo>
                      <a:pt x="4286" y="85725"/>
                      <a:pt x="0" y="90011"/>
                      <a:pt x="0" y="95250"/>
                    </a:cubicBezTo>
                    <a:cubicBezTo>
                      <a:pt x="0" y="100489"/>
                      <a:pt x="4286" y="104775"/>
                      <a:pt x="9525" y="104775"/>
                    </a:cubicBezTo>
                    <a:lnTo>
                      <a:pt x="123825" y="104775"/>
                    </a:lnTo>
                    <a:cubicBezTo>
                      <a:pt x="129064" y="104775"/>
                      <a:pt x="133350" y="100489"/>
                      <a:pt x="133350" y="95250"/>
                    </a:cubicBezTo>
                    <a:cubicBezTo>
                      <a:pt x="133350" y="90011"/>
                      <a:pt x="129064" y="85725"/>
                      <a:pt x="123825" y="85725"/>
                    </a:cubicBezTo>
                    <a:close/>
                    <a:moveTo>
                      <a:pt x="38100" y="85725"/>
                    </a:moveTo>
                    <a:lnTo>
                      <a:pt x="38100" y="66675"/>
                    </a:lnTo>
                    <a:cubicBezTo>
                      <a:pt x="38100" y="50959"/>
                      <a:pt x="50959" y="38100"/>
                      <a:pt x="66675" y="38100"/>
                    </a:cubicBezTo>
                    <a:cubicBezTo>
                      <a:pt x="82391" y="38100"/>
                      <a:pt x="95250" y="50959"/>
                      <a:pt x="95250" y="66675"/>
                    </a:cubicBezTo>
                    <a:lnTo>
                      <a:pt x="95250" y="85725"/>
                    </a:lnTo>
                    <a:lnTo>
                      <a:pt x="38100" y="857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9927B2B-ADB8-42AA-9359-7052963D7C06}"/>
                  </a:ext>
                </a:extLst>
              </p:cNvPr>
              <p:cNvSpPr/>
              <p:nvPr/>
            </p:nvSpPr>
            <p:spPr>
              <a:xfrm>
                <a:off x="5062537" y="3848100"/>
                <a:ext cx="19050" cy="28575"/>
              </a:xfrm>
              <a:custGeom>
                <a:avLst/>
                <a:gdLst>
                  <a:gd name="connsiteX0" fmla="*/ 9525 w 19050"/>
                  <a:gd name="connsiteY0" fmla="*/ 28575 h 28575"/>
                  <a:gd name="connsiteX1" fmla="*/ 19050 w 19050"/>
                  <a:gd name="connsiteY1" fmla="*/ 19050 h 28575"/>
                  <a:gd name="connsiteX2" fmla="*/ 19050 w 19050"/>
                  <a:gd name="connsiteY2" fmla="*/ 9525 h 28575"/>
                  <a:gd name="connsiteX3" fmla="*/ 9525 w 19050"/>
                  <a:gd name="connsiteY3" fmla="*/ 0 h 28575"/>
                  <a:gd name="connsiteX4" fmla="*/ 0 w 19050"/>
                  <a:gd name="connsiteY4" fmla="*/ 9525 h 28575"/>
                  <a:gd name="connsiteX5" fmla="*/ 0 w 19050"/>
                  <a:gd name="connsiteY5" fmla="*/ 19050 h 28575"/>
                  <a:gd name="connsiteX6" fmla="*/ 9525 w 19050"/>
                  <a:gd name="connsiteY6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0" h="28575">
                    <a:moveTo>
                      <a:pt x="9525" y="28575"/>
                    </a:moveTo>
                    <a:cubicBezTo>
                      <a:pt x="14764" y="28575"/>
                      <a:pt x="19050" y="24289"/>
                      <a:pt x="19050" y="19050"/>
                    </a:cubicBezTo>
                    <a:lnTo>
                      <a:pt x="19050" y="9525"/>
                    </a:lnTo>
                    <a:cubicBezTo>
                      <a:pt x="19050" y="4286"/>
                      <a:pt x="14764" y="0"/>
                      <a:pt x="9525" y="0"/>
                    </a:cubicBezTo>
                    <a:cubicBezTo>
                      <a:pt x="4286" y="0"/>
                      <a:pt x="0" y="4286"/>
                      <a:pt x="0" y="9525"/>
                    </a:cubicBezTo>
                    <a:lnTo>
                      <a:pt x="0" y="19050"/>
                    </a:lnTo>
                    <a:cubicBezTo>
                      <a:pt x="0" y="24289"/>
                      <a:pt x="4286" y="28575"/>
                      <a:pt x="9525" y="285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B57EB554-7F4B-4C02-B9A4-8313B8CD7068}"/>
                  </a:ext>
                </a:extLst>
              </p:cNvPr>
              <p:cNvSpPr/>
              <p:nvPr/>
            </p:nvSpPr>
            <p:spPr>
              <a:xfrm>
                <a:off x="5100708" y="3867221"/>
                <a:ext cx="28527" cy="28503"/>
              </a:xfrm>
              <a:custGeom>
                <a:avLst/>
                <a:gdLst>
                  <a:gd name="connsiteX0" fmla="*/ 9454 w 28527"/>
                  <a:gd name="connsiteY0" fmla="*/ 28504 h 28503"/>
                  <a:gd name="connsiteX1" fmla="*/ 16216 w 28527"/>
                  <a:gd name="connsiteY1" fmla="*/ 25741 h 28503"/>
                  <a:gd name="connsiteX2" fmla="*/ 25741 w 28527"/>
                  <a:gd name="connsiteY2" fmla="*/ 16216 h 28503"/>
                  <a:gd name="connsiteX3" fmla="*/ 25741 w 28527"/>
                  <a:gd name="connsiteY3" fmla="*/ 2786 h 28503"/>
                  <a:gd name="connsiteX4" fmla="*/ 12311 w 28527"/>
                  <a:gd name="connsiteY4" fmla="*/ 2786 h 28503"/>
                  <a:gd name="connsiteX5" fmla="*/ 2786 w 28527"/>
                  <a:gd name="connsiteY5" fmla="*/ 12311 h 28503"/>
                  <a:gd name="connsiteX6" fmla="*/ 2786 w 28527"/>
                  <a:gd name="connsiteY6" fmla="*/ 25741 h 28503"/>
                  <a:gd name="connsiteX7" fmla="*/ 9454 w 28527"/>
                  <a:gd name="connsiteY7" fmla="*/ 28504 h 2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27" h="28503">
                    <a:moveTo>
                      <a:pt x="9454" y="28504"/>
                    </a:moveTo>
                    <a:cubicBezTo>
                      <a:pt x="11930" y="28504"/>
                      <a:pt x="14311" y="27551"/>
                      <a:pt x="16216" y="25741"/>
                    </a:cubicBezTo>
                    <a:lnTo>
                      <a:pt x="25741" y="16216"/>
                    </a:lnTo>
                    <a:cubicBezTo>
                      <a:pt x="29456" y="12502"/>
                      <a:pt x="29456" y="6501"/>
                      <a:pt x="25741" y="2786"/>
                    </a:cubicBezTo>
                    <a:cubicBezTo>
                      <a:pt x="22027" y="-929"/>
                      <a:pt x="16026" y="-929"/>
                      <a:pt x="12311" y="2786"/>
                    </a:cubicBezTo>
                    <a:lnTo>
                      <a:pt x="2786" y="12311"/>
                    </a:lnTo>
                    <a:cubicBezTo>
                      <a:pt x="-929" y="16026"/>
                      <a:pt x="-929" y="22027"/>
                      <a:pt x="2786" y="25741"/>
                    </a:cubicBezTo>
                    <a:cubicBezTo>
                      <a:pt x="4596" y="27551"/>
                      <a:pt x="6977" y="28504"/>
                      <a:pt x="9454" y="285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D4BD76F-212A-4DBE-B982-9D1070FEF65D}"/>
                  </a:ext>
                </a:extLst>
              </p:cNvPr>
              <p:cNvSpPr/>
              <p:nvPr/>
            </p:nvSpPr>
            <p:spPr>
              <a:xfrm>
                <a:off x="5014983" y="3867221"/>
                <a:ext cx="28527" cy="28503"/>
              </a:xfrm>
              <a:custGeom>
                <a:avLst/>
                <a:gdLst>
                  <a:gd name="connsiteX0" fmla="*/ 12216 w 28527"/>
                  <a:gd name="connsiteY0" fmla="*/ 25741 h 28503"/>
                  <a:gd name="connsiteX1" fmla="*/ 18979 w 28527"/>
                  <a:gd name="connsiteY1" fmla="*/ 28504 h 28503"/>
                  <a:gd name="connsiteX2" fmla="*/ 25741 w 28527"/>
                  <a:gd name="connsiteY2" fmla="*/ 25741 h 28503"/>
                  <a:gd name="connsiteX3" fmla="*/ 25741 w 28527"/>
                  <a:gd name="connsiteY3" fmla="*/ 12311 h 28503"/>
                  <a:gd name="connsiteX4" fmla="*/ 16216 w 28527"/>
                  <a:gd name="connsiteY4" fmla="*/ 2786 h 28503"/>
                  <a:gd name="connsiteX5" fmla="*/ 2786 w 28527"/>
                  <a:gd name="connsiteY5" fmla="*/ 2786 h 28503"/>
                  <a:gd name="connsiteX6" fmla="*/ 2786 w 28527"/>
                  <a:gd name="connsiteY6" fmla="*/ 16216 h 28503"/>
                  <a:gd name="connsiteX7" fmla="*/ 12216 w 28527"/>
                  <a:gd name="connsiteY7" fmla="*/ 25741 h 28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27" h="28503">
                    <a:moveTo>
                      <a:pt x="12216" y="25741"/>
                    </a:moveTo>
                    <a:cubicBezTo>
                      <a:pt x="14121" y="27646"/>
                      <a:pt x="16502" y="28504"/>
                      <a:pt x="18979" y="28504"/>
                    </a:cubicBezTo>
                    <a:cubicBezTo>
                      <a:pt x="21455" y="28504"/>
                      <a:pt x="23836" y="27551"/>
                      <a:pt x="25741" y="25741"/>
                    </a:cubicBezTo>
                    <a:cubicBezTo>
                      <a:pt x="29456" y="22027"/>
                      <a:pt x="29456" y="16026"/>
                      <a:pt x="25741" y="12311"/>
                    </a:cubicBezTo>
                    <a:lnTo>
                      <a:pt x="16216" y="2786"/>
                    </a:lnTo>
                    <a:cubicBezTo>
                      <a:pt x="12502" y="-929"/>
                      <a:pt x="6501" y="-929"/>
                      <a:pt x="2786" y="2786"/>
                    </a:cubicBezTo>
                    <a:cubicBezTo>
                      <a:pt x="-929" y="6501"/>
                      <a:pt x="-929" y="12502"/>
                      <a:pt x="2786" y="16216"/>
                    </a:cubicBezTo>
                    <a:lnTo>
                      <a:pt x="12216" y="257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99706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 descr="图片包含 户外, 围栏, 建筑, 船&#10;&#10;描述已自动生成">
            <a:extLst>
              <a:ext uri="{FF2B5EF4-FFF2-40B4-BE49-F238E27FC236}">
                <a16:creationId xmlns:a16="http://schemas.microsoft.com/office/drawing/2014/main" id="{18E09305-6523-4EF0-884C-61A920C83E1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2" name="图片 21" descr="雪山上的风景&#10;&#10;描述已自动生成">
            <a:extLst>
              <a:ext uri="{FF2B5EF4-FFF2-40B4-BE49-F238E27FC236}">
                <a16:creationId xmlns:a16="http://schemas.microsoft.com/office/drawing/2014/main" id="{B3D66DC0-B1ED-4750-ABDF-56032986B0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095"/>
            <a:ext cx="12192000" cy="6851905"/>
          </a:xfrm>
          <a:custGeom>
            <a:avLst/>
            <a:gdLst>
              <a:gd name="connsiteX0" fmla="*/ 0 w 12192000"/>
              <a:gd name="connsiteY0" fmla="*/ 0 h 6851905"/>
              <a:gd name="connsiteX1" fmla="*/ 12192000 w 12192000"/>
              <a:gd name="connsiteY1" fmla="*/ 0 h 6851905"/>
              <a:gd name="connsiteX2" fmla="*/ 12192000 w 12192000"/>
              <a:gd name="connsiteY2" fmla="*/ 6851905 h 6851905"/>
              <a:gd name="connsiteX3" fmla="*/ 0 w 12192000"/>
              <a:gd name="connsiteY3" fmla="*/ 6851905 h 685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1905">
                <a:moveTo>
                  <a:pt x="0" y="0"/>
                </a:moveTo>
                <a:lnTo>
                  <a:pt x="12192000" y="0"/>
                </a:lnTo>
                <a:lnTo>
                  <a:pt x="12192000" y="6851905"/>
                </a:lnTo>
                <a:lnTo>
                  <a:pt x="0" y="6851905"/>
                </a:lnTo>
                <a:close/>
              </a:path>
            </a:pathLst>
          </a:cu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A926A51-36CB-4B57-BC3D-3DC5338ED6AF}"/>
              </a:ext>
            </a:extLst>
          </p:cNvPr>
          <p:cNvSpPr/>
          <p:nvPr/>
        </p:nvSpPr>
        <p:spPr>
          <a:xfrm>
            <a:off x="265046" y="2"/>
            <a:ext cx="11926955" cy="6857999"/>
          </a:xfrm>
          <a:custGeom>
            <a:avLst/>
            <a:gdLst>
              <a:gd name="connsiteX0" fmla="*/ 11926955 w 11926955"/>
              <a:gd name="connsiteY0" fmla="*/ 0 h 6857999"/>
              <a:gd name="connsiteX1" fmla="*/ 11926955 w 11926955"/>
              <a:gd name="connsiteY1" fmla="*/ 6857999 h 6857999"/>
              <a:gd name="connsiteX2" fmla="*/ 0 w 11926955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6955" h="6857999">
                <a:moveTo>
                  <a:pt x="11926955" y="0"/>
                </a:moveTo>
                <a:lnTo>
                  <a:pt x="11926955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F7DB1C9-1968-489D-9FE3-A3AFC7B1CAA5}"/>
              </a:ext>
            </a:extLst>
          </p:cNvPr>
          <p:cNvSpPr txBox="1"/>
          <p:nvPr/>
        </p:nvSpPr>
        <p:spPr>
          <a:xfrm>
            <a:off x="6461344" y="3939640"/>
            <a:ext cx="52265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感谢观看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873A432-3600-4AC4-B1FE-BB04FA1E0A18}"/>
              </a:ext>
            </a:extLst>
          </p:cNvPr>
          <p:cNvSpPr txBox="1"/>
          <p:nvPr/>
        </p:nvSpPr>
        <p:spPr>
          <a:xfrm>
            <a:off x="6997762" y="3429000"/>
            <a:ext cx="45449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用户运营部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4DBDF34-BD3E-4E7D-AAE4-BC6AF3237EDC}"/>
              </a:ext>
            </a:extLst>
          </p:cNvPr>
          <p:cNvSpPr txBox="1"/>
          <p:nvPr/>
        </p:nvSpPr>
        <p:spPr>
          <a:xfrm>
            <a:off x="7850006" y="5814525"/>
            <a:ext cx="1243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汇报人丨稿小定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3CC27C3-2280-457B-AC89-0B49F225437A}"/>
              </a:ext>
            </a:extLst>
          </p:cNvPr>
          <p:cNvSpPr txBox="1"/>
          <p:nvPr/>
        </p:nvSpPr>
        <p:spPr>
          <a:xfrm>
            <a:off x="10134615" y="5814525"/>
            <a:ext cx="14955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时间丨</a:t>
            </a:r>
            <a:r>
              <a:rPr lang="en-US" altLang="zh-CN" sz="12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20XX.5.20</a:t>
            </a:r>
            <a:endParaRPr lang="zh-CN" altLang="en-US" sz="12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grpSp>
        <p:nvGrpSpPr>
          <p:cNvPr id="51" name="图形 2">
            <a:extLst>
              <a:ext uri="{FF2B5EF4-FFF2-40B4-BE49-F238E27FC236}">
                <a16:creationId xmlns:a16="http://schemas.microsoft.com/office/drawing/2014/main" id="{8177F896-F918-413B-BEB9-D6B2B418D760}"/>
              </a:ext>
            </a:extLst>
          </p:cNvPr>
          <p:cNvGrpSpPr/>
          <p:nvPr/>
        </p:nvGrpSpPr>
        <p:grpSpPr>
          <a:xfrm>
            <a:off x="9825517" y="5824867"/>
            <a:ext cx="241074" cy="241074"/>
            <a:chOff x="4843462" y="2171700"/>
            <a:chExt cx="304800" cy="304800"/>
          </a:xfrm>
          <a:solidFill>
            <a:schemeClr val="bg1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5E9C3BE-3439-49EA-97AB-4C927E6700DD}"/>
                </a:ext>
              </a:extLst>
            </p:cNvPr>
            <p:cNvSpPr/>
            <p:nvPr/>
          </p:nvSpPr>
          <p:spPr>
            <a:xfrm>
              <a:off x="4843462" y="2171700"/>
              <a:ext cx="304800" cy="304800"/>
            </a:xfrm>
            <a:custGeom>
              <a:avLst/>
              <a:gdLst>
                <a:gd name="connsiteX0" fmla="*/ 303467 w 304800"/>
                <a:gd name="connsiteY0" fmla="*/ 132017 h 304800"/>
                <a:gd name="connsiteX1" fmla="*/ 294704 w 304800"/>
                <a:gd name="connsiteY1" fmla="*/ 97536 h 304800"/>
                <a:gd name="connsiteX2" fmla="*/ 284512 w 304800"/>
                <a:gd name="connsiteY2" fmla="*/ 76295 h 304800"/>
                <a:gd name="connsiteX3" fmla="*/ 271463 w 304800"/>
                <a:gd name="connsiteY3" fmla="*/ 72771 h 304800"/>
                <a:gd name="connsiteX4" fmla="*/ 267938 w 304800"/>
                <a:gd name="connsiteY4" fmla="*/ 85820 h 304800"/>
                <a:gd name="connsiteX5" fmla="*/ 276797 w 304800"/>
                <a:gd name="connsiteY5" fmla="*/ 104394 h 304800"/>
                <a:gd name="connsiteX6" fmla="*/ 284512 w 304800"/>
                <a:gd name="connsiteY6" fmla="*/ 134493 h 304800"/>
                <a:gd name="connsiteX7" fmla="*/ 285750 w 304800"/>
                <a:gd name="connsiteY7" fmla="*/ 152400 h 304800"/>
                <a:gd name="connsiteX8" fmla="*/ 152400 w 304800"/>
                <a:gd name="connsiteY8" fmla="*/ 285750 h 304800"/>
                <a:gd name="connsiteX9" fmla="*/ 19050 w 304800"/>
                <a:gd name="connsiteY9" fmla="*/ 152400 h 304800"/>
                <a:gd name="connsiteX10" fmla="*/ 152400 w 304800"/>
                <a:gd name="connsiteY10" fmla="*/ 19050 h 304800"/>
                <a:gd name="connsiteX11" fmla="*/ 218980 w 304800"/>
                <a:gd name="connsiteY11" fmla="*/ 36862 h 304800"/>
                <a:gd name="connsiteX12" fmla="*/ 232029 w 304800"/>
                <a:gd name="connsiteY12" fmla="*/ 33338 h 304800"/>
                <a:gd name="connsiteX13" fmla="*/ 228505 w 304800"/>
                <a:gd name="connsiteY13" fmla="*/ 20288 h 304800"/>
                <a:gd name="connsiteX14" fmla="*/ 152400 w 304800"/>
                <a:gd name="connsiteY14" fmla="*/ 0 h 304800"/>
                <a:gd name="connsiteX15" fmla="*/ 0 w 304800"/>
                <a:gd name="connsiteY15" fmla="*/ 152400 h 304800"/>
                <a:gd name="connsiteX16" fmla="*/ 152400 w 304800"/>
                <a:gd name="connsiteY16" fmla="*/ 304800 h 304800"/>
                <a:gd name="connsiteX17" fmla="*/ 304800 w 304800"/>
                <a:gd name="connsiteY17" fmla="*/ 152400 h 304800"/>
                <a:gd name="connsiteX18" fmla="*/ 303467 w 304800"/>
                <a:gd name="connsiteY18" fmla="*/ 132017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4800" h="304800">
                  <a:moveTo>
                    <a:pt x="303467" y="132017"/>
                  </a:moveTo>
                  <a:cubicBezTo>
                    <a:pt x="301847" y="120206"/>
                    <a:pt x="298895" y="108585"/>
                    <a:pt x="294704" y="97536"/>
                  </a:cubicBezTo>
                  <a:cubicBezTo>
                    <a:pt x="291846" y="90202"/>
                    <a:pt x="288512" y="83058"/>
                    <a:pt x="284512" y="76295"/>
                  </a:cubicBezTo>
                  <a:cubicBezTo>
                    <a:pt x="281845" y="71723"/>
                    <a:pt x="276035" y="70199"/>
                    <a:pt x="271463" y="72771"/>
                  </a:cubicBezTo>
                  <a:cubicBezTo>
                    <a:pt x="266891" y="75438"/>
                    <a:pt x="265367" y="81248"/>
                    <a:pt x="267938" y="85820"/>
                  </a:cubicBezTo>
                  <a:cubicBezTo>
                    <a:pt x="271367" y="91726"/>
                    <a:pt x="274320" y="98012"/>
                    <a:pt x="276797" y="104394"/>
                  </a:cubicBezTo>
                  <a:cubicBezTo>
                    <a:pt x="280511" y="114014"/>
                    <a:pt x="283083" y="124206"/>
                    <a:pt x="284512" y="134493"/>
                  </a:cubicBezTo>
                  <a:cubicBezTo>
                    <a:pt x="285369" y="140399"/>
                    <a:pt x="285750" y="146399"/>
                    <a:pt x="285750" y="152400"/>
                  </a:cubicBezTo>
                  <a:cubicBezTo>
                    <a:pt x="285750" y="225933"/>
                    <a:pt x="225933" y="285750"/>
                    <a:pt x="152400" y="285750"/>
                  </a:cubicBezTo>
                  <a:cubicBezTo>
                    <a:pt x="78867" y="285750"/>
                    <a:pt x="19050" y="225933"/>
                    <a:pt x="19050" y="152400"/>
                  </a:cubicBezTo>
                  <a:cubicBezTo>
                    <a:pt x="19050" y="78867"/>
                    <a:pt x="78867" y="19050"/>
                    <a:pt x="152400" y="19050"/>
                  </a:cubicBezTo>
                  <a:cubicBezTo>
                    <a:pt x="175831" y="19050"/>
                    <a:pt x="198787" y="25146"/>
                    <a:pt x="218980" y="36862"/>
                  </a:cubicBezTo>
                  <a:cubicBezTo>
                    <a:pt x="223552" y="39434"/>
                    <a:pt x="229362" y="37910"/>
                    <a:pt x="232029" y="33338"/>
                  </a:cubicBezTo>
                  <a:cubicBezTo>
                    <a:pt x="234696" y="28766"/>
                    <a:pt x="233077" y="22955"/>
                    <a:pt x="228505" y="20288"/>
                  </a:cubicBezTo>
                  <a:cubicBezTo>
                    <a:pt x="205454" y="7049"/>
                    <a:pt x="179165" y="0"/>
                    <a:pt x="152400" y="0"/>
                  </a:cubicBezTo>
                  <a:cubicBezTo>
                    <a:pt x="68390" y="0"/>
                    <a:pt x="0" y="68390"/>
                    <a:pt x="0" y="152400"/>
                  </a:cubicBezTo>
                  <a:cubicBezTo>
                    <a:pt x="0" y="236411"/>
                    <a:pt x="68390" y="304800"/>
                    <a:pt x="152400" y="304800"/>
                  </a:cubicBezTo>
                  <a:cubicBezTo>
                    <a:pt x="236411" y="304800"/>
                    <a:pt x="304800" y="236411"/>
                    <a:pt x="304800" y="152400"/>
                  </a:cubicBezTo>
                  <a:cubicBezTo>
                    <a:pt x="304800" y="145542"/>
                    <a:pt x="304324" y="138684"/>
                    <a:pt x="303467" y="1320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AE04EB7-1B32-4CBD-9953-9FAD2B4A73FC}"/>
                </a:ext>
              </a:extLst>
            </p:cNvPr>
            <p:cNvSpPr/>
            <p:nvPr/>
          </p:nvSpPr>
          <p:spPr>
            <a:xfrm>
              <a:off x="4910137" y="2257425"/>
              <a:ext cx="76200" cy="133350"/>
            </a:xfrm>
            <a:custGeom>
              <a:avLst/>
              <a:gdLst>
                <a:gd name="connsiteX0" fmla="*/ 1619 w 76200"/>
                <a:gd name="connsiteY0" fmla="*/ 118586 h 133350"/>
                <a:gd name="connsiteX1" fmla="*/ 1143 w 76200"/>
                <a:gd name="connsiteY1" fmla="*/ 128397 h 133350"/>
                <a:gd name="connsiteX2" fmla="*/ 9525 w 76200"/>
                <a:gd name="connsiteY2" fmla="*/ 133350 h 133350"/>
                <a:gd name="connsiteX3" fmla="*/ 66675 w 76200"/>
                <a:gd name="connsiteY3" fmla="*/ 133350 h 133350"/>
                <a:gd name="connsiteX4" fmla="*/ 76200 w 76200"/>
                <a:gd name="connsiteY4" fmla="*/ 123825 h 133350"/>
                <a:gd name="connsiteX5" fmla="*/ 66675 w 76200"/>
                <a:gd name="connsiteY5" fmla="*/ 114300 h 133350"/>
                <a:gd name="connsiteX6" fmla="*/ 29528 w 76200"/>
                <a:gd name="connsiteY6" fmla="*/ 114300 h 133350"/>
                <a:gd name="connsiteX7" fmla="*/ 33433 w 76200"/>
                <a:gd name="connsiteY7" fmla="*/ 109919 h 133350"/>
                <a:gd name="connsiteX8" fmla="*/ 75438 w 76200"/>
                <a:gd name="connsiteY8" fmla="*/ 38576 h 133350"/>
                <a:gd name="connsiteX9" fmla="*/ 64770 w 76200"/>
                <a:gd name="connsiteY9" fmla="*/ 10763 h 133350"/>
                <a:gd name="connsiteX10" fmla="*/ 38100 w 76200"/>
                <a:gd name="connsiteY10" fmla="*/ 0 h 133350"/>
                <a:gd name="connsiteX11" fmla="*/ 0 w 76200"/>
                <a:gd name="connsiteY11" fmla="*/ 38100 h 133350"/>
                <a:gd name="connsiteX12" fmla="*/ 9525 w 76200"/>
                <a:gd name="connsiteY12" fmla="*/ 47625 h 133350"/>
                <a:gd name="connsiteX13" fmla="*/ 19050 w 76200"/>
                <a:gd name="connsiteY13" fmla="*/ 38100 h 133350"/>
                <a:gd name="connsiteX14" fmla="*/ 38100 w 76200"/>
                <a:gd name="connsiteY14" fmla="*/ 19050 h 133350"/>
                <a:gd name="connsiteX15" fmla="*/ 51340 w 76200"/>
                <a:gd name="connsiteY15" fmla="*/ 24479 h 133350"/>
                <a:gd name="connsiteX16" fmla="*/ 56293 w 76200"/>
                <a:gd name="connsiteY16" fmla="*/ 38576 h 133350"/>
                <a:gd name="connsiteX17" fmla="*/ 19050 w 76200"/>
                <a:gd name="connsiteY17" fmla="*/ 97250 h 133350"/>
                <a:gd name="connsiteX18" fmla="*/ 1619 w 76200"/>
                <a:gd name="connsiteY18" fmla="*/ 11858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6200" h="133350">
                  <a:moveTo>
                    <a:pt x="1619" y="118586"/>
                  </a:moveTo>
                  <a:cubicBezTo>
                    <a:pt x="-286" y="121539"/>
                    <a:pt x="-476" y="125254"/>
                    <a:pt x="1143" y="128397"/>
                  </a:cubicBezTo>
                  <a:cubicBezTo>
                    <a:pt x="2762" y="131445"/>
                    <a:pt x="6001" y="133350"/>
                    <a:pt x="9525" y="133350"/>
                  </a:cubicBezTo>
                  <a:lnTo>
                    <a:pt x="66675" y="133350"/>
                  </a:lnTo>
                  <a:cubicBezTo>
                    <a:pt x="71914" y="133350"/>
                    <a:pt x="76200" y="129064"/>
                    <a:pt x="76200" y="123825"/>
                  </a:cubicBezTo>
                  <a:cubicBezTo>
                    <a:pt x="76200" y="118586"/>
                    <a:pt x="71914" y="114300"/>
                    <a:pt x="66675" y="114300"/>
                  </a:cubicBezTo>
                  <a:lnTo>
                    <a:pt x="29528" y="114300"/>
                  </a:lnTo>
                  <a:cubicBezTo>
                    <a:pt x="30766" y="112871"/>
                    <a:pt x="32099" y="111443"/>
                    <a:pt x="33433" y="109919"/>
                  </a:cubicBezTo>
                  <a:cubicBezTo>
                    <a:pt x="52102" y="88773"/>
                    <a:pt x="75438" y="62389"/>
                    <a:pt x="75438" y="38576"/>
                  </a:cubicBezTo>
                  <a:cubicBezTo>
                    <a:pt x="75438" y="27337"/>
                    <a:pt x="71628" y="17526"/>
                    <a:pt x="64770" y="10763"/>
                  </a:cubicBezTo>
                  <a:cubicBezTo>
                    <a:pt x="57626" y="3905"/>
                    <a:pt x="47911" y="0"/>
                    <a:pt x="38100" y="0"/>
                  </a:cubicBezTo>
                  <a:cubicBezTo>
                    <a:pt x="17050" y="0"/>
                    <a:pt x="0" y="17050"/>
                    <a:pt x="0" y="38100"/>
                  </a:cubicBezTo>
                  <a:cubicBezTo>
                    <a:pt x="0" y="43339"/>
                    <a:pt x="4286" y="47625"/>
                    <a:pt x="9525" y="47625"/>
                  </a:cubicBezTo>
                  <a:cubicBezTo>
                    <a:pt x="14764" y="47625"/>
                    <a:pt x="19050" y="43339"/>
                    <a:pt x="19050" y="38100"/>
                  </a:cubicBezTo>
                  <a:cubicBezTo>
                    <a:pt x="19050" y="27622"/>
                    <a:pt x="27622" y="19050"/>
                    <a:pt x="38100" y="19050"/>
                  </a:cubicBezTo>
                  <a:cubicBezTo>
                    <a:pt x="43053" y="19050"/>
                    <a:pt x="47816" y="21050"/>
                    <a:pt x="51340" y="24479"/>
                  </a:cubicBezTo>
                  <a:cubicBezTo>
                    <a:pt x="54483" y="27527"/>
                    <a:pt x="56293" y="32576"/>
                    <a:pt x="56293" y="38576"/>
                  </a:cubicBezTo>
                  <a:cubicBezTo>
                    <a:pt x="56293" y="55150"/>
                    <a:pt x="34766" y="79534"/>
                    <a:pt x="19050" y="97250"/>
                  </a:cubicBezTo>
                  <a:cubicBezTo>
                    <a:pt x="11811" y="105537"/>
                    <a:pt x="5524" y="112681"/>
                    <a:pt x="1619" y="1185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3DD6AEF-2301-4EC7-9FF7-1B069C4F8133}"/>
                </a:ext>
              </a:extLst>
            </p:cNvPr>
            <p:cNvSpPr/>
            <p:nvPr/>
          </p:nvSpPr>
          <p:spPr>
            <a:xfrm>
              <a:off x="4995888" y="2257425"/>
              <a:ext cx="95223" cy="133350"/>
            </a:xfrm>
            <a:custGeom>
              <a:avLst/>
              <a:gdLst>
                <a:gd name="connsiteX0" fmla="*/ 76173 w 95223"/>
                <a:gd name="connsiteY0" fmla="*/ 9525 h 133350"/>
                <a:gd name="connsiteX1" fmla="*/ 66648 w 95223"/>
                <a:gd name="connsiteY1" fmla="*/ 0 h 133350"/>
                <a:gd name="connsiteX2" fmla="*/ 47598 w 95223"/>
                <a:gd name="connsiteY2" fmla="*/ 0 h 133350"/>
                <a:gd name="connsiteX3" fmla="*/ 38930 w 95223"/>
                <a:gd name="connsiteY3" fmla="*/ 5620 h 133350"/>
                <a:gd name="connsiteX4" fmla="*/ 830 w 95223"/>
                <a:gd name="connsiteY4" fmla="*/ 91345 h 133350"/>
                <a:gd name="connsiteX5" fmla="*/ 1592 w 95223"/>
                <a:gd name="connsiteY5" fmla="*/ 100394 h 133350"/>
                <a:gd name="connsiteX6" fmla="*/ 9498 w 95223"/>
                <a:gd name="connsiteY6" fmla="*/ 104775 h 133350"/>
                <a:gd name="connsiteX7" fmla="*/ 57123 w 95223"/>
                <a:gd name="connsiteY7" fmla="*/ 104775 h 133350"/>
                <a:gd name="connsiteX8" fmla="*/ 57123 w 95223"/>
                <a:gd name="connsiteY8" fmla="*/ 123825 h 133350"/>
                <a:gd name="connsiteX9" fmla="*/ 66648 w 95223"/>
                <a:gd name="connsiteY9" fmla="*/ 133350 h 133350"/>
                <a:gd name="connsiteX10" fmla="*/ 76173 w 95223"/>
                <a:gd name="connsiteY10" fmla="*/ 123825 h 133350"/>
                <a:gd name="connsiteX11" fmla="*/ 76173 w 95223"/>
                <a:gd name="connsiteY11" fmla="*/ 104775 h 133350"/>
                <a:gd name="connsiteX12" fmla="*/ 85698 w 95223"/>
                <a:gd name="connsiteY12" fmla="*/ 104775 h 133350"/>
                <a:gd name="connsiteX13" fmla="*/ 95223 w 95223"/>
                <a:gd name="connsiteY13" fmla="*/ 95250 h 133350"/>
                <a:gd name="connsiteX14" fmla="*/ 85698 w 95223"/>
                <a:gd name="connsiteY14" fmla="*/ 85725 h 133350"/>
                <a:gd name="connsiteX15" fmla="*/ 76173 w 95223"/>
                <a:gd name="connsiteY15" fmla="*/ 85725 h 133350"/>
                <a:gd name="connsiteX16" fmla="*/ 76173 w 95223"/>
                <a:gd name="connsiteY16" fmla="*/ 9525 h 133350"/>
                <a:gd name="connsiteX17" fmla="*/ 57123 w 95223"/>
                <a:gd name="connsiteY17" fmla="*/ 85725 h 133350"/>
                <a:gd name="connsiteX18" fmla="*/ 24167 w 95223"/>
                <a:gd name="connsiteY18" fmla="*/ 85725 h 133350"/>
                <a:gd name="connsiteX19" fmla="*/ 53789 w 95223"/>
                <a:gd name="connsiteY19" fmla="*/ 19050 h 133350"/>
                <a:gd name="connsiteX20" fmla="*/ 57123 w 95223"/>
                <a:gd name="connsiteY20" fmla="*/ 19050 h 133350"/>
                <a:gd name="connsiteX21" fmla="*/ 57123 w 95223"/>
                <a:gd name="connsiteY21" fmla="*/ 857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5223" h="133350">
                  <a:moveTo>
                    <a:pt x="76173" y="9525"/>
                  </a:moveTo>
                  <a:cubicBezTo>
                    <a:pt x="76173" y="4286"/>
                    <a:pt x="71887" y="0"/>
                    <a:pt x="66648" y="0"/>
                  </a:cubicBezTo>
                  <a:lnTo>
                    <a:pt x="47598" y="0"/>
                  </a:lnTo>
                  <a:cubicBezTo>
                    <a:pt x="43788" y="0"/>
                    <a:pt x="40454" y="2191"/>
                    <a:pt x="38930" y="5620"/>
                  </a:cubicBezTo>
                  <a:lnTo>
                    <a:pt x="830" y="91345"/>
                  </a:lnTo>
                  <a:cubicBezTo>
                    <a:pt x="-503" y="94298"/>
                    <a:pt x="-217" y="97727"/>
                    <a:pt x="1592" y="100394"/>
                  </a:cubicBezTo>
                  <a:cubicBezTo>
                    <a:pt x="3307" y="103156"/>
                    <a:pt x="6260" y="104775"/>
                    <a:pt x="9498" y="104775"/>
                  </a:cubicBezTo>
                  <a:lnTo>
                    <a:pt x="57123" y="104775"/>
                  </a:lnTo>
                  <a:lnTo>
                    <a:pt x="57123" y="123825"/>
                  </a:lnTo>
                  <a:cubicBezTo>
                    <a:pt x="57123" y="129064"/>
                    <a:pt x="61409" y="133350"/>
                    <a:pt x="66648" y="133350"/>
                  </a:cubicBezTo>
                  <a:cubicBezTo>
                    <a:pt x="71887" y="133350"/>
                    <a:pt x="76173" y="129064"/>
                    <a:pt x="76173" y="123825"/>
                  </a:cubicBezTo>
                  <a:lnTo>
                    <a:pt x="76173" y="104775"/>
                  </a:lnTo>
                  <a:lnTo>
                    <a:pt x="85698" y="104775"/>
                  </a:lnTo>
                  <a:cubicBezTo>
                    <a:pt x="90937" y="104775"/>
                    <a:pt x="95223" y="100489"/>
                    <a:pt x="95223" y="95250"/>
                  </a:cubicBezTo>
                  <a:cubicBezTo>
                    <a:pt x="95223" y="90011"/>
                    <a:pt x="90937" y="85725"/>
                    <a:pt x="85698" y="85725"/>
                  </a:cubicBezTo>
                  <a:lnTo>
                    <a:pt x="76173" y="85725"/>
                  </a:lnTo>
                  <a:lnTo>
                    <a:pt x="76173" y="9525"/>
                  </a:lnTo>
                  <a:close/>
                  <a:moveTo>
                    <a:pt x="57123" y="85725"/>
                  </a:moveTo>
                  <a:lnTo>
                    <a:pt x="24167" y="85725"/>
                  </a:lnTo>
                  <a:lnTo>
                    <a:pt x="53789" y="19050"/>
                  </a:lnTo>
                  <a:lnTo>
                    <a:pt x="57123" y="19050"/>
                  </a:lnTo>
                  <a:lnTo>
                    <a:pt x="5712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图形 2">
            <a:extLst>
              <a:ext uri="{FF2B5EF4-FFF2-40B4-BE49-F238E27FC236}">
                <a16:creationId xmlns:a16="http://schemas.microsoft.com/office/drawing/2014/main" id="{E970C97F-B2AC-4E02-8189-E782F3D930AA}"/>
              </a:ext>
            </a:extLst>
          </p:cNvPr>
          <p:cNvGrpSpPr/>
          <p:nvPr/>
        </p:nvGrpSpPr>
        <p:grpSpPr>
          <a:xfrm>
            <a:off x="7562713" y="5802000"/>
            <a:ext cx="241074" cy="241073"/>
            <a:chOff x="6500812" y="2171700"/>
            <a:chExt cx="304800" cy="304799"/>
          </a:xfrm>
          <a:solidFill>
            <a:schemeClr val="bg1"/>
          </a:soli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6E0F91E-7982-4ED3-8DF5-1D67BE7ADBC7}"/>
                </a:ext>
              </a:extLst>
            </p:cNvPr>
            <p:cNvSpPr/>
            <p:nvPr/>
          </p:nvSpPr>
          <p:spPr>
            <a:xfrm>
              <a:off x="6610349" y="2171700"/>
              <a:ext cx="85725" cy="104775"/>
            </a:xfrm>
            <a:custGeom>
              <a:avLst/>
              <a:gdLst>
                <a:gd name="connsiteX0" fmla="*/ 42863 w 85725"/>
                <a:gd name="connsiteY0" fmla="*/ 104775 h 104775"/>
                <a:gd name="connsiteX1" fmla="*/ 85725 w 85725"/>
                <a:gd name="connsiteY1" fmla="*/ 46292 h 104775"/>
                <a:gd name="connsiteX2" fmla="*/ 42863 w 85725"/>
                <a:gd name="connsiteY2" fmla="*/ 0 h 104775"/>
                <a:gd name="connsiteX3" fmla="*/ 0 w 85725"/>
                <a:gd name="connsiteY3" fmla="*/ 46292 h 104775"/>
                <a:gd name="connsiteX4" fmla="*/ 42863 w 85725"/>
                <a:gd name="connsiteY4" fmla="*/ 104775 h 104775"/>
                <a:gd name="connsiteX5" fmla="*/ 42863 w 85725"/>
                <a:gd name="connsiteY5" fmla="*/ 19050 h 104775"/>
                <a:gd name="connsiteX6" fmla="*/ 66675 w 85725"/>
                <a:gd name="connsiteY6" fmla="*/ 46292 h 104775"/>
                <a:gd name="connsiteX7" fmla="*/ 42863 w 85725"/>
                <a:gd name="connsiteY7" fmla="*/ 85725 h 104775"/>
                <a:gd name="connsiteX8" fmla="*/ 19050 w 85725"/>
                <a:gd name="connsiteY8" fmla="*/ 46292 h 104775"/>
                <a:gd name="connsiteX9" fmla="*/ 42863 w 85725"/>
                <a:gd name="connsiteY9" fmla="*/ 19050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725" h="104775">
                  <a:moveTo>
                    <a:pt x="42863" y="104775"/>
                  </a:moveTo>
                  <a:cubicBezTo>
                    <a:pt x="66866" y="104775"/>
                    <a:pt x="85725" y="79058"/>
                    <a:pt x="85725" y="46292"/>
                  </a:cubicBezTo>
                  <a:cubicBezTo>
                    <a:pt x="85725" y="17336"/>
                    <a:pt x="69723" y="0"/>
                    <a:pt x="42863" y="0"/>
                  </a:cubicBezTo>
                  <a:cubicBezTo>
                    <a:pt x="16002" y="0"/>
                    <a:pt x="0" y="17336"/>
                    <a:pt x="0" y="46292"/>
                  </a:cubicBezTo>
                  <a:cubicBezTo>
                    <a:pt x="0" y="79058"/>
                    <a:pt x="18859" y="104775"/>
                    <a:pt x="42863" y="104775"/>
                  </a:cubicBezTo>
                  <a:close/>
                  <a:moveTo>
                    <a:pt x="42863" y="19050"/>
                  </a:moveTo>
                  <a:cubicBezTo>
                    <a:pt x="59150" y="19050"/>
                    <a:pt x="66675" y="27718"/>
                    <a:pt x="66675" y="46292"/>
                  </a:cubicBezTo>
                  <a:cubicBezTo>
                    <a:pt x="66675" y="67628"/>
                    <a:pt x="55817" y="85725"/>
                    <a:pt x="42863" y="85725"/>
                  </a:cubicBezTo>
                  <a:cubicBezTo>
                    <a:pt x="29908" y="85725"/>
                    <a:pt x="19050" y="67628"/>
                    <a:pt x="19050" y="46292"/>
                  </a:cubicBezTo>
                  <a:cubicBezTo>
                    <a:pt x="19050" y="27718"/>
                    <a:pt x="26575" y="19050"/>
                    <a:pt x="42863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B5022EA-86AC-49D1-B74B-6A3899B67E2D}"/>
                </a:ext>
              </a:extLst>
            </p:cNvPr>
            <p:cNvSpPr/>
            <p:nvPr/>
          </p:nvSpPr>
          <p:spPr>
            <a:xfrm>
              <a:off x="6500812" y="2286093"/>
              <a:ext cx="304800" cy="190406"/>
            </a:xfrm>
            <a:custGeom>
              <a:avLst/>
              <a:gdLst>
                <a:gd name="connsiteX0" fmla="*/ 302038 w 304800"/>
                <a:gd name="connsiteY0" fmla="*/ 59819 h 190406"/>
                <a:gd name="connsiteX1" fmla="*/ 282988 w 304800"/>
                <a:gd name="connsiteY1" fmla="*/ 40769 h 190406"/>
                <a:gd name="connsiteX2" fmla="*/ 269558 w 304800"/>
                <a:gd name="connsiteY2" fmla="*/ 40769 h 190406"/>
                <a:gd name="connsiteX3" fmla="*/ 269558 w 304800"/>
                <a:gd name="connsiteY3" fmla="*/ 54199 h 190406"/>
                <a:gd name="connsiteX4" fmla="*/ 285845 w 304800"/>
                <a:gd name="connsiteY4" fmla="*/ 70487 h 190406"/>
                <a:gd name="connsiteX5" fmla="*/ 285845 w 304800"/>
                <a:gd name="connsiteY5" fmla="*/ 85632 h 190406"/>
                <a:gd name="connsiteX6" fmla="*/ 247745 w 304800"/>
                <a:gd name="connsiteY6" fmla="*/ 85632 h 190406"/>
                <a:gd name="connsiteX7" fmla="*/ 234410 w 304800"/>
                <a:gd name="connsiteY7" fmla="*/ 20290 h 190406"/>
                <a:gd name="connsiteX8" fmla="*/ 218504 w 304800"/>
                <a:gd name="connsiteY8" fmla="*/ 13147 h 190406"/>
                <a:gd name="connsiteX9" fmla="*/ 216408 w 304800"/>
                <a:gd name="connsiteY9" fmla="*/ 13147 h 190406"/>
                <a:gd name="connsiteX10" fmla="*/ 193548 w 304800"/>
                <a:gd name="connsiteY10" fmla="*/ 4098 h 190406"/>
                <a:gd name="connsiteX11" fmla="*/ 180308 w 304800"/>
                <a:gd name="connsiteY11" fmla="*/ 1717 h 190406"/>
                <a:gd name="connsiteX12" fmla="*/ 177927 w 304800"/>
                <a:gd name="connsiteY12" fmla="*/ 14956 h 190406"/>
                <a:gd name="connsiteX13" fmla="*/ 216599 w 304800"/>
                <a:gd name="connsiteY13" fmla="*/ 32292 h 190406"/>
                <a:gd name="connsiteX14" fmla="*/ 218599 w 304800"/>
                <a:gd name="connsiteY14" fmla="*/ 32292 h 190406"/>
                <a:gd name="connsiteX15" fmla="*/ 220599 w 304800"/>
                <a:gd name="connsiteY15" fmla="*/ 33340 h 190406"/>
                <a:gd name="connsiteX16" fmla="*/ 228886 w 304800"/>
                <a:gd name="connsiteY16" fmla="*/ 85727 h 190406"/>
                <a:gd name="connsiteX17" fmla="*/ 209836 w 304800"/>
                <a:gd name="connsiteY17" fmla="*/ 85727 h 190406"/>
                <a:gd name="connsiteX18" fmla="*/ 209836 w 304800"/>
                <a:gd name="connsiteY18" fmla="*/ 66677 h 190406"/>
                <a:gd name="connsiteX19" fmla="*/ 200311 w 304800"/>
                <a:gd name="connsiteY19" fmla="*/ 57152 h 190406"/>
                <a:gd name="connsiteX20" fmla="*/ 190786 w 304800"/>
                <a:gd name="connsiteY20" fmla="*/ 66677 h 190406"/>
                <a:gd name="connsiteX21" fmla="*/ 190786 w 304800"/>
                <a:gd name="connsiteY21" fmla="*/ 85727 h 190406"/>
                <a:gd name="connsiteX22" fmla="*/ 162211 w 304800"/>
                <a:gd name="connsiteY22" fmla="*/ 85727 h 190406"/>
                <a:gd name="connsiteX23" fmla="*/ 162211 w 304800"/>
                <a:gd name="connsiteY23" fmla="*/ 57152 h 190406"/>
                <a:gd name="connsiteX24" fmla="*/ 152686 w 304800"/>
                <a:gd name="connsiteY24" fmla="*/ 47627 h 190406"/>
                <a:gd name="connsiteX25" fmla="*/ 143161 w 304800"/>
                <a:gd name="connsiteY25" fmla="*/ 57152 h 190406"/>
                <a:gd name="connsiteX26" fmla="*/ 143161 w 304800"/>
                <a:gd name="connsiteY26" fmla="*/ 85727 h 190406"/>
                <a:gd name="connsiteX27" fmla="*/ 114586 w 304800"/>
                <a:gd name="connsiteY27" fmla="*/ 85727 h 190406"/>
                <a:gd name="connsiteX28" fmla="*/ 114586 w 304800"/>
                <a:gd name="connsiteY28" fmla="*/ 66677 h 190406"/>
                <a:gd name="connsiteX29" fmla="*/ 105061 w 304800"/>
                <a:gd name="connsiteY29" fmla="*/ 57152 h 190406"/>
                <a:gd name="connsiteX30" fmla="*/ 95536 w 304800"/>
                <a:gd name="connsiteY30" fmla="*/ 66677 h 190406"/>
                <a:gd name="connsiteX31" fmla="*/ 95536 w 304800"/>
                <a:gd name="connsiteY31" fmla="*/ 85727 h 190406"/>
                <a:gd name="connsiteX32" fmla="*/ 76486 w 304800"/>
                <a:gd name="connsiteY32" fmla="*/ 85727 h 190406"/>
                <a:gd name="connsiteX33" fmla="*/ 84772 w 304800"/>
                <a:gd name="connsiteY33" fmla="*/ 33340 h 190406"/>
                <a:gd name="connsiteX34" fmla="*/ 86773 w 304800"/>
                <a:gd name="connsiteY34" fmla="*/ 32292 h 190406"/>
                <a:gd name="connsiteX35" fmla="*/ 88773 w 304800"/>
                <a:gd name="connsiteY35" fmla="*/ 32292 h 190406"/>
                <a:gd name="connsiteX36" fmla="*/ 127445 w 304800"/>
                <a:gd name="connsiteY36" fmla="*/ 14956 h 190406"/>
                <a:gd name="connsiteX37" fmla="*/ 125063 w 304800"/>
                <a:gd name="connsiteY37" fmla="*/ 1717 h 190406"/>
                <a:gd name="connsiteX38" fmla="*/ 111824 w 304800"/>
                <a:gd name="connsiteY38" fmla="*/ 4098 h 190406"/>
                <a:gd name="connsiteX39" fmla="*/ 88963 w 304800"/>
                <a:gd name="connsiteY39" fmla="*/ 13147 h 190406"/>
                <a:gd name="connsiteX40" fmla="*/ 86868 w 304800"/>
                <a:gd name="connsiteY40" fmla="*/ 13147 h 190406"/>
                <a:gd name="connsiteX41" fmla="*/ 70961 w 304800"/>
                <a:gd name="connsiteY41" fmla="*/ 20290 h 190406"/>
                <a:gd name="connsiteX42" fmla="*/ 57626 w 304800"/>
                <a:gd name="connsiteY42" fmla="*/ 85632 h 190406"/>
                <a:gd name="connsiteX43" fmla="*/ 19526 w 304800"/>
                <a:gd name="connsiteY43" fmla="*/ 85632 h 190406"/>
                <a:gd name="connsiteX44" fmla="*/ 19526 w 304800"/>
                <a:gd name="connsiteY44" fmla="*/ 70487 h 190406"/>
                <a:gd name="connsiteX45" fmla="*/ 35814 w 304800"/>
                <a:gd name="connsiteY45" fmla="*/ 54199 h 190406"/>
                <a:gd name="connsiteX46" fmla="*/ 35814 w 304800"/>
                <a:gd name="connsiteY46" fmla="*/ 40769 h 190406"/>
                <a:gd name="connsiteX47" fmla="*/ 22384 w 304800"/>
                <a:gd name="connsiteY47" fmla="*/ 40769 h 190406"/>
                <a:gd name="connsiteX48" fmla="*/ 3334 w 304800"/>
                <a:gd name="connsiteY48" fmla="*/ 59819 h 190406"/>
                <a:gd name="connsiteX49" fmla="*/ 0 w 304800"/>
                <a:gd name="connsiteY49" fmla="*/ 66582 h 190406"/>
                <a:gd name="connsiteX50" fmla="*/ 0 w 304800"/>
                <a:gd name="connsiteY50" fmla="*/ 95157 h 190406"/>
                <a:gd name="connsiteX51" fmla="*/ 0 w 304800"/>
                <a:gd name="connsiteY51" fmla="*/ 123732 h 190406"/>
                <a:gd name="connsiteX52" fmla="*/ 9525 w 304800"/>
                <a:gd name="connsiteY52" fmla="*/ 133257 h 190406"/>
                <a:gd name="connsiteX53" fmla="*/ 38100 w 304800"/>
                <a:gd name="connsiteY53" fmla="*/ 133257 h 190406"/>
                <a:gd name="connsiteX54" fmla="*/ 38100 w 304800"/>
                <a:gd name="connsiteY54" fmla="*/ 180882 h 190406"/>
                <a:gd name="connsiteX55" fmla="*/ 47625 w 304800"/>
                <a:gd name="connsiteY55" fmla="*/ 190407 h 190406"/>
                <a:gd name="connsiteX56" fmla="*/ 257175 w 304800"/>
                <a:gd name="connsiteY56" fmla="*/ 190407 h 190406"/>
                <a:gd name="connsiteX57" fmla="*/ 266700 w 304800"/>
                <a:gd name="connsiteY57" fmla="*/ 180882 h 190406"/>
                <a:gd name="connsiteX58" fmla="*/ 266700 w 304800"/>
                <a:gd name="connsiteY58" fmla="*/ 133257 h 190406"/>
                <a:gd name="connsiteX59" fmla="*/ 295275 w 304800"/>
                <a:gd name="connsiteY59" fmla="*/ 133257 h 190406"/>
                <a:gd name="connsiteX60" fmla="*/ 304800 w 304800"/>
                <a:gd name="connsiteY60" fmla="*/ 123732 h 190406"/>
                <a:gd name="connsiteX61" fmla="*/ 304800 w 304800"/>
                <a:gd name="connsiteY61" fmla="*/ 95157 h 190406"/>
                <a:gd name="connsiteX62" fmla="*/ 304800 w 304800"/>
                <a:gd name="connsiteY62" fmla="*/ 66582 h 190406"/>
                <a:gd name="connsiteX63" fmla="*/ 302038 w 304800"/>
                <a:gd name="connsiteY63" fmla="*/ 59819 h 190406"/>
                <a:gd name="connsiteX64" fmla="*/ 247650 w 304800"/>
                <a:gd name="connsiteY64" fmla="*/ 171357 h 190406"/>
                <a:gd name="connsiteX65" fmla="*/ 57150 w 304800"/>
                <a:gd name="connsiteY65" fmla="*/ 171357 h 190406"/>
                <a:gd name="connsiteX66" fmla="*/ 57150 w 304800"/>
                <a:gd name="connsiteY66" fmla="*/ 133257 h 190406"/>
                <a:gd name="connsiteX67" fmla="*/ 247650 w 304800"/>
                <a:gd name="connsiteY67" fmla="*/ 133257 h 190406"/>
                <a:gd name="connsiteX68" fmla="*/ 247650 w 304800"/>
                <a:gd name="connsiteY68" fmla="*/ 171357 h 190406"/>
                <a:gd name="connsiteX69" fmla="*/ 285750 w 304800"/>
                <a:gd name="connsiteY69" fmla="*/ 114207 h 190406"/>
                <a:gd name="connsiteX70" fmla="*/ 257175 w 304800"/>
                <a:gd name="connsiteY70" fmla="*/ 114207 h 190406"/>
                <a:gd name="connsiteX71" fmla="*/ 47625 w 304800"/>
                <a:gd name="connsiteY71" fmla="*/ 114207 h 190406"/>
                <a:gd name="connsiteX72" fmla="*/ 19050 w 304800"/>
                <a:gd name="connsiteY72" fmla="*/ 114207 h 190406"/>
                <a:gd name="connsiteX73" fmla="*/ 19050 w 304800"/>
                <a:gd name="connsiteY73" fmla="*/ 104682 h 190406"/>
                <a:gd name="connsiteX74" fmla="*/ 67151 w 304800"/>
                <a:gd name="connsiteY74" fmla="*/ 104682 h 190406"/>
                <a:gd name="connsiteX75" fmla="*/ 237649 w 304800"/>
                <a:gd name="connsiteY75" fmla="*/ 104682 h 190406"/>
                <a:gd name="connsiteX76" fmla="*/ 285750 w 304800"/>
                <a:gd name="connsiteY76" fmla="*/ 104682 h 190406"/>
                <a:gd name="connsiteX77" fmla="*/ 285750 w 304800"/>
                <a:gd name="connsiteY77" fmla="*/ 114207 h 190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04800" h="190406">
                  <a:moveTo>
                    <a:pt x="302038" y="59819"/>
                  </a:moveTo>
                  <a:lnTo>
                    <a:pt x="282988" y="40769"/>
                  </a:lnTo>
                  <a:cubicBezTo>
                    <a:pt x="279273" y="37054"/>
                    <a:pt x="273272" y="37054"/>
                    <a:pt x="269558" y="40769"/>
                  </a:cubicBezTo>
                  <a:cubicBezTo>
                    <a:pt x="265843" y="44484"/>
                    <a:pt x="265843" y="50485"/>
                    <a:pt x="269558" y="54199"/>
                  </a:cubicBezTo>
                  <a:lnTo>
                    <a:pt x="285845" y="70487"/>
                  </a:lnTo>
                  <a:lnTo>
                    <a:pt x="285845" y="85632"/>
                  </a:lnTo>
                  <a:lnTo>
                    <a:pt x="247745" y="85632"/>
                  </a:lnTo>
                  <a:cubicBezTo>
                    <a:pt x="248221" y="67725"/>
                    <a:pt x="247269" y="34197"/>
                    <a:pt x="234410" y="20290"/>
                  </a:cubicBezTo>
                  <a:cubicBezTo>
                    <a:pt x="230029" y="15623"/>
                    <a:pt x="224504" y="13147"/>
                    <a:pt x="218504" y="13147"/>
                  </a:cubicBezTo>
                  <a:lnTo>
                    <a:pt x="216408" y="13147"/>
                  </a:lnTo>
                  <a:cubicBezTo>
                    <a:pt x="206788" y="13051"/>
                    <a:pt x="199834" y="13242"/>
                    <a:pt x="193548" y="4098"/>
                  </a:cubicBezTo>
                  <a:cubicBezTo>
                    <a:pt x="190595" y="-188"/>
                    <a:pt x="184595" y="-1331"/>
                    <a:pt x="180308" y="1717"/>
                  </a:cubicBezTo>
                  <a:cubicBezTo>
                    <a:pt x="176022" y="4765"/>
                    <a:pt x="174879" y="10670"/>
                    <a:pt x="177927" y="14956"/>
                  </a:cubicBezTo>
                  <a:cubicBezTo>
                    <a:pt x="190024" y="32387"/>
                    <a:pt x="205359" y="32197"/>
                    <a:pt x="216599" y="32292"/>
                  </a:cubicBezTo>
                  <a:lnTo>
                    <a:pt x="218599" y="32292"/>
                  </a:lnTo>
                  <a:cubicBezTo>
                    <a:pt x="218980" y="32292"/>
                    <a:pt x="219551" y="32292"/>
                    <a:pt x="220599" y="33340"/>
                  </a:cubicBezTo>
                  <a:cubicBezTo>
                    <a:pt x="227457" y="40674"/>
                    <a:pt x="229457" y="65915"/>
                    <a:pt x="228886" y="85727"/>
                  </a:cubicBezTo>
                  <a:lnTo>
                    <a:pt x="209836" y="85727"/>
                  </a:lnTo>
                  <a:lnTo>
                    <a:pt x="209836" y="66677"/>
                  </a:lnTo>
                  <a:cubicBezTo>
                    <a:pt x="209836" y="61438"/>
                    <a:pt x="205550" y="57152"/>
                    <a:pt x="200311" y="57152"/>
                  </a:cubicBezTo>
                  <a:cubicBezTo>
                    <a:pt x="195072" y="57152"/>
                    <a:pt x="190786" y="61438"/>
                    <a:pt x="190786" y="66677"/>
                  </a:cubicBezTo>
                  <a:lnTo>
                    <a:pt x="190786" y="85727"/>
                  </a:lnTo>
                  <a:lnTo>
                    <a:pt x="162211" y="85727"/>
                  </a:lnTo>
                  <a:lnTo>
                    <a:pt x="162211" y="57152"/>
                  </a:lnTo>
                  <a:cubicBezTo>
                    <a:pt x="162211" y="51913"/>
                    <a:pt x="157925" y="47627"/>
                    <a:pt x="152686" y="47627"/>
                  </a:cubicBezTo>
                  <a:cubicBezTo>
                    <a:pt x="147447" y="47627"/>
                    <a:pt x="143161" y="51913"/>
                    <a:pt x="143161" y="57152"/>
                  </a:cubicBezTo>
                  <a:lnTo>
                    <a:pt x="143161" y="85727"/>
                  </a:lnTo>
                  <a:lnTo>
                    <a:pt x="114586" y="85727"/>
                  </a:lnTo>
                  <a:lnTo>
                    <a:pt x="114586" y="66677"/>
                  </a:lnTo>
                  <a:cubicBezTo>
                    <a:pt x="114586" y="61438"/>
                    <a:pt x="110300" y="57152"/>
                    <a:pt x="105061" y="57152"/>
                  </a:cubicBezTo>
                  <a:cubicBezTo>
                    <a:pt x="99822" y="57152"/>
                    <a:pt x="95536" y="61438"/>
                    <a:pt x="95536" y="66677"/>
                  </a:cubicBezTo>
                  <a:lnTo>
                    <a:pt x="95536" y="85727"/>
                  </a:lnTo>
                  <a:lnTo>
                    <a:pt x="76486" y="85727"/>
                  </a:lnTo>
                  <a:cubicBezTo>
                    <a:pt x="75914" y="65915"/>
                    <a:pt x="77914" y="40674"/>
                    <a:pt x="84772" y="33340"/>
                  </a:cubicBezTo>
                  <a:cubicBezTo>
                    <a:pt x="85820" y="32292"/>
                    <a:pt x="86392" y="32292"/>
                    <a:pt x="86773" y="32292"/>
                  </a:cubicBezTo>
                  <a:lnTo>
                    <a:pt x="88773" y="32292"/>
                  </a:lnTo>
                  <a:cubicBezTo>
                    <a:pt x="99917" y="32292"/>
                    <a:pt x="115348" y="32482"/>
                    <a:pt x="127445" y="14956"/>
                  </a:cubicBezTo>
                  <a:cubicBezTo>
                    <a:pt x="130397" y="10670"/>
                    <a:pt x="129350" y="4669"/>
                    <a:pt x="125063" y="1717"/>
                  </a:cubicBezTo>
                  <a:cubicBezTo>
                    <a:pt x="120682" y="-1331"/>
                    <a:pt x="114776" y="-188"/>
                    <a:pt x="111824" y="4098"/>
                  </a:cubicBezTo>
                  <a:cubicBezTo>
                    <a:pt x="105442" y="13337"/>
                    <a:pt x="98488" y="13147"/>
                    <a:pt x="88963" y="13147"/>
                  </a:cubicBezTo>
                  <a:lnTo>
                    <a:pt x="86868" y="13147"/>
                  </a:lnTo>
                  <a:cubicBezTo>
                    <a:pt x="80772" y="13147"/>
                    <a:pt x="75343" y="15623"/>
                    <a:pt x="70961" y="20290"/>
                  </a:cubicBezTo>
                  <a:cubicBezTo>
                    <a:pt x="58007" y="34197"/>
                    <a:pt x="57055" y="67725"/>
                    <a:pt x="57626" y="85632"/>
                  </a:cubicBezTo>
                  <a:lnTo>
                    <a:pt x="19526" y="85632"/>
                  </a:lnTo>
                  <a:lnTo>
                    <a:pt x="19526" y="70487"/>
                  </a:lnTo>
                  <a:lnTo>
                    <a:pt x="35814" y="54199"/>
                  </a:lnTo>
                  <a:cubicBezTo>
                    <a:pt x="39529" y="50485"/>
                    <a:pt x="39529" y="44484"/>
                    <a:pt x="35814" y="40769"/>
                  </a:cubicBezTo>
                  <a:cubicBezTo>
                    <a:pt x="32099" y="37054"/>
                    <a:pt x="26099" y="37054"/>
                    <a:pt x="22384" y="40769"/>
                  </a:cubicBezTo>
                  <a:lnTo>
                    <a:pt x="3334" y="59819"/>
                  </a:lnTo>
                  <a:cubicBezTo>
                    <a:pt x="1048" y="61629"/>
                    <a:pt x="0" y="64010"/>
                    <a:pt x="0" y="66582"/>
                  </a:cubicBezTo>
                  <a:lnTo>
                    <a:pt x="0" y="95157"/>
                  </a:lnTo>
                  <a:lnTo>
                    <a:pt x="0" y="123732"/>
                  </a:lnTo>
                  <a:cubicBezTo>
                    <a:pt x="0" y="128971"/>
                    <a:pt x="4286" y="133257"/>
                    <a:pt x="9525" y="133257"/>
                  </a:cubicBezTo>
                  <a:lnTo>
                    <a:pt x="38100" y="133257"/>
                  </a:lnTo>
                  <a:lnTo>
                    <a:pt x="38100" y="180882"/>
                  </a:lnTo>
                  <a:cubicBezTo>
                    <a:pt x="38100" y="186121"/>
                    <a:pt x="42386" y="190407"/>
                    <a:pt x="47625" y="190407"/>
                  </a:cubicBezTo>
                  <a:lnTo>
                    <a:pt x="257175" y="190407"/>
                  </a:lnTo>
                  <a:cubicBezTo>
                    <a:pt x="262414" y="190407"/>
                    <a:pt x="266700" y="186121"/>
                    <a:pt x="266700" y="180882"/>
                  </a:cubicBezTo>
                  <a:lnTo>
                    <a:pt x="266700" y="133257"/>
                  </a:lnTo>
                  <a:lnTo>
                    <a:pt x="295275" y="133257"/>
                  </a:lnTo>
                  <a:cubicBezTo>
                    <a:pt x="300514" y="133257"/>
                    <a:pt x="304800" y="128971"/>
                    <a:pt x="304800" y="123732"/>
                  </a:cubicBezTo>
                  <a:lnTo>
                    <a:pt x="304800" y="95157"/>
                  </a:lnTo>
                  <a:lnTo>
                    <a:pt x="304800" y="66582"/>
                  </a:lnTo>
                  <a:cubicBezTo>
                    <a:pt x="304800" y="64010"/>
                    <a:pt x="303752" y="61629"/>
                    <a:pt x="302038" y="59819"/>
                  </a:cubicBezTo>
                  <a:close/>
                  <a:moveTo>
                    <a:pt x="247650" y="171357"/>
                  </a:moveTo>
                  <a:lnTo>
                    <a:pt x="57150" y="171357"/>
                  </a:lnTo>
                  <a:lnTo>
                    <a:pt x="57150" y="133257"/>
                  </a:lnTo>
                  <a:lnTo>
                    <a:pt x="247650" y="133257"/>
                  </a:lnTo>
                  <a:lnTo>
                    <a:pt x="247650" y="171357"/>
                  </a:lnTo>
                  <a:close/>
                  <a:moveTo>
                    <a:pt x="285750" y="114207"/>
                  </a:moveTo>
                  <a:lnTo>
                    <a:pt x="257175" y="114207"/>
                  </a:lnTo>
                  <a:lnTo>
                    <a:pt x="47625" y="114207"/>
                  </a:lnTo>
                  <a:lnTo>
                    <a:pt x="19050" y="114207"/>
                  </a:lnTo>
                  <a:lnTo>
                    <a:pt x="19050" y="104682"/>
                  </a:lnTo>
                  <a:lnTo>
                    <a:pt x="67151" y="104682"/>
                  </a:lnTo>
                  <a:lnTo>
                    <a:pt x="237649" y="104682"/>
                  </a:lnTo>
                  <a:lnTo>
                    <a:pt x="285750" y="104682"/>
                  </a:lnTo>
                  <a:lnTo>
                    <a:pt x="285750" y="1142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66DF54-5479-4361-965C-FB509F94EE62}"/>
                </a:ext>
              </a:extLst>
            </p:cNvPr>
            <p:cNvSpPr/>
            <p:nvPr/>
          </p:nvSpPr>
          <p:spPr>
            <a:xfrm>
              <a:off x="6643687" y="2295525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19050 w 19050"/>
                <a:gd name="connsiteY1" fmla="*/ 0 h 19050"/>
                <a:gd name="connsiteX2" fmla="*/ 19050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  <a:lnTo>
                    <a:pt x="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69A5FE80-4FA2-473B-82E9-E88AD295A99A}"/>
              </a:ext>
            </a:extLst>
          </p:cNvPr>
          <p:cNvSpPr/>
          <p:nvPr/>
        </p:nvSpPr>
        <p:spPr>
          <a:xfrm rot="16200000">
            <a:off x="9030601" y="-507180"/>
            <a:ext cx="3500822" cy="3696056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1270000" dist="38100" dir="13500000" algn="b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1B368E60-3EA6-4F9C-AF4E-FD49624D3CBA}"/>
              </a:ext>
            </a:extLst>
          </p:cNvPr>
          <p:cNvSpPr/>
          <p:nvPr/>
        </p:nvSpPr>
        <p:spPr>
          <a:xfrm rot="5400000">
            <a:off x="69126" y="4303715"/>
            <a:ext cx="2479064" cy="2617316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1270000" dist="38100" dir="13500000" algn="b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17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kumimoji="0" lang="zh-CN" altLang="en-US" sz="202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kumimoji="0" lang="en-US" altLang="zh-CN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uLnTx/>
                <a:uFillTx/>
                <a:latin typeface="江城律动宋" panose="02020700000000000000" pitchFamily="18" charset="-122"/>
                <a:ea typeface="江城律动宋" panose="02020700000000000000" pitchFamily="18" charset="-122"/>
                <a:cs typeface="+mn-cs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演示新手书" panose="00000500000000000000" pitchFamily="2" charset="-122"/>
                <a:ea typeface="演示新手书" panose="00000500000000000000" pitchFamily="2" charset="-122"/>
                <a:cs typeface="+mn-cs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弎十二 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>
            <a:extLst>
              <a:ext uri="{FF2B5EF4-FFF2-40B4-BE49-F238E27FC236}">
                <a16:creationId xmlns:a16="http://schemas.microsoft.com/office/drawing/2014/main" id="{58B74EB1-1193-422F-9A4C-EC0090EC787E}"/>
              </a:ext>
            </a:extLst>
          </p:cNvPr>
          <p:cNvSpPr/>
          <p:nvPr/>
        </p:nvSpPr>
        <p:spPr>
          <a:xfrm>
            <a:off x="-3" y="-4838699"/>
            <a:ext cx="8220077" cy="11696700"/>
          </a:xfrm>
          <a:prstGeom prst="triangle">
            <a:avLst>
              <a:gd name="adj" fmla="val 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>
            <a:outerShdw blurRad="1270000" dist="50800" dir="5400000" algn="ctr" rotWithShape="0">
              <a:schemeClr val="accent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22757A93-29A0-4112-A797-BA968986C3F6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43E459C-B30A-489B-9828-B6AB65BEF6A1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0A42B5C-C06C-49A0-B8CD-6491D815CFD7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37BA823-2F8D-46D7-86FA-A2F912C3261F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F151B0A7-8DD1-44A4-8D8D-5776B3A55CA1}"/>
              </a:ext>
            </a:extLst>
          </p:cNvPr>
          <p:cNvSpPr txBox="1"/>
          <p:nvPr/>
        </p:nvSpPr>
        <p:spPr>
          <a:xfrm>
            <a:off x="1028700" y="2595588"/>
            <a:ext cx="44291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这是目录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103A08-4007-44AE-90DF-57E892D28611}"/>
              </a:ext>
            </a:extLst>
          </p:cNvPr>
          <p:cNvSpPr txBox="1"/>
          <p:nvPr/>
        </p:nvSpPr>
        <p:spPr>
          <a:xfrm>
            <a:off x="1117599" y="2226256"/>
            <a:ext cx="4429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# CONTENTS #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B8731A-A825-44B9-B04A-5975ECF4EB28}"/>
              </a:ext>
            </a:extLst>
          </p:cNvPr>
          <p:cNvSpPr txBox="1"/>
          <p:nvPr/>
        </p:nvSpPr>
        <p:spPr>
          <a:xfrm>
            <a:off x="1028701" y="4506893"/>
            <a:ext cx="1242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工作概述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DED34A8-A7F4-4993-B515-8FBCA606EE67}"/>
              </a:ext>
            </a:extLst>
          </p:cNvPr>
          <p:cNvSpPr txBox="1"/>
          <p:nvPr/>
        </p:nvSpPr>
        <p:spPr>
          <a:xfrm>
            <a:off x="1028700" y="4996206"/>
            <a:ext cx="5774033" cy="52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回顾全年，工作目标基本完成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~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希望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20XX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rPr>
              <a:t>年在我的不断努力下能把工作做的越来越好，通过优化工作方法，重视细节处理多个维度不断提升，更好达成目标 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BA0792-4654-4CBA-B973-9B9E45929CDB}"/>
              </a:ext>
            </a:extLst>
          </p:cNvPr>
          <p:cNvGrpSpPr/>
          <p:nvPr/>
        </p:nvGrpSpPr>
        <p:grpSpPr>
          <a:xfrm>
            <a:off x="7942859" y="2971517"/>
            <a:ext cx="2360952" cy="3155519"/>
            <a:chOff x="7942859" y="2971517"/>
            <a:chExt cx="2360952" cy="3155519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86197A6B-95CC-4C5D-AB7B-78F0C472FB47}"/>
                </a:ext>
              </a:extLst>
            </p:cNvPr>
            <p:cNvSpPr/>
            <p:nvPr/>
          </p:nvSpPr>
          <p:spPr>
            <a:xfrm>
              <a:off x="7942859" y="2971517"/>
              <a:ext cx="2360952" cy="3155519"/>
            </a:xfrm>
            <a:prstGeom prst="roundRect">
              <a:avLst>
                <a:gd name="adj" fmla="val 7800"/>
              </a:avLst>
            </a:prstGeom>
            <a:solidFill>
              <a:schemeClr val="lt1"/>
            </a:solidFill>
            <a:ln>
              <a:noFill/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F15DA71-1035-4061-B6E5-DE7B11F4EFFA}"/>
                </a:ext>
              </a:extLst>
            </p:cNvPr>
            <p:cNvSpPr txBox="1"/>
            <p:nvPr/>
          </p:nvSpPr>
          <p:spPr>
            <a:xfrm>
              <a:off x="8224008" y="4919670"/>
              <a:ext cx="17986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</a:t>
              </a: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规划展望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229480A-EB3F-4879-97A5-9C1857CC6EA4}"/>
                </a:ext>
              </a:extLst>
            </p:cNvPr>
            <p:cNvSpPr txBox="1"/>
            <p:nvPr/>
          </p:nvSpPr>
          <p:spPr>
            <a:xfrm>
              <a:off x="8224008" y="3400130"/>
              <a:ext cx="179865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03</a:t>
              </a:r>
              <a:endParaRPr lang="zh-CN" altLang="en-US" sz="8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19228E8-3704-4B57-AB94-233F0FE13279}"/>
                </a:ext>
              </a:extLst>
            </p:cNvPr>
            <p:cNvSpPr txBox="1"/>
            <p:nvPr/>
          </p:nvSpPr>
          <p:spPr>
            <a:xfrm>
              <a:off x="8385995" y="5180126"/>
              <a:ext cx="14746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WORK PLANNING FUTURE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89C51DF4-1C96-41CF-AD9F-1F637FD79451}"/>
                </a:ext>
              </a:extLst>
            </p:cNvPr>
            <p:cNvCxnSpPr>
              <a:cxnSpLocks/>
            </p:cNvCxnSpPr>
            <p:nvPr/>
          </p:nvCxnSpPr>
          <p:spPr>
            <a:xfrm>
              <a:off x="8993321" y="5643379"/>
              <a:ext cx="260028" cy="0"/>
            </a:xfrm>
            <a:prstGeom prst="line">
              <a:avLst/>
            </a:prstGeom>
            <a:ln w="38100" cap="rnd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619696-B555-4DFC-BBFE-30EF9DF649FE}"/>
              </a:ext>
            </a:extLst>
          </p:cNvPr>
          <p:cNvGrpSpPr/>
          <p:nvPr/>
        </p:nvGrpSpPr>
        <p:grpSpPr>
          <a:xfrm>
            <a:off x="7942859" y="974725"/>
            <a:ext cx="3932427" cy="1665980"/>
            <a:chOff x="7942859" y="974725"/>
            <a:chExt cx="3932427" cy="166598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58FFC62-7C9A-491F-9B3E-CF39FF6740A8}"/>
                </a:ext>
              </a:extLst>
            </p:cNvPr>
            <p:cNvSpPr/>
            <p:nvPr/>
          </p:nvSpPr>
          <p:spPr>
            <a:xfrm>
              <a:off x="7942860" y="974725"/>
              <a:ext cx="3932426" cy="1665980"/>
            </a:xfrm>
            <a:prstGeom prst="roundRect">
              <a:avLst>
                <a:gd name="adj" fmla="val 7800"/>
              </a:avLst>
            </a:prstGeom>
            <a:solidFill>
              <a:schemeClr val="lt1"/>
            </a:solidFill>
            <a:ln>
              <a:noFill/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06E405F-6192-40AC-9E3C-6D99260EDE28}"/>
                </a:ext>
              </a:extLst>
            </p:cNvPr>
            <p:cNvSpPr txBox="1"/>
            <p:nvPr/>
          </p:nvSpPr>
          <p:spPr>
            <a:xfrm>
              <a:off x="7942859" y="1145996"/>
              <a:ext cx="195911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02</a:t>
              </a:r>
              <a:endParaRPr lang="zh-CN" altLang="en-US" sz="9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D9F619E-D799-471F-92FA-EC544783BB2D}"/>
                </a:ext>
              </a:extLst>
            </p:cNvPr>
            <p:cNvSpPr txBox="1"/>
            <p:nvPr/>
          </p:nvSpPr>
          <p:spPr>
            <a:xfrm>
              <a:off x="9746351" y="1367332"/>
              <a:ext cx="17986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问题</a:t>
              </a: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解决方案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F739BB3-64B8-49B4-B416-C6AE77725AAC}"/>
                </a:ext>
              </a:extLst>
            </p:cNvPr>
            <p:cNvSpPr txBox="1"/>
            <p:nvPr/>
          </p:nvSpPr>
          <p:spPr>
            <a:xfrm>
              <a:off x="9759992" y="1627788"/>
              <a:ext cx="158334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SOLUTIONS TO PROBLEMS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03488394-95BF-4E43-ACDC-C8CBF33EF6E4}"/>
                </a:ext>
              </a:extLst>
            </p:cNvPr>
            <p:cNvCxnSpPr>
              <a:cxnSpLocks/>
            </p:cNvCxnSpPr>
            <p:nvPr/>
          </p:nvCxnSpPr>
          <p:spPr>
            <a:xfrm>
              <a:off x="9901970" y="2119409"/>
              <a:ext cx="260028" cy="0"/>
            </a:xfrm>
            <a:prstGeom prst="line">
              <a:avLst/>
            </a:prstGeom>
            <a:ln w="38100" cap="rnd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03AC1A7-BE2B-466F-A00F-30D51DA4EECB}"/>
              </a:ext>
            </a:extLst>
          </p:cNvPr>
          <p:cNvGrpSpPr/>
          <p:nvPr/>
        </p:nvGrpSpPr>
        <p:grpSpPr>
          <a:xfrm>
            <a:off x="5165975" y="505237"/>
            <a:ext cx="2360952" cy="3375718"/>
            <a:chOff x="5165975" y="505237"/>
            <a:chExt cx="2360952" cy="337571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B0254EBE-DCCC-44D8-9718-E5167B307716}"/>
                </a:ext>
              </a:extLst>
            </p:cNvPr>
            <p:cNvSpPr/>
            <p:nvPr/>
          </p:nvSpPr>
          <p:spPr>
            <a:xfrm>
              <a:off x="5165975" y="505237"/>
              <a:ext cx="2360952" cy="3375718"/>
            </a:xfrm>
            <a:prstGeom prst="roundRect">
              <a:avLst>
                <a:gd name="adj" fmla="val 7800"/>
              </a:avLst>
            </a:prstGeom>
            <a:solidFill>
              <a:schemeClr val="lt1"/>
            </a:solidFill>
            <a:ln>
              <a:noFill/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7BF01F9-FC74-4259-8C44-B5AC6D596EFF}"/>
                </a:ext>
              </a:extLst>
            </p:cNvPr>
            <p:cNvSpPr txBox="1"/>
            <p:nvPr/>
          </p:nvSpPr>
          <p:spPr>
            <a:xfrm>
              <a:off x="5447124" y="2626709"/>
              <a:ext cx="17986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</a:t>
              </a:r>
              <a:r>
                <a: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数据分析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0DBA038-511F-48ED-BC95-BCE73A080BB3}"/>
                </a:ext>
              </a:extLst>
            </p:cNvPr>
            <p:cNvSpPr txBox="1"/>
            <p:nvPr/>
          </p:nvSpPr>
          <p:spPr>
            <a:xfrm>
              <a:off x="5447124" y="974725"/>
              <a:ext cx="179865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rgbClr val="00B0F0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01</a:t>
              </a:r>
              <a:endParaRPr lang="zh-CN" altLang="en-US" sz="9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AB7F69D-E2B5-4CFA-B456-7733A2F8FFAE}"/>
                </a:ext>
              </a:extLst>
            </p:cNvPr>
            <p:cNvSpPr txBox="1"/>
            <p:nvPr/>
          </p:nvSpPr>
          <p:spPr>
            <a:xfrm>
              <a:off x="5693995" y="2887165"/>
              <a:ext cx="1304913" cy="22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JOB DATA ANALYSIS</a:t>
              </a:r>
              <a:endPara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BE632D0-D814-41A6-89BA-A881AD9A572B}"/>
                </a:ext>
              </a:extLst>
            </p:cNvPr>
            <p:cNvCxnSpPr>
              <a:cxnSpLocks/>
            </p:cNvCxnSpPr>
            <p:nvPr/>
          </p:nvCxnSpPr>
          <p:spPr>
            <a:xfrm>
              <a:off x="6216437" y="3351370"/>
              <a:ext cx="260028" cy="0"/>
            </a:xfrm>
            <a:prstGeom prst="line">
              <a:avLst/>
            </a:prstGeom>
            <a:ln w="38100" cap="rnd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D5EA4EA9-B766-44CE-B2FA-702E6EDA4B3C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3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1829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0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雪山山顶&#10;&#10;描述已自动生成">
            <a:extLst>
              <a:ext uri="{FF2B5EF4-FFF2-40B4-BE49-F238E27FC236}">
                <a16:creationId xmlns:a16="http://schemas.microsoft.com/office/drawing/2014/main" id="{4BD0841E-DC0D-4ED9-8C17-3E4A4DC9DCE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68248E9-4A0B-4C88-8777-2C2E4B8064E3}"/>
              </a:ext>
            </a:extLst>
          </p:cNvPr>
          <p:cNvSpPr/>
          <p:nvPr/>
        </p:nvSpPr>
        <p:spPr>
          <a:xfrm>
            <a:off x="6604000" y="0"/>
            <a:ext cx="5588000" cy="685800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0DBA038-511F-48ED-BC95-BCE73A080BB3}"/>
              </a:ext>
            </a:extLst>
          </p:cNvPr>
          <p:cNvSpPr txBox="1"/>
          <p:nvPr/>
        </p:nvSpPr>
        <p:spPr>
          <a:xfrm>
            <a:off x="1715634" y="571663"/>
            <a:ext cx="399990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>
                <a:solidFill>
                  <a:schemeClr val="lt1"/>
                </a:solidFill>
                <a:effectLst>
                  <a:outerShdw blurRad="1270000" dist="50800" dir="5400000" algn="ctr" rotWithShape="0">
                    <a:srgbClr val="000000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rPr>
              <a:t>01</a:t>
            </a:r>
            <a:endParaRPr lang="zh-CN" altLang="en-US" sz="23900" dirty="0">
              <a:solidFill>
                <a:schemeClr val="lt1"/>
              </a:solidFill>
              <a:effectLst>
                <a:outerShdw blurRad="1270000" dist="50800" dir="5400000" algn="ctr" rotWithShape="0">
                  <a:srgbClr val="000000">
                    <a:alpha val="20000"/>
                  </a:srgbClr>
                </a:outerShdw>
              </a:effectLst>
              <a:latin typeface="+mj-ea"/>
              <a:ea typeface="+mj-ea"/>
              <a:cs typeface="OPPOSans M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37BA823-2F8D-46D7-86FA-A2F912C3261F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0254EBE-DCCC-44D8-9718-E5167B307716}"/>
              </a:ext>
            </a:extLst>
          </p:cNvPr>
          <p:cNvSpPr/>
          <p:nvPr/>
        </p:nvSpPr>
        <p:spPr>
          <a:xfrm>
            <a:off x="1067557" y="2734325"/>
            <a:ext cx="10056887" cy="3328238"/>
          </a:xfrm>
          <a:prstGeom prst="roundRect">
            <a:avLst>
              <a:gd name="adj" fmla="val 5531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191000"/>
                      </a14:imgEffect>
                    </a14:imgLayer>
                  </a14:imgProps>
                </a:ext>
              </a:extLst>
            </a:blip>
            <a:srcRect/>
            <a:tile tx="0" ty="-222250" sx="100000" sy="100000" flip="none" algn="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rgbClr val="2E6FA9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BF01F9-FC74-4259-8C44-B5AC6D596EFF}"/>
              </a:ext>
            </a:extLst>
          </p:cNvPr>
          <p:cNvSpPr txBox="1"/>
          <p:nvPr/>
        </p:nvSpPr>
        <p:spPr>
          <a:xfrm>
            <a:off x="5594889" y="1186662"/>
            <a:ext cx="3117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</a:t>
            </a:r>
            <a:r>
              <a:rPr lang="zh-CN" altLang="en-US" sz="3200" spc="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rPr>
              <a:t>数据分析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AB7F69D-E2B5-4CFA-B456-7733A2F8FFAE}"/>
              </a:ext>
            </a:extLst>
          </p:cNvPr>
          <p:cNvSpPr txBox="1"/>
          <p:nvPr/>
        </p:nvSpPr>
        <p:spPr>
          <a:xfrm>
            <a:off x="5594890" y="1768077"/>
            <a:ext cx="2593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JOB DATA ANALYSIS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BE632D0-D814-41A6-89BA-A881AD9A572B}"/>
              </a:ext>
            </a:extLst>
          </p:cNvPr>
          <p:cNvCxnSpPr>
            <a:cxnSpLocks/>
          </p:cNvCxnSpPr>
          <p:nvPr/>
        </p:nvCxnSpPr>
        <p:spPr>
          <a:xfrm>
            <a:off x="5715540" y="2393549"/>
            <a:ext cx="394458" cy="0"/>
          </a:xfrm>
          <a:prstGeom prst="line">
            <a:avLst/>
          </a:prstGeom>
          <a:ln w="38100" cap="rnd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D5EA4EA9-B766-44CE-B2FA-702E6EDA4B3C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4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38" name="图形 2">
            <a:extLst>
              <a:ext uri="{FF2B5EF4-FFF2-40B4-BE49-F238E27FC236}">
                <a16:creationId xmlns:a16="http://schemas.microsoft.com/office/drawing/2014/main" id="{86BC98E1-4314-414E-BA7F-536858B6668C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F802B66-27B0-4B14-ACEC-98B0D559B2E9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A48967B-CEA9-40AE-AD9D-EB9E39265FD0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3929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125" autoRev="1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10" dur="125" autoRev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decel="10000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 animBg="1"/>
      <p:bldP spid="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雪山山顶&#10;&#10;描述已自动生成">
            <a:extLst>
              <a:ext uri="{FF2B5EF4-FFF2-40B4-BE49-F238E27FC236}">
                <a16:creationId xmlns:a16="http://schemas.microsoft.com/office/drawing/2014/main" id="{04F7AADA-E9C6-4A08-A2E4-BC86153205F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AB578B-04EC-4D2C-ACF5-287AEF6CE4C4}"/>
              </a:ext>
            </a:extLst>
          </p:cNvPr>
          <p:cNvSpPr txBox="1"/>
          <p:nvPr/>
        </p:nvSpPr>
        <p:spPr>
          <a:xfrm>
            <a:off x="3191630" y="2131167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20XX</a:t>
            </a:r>
            <a:r>
              <a:rPr lang="zh-CN" alt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年的各项指标</a:t>
            </a:r>
            <a:endParaRPr lang="en-US" altLang="zh-CN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72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稳步提升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49612FF-6B79-4AC0-881B-5546CB2A777E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D5E0F2FA-2582-4A0F-BBBB-4766610754AE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5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6" name="图形 2">
            <a:extLst>
              <a:ext uri="{FF2B5EF4-FFF2-40B4-BE49-F238E27FC236}">
                <a16:creationId xmlns:a16="http://schemas.microsoft.com/office/drawing/2014/main" id="{44BAF792-1242-4E87-A138-64D775E01FCA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1690691-3E0E-424C-943F-1F6840FE7279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CB5462C-903B-4C97-8767-3E890CDE3485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AF3B198-5CEF-411A-BCB2-EDDBBD610386}"/>
              </a:ext>
            </a:extLst>
          </p:cNvPr>
          <p:cNvSpPr/>
          <p:nvPr/>
        </p:nvSpPr>
        <p:spPr>
          <a:xfrm>
            <a:off x="10709728" y="2029927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3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6FCFF7C-AB2B-405A-BC68-75FFE6EFB25F}"/>
              </a:ext>
            </a:extLst>
          </p:cNvPr>
          <p:cNvSpPr/>
          <p:nvPr/>
        </p:nvSpPr>
        <p:spPr>
          <a:xfrm>
            <a:off x="301796" y="2029927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4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63EF19E-2630-43F1-9075-C8D2D6C9060B}"/>
              </a:ext>
            </a:extLst>
          </p:cNvPr>
          <p:cNvSpPr/>
          <p:nvPr/>
        </p:nvSpPr>
        <p:spPr>
          <a:xfrm>
            <a:off x="7735685" y="5890727"/>
            <a:ext cx="2360952" cy="3375718"/>
          </a:xfrm>
          <a:prstGeom prst="roundRect">
            <a:avLst>
              <a:gd name="adj" fmla="val 7800"/>
            </a:avLst>
          </a:prstGeom>
          <a:blipFill>
            <a:blip r:embed="rId5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889851F-A704-4362-A12C-7D73C079DA7C}"/>
              </a:ext>
            </a:extLst>
          </p:cNvPr>
          <p:cNvSpPr/>
          <p:nvPr/>
        </p:nvSpPr>
        <p:spPr>
          <a:xfrm>
            <a:off x="7735685" y="-1830873"/>
            <a:ext cx="2360952" cy="3375718"/>
          </a:xfrm>
          <a:prstGeom prst="roundRect">
            <a:avLst>
              <a:gd name="adj" fmla="val 7800"/>
            </a:avLst>
          </a:prstGeom>
          <a:blipFill dpi="0" rotWithShape="1">
            <a:blip r:embed="rId6"/>
            <a:srcRect/>
            <a:tile tx="0" ty="0" sx="100000" sy="100000" flip="none" algn="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7171937-6B65-4897-977D-8AE56A50BD37}"/>
              </a:ext>
            </a:extLst>
          </p:cNvPr>
          <p:cNvGrpSpPr/>
          <p:nvPr/>
        </p:nvGrpSpPr>
        <p:grpSpPr>
          <a:xfrm>
            <a:off x="3348037" y="3622750"/>
            <a:ext cx="3470723" cy="1816259"/>
            <a:chOff x="3348037" y="3622750"/>
            <a:chExt cx="3470723" cy="181625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D35C502-3595-4CC6-8A82-8497220AF374}"/>
                </a:ext>
              </a:extLst>
            </p:cNvPr>
            <p:cNvSpPr txBox="1"/>
            <p:nvPr/>
          </p:nvSpPr>
          <p:spPr>
            <a:xfrm>
              <a:off x="4115102" y="3622750"/>
              <a:ext cx="2703658" cy="621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0" i="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effectLst/>
                  <a:latin typeface="+mn-ea"/>
                </a:rPr>
                <a:t>20XX</a:t>
              </a:r>
              <a:r>
                <a:rPr lang="zh-CN" altLang="en-US" sz="1200" b="0" i="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effectLst/>
                  <a:latin typeface="+mn-ea"/>
                </a:rPr>
                <a:t>年，整体工作完成较好，各项指标相较去年都有稳步提升。</a:t>
              </a:r>
              <a:endParaRPr lang="zh-CN" altLang="en-US" sz="4400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B410B1B6-7B38-4291-9416-1C4F6741B4A3}"/>
                </a:ext>
              </a:extLst>
            </p:cNvPr>
            <p:cNvGrpSpPr/>
            <p:nvPr/>
          </p:nvGrpSpPr>
          <p:grpSpPr>
            <a:xfrm>
              <a:off x="3348037" y="3752634"/>
              <a:ext cx="304800" cy="304894"/>
              <a:chOff x="5395912" y="2171700"/>
              <a:chExt cx="304800" cy="304894"/>
            </a:xfrm>
            <a:solidFill>
              <a:schemeClr val="tx1">
                <a:lumMod val="95000"/>
                <a:lumOff val="5000"/>
                <a:alpha val="80000"/>
              </a:schemeClr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42FDB8E-8FF6-4D53-96A0-7ABA4CADE204}"/>
                  </a:ext>
                </a:extLst>
              </p:cNvPr>
              <p:cNvSpPr/>
              <p:nvPr/>
            </p:nvSpPr>
            <p:spPr>
              <a:xfrm>
                <a:off x="5395912" y="2171700"/>
                <a:ext cx="304800" cy="304800"/>
              </a:xfrm>
              <a:custGeom>
                <a:avLst/>
                <a:gdLst>
                  <a:gd name="connsiteX0" fmla="*/ 278797 w 304800"/>
                  <a:gd name="connsiteY0" fmla="*/ 0 h 304800"/>
                  <a:gd name="connsiteX1" fmla="*/ 257175 w 304800"/>
                  <a:gd name="connsiteY1" fmla="*/ 0 h 304800"/>
                  <a:gd name="connsiteX2" fmla="*/ 247650 w 304800"/>
                  <a:gd name="connsiteY2" fmla="*/ 0 h 304800"/>
                  <a:gd name="connsiteX3" fmla="*/ 26003 w 304800"/>
                  <a:gd name="connsiteY3" fmla="*/ 0 h 304800"/>
                  <a:gd name="connsiteX4" fmla="*/ 0 w 304800"/>
                  <a:gd name="connsiteY4" fmla="*/ 23432 h 304800"/>
                  <a:gd name="connsiteX5" fmla="*/ 0 w 304800"/>
                  <a:gd name="connsiteY5" fmla="*/ 276225 h 304800"/>
                  <a:gd name="connsiteX6" fmla="*/ 26003 w 304800"/>
                  <a:gd name="connsiteY6" fmla="*/ 304800 h 304800"/>
                  <a:gd name="connsiteX7" fmla="*/ 133350 w 304800"/>
                  <a:gd name="connsiteY7" fmla="*/ 304800 h 304800"/>
                  <a:gd name="connsiteX8" fmla="*/ 142875 w 304800"/>
                  <a:gd name="connsiteY8" fmla="*/ 295275 h 304800"/>
                  <a:gd name="connsiteX9" fmla="*/ 133350 w 304800"/>
                  <a:gd name="connsiteY9" fmla="*/ 285750 h 304800"/>
                  <a:gd name="connsiteX10" fmla="*/ 26003 w 304800"/>
                  <a:gd name="connsiteY10" fmla="*/ 285750 h 304800"/>
                  <a:gd name="connsiteX11" fmla="*/ 19050 w 304800"/>
                  <a:gd name="connsiteY11" fmla="*/ 276225 h 304800"/>
                  <a:gd name="connsiteX12" fmla="*/ 19050 w 304800"/>
                  <a:gd name="connsiteY12" fmla="*/ 95250 h 304800"/>
                  <a:gd name="connsiteX13" fmla="*/ 285750 w 304800"/>
                  <a:gd name="connsiteY13" fmla="*/ 95250 h 304800"/>
                  <a:gd name="connsiteX14" fmla="*/ 285750 w 304800"/>
                  <a:gd name="connsiteY14" fmla="*/ 228600 h 304800"/>
                  <a:gd name="connsiteX15" fmla="*/ 295275 w 304800"/>
                  <a:gd name="connsiteY15" fmla="*/ 238125 h 304800"/>
                  <a:gd name="connsiteX16" fmla="*/ 304800 w 304800"/>
                  <a:gd name="connsiteY16" fmla="*/ 228600 h 304800"/>
                  <a:gd name="connsiteX17" fmla="*/ 304800 w 304800"/>
                  <a:gd name="connsiteY17" fmla="*/ 23432 h 304800"/>
                  <a:gd name="connsiteX18" fmla="*/ 278797 w 304800"/>
                  <a:gd name="connsiteY18" fmla="*/ 0 h 304800"/>
                  <a:gd name="connsiteX19" fmla="*/ 19050 w 304800"/>
                  <a:gd name="connsiteY19" fmla="*/ 76200 h 304800"/>
                  <a:gd name="connsiteX20" fmla="*/ 19050 w 304800"/>
                  <a:gd name="connsiteY20" fmla="*/ 23527 h 304800"/>
                  <a:gd name="connsiteX21" fmla="*/ 26003 w 304800"/>
                  <a:gd name="connsiteY21" fmla="*/ 19050 h 304800"/>
                  <a:gd name="connsiteX22" fmla="*/ 247650 w 304800"/>
                  <a:gd name="connsiteY22" fmla="*/ 19050 h 304800"/>
                  <a:gd name="connsiteX23" fmla="*/ 257175 w 304800"/>
                  <a:gd name="connsiteY23" fmla="*/ 19050 h 304800"/>
                  <a:gd name="connsiteX24" fmla="*/ 278797 w 304800"/>
                  <a:gd name="connsiteY24" fmla="*/ 19050 h 304800"/>
                  <a:gd name="connsiteX25" fmla="*/ 285750 w 304800"/>
                  <a:gd name="connsiteY25" fmla="*/ 23432 h 304800"/>
                  <a:gd name="connsiteX26" fmla="*/ 285750 w 304800"/>
                  <a:gd name="connsiteY26" fmla="*/ 76200 h 304800"/>
                  <a:gd name="connsiteX27" fmla="*/ 19050 w 304800"/>
                  <a:gd name="connsiteY27" fmla="*/ 762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04800" h="304800">
                    <a:moveTo>
                      <a:pt x="278797" y="0"/>
                    </a:moveTo>
                    <a:lnTo>
                      <a:pt x="257175" y="0"/>
                    </a:lnTo>
                    <a:lnTo>
                      <a:pt x="247650" y="0"/>
                    </a:lnTo>
                    <a:lnTo>
                      <a:pt x="26003" y="0"/>
                    </a:lnTo>
                    <a:cubicBezTo>
                      <a:pt x="12382" y="0"/>
                      <a:pt x="0" y="11144"/>
                      <a:pt x="0" y="23432"/>
                    </a:cubicBezTo>
                    <a:lnTo>
                      <a:pt x="0" y="276225"/>
                    </a:lnTo>
                    <a:cubicBezTo>
                      <a:pt x="0" y="292513"/>
                      <a:pt x="11144" y="304800"/>
                      <a:pt x="26003" y="304800"/>
                    </a:cubicBezTo>
                    <a:lnTo>
                      <a:pt x="133350" y="304800"/>
                    </a:lnTo>
                    <a:cubicBezTo>
                      <a:pt x="138589" y="304800"/>
                      <a:pt x="142875" y="300514"/>
                      <a:pt x="142875" y="295275"/>
                    </a:cubicBezTo>
                    <a:cubicBezTo>
                      <a:pt x="142875" y="290036"/>
                      <a:pt x="138589" y="285750"/>
                      <a:pt x="133350" y="285750"/>
                    </a:cubicBezTo>
                    <a:lnTo>
                      <a:pt x="26003" y="285750"/>
                    </a:lnTo>
                    <a:cubicBezTo>
                      <a:pt x="21812" y="285750"/>
                      <a:pt x="19050" y="281940"/>
                      <a:pt x="19050" y="276225"/>
                    </a:cubicBezTo>
                    <a:lnTo>
                      <a:pt x="19050" y="95250"/>
                    </a:lnTo>
                    <a:lnTo>
                      <a:pt x="285750" y="95250"/>
                    </a:lnTo>
                    <a:lnTo>
                      <a:pt x="285750" y="228600"/>
                    </a:lnTo>
                    <a:cubicBezTo>
                      <a:pt x="285750" y="233839"/>
                      <a:pt x="290036" y="238125"/>
                      <a:pt x="295275" y="238125"/>
                    </a:cubicBezTo>
                    <a:cubicBezTo>
                      <a:pt x="300514" y="238125"/>
                      <a:pt x="304800" y="233839"/>
                      <a:pt x="304800" y="228600"/>
                    </a:cubicBezTo>
                    <a:lnTo>
                      <a:pt x="304800" y="23432"/>
                    </a:lnTo>
                    <a:cubicBezTo>
                      <a:pt x="304800" y="11144"/>
                      <a:pt x="292417" y="0"/>
                      <a:pt x="278797" y="0"/>
                    </a:cubicBezTo>
                    <a:close/>
                    <a:moveTo>
                      <a:pt x="19050" y="76200"/>
                    </a:moveTo>
                    <a:lnTo>
                      <a:pt x="19050" y="23527"/>
                    </a:lnTo>
                    <a:cubicBezTo>
                      <a:pt x="19241" y="22384"/>
                      <a:pt x="21907" y="19050"/>
                      <a:pt x="26003" y="19050"/>
                    </a:cubicBezTo>
                    <a:lnTo>
                      <a:pt x="247650" y="19050"/>
                    </a:lnTo>
                    <a:lnTo>
                      <a:pt x="257175" y="19050"/>
                    </a:lnTo>
                    <a:lnTo>
                      <a:pt x="278797" y="19050"/>
                    </a:lnTo>
                    <a:cubicBezTo>
                      <a:pt x="282892" y="19050"/>
                      <a:pt x="285560" y="22384"/>
                      <a:pt x="285750" y="23432"/>
                    </a:cubicBezTo>
                    <a:lnTo>
                      <a:pt x="285750" y="76200"/>
                    </a:lnTo>
                    <a:lnTo>
                      <a:pt x="1905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BB3FAB0-3D8B-4BB1-9DD3-7C3242509F3B}"/>
                  </a:ext>
                </a:extLst>
              </p:cNvPr>
              <p:cNvSpPr/>
              <p:nvPr/>
            </p:nvSpPr>
            <p:spPr>
              <a:xfrm>
                <a:off x="54340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0459AEC-6C16-46AE-B55E-A9B960D20CB9}"/>
                  </a:ext>
                </a:extLst>
              </p:cNvPr>
              <p:cNvSpPr/>
              <p:nvPr/>
            </p:nvSpPr>
            <p:spPr>
              <a:xfrm>
                <a:off x="54721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1995C251-C3E4-472D-B10E-5E152187D694}"/>
                  </a:ext>
                </a:extLst>
              </p:cNvPr>
              <p:cNvSpPr/>
              <p:nvPr/>
            </p:nvSpPr>
            <p:spPr>
              <a:xfrm>
                <a:off x="55102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1D8F970-33BC-49BE-8B34-13D06ED19F65}"/>
                  </a:ext>
                </a:extLst>
              </p:cNvPr>
              <p:cNvSpPr/>
              <p:nvPr/>
            </p:nvSpPr>
            <p:spPr>
              <a:xfrm>
                <a:off x="5472112" y="2305050"/>
                <a:ext cx="152400" cy="76200"/>
              </a:xfrm>
              <a:custGeom>
                <a:avLst/>
                <a:gdLst>
                  <a:gd name="connsiteX0" fmla="*/ 38100 w 152400"/>
                  <a:gd name="connsiteY0" fmla="*/ 19050 h 76200"/>
                  <a:gd name="connsiteX1" fmla="*/ 114300 w 152400"/>
                  <a:gd name="connsiteY1" fmla="*/ 19050 h 76200"/>
                  <a:gd name="connsiteX2" fmla="*/ 128492 w 152400"/>
                  <a:gd name="connsiteY2" fmla="*/ 25432 h 76200"/>
                  <a:gd name="connsiteX3" fmla="*/ 133350 w 152400"/>
                  <a:gd name="connsiteY3" fmla="*/ 38100 h 76200"/>
                  <a:gd name="connsiteX4" fmla="*/ 142875 w 152400"/>
                  <a:gd name="connsiteY4" fmla="*/ 47625 h 76200"/>
                  <a:gd name="connsiteX5" fmla="*/ 152400 w 152400"/>
                  <a:gd name="connsiteY5" fmla="*/ 38100 h 76200"/>
                  <a:gd name="connsiteX6" fmla="*/ 142685 w 152400"/>
                  <a:gd name="connsiteY6" fmla="*/ 12668 h 76200"/>
                  <a:gd name="connsiteX7" fmla="*/ 114300 w 152400"/>
                  <a:gd name="connsiteY7" fmla="*/ 0 h 76200"/>
                  <a:gd name="connsiteX8" fmla="*/ 38100 w 152400"/>
                  <a:gd name="connsiteY8" fmla="*/ 0 h 76200"/>
                  <a:gd name="connsiteX9" fmla="*/ 0 w 152400"/>
                  <a:gd name="connsiteY9" fmla="*/ 38100 h 76200"/>
                  <a:gd name="connsiteX10" fmla="*/ 38100 w 152400"/>
                  <a:gd name="connsiteY10" fmla="*/ 76200 h 76200"/>
                  <a:gd name="connsiteX11" fmla="*/ 47625 w 152400"/>
                  <a:gd name="connsiteY11" fmla="*/ 76200 h 76200"/>
                  <a:gd name="connsiteX12" fmla="*/ 57150 w 152400"/>
                  <a:gd name="connsiteY12" fmla="*/ 66675 h 76200"/>
                  <a:gd name="connsiteX13" fmla="*/ 47625 w 152400"/>
                  <a:gd name="connsiteY13" fmla="*/ 57150 h 76200"/>
                  <a:gd name="connsiteX14" fmla="*/ 38100 w 152400"/>
                  <a:gd name="connsiteY14" fmla="*/ 57150 h 76200"/>
                  <a:gd name="connsiteX15" fmla="*/ 19050 w 152400"/>
                  <a:gd name="connsiteY15" fmla="*/ 38100 h 76200"/>
                  <a:gd name="connsiteX16" fmla="*/ 38100 w 152400"/>
                  <a:gd name="connsiteY16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" h="76200">
                    <a:moveTo>
                      <a:pt x="38100" y="19050"/>
                    </a:moveTo>
                    <a:lnTo>
                      <a:pt x="114300" y="19050"/>
                    </a:lnTo>
                    <a:cubicBezTo>
                      <a:pt x="119729" y="19050"/>
                      <a:pt x="124873" y="21336"/>
                      <a:pt x="128492" y="25432"/>
                    </a:cubicBezTo>
                    <a:cubicBezTo>
                      <a:pt x="131636" y="28861"/>
                      <a:pt x="133350" y="33433"/>
                      <a:pt x="133350" y="38100"/>
                    </a:cubicBezTo>
                    <a:cubicBezTo>
                      <a:pt x="133350" y="43339"/>
                      <a:pt x="137636" y="47625"/>
                      <a:pt x="142875" y="47625"/>
                    </a:cubicBezTo>
                    <a:cubicBezTo>
                      <a:pt x="148114" y="47625"/>
                      <a:pt x="152400" y="43339"/>
                      <a:pt x="152400" y="38100"/>
                    </a:cubicBezTo>
                    <a:cubicBezTo>
                      <a:pt x="152400" y="28670"/>
                      <a:pt x="148971" y="19621"/>
                      <a:pt x="142685" y="12668"/>
                    </a:cubicBezTo>
                    <a:cubicBezTo>
                      <a:pt x="135446" y="4572"/>
                      <a:pt x="125063" y="0"/>
                      <a:pt x="114300" y="0"/>
                    </a:cubicBezTo>
                    <a:lnTo>
                      <a:pt x="38100" y="0"/>
                    </a:lnTo>
                    <a:cubicBezTo>
                      <a:pt x="17050" y="0"/>
                      <a:pt x="0" y="17050"/>
                      <a:pt x="0" y="38100"/>
                    </a:cubicBezTo>
                    <a:cubicBezTo>
                      <a:pt x="0" y="59150"/>
                      <a:pt x="17050" y="76200"/>
                      <a:pt x="38100" y="76200"/>
                    </a:cubicBezTo>
                    <a:lnTo>
                      <a:pt x="47625" y="76200"/>
                    </a:lnTo>
                    <a:cubicBezTo>
                      <a:pt x="52864" y="76200"/>
                      <a:pt x="57150" y="71914"/>
                      <a:pt x="57150" y="66675"/>
                    </a:cubicBezTo>
                    <a:cubicBezTo>
                      <a:pt x="57150" y="61436"/>
                      <a:pt x="52864" y="57150"/>
                      <a:pt x="47625" y="57150"/>
                    </a:cubicBezTo>
                    <a:lnTo>
                      <a:pt x="38100" y="57150"/>
                    </a:lnTo>
                    <a:cubicBezTo>
                      <a:pt x="27623" y="57150"/>
                      <a:pt x="19050" y="48578"/>
                      <a:pt x="19050" y="38100"/>
                    </a:cubicBezTo>
                    <a:cubicBezTo>
                      <a:pt x="19050" y="27622"/>
                      <a:pt x="27623" y="19050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B5B0B39B-1A2C-4178-8ACA-3573C7A74D55}"/>
                  </a:ext>
                </a:extLst>
              </p:cNvPr>
              <p:cNvSpPr/>
              <p:nvPr/>
            </p:nvSpPr>
            <p:spPr>
              <a:xfrm>
                <a:off x="5548198" y="2352703"/>
                <a:ext cx="123962" cy="123891"/>
              </a:xfrm>
              <a:custGeom>
                <a:avLst/>
                <a:gdLst>
                  <a:gd name="connsiteX0" fmla="*/ 87553 w 123962"/>
                  <a:gd name="connsiteY0" fmla="*/ 48168 h 123891"/>
                  <a:gd name="connsiteX1" fmla="*/ 100126 w 123962"/>
                  <a:gd name="connsiteY1" fmla="*/ 35595 h 123891"/>
                  <a:gd name="connsiteX2" fmla="*/ 102507 w 123962"/>
                  <a:gd name="connsiteY2" fmla="*/ 26260 h 123891"/>
                  <a:gd name="connsiteX3" fmla="*/ 95458 w 123962"/>
                  <a:gd name="connsiteY3" fmla="*/ 19593 h 123891"/>
                  <a:gd name="connsiteX4" fmla="*/ 11638 w 123962"/>
                  <a:gd name="connsiteY4" fmla="*/ 257 h 123891"/>
                  <a:gd name="connsiteX5" fmla="*/ 2780 w 123962"/>
                  <a:gd name="connsiteY5" fmla="*/ 2829 h 123891"/>
                  <a:gd name="connsiteX6" fmla="*/ 208 w 123962"/>
                  <a:gd name="connsiteY6" fmla="*/ 11687 h 123891"/>
                  <a:gd name="connsiteX7" fmla="*/ 19544 w 123962"/>
                  <a:gd name="connsiteY7" fmla="*/ 95507 h 123891"/>
                  <a:gd name="connsiteX8" fmla="*/ 26212 w 123962"/>
                  <a:gd name="connsiteY8" fmla="*/ 102556 h 123891"/>
                  <a:gd name="connsiteX9" fmla="*/ 35546 w 123962"/>
                  <a:gd name="connsiteY9" fmla="*/ 100174 h 123891"/>
                  <a:gd name="connsiteX10" fmla="*/ 48119 w 123962"/>
                  <a:gd name="connsiteY10" fmla="*/ 87601 h 123891"/>
                  <a:gd name="connsiteX11" fmla="*/ 81647 w 123962"/>
                  <a:gd name="connsiteY11" fmla="*/ 121129 h 123891"/>
                  <a:gd name="connsiteX12" fmla="*/ 88410 w 123962"/>
                  <a:gd name="connsiteY12" fmla="*/ 123892 h 123891"/>
                  <a:gd name="connsiteX13" fmla="*/ 95173 w 123962"/>
                  <a:gd name="connsiteY13" fmla="*/ 121129 h 123891"/>
                  <a:gd name="connsiteX14" fmla="*/ 121176 w 123962"/>
                  <a:gd name="connsiteY14" fmla="*/ 95221 h 123891"/>
                  <a:gd name="connsiteX15" fmla="*/ 121176 w 123962"/>
                  <a:gd name="connsiteY15" fmla="*/ 81791 h 123891"/>
                  <a:gd name="connsiteX16" fmla="*/ 87553 w 123962"/>
                  <a:gd name="connsiteY16" fmla="*/ 48168 h 123891"/>
                  <a:gd name="connsiteX17" fmla="*/ 88600 w 123962"/>
                  <a:gd name="connsiteY17" fmla="*/ 100841 h 123891"/>
                  <a:gd name="connsiteX18" fmla="*/ 55072 w 123962"/>
                  <a:gd name="connsiteY18" fmla="*/ 67313 h 123891"/>
                  <a:gd name="connsiteX19" fmla="*/ 48310 w 123962"/>
                  <a:gd name="connsiteY19" fmla="*/ 64551 h 123891"/>
                  <a:gd name="connsiteX20" fmla="*/ 41547 w 123962"/>
                  <a:gd name="connsiteY20" fmla="*/ 67313 h 123891"/>
                  <a:gd name="connsiteX21" fmla="*/ 34403 w 123962"/>
                  <a:gd name="connsiteY21" fmla="*/ 74457 h 123891"/>
                  <a:gd name="connsiteX22" fmla="*/ 22306 w 123962"/>
                  <a:gd name="connsiteY22" fmla="*/ 22260 h 123891"/>
                  <a:gd name="connsiteX23" fmla="*/ 74503 w 123962"/>
                  <a:gd name="connsiteY23" fmla="*/ 34357 h 123891"/>
                  <a:gd name="connsiteX24" fmla="*/ 67360 w 123962"/>
                  <a:gd name="connsiteY24" fmla="*/ 41500 h 123891"/>
                  <a:gd name="connsiteX25" fmla="*/ 67360 w 123962"/>
                  <a:gd name="connsiteY25" fmla="*/ 54931 h 123891"/>
                  <a:gd name="connsiteX26" fmla="*/ 100888 w 123962"/>
                  <a:gd name="connsiteY26" fmla="*/ 88459 h 123891"/>
                  <a:gd name="connsiteX27" fmla="*/ 88600 w 123962"/>
                  <a:gd name="connsiteY27" fmla="*/ 100841 h 12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3962" h="123891">
                    <a:moveTo>
                      <a:pt x="87553" y="48168"/>
                    </a:moveTo>
                    <a:lnTo>
                      <a:pt x="100126" y="35595"/>
                    </a:lnTo>
                    <a:cubicBezTo>
                      <a:pt x="102602" y="33118"/>
                      <a:pt x="103459" y="29594"/>
                      <a:pt x="102507" y="26260"/>
                    </a:cubicBezTo>
                    <a:cubicBezTo>
                      <a:pt x="101554" y="22927"/>
                      <a:pt x="98887" y="20355"/>
                      <a:pt x="95458" y="19593"/>
                    </a:cubicBezTo>
                    <a:lnTo>
                      <a:pt x="11638" y="257"/>
                    </a:lnTo>
                    <a:cubicBezTo>
                      <a:pt x="8495" y="-505"/>
                      <a:pt x="5066" y="448"/>
                      <a:pt x="2780" y="2829"/>
                    </a:cubicBezTo>
                    <a:cubicBezTo>
                      <a:pt x="494" y="5115"/>
                      <a:pt x="-458" y="8544"/>
                      <a:pt x="208" y="11687"/>
                    </a:cubicBezTo>
                    <a:lnTo>
                      <a:pt x="19544" y="95507"/>
                    </a:lnTo>
                    <a:cubicBezTo>
                      <a:pt x="20306" y="98841"/>
                      <a:pt x="22878" y="101603"/>
                      <a:pt x="26212" y="102556"/>
                    </a:cubicBezTo>
                    <a:cubicBezTo>
                      <a:pt x="29545" y="103508"/>
                      <a:pt x="33165" y="102556"/>
                      <a:pt x="35546" y="100174"/>
                    </a:cubicBezTo>
                    <a:lnTo>
                      <a:pt x="48119" y="87601"/>
                    </a:lnTo>
                    <a:lnTo>
                      <a:pt x="81647" y="121129"/>
                    </a:lnTo>
                    <a:cubicBezTo>
                      <a:pt x="83552" y="123034"/>
                      <a:pt x="85933" y="123892"/>
                      <a:pt x="88410" y="123892"/>
                    </a:cubicBezTo>
                    <a:cubicBezTo>
                      <a:pt x="90886" y="123892"/>
                      <a:pt x="93268" y="122939"/>
                      <a:pt x="95173" y="121129"/>
                    </a:cubicBezTo>
                    <a:lnTo>
                      <a:pt x="121176" y="95221"/>
                    </a:lnTo>
                    <a:cubicBezTo>
                      <a:pt x="124891" y="91507"/>
                      <a:pt x="124891" y="85506"/>
                      <a:pt x="121176" y="81791"/>
                    </a:cubicBezTo>
                    <a:lnTo>
                      <a:pt x="87553" y="48168"/>
                    </a:lnTo>
                    <a:close/>
                    <a:moveTo>
                      <a:pt x="88600" y="100841"/>
                    </a:moveTo>
                    <a:lnTo>
                      <a:pt x="55072" y="67313"/>
                    </a:lnTo>
                    <a:cubicBezTo>
                      <a:pt x="53167" y="65408"/>
                      <a:pt x="50786" y="64551"/>
                      <a:pt x="48310" y="64551"/>
                    </a:cubicBezTo>
                    <a:cubicBezTo>
                      <a:pt x="45833" y="64551"/>
                      <a:pt x="43452" y="65503"/>
                      <a:pt x="41547" y="67313"/>
                    </a:cubicBezTo>
                    <a:lnTo>
                      <a:pt x="34403" y="74457"/>
                    </a:lnTo>
                    <a:lnTo>
                      <a:pt x="22306" y="22260"/>
                    </a:lnTo>
                    <a:lnTo>
                      <a:pt x="74503" y="34357"/>
                    </a:lnTo>
                    <a:lnTo>
                      <a:pt x="67360" y="41500"/>
                    </a:lnTo>
                    <a:cubicBezTo>
                      <a:pt x="63645" y="45215"/>
                      <a:pt x="63645" y="51216"/>
                      <a:pt x="67360" y="54931"/>
                    </a:cubicBezTo>
                    <a:lnTo>
                      <a:pt x="100888" y="88459"/>
                    </a:lnTo>
                    <a:lnTo>
                      <a:pt x="88600" y="1008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810804C-6332-4CD1-8AE0-7BF930D7AA5F}"/>
                </a:ext>
              </a:extLst>
            </p:cNvPr>
            <p:cNvCxnSpPr>
              <a:cxnSpLocks/>
            </p:cNvCxnSpPr>
            <p:nvPr/>
          </p:nvCxnSpPr>
          <p:spPr>
            <a:xfrm>
              <a:off x="3900373" y="3684695"/>
              <a:ext cx="0" cy="175431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2CB804D-0130-44A3-8E59-DB625D0F89B5}"/>
                </a:ext>
              </a:extLst>
            </p:cNvPr>
            <p:cNvSpPr txBox="1"/>
            <p:nvPr/>
          </p:nvSpPr>
          <p:spPr>
            <a:xfrm>
              <a:off x="4108757" y="4787899"/>
              <a:ext cx="103800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gradFill flip="none" rotWithShape="1">
                    <a:gsLst>
                      <a:gs pos="0">
                        <a:schemeClr val="accent4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50</a:t>
              </a:r>
              <a:r>
                <a:rPr lang="en-US" altLang="zh-CN" sz="2400" dirty="0">
                  <a:gradFill flip="none" rotWithShape="1">
                    <a:gsLst>
                      <a:gs pos="0">
                        <a:schemeClr val="accent4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w</a:t>
              </a:r>
              <a:endParaRPr lang="zh-CN" altLang="en-US" sz="3200" dirty="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0577B92-ADD2-43B2-83D4-3BE54E2B7480}"/>
                </a:ext>
              </a:extLst>
            </p:cNvPr>
            <p:cNvSpPr txBox="1"/>
            <p:nvPr/>
          </p:nvSpPr>
          <p:spPr>
            <a:xfrm>
              <a:off x="4122439" y="4561852"/>
              <a:ext cx="8783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+mn-ea"/>
                </a:rPr>
                <a:t>总营收</a:t>
              </a:r>
              <a:endParaRPr lang="zh-CN" altLang="en-US" sz="1200" dirty="0">
                <a:latin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9A14A0A-22E5-4B45-A960-B3848B545CAB}"/>
                </a:ext>
              </a:extLst>
            </p:cNvPr>
            <p:cNvSpPr txBox="1"/>
            <p:nvPr/>
          </p:nvSpPr>
          <p:spPr>
            <a:xfrm>
              <a:off x="5594573" y="4787899"/>
              <a:ext cx="103800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40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3200" dirty="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2CBD9A-90AD-4B3F-9CF5-8300C91AF9A3}"/>
                </a:ext>
              </a:extLst>
            </p:cNvPr>
            <p:cNvSpPr txBox="1"/>
            <p:nvPr/>
          </p:nvSpPr>
          <p:spPr>
            <a:xfrm>
              <a:off x="5608255" y="4561852"/>
              <a:ext cx="8783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+mn-ea"/>
                </a:rPr>
                <a:t>同比增长</a:t>
              </a:r>
              <a:endParaRPr lang="zh-CN" altLang="en-US" sz="1200" dirty="0">
                <a:latin typeface="+mn-ea"/>
              </a:endParaRP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5D5AC22-CEBF-4C18-A05A-FF731EDBF6D5}"/>
              </a:ext>
            </a:extLst>
          </p:cNvPr>
          <p:cNvSpPr/>
          <p:nvPr/>
        </p:nvSpPr>
        <p:spPr>
          <a:xfrm>
            <a:off x="7735685" y="2029927"/>
            <a:ext cx="2360952" cy="3375718"/>
          </a:xfrm>
          <a:prstGeom prst="roundRect">
            <a:avLst>
              <a:gd name="adj" fmla="val 7800"/>
            </a:avLst>
          </a:prstGeom>
          <a:blipFill>
            <a:blip r:embed="rId7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074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2.91667E-6 0.2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4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-0.25 2.96296E-6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4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3" presetClass="entr" presetSubtype="1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96BA1EE0-9156-4A75-8957-7F55B0C8B35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9D66F0D-FC06-41D9-9696-6475FB8BF094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D343329-7E26-4B35-A881-005D6127BC49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6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1F8A4965-F643-443C-983D-043C7BD52525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EE1E6CC-CCE0-4E07-A29A-8C2374EE8F33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FF138B-FCB0-43C2-9449-13C5E64A836E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F5C0A754-1E56-4DB9-A013-25AFBE0E1DBA}"/>
              </a:ext>
            </a:extLst>
          </p:cNvPr>
          <p:cNvSpPr txBox="1"/>
          <p:nvPr/>
        </p:nvSpPr>
        <p:spPr>
          <a:xfrm>
            <a:off x="1014487" y="636196"/>
            <a:ext cx="391026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20XX</a:t>
            </a:r>
            <a:r>
              <a:rPr lang="zh-CN" alt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年的各项指标</a:t>
            </a:r>
            <a:endParaRPr lang="en-US" altLang="zh-CN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72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稳步提升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9B5A2E2-E83D-4AC9-B815-CF2695298B1C}"/>
              </a:ext>
            </a:extLst>
          </p:cNvPr>
          <p:cNvGrpSpPr/>
          <p:nvPr/>
        </p:nvGrpSpPr>
        <p:grpSpPr>
          <a:xfrm>
            <a:off x="8043978" y="697882"/>
            <a:ext cx="3470723" cy="1816259"/>
            <a:chOff x="8043978" y="697882"/>
            <a:chExt cx="3470723" cy="181625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5B57B86-8FEC-4011-9FFA-2FA79D0D5871}"/>
                </a:ext>
              </a:extLst>
            </p:cNvPr>
            <p:cNvSpPr txBox="1"/>
            <p:nvPr/>
          </p:nvSpPr>
          <p:spPr>
            <a:xfrm>
              <a:off x="8811043" y="697882"/>
              <a:ext cx="2703658" cy="6217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b="0" i="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effectLst/>
                  <a:latin typeface="+mn-ea"/>
                </a:rPr>
                <a:t>20XX</a:t>
              </a:r>
              <a:r>
                <a:rPr lang="zh-CN" altLang="en-US" sz="1200" b="0" i="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effectLst/>
                  <a:latin typeface="+mn-ea"/>
                </a:rPr>
                <a:t>年，整体工作完成较好，各项指标相较去年都有稳步提升。</a:t>
              </a:r>
              <a:endParaRPr lang="zh-CN" altLang="en-US" sz="4400" dirty="0">
                <a:solidFill>
                  <a:schemeClr val="tx1">
                    <a:lumMod val="95000"/>
                    <a:lumOff val="5000"/>
                    <a:alpha val="80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10" name="图形 2">
              <a:extLst>
                <a:ext uri="{FF2B5EF4-FFF2-40B4-BE49-F238E27FC236}">
                  <a16:creationId xmlns:a16="http://schemas.microsoft.com/office/drawing/2014/main" id="{6B0B4C47-774A-41C3-A05B-7DFAF6A0BC46}"/>
                </a:ext>
              </a:extLst>
            </p:cNvPr>
            <p:cNvGrpSpPr/>
            <p:nvPr/>
          </p:nvGrpSpPr>
          <p:grpSpPr>
            <a:xfrm>
              <a:off x="8043978" y="827766"/>
              <a:ext cx="304800" cy="304894"/>
              <a:chOff x="5395912" y="2171700"/>
              <a:chExt cx="304800" cy="304894"/>
            </a:xfrm>
            <a:solidFill>
              <a:schemeClr val="tx1">
                <a:lumMod val="95000"/>
                <a:lumOff val="5000"/>
                <a:alpha val="80000"/>
              </a:schemeClr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BF687B5A-6BE4-434A-8036-36E79CC400CF}"/>
                  </a:ext>
                </a:extLst>
              </p:cNvPr>
              <p:cNvSpPr/>
              <p:nvPr/>
            </p:nvSpPr>
            <p:spPr>
              <a:xfrm>
                <a:off x="5395912" y="2171700"/>
                <a:ext cx="304800" cy="304800"/>
              </a:xfrm>
              <a:custGeom>
                <a:avLst/>
                <a:gdLst>
                  <a:gd name="connsiteX0" fmla="*/ 278797 w 304800"/>
                  <a:gd name="connsiteY0" fmla="*/ 0 h 304800"/>
                  <a:gd name="connsiteX1" fmla="*/ 257175 w 304800"/>
                  <a:gd name="connsiteY1" fmla="*/ 0 h 304800"/>
                  <a:gd name="connsiteX2" fmla="*/ 247650 w 304800"/>
                  <a:gd name="connsiteY2" fmla="*/ 0 h 304800"/>
                  <a:gd name="connsiteX3" fmla="*/ 26003 w 304800"/>
                  <a:gd name="connsiteY3" fmla="*/ 0 h 304800"/>
                  <a:gd name="connsiteX4" fmla="*/ 0 w 304800"/>
                  <a:gd name="connsiteY4" fmla="*/ 23432 h 304800"/>
                  <a:gd name="connsiteX5" fmla="*/ 0 w 304800"/>
                  <a:gd name="connsiteY5" fmla="*/ 276225 h 304800"/>
                  <a:gd name="connsiteX6" fmla="*/ 26003 w 304800"/>
                  <a:gd name="connsiteY6" fmla="*/ 304800 h 304800"/>
                  <a:gd name="connsiteX7" fmla="*/ 133350 w 304800"/>
                  <a:gd name="connsiteY7" fmla="*/ 304800 h 304800"/>
                  <a:gd name="connsiteX8" fmla="*/ 142875 w 304800"/>
                  <a:gd name="connsiteY8" fmla="*/ 295275 h 304800"/>
                  <a:gd name="connsiteX9" fmla="*/ 133350 w 304800"/>
                  <a:gd name="connsiteY9" fmla="*/ 285750 h 304800"/>
                  <a:gd name="connsiteX10" fmla="*/ 26003 w 304800"/>
                  <a:gd name="connsiteY10" fmla="*/ 285750 h 304800"/>
                  <a:gd name="connsiteX11" fmla="*/ 19050 w 304800"/>
                  <a:gd name="connsiteY11" fmla="*/ 276225 h 304800"/>
                  <a:gd name="connsiteX12" fmla="*/ 19050 w 304800"/>
                  <a:gd name="connsiteY12" fmla="*/ 95250 h 304800"/>
                  <a:gd name="connsiteX13" fmla="*/ 285750 w 304800"/>
                  <a:gd name="connsiteY13" fmla="*/ 95250 h 304800"/>
                  <a:gd name="connsiteX14" fmla="*/ 285750 w 304800"/>
                  <a:gd name="connsiteY14" fmla="*/ 228600 h 304800"/>
                  <a:gd name="connsiteX15" fmla="*/ 295275 w 304800"/>
                  <a:gd name="connsiteY15" fmla="*/ 238125 h 304800"/>
                  <a:gd name="connsiteX16" fmla="*/ 304800 w 304800"/>
                  <a:gd name="connsiteY16" fmla="*/ 228600 h 304800"/>
                  <a:gd name="connsiteX17" fmla="*/ 304800 w 304800"/>
                  <a:gd name="connsiteY17" fmla="*/ 23432 h 304800"/>
                  <a:gd name="connsiteX18" fmla="*/ 278797 w 304800"/>
                  <a:gd name="connsiteY18" fmla="*/ 0 h 304800"/>
                  <a:gd name="connsiteX19" fmla="*/ 19050 w 304800"/>
                  <a:gd name="connsiteY19" fmla="*/ 76200 h 304800"/>
                  <a:gd name="connsiteX20" fmla="*/ 19050 w 304800"/>
                  <a:gd name="connsiteY20" fmla="*/ 23527 h 304800"/>
                  <a:gd name="connsiteX21" fmla="*/ 26003 w 304800"/>
                  <a:gd name="connsiteY21" fmla="*/ 19050 h 304800"/>
                  <a:gd name="connsiteX22" fmla="*/ 247650 w 304800"/>
                  <a:gd name="connsiteY22" fmla="*/ 19050 h 304800"/>
                  <a:gd name="connsiteX23" fmla="*/ 257175 w 304800"/>
                  <a:gd name="connsiteY23" fmla="*/ 19050 h 304800"/>
                  <a:gd name="connsiteX24" fmla="*/ 278797 w 304800"/>
                  <a:gd name="connsiteY24" fmla="*/ 19050 h 304800"/>
                  <a:gd name="connsiteX25" fmla="*/ 285750 w 304800"/>
                  <a:gd name="connsiteY25" fmla="*/ 23432 h 304800"/>
                  <a:gd name="connsiteX26" fmla="*/ 285750 w 304800"/>
                  <a:gd name="connsiteY26" fmla="*/ 76200 h 304800"/>
                  <a:gd name="connsiteX27" fmla="*/ 19050 w 304800"/>
                  <a:gd name="connsiteY27" fmla="*/ 762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04800" h="304800">
                    <a:moveTo>
                      <a:pt x="278797" y="0"/>
                    </a:moveTo>
                    <a:lnTo>
                      <a:pt x="257175" y="0"/>
                    </a:lnTo>
                    <a:lnTo>
                      <a:pt x="247650" y="0"/>
                    </a:lnTo>
                    <a:lnTo>
                      <a:pt x="26003" y="0"/>
                    </a:lnTo>
                    <a:cubicBezTo>
                      <a:pt x="12382" y="0"/>
                      <a:pt x="0" y="11144"/>
                      <a:pt x="0" y="23432"/>
                    </a:cubicBezTo>
                    <a:lnTo>
                      <a:pt x="0" y="276225"/>
                    </a:lnTo>
                    <a:cubicBezTo>
                      <a:pt x="0" y="292513"/>
                      <a:pt x="11144" y="304800"/>
                      <a:pt x="26003" y="304800"/>
                    </a:cubicBezTo>
                    <a:lnTo>
                      <a:pt x="133350" y="304800"/>
                    </a:lnTo>
                    <a:cubicBezTo>
                      <a:pt x="138589" y="304800"/>
                      <a:pt x="142875" y="300514"/>
                      <a:pt x="142875" y="295275"/>
                    </a:cubicBezTo>
                    <a:cubicBezTo>
                      <a:pt x="142875" y="290036"/>
                      <a:pt x="138589" y="285750"/>
                      <a:pt x="133350" y="285750"/>
                    </a:cubicBezTo>
                    <a:lnTo>
                      <a:pt x="26003" y="285750"/>
                    </a:lnTo>
                    <a:cubicBezTo>
                      <a:pt x="21812" y="285750"/>
                      <a:pt x="19050" y="281940"/>
                      <a:pt x="19050" y="276225"/>
                    </a:cubicBezTo>
                    <a:lnTo>
                      <a:pt x="19050" y="95250"/>
                    </a:lnTo>
                    <a:lnTo>
                      <a:pt x="285750" y="95250"/>
                    </a:lnTo>
                    <a:lnTo>
                      <a:pt x="285750" y="228600"/>
                    </a:lnTo>
                    <a:cubicBezTo>
                      <a:pt x="285750" y="233839"/>
                      <a:pt x="290036" y="238125"/>
                      <a:pt x="295275" y="238125"/>
                    </a:cubicBezTo>
                    <a:cubicBezTo>
                      <a:pt x="300514" y="238125"/>
                      <a:pt x="304800" y="233839"/>
                      <a:pt x="304800" y="228600"/>
                    </a:cubicBezTo>
                    <a:lnTo>
                      <a:pt x="304800" y="23432"/>
                    </a:lnTo>
                    <a:cubicBezTo>
                      <a:pt x="304800" y="11144"/>
                      <a:pt x="292417" y="0"/>
                      <a:pt x="278797" y="0"/>
                    </a:cubicBezTo>
                    <a:close/>
                    <a:moveTo>
                      <a:pt x="19050" y="76200"/>
                    </a:moveTo>
                    <a:lnTo>
                      <a:pt x="19050" y="23527"/>
                    </a:lnTo>
                    <a:cubicBezTo>
                      <a:pt x="19241" y="22384"/>
                      <a:pt x="21907" y="19050"/>
                      <a:pt x="26003" y="19050"/>
                    </a:cubicBezTo>
                    <a:lnTo>
                      <a:pt x="247650" y="19050"/>
                    </a:lnTo>
                    <a:lnTo>
                      <a:pt x="257175" y="19050"/>
                    </a:lnTo>
                    <a:lnTo>
                      <a:pt x="278797" y="19050"/>
                    </a:lnTo>
                    <a:cubicBezTo>
                      <a:pt x="282892" y="19050"/>
                      <a:pt x="285560" y="22384"/>
                      <a:pt x="285750" y="23432"/>
                    </a:cubicBezTo>
                    <a:lnTo>
                      <a:pt x="285750" y="76200"/>
                    </a:lnTo>
                    <a:lnTo>
                      <a:pt x="19050" y="76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1C9E312-BD77-49B3-8F40-11CCF46DEA75}"/>
                  </a:ext>
                </a:extLst>
              </p:cNvPr>
              <p:cNvSpPr/>
              <p:nvPr/>
            </p:nvSpPr>
            <p:spPr>
              <a:xfrm>
                <a:off x="54340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980C845-4A21-414A-ACD4-10B8850CF023}"/>
                  </a:ext>
                </a:extLst>
              </p:cNvPr>
              <p:cNvSpPr/>
              <p:nvPr/>
            </p:nvSpPr>
            <p:spPr>
              <a:xfrm>
                <a:off x="54721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FCA80E8-A422-45E4-8BC0-6057A9EBEE75}"/>
                  </a:ext>
                </a:extLst>
              </p:cNvPr>
              <p:cNvSpPr/>
              <p:nvPr/>
            </p:nvSpPr>
            <p:spPr>
              <a:xfrm>
                <a:off x="5510212" y="2209800"/>
                <a:ext cx="19050" cy="19050"/>
              </a:xfrm>
              <a:custGeom>
                <a:avLst/>
                <a:gdLst>
                  <a:gd name="connsiteX0" fmla="*/ 0 w 19050"/>
                  <a:gd name="connsiteY0" fmla="*/ 0 h 19050"/>
                  <a:gd name="connsiteX1" fmla="*/ 19050 w 19050"/>
                  <a:gd name="connsiteY1" fmla="*/ 0 h 19050"/>
                  <a:gd name="connsiteX2" fmla="*/ 19050 w 19050"/>
                  <a:gd name="connsiteY2" fmla="*/ 19050 h 19050"/>
                  <a:gd name="connsiteX3" fmla="*/ 0 w 1905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0" h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648866F-AE62-4AE6-9886-2FC30A8821C8}"/>
                  </a:ext>
                </a:extLst>
              </p:cNvPr>
              <p:cNvSpPr/>
              <p:nvPr/>
            </p:nvSpPr>
            <p:spPr>
              <a:xfrm>
                <a:off x="5472112" y="2305050"/>
                <a:ext cx="152400" cy="76200"/>
              </a:xfrm>
              <a:custGeom>
                <a:avLst/>
                <a:gdLst>
                  <a:gd name="connsiteX0" fmla="*/ 38100 w 152400"/>
                  <a:gd name="connsiteY0" fmla="*/ 19050 h 76200"/>
                  <a:gd name="connsiteX1" fmla="*/ 114300 w 152400"/>
                  <a:gd name="connsiteY1" fmla="*/ 19050 h 76200"/>
                  <a:gd name="connsiteX2" fmla="*/ 128492 w 152400"/>
                  <a:gd name="connsiteY2" fmla="*/ 25432 h 76200"/>
                  <a:gd name="connsiteX3" fmla="*/ 133350 w 152400"/>
                  <a:gd name="connsiteY3" fmla="*/ 38100 h 76200"/>
                  <a:gd name="connsiteX4" fmla="*/ 142875 w 152400"/>
                  <a:gd name="connsiteY4" fmla="*/ 47625 h 76200"/>
                  <a:gd name="connsiteX5" fmla="*/ 152400 w 152400"/>
                  <a:gd name="connsiteY5" fmla="*/ 38100 h 76200"/>
                  <a:gd name="connsiteX6" fmla="*/ 142685 w 152400"/>
                  <a:gd name="connsiteY6" fmla="*/ 12668 h 76200"/>
                  <a:gd name="connsiteX7" fmla="*/ 114300 w 152400"/>
                  <a:gd name="connsiteY7" fmla="*/ 0 h 76200"/>
                  <a:gd name="connsiteX8" fmla="*/ 38100 w 152400"/>
                  <a:gd name="connsiteY8" fmla="*/ 0 h 76200"/>
                  <a:gd name="connsiteX9" fmla="*/ 0 w 152400"/>
                  <a:gd name="connsiteY9" fmla="*/ 38100 h 76200"/>
                  <a:gd name="connsiteX10" fmla="*/ 38100 w 152400"/>
                  <a:gd name="connsiteY10" fmla="*/ 76200 h 76200"/>
                  <a:gd name="connsiteX11" fmla="*/ 47625 w 152400"/>
                  <a:gd name="connsiteY11" fmla="*/ 76200 h 76200"/>
                  <a:gd name="connsiteX12" fmla="*/ 57150 w 152400"/>
                  <a:gd name="connsiteY12" fmla="*/ 66675 h 76200"/>
                  <a:gd name="connsiteX13" fmla="*/ 47625 w 152400"/>
                  <a:gd name="connsiteY13" fmla="*/ 57150 h 76200"/>
                  <a:gd name="connsiteX14" fmla="*/ 38100 w 152400"/>
                  <a:gd name="connsiteY14" fmla="*/ 57150 h 76200"/>
                  <a:gd name="connsiteX15" fmla="*/ 19050 w 152400"/>
                  <a:gd name="connsiteY15" fmla="*/ 38100 h 76200"/>
                  <a:gd name="connsiteX16" fmla="*/ 38100 w 152400"/>
                  <a:gd name="connsiteY16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2400" h="76200">
                    <a:moveTo>
                      <a:pt x="38100" y="19050"/>
                    </a:moveTo>
                    <a:lnTo>
                      <a:pt x="114300" y="19050"/>
                    </a:lnTo>
                    <a:cubicBezTo>
                      <a:pt x="119729" y="19050"/>
                      <a:pt x="124873" y="21336"/>
                      <a:pt x="128492" y="25432"/>
                    </a:cubicBezTo>
                    <a:cubicBezTo>
                      <a:pt x="131636" y="28861"/>
                      <a:pt x="133350" y="33433"/>
                      <a:pt x="133350" y="38100"/>
                    </a:cubicBezTo>
                    <a:cubicBezTo>
                      <a:pt x="133350" y="43339"/>
                      <a:pt x="137636" y="47625"/>
                      <a:pt x="142875" y="47625"/>
                    </a:cubicBezTo>
                    <a:cubicBezTo>
                      <a:pt x="148114" y="47625"/>
                      <a:pt x="152400" y="43339"/>
                      <a:pt x="152400" y="38100"/>
                    </a:cubicBezTo>
                    <a:cubicBezTo>
                      <a:pt x="152400" y="28670"/>
                      <a:pt x="148971" y="19621"/>
                      <a:pt x="142685" y="12668"/>
                    </a:cubicBezTo>
                    <a:cubicBezTo>
                      <a:pt x="135446" y="4572"/>
                      <a:pt x="125063" y="0"/>
                      <a:pt x="114300" y="0"/>
                    </a:cubicBezTo>
                    <a:lnTo>
                      <a:pt x="38100" y="0"/>
                    </a:lnTo>
                    <a:cubicBezTo>
                      <a:pt x="17050" y="0"/>
                      <a:pt x="0" y="17050"/>
                      <a:pt x="0" y="38100"/>
                    </a:cubicBezTo>
                    <a:cubicBezTo>
                      <a:pt x="0" y="59150"/>
                      <a:pt x="17050" y="76200"/>
                      <a:pt x="38100" y="76200"/>
                    </a:cubicBezTo>
                    <a:lnTo>
                      <a:pt x="47625" y="76200"/>
                    </a:lnTo>
                    <a:cubicBezTo>
                      <a:pt x="52864" y="76200"/>
                      <a:pt x="57150" y="71914"/>
                      <a:pt x="57150" y="66675"/>
                    </a:cubicBezTo>
                    <a:cubicBezTo>
                      <a:pt x="57150" y="61436"/>
                      <a:pt x="52864" y="57150"/>
                      <a:pt x="47625" y="57150"/>
                    </a:cubicBezTo>
                    <a:lnTo>
                      <a:pt x="38100" y="57150"/>
                    </a:lnTo>
                    <a:cubicBezTo>
                      <a:pt x="27623" y="57150"/>
                      <a:pt x="19050" y="48578"/>
                      <a:pt x="19050" y="38100"/>
                    </a:cubicBezTo>
                    <a:cubicBezTo>
                      <a:pt x="19050" y="27622"/>
                      <a:pt x="27623" y="19050"/>
                      <a:pt x="38100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7508A29-22B7-483D-B1D0-C5187282898C}"/>
                  </a:ext>
                </a:extLst>
              </p:cNvPr>
              <p:cNvSpPr/>
              <p:nvPr/>
            </p:nvSpPr>
            <p:spPr>
              <a:xfrm>
                <a:off x="5548198" y="2352703"/>
                <a:ext cx="123962" cy="123891"/>
              </a:xfrm>
              <a:custGeom>
                <a:avLst/>
                <a:gdLst>
                  <a:gd name="connsiteX0" fmla="*/ 87553 w 123962"/>
                  <a:gd name="connsiteY0" fmla="*/ 48168 h 123891"/>
                  <a:gd name="connsiteX1" fmla="*/ 100126 w 123962"/>
                  <a:gd name="connsiteY1" fmla="*/ 35595 h 123891"/>
                  <a:gd name="connsiteX2" fmla="*/ 102507 w 123962"/>
                  <a:gd name="connsiteY2" fmla="*/ 26260 h 123891"/>
                  <a:gd name="connsiteX3" fmla="*/ 95458 w 123962"/>
                  <a:gd name="connsiteY3" fmla="*/ 19593 h 123891"/>
                  <a:gd name="connsiteX4" fmla="*/ 11638 w 123962"/>
                  <a:gd name="connsiteY4" fmla="*/ 257 h 123891"/>
                  <a:gd name="connsiteX5" fmla="*/ 2780 w 123962"/>
                  <a:gd name="connsiteY5" fmla="*/ 2829 h 123891"/>
                  <a:gd name="connsiteX6" fmla="*/ 208 w 123962"/>
                  <a:gd name="connsiteY6" fmla="*/ 11687 h 123891"/>
                  <a:gd name="connsiteX7" fmla="*/ 19544 w 123962"/>
                  <a:gd name="connsiteY7" fmla="*/ 95507 h 123891"/>
                  <a:gd name="connsiteX8" fmla="*/ 26212 w 123962"/>
                  <a:gd name="connsiteY8" fmla="*/ 102556 h 123891"/>
                  <a:gd name="connsiteX9" fmla="*/ 35546 w 123962"/>
                  <a:gd name="connsiteY9" fmla="*/ 100174 h 123891"/>
                  <a:gd name="connsiteX10" fmla="*/ 48119 w 123962"/>
                  <a:gd name="connsiteY10" fmla="*/ 87601 h 123891"/>
                  <a:gd name="connsiteX11" fmla="*/ 81647 w 123962"/>
                  <a:gd name="connsiteY11" fmla="*/ 121129 h 123891"/>
                  <a:gd name="connsiteX12" fmla="*/ 88410 w 123962"/>
                  <a:gd name="connsiteY12" fmla="*/ 123892 h 123891"/>
                  <a:gd name="connsiteX13" fmla="*/ 95173 w 123962"/>
                  <a:gd name="connsiteY13" fmla="*/ 121129 h 123891"/>
                  <a:gd name="connsiteX14" fmla="*/ 121176 w 123962"/>
                  <a:gd name="connsiteY14" fmla="*/ 95221 h 123891"/>
                  <a:gd name="connsiteX15" fmla="*/ 121176 w 123962"/>
                  <a:gd name="connsiteY15" fmla="*/ 81791 h 123891"/>
                  <a:gd name="connsiteX16" fmla="*/ 87553 w 123962"/>
                  <a:gd name="connsiteY16" fmla="*/ 48168 h 123891"/>
                  <a:gd name="connsiteX17" fmla="*/ 88600 w 123962"/>
                  <a:gd name="connsiteY17" fmla="*/ 100841 h 123891"/>
                  <a:gd name="connsiteX18" fmla="*/ 55072 w 123962"/>
                  <a:gd name="connsiteY18" fmla="*/ 67313 h 123891"/>
                  <a:gd name="connsiteX19" fmla="*/ 48310 w 123962"/>
                  <a:gd name="connsiteY19" fmla="*/ 64551 h 123891"/>
                  <a:gd name="connsiteX20" fmla="*/ 41547 w 123962"/>
                  <a:gd name="connsiteY20" fmla="*/ 67313 h 123891"/>
                  <a:gd name="connsiteX21" fmla="*/ 34403 w 123962"/>
                  <a:gd name="connsiteY21" fmla="*/ 74457 h 123891"/>
                  <a:gd name="connsiteX22" fmla="*/ 22306 w 123962"/>
                  <a:gd name="connsiteY22" fmla="*/ 22260 h 123891"/>
                  <a:gd name="connsiteX23" fmla="*/ 74503 w 123962"/>
                  <a:gd name="connsiteY23" fmla="*/ 34357 h 123891"/>
                  <a:gd name="connsiteX24" fmla="*/ 67360 w 123962"/>
                  <a:gd name="connsiteY24" fmla="*/ 41500 h 123891"/>
                  <a:gd name="connsiteX25" fmla="*/ 67360 w 123962"/>
                  <a:gd name="connsiteY25" fmla="*/ 54931 h 123891"/>
                  <a:gd name="connsiteX26" fmla="*/ 100888 w 123962"/>
                  <a:gd name="connsiteY26" fmla="*/ 88459 h 123891"/>
                  <a:gd name="connsiteX27" fmla="*/ 88600 w 123962"/>
                  <a:gd name="connsiteY27" fmla="*/ 100841 h 123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23962" h="123891">
                    <a:moveTo>
                      <a:pt x="87553" y="48168"/>
                    </a:moveTo>
                    <a:lnTo>
                      <a:pt x="100126" y="35595"/>
                    </a:lnTo>
                    <a:cubicBezTo>
                      <a:pt x="102602" y="33118"/>
                      <a:pt x="103459" y="29594"/>
                      <a:pt x="102507" y="26260"/>
                    </a:cubicBezTo>
                    <a:cubicBezTo>
                      <a:pt x="101554" y="22927"/>
                      <a:pt x="98887" y="20355"/>
                      <a:pt x="95458" y="19593"/>
                    </a:cubicBezTo>
                    <a:lnTo>
                      <a:pt x="11638" y="257"/>
                    </a:lnTo>
                    <a:cubicBezTo>
                      <a:pt x="8495" y="-505"/>
                      <a:pt x="5066" y="448"/>
                      <a:pt x="2780" y="2829"/>
                    </a:cubicBezTo>
                    <a:cubicBezTo>
                      <a:pt x="494" y="5115"/>
                      <a:pt x="-458" y="8544"/>
                      <a:pt x="208" y="11687"/>
                    </a:cubicBezTo>
                    <a:lnTo>
                      <a:pt x="19544" y="95507"/>
                    </a:lnTo>
                    <a:cubicBezTo>
                      <a:pt x="20306" y="98841"/>
                      <a:pt x="22878" y="101603"/>
                      <a:pt x="26212" y="102556"/>
                    </a:cubicBezTo>
                    <a:cubicBezTo>
                      <a:pt x="29545" y="103508"/>
                      <a:pt x="33165" y="102556"/>
                      <a:pt x="35546" y="100174"/>
                    </a:cubicBezTo>
                    <a:lnTo>
                      <a:pt x="48119" y="87601"/>
                    </a:lnTo>
                    <a:lnTo>
                      <a:pt x="81647" y="121129"/>
                    </a:lnTo>
                    <a:cubicBezTo>
                      <a:pt x="83552" y="123034"/>
                      <a:pt x="85933" y="123892"/>
                      <a:pt x="88410" y="123892"/>
                    </a:cubicBezTo>
                    <a:cubicBezTo>
                      <a:pt x="90886" y="123892"/>
                      <a:pt x="93268" y="122939"/>
                      <a:pt x="95173" y="121129"/>
                    </a:cubicBezTo>
                    <a:lnTo>
                      <a:pt x="121176" y="95221"/>
                    </a:lnTo>
                    <a:cubicBezTo>
                      <a:pt x="124891" y="91507"/>
                      <a:pt x="124891" y="85506"/>
                      <a:pt x="121176" y="81791"/>
                    </a:cubicBezTo>
                    <a:lnTo>
                      <a:pt x="87553" y="48168"/>
                    </a:lnTo>
                    <a:close/>
                    <a:moveTo>
                      <a:pt x="88600" y="100841"/>
                    </a:moveTo>
                    <a:lnTo>
                      <a:pt x="55072" y="67313"/>
                    </a:lnTo>
                    <a:cubicBezTo>
                      <a:pt x="53167" y="65408"/>
                      <a:pt x="50786" y="64551"/>
                      <a:pt x="48310" y="64551"/>
                    </a:cubicBezTo>
                    <a:cubicBezTo>
                      <a:pt x="45833" y="64551"/>
                      <a:pt x="43452" y="65503"/>
                      <a:pt x="41547" y="67313"/>
                    </a:cubicBezTo>
                    <a:lnTo>
                      <a:pt x="34403" y="74457"/>
                    </a:lnTo>
                    <a:lnTo>
                      <a:pt x="22306" y="22260"/>
                    </a:lnTo>
                    <a:lnTo>
                      <a:pt x="74503" y="34357"/>
                    </a:lnTo>
                    <a:lnTo>
                      <a:pt x="67360" y="41500"/>
                    </a:lnTo>
                    <a:cubicBezTo>
                      <a:pt x="63645" y="45215"/>
                      <a:pt x="63645" y="51216"/>
                      <a:pt x="67360" y="54931"/>
                    </a:cubicBezTo>
                    <a:lnTo>
                      <a:pt x="100888" y="88459"/>
                    </a:lnTo>
                    <a:lnTo>
                      <a:pt x="88600" y="10084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7CE0DB6-626B-4C0D-A784-D090BF341238}"/>
                </a:ext>
              </a:extLst>
            </p:cNvPr>
            <p:cNvCxnSpPr>
              <a:cxnSpLocks/>
            </p:cNvCxnSpPr>
            <p:nvPr/>
          </p:nvCxnSpPr>
          <p:spPr>
            <a:xfrm>
              <a:off x="8596314" y="759827"/>
              <a:ext cx="0" cy="175431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1122410-41F9-45BA-A87D-3ACD3D800CB3}"/>
                </a:ext>
              </a:extLst>
            </p:cNvPr>
            <p:cNvSpPr txBox="1"/>
            <p:nvPr/>
          </p:nvSpPr>
          <p:spPr>
            <a:xfrm>
              <a:off x="8804698" y="1863031"/>
              <a:ext cx="103800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50</a:t>
              </a:r>
              <a:r>
                <a:rPr lang="en-US" altLang="zh-CN" sz="24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w</a:t>
              </a:r>
              <a:endParaRPr lang="zh-CN" altLang="en-US" sz="3200" dirty="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61215F3-2158-4658-B386-148493AEA5F0}"/>
                </a:ext>
              </a:extLst>
            </p:cNvPr>
            <p:cNvSpPr txBox="1"/>
            <p:nvPr/>
          </p:nvSpPr>
          <p:spPr>
            <a:xfrm>
              <a:off x="8818380" y="1636984"/>
              <a:ext cx="8783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+mn-ea"/>
                </a:rPr>
                <a:t>总营收</a:t>
              </a:r>
              <a:endParaRPr lang="zh-CN" altLang="en-US" sz="1200" dirty="0">
                <a:latin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17B2B0F-2823-4997-AA30-5BF357B1A18F}"/>
                </a:ext>
              </a:extLst>
            </p:cNvPr>
            <p:cNvSpPr txBox="1"/>
            <p:nvPr/>
          </p:nvSpPr>
          <p:spPr>
            <a:xfrm>
              <a:off x="10290514" y="1863031"/>
              <a:ext cx="103800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40</a:t>
              </a:r>
              <a:r>
                <a:rPr lang="en-US" altLang="zh-CN" sz="2000" dirty="0">
                  <a:gradFill flip="none" rotWithShape="1"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3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3200" dirty="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FD38C7C-B49E-4FDC-9C42-54B67C7210A0}"/>
                </a:ext>
              </a:extLst>
            </p:cNvPr>
            <p:cNvSpPr txBox="1"/>
            <p:nvPr/>
          </p:nvSpPr>
          <p:spPr>
            <a:xfrm>
              <a:off x="10304196" y="1636984"/>
              <a:ext cx="8783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  <a:alpha val="80000"/>
                    </a:schemeClr>
                  </a:solidFill>
                  <a:latin typeface="+mn-ea"/>
                </a:rPr>
                <a:t>同比增长</a:t>
              </a:r>
              <a:endParaRPr lang="zh-CN" altLang="en-US" sz="1200" dirty="0">
                <a:latin typeface="+mn-ea"/>
              </a:endParaRPr>
            </a:p>
          </p:txBody>
        </p:sp>
      </p:grpSp>
      <p:sp>
        <p:nvSpPr>
          <p:cNvPr id="23" name="PA-圆角矩形 22">
            <a:extLst>
              <a:ext uri="{FF2B5EF4-FFF2-40B4-BE49-F238E27FC236}">
                <a16:creationId xmlns:a16="http://schemas.microsoft.com/office/drawing/2014/main" id="{E036F17C-20B7-4E52-A7F6-E2ECE6B97D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586645" y="3273476"/>
            <a:ext cx="1928056" cy="2756758"/>
          </a:xfrm>
          <a:prstGeom prst="roundRect">
            <a:avLst>
              <a:gd name="adj" fmla="val 7800"/>
            </a:avLst>
          </a:prstGeom>
          <a:blipFill dpi="0" rotWithShape="1">
            <a:blip r:embed="rId8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PA-圆角矩形 24">
            <a:extLst>
              <a:ext uri="{FF2B5EF4-FFF2-40B4-BE49-F238E27FC236}">
                <a16:creationId xmlns:a16="http://schemas.microsoft.com/office/drawing/2014/main" id="{442B29CE-B20D-45E2-91AE-D465E0C2911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71315" y="3309522"/>
            <a:ext cx="1928056" cy="2756758"/>
          </a:xfrm>
          <a:prstGeom prst="roundRect">
            <a:avLst>
              <a:gd name="adj" fmla="val 7800"/>
            </a:avLst>
          </a:prstGeom>
          <a:blipFill dpi="0" rotWithShape="1">
            <a:blip r:embed="rId9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-圆角矩形 26">
            <a:extLst>
              <a:ext uri="{FF2B5EF4-FFF2-40B4-BE49-F238E27FC236}">
                <a16:creationId xmlns:a16="http://schemas.microsoft.com/office/drawing/2014/main" id="{785FE8D4-EEC0-47B3-9C78-BC1047A4064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437206" y="3309522"/>
            <a:ext cx="1928056" cy="2756758"/>
          </a:xfrm>
          <a:prstGeom prst="roundRect">
            <a:avLst>
              <a:gd name="adj" fmla="val 7800"/>
            </a:avLst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PA-圆角矩形 28">
            <a:extLst>
              <a:ext uri="{FF2B5EF4-FFF2-40B4-BE49-F238E27FC236}">
                <a16:creationId xmlns:a16="http://schemas.microsoft.com/office/drawing/2014/main" id="{A1684396-47E3-4537-ACCE-6A678EF2909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293335" y="3309522"/>
            <a:ext cx="1928056" cy="2756758"/>
          </a:xfrm>
          <a:prstGeom prst="roundRect">
            <a:avLst>
              <a:gd name="adj" fmla="val 7800"/>
            </a:avLst>
          </a:prstGeom>
          <a:blipFill dpi="0" rotWithShape="1">
            <a:blip r:embed="rId11"/>
            <a:srcRect/>
            <a:tile tx="0" ty="0" sx="100000" sy="100000" flip="none" algn="ct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-圆角矩形 30">
            <a:extLst>
              <a:ext uri="{FF2B5EF4-FFF2-40B4-BE49-F238E27FC236}">
                <a16:creationId xmlns:a16="http://schemas.microsoft.com/office/drawing/2014/main" id="{AEDC21BD-9183-4786-BFFE-741DDA11B5E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521606" y="2242686"/>
            <a:ext cx="3148788" cy="4341748"/>
          </a:xfrm>
          <a:prstGeom prst="roundRect">
            <a:avLst>
              <a:gd name="adj" fmla="val 7800"/>
            </a:avLst>
          </a:prstGeom>
          <a:blipFill>
            <a:blip r:embed="rId12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546863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 decel="100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" dur="8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81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8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81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5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8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9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0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81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33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34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23" grpId="0" animBg="1"/>
          <p:bldP spid="25" grpId="0" animBg="1"/>
          <p:bldP spid="27" grpId="0" animBg="1"/>
          <p:bldP spid="29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 decel="100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decel="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" dur="8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23" grpId="0" animBg="1"/>
          <p:bldP spid="25" grpId="0" animBg="1"/>
          <p:bldP spid="27" grpId="0" animBg="1"/>
          <p:bldP spid="29" grpId="0" animBg="1"/>
          <p:bldP spid="3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BF2F25F-268F-4846-999A-1A4BD7B4B243}"/>
              </a:ext>
            </a:extLst>
          </p:cNvPr>
          <p:cNvSpPr/>
          <p:nvPr/>
        </p:nvSpPr>
        <p:spPr>
          <a:xfrm>
            <a:off x="-38100" y="-16320"/>
            <a:ext cx="4305300" cy="689064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2700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BDAB22B8-7CF8-4A3B-9369-C2554BAF8AA0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9C159A8-3A50-49AD-8815-53146260E732}"/>
              </a:ext>
            </a:extLst>
          </p:cNvPr>
          <p:cNvSpPr txBox="1"/>
          <p:nvPr/>
        </p:nvSpPr>
        <p:spPr>
          <a:xfrm>
            <a:off x="7657116" y="1230636"/>
            <a:ext cx="39102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总体目标</a:t>
            </a:r>
            <a:endParaRPr lang="en-US" altLang="zh-CN" sz="2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72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顺利完成</a:t>
            </a:r>
            <a:endParaRPr lang="zh-CN" altLang="en-US" sz="72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1" name="图形 2">
            <a:extLst>
              <a:ext uri="{FF2B5EF4-FFF2-40B4-BE49-F238E27FC236}">
                <a16:creationId xmlns:a16="http://schemas.microsoft.com/office/drawing/2014/main" id="{851A4BBA-A4B3-4DC2-925F-225872968402}"/>
              </a:ext>
            </a:extLst>
          </p:cNvPr>
          <p:cNvGrpSpPr/>
          <p:nvPr/>
        </p:nvGrpSpPr>
        <p:grpSpPr>
          <a:xfrm>
            <a:off x="173555" y="221897"/>
            <a:ext cx="295572" cy="295572"/>
            <a:chOff x="9598083" y="1743250"/>
            <a:chExt cx="424405" cy="42440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E937C7C-0F86-4519-9B1C-4E01B0FC7A47}"/>
                </a:ext>
              </a:extLst>
            </p:cNvPr>
            <p:cNvSpPr/>
            <p:nvPr/>
          </p:nvSpPr>
          <p:spPr>
            <a:xfrm>
              <a:off x="9598083" y="1743250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7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7" y="0"/>
                    <a:pt x="212203" y="0"/>
                  </a:cubicBez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E3D4F07-4501-4133-86BD-67EB3B73FCC3}"/>
                </a:ext>
              </a:extLst>
            </p:cNvPr>
            <p:cNvSpPr/>
            <p:nvPr/>
          </p:nvSpPr>
          <p:spPr>
            <a:xfrm>
              <a:off x="9684151" y="1838136"/>
              <a:ext cx="252268" cy="240367"/>
            </a:xfrm>
            <a:custGeom>
              <a:avLst/>
              <a:gdLst>
                <a:gd name="connsiteX0" fmla="*/ 161749 w 252268"/>
                <a:gd name="connsiteY0" fmla="*/ 179713 h 240367"/>
                <a:gd name="connsiteX1" fmla="*/ 161749 w 252268"/>
                <a:gd name="connsiteY1" fmla="*/ 179713 h 240367"/>
                <a:gd name="connsiteX2" fmla="*/ 161749 w 252268"/>
                <a:gd name="connsiteY2" fmla="*/ 169088 h 240367"/>
                <a:gd name="connsiteX3" fmla="*/ 137649 w 252268"/>
                <a:gd name="connsiteY3" fmla="*/ 169088 h 240367"/>
                <a:gd name="connsiteX4" fmla="*/ 137649 w 252268"/>
                <a:gd name="connsiteY4" fmla="*/ 179713 h 240367"/>
                <a:gd name="connsiteX5" fmla="*/ 151213 w 252268"/>
                <a:gd name="connsiteY5" fmla="*/ 179713 h 240367"/>
                <a:gd name="connsiteX6" fmla="*/ 151213 w 252268"/>
                <a:gd name="connsiteY6" fmla="*/ 238148 h 240367"/>
                <a:gd name="connsiteX7" fmla="*/ 178131 w 252268"/>
                <a:gd name="connsiteY7" fmla="*/ 224006 h 240367"/>
                <a:gd name="connsiteX8" fmla="*/ 178131 w 252268"/>
                <a:gd name="connsiteY8" fmla="*/ 211992 h 240367"/>
                <a:gd name="connsiteX9" fmla="*/ 161749 w 252268"/>
                <a:gd name="connsiteY9" fmla="*/ 220622 h 240367"/>
                <a:gd name="connsiteX10" fmla="*/ 161749 w 252268"/>
                <a:gd name="connsiteY10" fmla="*/ 179725 h 240367"/>
                <a:gd name="connsiteX11" fmla="*/ 252031 w 252268"/>
                <a:gd name="connsiteY11" fmla="*/ 169100 h 240367"/>
                <a:gd name="connsiteX12" fmla="*/ 220809 w 252268"/>
                <a:gd name="connsiteY12" fmla="*/ 169100 h 240367"/>
                <a:gd name="connsiteX13" fmla="*/ 220809 w 252268"/>
                <a:gd name="connsiteY13" fmla="*/ 130598 h 240367"/>
                <a:gd name="connsiteX14" fmla="*/ 209413 w 252268"/>
                <a:gd name="connsiteY14" fmla="*/ 130598 h 240367"/>
                <a:gd name="connsiteX15" fmla="*/ 209413 w 252268"/>
                <a:gd name="connsiteY15" fmla="*/ 169100 h 240367"/>
                <a:gd name="connsiteX16" fmla="*/ 178191 w 252268"/>
                <a:gd name="connsiteY16" fmla="*/ 169100 h 240367"/>
                <a:gd name="connsiteX17" fmla="*/ 178191 w 252268"/>
                <a:gd name="connsiteY17" fmla="*/ 179698 h 240367"/>
                <a:gd name="connsiteX18" fmla="*/ 209413 w 252268"/>
                <a:gd name="connsiteY18" fmla="*/ 179698 h 240367"/>
                <a:gd name="connsiteX19" fmla="*/ 209413 w 252268"/>
                <a:gd name="connsiteY19" fmla="*/ 240368 h 240367"/>
                <a:gd name="connsiteX20" fmla="*/ 220809 w 252268"/>
                <a:gd name="connsiteY20" fmla="*/ 240368 h 240367"/>
                <a:gd name="connsiteX21" fmla="*/ 220809 w 252268"/>
                <a:gd name="connsiteY21" fmla="*/ 179698 h 240367"/>
                <a:gd name="connsiteX22" fmla="*/ 252031 w 252268"/>
                <a:gd name="connsiteY22" fmla="*/ 179698 h 240367"/>
                <a:gd name="connsiteX23" fmla="*/ 252031 w 252268"/>
                <a:gd name="connsiteY23" fmla="*/ 169100 h 240367"/>
                <a:gd name="connsiteX24" fmla="*/ 170801 w 252268"/>
                <a:gd name="connsiteY24" fmla="*/ 158665 h 240367"/>
                <a:gd name="connsiteX25" fmla="*/ 161066 w 252268"/>
                <a:gd name="connsiteY25" fmla="*/ 133969 h 240367"/>
                <a:gd name="connsiteX26" fmla="*/ 148156 w 252268"/>
                <a:gd name="connsiteY26" fmla="*/ 133969 h 240367"/>
                <a:gd name="connsiteX27" fmla="*/ 157920 w 252268"/>
                <a:gd name="connsiteY27" fmla="*/ 158665 h 240367"/>
                <a:gd name="connsiteX28" fmla="*/ 170801 w 252268"/>
                <a:gd name="connsiteY28" fmla="*/ 158665 h 240367"/>
                <a:gd name="connsiteX29" fmla="*/ 27482 w 252268"/>
                <a:gd name="connsiteY29" fmla="*/ 179713 h 240367"/>
                <a:gd name="connsiteX30" fmla="*/ 27482 w 252268"/>
                <a:gd name="connsiteY30" fmla="*/ 169088 h 240367"/>
                <a:gd name="connsiteX31" fmla="*/ 0 w 252268"/>
                <a:gd name="connsiteY31" fmla="*/ 169088 h 240367"/>
                <a:gd name="connsiteX32" fmla="*/ 0 w 252268"/>
                <a:gd name="connsiteY32" fmla="*/ 179713 h 240367"/>
                <a:gd name="connsiteX33" fmla="*/ 16917 w 252268"/>
                <a:gd name="connsiteY33" fmla="*/ 179713 h 240367"/>
                <a:gd name="connsiteX34" fmla="*/ 16917 w 252268"/>
                <a:gd name="connsiteY34" fmla="*/ 238240 h 240367"/>
                <a:gd name="connsiteX35" fmla="*/ 43865 w 252268"/>
                <a:gd name="connsiteY35" fmla="*/ 224098 h 240367"/>
                <a:gd name="connsiteX36" fmla="*/ 43865 w 252268"/>
                <a:gd name="connsiteY36" fmla="*/ 212072 h 240367"/>
                <a:gd name="connsiteX37" fmla="*/ 27482 w 252268"/>
                <a:gd name="connsiteY37" fmla="*/ 220702 h 240367"/>
                <a:gd name="connsiteX38" fmla="*/ 27482 w 252268"/>
                <a:gd name="connsiteY38" fmla="*/ 179713 h 240367"/>
                <a:gd name="connsiteX39" fmla="*/ 101323 w 252268"/>
                <a:gd name="connsiteY39" fmla="*/ 133969 h 240367"/>
                <a:gd name="connsiteX40" fmla="*/ 56271 w 252268"/>
                <a:gd name="connsiteY40" fmla="*/ 133969 h 240367"/>
                <a:gd name="connsiteX41" fmla="*/ 46536 w 252268"/>
                <a:gd name="connsiteY41" fmla="*/ 171747 h 240367"/>
                <a:gd name="connsiteX42" fmla="*/ 58467 w 252268"/>
                <a:gd name="connsiteY42" fmla="*/ 171747 h 240367"/>
                <a:gd name="connsiteX43" fmla="*/ 66035 w 252268"/>
                <a:gd name="connsiteY43" fmla="*/ 143823 h 240367"/>
                <a:gd name="connsiteX44" fmla="*/ 90787 w 252268"/>
                <a:gd name="connsiteY44" fmla="*/ 143823 h 240367"/>
                <a:gd name="connsiteX45" fmla="*/ 90787 w 252268"/>
                <a:gd name="connsiteY45" fmla="*/ 171747 h 240367"/>
                <a:gd name="connsiteX46" fmla="*/ 114382 w 252268"/>
                <a:gd name="connsiteY46" fmla="*/ 171747 h 240367"/>
                <a:gd name="connsiteX47" fmla="*/ 114382 w 252268"/>
                <a:gd name="connsiteY47" fmla="*/ 161298 h 240367"/>
                <a:gd name="connsiteX48" fmla="*/ 101323 w 252268"/>
                <a:gd name="connsiteY48" fmla="*/ 161298 h 240367"/>
                <a:gd name="connsiteX49" fmla="*/ 101323 w 252268"/>
                <a:gd name="connsiteY49" fmla="*/ 133969 h 240367"/>
                <a:gd name="connsiteX50" fmla="*/ 100106 w 252268"/>
                <a:gd name="connsiteY50" fmla="*/ 204605 h 240367"/>
                <a:gd name="connsiteX51" fmla="*/ 111473 w 252268"/>
                <a:gd name="connsiteY51" fmla="*/ 179707 h 240367"/>
                <a:gd name="connsiteX52" fmla="*/ 48079 w 252268"/>
                <a:gd name="connsiteY52" fmla="*/ 179707 h 240367"/>
                <a:gd name="connsiteX53" fmla="*/ 59684 w 252268"/>
                <a:gd name="connsiteY53" fmla="*/ 204605 h 240367"/>
                <a:gd name="connsiteX54" fmla="*/ 71556 w 252268"/>
                <a:gd name="connsiteY54" fmla="*/ 217895 h 240367"/>
                <a:gd name="connsiteX55" fmla="*/ 46536 w 252268"/>
                <a:gd name="connsiteY55" fmla="*/ 229208 h 240367"/>
                <a:gd name="connsiteX56" fmla="*/ 46536 w 252268"/>
                <a:gd name="connsiteY56" fmla="*/ 240222 h 240367"/>
                <a:gd name="connsiteX57" fmla="*/ 80103 w 252268"/>
                <a:gd name="connsiteY57" fmla="*/ 224715 h 240367"/>
                <a:gd name="connsiteX58" fmla="*/ 114382 w 252268"/>
                <a:gd name="connsiteY58" fmla="*/ 240225 h 240367"/>
                <a:gd name="connsiteX59" fmla="*/ 114382 w 252268"/>
                <a:gd name="connsiteY59" fmla="*/ 229205 h 240367"/>
                <a:gd name="connsiteX60" fmla="*/ 88621 w 252268"/>
                <a:gd name="connsiteY60" fmla="*/ 217752 h 240367"/>
                <a:gd name="connsiteX61" fmla="*/ 100106 w 252268"/>
                <a:gd name="connsiteY61" fmla="*/ 204611 h 240367"/>
                <a:gd name="connsiteX62" fmla="*/ 67934 w 252268"/>
                <a:gd name="connsiteY62" fmla="*/ 198277 h 240367"/>
                <a:gd name="connsiteX63" fmla="*/ 62889 w 252268"/>
                <a:gd name="connsiteY63" fmla="*/ 190015 h 240367"/>
                <a:gd name="connsiteX64" fmla="*/ 96960 w 252268"/>
                <a:gd name="connsiteY64" fmla="*/ 190015 h 240367"/>
                <a:gd name="connsiteX65" fmla="*/ 92004 w 252268"/>
                <a:gd name="connsiteY65" fmla="*/ 198277 h 240367"/>
                <a:gd name="connsiteX66" fmla="*/ 80103 w 252268"/>
                <a:gd name="connsiteY66" fmla="*/ 211437 h 240367"/>
                <a:gd name="connsiteX67" fmla="*/ 67934 w 252268"/>
                <a:gd name="connsiteY67" fmla="*/ 198283 h 240367"/>
                <a:gd name="connsiteX68" fmla="*/ 36535 w 252268"/>
                <a:gd name="connsiteY68" fmla="*/ 158659 h 240367"/>
                <a:gd name="connsiteX69" fmla="*/ 26800 w 252268"/>
                <a:gd name="connsiteY69" fmla="*/ 133964 h 240367"/>
                <a:gd name="connsiteX70" fmla="*/ 13860 w 252268"/>
                <a:gd name="connsiteY70" fmla="*/ 133964 h 240367"/>
                <a:gd name="connsiteX71" fmla="*/ 23654 w 252268"/>
                <a:gd name="connsiteY71" fmla="*/ 158659 h 240367"/>
                <a:gd name="connsiteX72" fmla="*/ 36535 w 252268"/>
                <a:gd name="connsiteY72" fmla="*/ 158659 h 240367"/>
                <a:gd name="connsiteX73" fmla="*/ 96367 w 252268"/>
                <a:gd name="connsiteY73" fmla="*/ 50899 h 240367"/>
                <a:gd name="connsiteX74" fmla="*/ 96367 w 252268"/>
                <a:gd name="connsiteY74" fmla="*/ 28981 h 240367"/>
                <a:gd name="connsiteX75" fmla="*/ 57665 w 252268"/>
                <a:gd name="connsiteY75" fmla="*/ 28981 h 240367"/>
                <a:gd name="connsiteX76" fmla="*/ 57665 w 252268"/>
                <a:gd name="connsiteY76" fmla="*/ 50899 h 240367"/>
                <a:gd name="connsiteX77" fmla="*/ 39710 w 252268"/>
                <a:gd name="connsiteY77" fmla="*/ 50899 h 240367"/>
                <a:gd name="connsiteX78" fmla="*/ 39710 w 252268"/>
                <a:gd name="connsiteY78" fmla="*/ 109689 h 240367"/>
                <a:gd name="connsiteX79" fmla="*/ 50246 w 252268"/>
                <a:gd name="connsiteY79" fmla="*/ 109689 h 240367"/>
                <a:gd name="connsiteX80" fmla="*/ 50246 w 252268"/>
                <a:gd name="connsiteY80" fmla="*/ 61521 h 240367"/>
                <a:gd name="connsiteX81" fmla="*/ 57665 w 252268"/>
                <a:gd name="connsiteY81" fmla="*/ 61521 h 240367"/>
                <a:gd name="connsiteX82" fmla="*/ 57665 w 252268"/>
                <a:gd name="connsiteY82" fmla="*/ 96361 h 240367"/>
                <a:gd name="connsiteX83" fmla="*/ 57695 w 252268"/>
                <a:gd name="connsiteY83" fmla="*/ 96361 h 240367"/>
                <a:gd name="connsiteX84" fmla="*/ 57695 w 252268"/>
                <a:gd name="connsiteY84" fmla="*/ 97485 h 240367"/>
                <a:gd name="connsiteX85" fmla="*/ 96396 w 252268"/>
                <a:gd name="connsiteY85" fmla="*/ 97485 h 240367"/>
                <a:gd name="connsiteX86" fmla="*/ 96396 w 252268"/>
                <a:gd name="connsiteY86" fmla="*/ 86887 h 240367"/>
                <a:gd name="connsiteX87" fmla="*/ 96367 w 252268"/>
                <a:gd name="connsiteY87" fmla="*/ 86887 h 240367"/>
                <a:gd name="connsiteX88" fmla="*/ 96367 w 252268"/>
                <a:gd name="connsiteY88" fmla="*/ 61521 h 240367"/>
                <a:gd name="connsiteX89" fmla="*/ 103846 w 252268"/>
                <a:gd name="connsiteY89" fmla="*/ 61521 h 240367"/>
                <a:gd name="connsiteX90" fmla="*/ 103846 w 252268"/>
                <a:gd name="connsiteY90" fmla="*/ 109710 h 240367"/>
                <a:gd name="connsiteX91" fmla="*/ 114382 w 252268"/>
                <a:gd name="connsiteY91" fmla="*/ 109710 h 240367"/>
                <a:gd name="connsiteX92" fmla="*/ 114382 w 252268"/>
                <a:gd name="connsiteY92" fmla="*/ 50905 h 240367"/>
                <a:gd name="connsiteX93" fmla="*/ 96367 w 252268"/>
                <a:gd name="connsiteY93" fmla="*/ 50905 h 240367"/>
                <a:gd name="connsiteX94" fmla="*/ 67668 w 252268"/>
                <a:gd name="connsiteY94" fmla="*/ 39582 h 240367"/>
                <a:gd name="connsiteX95" fmla="*/ 86395 w 252268"/>
                <a:gd name="connsiteY95" fmla="*/ 39582 h 240367"/>
                <a:gd name="connsiteX96" fmla="*/ 86395 w 252268"/>
                <a:gd name="connsiteY96" fmla="*/ 50899 h 240367"/>
                <a:gd name="connsiteX97" fmla="*/ 67668 w 252268"/>
                <a:gd name="connsiteY97" fmla="*/ 50899 h 240367"/>
                <a:gd name="connsiteX98" fmla="*/ 67668 w 252268"/>
                <a:gd name="connsiteY98" fmla="*/ 39588 h 240367"/>
                <a:gd name="connsiteX99" fmla="*/ 86395 w 252268"/>
                <a:gd name="connsiteY99" fmla="*/ 86866 h 240367"/>
                <a:gd name="connsiteX100" fmla="*/ 67668 w 252268"/>
                <a:gd name="connsiteY100" fmla="*/ 86866 h 240367"/>
                <a:gd name="connsiteX101" fmla="*/ 67668 w 252268"/>
                <a:gd name="connsiteY101" fmla="*/ 61521 h 240367"/>
                <a:gd name="connsiteX102" fmla="*/ 86395 w 252268"/>
                <a:gd name="connsiteY102" fmla="*/ 61521 h 240367"/>
                <a:gd name="connsiteX103" fmla="*/ 86395 w 252268"/>
                <a:gd name="connsiteY103" fmla="*/ 86887 h 240367"/>
                <a:gd name="connsiteX104" fmla="*/ 76808 w 252268"/>
                <a:gd name="connsiteY104" fmla="*/ 0 h 240367"/>
                <a:gd name="connsiteX105" fmla="*/ 64195 w 252268"/>
                <a:gd name="connsiteY105" fmla="*/ 0 h 240367"/>
                <a:gd name="connsiteX106" fmla="*/ 68053 w 252268"/>
                <a:gd name="connsiteY106" fmla="*/ 9853 h 240367"/>
                <a:gd name="connsiteX107" fmla="*/ 39710 w 252268"/>
                <a:gd name="connsiteY107" fmla="*/ 9853 h 240367"/>
                <a:gd name="connsiteX108" fmla="*/ 39710 w 252268"/>
                <a:gd name="connsiteY108" fmla="*/ 3401 h 240367"/>
                <a:gd name="connsiteX109" fmla="*/ 3918 w 252268"/>
                <a:gd name="connsiteY109" fmla="*/ 9289 h 240367"/>
                <a:gd name="connsiteX110" fmla="*/ 3918 w 252268"/>
                <a:gd name="connsiteY110" fmla="*/ 19152 h 240367"/>
                <a:gd name="connsiteX111" fmla="*/ 18994 w 252268"/>
                <a:gd name="connsiteY111" fmla="*/ 16671 h 240367"/>
                <a:gd name="connsiteX112" fmla="*/ 18994 w 252268"/>
                <a:gd name="connsiteY112" fmla="*/ 32566 h 240367"/>
                <a:gd name="connsiteX113" fmla="*/ 3888 w 252268"/>
                <a:gd name="connsiteY113" fmla="*/ 32566 h 240367"/>
                <a:gd name="connsiteX114" fmla="*/ 3888 w 252268"/>
                <a:gd name="connsiteY114" fmla="*/ 42334 h 240367"/>
                <a:gd name="connsiteX115" fmla="*/ 16738 w 252268"/>
                <a:gd name="connsiteY115" fmla="*/ 42334 h 240367"/>
                <a:gd name="connsiteX116" fmla="*/ 0 w 252268"/>
                <a:gd name="connsiteY116" fmla="*/ 96245 h 240367"/>
                <a:gd name="connsiteX117" fmla="*/ 9883 w 252268"/>
                <a:gd name="connsiteY117" fmla="*/ 96245 h 240367"/>
                <a:gd name="connsiteX118" fmla="*/ 18994 w 252268"/>
                <a:gd name="connsiteY118" fmla="*/ 67192 h 240367"/>
                <a:gd name="connsiteX119" fmla="*/ 18994 w 252268"/>
                <a:gd name="connsiteY119" fmla="*/ 109677 h 240367"/>
                <a:gd name="connsiteX120" fmla="*/ 29500 w 252268"/>
                <a:gd name="connsiteY120" fmla="*/ 109677 h 240367"/>
                <a:gd name="connsiteX121" fmla="*/ 29500 w 252268"/>
                <a:gd name="connsiteY121" fmla="*/ 42340 h 240367"/>
                <a:gd name="connsiteX122" fmla="*/ 39710 w 252268"/>
                <a:gd name="connsiteY122" fmla="*/ 42340 h 240367"/>
                <a:gd name="connsiteX123" fmla="*/ 39710 w 252268"/>
                <a:gd name="connsiteY123" fmla="*/ 32572 h 240367"/>
                <a:gd name="connsiteX124" fmla="*/ 29500 w 252268"/>
                <a:gd name="connsiteY124" fmla="*/ 32572 h 240367"/>
                <a:gd name="connsiteX125" fmla="*/ 29500 w 252268"/>
                <a:gd name="connsiteY125" fmla="*/ 14943 h 240367"/>
                <a:gd name="connsiteX126" fmla="*/ 39710 w 252268"/>
                <a:gd name="connsiteY126" fmla="*/ 13263 h 240367"/>
                <a:gd name="connsiteX127" fmla="*/ 39710 w 252268"/>
                <a:gd name="connsiteY127" fmla="*/ 20458 h 240367"/>
                <a:gd name="connsiteX128" fmla="*/ 114382 w 252268"/>
                <a:gd name="connsiteY128" fmla="*/ 20458 h 240367"/>
                <a:gd name="connsiteX129" fmla="*/ 114382 w 252268"/>
                <a:gd name="connsiteY129" fmla="*/ 9859 h 240367"/>
                <a:gd name="connsiteX130" fmla="*/ 80666 w 252268"/>
                <a:gd name="connsiteY130" fmla="*/ 9859 h 240367"/>
                <a:gd name="connsiteX131" fmla="*/ 202112 w 252268"/>
                <a:gd name="connsiteY131" fmla="*/ 96752 h 240367"/>
                <a:gd name="connsiteX132" fmla="*/ 202112 w 252268"/>
                <a:gd name="connsiteY132" fmla="*/ 72831 h 240367"/>
                <a:gd name="connsiteX133" fmla="*/ 239062 w 252268"/>
                <a:gd name="connsiteY133" fmla="*/ 72831 h 240367"/>
                <a:gd name="connsiteX134" fmla="*/ 239062 w 252268"/>
                <a:gd name="connsiteY134" fmla="*/ 62233 h 240367"/>
                <a:gd name="connsiteX135" fmla="*/ 202112 w 252268"/>
                <a:gd name="connsiteY135" fmla="*/ 62233 h 240367"/>
                <a:gd name="connsiteX136" fmla="*/ 202112 w 252268"/>
                <a:gd name="connsiteY136" fmla="*/ 45791 h 240367"/>
                <a:gd name="connsiteX137" fmla="*/ 239062 w 252268"/>
                <a:gd name="connsiteY137" fmla="*/ 45791 h 240367"/>
                <a:gd name="connsiteX138" fmla="*/ 239062 w 252268"/>
                <a:gd name="connsiteY138" fmla="*/ 35193 h 240367"/>
                <a:gd name="connsiteX139" fmla="*/ 157416 w 252268"/>
                <a:gd name="connsiteY139" fmla="*/ 35193 h 240367"/>
                <a:gd name="connsiteX140" fmla="*/ 157416 w 252268"/>
                <a:gd name="connsiteY140" fmla="*/ 45791 h 240367"/>
                <a:gd name="connsiteX141" fmla="*/ 191606 w 252268"/>
                <a:gd name="connsiteY141" fmla="*/ 45791 h 240367"/>
                <a:gd name="connsiteX142" fmla="*/ 191606 w 252268"/>
                <a:gd name="connsiteY142" fmla="*/ 93589 h 240367"/>
                <a:gd name="connsiteX143" fmla="*/ 165637 w 252268"/>
                <a:gd name="connsiteY143" fmla="*/ 72861 h 240367"/>
                <a:gd name="connsiteX144" fmla="*/ 167269 w 252268"/>
                <a:gd name="connsiteY144" fmla="*/ 57131 h 240367"/>
                <a:gd name="connsiteX145" fmla="*/ 157416 w 252268"/>
                <a:gd name="connsiteY145" fmla="*/ 57131 h 240367"/>
                <a:gd name="connsiteX146" fmla="*/ 155546 w 252268"/>
                <a:gd name="connsiteY146" fmla="*/ 73033 h 240367"/>
                <a:gd name="connsiteX147" fmla="*/ 150798 w 252268"/>
                <a:gd name="connsiteY147" fmla="*/ 88710 h 240367"/>
                <a:gd name="connsiteX148" fmla="*/ 141775 w 252268"/>
                <a:gd name="connsiteY148" fmla="*/ 103145 h 240367"/>
                <a:gd name="connsiteX149" fmla="*/ 149729 w 252268"/>
                <a:gd name="connsiteY149" fmla="*/ 109675 h 240367"/>
                <a:gd name="connsiteX150" fmla="*/ 159761 w 252268"/>
                <a:gd name="connsiteY150" fmla="*/ 93158 h 240367"/>
                <a:gd name="connsiteX151" fmla="*/ 162283 w 252268"/>
                <a:gd name="connsiteY151" fmla="*/ 86377 h 240367"/>
                <a:gd name="connsiteX152" fmla="*/ 199589 w 252268"/>
                <a:gd name="connsiteY152" fmla="*/ 107069 h 240367"/>
                <a:gd name="connsiteX153" fmla="*/ 246867 w 252268"/>
                <a:gd name="connsiteY153" fmla="*/ 109675 h 240367"/>
                <a:gd name="connsiteX154" fmla="*/ 252269 w 252268"/>
                <a:gd name="connsiteY154" fmla="*/ 109675 h 240367"/>
                <a:gd name="connsiteX155" fmla="*/ 252269 w 252268"/>
                <a:gd name="connsiteY155" fmla="*/ 99067 h 240367"/>
                <a:gd name="connsiteX156" fmla="*/ 249716 w 252268"/>
                <a:gd name="connsiteY156" fmla="*/ 99067 h 240367"/>
                <a:gd name="connsiteX157" fmla="*/ 202112 w 252268"/>
                <a:gd name="connsiteY157" fmla="*/ 96758 h 240367"/>
                <a:gd name="connsiteX158" fmla="*/ 199144 w 252268"/>
                <a:gd name="connsiteY158" fmla="*/ 0 h 240367"/>
                <a:gd name="connsiteX159" fmla="*/ 186531 w 252268"/>
                <a:gd name="connsiteY159" fmla="*/ 0 h 240367"/>
                <a:gd name="connsiteX160" fmla="*/ 190388 w 252268"/>
                <a:gd name="connsiteY160" fmla="*/ 9853 h 240367"/>
                <a:gd name="connsiteX161" fmla="*/ 145128 w 252268"/>
                <a:gd name="connsiteY161" fmla="*/ 9853 h 240367"/>
                <a:gd name="connsiteX162" fmla="*/ 145128 w 252268"/>
                <a:gd name="connsiteY162" fmla="*/ 9853 h 240367"/>
                <a:gd name="connsiteX163" fmla="*/ 144476 w 252268"/>
                <a:gd name="connsiteY163" fmla="*/ 9853 h 240367"/>
                <a:gd name="connsiteX164" fmla="*/ 144476 w 252268"/>
                <a:gd name="connsiteY164" fmla="*/ 32940 h 240367"/>
                <a:gd name="connsiteX165" fmla="*/ 155012 w 252268"/>
                <a:gd name="connsiteY165" fmla="*/ 32940 h 240367"/>
                <a:gd name="connsiteX166" fmla="*/ 155012 w 252268"/>
                <a:gd name="connsiteY166" fmla="*/ 20437 h 240367"/>
                <a:gd name="connsiteX167" fmla="*/ 241733 w 252268"/>
                <a:gd name="connsiteY167" fmla="*/ 20437 h 240367"/>
                <a:gd name="connsiteX168" fmla="*/ 241733 w 252268"/>
                <a:gd name="connsiteY168" fmla="*/ 32926 h 240367"/>
                <a:gd name="connsiteX169" fmla="*/ 252269 w 252268"/>
                <a:gd name="connsiteY169" fmla="*/ 32926 h 240367"/>
                <a:gd name="connsiteX170" fmla="*/ 252269 w 252268"/>
                <a:gd name="connsiteY170" fmla="*/ 9838 h 240367"/>
                <a:gd name="connsiteX171" fmla="*/ 203002 w 252268"/>
                <a:gd name="connsiteY171" fmla="*/ 9838 h 240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7">
                  <a:moveTo>
                    <a:pt x="161749" y="179713"/>
                  </a:moveTo>
                  <a:lnTo>
                    <a:pt x="161749" y="179713"/>
                  </a:lnTo>
                  <a:lnTo>
                    <a:pt x="161749" y="169088"/>
                  </a:lnTo>
                  <a:lnTo>
                    <a:pt x="137649" y="169088"/>
                  </a:lnTo>
                  <a:lnTo>
                    <a:pt x="137649" y="179713"/>
                  </a:lnTo>
                  <a:lnTo>
                    <a:pt x="151213" y="179713"/>
                  </a:lnTo>
                  <a:lnTo>
                    <a:pt x="151213" y="238148"/>
                  </a:lnTo>
                  <a:lnTo>
                    <a:pt x="178131" y="224006"/>
                  </a:lnTo>
                  <a:lnTo>
                    <a:pt x="178131" y="211992"/>
                  </a:lnTo>
                  <a:lnTo>
                    <a:pt x="161749" y="220622"/>
                  </a:lnTo>
                  <a:lnTo>
                    <a:pt x="161749" y="179725"/>
                  </a:lnTo>
                  <a:close/>
                  <a:moveTo>
                    <a:pt x="252031" y="169100"/>
                  </a:moveTo>
                  <a:lnTo>
                    <a:pt x="220809" y="169100"/>
                  </a:lnTo>
                  <a:lnTo>
                    <a:pt x="220809" y="130598"/>
                  </a:lnTo>
                  <a:lnTo>
                    <a:pt x="209413" y="130598"/>
                  </a:lnTo>
                  <a:lnTo>
                    <a:pt x="209413" y="169100"/>
                  </a:lnTo>
                  <a:lnTo>
                    <a:pt x="178191" y="169100"/>
                  </a:lnTo>
                  <a:lnTo>
                    <a:pt x="178191" y="179698"/>
                  </a:lnTo>
                  <a:lnTo>
                    <a:pt x="209413" y="179698"/>
                  </a:lnTo>
                  <a:lnTo>
                    <a:pt x="209413" y="240368"/>
                  </a:lnTo>
                  <a:lnTo>
                    <a:pt x="220809" y="240368"/>
                  </a:lnTo>
                  <a:lnTo>
                    <a:pt x="220809" y="179698"/>
                  </a:lnTo>
                  <a:lnTo>
                    <a:pt x="252031" y="179698"/>
                  </a:lnTo>
                  <a:lnTo>
                    <a:pt x="252031" y="169100"/>
                  </a:lnTo>
                  <a:close/>
                  <a:moveTo>
                    <a:pt x="170801" y="158665"/>
                  </a:moveTo>
                  <a:lnTo>
                    <a:pt x="161066" y="133969"/>
                  </a:lnTo>
                  <a:lnTo>
                    <a:pt x="148156" y="133969"/>
                  </a:lnTo>
                  <a:lnTo>
                    <a:pt x="157920" y="158665"/>
                  </a:lnTo>
                  <a:lnTo>
                    <a:pt x="170801" y="158665"/>
                  </a:lnTo>
                  <a:close/>
                  <a:moveTo>
                    <a:pt x="27482" y="179713"/>
                  </a:moveTo>
                  <a:lnTo>
                    <a:pt x="27482" y="169088"/>
                  </a:lnTo>
                  <a:lnTo>
                    <a:pt x="0" y="169088"/>
                  </a:lnTo>
                  <a:lnTo>
                    <a:pt x="0" y="179713"/>
                  </a:lnTo>
                  <a:lnTo>
                    <a:pt x="16917" y="179713"/>
                  </a:lnTo>
                  <a:lnTo>
                    <a:pt x="16917" y="238240"/>
                  </a:lnTo>
                  <a:lnTo>
                    <a:pt x="43865" y="224098"/>
                  </a:lnTo>
                  <a:lnTo>
                    <a:pt x="43865" y="212072"/>
                  </a:lnTo>
                  <a:lnTo>
                    <a:pt x="27482" y="220702"/>
                  </a:lnTo>
                  <a:lnTo>
                    <a:pt x="27482" y="179713"/>
                  </a:lnTo>
                  <a:close/>
                  <a:moveTo>
                    <a:pt x="101323" y="133969"/>
                  </a:moveTo>
                  <a:lnTo>
                    <a:pt x="56271" y="133969"/>
                  </a:lnTo>
                  <a:cubicBezTo>
                    <a:pt x="55826" y="147123"/>
                    <a:pt x="52501" y="160021"/>
                    <a:pt x="46536" y="171747"/>
                  </a:cubicBezTo>
                  <a:lnTo>
                    <a:pt x="58467" y="171747"/>
                  </a:lnTo>
                  <a:cubicBezTo>
                    <a:pt x="62266" y="162829"/>
                    <a:pt x="64789" y="153433"/>
                    <a:pt x="66035" y="143823"/>
                  </a:cubicBezTo>
                  <a:lnTo>
                    <a:pt x="90787" y="143823"/>
                  </a:lnTo>
                  <a:lnTo>
                    <a:pt x="90787" y="171747"/>
                  </a:lnTo>
                  <a:lnTo>
                    <a:pt x="114382" y="171747"/>
                  </a:lnTo>
                  <a:lnTo>
                    <a:pt x="114382" y="161298"/>
                  </a:lnTo>
                  <a:lnTo>
                    <a:pt x="101323" y="161298"/>
                  </a:lnTo>
                  <a:lnTo>
                    <a:pt x="101323" y="133969"/>
                  </a:lnTo>
                  <a:close/>
                  <a:moveTo>
                    <a:pt x="100106" y="204605"/>
                  </a:moveTo>
                  <a:cubicBezTo>
                    <a:pt x="105508" y="197138"/>
                    <a:pt x="109366" y="188676"/>
                    <a:pt x="111473" y="179707"/>
                  </a:cubicBezTo>
                  <a:lnTo>
                    <a:pt x="48079" y="179707"/>
                  </a:lnTo>
                  <a:cubicBezTo>
                    <a:pt x="50246" y="188700"/>
                    <a:pt x="54193" y="197167"/>
                    <a:pt x="59684" y="204605"/>
                  </a:cubicBezTo>
                  <a:cubicBezTo>
                    <a:pt x="63156" y="209451"/>
                    <a:pt x="67134" y="213906"/>
                    <a:pt x="71556" y="217895"/>
                  </a:cubicBezTo>
                  <a:cubicBezTo>
                    <a:pt x="63809" y="222860"/>
                    <a:pt x="55380" y="226671"/>
                    <a:pt x="46536" y="229208"/>
                  </a:cubicBezTo>
                  <a:lnTo>
                    <a:pt x="46536" y="240222"/>
                  </a:lnTo>
                  <a:cubicBezTo>
                    <a:pt x="58556" y="237106"/>
                    <a:pt x="69923" y="231853"/>
                    <a:pt x="80103" y="224715"/>
                  </a:cubicBezTo>
                  <a:cubicBezTo>
                    <a:pt x="90520" y="231868"/>
                    <a:pt x="102124" y="237118"/>
                    <a:pt x="114382" y="240225"/>
                  </a:cubicBezTo>
                  <a:lnTo>
                    <a:pt x="114382" y="229205"/>
                  </a:lnTo>
                  <a:cubicBezTo>
                    <a:pt x="105300" y="226650"/>
                    <a:pt x="96604" y="222792"/>
                    <a:pt x="88621" y="217752"/>
                  </a:cubicBezTo>
                  <a:cubicBezTo>
                    <a:pt x="92924" y="213796"/>
                    <a:pt x="96753" y="209392"/>
                    <a:pt x="100106" y="204611"/>
                  </a:cubicBezTo>
                  <a:close/>
                  <a:moveTo>
                    <a:pt x="67934" y="198277"/>
                  </a:moveTo>
                  <a:cubicBezTo>
                    <a:pt x="66065" y="195645"/>
                    <a:pt x="64373" y="192882"/>
                    <a:pt x="62889" y="190015"/>
                  </a:cubicBezTo>
                  <a:lnTo>
                    <a:pt x="96960" y="190015"/>
                  </a:lnTo>
                  <a:cubicBezTo>
                    <a:pt x="95506" y="192882"/>
                    <a:pt x="93844" y="195645"/>
                    <a:pt x="92004" y="198277"/>
                  </a:cubicBezTo>
                  <a:cubicBezTo>
                    <a:pt x="88591" y="203139"/>
                    <a:pt x="84584" y="207558"/>
                    <a:pt x="80103" y="211437"/>
                  </a:cubicBezTo>
                  <a:cubicBezTo>
                    <a:pt x="75532" y="207567"/>
                    <a:pt x="71437" y="203148"/>
                    <a:pt x="67934" y="198283"/>
                  </a:cubicBezTo>
                  <a:close/>
                  <a:moveTo>
                    <a:pt x="36535" y="158659"/>
                  </a:moveTo>
                  <a:lnTo>
                    <a:pt x="26800" y="133964"/>
                  </a:lnTo>
                  <a:lnTo>
                    <a:pt x="13860" y="133964"/>
                  </a:lnTo>
                  <a:lnTo>
                    <a:pt x="23654" y="158659"/>
                  </a:lnTo>
                  <a:lnTo>
                    <a:pt x="36535" y="158659"/>
                  </a:lnTo>
                  <a:close/>
                  <a:moveTo>
                    <a:pt x="96367" y="50899"/>
                  </a:moveTo>
                  <a:lnTo>
                    <a:pt x="96367" y="28981"/>
                  </a:lnTo>
                  <a:lnTo>
                    <a:pt x="57665" y="28981"/>
                  </a:lnTo>
                  <a:lnTo>
                    <a:pt x="57665" y="50899"/>
                  </a:lnTo>
                  <a:lnTo>
                    <a:pt x="39710" y="50899"/>
                  </a:lnTo>
                  <a:lnTo>
                    <a:pt x="39710" y="109689"/>
                  </a:lnTo>
                  <a:lnTo>
                    <a:pt x="50246" y="109689"/>
                  </a:lnTo>
                  <a:lnTo>
                    <a:pt x="50246" y="61521"/>
                  </a:lnTo>
                  <a:lnTo>
                    <a:pt x="57665" y="61521"/>
                  </a:lnTo>
                  <a:lnTo>
                    <a:pt x="57665" y="96361"/>
                  </a:lnTo>
                  <a:lnTo>
                    <a:pt x="57695" y="96361"/>
                  </a:lnTo>
                  <a:lnTo>
                    <a:pt x="57695" y="97485"/>
                  </a:lnTo>
                  <a:lnTo>
                    <a:pt x="96396" y="97485"/>
                  </a:lnTo>
                  <a:lnTo>
                    <a:pt x="96396" y="86887"/>
                  </a:lnTo>
                  <a:lnTo>
                    <a:pt x="96367" y="86887"/>
                  </a:lnTo>
                  <a:lnTo>
                    <a:pt x="96367" y="61521"/>
                  </a:lnTo>
                  <a:lnTo>
                    <a:pt x="103846" y="61521"/>
                  </a:lnTo>
                  <a:lnTo>
                    <a:pt x="103846" y="109710"/>
                  </a:lnTo>
                  <a:lnTo>
                    <a:pt x="114382" y="109710"/>
                  </a:lnTo>
                  <a:lnTo>
                    <a:pt x="114382" y="50905"/>
                  </a:lnTo>
                  <a:lnTo>
                    <a:pt x="96367" y="50905"/>
                  </a:lnTo>
                  <a:close/>
                  <a:moveTo>
                    <a:pt x="67668" y="39582"/>
                  </a:moveTo>
                  <a:lnTo>
                    <a:pt x="86395" y="39582"/>
                  </a:lnTo>
                  <a:lnTo>
                    <a:pt x="86395" y="50899"/>
                  </a:lnTo>
                  <a:lnTo>
                    <a:pt x="67668" y="50899"/>
                  </a:lnTo>
                  <a:lnTo>
                    <a:pt x="67668" y="39588"/>
                  </a:lnTo>
                  <a:close/>
                  <a:moveTo>
                    <a:pt x="86395" y="86866"/>
                  </a:moveTo>
                  <a:lnTo>
                    <a:pt x="67668" y="86866"/>
                  </a:lnTo>
                  <a:lnTo>
                    <a:pt x="67668" y="61521"/>
                  </a:lnTo>
                  <a:lnTo>
                    <a:pt x="86395" y="61521"/>
                  </a:lnTo>
                  <a:lnTo>
                    <a:pt x="86395" y="86887"/>
                  </a:lnTo>
                  <a:close/>
                  <a:moveTo>
                    <a:pt x="76808" y="0"/>
                  </a:moveTo>
                  <a:lnTo>
                    <a:pt x="64195" y="0"/>
                  </a:lnTo>
                  <a:lnTo>
                    <a:pt x="68053" y="9853"/>
                  </a:lnTo>
                  <a:lnTo>
                    <a:pt x="39710" y="9853"/>
                  </a:lnTo>
                  <a:lnTo>
                    <a:pt x="39710" y="3401"/>
                  </a:lnTo>
                  <a:lnTo>
                    <a:pt x="3918" y="9289"/>
                  </a:lnTo>
                  <a:lnTo>
                    <a:pt x="3918" y="19152"/>
                  </a:lnTo>
                  <a:lnTo>
                    <a:pt x="18994" y="16671"/>
                  </a:lnTo>
                  <a:lnTo>
                    <a:pt x="18994" y="32566"/>
                  </a:lnTo>
                  <a:lnTo>
                    <a:pt x="3888" y="32566"/>
                  </a:lnTo>
                  <a:lnTo>
                    <a:pt x="3888" y="42334"/>
                  </a:lnTo>
                  <a:lnTo>
                    <a:pt x="16738" y="42334"/>
                  </a:lnTo>
                  <a:lnTo>
                    <a:pt x="0" y="96245"/>
                  </a:lnTo>
                  <a:lnTo>
                    <a:pt x="9883" y="96245"/>
                  </a:lnTo>
                  <a:lnTo>
                    <a:pt x="18994" y="67192"/>
                  </a:lnTo>
                  <a:lnTo>
                    <a:pt x="18994" y="109677"/>
                  </a:lnTo>
                  <a:lnTo>
                    <a:pt x="29500" y="109677"/>
                  </a:lnTo>
                  <a:lnTo>
                    <a:pt x="29500" y="42340"/>
                  </a:lnTo>
                  <a:lnTo>
                    <a:pt x="39710" y="42340"/>
                  </a:lnTo>
                  <a:lnTo>
                    <a:pt x="39710" y="32572"/>
                  </a:lnTo>
                  <a:lnTo>
                    <a:pt x="29500" y="32572"/>
                  </a:lnTo>
                  <a:lnTo>
                    <a:pt x="29500" y="14943"/>
                  </a:lnTo>
                  <a:lnTo>
                    <a:pt x="39710" y="13263"/>
                  </a:lnTo>
                  <a:lnTo>
                    <a:pt x="39710" y="20458"/>
                  </a:lnTo>
                  <a:lnTo>
                    <a:pt x="114382" y="20458"/>
                  </a:lnTo>
                  <a:lnTo>
                    <a:pt x="114382" y="9859"/>
                  </a:lnTo>
                  <a:lnTo>
                    <a:pt x="80666" y="9859"/>
                  </a:lnTo>
                  <a:close/>
                  <a:moveTo>
                    <a:pt x="202112" y="96752"/>
                  </a:moveTo>
                  <a:lnTo>
                    <a:pt x="202112" y="72831"/>
                  </a:lnTo>
                  <a:lnTo>
                    <a:pt x="239062" y="72831"/>
                  </a:lnTo>
                  <a:lnTo>
                    <a:pt x="239062" y="62233"/>
                  </a:lnTo>
                  <a:lnTo>
                    <a:pt x="202112" y="62233"/>
                  </a:lnTo>
                  <a:lnTo>
                    <a:pt x="202112" y="45791"/>
                  </a:lnTo>
                  <a:lnTo>
                    <a:pt x="239062" y="45791"/>
                  </a:lnTo>
                  <a:lnTo>
                    <a:pt x="239062" y="35193"/>
                  </a:lnTo>
                  <a:lnTo>
                    <a:pt x="157416" y="35193"/>
                  </a:lnTo>
                  <a:lnTo>
                    <a:pt x="157416" y="45791"/>
                  </a:lnTo>
                  <a:lnTo>
                    <a:pt x="191606" y="45791"/>
                  </a:lnTo>
                  <a:lnTo>
                    <a:pt x="191606" y="93589"/>
                  </a:lnTo>
                  <a:cubicBezTo>
                    <a:pt x="180951" y="89668"/>
                    <a:pt x="171839" y="82397"/>
                    <a:pt x="165637" y="72861"/>
                  </a:cubicBezTo>
                  <a:cubicBezTo>
                    <a:pt x="166557" y="67664"/>
                    <a:pt x="167121" y="62408"/>
                    <a:pt x="167269" y="57131"/>
                  </a:cubicBezTo>
                  <a:lnTo>
                    <a:pt x="157416" y="57131"/>
                  </a:lnTo>
                  <a:cubicBezTo>
                    <a:pt x="157238" y="62474"/>
                    <a:pt x="156614" y="67792"/>
                    <a:pt x="155546" y="73033"/>
                  </a:cubicBezTo>
                  <a:cubicBezTo>
                    <a:pt x="154507" y="78408"/>
                    <a:pt x="152934" y="83664"/>
                    <a:pt x="150798" y="88710"/>
                  </a:cubicBezTo>
                  <a:cubicBezTo>
                    <a:pt x="148601" y="93989"/>
                    <a:pt x="145574" y="98869"/>
                    <a:pt x="141775" y="103145"/>
                  </a:cubicBezTo>
                  <a:lnTo>
                    <a:pt x="149729" y="109675"/>
                  </a:lnTo>
                  <a:cubicBezTo>
                    <a:pt x="153914" y="104724"/>
                    <a:pt x="157297" y="99153"/>
                    <a:pt x="159761" y="93158"/>
                  </a:cubicBezTo>
                  <a:cubicBezTo>
                    <a:pt x="160680" y="90989"/>
                    <a:pt x="161541" y="88724"/>
                    <a:pt x="162283" y="86377"/>
                  </a:cubicBezTo>
                  <a:cubicBezTo>
                    <a:pt x="172255" y="96996"/>
                    <a:pt x="185313" y="104231"/>
                    <a:pt x="199589" y="107069"/>
                  </a:cubicBezTo>
                  <a:cubicBezTo>
                    <a:pt x="211104" y="109541"/>
                    <a:pt x="231197" y="109675"/>
                    <a:pt x="246867" y="109675"/>
                  </a:cubicBezTo>
                  <a:lnTo>
                    <a:pt x="252269" y="109675"/>
                  </a:lnTo>
                  <a:lnTo>
                    <a:pt x="252269" y="99067"/>
                  </a:lnTo>
                  <a:lnTo>
                    <a:pt x="249716" y="99067"/>
                  </a:lnTo>
                  <a:cubicBezTo>
                    <a:pt x="235144" y="99094"/>
                    <a:pt x="213182" y="99106"/>
                    <a:pt x="202112" y="96758"/>
                  </a:cubicBezTo>
                  <a:close/>
                  <a:moveTo>
                    <a:pt x="199144" y="0"/>
                  </a:moveTo>
                  <a:lnTo>
                    <a:pt x="186531" y="0"/>
                  </a:lnTo>
                  <a:lnTo>
                    <a:pt x="190388" y="9853"/>
                  </a:lnTo>
                  <a:lnTo>
                    <a:pt x="145128" y="9853"/>
                  </a:lnTo>
                  <a:lnTo>
                    <a:pt x="145128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12" y="32940"/>
                  </a:lnTo>
                  <a:lnTo>
                    <a:pt x="155012" y="20437"/>
                  </a:lnTo>
                  <a:lnTo>
                    <a:pt x="241733" y="20437"/>
                  </a:lnTo>
                  <a:lnTo>
                    <a:pt x="241733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dk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5A071C9-EF73-47EB-8032-2E6EE732E498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64DA226A-64A2-4485-A17F-F97D4D5CC380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bg1">
                    <a:alpha val="50000"/>
                  </a:schemeClr>
                </a:solidFill>
              </a:rPr>
              <a:t>7</a:t>
            </a:fld>
            <a:endParaRPr lang="zh-CN" altLang="en-US" dirty="0">
              <a:solidFill>
                <a:schemeClr val="bg1">
                  <a:alpha val="50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BCC8343-8807-4FD7-8362-2BC8C10451E4}"/>
              </a:ext>
            </a:extLst>
          </p:cNvPr>
          <p:cNvGrpSpPr/>
          <p:nvPr/>
        </p:nvGrpSpPr>
        <p:grpSpPr>
          <a:xfrm>
            <a:off x="1117600" y="1144196"/>
            <a:ext cx="5879965" cy="2234004"/>
            <a:chOff x="1117600" y="1144196"/>
            <a:chExt cx="5879965" cy="223400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4B835BE-30CB-48BE-B691-D0B59EB26320}"/>
                </a:ext>
              </a:extLst>
            </p:cNvPr>
            <p:cNvSpPr/>
            <p:nvPr/>
          </p:nvSpPr>
          <p:spPr>
            <a:xfrm>
              <a:off x="1117600" y="1144196"/>
              <a:ext cx="5879965" cy="2234004"/>
            </a:xfrm>
            <a:prstGeom prst="roundRect">
              <a:avLst>
                <a:gd name="adj" fmla="val 10542"/>
              </a:avLst>
            </a:prstGeom>
            <a:solidFill>
              <a:schemeClr val="lt1"/>
            </a:solidFill>
            <a:ln>
              <a:noFill/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5F0D047C-2509-48DF-B4AD-6764889DF95A}"/>
                </a:ext>
              </a:extLst>
            </p:cNvPr>
            <p:cNvSpPr/>
            <p:nvPr/>
          </p:nvSpPr>
          <p:spPr>
            <a:xfrm>
              <a:off x="1268431" y="1285875"/>
              <a:ext cx="2610150" cy="1950646"/>
            </a:xfrm>
            <a:prstGeom prst="roundRect">
              <a:avLst>
                <a:gd name="adj" fmla="val 10542"/>
              </a:avLst>
            </a:prstGeom>
            <a:blipFill dpi="0" rotWithShape="1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6A97A8F-BA31-49A1-8CB5-78A41E13E733}"/>
                </a:ext>
              </a:extLst>
            </p:cNvPr>
            <p:cNvSpPr txBox="1"/>
            <p:nvPr/>
          </p:nvSpPr>
          <p:spPr>
            <a:xfrm>
              <a:off x="4195005" y="1664410"/>
              <a:ext cx="21340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季度增长速度达到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26D0F11-4DF6-4C48-98A6-51CE5A4B2706}"/>
                </a:ext>
              </a:extLst>
            </p:cNvPr>
            <p:cNvSpPr txBox="1"/>
            <p:nvPr/>
          </p:nvSpPr>
          <p:spPr>
            <a:xfrm>
              <a:off x="4177212" y="1927828"/>
              <a:ext cx="213400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35</a:t>
              </a:r>
              <a:r>
                <a:rPr lang="en-US" altLang="zh-CN" sz="32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%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6" name="PA-组合 5">
            <a:extLst>
              <a:ext uri="{FF2B5EF4-FFF2-40B4-BE49-F238E27FC236}">
                <a16:creationId xmlns:a16="http://schemas.microsoft.com/office/drawing/2014/main" id="{E9BE2EF5-1503-4810-AD8A-ADD5AE398AE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7600" y="3754966"/>
            <a:ext cx="6082096" cy="2234004"/>
            <a:chOff x="1117600" y="3754966"/>
            <a:chExt cx="6082096" cy="2234004"/>
          </a:xfrm>
        </p:grpSpPr>
        <p:sp>
          <p:nvSpPr>
            <p:cNvPr id="23" name="PA-圆角矩形 22">
              <a:extLst>
                <a:ext uri="{FF2B5EF4-FFF2-40B4-BE49-F238E27FC236}">
                  <a16:creationId xmlns:a16="http://schemas.microsoft.com/office/drawing/2014/main" id="{0507EDC1-B3EA-401D-A234-6EE507A051F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117600" y="3754966"/>
              <a:ext cx="5879965" cy="2234004"/>
            </a:xfrm>
            <a:prstGeom prst="roundRect">
              <a:avLst>
                <a:gd name="adj" fmla="val 10542"/>
              </a:avLst>
            </a:prstGeom>
            <a:solidFill>
              <a:schemeClr val="lt1"/>
            </a:solidFill>
            <a:ln>
              <a:noFill/>
            </a:ln>
            <a:effectLst>
              <a:outerShdw blurRad="1270000" dist="50800" dir="5400000" algn="ctr" rotWithShape="0">
                <a:schemeClr val="dk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圆角矩形 23">
              <a:extLst>
                <a:ext uri="{FF2B5EF4-FFF2-40B4-BE49-F238E27FC236}">
                  <a16:creationId xmlns:a16="http://schemas.microsoft.com/office/drawing/2014/main" id="{51C551BA-BA55-4515-96AF-BBD7BC5F28A8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268431" y="3896645"/>
              <a:ext cx="2610150" cy="1950646"/>
            </a:xfrm>
            <a:prstGeom prst="roundRect">
              <a:avLst>
                <a:gd name="adj" fmla="val 10542"/>
              </a:avLst>
            </a:prstGeom>
            <a:blipFill dpi="0" rotWithShape="1"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PA-文本框 24">
              <a:extLst>
                <a:ext uri="{FF2B5EF4-FFF2-40B4-BE49-F238E27FC236}">
                  <a16:creationId xmlns:a16="http://schemas.microsoft.com/office/drawing/2014/main" id="{5C64DB98-CC8C-4617-AF4A-A0851D6B5EB4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4195005" y="4275180"/>
              <a:ext cx="21340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20XX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年总销售额达到</a:t>
              </a:r>
            </a:p>
          </p:txBody>
        </p:sp>
        <p:sp>
          <p:nvSpPr>
            <p:cNvPr id="26" name="PA-文本框 25">
              <a:extLst>
                <a:ext uri="{FF2B5EF4-FFF2-40B4-BE49-F238E27FC236}">
                  <a16:creationId xmlns:a16="http://schemas.microsoft.com/office/drawing/2014/main" id="{B2BD2AE6-63DF-4478-A3AB-F666BA94FE8D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4177211" y="4538598"/>
              <a:ext cx="3022485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60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94.5</a:t>
              </a:r>
              <a:r>
                <a:rPr lang="en-US" altLang="zh-CN" sz="3600" dirty="0">
                  <a:gradFill flip="none" rotWithShape="1"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16200000" scaled="1"/>
                    <a:tileRect/>
                  </a:gradFill>
                  <a:latin typeface="+mj-ea"/>
                  <a:ea typeface="+mj-ea"/>
                </a:rPr>
                <a:t>w</a:t>
              </a:r>
              <a:endParaRPr lang="zh-CN" altLang="en-US" sz="6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9" name="PA-文本框 28">
            <a:extLst>
              <a:ext uri="{FF2B5EF4-FFF2-40B4-BE49-F238E27FC236}">
                <a16:creationId xmlns:a16="http://schemas.microsoft.com/office/drawing/2014/main" id="{E9C9361A-61D0-43DA-97C0-C6C8ACAD77A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161596" y="3645835"/>
            <a:ext cx="3611083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后勤部在公司领导下，在部门员工的不懈努力下，顺利完成了工作目标。</a:t>
            </a:r>
          </a:p>
        </p:txBody>
      </p:sp>
      <p:sp>
        <p:nvSpPr>
          <p:cNvPr id="31" name="PA-文本框 30">
            <a:extLst>
              <a:ext uri="{FF2B5EF4-FFF2-40B4-BE49-F238E27FC236}">
                <a16:creationId xmlns:a16="http://schemas.microsoft.com/office/drawing/2014/main" id="{2FE98997-ABDB-42FE-909A-AB193A2D856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148896" y="5214163"/>
            <a:ext cx="3623783" cy="8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经过一年的不懈努力，深刻认识到行政部对保障公司顺利经营，保障员工工作和生活方面起了重大作用。</a:t>
            </a:r>
          </a:p>
        </p:txBody>
      </p:sp>
      <p:sp>
        <p:nvSpPr>
          <p:cNvPr id="3" name="PA-文本框 2">
            <a:extLst>
              <a:ext uri="{FF2B5EF4-FFF2-40B4-BE49-F238E27FC236}">
                <a16:creationId xmlns:a16="http://schemas.microsoft.com/office/drawing/2014/main" id="{01B203FE-98D0-4CA4-957F-5191EDB3D47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141517" y="3263701"/>
            <a:ext cx="189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亲和力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有待加强</a:t>
            </a:r>
          </a:p>
        </p:txBody>
      </p:sp>
      <p:sp>
        <p:nvSpPr>
          <p:cNvPr id="4" name="PA-文本框 3">
            <a:extLst>
              <a:ext uri="{FF2B5EF4-FFF2-40B4-BE49-F238E27FC236}">
                <a16:creationId xmlns:a16="http://schemas.microsoft.com/office/drawing/2014/main" id="{47A11AB4-236B-4E40-80A8-18B4C9E4FCE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41516" y="4799841"/>
            <a:ext cx="2735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工作细心程度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有待提高</a:t>
            </a:r>
          </a:p>
        </p:txBody>
      </p:sp>
      <p:grpSp>
        <p:nvGrpSpPr>
          <p:cNvPr id="9" name="PA-组合 8">
            <a:extLst>
              <a:ext uri="{FF2B5EF4-FFF2-40B4-BE49-F238E27FC236}">
                <a16:creationId xmlns:a16="http://schemas.microsoft.com/office/drawing/2014/main" id="{50400CA6-9D3B-4D0F-B19E-8C831632C099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728928" y="3285236"/>
            <a:ext cx="281597" cy="307777"/>
            <a:chOff x="7728928" y="3285236"/>
            <a:chExt cx="281597" cy="307777"/>
          </a:xfrm>
        </p:grpSpPr>
        <p:sp>
          <p:nvSpPr>
            <p:cNvPr id="20" name="PA-圆角矩形 19">
              <a:extLst>
                <a:ext uri="{FF2B5EF4-FFF2-40B4-BE49-F238E27FC236}">
                  <a16:creationId xmlns:a16="http://schemas.microsoft.com/office/drawing/2014/main" id="{0193FC2C-ED3F-4FE2-9A01-AFD78112A027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737317" y="3296376"/>
              <a:ext cx="273208" cy="273206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7" name="PA-文本框 26">
              <a:extLst>
                <a:ext uri="{FF2B5EF4-FFF2-40B4-BE49-F238E27FC236}">
                  <a16:creationId xmlns:a16="http://schemas.microsoft.com/office/drawing/2014/main" id="{E7097AA8-77D5-4F90-8432-8E49A06CCCA8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7728928" y="3285236"/>
              <a:ext cx="2738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7" name="PA-组合 6">
            <a:extLst>
              <a:ext uri="{FF2B5EF4-FFF2-40B4-BE49-F238E27FC236}">
                <a16:creationId xmlns:a16="http://schemas.microsoft.com/office/drawing/2014/main" id="{0F53B905-B29D-40BF-8794-CDA3A5B83E92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721785" y="4815229"/>
            <a:ext cx="288740" cy="307777"/>
            <a:chOff x="7721785" y="4815229"/>
            <a:chExt cx="288740" cy="307777"/>
          </a:xfrm>
        </p:grpSpPr>
        <p:sp>
          <p:nvSpPr>
            <p:cNvPr id="30" name="PA-圆角矩形 29">
              <a:extLst>
                <a:ext uri="{FF2B5EF4-FFF2-40B4-BE49-F238E27FC236}">
                  <a16:creationId xmlns:a16="http://schemas.microsoft.com/office/drawing/2014/main" id="{DFCF9F48-16D3-46F3-B080-E3BDDE5A55E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737317" y="4820986"/>
              <a:ext cx="273208" cy="273206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28" name="PA-文本框 27">
              <a:extLst>
                <a:ext uri="{FF2B5EF4-FFF2-40B4-BE49-F238E27FC236}">
                  <a16:creationId xmlns:a16="http://schemas.microsoft.com/office/drawing/2014/main" id="{55D7601E-C8F0-479A-B2DD-1CB947A4A142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721785" y="4815229"/>
              <a:ext cx="2446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6278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" dur="3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0" y="0"/>
                                      <p:to x="110000" y="110000"/>
                                    </p:animScale>
                                    <p:animScale>
                                      <p:cBhvr>
                                        <p:cTn id="9" dur="24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10000" y="11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accel="16000" decel="84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3" presetClass="path" presetSubtype="0" accel="16000" decel="84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2.96296E-6 L -8.33333E-7 -0.20718 " pathEditMode="relative" rAng="0" ptsTypes="AA">
                                      <p:cBhvr>
                                        <p:cTn id="54" dur="1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37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9" grpId="0"/>
      <p:bldP spid="31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96BA1EE0-9156-4A75-8957-7F55B0C8B353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9D66F0D-FC06-41D9-9696-6475FB8BF094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D343329-7E26-4B35-A881-005D6127BC49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8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1F8A4965-F643-443C-983D-043C7BD52525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EE1E6CC-CCE0-4E07-A29A-8C2374EE8F33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3FF138B-FCB0-43C2-9449-13C5E64A836E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DD4A0A3-1F11-4B5F-B190-ED7DCB5DAFF5}"/>
              </a:ext>
            </a:extLst>
          </p:cNvPr>
          <p:cNvSpPr txBox="1"/>
          <p:nvPr/>
        </p:nvSpPr>
        <p:spPr>
          <a:xfrm>
            <a:off x="1034281" y="798759"/>
            <a:ext cx="3910263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部门管理</a:t>
            </a:r>
            <a:endParaRPr lang="en-US" altLang="zh-CN" sz="2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不断强化</a:t>
            </a:r>
            <a:endParaRPr lang="zh-CN" altLang="en-US" sz="66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F73B886-B995-4792-9D5E-E0C2FC8EB819}"/>
              </a:ext>
            </a:extLst>
          </p:cNvPr>
          <p:cNvSpPr/>
          <p:nvPr/>
        </p:nvSpPr>
        <p:spPr>
          <a:xfrm>
            <a:off x="-1066800" y="1542118"/>
            <a:ext cx="13881100" cy="4073146"/>
          </a:xfrm>
          <a:custGeom>
            <a:avLst/>
            <a:gdLst>
              <a:gd name="connsiteX0" fmla="*/ 0 w 13868400"/>
              <a:gd name="connsiteY0" fmla="*/ 669158 h 3768183"/>
              <a:gd name="connsiteX1" fmla="*/ 1701800 w 13868400"/>
              <a:gd name="connsiteY1" fmla="*/ 1037458 h 3768183"/>
              <a:gd name="connsiteX2" fmla="*/ 2578100 w 13868400"/>
              <a:gd name="connsiteY2" fmla="*/ 1570858 h 3768183"/>
              <a:gd name="connsiteX3" fmla="*/ 4546600 w 13868400"/>
              <a:gd name="connsiteY3" fmla="*/ 3767958 h 3768183"/>
              <a:gd name="connsiteX4" fmla="*/ 7785100 w 13868400"/>
              <a:gd name="connsiteY4" fmla="*/ 1697858 h 3768183"/>
              <a:gd name="connsiteX5" fmla="*/ 9309100 w 13868400"/>
              <a:gd name="connsiteY5" fmla="*/ 59558 h 3768183"/>
              <a:gd name="connsiteX6" fmla="*/ 13868400 w 13868400"/>
              <a:gd name="connsiteY6" fmla="*/ 516758 h 3768183"/>
              <a:gd name="connsiteX0" fmla="*/ 0 w 13906500"/>
              <a:gd name="connsiteY0" fmla="*/ 1253358 h 3768183"/>
              <a:gd name="connsiteX1" fmla="*/ 1739900 w 13906500"/>
              <a:gd name="connsiteY1" fmla="*/ 1037458 h 3768183"/>
              <a:gd name="connsiteX2" fmla="*/ 2616200 w 13906500"/>
              <a:gd name="connsiteY2" fmla="*/ 1570858 h 3768183"/>
              <a:gd name="connsiteX3" fmla="*/ 4584700 w 13906500"/>
              <a:gd name="connsiteY3" fmla="*/ 3767958 h 3768183"/>
              <a:gd name="connsiteX4" fmla="*/ 7823200 w 13906500"/>
              <a:gd name="connsiteY4" fmla="*/ 1697858 h 3768183"/>
              <a:gd name="connsiteX5" fmla="*/ 9347200 w 13906500"/>
              <a:gd name="connsiteY5" fmla="*/ 59558 h 3768183"/>
              <a:gd name="connsiteX6" fmla="*/ 13906500 w 13906500"/>
              <a:gd name="connsiteY6" fmla="*/ 516758 h 3768183"/>
              <a:gd name="connsiteX0" fmla="*/ 0 w 13906500"/>
              <a:gd name="connsiteY0" fmla="*/ 1253358 h 3768183"/>
              <a:gd name="connsiteX1" fmla="*/ 1663700 w 13906500"/>
              <a:gd name="connsiteY1" fmla="*/ 885058 h 3768183"/>
              <a:gd name="connsiteX2" fmla="*/ 2616200 w 13906500"/>
              <a:gd name="connsiteY2" fmla="*/ 1570858 h 3768183"/>
              <a:gd name="connsiteX3" fmla="*/ 4584700 w 13906500"/>
              <a:gd name="connsiteY3" fmla="*/ 3767958 h 3768183"/>
              <a:gd name="connsiteX4" fmla="*/ 7823200 w 13906500"/>
              <a:gd name="connsiteY4" fmla="*/ 1697858 h 3768183"/>
              <a:gd name="connsiteX5" fmla="*/ 9347200 w 13906500"/>
              <a:gd name="connsiteY5" fmla="*/ 59558 h 3768183"/>
              <a:gd name="connsiteX6" fmla="*/ 13906500 w 13906500"/>
              <a:gd name="connsiteY6" fmla="*/ 516758 h 3768183"/>
              <a:gd name="connsiteX0" fmla="*/ 0 w 13906500"/>
              <a:gd name="connsiteY0" fmla="*/ 1253358 h 3767960"/>
              <a:gd name="connsiteX1" fmla="*/ 1663700 w 13906500"/>
              <a:gd name="connsiteY1" fmla="*/ 885058 h 3767960"/>
              <a:gd name="connsiteX2" fmla="*/ 2654300 w 13906500"/>
              <a:gd name="connsiteY2" fmla="*/ 1685158 h 3767960"/>
              <a:gd name="connsiteX3" fmla="*/ 4584700 w 13906500"/>
              <a:gd name="connsiteY3" fmla="*/ 3767958 h 3767960"/>
              <a:gd name="connsiteX4" fmla="*/ 7823200 w 13906500"/>
              <a:gd name="connsiteY4" fmla="*/ 1697858 h 3767960"/>
              <a:gd name="connsiteX5" fmla="*/ 9347200 w 13906500"/>
              <a:gd name="connsiteY5" fmla="*/ 59558 h 3767960"/>
              <a:gd name="connsiteX6" fmla="*/ 13906500 w 13906500"/>
              <a:gd name="connsiteY6" fmla="*/ 516758 h 3767960"/>
              <a:gd name="connsiteX0" fmla="*/ 0 w 13906500"/>
              <a:gd name="connsiteY0" fmla="*/ 1253358 h 3776117"/>
              <a:gd name="connsiteX1" fmla="*/ 1663700 w 13906500"/>
              <a:gd name="connsiteY1" fmla="*/ 885058 h 3776117"/>
              <a:gd name="connsiteX2" fmla="*/ 4584700 w 13906500"/>
              <a:gd name="connsiteY2" fmla="*/ 3767958 h 3776117"/>
              <a:gd name="connsiteX3" fmla="*/ 7823200 w 13906500"/>
              <a:gd name="connsiteY3" fmla="*/ 1697858 h 3776117"/>
              <a:gd name="connsiteX4" fmla="*/ 9347200 w 13906500"/>
              <a:gd name="connsiteY4" fmla="*/ 59558 h 3776117"/>
              <a:gd name="connsiteX5" fmla="*/ 13906500 w 13906500"/>
              <a:gd name="connsiteY5" fmla="*/ 516758 h 3776117"/>
              <a:gd name="connsiteX0" fmla="*/ 0 w 13906500"/>
              <a:gd name="connsiteY0" fmla="*/ 1253358 h 3776842"/>
              <a:gd name="connsiteX1" fmla="*/ 1828800 w 13906500"/>
              <a:gd name="connsiteY1" fmla="*/ 846958 h 3776842"/>
              <a:gd name="connsiteX2" fmla="*/ 4584700 w 13906500"/>
              <a:gd name="connsiteY2" fmla="*/ 3767958 h 3776842"/>
              <a:gd name="connsiteX3" fmla="*/ 7823200 w 13906500"/>
              <a:gd name="connsiteY3" fmla="*/ 1697858 h 3776842"/>
              <a:gd name="connsiteX4" fmla="*/ 9347200 w 13906500"/>
              <a:gd name="connsiteY4" fmla="*/ 59558 h 3776842"/>
              <a:gd name="connsiteX5" fmla="*/ 13906500 w 13906500"/>
              <a:gd name="connsiteY5" fmla="*/ 516758 h 3776842"/>
              <a:gd name="connsiteX0" fmla="*/ 0 w 13906500"/>
              <a:gd name="connsiteY0" fmla="*/ 1253358 h 3776842"/>
              <a:gd name="connsiteX1" fmla="*/ 1828800 w 13906500"/>
              <a:gd name="connsiteY1" fmla="*/ 846958 h 3776842"/>
              <a:gd name="connsiteX2" fmla="*/ 4584700 w 13906500"/>
              <a:gd name="connsiteY2" fmla="*/ 3767958 h 3776842"/>
              <a:gd name="connsiteX3" fmla="*/ 7823200 w 13906500"/>
              <a:gd name="connsiteY3" fmla="*/ 1697858 h 3776842"/>
              <a:gd name="connsiteX4" fmla="*/ 9347200 w 13906500"/>
              <a:gd name="connsiteY4" fmla="*/ 59558 h 3776842"/>
              <a:gd name="connsiteX5" fmla="*/ 13906500 w 13906500"/>
              <a:gd name="connsiteY5" fmla="*/ 516758 h 3776842"/>
              <a:gd name="connsiteX0" fmla="*/ 0 w 13906500"/>
              <a:gd name="connsiteY0" fmla="*/ 1253358 h 3599889"/>
              <a:gd name="connsiteX1" fmla="*/ 1828800 w 13906500"/>
              <a:gd name="connsiteY1" fmla="*/ 846958 h 3599889"/>
              <a:gd name="connsiteX2" fmla="*/ 4343400 w 13906500"/>
              <a:gd name="connsiteY2" fmla="*/ 3590158 h 3599889"/>
              <a:gd name="connsiteX3" fmla="*/ 7823200 w 13906500"/>
              <a:gd name="connsiteY3" fmla="*/ 1697858 h 3599889"/>
              <a:gd name="connsiteX4" fmla="*/ 9347200 w 13906500"/>
              <a:gd name="connsiteY4" fmla="*/ 59558 h 3599889"/>
              <a:gd name="connsiteX5" fmla="*/ 13906500 w 13906500"/>
              <a:gd name="connsiteY5" fmla="*/ 516758 h 3599889"/>
              <a:gd name="connsiteX0" fmla="*/ 0 w 13906500"/>
              <a:gd name="connsiteY0" fmla="*/ 1253358 h 3595172"/>
              <a:gd name="connsiteX1" fmla="*/ 1828800 w 13906500"/>
              <a:gd name="connsiteY1" fmla="*/ 846958 h 3595172"/>
              <a:gd name="connsiteX2" fmla="*/ 4343400 w 13906500"/>
              <a:gd name="connsiteY2" fmla="*/ 3590158 h 3595172"/>
              <a:gd name="connsiteX3" fmla="*/ 9347200 w 13906500"/>
              <a:gd name="connsiteY3" fmla="*/ 59558 h 3595172"/>
              <a:gd name="connsiteX4" fmla="*/ 13906500 w 13906500"/>
              <a:gd name="connsiteY4" fmla="*/ 516758 h 3595172"/>
              <a:gd name="connsiteX0" fmla="*/ 0 w 13906500"/>
              <a:gd name="connsiteY0" fmla="*/ 1238638 h 3580452"/>
              <a:gd name="connsiteX1" fmla="*/ 1828800 w 13906500"/>
              <a:gd name="connsiteY1" fmla="*/ 832238 h 3580452"/>
              <a:gd name="connsiteX2" fmla="*/ 4343400 w 13906500"/>
              <a:gd name="connsiteY2" fmla="*/ 3575438 h 3580452"/>
              <a:gd name="connsiteX3" fmla="*/ 9347200 w 13906500"/>
              <a:gd name="connsiteY3" fmla="*/ 44838 h 3580452"/>
              <a:gd name="connsiteX4" fmla="*/ 13906500 w 13906500"/>
              <a:gd name="connsiteY4" fmla="*/ 502038 h 3580452"/>
              <a:gd name="connsiteX0" fmla="*/ 0 w 13906500"/>
              <a:gd name="connsiteY0" fmla="*/ 1238638 h 3580452"/>
              <a:gd name="connsiteX1" fmla="*/ 1828800 w 13906500"/>
              <a:gd name="connsiteY1" fmla="*/ 832238 h 3580452"/>
              <a:gd name="connsiteX2" fmla="*/ 4343400 w 13906500"/>
              <a:gd name="connsiteY2" fmla="*/ 3575438 h 3580452"/>
              <a:gd name="connsiteX3" fmla="*/ 9347200 w 13906500"/>
              <a:gd name="connsiteY3" fmla="*/ 44838 h 3580452"/>
              <a:gd name="connsiteX4" fmla="*/ 13906500 w 13906500"/>
              <a:gd name="connsiteY4" fmla="*/ 502038 h 3580452"/>
              <a:gd name="connsiteX0" fmla="*/ 0 w 13906500"/>
              <a:gd name="connsiteY0" fmla="*/ 1219943 h 3561757"/>
              <a:gd name="connsiteX1" fmla="*/ 1828800 w 13906500"/>
              <a:gd name="connsiteY1" fmla="*/ 813543 h 3561757"/>
              <a:gd name="connsiteX2" fmla="*/ 4343400 w 13906500"/>
              <a:gd name="connsiteY2" fmla="*/ 3556743 h 3561757"/>
              <a:gd name="connsiteX3" fmla="*/ 9347200 w 13906500"/>
              <a:gd name="connsiteY3" fmla="*/ 26143 h 3561757"/>
              <a:gd name="connsiteX4" fmla="*/ 13906500 w 13906500"/>
              <a:gd name="connsiteY4" fmla="*/ 483343 h 3561757"/>
              <a:gd name="connsiteX0" fmla="*/ 0 w 13906500"/>
              <a:gd name="connsiteY0" fmla="*/ 1460690 h 3802504"/>
              <a:gd name="connsiteX1" fmla="*/ 1828800 w 13906500"/>
              <a:gd name="connsiteY1" fmla="*/ 1054290 h 3802504"/>
              <a:gd name="connsiteX2" fmla="*/ 4343400 w 13906500"/>
              <a:gd name="connsiteY2" fmla="*/ 3797490 h 3802504"/>
              <a:gd name="connsiteX3" fmla="*/ 9347200 w 13906500"/>
              <a:gd name="connsiteY3" fmla="*/ 266890 h 3802504"/>
              <a:gd name="connsiteX4" fmla="*/ 13906500 w 13906500"/>
              <a:gd name="connsiteY4" fmla="*/ 470090 h 3802504"/>
              <a:gd name="connsiteX0" fmla="*/ 0 w 13906500"/>
              <a:gd name="connsiteY0" fmla="*/ 1198069 h 3539883"/>
              <a:gd name="connsiteX1" fmla="*/ 1828800 w 13906500"/>
              <a:gd name="connsiteY1" fmla="*/ 791669 h 3539883"/>
              <a:gd name="connsiteX2" fmla="*/ 4343400 w 13906500"/>
              <a:gd name="connsiteY2" fmla="*/ 3534869 h 3539883"/>
              <a:gd name="connsiteX3" fmla="*/ 9347200 w 13906500"/>
              <a:gd name="connsiteY3" fmla="*/ 4269 h 3539883"/>
              <a:gd name="connsiteX4" fmla="*/ 13906500 w 13906500"/>
              <a:gd name="connsiteY4" fmla="*/ 207469 h 3539883"/>
              <a:gd name="connsiteX0" fmla="*/ 0 w 13881100"/>
              <a:gd name="connsiteY0" fmla="*/ 1588067 h 3929881"/>
              <a:gd name="connsiteX1" fmla="*/ 1828800 w 13881100"/>
              <a:gd name="connsiteY1" fmla="*/ 1181667 h 3929881"/>
              <a:gd name="connsiteX2" fmla="*/ 4343400 w 13881100"/>
              <a:gd name="connsiteY2" fmla="*/ 3924867 h 3929881"/>
              <a:gd name="connsiteX3" fmla="*/ 9347200 w 13881100"/>
              <a:gd name="connsiteY3" fmla="*/ 394267 h 3929881"/>
              <a:gd name="connsiteX4" fmla="*/ 13881100 w 13881100"/>
              <a:gd name="connsiteY4" fmla="*/ 305367 h 3929881"/>
              <a:gd name="connsiteX0" fmla="*/ 0 w 13881100"/>
              <a:gd name="connsiteY0" fmla="*/ 1370514 h 3712328"/>
              <a:gd name="connsiteX1" fmla="*/ 1828800 w 13881100"/>
              <a:gd name="connsiteY1" fmla="*/ 964114 h 3712328"/>
              <a:gd name="connsiteX2" fmla="*/ 4343400 w 13881100"/>
              <a:gd name="connsiteY2" fmla="*/ 3707314 h 3712328"/>
              <a:gd name="connsiteX3" fmla="*/ 9347200 w 13881100"/>
              <a:gd name="connsiteY3" fmla="*/ 176714 h 3712328"/>
              <a:gd name="connsiteX4" fmla="*/ 13881100 w 13881100"/>
              <a:gd name="connsiteY4" fmla="*/ 87814 h 3712328"/>
              <a:gd name="connsiteX0" fmla="*/ 0 w 13881100"/>
              <a:gd name="connsiteY0" fmla="*/ 1282700 h 3624514"/>
              <a:gd name="connsiteX1" fmla="*/ 1828800 w 13881100"/>
              <a:gd name="connsiteY1" fmla="*/ 876300 h 3624514"/>
              <a:gd name="connsiteX2" fmla="*/ 4343400 w 13881100"/>
              <a:gd name="connsiteY2" fmla="*/ 3619500 h 3624514"/>
              <a:gd name="connsiteX3" fmla="*/ 9347200 w 13881100"/>
              <a:gd name="connsiteY3" fmla="*/ 88900 h 3624514"/>
              <a:gd name="connsiteX4" fmla="*/ 13881100 w 13881100"/>
              <a:gd name="connsiteY4" fmla="*/ 0 h 3624514"/>
              <a:gd name="connsiteX0" fmla="*/ 0 w 13881100"/>
              <a:gd name="connsiteY0" fmla="*/ 1282700 h 3622323"/>
              <a:gd name="connsiteX1" fmla="*/ 1828800 w 13881100"/>
              <a:gd name="connsiteY1" fmla="*/ 876300 h 3622323"/>
              <a:gd name="connsiteX2" fmla="*/ 4343400 w 13881100"/>
              <a:gd name="connsiteY2" fmla="*/ 3619500 h 3622323"/>
              <a:gd name="connsiteX3" fmla="*/ 9423400 w 13881100"/>
              <a:gd name="connsiteY3" fmla="*/ 292100 h 3622323"/>
              <a:gd name="connsiteX4" fmla="*/ 13881100 w 13881100"/>
              <a:gd name="connsiteY4" fmla="*/ 0 h 3622323"/>
              <a:gd name="connsiteX0" fmla="*/ 0 w 13881100"/>
              <a:gd name="connsiteY0" fmla="*/ 1841507 h 4193859"/>
              <a:gd name="connsiteX1" fmla="*/ 1828800 w 13881100"/>
              <a:gd name="connsiteY1" fmla="*/ 1435107 h 4193859"/>
              <a:gd name="connsiteX2" fmla="*/ 4343400 w 13881100"/>
              <a:gd name="connsiteY2" fmla="*/ 4178307 h 4193859"/>
              <a:gd name="connsiteX3" fmla="*/ 9245600 w 13881100"/>
              <a:gd name="connsiteY3" fmla="*/ 7 h 4193859"/>
              <a:gd name="connsiteX4" fmla="*/ 13881100 w 13881100"/>
              <a:gd name="connsiteY4" fmla="*/ 558807 h 4193859"/>
              <a:gd name="connsiteX0" fmla="*/ 0 w 13881100"/>
              <a:gd name="connsiteY0" fmla="*/ 2351450 h 4703802"/>
              <a:gd name="connsiteX1" fmla="*/ 1828800 w 13881100"/>
              <a:gd name="connsiteY1" fmla="*/ 1945050 h 4703802"/>
              <a:gd name="connsiteX2" fmla="*/ 4343400 w 13881100"/>
              <a:gd name="connsiteY2" fmla="*/ 4688250 h 4703802"/>
              <a:gd name="connsiteX3" fmla="*/ 9245600 w 13881100"/>
              <a:gd name="connsiteY3" fmla="*/ 509950 h 4703802"/>
              <a:gd name="connsiteX4" fmla="*/ 13881100 w 13881100"/>
              <a:gd name="connsiteY4" fmla="*/ 1068750 h 4703802"/>
              <a:gd name="connsiteX0" fmla="*/ 0 w 13881100"/>
              <a:gd name="connsiteY0" fmla="*/ 2263626 h 4613995"/>
              <a:gd name="connsiteX1" fmla="*/ 1828800 w 13881100"/>
              <a:gd name="connsiteY1" fmla="*/ 1857226 h 4613995"/>
              <a:gd name="connsiteX2" fmla="*/ 4343400 w 13881100"/>
              <a:gd name="connsiteY2" fmla="*/ 4600426 h 4613995"/>
              <a:gd name="connsiteX3" fmla="*/ 8928100 w 13881100"/>
              <a:gd name="connsiteY3" fmla="*/ 523726 h 4613995"/>
              <a:gd name="connsiteX4" fmla="*/ 13881100 w 13881100"/>
              <a:gd name="connsiteY4" fmla="*/ 980926 h 4613995"/>
              <a:gd name="connsiteX0" fmla="*/ 0 w 13881100"/>
              <a:gd name="connsiteY0" fmla="*/ 1921599 h 4271968"/>
              <a:gd name="connsiteX1" fmla="*/ 1828800 w 13881100"/>
              <a:gd name="connsiteY1" fmla="*/ 1515199 h 4271968"/>
              <a:gd name="connsiteX2" fmla="*/ 4343400 w 13881100"/>
              <a:gd name="connsiteY2" fmla="*/ 4258399 h 4271968"/>
              <a:gd name="connsiteX3" fmla="*/ 8928100 w 13881100"/>
              <a:gd name="connsiteY3" fmla="*/ 181699 h 4271968"/>
              <a:gd name="connsiteX4" fmla="*/ 13881100 w 13881100"/>
              <a:gd name="connsiteY4" fmla="*/ 638899 h 4271968"/>
              <a:gd name="connsiteX0" fmla="*/ 0 w 13881100"/>
              <a:gd name="connsiteY0" fmla="*/ 1868064 h 4218433"/>
              <a:gd name="connsiteX1" fmla="*/ 1828800 w 13881100"/>
              <a:gd name="connsiteY1" fmla="*/ 1461664 h 4218433"/>
              <a:gd name="connsiteX2" fmla="*/ 4343400 w 13881100"/>
              <a:gd name="connsiteY2" fmla="*/ 4204864 h 4218433"/>
              <a:gd name="connsiteX3" fmla="*/ 8928100 w 13881100"/>
              <a:gd name="connsiteY3" fmla="*/ 128164 h 4218433"/>
              <a:gd name="connsiteX4" fmla="*/ 13881100 w 13881100"/>
              <a:gd name="connsiteY4" fmla="*/ 585364 h 4218433"/>
              <a:gd name="connsiteX0" fmla="*/ 0 w 13881100"/>
              <a:gd name="connsiteY0" fmla="*/ 1756369 h 4106738"/>
              <a:gd name="connsiteX1" fmla="*/ 1828800 w 13881100"/>
              <a:gd name="connsiteY1" fmla="*/ 1349969 h 4106738"/>
              <a:gd name="connsiteX2" fmla="*/ 4343400 w 13881100"/>
              <a:gd name="connsiteY2" fmla="*/ 4093169 h 4106738"/>
              <a:gd name="connsiteX3" fmla="*/ 8928100 w 13881100"/>
              <a:gd name="connsiteY3" fmla="*/ 16469 h 4106738"/>
              <a:gd name="connsiteX4" fmla="*/ 13881100 w 13881100"/>
              <a:gd name="connsiteY4" fmla="*/ 473669 h 4106738"/>
              <a:gd name="connsiteX0" fmla="*/ 0 w 13881100"/>
              <a:gd name="connsiteY0" fmla="*/ 1542038 h 3888586"/>
              <a:gd name="connsiteX1" fmla="*/ 1828800 w 13881100"/>
              <a:gd name="connsiteY1" fmla="*/ 1135638 h 3888586"/>
              <a:gd name="connsiteX2" fmla="*/ 4343400 w 13881100"/>
              <a:gd name="connsiteY2" fmla="*/ 3878838 h 3888586"/>
              <a:gd name="connsiteX3" fmla="*/ 9321800 w 13881100"/>
              <a:gd name="connsiteY3" fmla="*/ 18038 h 3888586"/>
              <a:gd name="connsiteX4" fmla="*/ 13881100 w 13881100"/>
              <a:gd name="connsiteY4" fmla="*/ 259338 h 3888586"/>
              <a:gd name="connsiteX0" fmla="*/ 0 w 13881100"/>
              <a:gd name="connsiteY0" fmla="*/ 1731138 h 4081029"/>
              <a:gd name="connsiteX1" fmla="*/ 1828800 w 13881100"/>
              <a:gd name="connsiteY1" fmla="*/ 1324738 h 4081029"/>
              <a:gd name="connsiteX2" fmla="*/ 4343400 w 13881100"/>
              <a:gd name="connsiteY2" fmla="*/ 4067938 h 4081029"/>
              <a:gd name="connsiteX3" fmla="*/ 9105900 w 13881100"/>
              <a:gd name="connsiteY3" fmla="*/ 16638 h 4081029"/>
              <a:gd name="connsiteX4" fmla="*/ 13881100 w 13881100"/>
              <a:gd name="connsiteY4" fmla="*/ 448438 h 4081029"/>
              <a:gd name="connsiteX0" fmla="*/ 0 w 13881100"/>
              <a:gd name="connsiteY0" fmla="*/ 1731138 h 4081029"/>
              <a:gd name="connsiteX1" fmla="*/ 1828800 w 13881100"/>
              <a:gd name="connsiteY1" fmla="*/ 1324738 h 4081029"/>
              <a:gd name="connsiteX2" fmla="*/ 4343400 w 13881100"/>
              <a:gd name="connsiteY2" fmla="*/ 4067938 h 4081029"/>
              <a:gd name="connsiteX3" fmla="*/ 9105900 w 13881100"/>
              <a:gd name="connsiteY3" fmla="*/ 16638 h 4081029"/>
              <a:gd name="connsiteX4" fmla="*/ 13881100 w 13881100"/>
              <a:gd name="connsiteY4" fmla="*/ 448438 h 4081029"/>
              <a:gd name="connsiteX0" fmla="*/ 0 w 13881100"/>
              <a:gd name="connsiteY0" fmla="*/ 1731138 h 4069801"/>
              <a:gd name="connsiteX1" fmla="*/ 1828800 w 13881100"/>
              <a:gd name="connsiteY1" fmla="*/ 1324738 h 4069801"/>
              <a:gd name="connsiteX2" fmla="*/ 4343400 w 13881100"/>
              <a:gd name="connsiteY2" fmla="*/ 4067938 h 4069801"/>
              <a:gd name="connsiteX3" fmla="*/ 9105900 w 13881100"/>
              <a:gd name="connsiteY3" fmla="*/ 16638 h 4069801"/>
              <a:gd name="connsiteX4" fmla="*/ 13881100 w 13881100"/>
              <a:gd name="connsiteY4" fmla="*/ 448438 h 4069801"/>
              <a:gd name="connsiteX0" fmla="*/ 0 w 13881100"/>
              <a:gd name="connsiteY0" fmla="*/ 1734483 h 4073146"/>
              <a:gd name="connsiteX1" fmla="*/ 1828800 w 13881100"/>
              <a:gd name="connsiteY1" fmla="*/ 1328083 h 4073146"/>
              <a:gd name="connsiteX2" fmla="*/ 4343400 w 13881100"/>
              <a:gd name="connsiteY2" fmla="*/ 4071283 h 4073146"/>
              <a:gd name="connsiteX3" fmla="*/ 9105900 w 13881100"/>
              <a:gd name="connsiteY3" fmla="*/ 19983 h 4073146"/>
              <a:gd name="connsiteX4" fmla="*/ 13881100 w 13881100"/>
              <a:gd name="connsiteY4" fmla="*/ 451783 h 4073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1100" h="4073146">
                <a:moveTo>
                  <a:pt x="0" y="1734483"/>
                </a:moveTo>
                <a:cubicBezTo>
                  <a:pt x="636058" y="1843491"/>
                  <a:pt x="1104900" y="938616"/>
                  <a:pt x="1828800" y="1328083"/>
                </a:cubicBezTo>
                <a:cubicBezTo>
                  <a:pt x="2552700" y="1717550"/>
                  <a:pt x="2762250" y="3971800"/>
                  <a:pt x="4343400" y="4071283"/>
                </a:cubicBezTo>
                <a:cubicBezTo>
                  <a:pt x="5924550" y="4170766"/>
                  <a:pt x="7668683" y="254933"/>
                  <a:pt x="9105900" y="19983"/>
                </a:cubicBezTo>
                <a:cubicBezTo>
                  <a:pt x="10543117" y="-214967"/>
                  <a:pt x="11968691" y="1724958"/>
                  <a:pt x="13881100" y="451783"/>
                </a:cubicBezTo>
              </a:path>
            </a:pathLst>
          </a:custGeom>
          <a:noFill/>
          <a:ln w="127000">
            <a:gradFill flip="none"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  <a:tileRect/>
            </a:gradFill>
          </a:ln>
          <a:effectLst>
            <a:outerShdw blurRad="1270000" sx="102000" sy="1020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D08BEDF-894C-441F-A1E8-38DDF5CB74E3}"/>
              </a:ext>
            </a:extLst>
          </p:cNvPr>
          <p:cNvSpPr/>
          <p:nvPr/>
        </p:nvSpPr>
        <p:spPr>
          <a:xfrm>
            <a:off x="708922" y="3097615"/>
            <a:ext cx="1471112" cy="1471112"/>
          </a:xfrm>
          <a:prstGeom prst="ellipse">
            <a:avLst/>
          </a:prstGeom>
          <a:blipFill dpi="0" rotWithShape="1">
            <a:blip r:embed="rId13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52946114-5978-4F90-A10A-EDE30258B26C}"/>
              </a:ext>
            </a:extLst>
          </p:cNvPr>
          <p:cNvSpPr/>
          <p:nvPr/>
        </p:nvSpPr>
        <p:spPr>
          <a:xfrm>
            <a:off x="2014272" y="4350404"/>
            <a:ext cx="2022990" cy="2022990"/>
          </a:xfrm>
          <a:prstGeom prst="ellipse">
            <a:avLst/>
          </a:pr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4A514072-D08F-416F-AA37-761F50EE8AC4}"/>
              </a:ext>
            </a:extLst>
          </p:cNvPr>
          <p:cNvSpPr/>
          <p:nvPr/>
        </p:nvSpPr>
        <p:spPr>
          <a:xfrm>
            <a:off x="3964552" y="2009119"/>
            <a:ext cx="3531382" cy="3531382"/>
          </a:xfrm>
          <a:prstGeom prst="ellipse">
            <a:avLst/>
          </a:prstGeom>
          <a:blipFill dpi="0" rotWithShape="1">
            <a:blip r:embed="rId15"/>
            <a:srcRect/>
            <a:tile tx="0" ty="0" sx="100000" sy="100000" flip="none" algn="r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-文本框 35">
            <a:extLst>
              <a:ext uri="{FF2B5EF4-FFF2-40B4-BE49-F238E27FC236}">
                <a16:creationId xmlns:a16="http://schemas.microsoft.com/office/drawing/2014/main" id="{63D028F4-00CF-4895-983F-16E7BA0075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35667" y="4347791"/>
            <a:ext cx="3067001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经过一年的不懈努力，深刻认识到行政部对保障公司顺利经营。</a:t>
            </a:r>
          </a:p>
        </p:txBody>
      </p:sp>
      <p:sp>
        <p:nvSpPr>
          <p:cNvPr id="8" name="PA-文本框 7">
            <a:extLst>
              <a:ext uri="{FF2B5EF4-FFF2-40B4-BE49-F238E27FC236}">
                <a16:creationId xmlns:a16="http://schemas.microsoft.com/office/drawing/2014/main" id="{CC1F3A08-3928-4BB6-9F1E-373FE584490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31522" y="3952117"/>
            <a:ext cx="16499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亲和力</a:t>
            </a:r>
          </a:p>
        </p:txBody>
      </p:sp>
      <p:sp>
        <p:nvSpPr>
          <p:cNvPr id="42" name="PA-文本框 41">
            <a:extLst>
              <a:ext uri="{FF2B5EF4-FFF2-40B4-BE49-F238E27FC236}">
                <a16:creationId xmlns:a16="http://schemas.microsoft.com/office/drawing/2014/main" id="{09A2543B-BD82-41C7-8CF4-7E7C90634A0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435667" y="5746426"/>
            <a:ext cx="3067001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部门不断强化管理，认真落实工作责任制，整体水平不断上升。</a:t>
            </a:r>
          </a:p>
        </p:txBody>
      </p:sp>
      <p:sp>
        <p:nvSpPr>
          <p:cNvPr id="9" name="PA-文本框 8">
            <a:extLst>
              <a:ext uri="{FF2B5EF4-FFF2-40B4-BE49-F238E27FC236}">
                <a16:creationId xmlns:a16="http://schemas.microsoft.com/office/drawing/2014/main" id="{A144154C-05DC-4170-A49C-83201CDDB22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28500" y="5342057"/>
            <a:ext cx="2164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加强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组织能力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89FE7CD-4C81-4E34-8019-7DF58F087F31}"/>
              </a:ext>
            </a:extLst>
          </p:cNvPr>
          <p:cNvSpPr txBox="1"/>
          <p:nvPr/>
        </p:nvSpPr>
        <p:spPr>
          <a:xfrm>
            <a:off x="8435667" y="2956740"/>
            <a:ext cx="3067001" cy="596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后勤部在公司领导下，在部门员工的不懈努力下，顺利完成了工作目标。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21D1CB-A8A6-4D49-95B6-EE15BE4DB3BD}"/>
              </a:ext>
            </a:extLst>
          </p:cNvPr>
          <p:cNvSpPr txBox="1"/>
          <p:nvPr/>
        </p:nvSpPr>
        <p:spPr>
          <a:xfrm>
            <a:off x="8432727" y="2550364"/>
            <a:ext cx="1898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复盘回顾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738A0F-CF4C-467F-B5E6-0B541327DB8E}"/>
              </a:ext>
            </a:extLst>
          </p:cNvPr>
          <p:cNvGrpSpPr/>
          <p:nvPr/>
        </p:nvGrpSpPr>
        <p:grpSpPr>
          <a:xfrm>
            <a:off x="8009078" y="2567860"/>
            <a:ext cx="277827" cy="307777"/>
            <a:chOff x="8009078" y="2567860"/>
            <a:chExt cx="277827" cy="307777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31C25D55-AB1B-477A-9254-F51376A69565}"/>
                </a:ext>
              </a:extLst>
            </p:cNvPr>
            <p:cNvSpPr/>
            <p:nvPr/>
          </p:nvSpPr>
          <p:spPr>
            <a:xfrm>
              <a:off x="8009078" y="2575715"/>
              <a:ext cx="277827" cy="277827"/>
            </a:xfrm>
            <a:prstGeom prst="round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0607932-DFA7-47F3-96E6-6170A9729AFC}"/>
                </a:ext>
              </a:extLst>
            </p:cNvPr>
            <p:cNvSpPr txBox="1"/>
            <p:nvPr/>
          </p:nvSpPr>
          <p:spPr>
            <a:xfrm>
              <a:off x="8009871" y="2567860"/>
              <a:ext cx="2738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15" name="PA-组合 14">
            <a:extLst>
              <a:ext uri="{FF2B5EF4-FFF2-40B4-BE49-F238E27FC236}">
                <a16:creationId xmlns:a16="http://schemas.microsoft.com/office/drawing/2014/main" id="{4A7676E7-9A2B-43EE-84D7-C2407E44B32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96378" y="3958153"/>
            <a:ext cx="290527" cy="307777"/>
            <a:chOff x="7996378" y="3958153"/>
            <a:chExt cx="290527" cy="307777"/>
          </a:xfrm>
        </p:grpSpPr>
        <p:sp>
          <p:nvSpPr>
            <p:cNvPr id="34" name="PA-圆角矩形 33">
              <a:extLst>
                <a:ext uri="{FF2B5EF4-FFF2-40B4-BE49-F238E27FC236}">
                  <a16:creationId xmlns:a16="http://schemas.microsoft.com/office/drawing/2014/main" id="{4A36E23A-3D68-4EF9-8422-1413845673EF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8009078" y="3970298"/>
              <a:ext cx="277827" cy="277827"/>
            </a:xfrm>
            <a:prstGeom prst="round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12" name="PA-文本框 11">
              <a:extLst>
                <a:ext uri="{FF2B5EF4-FFF2-40B4-BE49-F238E27FC236}">
                  <a16:creationId xmlns:a16="http://schemas.microsoft.com/office/drawing/2014/main" id="{05E9A797-9E85-4F03-A742-DA51B36EB0B6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996378" y="3958153"/>
              <a:ext cx="2446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  <p:grpSp>
        <p:nvGrpSpPr>
          <p:cNvPr id="13" name="PA-组合 12">
            <a:extLst>
              <a:ext uri="{FF2B5EF4-FFF2-40B4-BE49-F238E27FC236}">
                <a16:creationId xmlns:a16="http://schemas.microsoft.com/office/drawing/2014/main" id="{150247A3-AFDA-432B-866B-871C41145C6D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996378" y="5359304"/>
            <a:ext cx="290527" cy="309577"/>
            <a:chOff x="7996378" y="5359304"/>
            <a:chExt cx="290527" cy="309577"/>
          </a:xfrm>
        </p:grpSpPr>
        <p:sp>
          <p:nvSpPr>
            <p:cNvPr id="41" name="PA-圆角矩形 40">
              <a:extLst>
                <a:ext uri="{FF2B5EF4-FFF2-40B4-BE49-F238E27FC236}">
                  <a16:creationId xmlns:a16="http://schemas.microsoft.com/office/drawing/2014/main" id="{6DB87C98-9693-4372-A23C-D8E8439F698F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8009078" y="5359304"/>
              <a:ext cx="277827" cy="277827"/>
            </a:xfrm>
            <a:prstGeom prst="round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+mj-ea"/>
                <a:ea typeface="+mj-ea"/>
              </a:endParaRPr>
            </a:p>
          </p:txBody>
        </p:sp>
        <p:sp>
          <p:nvSpPr>
            <p:cNvPr id="27" name="PA-文本框 26">
              <a:extLst>
                <a:ext uri="{FF2B5EF4-FFF2-40B4-BE49-F238E27FC236}">
                  <a16:creationId xmlns:a16="http://schemas.microsoft.com/office/drawing/2014/main" id="{BF281C92-833E-4173-A3D6-7EFBD1E4C17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996378" y="5361104"/>
              <a:ext cx="2446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18171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9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grpId="0" nodeType="withEffect" p14:presetBounceEnd="8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2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3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 p14:presetBounceEnd="8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6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7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81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2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21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16000" decel="84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32" dur="1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0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accel="16000" decel="8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47" dur="15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entr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3" presetClass="path" presetSubtype="0" accel="16000" decel="84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62" dur="1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0" presetClass="entr" presetSubtype="0" decel="10000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6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40" grpId="0" animBg="1"/>
          <p:bldP spid="37" grpId="0" animBg="1"/>
          <p:bldP spid="38" grpId="0" animBg="1"/>
          <p:bldP spid="39" grpId="0" animBg="1"/>
          <p:bldP spid="36" grpId="0"/>
          <p:bldP spid="8" grpId="0"/>
          <p:bldP spid="42" grpId="0"/>
          <p:bldP spid="9" grpId="0"/>
          <p:bldP spid="2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entr" presetSubtype="0" decel="5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7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9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3" presetClass="path" presetSubtype="0" accel="16000" decel="84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32" dur="1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0" presetClass="entr" presetSubtype="0" decel="10000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9" presetClass="entr" presetSubtype="0" decel="10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3" presetClass="path" presetSubtype="0" accel="16000" decel="84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47" dur="15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0" presetClass="entr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5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9" presetClass="entr" presetSubtype="0" decel="100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3" presetClass="path" presetSubtype="0" accel="16000" decel="8400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8.33333E-7 2.96296E-6 L -8.33333E-7 -0.20718 " pathEditMode="relative" rAng="0" ptsTypes="AA">
                                          <p:cBhvr>
                                            <p:cTn id="62" dur="1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0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0" presetClass="entr" presetSubtype="0" decel="10000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6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40" grpId="0" animBg="1"/>
          <p:bldP spid="37" grpId="0" animBg="1"/>
          <p:bldP spid="38" grpId="0" animBg="1"/>
          <p:bldP spid="39" grpId="0" animBg="1"/>
          <p:bldP spid="36" grpId="0"/>
          <p:bldP spid="8" grpId="0"/>
          <p:bldP spid="42" grpId="0"/>
          <p:bldP spid="9" grpId="0"/>
          <p:bldP spid="26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山顶&#10;&#10;描述已自动生成">
            <a:extLst>
              <a:ext uri="{FF2B5EF4-FFF2-40B4-BE49-F238E27FC236}">
                <a16:creationId xmlns:a16="http://schemas.microsoft.com/office/drawing/2014/main" id="{55EC0E89-94F1-444F-81C9-2947C721C73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16320"/>
            <a:ext cx="12268200" cy="6890640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AA7BCF2-52C1-4427-A121-72D5A50440F2}"/>
              </a:ext>
            </a:extLst>
          </p:cNvPr>
          <p:cNvCxnSpPr>
            <a:cxnSpLocks/>
          </p:cNvCxnSpPr>
          <p:nvPr/>
        </p:nvCxnSpPr>
        <p:spPr>
          <a:xfrm>
            <a:off x="677299" y="201419"/>
            <a:ext cx="0" cy="6455163"/>
          </a:xfrm>
          <a:prstGeom prst="line">
            <a:avLst/>
          </a:prstGeom>
          <a:ln>
            <a:solidFill>
              <a:schemeClr val="bg1">
                <a:lumMod val="5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3D77B90-2B83-4B66-ADC7-CCB51DC77BC6}"/>
              </a:ext>
            </a:extLst>
          </p:cNvPr>
          <p:cNvSpPr txBox="1"/>
          <p:nvPr/>
        </p:nvSpPr>
        <p:spPr>
          <a:xfrm>
            <a:off x="-88902" y="6375237"/>
            <a:ext cx="796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0</a:t>
            </a:r>
            <a:fld id="{9B1D02C5-22F8-4A57-B18D-716951C8A640}" type="slidenum">
              <a:rPr lang="en-US" altLang="zh-CN" smtClean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</a:rPr>
              <a:t>9</a:t>
            </a:fld>
            <a:endParaRPr lang="zh-CN" altLang="en-US" dirty="0">
              <a:solidFill>
                <a:schemeClr val="tx1">
                  <a:lumMod val="75000"/>
                  <a:lumOff val="25000"/>
                  <a:alpha val="50000"/>
                </a:schemeClr>
              </a:solidFill>
            </a:endParaRP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248C3CE7-7145-4AE8-A332-6EACC85AFBAE}"/>
              </a:ext>
            </a:extLst>
          </p:cNvPr>
          <p:cNvGrpSpPr/>
          <p:nvPr/>
        </p:nvGrpSpPr>
        <p:grpSpPr>
          <a:xfrm>
            <a:off x="184514" y="224575"/>
            <a:ext cx="295571" cy="295571"/>
            <a:chOff x="663318" y="1746218"/>
            <a:chExt cx="424405" cy="42440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D6415E8-CDD3-482A-B380-2E905FF9C400}"/>
                </a:ext>
              </a:extLst>
            </p:cNvPr>
            <p:cNvSpPr/>
            <p:nvPr/>
          </p:nvSpPr>
          <p:spPr>
            <a:xfrm>
              <a:off x="663318" y="1746218"/>
              <a:ext cx="424405" cy="424405"/>
            </a:xfrm>
            <a:custGeom>
              <a:avLst/>
              <a:gdLst>
                <a:gd name="connsiteX0" fmla="*/ 212203 w 424405"/>
                <a:gd name="connsiteY0" fmla="*/ 0 h 424405"/>
                <a:gd name="connsiteX1" fmla="*/ 424405 w 424405"/>
                <a:gd name="connsiteY1" fmla="*/ 212203 h 424405"/>
                <a:gd name="connsiteX2" fmla="*/ 424405 w 424405"/>
                <a:gd name="connsiteY2" fmla="*/ 212203 h 424405"/>
                <a:gd name="connsiteX3" fmla="*/ 212203 w 424405"/>
                <a:gd name="connsiteY3" fmla="*/ 424405 h 424405"/>
                <a:gd name="connsiteX4" fmla="*/ 212203 w 424405"/>
                <a:gd name="connsiteY4" fmla="*/ 424405 h 424405"/>
                <a:gd name="connsiteX5" fmla="*/ 0 w 424405"/>
                <a:gd name="connsiteY5" fmla="*/ 212203 h 424405"/>
                <a:gd name="connsiteX6" fmla="*/ 0 w 424405"/>
                <a:gd name="connsiteY6" fmla="*/ 212203 h 424405"/>
                <a:gd name="connsiteX7" fmla="*/ 212203 w 424405"/>
                <a:gd name="connsiteY7" fmla="*/ 0 h 42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405" h="424405">
                  <a:moveTo>
                    <a:pt x="212203" y="0"/>
                  </a:moveTo>
                  <a:cubicBezTo>
                    <a:pt x="329399" y="0"/>
                    <a:pt x="424405" y="95006"/>
                    <a:pt x="424405" y="212203"/>
                  </a:cubicBezTo>
                  <a:lnTo>
                    <a:pt x="424405" y="212203"/>
                  </a:lnTo>
                  <a:cubicBezTo>
                    <a:pt x="424405" y="329399"/>
                    <a:pt x="329399" y="424405"/>
                    <a:pt x="212203" y="424405"/>
                  </a:cubicBezTo>
                  <a:lnTo>
                    <a:pt x="212203" y="424405"/>
                  </a:lnTo>
                  <a:cubicBezTo>
                    <a:pt x="95006" y="424405"/>
                    <a:pt x="0" y="329399"/>
                    <a:pt x="0" y="212203"/>
                  </a:cubicBezTo>
                  <a:lnTo>
                    <a:pt x="0" y="212203"/>
                  </a:lnTo>
                  <a:cubicBezTo>
                    <a:pt x="0" y="95006"/>
                    <a:pt x="95006" y="0"/>
                    <a:pt x="212203" y="0"/>
                  </a:cubicBezTo>
                  <a:close/>
                </a:path>
              </a:pathLst>
            </a:custGeom>
            <a:solidFill>
              <a:srgbClr val="2254F4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436FA1E-59CD-45FE-BCDC-7ACBCB2BD634}"/>
                </a:ext>
              </a:extLst>
            </p:cNvPr>
            <p:cNvSpPr/>
            <p:nvPr/>
          </p:nvSpPr>
          <p:spPr>
            <a:xfrm>
              <a:off x="749386" y="1841110"/>
              <a:ext cx="252268" cy="240361"/>
            </a:xfrm>
            <a:custGeom>
              <a:avLst/>
              <a:gdLst>
                <a:gd name="connsiteX0" fmla="*/ 161749 w 252268"/>
                <a:gd name="connsiteY0" fmla="*/ 179707 h 240361"/>
                <a:gd name="connsiteX1" fmla="*/ 161749 w 252268"/>
                <a:gd name="connsiteY1" fmla="*/ 179707 h 240361"/>
                <a:gd name="connsiteX2" fmla="*/ 161749 w 252268"/>
                <a:gd name="connsiteY2" fmla="*/ 169082 h 240361"/>
                <a:gd name="connsiteX3" fmla="*/ 137650 w 252268"/>
                <a:gd name="connsiteY3" fmla="*/ 169082 h 240361"/>
                <a:gd name="connsiteX4" fmla="*/ 137650 w 252268"/>
                <a:gd name="connsiteY4" fmla="*/ 179707 h 240361"/>
                <a:gd name="connsiteX5" fmla="*/ 151192 w 252268"/>
                <a:gd name="connsiteY5" fmla="*/ 179707 h 240361"/>
                <a:gd name="connsiteX6" fmla="*/ 151192 w 252268"/>
                <a:gd name="connsiteY6" fmla="*/ 238142 h 240361"/>
                <a:gd name="connsiteX7" fmla="*/ 178134 w 252268"/>
                <a:gd name="connsiteY7" fmla="*/ 224000 h 240361"/>
                <a:gd name="connsiteX8" fmla="*/ 178134 w 252268"/>
                <a:gd name="connsiteY8" fmla="*/ 211986 h 240361"/>
                <a:gd name="connsiteX9" fmla="*/ 161749 w 252268"/>
                <a:gd name="connsiteY9" fmla="*/ 220593 h 240361"/>
                <a:gd name="connsiteX10" fmla="*/ 161749 w 252268"/>
                <a:gd name="connsiteY10" fmla="*/ 179695 h 240361"/>
                <a:gd name="connsiteX11" fmla="*/ 252019 w 252268"/>
                <a:gd name="connsiteY11" fmla="*/ 169094 h 240361"/>
                <a:gd name="connsiteX12" fmla="*/ 220809 w 252268"/>
                <a:gd name="connsiteY12" fmla="*/ 169094 h 240361"/>
                <a:gd name="connsiteX13" fmla="*/ 220809 w 252268"/>
                <a:gd name="connsiteY13" fmla="*/ 130592 h 240361"/>
                <a:gd name="connsiteX14" fmla="*/ 209410 w 252268"/>
                <a:gd name="connsiteY14" fmla="*/ 130592 h 240361"/>
                <a:gd name="connsiteX15" fmla="*/ 209410 w 252268"/>
                <a:gd name="connsiteY15" fmla="*/ 169094 h 240361"/>
                <a:gd name="connsiteX16" fmla="*/ 178191 w 252268"/>
                <a:gd name="connsiteY16" fmla="*/ 169094 h 240361"/>
                <a:gd name="connsiteX17" fmla="*/ 178191 w 252268"/>
                <a:gd name="connsiteY17" fmla="*/ 179693 h 240361"/>
                <a:gd name="connsiteX18" fmla="*/ 209407 w 252268"/>
                <a:gd name="connsiteY18" fmla="*/ 179693 h 240361"/>
                <a:gd name="connsiteX19" fmla="*/ 209407 w 252268"/>
                <a:gd name="connsiteY19" fmla="*/ 240362 h 240361"/>
                <a:gd name="connsiteX20" fmla="*/ 220809 w 252268"/>
                <a:gd name="connsiteY20" fmla="*/ 240362 h 240361"/>
                <a:gd name="connsiteX21" fmla="*/ 220809 w 252268"/>
                <a:gd name="connsiteY21" fmla="*/ 179693 h 240361"/>
                <a:gd name="connsiteX22" fmla="*/ 252028 w 252268"/>
                <a:gd name="connsiteY22" fmla="*/ 179693 h 240361"/>
                <a:gd name="connsiteX23" fmla="*/ 252028 w 252268"/>
                <a:gd name="connsiteY23" fmla="*/ 169094 h 240361"/>
                <a:gd name="connsiteX24" fmla="*/ 170801 w 252268"/>
                <a:gd name="connsiteY24" fmla="*/ 158659 h 240361"/>
                <a:gd name="connsiteX25" fmla="*/ 161069 w 252268"/>
                <a:gd name="connsiteY25" fmla="*/ 133964 h 240361"/>
                <a:gd name="connsiteX26" fmla="*/ 148144 w 252268"/>
                <a:gd name="connsiteY26" fmla="*/ 133964 h 240361"/>
                <a:gd name="connsiteX27" fmla="*/ 157920 w 252268"/>
                <a:gd name="connsiteY27" fmla="*/ 158659 h 240361"/>
                <a:gd name="connsiteX28" fmla="*/ 170801 w 252268"/>
                <a:gd name="connsiteY28" fmla="*/ 158659 h 240361"/>
                <a:gd name="connsiteX29" fmla="*/ 27453 w 252268"/>
                <a:gd name="connsiteY29" fmla="*/ 179707 h 240361"/>
                <a:gd name="connsiteX30" fmla="*/ 27453 w 252268"/>
                <a:gd name="connsiteY30" fmla="*/ 169082 h 240361"/>
                <a:gd name="connsiteX31" fmla="*/ 0 w 252268"/>
                <a:gd name="connsiteY31" fmla="*/ 169082 h 240361"/>
                <a:gd name="connsiteX32" fmla="*/ 0 w 252268"/>
                <a:gd name="connsiteY32" fmla="*/ 179707 h 240361"/>
                <a:gd name="connsiteX33" fmla="*/ 16917 w 252268"/>
                <a:gd name="connsiteY33" fmla="*/ 179707 h 240361"/>
                <a:gd name="connsiteX34" fmla="*/ 16917 w 252268"/>
                <a:gd name="connsiteY34" fmla="*/ 238234 h 240361"/>
                <a:gd name="connsiteX35" fmla="*/ 43856 w 252268"/>
                <a:gd name="connsiteY35" fmla="*/ 224092 h 240361"/>
                <a:gd name="connsiteX36" fmla="*/ 43856 w 252268"/>
                <a:gd name="connsiteY36" fmla="*/ 212066 h 240361"/>
                <a:gd name="connsiteX37" fmla="*/ 27471 w 252268"/>
                <a:gd name="connsiteY37" fmla="*/ 220697 h 240361"/>
                <a:gd name="connsiteX38" fmla="*/ 27471 w 252268"/>
                <a:gd name="connsiteY38" fmla="*/ 179707 h 240361"/>
                <a:gd name="connsiteX39" fmla="*/ 101308 w 252268"/>
                <a:gd name="connsiteY39" fmla="*/ 133964 h 240361"/>
                <a:gd name="connsiteX40" fmla="*/ 56256 w 252268"/>
                <a:gd name="connsiteY40" fmla="*/ 133964 h 240361"/>
                <a:gd name="connsiteX41" fmla="*/ 46521 w 252268"/>
                <a:gd name="connsiteY41" fmla="*/ 171742 h 240361"/>
                <a:gd name="connsiteX42" fmla="*/ 58467 w 252268"/>
                <a:gd name="connsiteY42" fmla="*/ 171742 h 240361"/>
                <a:gd name="connsiteX43" fmla="*/ 66014 w 252268"/>
                <a:gd name="connsiteY43" fmla="*/ 143817 h 240361"/>
                <a:gd name="connsiteX44" fmla="*/ 90763 w 252268"/>
                <a:gd name="connsiteY44" fmla="*/ 143817 h 240361"/>
                <a:gd name="connsiteX45" fmla="*/ 90763 w 252268"/>
                <a:gd name="connsiteY45" fmla="*/ 171742 h 240361"/>
                <a:gd name="connsiteX46" fmla="*/ 114367 w 252268"/>
                <a:gd name="connsiteY46" fmla="*/ 171742 h 240361"/>
                <a:gd name="connsiteX47" fmla="*/ 114367 w 252268"/>
                <a:gd name="connsiteY47" fmla="*/ 161292 h 240361"/>
                <a:gd name="connsiteX48" fmla="*/ 101308 w 252268"/>
                <a:gd name="connsiteY48" fmla="*/ 161292 h 240361"/>
                <a:gd name="connsiteX49" fmla="*/ 101308 w 252268"/>
                <a:gd name="connsiteY49" fmla="*/ 133964 h 240361"/>
                <a:gd name="connsiteX50" fmla="*/ 100085 w 252268"/>
                <a:gd name="connsiteY50" fmla="*/ 204599 h 240361"/>
                <a:gd name="connsiteX51" fmla="*/ 111452 w 252268"/>
                <a:gd name="connsiteY51" fmla="*/ 179701 h 240361"/>
                <a:gd name="connsiteX52" fmla="*/ 48079 w 252268"/>
                <a:gd name="connsiteY52" fmla="*/ 179701 h 240361"/>
                <a:gd name="connsiteX53" fmla="*/ 59690 w 252268"/>
                <a:gd name="connsiteY53" fmla="*/ 204599 h 240361"/>
                <a:gd name="connsiteX54" fmla="*/ 71561 w 252268"/>
                <a:gd name="connsiteY54" fmla="*/ 217889 h 240361"/>
                <a:gd name="connsiteX55" fmla="*/ 46554 w 252268"/>
                <a:gd name="connsiteY55" fmla="*/ 229202 h 240361"/>
                <a:gd name="connsiteX56" fmla="*/ 46554 w 252268"/>
                <a:gd name="connsiteY56" fmla="*/ 240216 h 240361"/>
                <a:gd name="connsiteX57" fmla="*/ 80118 w 252268"/>
                <a:gd name="connsiteY57" fmla="*/ 224709 h 240361"/>
                <a:gd name="connsiteX58" fmla="*/ 114391 w 252268"/>
                <a:gd name="connsiteY58" fmla="*/ 240219 h 240361"/>
                <a:gd name="connsiteX59" fmla="*/ 114391 w 252268"/>
                <a:gd name="connsiteY59" fmla="*/ 229200 h 240361"/>
                <a:gd name="connsiteX60" fmla="*/ 88644 w 252268"/>
                <a:gd name="connsiteY60" fmla="*/ 217747 h 240361"/>
                <a:gd name="connsiteX61" fmla="*/ 100106 w 252268"/>
                <a:gd name="connsiteY61" fmla="*/ 204605 h 240361"/>
                <a:gd name="connsiteX62" fmla="*/ 67926 w 252268"/>
                <a:gd name="connsiteY62" fmla="*/ 198271 h 240361"/>
                <a:gd name="connsiteX63" fmla="*/ 62880 w 252268"/>
                <a:gd name="connsiteY63" fmla="*/ 190009 h 240361"/>
                <a:gd name="connsiteX64" fmla="*/ 96954 w 252268"/>
                <a:gd name="connsiteY64" fmla="*/ 190009 h 240361"/>
                <a:gd name="connsiteX65" fmla="*/ 92004 w 252268"/>
                <a:gd name="connsiteY65" fmla="*/ 198271 h 240361"/>
                <a:gd name="connsiteX66" fmla="*/ 80097 w 252268"/>
                <a:gd name="connsiteY66" fmla="*/ 211431 h 240361"/>
                <a:gd name="connsiteX67" fmla="*/ 67946 w 252268"/>
                <a:gd name="connsiteY67" fmla="*/ 198277 h 240361"/>
                <a:gd name="connsiteX68" fmla="*/ 36505 w 252268"/>
                <a:gd name="connsiteY68" fmla="*/ 158653 h 240361"/>
                <a:gd name="connsiteX69" fmla="*/ 26773 w 252268"/>
                <a:gd name="connsiteY69" fmla="*/ 133958 h 240361"/>
                <a:gd name="connsiteX70" fmla="*/ 13848 w 252268"/>
                <a:gd name="connsiteY70" fmla="*/ 133958 h 240361"/>
                <a:gd name="connsiteX71" fmla="*/ 23624 w 252268"/>
                <a:gd name="connsiteY71" fmla="*/ 158653 h 240361"/>
                <a:gd name="connsiteX72" fmla="*/ 36505 w 252268"/>
                <a:gd name="connsiteY72" fmla="*/ 158653 h 240361"/>
                <a:gd name="connsiteX73" fmla="*/ 96346 w 252268"/>
                <a:gd name="connsiteY73" fmla="*/ 50893 h 240361"/>
                <a:gd name="connsiteX74" fmla="*/ 96346 w 252268"/>
                <a:gd name="connsiteY74" fmla="*/ 28975 h 240361"/>
                <a:gd name="connsiteX75" fmla="*/ 57681 w 252268"/>
                <a:gd name="connsiteY75" fmla="*/ 28975 h 240361"/>
                <a:gd name="connsiteX76" fmla="*/ 57681 w 252268"/>
                <a:gd name="connsiteY76" fmla="*/ 50893 h 240361"/>
                <a:gd name="connsiteX77" fmla="*/ 39725 w 252268"/>
                <a:gd name="connsiteY77" fmla="*/ 50893 h 240361"/>
                <a:gd name="connsiteX78" fmla="*/ 39725 w 252268"/>
                <a:gd name="connsiteY78" fmla="*/ 109683 h 240361"/>
                <a:gd name="connsiteX79" fmla="*/ 50249 w 252268"/>
                <a:gd name="connsiteY79" fmla="*/ 109683 h 240361"/>
                <a:gd name="connsiteX80" fmla="*/ 50249 w 252268"/>
                <a:gd name="connsiteY80" fmla="*/ 61515 h 240361"/>
                <a:gd name="connsiteX81" fmla="*/ 57669 w 252268"/>
                <a:gd name="connsiteY81" fmla="*/ 61515 h 240361"/>
                <a:gd name="connsiteX82" fmla="*/ 57669 w 252268"/>
                <a:gd name="connsiteY82" fmla="*/ 96358 h 240361"/>
                <a:gd name="connsiteX83" fmla="*/ 57698 w 252268"/>
                <a:gd name="connsiteY83" fmla="*/ 96358 h 240361"/>
                <a:gd name="connsiteX84" fmla="*/ 57698 w 252268"/>
                <a:gd name="connsiteY84" fmla="*/ 97480 h 240361"/>
                <a:gd name="connsiteX85" fmla="*/ 96387 w 252268"/>
                <a:gd name="connsiteY85" fmla="*/ 97480 h 240361"/>
                <a:gd name="connsiteX86" fmla="*/ 96387 w 252268"/>
                <a:gd name="connsiteY86" fmla="*/ 86881 h 240361"/>
                <a:gd name="connsiteX87" fmla="*/ 96367 w 252268"/>
                <a:gd name="connsiteY87" fmla="*/ 86881 h 240361"/>
                <a:gd name="connsiteX88" fmla="*/ 96367 w 252268"/>
                <a:gd name="connsiteY88" fmla="*/ 61515 h 240361"/>
                <a:gd name="connsiteX89" fmla="*/ 103858 w 252268"/>
                <a:gd name="connsiteY89" fmla="*/ 61515 h 240361"/>
                <a:gd name="connsiteX90" fmla="*/ 103858 w 252268"/>
                <a:gd name="connsiteY90" fmla="*/ 109704 h 240361"/>
                <a:gd name="connsiteX91" fmla="*/ 114385 w 252268"/>
                <a:gd name="connsiteY91" fmla="*/ 109704 h 240361"/>
                <a:gd name="connsiteX92" fmla="*/ 114385 w 252268"/>
                <a:gd name="connsiteY92" fmla="*/ 50899 h 240361"/>
                <a:gd name="connsiteX93" fmla="*/ 96367 w 252268"/>
                <a:gd name="connsiteY93" fmla="*/ 50899 h 240361"/>
                <a:gd name="connsiteX94" fmla="*/ 67667 w 252268"/>
                <a:gd name="connsiteY94" fmla="*/ 39582 h 240361"/>
                <a:gd name="connsiteX95" fmla="*/ 86386 w 252268"/>
                <a:gd name="connsiteY95" fmla="*/ 39582 h 240361"/>
                <a:gd name="connsiteX96" fmla="*/ 86386 w 252268"/>
                <a:gd name="connsiteY96" fmla="*/ 50899 h 240361"/>
                <a:gd name="connsiteX97" fmla="*/ 67667 w 252268"/>
                <a:gd name="connsiteY97" fmla="*/ 50899 h 240361"/>
                <a:gd name="connsiteX98" fmla="*/ 67667 w 252268"/>
                <a:gd name="connsiteY98" fmla="*/ 39582 h 240361"/>
                <a:gd name="connsiteX99" fmla="*/ 86386 w 252268"/>
                <a:gd name="connsiteY99" fmla="*/ 86867 h 240361"/>
                <a:gd name="connsiteX100" fmla="*/ 67667 w 252268"/>
                <a:gd name="connsiteY100" fmla="*/ 86867 h 240361"/>
                <a:gd name="connsiteX101" fmla="*/ 67667 w 252268"/>
                <a:gd name="connsiteY101" fmla="*/ 61515 h 240361"/>
                <a:gd name="connsiteX102" fmla="*/ 86386 w 252268"/>
                <a:gd name="connsiteY102" fmla="*/ 61515 h 240361"/>
                <a:gd name="connsiteX103" fmla="*/ 86386 w 252268"/>
                <a:gd name="connsiteY103" fmla="*/ 86881 h 240361"/>
                <a:gd name="connsiteX104" fmla="*/ 76826 w 252268"/>
                <a:gd name="connsiteY104" fmla="*/ 0 h 240361"/>
                <a:gd name="connsiteX105" fmla="*/ 64204 w 252268"/>
                <a:gd name="connsiteY105" fmla="*/ 0 h 240361"/>
                <a:gd name="connsiteX106" fmla="*/ 68062 w 252268"/>
                <a:gd name="connsiteY106" fmla="*/ 9853 h 240361"/>
                <a:gd name="connsiteX107" fmla="*/ 39719 w 252268"/>
                <a:gd name="connsiteY107" fmla="*/ 9853 h 240361"/>
                <a:gd name="connsiteX108" fmla="*/ 39719 w 252268"/>
                <a:gd name="connsiteY108" fmla="*/ 3401 h 240361"/>
                <a:gd name="connsiteX109" fmla="*/ 3906 w 252268"/>
                <a:gd name="connsiteY109" fmla="*/ 9281 h 240361"/>
                <a:gd name="connsiteX110" fmla="*/ 3906 w 252268"/>
                <a:gd name="connsiteY110" fmla="*/ 19143 h 240361"/>
                <a:gd name="connsiteX111" fmla="*/ 18988 w 252268"/>
                <a:gd name="connsiteY111" fmla="*/ 16662 h 240361"/>
                <a:gd name="connsiteX112" fmla="*/ 18988 w 252268"/>
                <a:gd name="connsiteY112" fmla="*/ 32558 h 240361"/>
                <a:gd name="connsiteX113" fmla="*/ 3894 w 252268"/>
                <a:gd name="connsiteY113" fmla="*/ 32558 h 240361"/>
                <a:gd name="connsiteX114" fmla="*/ 3894 w 252268"/>
                <a:gd name="connsiteY114" fmla="*/ 42325 h 240361"/>
                <a:gd name="connsiteX115" fmla="*/ 16742 w 252268"/>
                <a:gd name="connsiteY115" fmla="*/ 42325 h 240361"/>
                <a:gd name="connsiteX116" fmla="*/ 0 w 252268"/>
                <a:gd name="connsiteY116" fmla="*/ 96239 h 240361"/>
                <a:gd name="connsiteX117" fmla="*/ 9880 w 252268"/>
                <a:gd name="connsiteY117" fmla="*/ 96239 h 240361"/>
                <a:gd name="connsiteX118" fmla="*/ 18994 w 252268"/>
                <a:gd name="connsiteY118" fmla="*/ 67187 h 240361"/>
                <a:gd name="connsiteX119" fmla="*/ 18994 w 252268"/>
                <a:gd name="connsiteY119" fmla="*/ 109672 h 240361"/>
                <a:gd name="connsiteX120" fmla="*/ 29521 w 252268"/>
                <a:gd name="connsiteY120" fmla="*/ 109672 h 240361"/>
                <a:gd name="connsiteX121" fmla="*/ 29521 w 252268"/>
                <a:gd name="connsiteY121" fmla="*/ 42334 h 240361"/>
                <a:gd name="connsiteX122" fmla="*/ 39731 w 252268"/>
                <a:gd name="connsiteY122" fmla="*/ 42334 h 240361"/>
                <a:gd name="connsiteX123" fmla="*/ 39731 w 252268"/>
                <a:gd name="connsiteY123" fmla="*/ 32566 h 240361"/>
                <a:gd name="connsiteX124" fmla="*/ 29521 w 252268"/>
                <a:gd name="connsiteY124" fmla="*/ 32566 h 240361"/>
                <a:gd name="connsiteX125" fmla="*/ 29521 w 252268"/>
                <a:gd name="connsiteY125" fmla="*/ 14937 h 240361"/>
                <a:gd name="connsiteX126" fmla="*/ 39731 w 252268"/>
                <a:gd name="connsiteY126" fmla="*/ 13257 h 240361"/>
                <a:gd name="connsiteX127" fmla="*/ 39731 w 252268"/>
                <a:gd name="connsiteY127" fmla="*/ 20452 h 240361"/>
                <a:gd name="connsiteX128" fmla="*/ 114391 w 252268"/>
                <a:gd name="connsiteY128" fmla="*/ 20452 h 240361"/>
                <a:gd name="connsiteX129" fmla="*/ 114391 w 252268"/>
                <a:gd name="connsiteY129" fmla="*/ 9853 h 240361"/>
                <a:gd name="connsiteX130" fmla="*/ 80673 w 252268"/>
                <a:gd name="connsiteY130" fmla="*/ 9853 h 240361"/>
                <a:gd name="connsiteX131" fmla="*/ 202121 w 252268"/>
                <a:gd name="connsiteY131" fmla="*/ 96752 h 240361"/>
                <a:gd name="connsiteX132" fmla="*/ 202121 w 252268"/>
                <a:gd name="connsiteY132" fmla="*/ 72831 h 240361"/>
                <a:gd name="connsiteX133" fmla="*/ 239071 w 252268"/>
                <a:gd name="connsiteY133" fmla="*/ 72831 h 240361"/>
                <a:gd name="connsiteX134" fmla="*/ 239071 w 252268"/>
                <a:gd name="connsiteY134" fmla="*/ 62233 h 240361"/>
                <a:gd name="connsiteX135" fmla="*/ 202112 w 252268"/>
                <a:gd name="connsiteY135" fmla="*/ 62233 h 240361"/>
                <a:gd name="connsiteX136" fmla="*/ 202112 w 252268"/>
                <a:gd name="connsiteY136" fmla="*/ 45785 h 240361"/>
                <a:gd name="connsiteX137" fmla="*/ 239062 w 252268"/>
                <a:gd name="connsiteY137" fmla="*/ 45785 h 240361"/>
                <a:gd name="connsiteX138" fmla="*/ 239062 w 252268"/>
                <a:gd name="connsiteY138" fmla="*/ 35187 h 240361"/>
                <a:gd name="connsiteX139" fmla="*/ 157431 w 252268"/>
                <a:gd name="connsiteY139" fmla="*/ 35187 h 240361"/>
                <a:gd name="connsiteX140" fmla="*/ 157431 w 252268"/>
                <a:gd name="connsiteY140" fmla="*/ 45785 h 240361"/>
                <a:gd name="connsiteX141" fmla="*/ 191594 w 252268"/>
                <a:gd name="connsiteY141" fmla="*/ 45785 h 240361"/>
                <a:gd name="connsiteX142" fmla="*/ 191594 w 252268"/>
                <a:gd name="connsiteY142" fmla="*/ 93583 h 240361"/>
                <a:gd name="connsiteX143" fmla="*/ 165640 w 252268"/>
                <a:gd name="connsiteY143" fmla="*/ 72855 h 240361"/>
                <a:gd name="connsiteX144" fmla="*/ 167272 w 252268"/>
                <a:gd name="connsiteY144" fmla="*/ 57126 h 240361"/>
                <a:gd name="connsiteX145" fmla="*/ 157416 w 252268"/>
                <a:gd name="connsiteY145" fmla="*/ 57126 h 240361"/>
                <a:gd name="connsiteX146" fmla="*/ 155549 w 252268"/>
                <a:gd name="connsiteY146" fmla="*/ 73027 h 240361"/>
                <a:gd name="connsiteX147" fmla="*/ 150800 w 252268"/>
                <a:gd name="connsiteY147" fmla="*/ 88704 h 240361"/>
                <a:gd name="connsiteX148" fmla="*/ 141784 w 252268"/>
                <a:gd name="connsiteY148" fmla="*/ 103139 h 240361"/>
                <a:gd name="connsiteX149" fmla="*/ 149750 w 252268"/>
                <a:gd name="connsiteY149" fmla="*/ 109669 h 240361"/>
                <a:gd name="connsiteX150" fmla="*/ 159781 w 252268"/>
                <a:gd name="connsiteY150" fmla="*/ 93152 h 240361"/>
                <a:gd name="connsiteX151" fmla="*/ 162307 w 252268"/>
                <a:gd name="connsiteY151" fmla="*/ 86371 h 240361"/>
                <a:gd name="connsiteX152" fmla="*/ 199601 w 252268"/>
                <a:gd name="connsiteY152" fmla="*/ 107063 h 240361"/>
                <a:gd name="connsiteX153" fmla="*/ 246888 w 252268"/>
                <a:gd name="connsiteY153" fmla="*/ 109669 h 240361"/>
                <a:gd name="connsiteX154" fmla="*/ 252269 w 252268"/>
                <a:gd name="connsiteY154" fmla="*/ 109669 h 240361"/>
                <a:gd name="connsiteX155" fmla="*/ 252269 w 252268"/>
                <a:gd name="connsiteY155" fmla="*/ 99062 h 240361"/>
                <a:gd name="connsiteX156" fmla="*/ 249719 w 252268"/>
                <a:gd name="connsiteY156" fmla="*/ 99062 h 240361"/>
                <a:gd name="connsiteX157" fmla="*/ 202112 w 252268"/>
                <a:gd name="connsiteY157" fmla="*/ 96752 h 240361"/>
                <a:gd name="connsiteX158" fmla="*/ 199153 w 252268"/>
                <a:gd name="connsiteY158" fmla="*/ 0 h 240361"/>
                <a:gd name="connsiteX159" fmla="*/ 186531 w 252268"/>
                <a:gd name="connsiteY159" fmla="*/ 0 h 240361"/>
                <a:gd name="connsiteX160" fmla="*/ 190389 w 252268"/>
                <a:gd name="connsiteY160" fmla="*/ 9853 h 240361"/>
                <a:gd name="connsiteX161" fmla="*/ 145129 w 252268"/>
                <a:gd name="connsiteY161" fmla="*/ 9853 h 240361"/>
                <a:gd name="connsiteX162" fmla="*/ 145129 w 252268"/>
                <a:gd name="connsiteY162" fmla="*/ 9853 h 240361"/>
                <a:gd name="connsiteX163" fmla="*/ 144476 w 252268"/>
                <a:gd name="connsiteY163" fmla="*/ 9853 h 240361"/>
                <a:gd name="connsiteX164" fmla="*/ 144476 w 252268"/>
                <a:gd name="connsiteY164" fmla="*/ 32940 h 240361"/>
                <a:gd name="connsiteX165" fmla="*/ 155003 w 252268"/>
                <a:gd name="connsiteY165" fmla="*/ 32940 h 240361"/>
                <a:gd name="connsiteX166" fmla="*/ 155003 w 252268"/>
                <a:gd name="connsiteY166" fmla="*/ 20437 h 240361"/>
                <a:gd name="connsiteX167" fmla="*/ 241730 w 252268"/>
                <a:gd name="connsiteY167" fmla="*/ 20437 h 240361"/>
                <a:gd name="connsiteX168" fmla="*/ 241730 w 252268"/>
                <a:gd name="connsiteY168" fmla="*/ 32926 h 240361"/>
                <a:gd name="connsiteX169" fmla="*/ 252269 w 252268"/>
                <a:gd name="connsiteY169" fmla="*/ 32926 h 240361"/>
                <a:gd name="connsiteX170" fmla="*/ 252269 w 252268"/>
                <a:gd name="connsiteY170" fmla="*/ 9838 h 240361"/>
                <a:gd name="connsiteX171" fmla="*/ 203002 w 252268"/>
                <a:gd name="connsiteY171" fmla="*/ 9838 h 240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252268" h="240361">
                  <a:moveTo>
                    <a:pt x="161749" y="179707"/>
                  </a:moveTo>
                  <a:lnTo>
                    <a:pt x="161749" y="179707"/>
                  </a:lnTo>
                  <a:lnTo>
                    <a:pt x="161749" y="169082"/>
                  </a:lnTo>
                  <a:lnTo>
                    <a:pt x="137650" y="169082"/>
                  </a:lnTo>
                  <a:lnTo>
                    <a:pt x="137650" y="179707"/>
                  </a:lnTo>
                  <a:lnTo>
                    <a:pt x="151192" y="179707"/>
                  </a:lnTo>
                  <a:lnTo>
                    <a:pt x="151192" y="238142"/>
                  </a:lnTo>
                  <a:lnTo>
                    <a:pt x="178134" y="224000"/>
                  </a:lnTo>
                  <a:lnTo>
                    <a:pt x="178134" y="211986"/>
                  </a:lnTo>
                  <a:lnTo>
                    <a:pt x="161749" y="220593"/>
                  </a:lnTo>
                  <a:lnTo>
                    <a:pt x="161749" y="179695"/>
                  </a:lnTo>
                  <a:close/>
                  <a:moveTo>
                    <a:pt x="252019" y="169094"/>
                  </a:moveTo>
                  <a:lnTo>
                    <a:pt x="220809" y="169094"/>
                  </a:lnTo>
                  <a:lnTo>
                    <a:pt x="220809" y="130592"/>
                  </a:lnTo>
                  <a:lnTo>
                    <a:pt x="209410" y="130592"/>
                  </a:lnTo>
                  <a:lnTo>
                    <a:pt x="209410" y="169094"/>
                  </a:lnTo>
                  <a:lnTo>
                    <a:pt x="178191" y="169094"/>
                  </a:lnTo>
                  <a:lnTo>
                    <a:pt x="178191" y="179693"/>
                  </a:lnTo>
                  <a:lnTo>
                    <a:pt x="209407" y="179693"/>
                  </a:lnTo>
                  <a:lnTo>
                    <a:pt x="209407" y="240362"/>
                  </a:lnTo>
                  <a:lnTo>
                    <a:pt x="220809" y="240362"/>
                  </a:lnTo>
                  <a:lnTo>
                    <a:pt x="220809" y="179693"/>
                  </a:lnTo>
                  <a:lnTo>
                    <a:pt x="252028" y="179693"/>
                  </a:lnTo>
                  <a:lnTo>
                    <a:pt x="252028" y="169094"/>
                  </a:lnTo>
                  <a:close/>
                  <a:moveTo>
                    <a:pt x="170801" y="158659"/>
                  </a:moveTo>
                  <a:lnTo>
                    <a:pt x="161069" y="133964"/>
                  </a:lnTo>
                  <a:lnTo>
                    <a:pt x="148144" y="133964"/>
                  </a:lnTo>
                  <a:lnTo>
                    <a:pt x="157920" y="158659"/>
                  </a:lnTo>
                  <a:lnTo>
                    <a:pt x="170801" y="158659"/>
                  </a:lnTo>
                  <a:close/>
                  <a:moveTo>
                    <a:pt x="27453" y="179707"/>
                  </a:moveTo>
                  <a:lnTo>
                    <a:pt x="27453" y="169082"/>
                  </a:lnTo>
                  <a:lnTo>
                    <a:pt x="0" y="169082"/>
                  </a:lnTo>
                  <a:lnTo>
                    <a:pt x="0" y="179707"/>
                  </a:lnTo>
                  <a:lnTo>
                    <a:pt x="16917" y="179707"/>
                  </a:lnTo>
                  <a:lnTo>
                    <a:pt x="16917" y="238234"/>
                  </a:lnTo>
                  <a:lnTo>
                    <a:pt x="43856" y="224092"/>
                  </a:lnTo>
                  <a:lnTo>
                    <a:pt x="43856" y="212066"/>
                  </a:lnTo>
                  <a:lnTo>
                    <a:pt x="27471" y="220697"/>
                  </a:lnTo>
                  <a:lnTo>
                    <a:pt x="27471" y="179707"/>
                  </a:lnTo>
                  <a:close/>
                  <a:moveTo>
                    <a:pt x="101308" y="133964"/>
                  </a:moveTo>
                  <a:lnTo>
                    <a:pt x="56256" y="133964"/>
                  </a:lnTo>
                  <a:cubicBezTo>
                    <a:pt x="55826" y="147117"/>
                    <a:pt x="52502" y="160016"/>
                    <a:pt x="46521" y="171742"/>
                  </a:cubicBezTo>
                  <a:lnTo>
                    <a:pt x="58467" y="171742"/>
                  </a:lnTo>
                  <a:cubicBezTo>
                    <a:pt x="62251" y="162823"/>
                    <a:pt x="64789" y="153427"/>
                    <a:pt x="66014" y="143817"/>
                  </a:cubicBezTo>
                  <a:lnTo>
                    <a:pt x="90763" y="143817"/>
                  </a:lnTo>
                  <a:lnTo>
                    <a:pt x="90763" y="171742"/>
                  </a:lnTo>
                  <a:lnTo>
                    <a:pt x="114367" y="171742"/>
                  </a:lnTo>
                  <a:lnTo>
                    <a:pt x="114367" y="161292"/>
                  </a:lnTo>
                  <a:lnTo>
                    <a:pt x="101308" y="161292"/>
                  </a:lnTo>
                  <a:lnTo>
                    <a:pt x="101308" y="133964"/>
                  </a:lnTo>
                  <a:close/>
                  <a:moveTo>
                    <a:pt x="100085" y="204599"/>
                  </a:moveTo>
                  <a:cubicBezTo>
                    <a:pt x="105478" y="197129"/>
                    <a:pt x="109339" y="188667"/>
                    <a:pt x="111452" y="179701"/>
                  </a:cubicBezTo>
                  <a:lnTo>
                    <a:pt x="48079" y="179701"/>
                  </a:lnTo>
                  <a:cubicBezTo>
                    <a:pt x="50246" y="188694"/>
                    <a:pt x="54193" y="197158"/>
                    <a:pt x="59690" y="204599"/>
                  </a:cubicBezTo>
                  <a:cubicBezTo>
                    <a:pt x="63159" y="209442"/>
                    <a:pt x="67139" y="213897"/>
                    <a:pt x="71561" y="217889"/>
                  </a:cubicBezTo>
                  <a:cubicBezTo>
                    <a:pt x="63818" y="222854"/>
                    <a:pt x="55395" y="226665"/>
                    <a:pt x="46554" y="229202"/>
                  </a:cubicBezTo>
                  <a:lnTo>
                    <a:pt x="46554" y="240216"/>
                  </a:lnTo>
                  <a:cubicBezTo>
                    <a:pt x="58580" y="237097"/>
                    <a:pt x="69947" y="231844"/>
                    <a:pt x="80118" y="224709"/>
                  </a:cubicBezTo>
                  <a:cubicBezTo>
                    <a:pt x="90538" y="231859"/>
                    <a:pt x="102142" y="237109"/>
                    <a:pt x="114391" y="240219"/>
                  </a:cubicBezTo>
                  <a:lnTo>
                    <a:pt x="114391" y="229200"/>
                  </a:lnTo>
                  <a:cubicBezTo>
                    <a:pt x="105300" y="226647"/>
                    <a:pt x="96628" y="222789"/>
                    <a:pt x="88644" y="217747"/>
                  </a:cubicBezTo>
                  <a:cubicBezTo>
                    <a:pt x="92918" y="213784"/>
                    <a:pt x="96761" y="209377"/>
                    <a:pt x="100106" y="204605"/>
                  </a:cubicBezTo>
                  <a:close/>
                  <a:moveTo>
                    <a:pt x="67926" y="198271"/>
                  </a:moveTo>
                  <a:cubicBezTo>
                    <a:pt x="66050" y="195642"/>
                    <a:pt x="64364" y="192879"/>
                    <a:pt x="62880" y="190009"/>
                  </a:cubicBezTo>
                  <a:lnTo>
                    <a:pt x="96954" y="190009"/>
                  </a:lnTo>
                  <a:cubicBezTo>
                    <a:pt x="95500" y="192876"/>
                    <a:pt x="93847" y="195636"/>
                    <a:pt x="92004" y="198271"/>
                  </a:cubicBezTo>
                  <a:cubicBezTo>
                    <a:pt x="88588" y="203130"/>
                    <a:pt x="84590" y="207549"/>
                    <a:pt x="80097" y="211431"/>
                  </a:cubicBezTo>
                  <a:cubicBezTo>
                    <a:pt x="75520" y="207561"/>
                    <a:pt x="71440" y="203145"/>
                    <a:pt x="67946" y="198277"/>
                  </a:cubicBezTo>
                  <a:close/>
                  <a:moveTo>
                    <a:pt x="36505" y="158653"/>
                  </a:moveTo>
                  <a:lnTo>
                    <a:pt x="26773" y="133958"/>
                  </a:lnTo>
                  <a:lnTo>
                    <a:pt x="13848" y="133958"/>
                  </a:lnTo>
                  <a:lnTo>
                    <a:pt x="23624" y="158653"/>
                  </a:lnTo>
                  <a:lnTo>
                    <a:pt x="36505" y="158653"/>
                  </a:lnTo>
                  <a:close/>
                  <a:moveTo>
                    <a:pt x="96346" y="50893"/>
                  </a:moveTo>
                  <a:lnTo>
                    <a:pt x="96346" y="28975"/>
                  </a:lnTo>
                  <a:lnTo>
                    <a:pt x="57681" y="28975"/>
                  </a:lnTo>
                  <a:lnTo>
                    <a:pt x="57681" y="50893"/>
                  </a:lnTo>
                  <a:lnTo>
                    <a:pt x="39725" y="50893"/>
                  </a:lnTo>
                  <a:lnTo>
                    <a:pt x="39725" y="109683"/>
                  </a:lnTo>
                  <a:lnTo>
                    <a:pt x="50249" y="109683"/>
                  </a:lnTo>
                  <a:lnTo>
                    <a:pt x="50249" y="61515"/>
                  </a:lnTo>
                  <a:lnTo>
                    <a:pt x="57669" y="61515"/>
                  </a:lnTo>
                  <a:lnTo>
                    <a:pt x="57669" y="96358"/>
                  </a:lnTo>
                  <a:lnTo>
                    <a:pt x="57698" y="96358"/>
                  </a:lnTo>
                  <a:lnTo>
                    <a:pt x="57698" y="97480"/>
                  </a:lnTo>
                  <a:lnTo>
                    <a:pt x="96387" y="97480"/>
                  </a:lnTo>
                  <a:lnTo>
                    <a:pt x="96387" y="86881"/>
                  </a:lnTo>
                  <a:lnTo>
                    <a:pt x="96367" y="86881"/>
                  </a:lnTo>
                  <a:lnTo>
                    <a:pt x="96367" y="61515"/>
                  </a:lnTo>
                  <a:lnTo>
                    <a:pt x="103858" y="61515"/>
                  </a:lnTo>
                  <a:lnTo>
                    <a:pt x="103858" y="109704"/>
                  </a:lnTo>
                  <a:lnTo>
                    <a:pt x="114385" y="109704"/>
                  </a:lnTo>
                  <a:lnTo>
                    <a:pt x="114385" y="50899"/>
                  </a:lnTo>
                  <a:lnTo>
                    <a:pt x="96367" y="50899"/>
                  </a:lnTo>
                  <a:close/>
                  <a:moveTo>
                    <a:pt x="67667" y="39582"/>
                  </a:moveTo>
                  <a:lnTo>
                    <a:pt x="86386" y="39582"/>
                  </a:lnTo>
                  <a:lnTo>
                    <a:pt x="86386" y="50899"/>
                  </a:lnTo>
                  <a:lnTo>
                    <a:pt x="67667" y="50899"/>
                  </a:lnTo>
                  <a:lnTo>
                    <a:pt x="67667" y="39582"/>
                  </a:lnTo>
                  <a:close/>
                  <a:moveTo>
                    <a:pt x="86386" y="86867"/>
                  </a:moveTo>
                  <a:lnTo>
                    <a:pt x="67667" y="86867"/>
                  </a:lnTo>
                  <a:lnTo>
                    <a:pt x="67667" y="61515"/>
                  </a:lnTo>
                  <a:lnTo>
                    <a:pt x="86386" y="61515"/>
                  </a:lnTo>
                  <a:lnTo>
                    <a:pt x="86386" y="86881"/>
                  </a:lnTo>
                  <a:close/>
                  <a:moveTo>
                    <a:pt x="76826" y="0"/>
                  </a:moveTo>
                  <a:lnTo>
                    <a:pt x="64204" y="0"/>
                  </a:lnTo>
                  <a:lnTo>
                    <a:pt x="68062" y="9853"/>
                  </a:lnTo>
                  <a:lnTo>
                    <a:pt x="39719" y="9853"/>
                  </a:lnTo>
                  <a:lnTo>
                    <a:pt x="39719" y="3401"/>
                  </a:lnTo>
                  <a:lnTo>
                    <a:pt x="3906" y="9281"/>
                  </a:lnTo>
                  <a:lnTo>
                    <a:pt x="3906" y="19143"/>
                  </a:lnTo>
                  <a:lnTo>
                    <a:pt x="18988" y="16662"/>
                  </a:lnTo>
                  <a:lnTo>
                    <a:pt x="18988" y="32558"/>
                  </a:lnTo>
                  <a:lnTo>
                    <a:pt x="3894" y="32558"/>
                  </a:lnTo>
                  <a:lnTo>
                    <a:pt x="3894" y="42325"/>
                  </a:lnTo>
                  <a:lnTo>
                    <a:pt x="16742" y="42325"/>
                  </a:lnTo>
                  <a:lnTo>
                    <a:pt x="0" y="96239"/>
                  </a:lnTo>
                  <a:lnTo>
                    <a:pt x="9880" y="96239"/>
                  </a:lnTo>
                  <a:lnTo>
                    <a:pt x="18994" y="67187"/>
                  </a:lnTo>
                  <a:lnTo>
                    <a:pt x="18994" y="109672"/>
                  </a:lnTo>
                  <a:lnTo>
                    <a:pt x="29521" y="109672"/>
                  </a:lnTo>
                  <a:lnTo>
                    <a:pt x="29521" y="42334"/>
                  </a:lnTo>
                  <a:lnTo>
                    <a:pt x="39731" y="42334"/>
                  </a:lnTo>
                  <a:lnTo>
                    <a:pt x="39731" y="32566"/>
                  </a:lnTo>
                  <a:lnTo>
                    <a:pt x="29521" y="32566"/>
                  </a:lnTo>
                  <a:lnTo>
                    <a:pt x="29521" y="14937"/>
                  </a:lnTo>
                  <a:lnTo>
                    <a:pt x="39731" y="13257"/>
                  </a:lnTo>
                  <a:lnTo>
                    <a:pt x="39731" y="20452"/>
                  </a:lnTo>
                  <a:lnTo>
                    <a:pt x="114391" y="20452"/>
                  </a:lnTo>
                  <a:lnTo>
                    <a:pt x="114391" y="9853"/>
                  </a:lnTo>
                  <a:lnTo>
                    <a:pt x="80673" y="9853"/>
                  </a:lnTo>
                  <a:close/>
                  <a:moveTo>
                    <a:pt x="202121" y="96752"/>
                  </a:moveTo>
                  <a:lnTo>
                    <a:pt x="202121" y="72831"/>
                  </a:lnTo>
                  <a:lnTo>
                    <a:pt x="239071" y="72831"/>
                  </a:lnTo>
                  <a:lnTo>
                    <a:pt x="239071" y="62233"/>
                  </a:lnTo>
                  <a:lnTo>
                    <a:pt x="202112" y="62233"/>
                  </a:lnTo>
                  <a:lnTo>
                    <a:pt x="202112" y="45785"/>
                  </a:lnTo>
                  <a:lnTo>
                    <a:pt x="239062" y="45785"/>
                  </a:lnTo>
                  <a:lnTo>
                    <a:pt x="239062" y="35187"/>
                  </a:lnTo>
                  <a:lnTo>
                    <a:pt x="157431" y="35187"/>
                  </a:lnTo>
                  <a:lnTo>
                    <a:pt x="157431" y="45785"/>
                  </a:lnTo>
                  <a:lnTo>
                    <a:pt x="191594" y="45785"/>
                  </a:lnTo>
                  <a:lnTo>
                    <a:pt x="191594" y="93583"/>
                  </a:lnTo>
                  <a:cubicBezTo>
                    <a:pt x="180927" y="89665"/>
                    <a:pt x="171819" y="82391"/>
                    <a:pt x="165640" y="72855"/>
                  </a:cubicBezTo>
                  <a:cubicBezTo>
                    <a:pt x="166566" y="67658"/>
                    <a:pt x="167109" y="62402"/>
                    <a:pt x="167272" y="57126"/>
                  </a:cubicBezTo>
                  <a:lnTo>
                    <a:pt x="157416" y="57126"/>
                  </a:lnTo>
                  <a:cubicBezTo>
                    <a:pt x="157226" y="62468"/>
                    <a:pt x="156600" y="67786"/>
                    <a:pt x="155549" y="73027"/>
                  </a:cubicBezTo>
                  <a:cubicBezTo>
                    <a:pt x="154504" y="78402"/>
                    <a:pt x="152913" y="83655"/>
                    <a:pt x="150800" y="88704"/>
                  </a:cubicBezTo>
                  <a:cubicBezTo>
                    <a:pt x="148619" y="93984"/>
                    <a:pt x="145571" y="98863"/>
                    <a:pt x="141784" y="103139"/>
                  </a:cubicBezTo>
                  <a:lnTo>
                    <a:pt x="149750" y="109669"/>
                  </a:lnTo>
                  <a:cubicBezTo>
                    <a:pt x="153920" y="104709"/>
                    <a:pt x="157303" y="99139"/>
                    <a:pt x="159781" y="93152"/>
                  </a:cubicBezTo>
                  <a:cubicBezTo>
                    <a:pt x="160704" y="90977"/>
                    <a:pt x="161544" y="88715"/>
                    <a:pt x="162307" y="86371"/>
                  </a:cubicBezTo>
                  <a:cubicBezTo>
                    <a:pt x="172276" y="96990"/>
                    <a:pt x="185314" y="104226"/>
                    <a:pt x="199601" y="107063"/>
                  </a:cubicBezTo>
                  <a:cubicBezTo>
                    <a:pt x="211113" y="109535"/>
                    <a:pt x="231221" y="109669"/>
                    <a:pt x="246888" y="109669"/>
                  </a:cubicBezTo>
                  <a:lnTo>
                    <a:pt x="252269" y="109669"/>
                  </a:lnTo>
                  <a:lnTo>
                    <a:pt x="252269" y="99062"/>
                  </a:lnTo>
                  <a:lnTo>
                    <a:pt x="249719" y="99062"/>
                  </a:lnTo>
                  <a:cubicBezTo>
                    <a:pt x="235156" y="99088"/>
                    <a:pt x="213170" y="99100"/>
                    <a:pt x="202112" y="96752"/>
                  </a:cubicBezTo>
                  <a:close/>
                  <a:moveTo>
                    <a:pt x="199153" y="0"/>
                  </a:moveTo>
                  <a:lnTo>
                    <a:pt x="186531" y="0"/>
                  </a:lnTo>
                  <a:lnTo>
                    <a:pt x="190389" y="9853"/>
                  </a:lnTo>
                  <a:lnTo>
                    <a:pt x="145129" y="9853"/>
                  </a:lnTo>
                  <a:lnTo>
                    <a:pt x="145129" y="9853"/>
                  </a:lnTo>
                  <a:lnTo>
                    <a:pt x="144476" y="9853"/>
                  </a:lnTo>
                  <a:lnTo>
                    <a:pt x="144476" y="32940"/>
                  </a:lnTo>
                  <a:lnTo>
                    <a:pt x="155003" y="32940"/>
                  </a:lnTo>
                  <a:lnTo>
                    <a:pt x="155003" y="20437"/>
                  </a:lnTo>
                  <a:lnTo>
                    <a:pt x="241730" y="20437"/>
                  </a:lnTo>
                  <a:lnTo>
                    <a:pt x="241730" y="32926"/>
                  </a:lnTo>
                  <a:lnTo>
                    <a:pt x="252269" y="32926"/>
                  </a:lnTo>
                  <a:lnTo>
                    <a:pt x="252269" y="9838"/>
                  </a:lnTo>
                  <a:lnTo>
                    <a:pt x="203002" y="9838"/>
                  </a:lnTo>
                  <a:close/>
                </a:path>
              </a:pathLst>
            </a:custGeom>
            <a:solidFill>
              <a:schemeClr val="lt1"/>
            </a:solidFill>
            <a:ln w="29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96C00DE-FEF1-4037-B682-EAC44A4FEB6F}"/>
              </a:ext>
            </a:extLst>
          </p:cNvPr>
          <p:cNvSpPr txBox="1"/>
          <p:nvPr/>
        </p:nvSpPr>
        <p:spPr>
          <a:xfrm>
            <a:off x="6932697" y="1402673"/>
            <a:ext cx="3910263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部门管理</a:t>
            </a:r>
            <a:endParaRPr lang="en-US" altLang="zh-CN" sz="2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r>
              <a:rPr lang="zh-CN" altLang="en-US" sz="6600" b="0" i="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0B0F0"/>
                    </a:gs>
                  </a:gsLst>
                  <a:lin ang="16200000" scaled="1"/>
                  <a:tileRect/>
                </a:gradFill>
                <a:effectLst/>
                <a:latin typeface="+mj-ea"/>
                <a:ea typeface="+mj-ea"/>
              </a:rPr>
              <a:t>不断强化</a:t>
            </a:r>
            <a:endParaRPr lang="zh-CN" altLang="en-US" sz="6600" dirty="0">
              <a:gradFill flip="none" rotWithShape="1">
                <a:gsLst>
                  <a:gs pos="0">
                    <a:schemeClr val="accent2"/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48A4C6C-3504-4634-AA40-9BCB154DA851}"/>
              </a:ext>
            </a:extLst>
          </p:cNvPr>
          <p:cNvSpPr/>
          <p:nvPr/>
        </p:nvSpPr>
        <p:spPr>
          <a:xfrm>
            <a:off x="449793" y="1934241"/>
            <a:ext cx="2522751" cy="3357827"/>
          </a:xfrm>
          <a:prstGeom prst="roundRect">
            <a:avLst>
              <a:gd name="adj" fmla="val 7800"/>
            </a:avLst>
          </a:prstGeom>
          <a:blipFill dpi="0" rotWithShape="1">
            <a:blip r:embed="rId3"/>
            <a:srcRect/>
            <a:tile tx="0" ty="0" sx="100000" sy="100000" flip="none" algn="l"/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007E1DB-71CC-4C30-BEA3-0485E8C7B4F0}"/>
              </a:ext>
            </a:extLst>
          </p:cNvPr>
          <p:cNvSpPr/>
          <p:nvPr/>
        </p:nvSpPr>
        <p:spPr>
          <a:xfrm>
            <a:off x="3395929" y="1193540"/>
            <a:ext cx="2955595" cy="4767527"/>
          </a:xfrm>
          <a:prstGeom prst="roundRect">
            <a:avLst>
              <a:gd name="adj" fmla="val 7800"/>
            </a:avLst>
          </a:prstGeom>
          <a:blipFill>
            <a:blip r:embed="rId4"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1270000" dist="50800" dir="5400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74E5F07-4E19-410A-97DC-EEEAD69A84E0}"/>
              </a:ext>
            </a:extLst>
          </p:cNvPr>
          <p:cNvGrpSpPr/>
          <p:nvPr/>
        </p:nvGrpSpPr>
        <p:grpSpPr>
          <a:xfrm>
            <a:off x="7134892" y="3302496"/>
            <a:ext cx="474916" cy="474916"/>
            <a:chOff x="7134892" y="3302496"/>
            <a:chExt cx="474916" cy="47491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334BC24-057A-40E8-9F11-F9CA4226B32F}"/>
                </a:ext>
              </a:extLst>
            </p:cNvPr>
            <p:cNvSpPr/>
            <p:nvPr/>
          </p:nvSpPr>
          <p:spPr>
            <a:xfrm>
              <a:off x="7134892" y="3302496"/>
              <a:ext cx="474916" cy="47491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0" dist="50800" dir="5400000" algn="ctr" rotWithShape="0">
                <a:schemeClr val="accent2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5885807-0EF1-4842-A16A-502D4DE6F9E1}"/>
                </a:ext>
              </a:extLst>
            </p:cNvPr>
            <p:cNvGrpSpPr/>
            <p:nvPr/>
          </p:nvGrpSpPr>
          <p:grpSpPr>
            <a:xfrm>
              <a:off x="7242778" y="3422574"/>
              <a:ext cx="259144" cy="234760"/>
              <a:chOff x="5395795" y="2752725"/>
              <a:chExt cx="304917" cy="276225"/>
            </a:xfrm>
            <a:solidFill>
              <a:schemeClr val="bg1"/>
            </a:solidFill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66A2252-79F1-4326-B8E9-617AC9A3ACB1}"/>
                  </a:ext>
                </a:extLst>
              </p:cNvPr>
              <p:cNvSpPr/>
              <p:nvPr/>
            </p:nvSpPr>
            <p:spPr>
              <a:xfrm>
                <a:off x="5443537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2BA81B83-D6CC-43B1-996D-DED0EE498FBE}"/>
                  </a:ext>
                </a:extLst>
              </p:cNvPr>
              <p:cNvSpPr/>
              <p:nvPr/>
            </p:nvSpPr>
            <p:spPr>
              <a:xfrm>
                <a:off x="5395795" y="2867045"/>
                <a:ext cx="76316" cy="123804"/>
              </a:xfrm>
              <a:custGeom>
                <a:avLst/>
                <a:gdLst>
                  <a:gd name="connsiteX0" fmla="*/ 10117 w 76316"/>
                  <a:gd name="connsiteY0" fmla="*/ 123805 h 123804"/>
                  <a:gd name="connsiteX1" fmla="*/ 66791 w 76316"/>
                  <a:gd name="connsiteY1" fmla="*/ 123805 h 123804"/>
                  <a:gd name="connsiteX2" fmla="*/ 76316 w 76316"/>
                  <a:gd name="connsiteY2" fmla="*/ 114280 h 123804"/>
                  <a:gd name="connsiteX3" fmla="*/ 66791 w 76316"/>
                  <a:gd name="connsiteY3" fmla="*/ 104755 h 123804"/>
                  <a:gd name="connsiteX4" fmla="*/ 57266 w 76316"/>
                  <a:gd name="connsiteY4" fmla="*/ 104755 h 123804"/>
                  <a:gd name="connsiteX5" fmla="*/ 57266 w 76316"/>
                  <a:gd name="connsiteY5" fmla="*/ 76180 h 123804"/>
                  <a:gd name="connsiteX6" fmla="*/ 47741 w 76316"/>
                  <a:gd name="connsiteY6" fmla="*/ 66655 h 123804"/>
                  <a:gd name="connsiteX7" fmla="*/ 38216 w 76316"/>
                  <a:gd name="connsiteY7" fmla="*/ 76180 h 123804"/>
                  <a:gd name="connsiteX8" fmla="*/ 38216 w 76316"/>
                  <a:gd name="connsiteY8" fmla="*/ 104755 h 123804"/>
                  <a:gd name="connsiteX9" fmla="*/ 19166 w 76316"/>
                  <a:gd name="connsiteY9" fmla="*/ 104755 h 123804"/>
                  <a:gd name="connsiteX10" fmla="*/ 30120 w 76316"/>
                  <a:gd name="connsiteY10" fmla="*/ 32841 h 123804"/>
                  <a:gd name="connsiteX11" fmla="*/ 32406 w 76316"/>
                  <a:gd name="connsiteY11" fmla="*/ 32841 h 123804"/>
                  <a:gd name="connsiteX12" fmla="*/ 65172 w 76316"/>
                  <a:gd name="connsiteY12" fmla="*/ 13791 h 123804"/>
                  <a:gd name="connsiteX13" fmla="*/ 60981 w 76316"/>
                  <a:gd name="connsiteY13" fmla="*/ 1028 h 123804"/>
                  <a:gd name="connsiteX14" fmla="*/ 48217 w 76316"/>
                  <a:gd name="connsiteY14" fmla="*/ 5219 h 123804"/>
                  <a:gd name="connsiteX15" fmla="*/ 32596 w 76316"/>
                  <a:gd name="connsiteY15" fmla="*/ 13886 h 123804"/>
                  <a:gd name="connsiteX16" fmla="*/ 30120 w 76316"/>
                  <a:gd name="connsiteY16" fmla="*/ 13886 h 123804"/>
                  <a:gd name="connsiteX17" fmla="*/ 15356 w 76316"/>
                  <a:gd name="connsiteY17" fmla="*/ 20554 h 123804"/>
                  <a:gd name="connsiteX18" fmla="*/ 497 w 76316"/>
                  <a:gd name="connsiteY18" fmla="*/ 114851 h 123804"/>
                  <a:gd name="connsiteX19" fmla="*/ 10117 w 76316"/>
                  <a:gd name="connsiteY19" fmla="*/ 123805 h 123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316" h="123804">
                    <a:moveTo>
                      <a:pt x="10117" y="123805"/>
                    </a:moveTo>
                    <a:lnTo>
                      <a:pt x="66791" y="123805"/>
                    </a:lnTo>
                    <a:cubicBezTo>
                      <a:pt x="72030" y="123805"/>
                      <a:pt x="76316" y="119519"/>
                      <a:pt x="76316" y="114280"/>
                    </a:cubicBezTo>
                    <a:cubicBezTo>
                      <a:pt x="76316" y="109041"/>
                      <a:pt x="72030" y="104755"/>
                      <a:pt x="66791" y="104755"/>
                    </a:cubicBezTo>
                    <a:lnTo>
                      <a:pt x="57266" y="104755"/>
                    </a:lnTo>
                    <a:lnTo>
                      <a:pt x="57266" y="76180"/>
                    </a:lnTo>
                    <a:cubicBezTo>
                      <a:pt x="57266" y="70941"/>
                      <a:pt x="52980" y="66655"/>
                      <a:pt x="47741" y="66655"/>
                    </a:cubicBezTo>
                    <a:cubicBezTo>
                      <a:pt x="42502" y="66655"/>
                      <a:pt x="38216" y="70941"/>
                      <a:pt x="38216" y="76180"/>
                    </a:cubicBezTo>
                    <a:lnTo>
                      <a:pt x="38216" y="104755"/>
                    </a:lnTo>
                    <a:lnTo>
                      <a:pt x="19166" y="104755"/>
                    </a:lnTo>
                    <a:cubicBezTo>
                      <a:pt x="18118" y="65988"/>
                      <a:pt x="23833" y="34460"/>
                      <a:pt x="30120" y="32841"/>
                    </a:cubicBezTo>
                    <a:lnTo>
                      <a:pt x="32406" y="32841"/>
                    </a:lnTo>
                    <a:cubicBezTo>
                      <a:pt x="42693" y="33032"/>
                      <a:pt x="55456" y="33032"/>
                      <a:pt x="65172" y="13791"/>
                    </a:cubicBezTo>
                    <a:cubicBezTo>
                      <a:pt x="67553" y="9124"/>
                      <a:pt x="65648" y="3409"/>
                      <a:pt x="60981" y="1028"/>
                    </a:cubicBezTo>
                    <a:cubicBezTo>
                      <a:pt x="56314" y="-1354"/>
                      <a:pt x="50599" y="551"/>
                      <a:pt x="48217" y="5219"/>
                    </a:cubicBezTo>
                    <a:cubicBezTo>
                      <a:pt x="43836" y="13982"/>
                      <a:pt x="41740" y="13886"/>
                      <a:pt x="32596" y="13886"/>
                    </a:cubicBezTo>
                    <a:lnTo>
                      <a:pt x="30120" y="13886"/>
                    </a:lnTo>
                    <a:cubicBezTo>
                      <a:pt x="24595" y="13886"/>
                      <a:pt x="19547" y="16172"/>
                      <a:pt x="15356" y="20554"/>
                    </a:cubicBezTo>
                    <a:cubicBezTo>
                      <a:pt x="-2646" y="39604"/>
                      <a:pt x="-170" y="102469"/>
                      <a:pt x="497" y="114851"/>
                    </a:cubicBezTo>
                    <a:cubicBezTo>
                      <a:pt x="878" y="119804"/>
                      <a:pt x="5069" y="123805"/>
                      <a:pt x="10117" y="12380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D154AD99-967B-4194-B444-6305F6B83B1B}"/>
                  </a:ext>
                </a:extLst>
              </p:cNvPr>
              <p:cNvSpPr/>
              <p:nvPr/>
            </p:nvSpPr>
            <p:spPr>
              <a:xfrm>
                <a:off x="5567362" y="2752725"/>
                <a:ext cx="85725" cy="114300"/>
              </a:xfrm>
              <a:custGeom>
                <a:avLst/>
                <a:gdLst>
                  <a:gd name="connsiteX0" fmla="*/ 42863 w 85725"/>
                  <a:gd name="connsiteY0" fmla="*/ 114300 h 114300"/>
                  <a:gd name="connsiteX1" fmla="*/ 85725 w 85725"/>
                  <a:gd name="connsiteY1" fmla="*/ 50387 h 114300"/>
                  <a:gd name="connsiteX2" fmla="*/ 42863 w 85725"/>
                  <a:gd name="connsiteY2" fmla="*/ 0 h 114300"/>
                  <a:gd name="connsiteX3" fmla="*/ 0 w 85725"/>
                  <a:gd name="connsiteY3" fmla="*/ 50387 h 114300"/>
                  <a:gd name="connsiteX4" fmla="*/ 42863 w 85725"/>
                  <a:gd name="connsiteY4" fmla="*/ 114300 h 114300"/>
                  <a:gd name="connsiteX5" fmla="*/ 42863 w 85725"/>
                  <a:gd name="connsiteY5" fmla="*/ 19050 h 114300"/>
                  <a:gd name="connsiteX6" fmla="*/ 66675 w 85725"/>
                  <a:gd name="connsiteY6" fmla="*/ 50387 h 114300"/>
                  <a:gd name="connsiteX7" fmla="*/ 42863 w 85725"/>
                  <a:gd name="connsiteY7" fmla="*/ 95250 h 114300"/>
                  <a:gd name="connsiteX8" fmla="*/ 19050 w 85725"/>
                  <a:gd name="connsiteY8" fmla="*/ 50387 h 114300"/>
                  <a:gd name="connsiteX9" fmla="*/ 42863 w 85725"/>
                  <a:gd name="connsiteY9" fmla="*/ 1905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114300">
                    <a:moveTo>
                      <a:pt x="42863" y="114300"/>
                    </a:moveTo>
                    <a:cubicBezTo>
                      <a:pt x="66865" y="114300"/>
                      <a:pt x="85725" y="86201"/>
                      <a:pt x="85725" y="50387"/>
                    </a:cubicBezTo>
                    <a:cubicBezTo>
                      <a:pt x="85725" y="18859"/>
                      <a:pt x="69723" y="0"/>
                      <a:pt x="42863" y="0"/>
                    </a:cubicBezTo>
                    <a:cubicBezTo>
                      <a:pt x="16002" y="0"/>
                      <a:pt x="0" y="18859"/>
                      <a:pt x="0" y="50387"/>
                    </a:cubicBezTo>
                    <a:cubicBezTo>
                      <a:pt x="0" y="86201"/>
                      <a:pt x="18860" y="114300"/>
                      <a:pt x="42863" y="114300"/>
                    </a:cubicBezTo>
                    <a:close/>
                    <a:moveTo>
                      <a:pt x="42863" y="19050"/>
                    </a:moveTo>
                    <a:cubicBezTo>
                      <a:pt x="48768" y="19050"/>
                      <a:pt x="66675" y="19050"/>
                      <a:pt x="66675" y="50387"/>
                    </a:cubicBezTo>
                    <a:cubicBezTo>
                      <a:pt x="66675" y="76867"/>
                      <a:pt x="54102" y="95250"/>
                      <a:pt x="42863" y="95250"/>
                    </a:cubicBezTo>
                    <a:cubicBezTo>
                      <a:pt x="31623" y="95250"/>
                      <a:pt x="19050" y="76771"/>
                      <a:pt x="19050" y="50387"/>
                    </a:cubicBezTo>
                    <a:cubicBezTo>
                      <a:pt x="19050" y="19050"/>
                      <a:pt x="3695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CBD5691E-A3EA-45A5-BFA3-DE0B040DA3C2}"/>
                  </a:ext>
                </a:extLst>
              </p:cNvPr>
              <p:cNvSpPr/>
              <p:nvPr/>
            </p:nvSpPr>
            <p:spPr>
              <a:xfrm>
                <a:off x="5624416" y="2867042"/>
                <a:ext cx="76221" cy="123807"/>
              </a:xfrm>
              <a:custGeom>
                <a:avLst/>
                <a:gdLst>
                  <a:gd name="connsiteX0" fmla="*/ 15335 w 76221"/>
                  <a:gd name="connsiteY0" fmla="*/ 1030 h 123807"/>
                  <a:gd name="connsiteX1" fmla="*/ 11144 w 76221"/>
                  <a:gd name="connsiteY1" fmla="*/ 13793 h 123807"/>
                  <a:gd name="connsiteX2" fmla="*/ 43910 w 76221"/>
                  <a:gd name="connsiteY2" fmla="*/ 32843 h 123807"/>
                  <a:gd name="connsiteX3" fmla="*/ 46292 w 76221"/>
                  <a:gd name="connsiteY3" fmla="*/ 32843 h 123807"/>
                  <a:gd name="connsiteX4" fmla="*/ 57150 w 76221"/>
                  <a:gd name="connsiteY4" fmla="*/ 104757 h 123807"/>
                  <a:gd name="connsiteX5" fmla="*/ 38100 w 76221"/>
                  <a:gd name="connsiteY5" fmla="*/ 104757 h 123807"/>
                  <a:gd name="connsiteX6" fmla="*/ 38100 w 76221"/>
                  <a:gd name="connsiteY6" fmla="*/ 76182 h 123807"/>
                  <a:gd name="connsiteX7" fmla="*/ 28575 w 76221"/>
                  <a:gd name="connsiteY7" fmla="*/ 66657 h 123807"/>
                  <a:gd name="connsiteX8" fmla="*/ 19050 w 76221"/>
                  <a:gd name="connsiteY8" fmla="*/ 76182 h 123807"/>
                  <a:gd name="connsiteX9" fmla="*/ 19050 w 76221"/>
                  <a:gd name="connsiteY9" fmla="*/ 104757 h 123807"/>
                  <a:gd name="connsiteX10" fmla="*/ 9525 w 76221"/>
                  <a:gd name="connsiteY10" fmla="*/ 104757 h 123807"/>
                  <a:gd name="connsiteX11" fmla="*/ 0 w 76221"/>
                  <a:gd name="connsiteY11" fmla="*/ 114282 h 123807"/>
                  <a:gd name="connsiteX12" fmla="*/ 9525 w 76221"/>
                  <a:gd name="connsiteY12" fmla="*/ 123807 h 123807"/>
                  <a:gd name="connsiteX13" fmla="*/ 66199 w 76221"/>
                  <a:gd name="connsiteY13" fmla="*/ 123807 h 123807"/>
                  <a:gd name="connsiteX14" fmla="*/ 75724 w 76221"/>
                  <a:gd name="connsiteY14" fmla="*/ 114758 h 123807"/>
                  <a:gd name="connsiteX15" fmla="*/ 60865 w 76221"/>
                  <a:gd name="connsiteY15" fmla="*/ 20461 h 123807"/>
                  <a:gd name="connsiteX16" fmla="*/ 46101 w 76221"/>
                  <a:gd name="connsiteY16" fmla="*/ 13793 h 123807"/>
                  <a:gd name="connsiteX17" fmla="*/ 43625 w 76221"/>
                  <a:gd name="connsiteY17" fmla="*/ 13793 h 123807"/>
                  <a:gd name="connsiteX18" fmla="*/ 28004 w 76221"/>
                  <a:gd name="connsiteY18" fmla="*/ 5126 h 123807"/>
                  <a:gd name="connsiteX19" fmla="*/ 15335 w 76221"/>
                  <a:gd name="connsiteY19" fmla="*/ 1030 h 12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21" h="123807">
                    <a:moveTo>
                      <a:pt x="15335" y="1030"/>
                    </a:moveTo>
                    <a:cubicBezTo>
                      <a:pt x="10668" y="3411"/>
                      <a:pt x="8763" y="9126"/>
                      <a:pt x="11144" y="13793"/>
                    </a:cubicBezTo>
                    <a:cubicBezTo>
                      <a:pt x="20860" y="33034"/>
                      <a:pt x="33623" y="33034"/>
                      <a:pt x="43910" y="32843"/>
                    </a:cubicBezTo>
                    <a:lnTo>
                      <a:pt x="46292" y="32843"/>
                    </a:lnTo>
                    <a:cubicBezTo>
                      <a:pt x="52483" y="34463"/>
                      <a:pt x="58198" y="65990"/>
                      <a:pt x="57150" y="104757"/>
                    </a:cubicBezTo>
                    <a:lnTo>
                      <a:pt x="38100" y="104757"/>
                    </a:lnTo>
                    <a:lnTo>
                      <a:pt x="38100" y="76182"/>
                    </a:lnTo>
                    <a:cubicBezTo>
                      <a:pt x="38100" y="70943"/>
                      <a:pt x="33814" y="66657"/>
                      <a:pt x="28575" y="66657"/>
                    </a:cubicBezTo>
                    <a:cubicBezTo>
                      <a:pt x="23336" y="66657"/>
                      <a:pt x="19050" y="70943"/>
                      <a:pt x="19050" y="76182"/>
                    </a:cubicBezTo>
                    <a:lnTo>
                      <a:pt x="19050" y="104757"/>
                    </a:lnTo>
                    <a:lnTo>
                      <a:pt x="9525" y="104757"/>
                    </a:lnTo>
                    <a:cubicBezTo>
                      <a:pt x="4286" y="104757"/>
                      <a:pt x="0" y="109043"/>
                      <a:pt x="0" y="114282"/>
                    </a:cubicBezTo>
                    <a:cubicBezTo>
                      <a:pt x="0" y="119521"/>
                      <a:pt x="4286" y="123807"/>
                      <a:pt x="9525" y="123807"/>
                    </a:cubicBezTo>
                    <a:lnTo>
                      <a:pt x="66199" y="123807"/>
                    </a:lnTo>
                    <a:cubicBezTo>
                      <a:pt x="71247" y="123807"/>
                      <a:pt x="75438" y="119807"/>
                      <a:pt x="75724" y="114758"/>
                    </a:cubicBezTo>
                    <a:cubicBezTo>
                      <a:pt x="76391" y="102376"/>
                      <a:pt x="78867" y="39416"/>
                      <a:pt x="60865" y="20461"/>
                    </a:cubicBezTo>
                    <a:cubicBezTo>
                      <a:pt x="56769" y="16079"/>
                      <a:pt x="51626" y="13793"/>
                      <a:pt x="46101" y="13793"/>
                    </a:cubicBezTo>
                    <a:lnTo>
                      <a:pt x="43625" y="13793"/>
                    </a:lnTo>
                    <a:cubicBezTo>
                      <a:pt x="34481" y="13793"/>
                      <a:pt x="32385" y="13889"/>
                      <a:pt x="28004" y="5126"/>
                    </a:cubicBezTo>
                    <a:cubicBezTo>
                      <a:pt x="25718" y="554"/>
                      <a:pt x="20002" y="-1351"/>
                      <a:pt x="15335" y="10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A6FB1AF2-43CA-4371-A39A-7FEE48C5E5E0}"/>
                  </a:ext>
                </a:extLst>
              </p:cNvPr>
              <p:cNvSpPr/>
              <p:nvPr/>
            </p:nvSpPr>
            <p:spPr>
              <a:xfrm>
                <a:off x="5519737" y="2847975"/>
                <a:ext cx="57150" cy="76200"/>
              </a:xfrm>
              <a:custGeom>
                <a:avLst/>
                <a:gdLst>
                  <a:gd name="connsiteX0" fmla="*/ 0 w 57150"/>
                  <a:gd name="connsiteY0" fmla="*/ 34004 h 76200"/>
                  <a:gd name="connsiteX1" fmla="*/ 28575 w 57150"/>
                  <a:gd name="connsiteY1" fmla="*/ 76200 h 76200"/>
                  <a:gd name="connsiteX2" fmla="*/ 57150 w 57150"/>
                  <a:gd name="connsiteY2" fmla="*/ 34004 h 76200"/>
                  <a:gd name="connsiteX3" fmla="*/ 28575 w 57150"/>
                  <a:gd name="connsiteY3" fmla="*/ 0 h 76200"/>
                  <a:gd name="connsiteX4" fmla="*/ 0 w 57150"/>
                  <a:gd name="connsiteY4" fmla="*/ 34004 h 76200"/>
                  <a:gd name="connsiteX5" fmla="*/ 28575 w 57150"/>
                  <a:gd name="connsiteY5" fmla="*/ 19050 h 76200"/>
                  <a:gd name="connsiteX6" fmla="*/ 38100 w 57150"/>
                  <a:gd name="connsiteY6" fmla="*/ 34004 h 76200"/>
                  <a:gd name="connsiteX7" fmla="*/ 28575 w 57150"/>
                  <a:gd name="connsiteY7" fmla="*/ 57150 h 76200"/>
                  <a:gd name="connsiteX8" fmla="*/ 19050 w 57150"/>
                  <a:gd name="connsiteY8" fmla="*/ 34004 h 76200"/>
                  <a:gd name="connsiteX9" fmla="*/ 28575 w 57150"/>
                  <a:gd name="connsiteY9" fmla="*/ 1905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0" h="76200">
                    <a:moveTo>
                      <a:pt x="0" y="34004"/>
                    </a:moveTo>
                    <a:cubicBezTo>
                      <a:pt x="0" y="58102"/>
                      <a:pt x="12287" y="76200"/>
                      <a:pt x="28575" y="76200"/>
                    </a:cubicBezTo>
                    <a:cubicBezTo>
                      <a:pt x="44863" y="76200"/>
                      <a:pt x="57150" y="58102"/>
                      <a:pt x="57150" y="34004"/>
                    </a:cubicBezTo>
                    <a:cubicBezTo>
                      <a:pt x="57150" y="8954"/>
                      <a:pt x="42386" y="0"/>
                      <a:pt x="28575" y="0"/>
                    </a:cubicBezTo>
                    <a:cubicBezTo>
                      <a:pt x="14764" y="0"/>
                      <a:pt x="0" y="8954"/>
                      <a:pt x="0" y="34004"/>
                    </a:cubicBezTo>
                    <a:close/>
                    <a:moveTo>
                      <a:pt x="28575" y="19050"/>
                    </a:moveTo>
                    <a:cubicBezTo>
                      <a:pt x="31623" y="19050"/>
                      <a:pt x="38100" y="19050"/>
                      <a:pt x="38100" y="34004"/>
                    </a:cubicBezTo>
                    <a:cubicBezTo>
                      <a:pt x="38100" y="48101"/>
                      <a:pt x="31813" y="57150"/>
                      <a:pt x="28575" y="57150"/>
                    </a:cubicBezTo>
                    <a:cubicBezTo>
                      <a:pt x="25337" y="57150"/>
                      <a:pt x="19050" y="48101"/>
                      <a:pt x="19050" y="34004"/>
                    </a:cubicBezTo>
                    <a:cubicBezTo>
                      <a:pt x="19050" y="19050"/>
                      <a:pt x="25527" y="19050"/>
                      <a:pt x="28575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5C647BC-B3E8-4AD2-8959-C748F173F836}"/>
                  </a:ext>
                </a:extLst>
              </p:cNvPr>
              <p:cNvSpPr/>
              <p:nvPr/>
            </p:nvSpPr>
            <p:spPr>
              <a:xfrm>
                <a:off x="5491213" y="2924084"/>
                <a:ext cx="114237" cy="66669"/>
              </a:xfrm>
              <a:custGeom>
                <a:avLst/>
                <a:gdLst>
                  <a:gd name="connsiteX0" fmla="*/ 34238 w 114237"/>
                  <a:gd name="connsiteY0" fmla="*/ 17521 h 66669"/>
                  <a:gd name="connsiteX1" fmla="*/ 36905 w 114237"/>
                  <a:gd name="connsiteY1" fmla="*/ 4281 h 66669"/>
                  <a:gd name="connsiteX2" fmla="*/ 23666 w 114237"/>
                  <a:gd name="connsiteY2" fmla="*/ 1614 h 66669"/>
                  <a:gd name="connsiteX3" fmla="*/ 520 w 114237"/>
                  <a:gd name="connsiteY3" fmla="*/ 58574 h 66669"/>
                  <a:gd name="connsiteX4" fmla="*/ 9950 w 114237"/>
                  <a:gd name="connsiteY4" fmla="*/ 66670 h 66669"/>
                  <a:gd name="connsiteX5" fmla="*/ 57098 w 114237"/>
                  <a:gd name="connsiteY5" fmla="*/ 66670 h 66669"/>
                  <a:gd name="connsiteX6" fmla="*/ 104342 w 114237"/>
                  <a:gd name="connsiteY6" fmla="*/ 66670 h 66669"/>
                  <a:gd name="connsiteX7" fmla="*/ 113772 w 114237"/>
                  <a:gd name="connsiteY7" fmla="*/ 58574 h 66669"/>
                  <a:gd name="connsiteX8" fmla="*/ 90722 w 114237"/>
                  <a:gd name="connsiteY8" fmla="*/ 1614 h 66669"/>
                  <a:gd name="connsiteX9" fmla="*/ 77482 w 114237"/>
                  <a:gd name="connsiteY9" fmla="*/ 4186 h 66669"/>
                  <a:gd name="connsiteX10" fmla="*/ 80054 w 114237"/>
                  <a:gd name="connsiteY10" fmla="*/ 17426 h 66669"/>
                  <a:gd name="connsiteX11" fmla="*/ 95008 w 114237"/>
                  <a:gd name="connsiteY11" fmla="*/ 47620 h 66669"/>
                  <a:gd name="connsiteX12" fmla="*/ 57098 w 114237"/>
                  <a:gd name="connsiteY12" fmla="*/ 47620 h 66669"/>
                  <a:gd name="connsiteX13" fmla="*/ 18998 w 114237"/>
                  <a:gd name="connsiteY13" fmla="*/ 47620 h 66669"/>
                  <a:gd name="connsiteX14" fmla="*/ 34238 w 114237"/>
                  <a:gd name="connsiteY14" fmla="*/ 17521 h 6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4237" h="66669">
                    <a:moveTo>
                      <a:pt x="34238" y="17521"/>
                    </a:moveTo>
                    <a:cubicBezTo>
                      <a:pt x="38620" y="14568"/>
                      <a:pt x="39763" y="8663"/>
                      <a:pt x="36905" y="4281"/>
                    </a:cubicBezTo>
                    <a:cubicBezTo>
                      <a:pt x="33953" y="-100"/>
                      <a:pt x="28047" y="-1243"/>
                      <a:pt x="23666" y="1614"/>
                    </a:cubicBezTo>
                    <a:cubicBezTo>
                      <a:pt x="-4814" y="20664"/>
                      <a:pt x="234" y="57050"/>
                      <a:pt x="520" y="58574"/>
                    </a:cubicBezTo>
                    <a:cubicBezTo>
                      <a:pt x="1187" y="63241"/>
                      <a:pt x="5187" y="66670"/>
                      <a:pt x="9950" y="66670"/>
                    </a:cubicBezTo>
                    <a:lnTo>
                      <a:pt x="57098" y="66670"/>
                    </a:lnTo>
                    <a:lnTo>
                      <a:pt x="104342" y="66670"/>
                    </a:lnTo>
                    <a:cubicBezTo>
                      <a:pt x="109105" y="66670"/>
                      <a:pt x="113105" y="63241"/>
                      <a:pt x="113772" y="58574"/>
                    </a:cubicBezTo>
                    <a:cubicBezTo>
                      <a:pt x="113963" y="57050"/>
                      <a:pt x="119011" y="20664"/>
                      <a:pt x="90722" y="1614"/>
                    </a:cubicBezTo>
                    <a:cubicBezTo>
                      <a:pt x="86340" y="-1339"/>
                      <a:pt x="80435" y="-100"/>
                      <a:pt x="77482" y="4186"/>
                    </a:cubicBezTo>
                    <a:cubicBezTo>
                      <a:pt x="74529" y="8567"/>
                      <a:pt x="75672" y="14473"/>
                      <a:pt x="80054" y="17426"/>
                    </a:cubicBezTo>
                    <a:cubicBezTo>
                      <a:pt x="91865" y="25331"/>
                      <a:pt x="94532" y="38952"/>
                      <a:pt x="95008" y="47620"/>
                    </a:cubicBezTo>
                    <a:lnTo>
                      <a:pt x="57098" y="47620"/>
                    </a:lnTo>
                    <a:lnTo>
                      <a:pt x="18998" y="47620"/>
                    </a:lnTo>
                    <a:cubicBezTo>
                      <a:pt x="19475" y="39047"/>
                      <a:pt x="22142" y="25522"/>
                      <a:pt x="34238" y="175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87A9DDFE-0134-4063-ABBF-A39D3B060DF5}"/>
                  </a:ext>
                </a:extLst>
              </p:cNvPr>
              <p:cNvSpPr/>
              <p:nvPr/>
            </p:nvSpPr>
            <p:spPr>
              <a:xfrm>
                <a:off x="5395912" y="3009900"/>
                <a:ext cx="304800" cy="19050"/>
              </a:xfrm>
              <a:custGeom>
                <a:avLst/>
                <a:gdLst>
                  <a:gd name="connsiteX0" fmla="*/ 295275 w 304800"/>
                  <a:gd name="connsiteY0" fmla="*/ 0 h 19050"/>
                  <a:gd name="connsiteX1" fmla="*/ 9525 w 304800"/>
                  <a:gd name="connsiteY1" fmla="*/ 0 h 19050"/>
                  <a:gd name="connsiteX2" fmla="*/ 0 w 304800"/>
                  <a:gd name="connsiteY2" fmla="*/ 9525 h 19050"/>
                  <a:gd name="connsiteX3" fmla="*/ 9525 w 304800"/>
                  <a:gd name="connsiteY3" fmla="*/ 19050 h 19050"/>
                  <a:gd name="connsiteX4" fmla="*/ 295275 w 304800"/>
                  <a:gd name="connsiteY4" fmla="*/ 19050 h 19050"/>
                  <a:gd name="connsiteX5" fmla="*/ 304800 w 304800"/>
                  <a:gd name="connsiteY5" fmla="*/ 9525 h 19050"/>
                  <a:gd name="connsiteX6" fmla="*/ 295275 w 304800"/>
                  <a:gd name="connsiteY6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800" h="19050">
                    <a:moveTo>
                      <a:pt x="295275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ubicBezTo>
                      <a:pt x="0" y="14764"/>
                      <a:pt x="4286" y="19050"/>
                      <a:pt x="9525" y="19050"/>
                    </a:cubicBezTo>
                    <a:lnTo>
                      <a:pt x="295275" y="19050"/>
                    </a:lnTo>
                    <a:cubicBezTo>
                      <a:pt x="300514" y="19050"/>
                      <a:pt x="304800" y="14764"/>
                      <a:pt x="304800" y="9525"/>
                    </a:cubicBezTo>
                    <a:cubicBezTo>
                      <a:pt x="304800" y="4286"/>
                      <a:pt x="300514" y="0"/>
                      <a:pt x="295275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B5B89228-1234-4A01-810F-5F8CD8209E2A}"/>
              </a:ext>
            </a:extLst>
          </p:cNvPr>
          <p:cNvSpPr txBox="1"/>
          <p:nvPr/>
        </p:nvSpPr>
        <p:spPr>
          <a:xfrm>
            <a:off x="7027278" y="4178075"/>
            <a:ext cx="2254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亲和力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有待加强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5E94CB-2D01-46AC-8AD3-05AF0ADEA447}"/>
              </a:ext>
            </a:extLst>
          </p:cNvPr>
          <p:cNvSpPr txBox="1"/>
          <p:nvPr/>
        </p:nvSpPr>
        <p:spPr>
          <a:xfrm>
            <a:off x="7027278" y="4490893"/>
            <a:ext cx="4671501" cy="285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性格较为内向，暂时无法和公司员工打成一片，亲和力有待加强。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EE9F3CE-0D94-413D-8FF7-D07B7B9A76DF}"/>
              </a:ext>
            </a:extLst>
          </p:cNvPr>
          <p:cNvSpPr txBox="1"/>
          <p:nvPr/>
        </p:nvSpPr>
        <p:spPr>
          <a:xfrm>
            <a:off x="7027277" y="5061665"/>
            <a:ext cx="32488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POSans M" panose="00020600040101010101" pitchFamily="18" charset="-122"/>
              </a:rPr>
              <a:t>工作细心程度</a:t>
            </a:r>
            <a:r>
              <a:rPr lang="zh-CN" altLang="en-US" sz="16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rPr>
              <a:t>有待提高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080A224-B3F0-4C0E-A5B8-CF8CAA318575}"/>
              </a:ext>
            </a:extLst>
          </p:cNvPr>
          <p:cNvSpPr txBox="1"/>
          <p:nvPr/>
        </p:nvSpPr>
        <p:spPr>
          <a:xfrm>
            <a:off x="7027278" y="5365546"/>
            <a:ext cx="4671501" cy="488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任务较多的时候可能会出现一些小错误，工作细心程度和做事耐</a:t>
            </a:r>
          </a:p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心度有待提高。</a:t>
            </a:r>
          </a:p>
        </p:txBody>
      </p:sp>
    </p:spTree>
    <p:extLst>
      <p:ext uri="{BB962C8B-B14F-4D97-AF65-F5344CB8AC3E}">
        <p14:creationId xmlns:p14="http://schemas.microsoft.com/office/powerpoint/2010/main" val="3937864500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1000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8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decel="5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17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21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0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 animBg="1"/>
          <p:bldP spid="13" grpId="0" animBg="1"/>
          <p:bldP spid="23" grpId="0"/>
          <p:bldP spid="24" grpId="0"/>
          <p:bldP spid="25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entr" presetSubtype="0" decel="5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15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style.opacity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" dur="3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0" y="0"/>
                                          <p:to x="110000" y="110000"/>
                                        </p:animScale>
                                        <p:animScale>
                                          <p:cBhvr>
                                            <p:cTn id="17" dur="24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from x="110000" y="1100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" presetID="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anim to="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-(#ppt_h-#ppt_h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-(#ppt_w-#ppt_w*8)*(1-$)^8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Effect filter="fade">
                                          <p:cBhvr additive="base">
                                            <p:cTn id="21" dur="6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 additive="base"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0" presetClass="entr" presetSubtype="0" decel="10000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26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0" presetClass="entr" presetSubtype="0" decel="10000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to="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 animBg="1"/>
          <p:bldP spid="13" grpId="0" animBg="1"/>
          <p:bldP spid="23" grpId="0"/>
          <p:bldP spid="24" grpId="0"/>
          <p:bldP spid="25" grpId="0"/>
          <p:bldP spid="2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新空白">
  <a:themeElements>
    <a:clrScheme name="蔚蓝3.0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B0F0"/>
      </a:accent1>
      <a:accent2>
        <a:srgbClr val="0070C0"/>
      </a:accent2>
      <a:accent3>
        <a:srgbClr val="10CF9B"/>
      </a:accent3>
      <a:accent4>
        <a:srgbClr val="0B9B74"/>
      </a:accent4>
      <a:accent5>
        <a:srgbClr val="10CF9B"/>
      </a:accent5>
      <a:accent6>
        <a:srgbClr val="F49100"/>
      </a:accent6>
      <a:hlink>
        <a:srgbClr val="85DFD0"/>
      </a:hlink>
      <a:folHlink>
        <a:srgbClr val="17406D"/>
      </a:folHlink>
    </a:clrScheme>
    <a:fontScheme name="opposans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空白" id="{ABD2A044-4517-436F-9776-B2F0C6F9E962}" vid="{1607FD86-2A29-4BDC-B3B7-D586B2B2F7B9}"/>
    </a:ext>
  </a:extLst>
</a:theme>
</file>

<file path=ppt/theme/theme2.xml><?xml version="1.0" encoding="utf-8"?>
<a:theme xmlns:a="http://schemas.openxmlformats.org/drawingml/2006/main" name="Office 主题​​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新空白</Template>
  <TotalTime>1096</TotalTime>
  <Words>1115</Words>
  <Application>Microsoft Office PowerPoint</Application>
  <PresentationFormat>宽屏</PresentationFormat>
  <Paragraphs>205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OPPOSans B</vt:lpstr>
      <vt:lpstr>OPPOSans H</vt:lpstr>
      <vt:lpstr>OPPOSans M</vt:lpstr>
      <vt:lpstr>OPPOSans R</vt:lpstr>
      <vt:lpstr>OPPOSans-R-subset105</vt:lpstr>
      <vt:lpstr>阿里巴巴普惠体 2.0 105 Heavy</vt:lpstr>
      <vt:lpstr>阿里巴巴普惠体 2.0 35 Thin</vt:lpstr>
      <vt:lpstr>阿里巴巴普惠体 2.0 45 Light</vt:lpstr>
      <vt:lpstr>等线</vt:lpstr>
      <vt:lpstr>江城律动宋</vt:lpstr>
      <vt:lpstr>微软雅黑</vt:lpstr>
      <vt:lpstr>演示新手书</vt:lpstr>
      <vt:lpstr>Arial</vt:lpstr>
      <vt:lpstr>新空白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用户运营部年度工作总结ppt模板</dc:title>
  <dc:creator>弎 十二</dc:creator>
  <cp:keywords>稿定年终PPT模板大赛</cp:keywords>
  <dc:description>www.51pptmoban.com</dc:description>
  <cp:lastModifiedBy>Win user</cp:lastModifiedBy>
  <cp:revision>13</cp:revision>
  <dcterms:created xsi:type="dcterms:W3CDTF">2021-11-22T07:36:13Z</dcterms:created>
  <dcterms:modified xsi:type="dcterms:W3CDTF">2022-01-10T14:35:31Z</dcterms:modified>
</cp:coreProperties>
</file>