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8" r:id="rId2"/>
    <p:sldId id="259" r:id="rId3"/>
    <p:sldId id="262" r:id="rId4"/>
    <p:sldId id="270" r:id="rId5"/>
    <p:sldId id="271" r:id="rId6"/>
    <p:sldId id="274" r:id="rId7"/>
    <p:sldId id="276" r:id="rId8"/>
    <p:sldId id="266" r:id="rId9"/>
    <p:sldId id="278" r:id="rId10"/>
    <p:sldId id="279" r:id="rId11"/>
    <p:sldId id="280" r:id="rId12"/>
    <p:sldId id="282" r:id="rId13"/>
    <p:sldId id="267" r:id="rId14"/>
    <p:sldId id="285" r:id="rId15"/>
    <p:sldId id="287" r:id="rId16"/>
    <p:sldId id="281" r:id="rId17"/>
    <p:sldId id="396" r:id="rId18"/>
    <p:sldId id="269" r:id="rId19"/>
    <p:sldId id="397" r:id="rId20"/>
    <p:sldId id="398" r:id="rId21"/>
    <p:sldId id="444" r:id="rId22"/>
    <p:sldId id="442" r:id="rId23"/>
    <p:sldId id="400" r:id="rId24"/>
    <p:sldId id="443" r:id="rId25"/>
    <p:sldId id="2007578608" r:id="rId26"/>
    <p:sldId id="299" r:id="rId27"/>
    <p:sldId id="291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  <p15:guide id="3" orient="horz" pos="323" userDrawn="1">
          <p15:clr>
            <a:srgbClr val="A4A3A4"/>
          </p15:clr>
        </p15:guide>
        <p15:guide id="4" orient="horz" pos="3952" userDrawn="1">
          <p15:clr>
            <a:srgbClr val="A4A3A4"/>
          </p15:clr>
        </p15:guide>
        <p15:guide id="5" pos="415" userDrawn="1">
          <p15:clr>
            <a:srgbClr val="A4A3A4"/>
          </p15:clr>
        </p15:guide>
        <p15:guide id="6" pos="7242" userDrawn="1">
          <p15:clr>
            <a:srgbClr val="A4A3A4"/>
          </p15:clr>
        </p15:guide>
        <p15:guide id="7" pos="824" userDrawn="1">
          <p15:clr>
            <a:srgbClr val="A4A3A4"/>
          </p15:clr>
        </p15:guide>
        <p15:guide id="8" pos="683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CCDC"/>
    <a:srgbClr val="209ED6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2" autoAdjust="0"/>
    <p:restoredTop sz="94660"/>
  </p:normalViewPr>
  <p:slideViewPr>
    <p:cSldViewPr snapToGrid="0" showGuides="1">
      <p:cViewPr varScale="1">
        <p:scale>
          <a:sx n="103" d="100"/>
          <a:sy n="103" d="100"/>
        </p:scale>
        <p:origin x="138" y="354"/>
      </p:cViewPr>
      <p:guideLst>
        <p:guide orient="horz" pos="2160"/>
        <p:guide pos="3817"/>
        <p:guide orient="horz" pos="323"/>
        <p:guide orient="horz" pos="3952"/>
        <p:guide pos="415"/>
        <p:guide pos="7242"/>
        <p:guide pos="824"/>
        <p:guide pos="683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42" d="100"/>
          <a:sy n="42" d="100"/>
        </p:scale>
        <p:origin x="1964" y="5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chartUserShapes" Target="../drawings/drawing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2693141011406433E-2"/>
          <c:y val="4.1836695119769507E-2"/>
          <c:w val="0.96562499999999996"/>
          <c:h val="0.8406559163747685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28-4E3C-8BC5-00B76A895ED9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28-4E3C-8BC5-00B76A895ED9}"/>
              </c:ext>
            </c:extLst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F28-4E3C-8BC5-00B76A895ED9}"/>
              </c:ext>
            </c:extLst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DF28-4E3C-8BC5-00B76A895ED9}"/>
              </c:ext>
            </c:extLst>
          </c:dPt>
          <c:dPt>
            <c:idx val="4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DF28-4E3C-8BC5-00B76A895ED9}"/>
              </c:ext>
            </c:extLst>
          </c:dPt>
          <c:dPt>
            <c:idx val="5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DF28-4E3C-8BC5-00B76A895ED9}"/>
              </c:ext>
            </c:extLst>
          </c:dPt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Sheet1!$A$2:$A$7</c:f>
              <c:strCache>
                <c:ptCount val="6"/>
                <c:pt idx="0">
                  <c:v>5月</c:v>
                </c:pt>
                <c:pt idx="1">
                  <c:v>6月</c:v>
                </c:pt>
                <c:pt idx="2">
                  <c:v>7月</c:v>
                </c:pt>
                <c:pt idx="3">
                  <c:v>8月</c:v>
                </c:pt>
                <c:pt idx="4">
                  <c:v>9月</c:v>
                </c:pt>
                <c:pt idx="5">
                  <c:v>10月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2.5</c:v>
                </c:pt>
                <c:pt idx="1">
                  <c:v>3.5</c:v>
                </c:pt>
                <c:pt idx="2">
                  <c:v>4.5</c:v>
                </c:pt>
                <c:pt idx="3">
                  <c:v>6</c:v>
                </c:pt>
                <c:pt idx="4">
                  <c:v>7</c:v>
                </c:pt>
                <c:pt idx="5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DF28-4E3C-8BC5-00B76A895ED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睡眠时间</c:v>
                </c:pt>
              </c:strCache>
            </c:strRef>
          </c:tx>
          <c:spPr>
            <a:gradFill flip="none" rotWithShape="1">
              <a:gsLst>
                <a:gs pos="0">
                  <a:srgbClr val="69CCDC"/>
                </a:gs>
                <a:gs pos="100000">
                  <a:srgbClr val="209ED6"/>
                </a:gs>
              </a:gsLst>
              <a:lin ang="5400000" scaled="1"/>
              <a:tileRect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5月</c:v>
                </c:pt>
                <c:pt idx="1">
                  <c:v>6月</c:v>
                </c:pt>
                <c:pt idx="2">
                  <c:v>7月</c:v>
                </c:pt>
                <c:pt idx="3">
                  <c:v>8月</c:v>
                </c:pt>
                <c:pt idx="4">
                  <c:v>9月</c:v>
                </c:pt>
                <c:pt idx="5">
                  <c:v>10月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2.5</c:v>
                </c:pt>
                <c:pt idx="1">
                  <c:v>3.5</c:v>
                </c:pt>
                <c:pt idx="2">
                  <c:v>4.5</c:v>
                </c:pt>
                <c:pt idx="3">
                  <c:v>6</c:v>
                </c:pt>
                <c:pt idx="4">
                  <c:v>7</c:v>
                </c:pt>
                <c:pt idx="5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DF28-4E3C-8BC5-00B76A895E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77"/>
        <c:axId val="879233104"/>
        <c:axId val="879236384"/>
      </c:barChart>
      <c:catAx>
        <c:axId val="8792331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79236384"/>
        <c:crosses val="autoZero"/>
        <c:auto val="1"/>
        <c:lblAlgn val="ctr"/>
        <c:lblOffset val="100"/>
        <c:tickMarkSkip val="2"/>
        <c:noMultiLvlLbl val="0"/>
      </c:catAx>
      <c:valAx>
        <c:axId val="879236384"/>
        <c:scaling>
          <c:orientation val="minMax"/>
          <c:max val="1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879233104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  <c:userShapes r:id="rId5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effectLst>
              <a:outerShdw blurRad="292100" dist="38100" dir="5400000" algn="t" rotWithShape="0">
                <a:prstClr val="black">
                  <a:alpha val="10000"/>
                </a:prstClr>
              </a:outerShdw>
            </a:effectLst>
          </c:spPr>
          <c:dPt>
            <c:idx val="0"/>
            <c:bubble3D val="0"/>
            <c:spPr>
              <a:solidFill>
                <a:schemeClr val="bg1"/>
              </a:solidFill>
              <a:ln>
                <a:noFill/>
              </a:ln>
              <a:effectLst>
                <a:outerShdw blurRad="292100" dist="38100" dir="5400000" algn="t" rotWithShape="0">
                  <a:prstClr val="black">
                    <a:alpha val="1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9D1F-432A-8639-9ABDCF5DF239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292100" dist="38100" dir="5400000" algn="t" rotWithShape="0">
                  <a:prstClr val="black">
                    <a:alpha val="1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9D1F-432A-8639-9ABDCF5DF239}"/>
              </c:ext>
            </c:extLst>
          </c:dPt>
          <c:dPt>
            <c:idx val="2"/>
            <c:bubble3D val="0"/>
            <c:spPr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94000">
                    <a:schemeClr val="accent1">
                      <a:lumMod val="60000"/>
                      <a:lumOff val="40000"/>
                    </a:schemeClr>
                  </a:gs>
                </a:gsLst>
                <a:lin ang="16200000" scaled="1"/>
              </a:gradFill>
              <a:ln>
                <a:noFill/>
              </a:ln>
              <a:effectLst>
                <a:outerShdw blurRad="292100" dist="38100" dir="5400000" algn="t" rotWithShape="0">
                  <a:prstClr val="black">
                    <a:alpha val="1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9D1F-432A-8639-9ABDCF5DF239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92100" dist="38100" dir="5400000" algn="t" rotWithShape="0">
                  <a:prstClr val="black">
                    <a:alpha val="1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9D1F-432A-8639-9ABDCF5DF239}"/>
              </c:ext>
            </c:extLst>
          </c:dPt>
          <c:dLbls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9D1F-432A-8639-9ABDCF5DF239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7-9D1F-432A-8639-9ABDCF5DF23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项目1</c:v>
                </c:pt>
                <c:pt idx="1">
                  <c:v>项目2</c:v>
                </c:pt>
                <c:pt idx="2">
                  <c:v>项目3</c:v>
                </c:pt>
                <c:pt idx="3">
                  <c:v>项目4</c:v>
                </c:pt>
              </c:strCache>
            </c:strRef>
          </c:cat>
          <c:val>
            <c:numRef>
              <c:f>Sheet1!$B$2:$B$5</c:f>
              <c:numCache>
                <c:formatCode>0.00%</c:formatCode>
                <c:ptCount val="4"/>
                <c:pt idx="0">
                  <c:v>0.23530000000000001</c:v>
                </c:pt>
                <c:pt idx="1">
                  <c:v>0.1176</c:v>
                </c:pt>
                <c:pt idx="2">
                  <c:v>0.17649999999999999</c:v>
                </c:pt>
                <c:pt idx="3">
                  <c:v>0.47060000000000002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D1F-432A-8639-9ABDCF5DF2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4526402559055116"/>
          <c:y val="0.44313057067356243"/>
          <c:w val="0.14379847440944882"/>
          <c:h val="0.2028011686268966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0.44375</cdr:x>
      <cdr:y>0.41562</cdr:y>
    </cdr:from>
    <cdr:to>
      <cdr:x>0.55625</cdr:x>
      <cdr:y>0.58437</cdr:y>
    </cdr:to>
    <cdr:sp macro="" textlink="">
      <cdr:nvSpPr>
        <cdr:cNvPr id="2" name="文本框 1">
          <a:extLst xmlns:a="http://schemas.openxmlformats.org/drawingml/2006/main">
            <a:ext uri="{FF2B5EF4-FFF2-40B4-BE49-F238E27FC236}">
              <a16:creationId xmlns:a16="http://schemas.microsoft.com/office/drawing/2014/main" id="{40DBCF1A-5BEE-4FD2-900C-599EE4BD31F7}"/>
            </a:ext>
          </a:extLst>
        </cdr:cNvPr>
        <cdr:cNvSpPr txBox="1"/>
      </cdr:nvSpPr>
      <cdr:spPr>
        <a:xfrm xmlns:a="http://schemas.openxmlformats.org/drawingml/2006/main">
          <a:off x="3606800" y="2252133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zh-CN" altLang="en-US" sz="110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F91BE54D-FA70-4333-B2AC-7AC0384ABBB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4EE5AD3-2A29-4105-BB81-EF1D89AE63C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131E35-7F9D-40AD-93F4-D55CDBC57890}" type="datetimeFigureOut">
              <a:rPr lang="zh-CN" altLang="en-US" smtClean="0"/>
              <a:t>2022/1/10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F8AE007-7B83-43D8-A389-64D678716BF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7D5F35D-8BBB-45FF-8EF8-1DEAD87678F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60C753-8BDE-47CC-BE0E-897651F769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6657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0BC408-60FF-4729-9176-10062B5BA37C}" type="datetimeFigureOut">
              <a:rPr lang="zh-CN" altLang="en-US" smtClean="0"/>
              <a:t>2022/1/10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45BC52-AE9E-420B-BD1B-4D7FC8853D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7192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45BC52-AE9E-420B-BD1B-4D7FC8853D0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7822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45BC52-AE9E-420B-BD1B-4D7FC8853D0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017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45BC52-AE9E-420B-BD1B-4D7FC8853D0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6009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8B17926-9FD1-44FA-A3E8-D34EB2AF3E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379C7F8-6266-4840-BDA7-F125D9C320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D4A2B91-BA28-4508-9F69-2F37AC0E5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5C692-3D69-4602-B508-689D2F18730B}" type="datetimeFigureOut">
              <a:rPr lang="zh-CN" altLang="en-US" smtClean="0"/>
              <a:t>2022/1/10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56CA57D-108A-44CE-9516-0270391B95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E9970E6-881D-424E-8667-3F7878720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5469B-BA38-41F9-BE49-0354EF6E10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847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76982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A0AEDCD-E407-4116-B3A8-DB3F4A501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5C692-3D69-4602-B508-689D2F18730B}" type="datetimeFigureOut">
              <a:rPr lang="zh-CN" altLang="en-US" smtClean="0"/>
              <a:t>2022/1/10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6A5F385-CB6E-48C6-AB01-0BD93458B4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98FFB6C-4587-4F7D-8E0A-E98AC7230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C5469B-BA38-41F9-BE49-0354EF6E10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733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1459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>
            <a:extLst>
              <a:ext uri="{FF2B5EF4-FFF2-40B4-BE49-F238E27FC236}">
                <a16:creationId xmlns:a16="http://schemas.microsoft.com/office/drawing/2014/main" id="{835CB676-CA83-4E34-B01E-EE0BAEFE8530}"/>
              </a:ext>
            </a:extLst>
          </p:cNvPr>
          <p:cNvSpPr/>
          <p:nvPr userDrawn="1"/>
        </p:nvSpPr>
        <p:spPr>
          <a:xfrm>
            <a:off x="-2874892" y="-2847199"/>
            <a:ext cx="10780909" cy="10780909"/>
          </a:xfrm>
          <a:prstGeom prst="ellipse">
            <a:avLst/>
          </a:prstGeom>
          <a:solidFill>
            <a:srgbClr val="69CCDC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FC32A01-B403-42C1-9469-A5AF7DEE0C1A}"/>
              </a:ext>
            </a:extLst>
          </p:cNvPr>
          <p:cNvGrpSpPr/>
          <p:nvPr userDrawn="1"/>
        </p:nvGrpSpPr>
        <p:grpSpPr>
          <a:xfrm>
            <a:off x="9369060" y="4075893"/>
            <a:ext cx="5086512" cy="5086512"/>
            <a:chOff x="9411685" y="-2190921"/>
            <a:chExt cx="5086512" cy="5086512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86FDEE1E-9BE9-4C62-899B-4B15738F334F}"/>
                </a:ext>
              </a:extLst>
            </p:cNvPr>
            <p:cNvSpPr/>
            <p:nvPr/>
          </p:nvSpPr>
          <p:spPr>
            <a:xfrm>
              <a:off x="9411685" y="-2190921"/>
              <a:ext cx="5086512" cy="508651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C6176A75-128C-42DD-A158-2CB3C530EC02}"/>
                </a:ext>
              </a:extLst>
            </p:cNvPr>
            <p:cNvSpPr/>
            <p:nvPr/>
          </p:nvSpPr>
          <p:spPr>
            <a:xfrm>
              <a:off x="10253141" y="-1349465"/>
              <a:ext cx="3403600" cy="3403600"/>
            </a:xfrm>
            <a:prstGeom prst="ellipse">
              <a:avLst/>
            </a:prstGeom>
            <a:gradFill flip="none" rotWithShape="1">
              <a:gsLst>
                <a:gs pos="5000">
                  <a:schemeClr val="accent1"/>
                </a:gs>
                <a:gs pos="100000">
                  <a:schemeClr val="accent2"/>
                </a:gs>
              </a:gsLst>
              <a:lin ang="81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048225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>
            <a:extLst>
              <a:ext uri="{FF2B5EF4-FFF2-40B4-BE49-F238E27FC236}">
                <a16:creationId xmlns:a16="http://schemas.microsoft.com/office/drawing/2014/main" id="{835CB676-CA83-4E34-B01E-EE0BAEFE8530}"/>
              </a:ext>
            </a:extLst>
          </p:cNvPr>
          <p:cNvSpPr/>
          <p:nvPr userDrawn="1"/>
        </p:nvSpPr>
        <p:spPr>
          <a:xfrm>
            <a:off x="5257431" y="-2847199"/>
            <a:ext cx="10780909" cy="10780909"/>
          </a:xfrm>
          <a:prstGeom prst="ellipse">
            <a:avLst/>
          </a:prstGeom>
          <a:solidFill>
            <a:srgbClr val="69CCDC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2F1251C-8006-44C3-BD42-E7D91BB13E22}"/>
              </a:ext>
            </a:extLst>
          </p:cNvPr>
          <p:cNvGrpSpPr/>
          <p:nvPr userDrawn="1"/>
        </p:nvGrpSpPr>
        <p:grpSpPr>
          <a:xfrm>
            <a:off x="-2543256" y="4314744"/>
            <a:ext cx="5086512" cy="5086512"/>
            <a:chOff x="-2543256" y="4314744"/>
            <a:chExt cx="5086512" cy="5086512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7B4AE3FB-C54C-4CD3-A95D-D97B0E1ADA03}"/>
                </a:ext>
              </a:extLst>
            </p:cNvPr>
            <p:cNvSpPr/>
            <p:nvPr/>
          </p:nvSpPr>
          <p:spPr>
            <a:xfrm>
              <a:off x="-2543256" y="4314744"/>
              <a:ext cx="5086512" cy="508651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C51D591E-A6CC-477C-B7E9-14724780AD7E}"/>
                </a:ext>
              </a:extLst>
            </p:cNvPr>
            <p:cNvSpPr/>
            <p:nvPr/>
          </p:nvSpPr>
          <p:spPr>
            <a:xfrm>
              <a:off x="-1701800" y="5156200"/>
              <a:ext cx="3403600" cy="3403600"/>
            </a:xfrm>
            <a:prstGeom prst="ellipse">
              <a:avLst/>
            </a:prstGeom>
            <a:gradFill flip="none" rotWithShape="1">
              <a:gsLst>
                <a:gs pos="5000">
                  <a:schemeClr val="accent1"/>
                </a:gs>
                <a:gs pos="100000">
                  <a:schemeClr val="accent2"/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40695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D755A0B-DE47-44EC-8B4C-E9C8F95A2500}"/>
              </a:ext>
            </a:extLst>
          </p:cNvPr>
          <p:cNvGrpSpPr/>
          <p:nvPr userDrawn="1"/>
        </p:nvGrpSpPr>
        <p:grpSpPr>
          <a:xfrm>
            <a:off x="-2543256" y="4314744"/>
            <a:ext cx="5086512" cy="5086512"/>
            <a:chOff x="-2543256" y="4314744"/>
            <a:chExt cx="5086512" cy="5086512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0CFBC398-AFEC-4543-9D69-D3BD73915D40}"/>
                </a:ext>
              </a:extLst>
            </p:cNvPr>
            <p:cNvSpPr/>
            <p:nvPr/>
          </p:nvSpPr>
          <p:spPr>
            <a:xfrm>
              <a:off x="-2543256" y="4314744"/>
              <a:ext cx="5086512" cy="508651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9AC54C4F-8CB4-4E14-8451-ED9865802076}"/>
                </a:ext>
              </a:extLst>
            </p:cNvPr>
            <p:cNvSpPr/>
            <p:nvPr/>
          </p:nvSpPr>
          <p:spPr>
            <a:xfrm>
              <a:off x="-1701800" y="5156200"/>
              <a:ext cx="3403600" cy="3403600"/>
            </a:xfrm>
            <a:prstGeom prst="ellipse">
              <a:avLst/>
            </a:prstGeom>
            <a:gradFill flip="none" rotWithShape="1">
              <a:gsLst>
                <a:gs pos="5000">
                  <a:schemeClr val="accent1"/>
                </a:gs>
                <a:gs pos="100000">
                  <a:schemeClr val="accent2"/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92895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217DFF8-F29D-4818-AF28-6EE25716A376}"/>
              </a:ext>
            </a:extLst>
          </p:cNvPr>
          <p:cNvGrpSpPr/>
          <p:nvPr userDrawn="1"/>
        </p:nvGrpSpPr>
        <p:grpSpPr>
          <a:xfrm>
            <a:off x="10212949" y="-3418745"/>
            <a:ext cx="5086512" cy="5086512"/>
            <a:chOff x="9411685" y="-2190921"/>
            <a:chExt cx="5086512" cy="5086512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55021C6F-C2F9-4A08-AD37-01C93CA77E64}"/>
                </a:ext>
              </a:extLst>
            </p:cNvPr>
            <p:cNvSpPr/>
            <p:nvPr/>
          </p:nvSpPr>
          <p:spPr>
            <a:xfrm>
              <a:off x="9411685" y="-2190921"/>
              <a:ext cx="5086512" cy="508651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4BE3C422-D1E0-4C04-8938-DD2FE1AB03D0}"/>
                </a:ext>
              </a:extLst>
            </p:cNvPr>
            <p:cNvSpPr/>
            <p:nvPr/>
          </p:nvSpPr>
          <p:spPr>
            <a:xfrm>
              <a:off x="10253141" y="-1349465"/>
              <a:ext cx="3403600" cy="3403600"/>
            </a:xfrm>
            <a:prstGeom prst="ellipse">
              <a:avLst/>
            </a:prstGeom>
            <a:gradFill flip="none" rotWithShape="1">
              <a:gsLst>
                <a:gs pos="5000">
                  <a:schemeClr val="accent1"/>
                </a:gs>
                <a:gs pos="100000">
                  <a:schemeClr val="accent2"/>
                </a:gs>
              </a:gsLst>
              <a:lin ang="81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365088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217DFF8-F29D-4818-AF28-6EE25716A376}"/>
              </a:ext>
            </a:extLst>
          </p:cNvPr>
          <p:cNvGrpSpPr/>
          <p:nvPr userDrawn="1"/>
        </p:nvGrpSpPr>
        <p:grpSpPr>
          <a:xfrm>
            <a:off x="10212949" y="4032643"/>
            <a:ext cx="5086512" cy="5086512"/>
            <a:chOff x="9411685" y="-2190921"/>
            <a:chExt cx="5086512" cy="5086512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55021C6F-C2F9-4A08-AD37-01C93CA77E64}"/>
                </a:ext>
              </a:extLst>
            </p:cNvPr>
            <p:cNvSpPr/>
            <p:nvPr/>
          </p:nvSpPr>
          <p:spPr>
            <a:xfrm>
              <a:off x="9411685" y="-2190921"/>
              <a:ext cx="5086512" cy="508651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4BE3C422-D1E0-4C04-8938-DD2FE1AB03D0}"/>
                </a:ext>
              </a:extLst>
            </p:cNvPr>
            <p:cNvSpPr/>
            <p:nvPr/>
          </p:nvSpPr>
          <p:spPr>
            <a:xfrm>
              <a:off x="10253141" y="-1349465"/>
              <a:ext cx="3403600" cy="3403600"/>
            </a:xfrm>
            <a:prstGeom prst="ellipse">
              <a:avLst/>
            </a:prstGeom>
            <a:gradFill flip="none" rotWithShape="1">
              <a:gsLst>
                <a:gs pos="5000">
                  <a:schemeClr val="accent1"/>
                </a:gs>
                <a:gs pos="100000">
                  <a:schemeClr val="accent2"/>
                </a:gs>
              </a:gsLst>
              <a:lin ang="81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344536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15B07161-1CA6-4D12-8003-BD5803CE47A5}"/>
              </a:ext>
            </a:extLst>
          </p:cNvPr>
          <p:cNvGrpSpPr/>
          <p:nvPr userDrawn="1"/>
        </p:nvGrpSpPr>
        <p:grpSpPr>
          <a:xfrm rot="16200000">
            <a:off x="730694" y="-4917332"/>
            <a:ext cx="12351888" cy="16692664"/>
            <a:chOff x="0" y="-292100"/>
            <a:chExt cx="12351888" cy="7442200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F79C05AB-E8B7-45E3-A002-7F675A5C25F6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8E546D0B-1874-4BEE-A58A-AB9CB209D24B}"/>
                </a:ext>
              </a:extLst>
            </p:cNvPr>
            <p:cNvCxnSpPr>
              <a:cxnSpLocks/>
            </p:cNvCxnSpPr>
            <p:nvPr/>
          </p:nvCxnSpPr>
          <p:spPr>
            <a:xfrm>
              <a:off x="514662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B0AB2DBE-8078-4162-A232-DCA06E64FD61}"/>
                </a:ext>
              </a:extLst>
            </p:cNvPr>
            <p:cNvCxnSpPr>
              <a:cxnSpLocks/>
            </p:cNvCxnSpPr>
            <p:nvPr/>
          </p:nvCxnSpPr>
          <p:spPr>
            <a:xfrm>
              <a:off x="1029324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2EE64F26-3EB9-448B-B141-F7182D8C272F}"/>
                </a:ext>
              </a:extLst>
            </p:cNvPr>
            <p:cNvCxnSpPr>
              <a:cxnSpLocks/>
            </p:cNvCxnSpPr>
            <p:nvPr/>
          </p:nvCxnSpPr>
          <p:spPr>
            <a:xfrm>
              <a:off x="1543986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B16CB422-EFBB-4B9D-BE2C-B276B763393D}"/>
                </a:ext>
              </a:extLst>
            </p:cNvPr>
            <p:cNvCxnSpPr>
              <a:cxnSpLocks/>
            </p:cNvCxnSpPr>
            <p:nvPr/>
          </p:nvCxnSpPr>
          <p:spPr>
            <a:xfrm>
              <a:off x="2058648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FF83159C-C0A5-44EF-B921-D6C5151AAD16}"/>
                </a:ext>
              </a:extLst>
            </p:cNvPr>
            <p:cNvCxnSpPr>
              <a:cxnSpLocks/>
            </p:cNvCxnSpPr>
            <p:nvPr/>
          </p:nvCxnSpPr>
          <p:spPr>
            <a:xfrm>
              <a:off x="2573310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1128131A-1C72-4D1C-A8A3-FEFA7F6C3EE1}"/>
                </a:ext>
              </a:extLst>
            </p:cNvPr>
            <p:cNvCxnSpPr>
              <a:cxnSpLocks/>
            </p:cNvCxnSpPr>
            <p:nvPr/>
          </p:nvCxnSpPr>
          <p:spPr>
            <a:xfrm>
              <a:off x="3087972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C0301852-3E81-486C-AF6E-4CBA95739A5F}"/>
                </a:ext>
              </a:extLst>
            </p:cNvPr>
            <p:cNvCxnSpPr>
              <a:cxnSpLocks/>
            </p:cNvCxnSpPr>
            <p:nvPr/>
          </p:nvCxnSpPr>
          <p:spPr>
            <a:xfrm>
              <a:off x="3602634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42806D86-2650-4094-8D3E-215F71371109}"/>
                </a:ext>
              </a:extLst>
            </p:cNvPr>
            <p:cNvCxnSpPr>
              <a:cxnSpLocks/>
            </p:cNvCxnSpPr>
            <p:nvPr/>
          </p:nvCxnSpPr>
          <p:spPr>
            <a:xfrm>
              <a:off x="4117296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5B14D8B0-D9B4-4E82-A57A-6B80C348B7A6}"/>
                </a:ext>
              </a:extLst>
            </p:cNvPr>
            <p:cNvCxnSpPr>
              <a:cxnSpLocks/>
            </p:cNvCxnSpPr>
            <p:nvPr/>
          </p:nvCxnSpPr>
          <p:spPr>
            <a:xfrm>
              <a:off x="4631958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8B65B3DB-4D0B-43C2-9575-EB01660E1556}"/>
                </a:ext>
              </a:extLst>
            </p:cNvPr>
            <p:cNvCxnSpPr>
              <a:cxnSpLocks/>
            </p:cNvCxnSpPr>
            <p:nvPr/>
          </p:nvCxnSpPr>
          <p:spPr>
            <a:xfrm>
              <a:off x="5146620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7A4ECEB5-FC7B-4C37-8776-2DA89649B1FE}"/>
                </a:ext>
              </a:extLst>
            </p:cNvPr>
            <p:cNvCxnSpPr>
              <a:cxnSpLocks/>
            </p:cNvCxnSpPr>
            <p:nvPr/>
          </p:nvCxnSpPr>
          <p:spPr>
            <a:xfrm>
              <a:off x="5661282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DB340B07-BB7E-48F8-A77B-5B06CE948D02}"/>
                </a:ext>
              </a:extLst>
            </p:cNvPr>
            <p:cNvCxnSpPr>
              <a:cxnSpLocks/>
            </p:cNvCxnSpPr>
            <p:nvPr/>
          </p:nvCxnSpPr>
          <p:spPr>
            <a:xfrm>
              <a:off x="6175944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4DE643C4-555E-435F-B4F0-145079BA451A}"/>
                </a:ext>
              </a:extLst>
            </p:cNvPr>
            <p:cNvCxnSpPr>
              <a:cxnSpLocks/>
            </p:cNvCxnSpPr>
            <p:nvPr/>
          </p:nvCxnSpPr>
          <p:spPr>
            <a:xfrm>
              <a:off x="6690606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4A143F56-E38D-43E9-BD96-C057B54D175C}"/>
                </a:ext>
              </a:extLst>
            </p:cNvPr>
            <p:cNvCxnSpPr>
              <a:cxnSpLocks/>
            </p:cNvCxnSpPr>
            <p:nvPr/>
          </p:nvCxnSpPr>
          <p:spPr>
            <a:xfrm>
              <a:off x="7205268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400DB7D0-E531-4EB7-8C66-B1F681FC8C43}"/>
                </a:ext>
              </a:extLst>
            </p:cNvPr>
            <p:cNvCxnSpPr>
              <a:cxnSpLocks/>
            </p:cNvCxnSpPr>
            <p:nvPr/>
          </p:nvCxnSpPr>
          <p:spPr>
            <a:xfrm>
              <a:off x="7719930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64E02ADA-54EC-429C-B729-3AFB457C461E}"/>
                </a:ext>
              </a:extLst>
            </p:cNvPr>
            <p:cNvCxnSpPr>
              <a:cxnSpLocks/>
            </p:cNvCxnSpPr>
            <p:nvPr/>
          </p:nvCxnSpPr>
          <p:spPr>
            <a:xfrm>
              <a:off x="8234592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E87E8176-593D-4666-B802-F0900C9CC499}"/>
                </a:ext>
              </a:extLst>
            </p:cNvPr>
            <p:cNvCxnSpPr>
              <a:cxnSpLocks/>
            </p:cNvCxnSpPr>
            <p:nvPr/>
          </p:nvCxnSpPr>
          <p:spPr>
            <a:xfrm>
              <a:off x="8749254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BCA97307-F859-4577-A532-8447C3B666ED}"/>
                </a:ext>
              </a:extLst>
            </p:cNvPr>
            <p:cNvCxnSpPr>
              <a:cxnSpLocks/>
            </p:cNvCxnSpPr>
            <p:nvPr/>
          </p:nvCxnSpPr>
          <p:spPr>
            <a:xfrm>
              <a:off x="9263916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7C93A975-DEC2-4C67-B810-313C4CCC7BCE}"/>
                </a:ext>
              </a:extLst>
            </p:cNvPr>
            <p:cNvCxnSpPr>
              <a:cxnSpLocks/>
            </p:cNvCxnSpPr>
            <p:nvPr/>
          </p:nvCxnSpPr>
          <p:spPr>
            <a:xfrm>
              <a:off x="9778578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8C26FD0E-8333-41D1-851C-FC705170AB50}"/>
                </a:ext>
              </a:extLst>
            </p:cNvPr>
            <p:cNvCxnSpPr>
              <a:cxnSpLocks/>
            </p:cNvCxnSpPr>
            <p:nvPr/>
          </p:nvCxnSpPr>
          <p:spPr>
            <a:xfrm>
              <a:off x="10293240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F9A6CB65-00A8-4C47-84BA-2A370D63C1C3}"/>
                </a:ext>
              </a:extLst>
            </p:cNvPr>
            <p:cNvCxnSpPr>
              <a:cxnSpLocks/>
            </p:cNvCxnSpPr>
            <p:nvPr/>
          </p:nvCxnSpPr>
          <p:spPr>
            <a:xfrm>
              <a:off x="10807902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704DFCD2-AB35-46D6-9443-C7E2C064DC1C}"/>
                </a:ext>
              </a:extLst>
            </p:cNvPr>
            <p:cNvCxnSpPr>
              <a:cxnSpLocks/>
            </p:cNvCxnSpPr>
            <p:nvPr/>
          </p:nvCxnSpPr>
          <p:spPr>
            <a:xfrm>
              <a:off x="11322564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361FAEE7-51D0-4CBE-A965-333730AD09E8}"/>
                </a:ext>
              </a:extLst>
            </p:cNvPr>
            <p:cNvCxnSpPr>
              <a:cxnSpLocks/>
            </p:cNvCxnSpPr>
            <p:nvPr/>
          </p:nvCxnSpPr>
          <p:spPr>
            <a:xfrm>
              <a:off x="11837226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6C47656B-26A1-4597-A9F3-9C10359A620E}"/>
                </a:ext>
              </a:extLst>
            </p:cNvPr>
            <p:cNvCxnSpPr>
              <a:cxnSpLocks/>
            </p:cNvCxnSpPr>
            <p:nvPr/>
          </p:nvCxnSpPr>
          <p:spPr>
            <a:xfrm>
              <a:off x="12351888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583286D7-3C8C-4022-8D5F-BA13C15614CB}"/>
              </a:ext>
            </a:extLst>
          </p:cNvPr>
          <p:cNvGrpSpPr/>
          <p:nvPr userDrawn="1"/>
        </p:nvGrpSpPr>
        <p:grpSpPr>
          <a:xfrm>
            <a:off x="0" y="-292100"/>
            <a:ext cx="12351888" cy="7442200"/>
            <a:chOff x="0" y="-292100"/>
            <a:chExt cx="12351888" cy="7442200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101A78D8-F72C-4C94-8128-57D417A9CD49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E5EAC3A7-888D-480F-A90A-7508E422E819}"/>
                </a:ext>
              </a:extLst>
            </p:cNvPr>
            <p:cNvCxnSpPr>
              <a:cxnSpLocks/>
            </p:cNvCxnSpPr>
            <p:nvPr/>
          </p:nvCxnSpPr>
          <p:spPr>
            <a:xfrm>
              <a:off x="514662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AFA491DF-DB9F-44ED-BCD7-C1CA9C6150F0}"/>
                </a:ext>
              </a:extLst>
            </p:cNvPr>
            <p:cNvCxnSpPr>
              <a:cxnSpLocks/>
            </p:cNvCxnSpPr>
            <p:nvPr/>
          </p:nvCxnSpPr>
          <p:spPr>
            <a:xfrm>
              <a:off x="1029324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623BDCE3-8C02-49D7-AEBD-5E2F6CCBB779}"/>
                </a:ext>
              </a:extLst>
            </p:cNvPr>
            <p:cNvCxnSpPr>
              <a:cxnSpLocks/>
            </p:cNvCxnSpPr>
            <p:nvPr/>
          </p:nvCxnSpPr>
          <p:spPr>
            <a:xfrm>
              <a:off x="1543986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742368F0-A11E-405B-A964-FAB55F6051DB}"/>
                </a:ext>
              </a:extLst>
            </p:cNvPr>
            <p:cNvCxnSpPr>
              <a:cxnSpLocks/>
            </p:cNvCxnSpPr>
            <p:nvPr/>
          </p:nvCxnSpPr>
          <p:spPr>
            <a:xfrm>
              <a:off x="2058648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9BFA3C87-6835-4F4C-BD56-CE47B4438583}"/>
                </a:ext>
              </a:extLst>
            </p:cNvPr>
            <p:cNvCxnSpPr>
              <a:cxnSpLocks/>
            </p:cNvCxnSpPr>
            <p:nvPr/>
          </p:nvCxnSpPr>
          <p:spPr>
            <a:xfrm>
              <a:off x="2573310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5685B0AE-BCF0-47D9-B031-1664CCA17F81}"/>
                </a:ext>
              </a:extLst>
            </p:cNvPr>
            <p:cNvCxnSpPr>
              <a:cxnSpLocks/>
            </p:cNvCxnSpPr>
            <p:nvPr/>
          </p:nvCxnSpPr>
          <p:spPr>
            <a:xfrm>
              <a:off x="3087972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A3B33B90-F3E5-45FB-ABC5-E65E5CFEFF48}"/>
                </a:ext>
              </a:extLst>
            </p:cNvPr>
            <p:cNvCxnSpPr>
              <a:cxnSpLocks/>
            </p:cNvCxnSpPr>
            <p:nvPr/>
          </p:nvCxnSpPr>
          <p:spPr>
            <a:xfrm>
              <a:off x="3602634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B8C450D1-E546-4F7D-AECF-B6C399890253}"/>
                </a:ext>
              </a:extLst>
            </p:cNvPr>
            <p:cNvCxnSpPr>
              <a:cxnSpLocks/>
            </p:cNvCxnSpPr>
            <p:nvPr/>
          </p:nvCxnSpPr>
          <p:spPr>
            <a:xfrm>
              <a:off x="4117296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1BB40C88-605A-451C-94E9-EC4BD0BA8B21}"/>
                </a:ext>
              </a:extLst>
            </p:cNvPr>
            <p:cNvCxnSpPr>
              <a:cxnSpLocks/>
            </p:cNvCxnSpPr>
            <p:nvPr/>
          </p:nvCxnSpPr>
          <p:spPr>
            <a:xfrm>
              <a:off x="4631958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6DEDF561-FE40-47D3-82CA-18724FEBEA0C}"/>
                </a:ext>
              </a:extLst>
            </p:cNvPr>
            <p:cNvCxnSpPr>
              <a:cxnSpLocks/>
            </p:cNvCxnSpPr>
            <p:nvPr/>
          </p:nvCxnSpPr>
          <p:spPr>
            <a:xfrm>
              <a:off x="5146620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C8F82B56-1506-42B5-A27A-4EA555D9FA3D}"/>
                </a:ext>
              </a:extLst>
            </p:cNvPr>
            <p:cNvCxnSpPr>
              <a:cxnSpLocks/>
            </p:cNvCxnSpPr>
            <p:nvPr/>
          </p:nvCxnSpPr>
          <p:spPr>
            <a:xfrm>
              <a:off x="5661282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0CFB6BA3-4727-4B38-A321-46B4C1B4D1C0}"/>
                </a:ext>
              </a:extLst>
            </p:cNvPr>
            <p:cNvCxnSpPr>
              <a:cxnSpLocks/>
            </p:cNvCxnSpPr>
            <p:nvPr/>
          </p:nvCxnSpPr>
          <p:spPr>
            <a:xfrm>
              <a:off x="6175944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9586F4FE-2F73-4848-A946-D30E0C02566F}"/>
                </a:ext>
              </a:extLst>
            </p:cNvPr>
            <p:cNvCxnSpPr>
              <a:cxnSpLocks/>
            </p:cNvCxnSpPr>
            <p:nvPr/>
          </p:nvCxnSpPr>
          <p:spPr>
            <a:xfrm>
              <a:off x="6690606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4E7017F8-AB72-434C-A401-8C0D42ED6127}"/>
                </a:ext>
              </a:extLst>
            </p:cNvPr>
            <p:cNvCxnSpPr>
              <a:cxnSpLocks/>
            </p:cNvCxnSpPr>
            <p:nvPr/>
          </p:nvCxnSpPr>
          <p:spPr>
            <a:xfrm>
              <a:off x="7205268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62BD9432-D6B5-4C77-9A32-6A8D1AEECC90}"/>
                </a:ext>
              </a:extLst>
            </p:cNvPr>
            <p:cNvCxnSpPr>
              <a:cxnSpLocks/>
            </p:cNvCxnSpPr>
            <p:nvPr/>
          </p:nvCxnSpPr>
          <p:spPr>
            <a:xfrm>
              <a:off x="7719930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F9943483-62AD-48E1-9931-6E9B7E0A8E1E}"/>
                </a:ext>
              </a:extLst>
            </p:cNvPr>
            <p:cNvCxnSpPr>
              <a:cxnSpLocks/>
            </p:cNvCxnSpPr>
            <p:nvPr/>
          </p:nvCxnSpPr>
          <p:spPr>
            <a:xfrm>
              <a:off x="8234592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F7C0967D-395C-4AD7-B3C7-0A75A78C4424}"/>
                </a:ext>
              </a:extLst>
            </p:cNvPr>
            <p:cNvCxnSpPr>
              <a:cxnSpLocks/>
            </p:cNvCxnSpPr>
            <p:nvPr/>
          </p:nvCxnSpPr>
          <p:spPr>
            <a:xfrm>
              <a:off x="8749254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D15C102B-2E5A-4C68-A706-6659FB4BC012}"/>
                </a:ext>
              </a:extLst>
            </p:cNvPr>
            <p:cNvCxnSpPr>
              <a:cxnSpLocks/>
            </p:cNvCxnSpPr>
            <p:nvPr/>
          </p:nvCxnSpPr>
          <p:spPr>
            <a:xfrm>
              <a:off x="9263916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3D1DAB12-2F9A-4207-8DF9-67F10D78B3DD}"/>
                </a:ext>
              </a:extLst>
            </p:cNvPr>
            <p:cNvCxnSpPr>
              <a:cxnSpLocks/>
            </p:cNvCxnSpPr>
            <p:nvPr/>
          </p:nvCxnSpPr>
          <p:spPr>
            <a:xfrm>
              <a:off x="9778578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820DE4B1-CD0A-45BB-9CB5-3BE6E72FF6C7}"/>
                </a:ext>
              </a:extLst>
            </p:cNvPr>
            <p:cNvCxnSpPr>
              <a:cxnSpLocks/>
            </p:cNvCxnSpPr>
            <p:nvPr/>
          </p:nvCxnSpPr>
          <p:spPr>
            <a:xfrm>
              <a:off x="10293240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35940ED4-0A6B-4A39-B9BB-26AEC7978710}"/>
                </a:ext>
              </a:extLst>
            </p:cNvPr>
            <p:cNvCxnSpPr>
              <a:cxnSpLocks/>
            </p:cNvCxnSpPr>
            <p:nvPr/>
          </p:nvCxnSpPr>
          <p:spPr>
            <a:xfrm>
              <a:off x="10807902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2268BB8A-D497-4423-AB83-8537741258A3}"/>
                </a:ext>
              </a:extLst>
            </p:cNvPr>
            <p:cNvCxnSpPr>
              <a:cxnSpLocks/>
            </p:cNvCxnSpPr>
            <p:nvPr/>
          </p:nvCxnSpPr>
          <p:spPr>
            <a:xfrm>
              <a:off x="11322564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F5FE5105-AC24-4E11-8519-6F15DAEEE59A}"/>
                </a:ext>
              </a:extLst>
            </p:cNvPr>
            <p:cNvCxnSpPr>
              <a:cxnSpLocks/>
            </p:cNvCxnSpPr>
            <p:nvPr/>
          </p:nvCxnSpPr>
          <p:spPr>
            <a:xfrm>
              <a:off x="11837226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F63CFE53-B2C6-42B7-AE6D-5F82AA43FEE6}"/>
                </a:ext>
              </a:extLst>
            </p:cNvPr>
            <p:cNvCxnSpPr>
              <a:cxnSpLocks/>
            </p:cNvCxnSpPr>
            <p:nvPr/>
          </p:nvCxnSpPr>
          <p:spPr>
            <a:xfrm>
              <a:off x="12351888" y="-292100"/>
              <a:ext cx="0" cy="7442200"/>
            </a:xfrm>
            <a:prstGeom prst="line">
              <a:avLst/>
            </a:prstGeom>
            <a:ln>
              <a:solidFill>
                <a:schemeClr val="bg1">
                  <a:lumMod val="9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41079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7B050A5-0BFA-4D33-91B6-30E14ACCFD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4686B5C-6CE5-44E8-A05F-E4BCBE0D89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E0BF14-8A3B-49C7-90AB-368401E97A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A5C692-3D69-4602-B508-689D2F18730B}" type="datetimeFigureOut">
              <a:rPr lang="zh-CN" altLang="en-US" smtClean="0"/>
              <a:t>2022/1/10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770A715-B46C-4713-A674-7B7D021D11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9E3A44F-6C1A-4076-B789-C6749B8F90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C5469B-BA38-41F9-BE49-0354EF6E10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07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60" r:id="rId3"/>
    <p:sldLayoutId id="2147483661" r:id="rId4"/>
    <p:sldLayoutId id="2147483664" r:id="rId5"/>
    <p:sldLayoutId id="2147483662" r:id="rId6"/>
    <p:sldLayoutId id="2147483663" r:id="rId7"/>
    <p:sldLayoutId id="2147483665" r:id="rId8"/>
    <p:sldLayoutId id="2147483666" r:id="rId9"/>
    <p:sldLayoutId id="2147483667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7.jpeg"/><Relationship Id="rId4" Type="http://schemas.openxmlformats.org/officeDocument/2006/relationships/image" Target="../media/image26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493DB754-2BF5-4D5A-9841-D4E8BF149B8C}"/>
              </a:ext>
            </a:extLst>
          </p:cNvPr>
          <p:cNvSpPr/>
          <p:nvPr/>
        </p:nvSpPr>
        <p:spPr>
          <a:xfrm>
            <a:off x="0" y="0"/>
            <a:ext cx="7906018" cy="6858000"/>
          </a:xfrm>
          <a:custGeom>
            <a:avLst/>
            <a:gdLst>
              <a:gd name="connsiteX0" fmla="*/ 0 w 7906018"/>
              <a:gd name="connsiteY0" fmla="*/ 0 h 6858000"/>
              <a:gd name="connsiteX1" fmla="*/ 7268815 w 7906018"/>
              <a:gd name="connsiteY1" fmla="*/ 0 h 6858000"/>
              <a:gd name="connsiteX2" fmla="*/ 7374461 w 7906018"/>
              <a:gd name="connsiteY2" fmla="*/ 206271 h 6858000"/>
              <a:gd name="connsiteX3" fmla="*/ 7906018 w 7906018"/>
              <a:gd name="connsiteY3" fmla="*/ 2543256 h 6858000"/>
              <a:gd name="connsiteX4" fmla="*/ 5944393 w 7906018"/>
              <a:gd name="connsiteY4" fmla="*/ 6702793 h 6858000"/>
              <a:gd name="connsiteX5" fmla="*/ 5746890 w 7906018"/>
              <a:gd name="connsiteY5" fmla="*/ 6858000 h 6858000"/>
              <a:gd name="connsiteX6" fmla="*/ 0 w 7906018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906018" h="6858000">
                <a:moveTo>
                  <a:pt x="0" y="0"/>
                </a:moveTo>
                <a:lnTo>
                  <a:pt x="7268815" y="0"/>
                </a:lnTo>
                <a:lnTo>
                  <a:pt x="7374461" y="206271"/>
                </a:lnTo>
                <a:cubicBezTo>
                  <a:pt x="7715115" y="913244"/>
                  <a:pt x="7906018" y="1705956"/>
                  <a:pt x="7906018" y="2543256"/>
                </a:cubicBezTo>
                <a:cubicBezTo>
                  <a:pt x="7906018" y="4217856"/>
                  <a:pt x="7142407" y="5714105"/>
                  <a:pt x="5944393" y="6702793"/>
                </a:cubicBezTo>
                <a:lnTo>
                  <a:pt x="574689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69CCDC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D2FC844-C5B9-430C-BB91-5E5732270933}"/>
              </a:ext>
            </a:extLst>
          </p:cNvPr>
          <p:cNvGrpSpPr/>
          <p:nvPr/>
        </p:nvGrpSpPr>
        <p:grpSpPr>
          <a:xfrm>
            <a:off x="3202700" y="3200832"/>
            <a:ext cx="623841" cy="623841"/>
            <a:chOff x="4452260" y="2189522"/>
            <a:chExt cx="1785937" cy="1785937"/>
          </a:xfrm>
          <a:effectLst>
            <a:outerShdw blurRad="254000" sx="102000" sy="102000" algn="ctr" rotWithShape="0">
              <a:srgbClr val="69CCDC">
                <a:alpha val="30000"/>
              </a:srgbClr>
            </a:outerShdw>
          </a:effectLst>
        </p:grpSpPr>
        <p:sp>
          <p:nvSpPr>
            <p:cNvPr id="11" name="图形 9">
              <a:extLst>
                <a:ext uri="{FF2B5EF4-FFF2-40B4-BE49-F238E27FC236}">
                  <a16:creationId xmlns:a16="http://schemas.microsoft.com/office/drawing/2014/main" id="{C4DB83B9-5973-4408-8814-CB481D419B1A}"/>
                </a:ext>
              </a:extLst>
            </p:cNvPr>
            <p:cNvSpPr/>
            <p:nvPr/>
          </p:nvSpPr>
          <p:spPr>
            <a:xfrm>
              <a:off x="4452260" y="2189522"/>
              <a:ext cx="1785937" cy="1785937"/>
            </a:xfrm>
            <a:custGeom>
              <a:avLst/>
              <a:gdLst>
                <a:gd name="connsiteX0" fmla="*/ 0 w 1785937"/>
                <a:gd name="connsiteY0" fmla="*/ 892969 h 1785937"/>
                <a:gd name="connsiteX1" fmla="*/ 892969 w 1785937"/>
                <a:gd name="connsiteY1" fmla="*/ 1785938 h 1785937"/>
                <a:gd name="connsiteX2" fmla="*/ 1785938 w 1785937"/>
                <a:gd name="connsiteY2" fmla="*/ 892969 h 1785937"/>
                <a:gd name="connsiteX3" fmla="*/ 892969 w 1785937"/>
                <a:gd name="connsiteY3" fmla="*/ 0 h 1785937"/>
                <a:gd name="connsiteX4" fmla="*/ 0 w 1785937"/>
                <a:gd name="connsiteY4" fmla="*/ 892969 h 1785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5937" h="1785937">
                  <a:moveTo>
                    <a:pt x="0" y="892969"/>
                  </a:moveTo>
                  <a:cubicBezTo>
                    <a:pt x="0" y="1386142"/>
                    <a:pt x="399796" y="1785938"/>
                    <a:pt x="892969" y="1785938"/>
                  </a:cubicBezTo>
                  <a:cubicBezTo>
                    <a:pt x="1386142" y="1785938"/>
                    <a:pt x="1785938" y="1386142"/>
                    <a:pt x="1785938" y="892969"/>
                  </a:cubicBezTo>
                  <a:cubicBezTo>
                    <a:pt x="1785938" y="399796"/>
                    <a:pt x="1386142" y="0"/>
                    <a:pt x="892969" y="0"/>
                  </a:cubicBezTo>
                  <a:cubicBezTo>
                    <a:pt x="399796" y="0"/>
                    <a:pt x="0" y="399796"/>
                    <a:pt x="0" y="892969"/>
                  </a:cubicBezTo>
                  <a:close/>
                </a:path>
              </a:pathLst>
            </a:custGeom>
            <a:gradFill flip="none" rotWithShape="1">
              <a:gsLst>
                <a:gs pos="5000">
                  <a:schemeClr val="accent1"/>
                </a:gs>
                <a:gs pos="100000">
                  <a:schemeClr val="accent2"/>
                </a:gs>
              </a:gsLst>
              <a:lin ang="18900000" scaled="1"/>
              <a:tileRect/>
            </a:gra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8986F5F2-F2EC-4694-AE2E-B13FAD8688B8}"/>
                </a:ext>
              </a:extLst>
            </p:cNvPr>
            <p:cNvGrpSpPr/>
            <p:nvPr/>
          </p:nvGrpSpPr>
          <p:grpSpPr>
            <a:xfrm>
              <a:off x="4907674" y="2630053"/>
              <a:ext cx="875109" cy="904875"/>
              <a:chOff x="4907674" y="2630053"/>
              <a:chExt cx="875109" cy="904875"/>
            </a:xfrm>
          </p:grpSpPr>
          <p:sp>
            <p:nvSpPr>
              <p:cNvPr id="12" name="图形 9">
                <a:extLst>
                  <a:ext uri="{FF2B5EF4-FFF2-40B4-BE49-F238E27FC236}">
                    <a16:creationId xmlns:a16="http://schemas.microsoft.com/office/drawing/2014/main" id="{C4DB83B9-5973-4408-8814-CB481D419B1A}"/>
                  </a:ext>
                </a:extLst>
              </p:cNvPr>
              <p:cNvSpPr/>
              <p:nvPr/>
            </p:nvSpPr>
            <p:spPr>
              <a:xfrm>
                <a:off x="4907674" y="2901516"/>
                <a:ext cx="165496" cy="346471"/>
              </a:xfrm>
              <a:custGeom>
                <a:avLst/>
                <a:gdLst>
                  <a:gd name="connsiteX0" fmla="*/ 90488 w 165496"/>
                  <a:gd name="connsiteY0" fmla="*/ 105966 h 346471"/>
                  <a:gd name="connsiteX1" fmla="*/ 70842 w 165496"/>
                  <a:gd name="connsiteY1" fmla="*/ 113705 h 346471"/>
                  <a:gd name="connsiteX2" fmla="*/ 60722 w 165496"/>
                  <a:gd name="connsiteY2" fmla="*/ 132755 h 346471"/>
                  <a:gd name="connsiteX3" fmla="*/ 60722 w 165496"/>
                  <a:gd name="connsiteY3" fmla="*/ 231577 h 346471"/>
                  <a:gd name="connsiteX4" fmla="*/ 90488 w 165496"/>
                  <a:gd name="connsiteY4" fmla="*/ 256580 h 346471"/>
                  <a:gd name="connsiteX5" fmla="*/ 110133 w 165496"/>
                  <a:gd name="connsiteY5" fmla="*/ 248841 h 346471"/>
                  <a:gd name="connsiteX6" fmla="*/ 120253 w 165496"/>
                  <a:gd name="connsiteY6" fmla="*/ 229791 h 346471"/>
                  <a:gd name="connsiteX7" fmla="*/ 120253 w 165496"/>
                  <a:gd name="connsiteY7" fmla="*/ 130969 h 346471"/>
                  <a:gd name="connsiteX8" fmla="*/ 90488 w 165496"/>
                  <a:gd name="connsiteY8" fmla="*/ 105966 h 346471"/>
                  <a:gd name="connsiteX9" fmla="*/ 27384 w 165496"/>
                  <a:gd name="connsiteY9" fmla="*/ 286941 h 346471"/>
                  <a:gd name="connsiteX10" fmla="*/ 25003 w 165496"/>
                  <a:gd name="connsiteY10" fmla="*/ 286941 h 346471"/>
                  <a:gd name="connsiteX11" fmla="*/ 0 w 165496"/>
                  <a:gd name="connsiteY11" fmla="*/ 316706 h 346471"/>
                  <a:gd name="connsiteX12" fmla="*/ 27384 w 165496"/>
                  <a:gd name="connsiteY12" fmla="*/ 346472 h 346471"/>
                  <a:gd name="connsiteX13" fmla="*/ 140494 w 165496"/>
                  <a:gd name="connsiteY13" fmla="*/ 346472 h 346471"/>
                  <a:gd name="connsiteX14" fmla="*/ 165497 w 165496"/>
                  <a:gd name="connsiteY14" fmla="*/ 316706 h 346471"/>
                  <a:gd name="connsiteX15" fmla="*/ 138113 w 165496"/>
                  <a:gd name="connsiteY15" fmla="*/ 286941 h 346471"/>
                  <a:gd name="connsiteX16" fmla="*/ 27384 w 165496"/>
                  <a:gd name="connsiteY16" fmla="*/ 286941 h 346471"/>
                  <a:gd name="connsiteX17" fmla="*/ 27384 w 165496"/>
                  <a:gd name="connsiteY17" fmla="*/ 0 h 346471"/>
                  <a:gd name="connsiteX18" fmla="*/ 25003 w 165496"/>
                  <a:gd name="connsiteY18" fmla="*/ 0 h 346471"/>
                  <a:gd name="connsiteX19" fmla="*/ 0 w 165496"/>
                  <a:gd name="connsiteY19" fmla="*/ 29766 h 346471"/>
                  <a:gd name="connsiteX20" fmla="*/ 27384 w 165496"/>
                  <a:gd name="connsiteY20" fmla="*/ 59531 h 346471"/>
                  <a:gd name="connsiteX21" fmla="*/ 140494 w 165496"/>
                  <a:gd name="connsiteY21" fmla="*/ 59531 h 346471"/>
                  <a:gd name="connsiteX22" fmla="*/ 165497 w 165496"/>
                  <a:gd name="connsiteY22" fmla="*/ 29766 h 346471"/>
                  <a:gd name="connsiteX23" fmla="*/ 138113 w 165496"/>
                  <a:gd name="connsiteY23" fmla="*/ 0 h 346471"/>
                  <a:gd name="connsiteX24" fmla="*/ 27384 w 165496"/>
                  <a:gd name="connsiteY24" fmla="*/ 0 h 346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65496" h="346471">
                    <a:moveTo>
                      <a:pt x="90488" y="105966"/>
                    </a:moveTo>
                    <a:cubicBezTo>
                      <a:pt x="84534" y="105966"/>
                      <a:pt x="76795" y="108942"/>
                      <a:pt x="70842" y="113705"/>
                    </a:cubicBezTo>
                    <a:cubicBezTo>
                      <a:pt x="64294" y="119063"/>
                      <a:pt x="60722" y="125611"/>
                      <a:pt x="60722" y="132755"/>
                    </a:cubicBezTo>
                    <a:lnTo>
                      <a:pt x="60722" y="231577"/>
                    </a:lnTo>
                    <a:cubicBezTo>
                      <a:pt x="61912" y="244673"/>
                      <a:pt x="77986" y="256580"/>
                      <a:pt x="90488" y="256580"/>
                    </a:cubicBezTo>
                    <a:cubicBezTo>
                      <a:pt x="96441" y="256580"/>
                      <a:pt x="104180" y="253603"/>
                      <a:pt x="110133" y="248841"/>
                    </a:cubicBezTo>
                    <a:cubicBezTo>
                      <a:pt x="116681" y="243483"/>
                      <a:pt x="120253" y="236339"/>
                      <a:pt x="120253" y="229791"/>
                    </a:cubicBezTo>
                    <a:lnTo>
                      <a:pt x="120253" y="130969"/>
                    </a:lnTo>
                    <a:cubicBezTo>
                      <a:pt x="118467" y="117277"/>
                      <a:pt x="102394" y="105966"/>
                      <a:pt x="90488" y="105966"/>
                    </a:cubicBezTo>
                    <a:close/>
                    <a:moveTo>
                      <a:pt x="27384" y="286941"/>
                    </a:moveTo>
                    <a:lnTo>
                      <a:pt x="25003" y="286941"/>
                    </a:lnTo>
                    <a:cubicBezTo>
                      <a:pt x="10716" y="288131"/>
                      <a:pt x="0" y="301228"/>
                      <a:pt x="0" y="316706"/>
                    </a:cubicBezTo>
                    <a:cubicBezTo>
                      <a:pt x="0" y="333375"/>
                      <a:pt x="11906" y="346472"/>
                      <a:pt x="27384" y="346472"/>
                    </a:cubicBezTo>
                    <a:lnTo>
                      <a:pt x="140494" y="346472"/>
                    </a:lnTo>
                    <a:cubicBezTo>
                      <a:pt x="154186" y="345281"/>
                      <a:pt x="165497" y="332184"/>
                      <a:pt x="165497" y="316706"/>
                    </a:cubicBezTo>
                    <a:cubicBezTo>
                      <a:pt x="165497" y="300038"/>
                      <a:pt x="153591" y="286941"/>
                      <a:pt x="138113" y="286941"/>
                    </a:cubicBezTo>
                    <a:lnTo>
                      <a:pt x="27384" y="286941"/>
                    </a:lnTo>
                    <a:close/>
                    <a:moveTo>
                      <a:pt x="27384" y="0"/>
                    </a:moveTo>
                    <a:lnTo>
                      <a:pt x="25003" y="0"/>
                    </a:lnTo>
                    <a:cubicBezTo>
                      <a:pt x="10716" y="1191"/>
                      <a:pt x="0" y="14287"/>
                      <a:pt x="0" y="29766"/>
                    </a:cubicBezTo>
                    <a:cubicBezTo>
                      <a:pt x="0" y="46434"/>
                      <a:pt x="11906" y="59531"/>
                      <a:pt x="27384" y="59531"/>
                    </a:cubicBezTo>
                    <a:lnTo>
                      <a:pt x="140494" y="59531"/>
                    </a:lnTo>
                    <a:cubicBezTo>
                      <a:pt x="154781" y="58341"/>
                      <a:pt x="165497" y="45244"/>
                      <a:pt x="165497" y="29766"/>
                    </a:cubicBezTo>
                    <a:cubicBezTo>
                      <a:pt x="165497" y="13097"/>
                      <a:pt x="153591" y="0"/>
                      <a:pt x="138113" y="0"/>
                    </a:cubicBezTo>
                    <a:lnTo>
                      <a:pt x="27384" y="0"/>
                    </a:lnTo>
                    <a:close/>
                  </a:path>
                </a:pathLst>
              </a:custGeom>
              <a:solidFill>
                <a:srgbClr val="FFFFFF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图形 9">
                <a:extLst>
                  <a:ext uri="{FF2B5EF4-FFF2-40B4-BE49-F238E27FC236}">
                    <a16:creationId xmlns:a16="http://schemas.microsoft.com/office/drawing/2014/main" id="{C4DB83B9-5973-4408-8814-CB481D419B1A}"/>
                  </a:ext>
                </a:extLst>
              </p:cNvPr>
              <p:cNvSpPr/>
              <p:nvPr/>
            </p:nvSpPr>
            <p:spPr>
              <a:xfrm>
                <a:off x="4968396" y="2630053"/>
                <a:ext cx="814387" cy="904875"/>
              </a:xfrm>
              <a:custGeom>
                <a:avLst/>
                <a:gdLst>
                  <a:gd name="connsiteX0" fmla="*/ 29170 w 814387"/>
                  <a:gd name="connsiteY0" fmla="*/ 648891 h 904875"/>
                  <a:gd name="connsiteX1" fmla="*/ 9525 w 814387"/>
                  <a:gd name="connsiteY1" fmla="*/ 658416 h 904875"/>
                  <a:gd name="connsiteX2" fmla="*/ 0 w 814387"/>
                  <a:gd name="connsiteY2" fmla="*/ 678656 h 904875"/>
                  <a:gd name="connsiteX3" fmla="*/ 0 w 814387"/>
                  <a:gd name="connsiteY3" fmla="*/ 794742 h 904875"/>
                  <a:gd name="connsiteX4" fmla="*/ 34528 w 814387"/>
                  <a:gd name="connsiteY4" fmla="*/ 872728 h 904875"/>
                  <a:gd name="connsiteX5" fmla="*/ 113705 w 814387"/>
                  <a:gd name="connsiteY5" fmla="*/ 904875 h 904875"/>
                  <a:gd name="connsiteX6" fmla="*/ 704255 w 814387"/>
                  <a:gd name="connsiteY6" fmla="*/ 904875 h 904875"/>
                  <a:gd name="connsiteX7" fmla="*/ 782241 w 814387"/>
                  <a:gd name="connsiteY7" fmla="*/ 870347 h 904875"/>
                  <a:gd name="connsiteX8" fmla="*/ 814388 w 814387"/>
                  <a:gd name="connsiteY8" fmla="*/ 791170 h 904875"/>
                  <a:gd name="connsiteX9" fmla="*/ 814388 w 814387"/>
                  <a:gd name="connsiteY9" fmla="*/ 110133 h 904875"/>
                  <a:gd name="connsiteX10" fmla="*/ 779859 w 814387"/>
                  <a:gd name="connsiteY10" fmla="*/ 32147 h 904875"/>
                  <a:gd name="connsiteX11" fmla="*/ 700683 w 814387"/>
                  <a:gd name="connsiteY11" fmla="*/ 0 h 904875"/>
                  <a:gd name="connsiteX12" fmla="*/ 110133 w 814387"/>
                  <a:gd name="connsiteY12" fmla="*/ 0 h 904875"/>
                  <a:gd name="connsiteX13" fmla="*/ 32147 w 814387"/>
                  <a:gd name="connsiteY13" fmla="*/ 34528 h 904875"/>
                  <a:gd name="connsiteX14" fmla="*/ 0 w 814387"/>
                  <a:gd name="connsiteY14" fmla="*/ 113705 h 904875"/>
                  <a:gd name="connsiteX15" fmla="*/ 0 w 814387"/>
                  <a:gd name="connsiteY15" fmla="*/ 210741 h 904875"/>
                  <a:gd name="connsiteX16" fmla="*/ 595 w 814387"/>
                  <a:gd name="connsiteY16" fmla="*/ 213717 h 904875"/>
                  <a:gd name="connsiteX17" fmla="*/ 29170 w 814387"/>
                  <a:gd name="connsiteY17" fmla="*/ 239911 h 904875"/>
                  <a:gd name="connsiteX18" fmla="*/ 58936 w 814387"/>
                  <a:gd name="connsiteY18" fmla="*/ 210145 h 904875"/>
                  <a:gd name="connsiteX19" fmla="*/ 58936 w 814387"/>
                  <a:gd name="connsiteY19" fmla="*/ 134541 h 904875"/>
                  <a:gd name="connsiteX20" fmla="*/ 136922 w 814387"/>
                  <a:gd name="connsiteY20" fmla="*/ 58936 h 904875"/>
                  <a:gd name="connsiteX21" fmla="*/ 679847 w 814387"/>
                  <a:gd name="connsiteY21" fmla="*/ 58936 h 904875"/>
                  <a:gd name="connsiteX22" fmla="*/ 754856 w 814387"/>
                  <a:gd name="connsiteY22" fmla="*/ 138113 h 904875"/>
                  <a:gd name="connsiteX23" fmla="*/ 754856 w 814387"/>
                  <a:gd name="connsiteY23" fmla="*/ 767358 h 904875"/>
                  <a:gd name="connsiteX24" fmla="*/ 676275 w 814387"/>
                  <a:gd name="connsiteY24" fmla="*/ 844749 h 904875"/>
                  <a:gd name="connsiteX25" fmla="*/ 133350 w 814387"/>
                  <a:gd name="connsiteY25" fmla="*/ 844749 h 904875"/>
                  <a:gd name="connsiteX26" fmla="*/ 58936 w 814387"/>
                  <a:gd name="connsiteY26" fmla="*/ 763786 h 904875"/>
                  <a:gd name="connsiteX27" fmla="*/ 58936 w 814387"/>
                  <a:gd name="connsiteY27" fmla="*/ 675680 h 904875"/>
                  <a:gd name="connsiteX28" fmla="*/ 29170 w 814387"/>
                  <a:gd name="connsiteY28" fmla="*/ 648891 h 904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14387" h="904875">
                    <a:moveTo>
                      <a:pt x="29170" y="648891"/>
                    </a:moveTo>
                    <a:cubicBezTo>
                      <a:pt x="22622" y="648891"/>
                      <a:pt x="15478" y="652463"/>
                      <a:pt x="9525" y="658416"/>
                    </a:cubicBezTo>
                    <a:cubicBezTo>
                      <a:pt x="3572" y="664369"/>
                      <a:pt x="0" y="672108"/>
                      <a:pt x="0" y="678656"/>
                    </a:cubicBezTo>
                    <a:lnTo>
                      <a:pt x="0" y="794742"/>
                    </a:lnTo>
                    <a:cubicBezTo>
                      <a:pt x="1191" y="824508"/>
                      <a:pt x="13097" y="851892"/>
                      <a:pt x="34528" y="872728"/>
                    </a:cubicBezTo>
                    <a:cubicBezTo>
                      <a:pt x="55959" y="893564"/>
                      <a:pt x="83939" y="904875"/>
                      <a:pt x="113705" y="904875"/>
                    </a:cubicBezTo>
                    <a:lnTo>
                      <a:pt x="704255" y="904875"/>
                    </a:lnTo>
                    <a:cubicBezTo>
                      <a:pt x="734020" y="903684"/>
                      <a:pt x="761405" y="891778"/>
                      <a:pt x="782241" y="870347"/>
                    </a:cubicBezTo>
                    <a:cubicBezTo>
                      <a:pt x="803077" y="848916"/>
                      <a:pt x="814388" y="820936"/>
                      <a:pt x="814388" y="791170"/>
                    </a:cubicBezTo>
                    <a:lnTo>
                      <a:pt x="814388" y="110133"/>
                    </a:lnTo>
                    <a:cubicBezTo>
                      <a:pt x="813197" y="80367"/>
                      <a:pt x="801291" y="52983"/>
                      <a:pt x="779859" y="32147"/>
                    </a:cubicBezTo>
                    <a:cubicBezTo>
                      <a:pt x="758428" y="11311"/>
                      <a:pt x="730448" y="0"/>
                      <a:pt x="700683" y="0"/>
                    </a:cubicBezTo>
                    <a:lnTo>
                      <a:pt x="110133" y="0"/>
                    </a:lnTo>
                    <a:cubicBezTo>
                      <a:pt x="80367" y="1191"/>
                      <a:pt x="52983" y="13097"/>
                      <a:pt x="32147" y="34528"/>
                    </a:cubicBezTo>
                    <a:cubicBezTo>
                      <a:pt x="11311" y="55959"/>
                      <a:pt x="0" y="83939"/>
                      <a:pt x="0" y="113705"/>
                    </a:cubicBezTo>
                    <a:lnTo>
                      <a:pt x="0" y="210741"/>
                    </a:lnTo>
                    <a:lnTo>
                      <a:pt x="595" y="213717"/>
                    </a:lnTo>
                    <a:cubicBezTo>
                      <a:pt x="5953" y="231577"/>
                      <a:pt x="14883" y="239911"/>
                      <a:pt x="29170" y="239911"/>
                    </a:cubicBezTo>
                    <a:cubicBezTo>
                      <a:pt x="44053" y="239911"/>
                      <a:pt x="54173" y="230386"/>
                      <a:pt x="58936" y="210145"/>
                    </a:cubicBezTo>
                    <a:lnTo>
                      <a:pt x="58936" y="134541"/>
                    </a:lnTo>
                    <a:cubicBezTo>
                      <a:pt x="60722" y="88702"/>
                      <a:pt x="91083" y="58936"/>
                      <a:pt x="136922" y="58936"/>
                    </a:cubicBezTo>
                    <a:lnTo>
                      <a:pt x="679847" y="58936"/>
                    </a:lnTo>
                    <a:cubicBezTo>
                      <a:pt x="725686" y="60722"/>
                      <a:pt x="754856" y="91678"/>
                      <a:pt x="754856" y="138113"/>
                    </a:cubicBezTo>
                    <a:lnTo>
                      <a:pt x="754856" y="767358"/>
                    </a:lnTo>
                    <a:cubicBezTo>
                      <a:pt x="753070" y="813792"/>
                      <a:pt x="721519" y="844749"/>
                      <a:pt x="676275" y="844749"/>
                    </a:cubicBezTo>
                    <a:lnTo>
                      <a:pt x="133350" y="844749"/>
                    </a:lnTo>
                    <a:cubicBezTo>
                      <a:pt x="88702" y="842963"/>
                      <a:pt x="58936" y="810816"/>
                      <a:pt x="58936" y="763786"/>
                    </a:cubicBezTo>
                    <a:lnTo>
                      <a:pt x="58936" y="675680"/>
                    </a:lnTo>
                    <a:cubicBezTo>
                      <a:pt x="58341" y="663773"/>
                      <a:pt x="43458" y="649486"/>
                      <a:pt x="29170" y="64889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图形 9">
                <a:extLst>
                  <a:ext uri="{FF2B5EF4-FFF2-40B4-BE49-F238E27FC236}">
                    <a16:creationId xmlns:a16="http://schemas.microsoft.com/office/drawing/2014/main" id="{C4DB83B9-5973-4408-8814-CB481D419B1A}"/>
                  </a:ext>
                </a:extLst>
              </p:cNvPr>
              <p:cNvSpPr/>
              <p:nvPr/>
            </p:nvSpPr>
            <p:spPr>
              <a:xfrm>
                <a:off x="5194614" y="2766291"/>
                <a:ext cx="391715" cy="587662"/>
              </a:xfrm>
              <a:custGeom>
                <a:avLst/>
                <a:gdLst>
                  <a:gd name="connsiteX0" fmla="*/ 239316 w 391715"/>
                  <a:gd name="connsiteY0" fmla="*/ 36998 h 587662"/>
                  <a:gd name="connsiteX1" fmla="*/ 335756 w 391715"/>
                  <a:gd name="connsiteY1" fmla="*/ 135225 h 587662"/>
                  <a:gd name="connsiteX2" fmla="*/ 367903 w 391715"/>
                  <a:gd name="connsiteY2" fmla="*/ 104864 h 587662"/>
                  <a:gd name="connsiteX3" fmla="*/ 372666 w 391715"/>
                  <a:gd name="connsiteY3" fmla="*/ 98911 h 587662"/>
                  <a:gd name="connsiteX4" fmla="*/ 372666 w 391715"/>
                  <a:gd name="connsiteY4" fmla="*/ 97720 h 587662"/>
                  <a:gd name="connsiteX5" fmla="*/ 363141 w 391715"/>
                  <a:gd name="connsiteY5" fmla="*/ 57239 h 587662"/>
                  <a:gd name="connsiteX6" fmla="*/ 318492 w 391715"/>
                  <a:gd name="connsiteY6" fmla="*/ 10804 h 587662"/>
                  <a:gd name="connsiteX7" fmla="*/ 278011 w 391715"/>
                  <a:gd name="connsiteY7" fmla="*/ 2470 h 587662"/>
                  <a:gd name="connsiteX8" fmla="*/ 274439 w 391715"/>
                  <a:gd name="connsiteY8" fmla="*/ 4851 h 587662"/>
                  <a:gd name="connsiteX9" fmla="*/ 270867 w 391715"/>
                  <a:gd name="connsiteY9" fmla="*/ 7232 h 587662"/>
                  <a:gd name="connsiteX10" fmla="*/ 239316 w 391715"/>
                  <a:gd name="connsiteY10" fmla="*/ 36998 h 587662"/>
                  <a:gd name="connsiteX11" fmla="*/ 25003 w 391715"/>
                  <a:gd name="connsiteY11" fmla="*/ 392400 h 587662"/>
                  <a:gd name="connsiteX12" fmla="*/ 0 w 391715"/>
                  <a:gd name="connsiteY12" fmla="*/ 422165 h 587662"/>
                  <a:gd name="connsiteX13" fmla="*/ 27384 w 391715"/>
                  <a:gd name="connsiteY13" fmla="*/ 451931 h 587662"/>
                  <a:gd name="connsiteX14" fmla="*/ 366712 w 391715"/>
                  <a:gd name="connsiteY14" fmla="*/ 451931 h 587662"/>
                  <a:gd name="connsiteX15" fmla="*/ 391716 w 391715"/>
                  <a:gd name="connsiteY15" fmla="*/ 422165 h 587662"/>
                  <a:gd name="connsiteX16" fmla="*/ 364331 w 391715"/>
                  <a:gd name="connsiteY16" fmla="*/ 392400 h 587662"/>
                  <a:gd name="connsiteX17" fmla="*/ 25003 w 391715"/>
                  <a:gd name="connsiteY17" fmla="*/ 392400 h 587662"/>
                  <a:gd name="connsiteX18" fmla="*/ 27384 w 391715"/>
                  <a:gd name="connsiteY18" fmla="*/ 528131 h 587662"/>
                  <a:gd name="connsiteX19" fmla="*/ 25003 w 391715"/>
                  <a:gd name="connsiteY19" fmla="*/ 528131 h 587662"/>
                  <a:gd name="connsiteX20" fmla="*/ 0 w 391715"/>
                  <a:gd name="connsiteY20" fmla="*/ 557896 h 587662"/>
                  <a:gd name="connsiteX21" fmla="*/ 27384 w 391715"/>
                  <a:gd name="connsiteY21" fmla="*/ 587662 h 587662"/>
                  <a:gd name="connsiteX22" fmla="*/ 185738 w 391715"/>
                  <a:gd name="connsiteY22" fmla="*/ 587662 h 587662"/>
                  <a:gd name="connsiteX23" fmla="*/ 210741 w 391715"/>
                  <a:gd name="connsiteY23" fmla="*/ 557896 h 587662"/>
                  <a:gd name="connsiteX24" fmla="*/ 183356 w 391715"/>
                  <a:gd name="connsiteY24" fmla="*/ 528131 h 587662"/>
                  <a:gd name="connsiteX25" fmla="*/ 27384 w 391715"/>
                  <a:gd name="connsiteY25" fmla="*/ 528131 h 587662"/>
                  <a:gd name="connsiteX26" fmla="*/ 64889 w 391715"/>
                  <a:gd name="connsiteY26" fmla="*/ 212615 h 587662"/>
                  <a:gd name="connsiteX27" fmla="*/ 32147 w 391715"/>
                  <a:gd name="connsiteY27" fmla="*/ 323939 h 587662"/>
                  <a:gd name="connsiteX28" fmla="*/ 33933 w 391715"/>
                  <a:gd name="connsiteY28" fmla="*/ 342989 h 587662"/>
                  <a:gd name="connsiteX29" fmla="*/ 52983 w 391715"/>
                  <a:gd name="connsiteY29" fmla="*/ 344775 h 587662"/>
                  <a:gd name="connsiteX30" fmla="*/ 167283 w 391715"/>
                  <a:gd name="connsiteY30" fmla="*/ 307865 h 587662"/>
                  <a:gd name="connsiteX31" fmla="*/ 169664 w 391715"/>
                  <a:gd name="connsiteY31" fmla="*/ 306079 h 587662"/>
                  <a:gd name="connsiteX32" fmla="*/ 175022 w 391715"/>
                  <a:gd name="connsiteY32" fmla="*/ 301317 h 587662"/>
                  <a:gd name="connsiteX33" fmla="*/ 192881 w 391715"/>
                  <a:gd name="connsiteY33" fmla="*/ 284053 h 587662"/>
                  <a:gd name="connsiteX34" fmla="*/ 246459 w 391715"/>
                  <a:gd name="connsiteY34" fmla="*/ 231070 h 587662"/>
                  <a:gd name="connsiteX35" fmla="*/ 323850 w 391715"/>
                  <a:gd name="connsiteY35" fmla="*/ 153679 h 587662"/>
                  <a:gd name="connsiteX36" fmla="*/ 325636 w 391715"/>
                  <a:gd name="connsiteY36" fmla="*/ 151893 h 587662"/>
                  <a:gd name="connsiteX37" fmla="*/ 289917 w 391715"/>
                  <a:gd name="connsiteY37" fmla="*/ 117961 h 587662"/>
                  <a:gd name="connsiteX38" fmla="*/ 130373 w 391715"/>
                  <a:gd name="connsiteY38" fmla="*/ 274528 h 587662"/>
                  <a:gd name="connsiteX39" fmla="*/ 98227 w 391715"/>
                  <a:gd name="connsiteY39" fmla="*/ 279886 h 587662"/>
                  <a:gd name="connsiteX40" fmla="*/ 105370 w 391715"/>
                  <a:gd name="connsiteY40" fmla="*/ 241786 h 587662"/>
                  <a:gd name="connsiteX41" fmla="*/ 105966 w 391715"/>
                  <a:gd name="connsiteY41" fmla="*/ 241190 h 587662"/>
                  <a:gd name="connsiteX42" fmla="*/ 258366 w 391715"/>
                  <a:gd name="connsiteY42" fmla="*/ 85218 h 587662"/>
                  <a:gd name="connsiteX43" fmla="*/ 223837 w 391715"/>
                  <a:gd name="connsiteY43" fmla="*/ 52476 h 587662"/>
                  <a:gd name="connsiteX44" fmla="*/ 64889 w 391715"/>
                  <a:gd name="connsiteY44" fmla="*/ 212615 h 587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391715" h="587662">
                    <a:moveTo>
                      <a:pt x="239316" y="36998"/>
                    </a:moveTo>
                    <a:lnTo>
                      <a:pt x="335756" y="135225"/>
                    </a:lnTo>
                    <a:lnTo>
                      <a:pt x="367903" y="104864"/>
                    </a:lnTo>
                    <a:cubicBezTo>
                      <a:pt x="370284" y="102482"/>
                      <a:pt x="372070" y="100696"/>
                      <a:pt x="372666" y="98911"/>
                    </a:cubicBezTo>
                    <a:lnTo>
                      <a:pt x="372666" y="97720"/>
                    </a:lnTo>
                    <a:cubicBezTo>
                      <a:pt x="379809" y="83432"/>
                      <a:pt x="376238" y="67954"/>
                      <a:pt x="363141" y="57239"/>
                    </a:cubicBezTo>
                    <a:lnTo>
                      <a:pt x="318492" y="10804"/>
                    </a:lnTo>
                    <a:cubicBezTo>
                      <a:pt x="306586" y="-507"/>
                      <a:pt x="288727" y="-2293"/>
                      <a:pt x="278011" y="2470"/>
                    </a:cubicBezTo>
                    <a:cubicBezTo>
                      <a:pt x="276820" y="3661"/>
                      <a:pt x="275630" y="4256"/>
                      <a:pt x="274439" y="4851"/>
                    </a:cubicBezTo>
                    <a:cubicBezTo>
                      <a:pt x="273248" y="5446"/>
                      <a:pt x="272058" y="6042"/>
                      <a:pt x="270867" y="7232"/>
                    </a:cubicBezTo>
                    <a:lnTo>
                      <a:pt x="239316" y="36998"/>
                    </a:lnTo>
                    <a:close/>
                    <a:moveTo>
                      <a:pt x="25003" y="392400"/>
                    </a:moveTo>
                    <a:cubicBezTo>
                      <a:pt x="10716" y="393590"/>
                      <a:pt x="0" y="406687"/>
                      <a:pt x="0" y="422165"/>
                    </a:cubicBezTo>
                    <a:cubicBezTo>
                      <a:pt x="0" y="438834"/>
                      <a:pt x="11906" y="451931"/>
                      <a:pt x="27384" y="451931"/>
                    </a:cubicBezTo>
                    <a:lnTo>
                      <a:pt x="366712" y="451931"/>
                    </a:lnTo>
                    <a:cubicBezTo>
                      <a:pt x="381000" y="450740"/>
                      <a:pt x="391716" y="437643"/>
                      <a:pt x="391716" y="422165"/>
                    </a:cubicBezTo>
                    <a:cubicBezTo>
                      <a:pt x="391716" y="405496"/>
                      <a:pt x="379809" y="392400"/>
                      <a:pt x="364331" y="392400"/>
                    </a:cubicBezTo>
                    <a:lnTo>
                      <a:pt x="25003" y="392400"/>
                    </a:lnTo>
                    <a:close/>
                    <a:moveTo>
                      <a:pt x="27384" y="528131"/>
                    </a:moveTo>
                    <a:lnTo>
                      <a:pt x="25003" y="528131"/>
                    </a:lnTo>
                    <a:cubicBezTo>
                      <a:pt x="10716" y="529321"/>
                      <a:pt x="0" y="542418"/>
                      <a:pt x="0" y="557896"/>
                    </a:cubicBezTo>
                    <a:cubicBezTo>
                      <a:pt x="0" y="574565"/>
                      <a:pt x="11906" y="587662"/>
                      <a:pt x="27384" y="587662"/>
                    </a:cubicBezTo>
                    <a:lnTo>
                      <a:pt x="185738" y="587662"/>
                    </a:lnTo>
                    <a:cubicBezTo>
                      <a:pt x="200025" y="586472"/>
                      <a:pt x="210741" y="573375"/>
                      <a:pt x="210741" y="557896"/>
                    </a:cubicBezTo>
                    <a:cubicBezTo>
                      <a:pt x="210741" y="541228"/>
                      <a:pt x="198834" y="528131"/>
                      <a:pt x="183356" y="528131"/>
                    </a:cubicBezTo>
                    <a:lnTo>
                      <a:pt x="27384" y="528131"/>
                    </a:lnTo>
                    <a:close/>
                    <a:moveTo>
                      <a:pt x="64889" y="212615"/>
                    </a:moveTo>
                    <a:lnTo>
                      <a:pt x="32147" y="323939"/>
                    </a:lnTo>
                    <a:cubicBezTo>
                      <a:pt x="32147" y="323939"/>
                      <a:pt x="27384" y="335250"/>
                      <a:pt x="33933" y="342989"/>
                    </a:cubicBezTo>
                    <a:cubicBezTo>
                      <a:pt x="40481" y="350132"/>
                      <a:pt x="52983" y="344775"/>
                      <a:pt x="52983" y="344775"/>
                    </a:cubicBezTo>
                    <a:cubicBezTo>
                      <a:pt x="56555" y="343584"/>
                      <a:pt x="167283" y="307865"/>
                      <a:pt x="167283" y="307865"/>
                    </a:cubicBezTo>
                    <a:cubicBezTo>
                      <a:pt x="167878" y="307865"/>
                      <a:pt x="169069" y="306675"/>
                      <a:pt x="169664" y="306079"/>
                    </a:cubicBezTo>
                    <a:cubicBezTo>
                      <a:pt x="170855" y="304889"/>
                      <a:pt x="172641" y="303103"/>
                      <a:pt x="175022" y="301317"/>
                    </a:cubicBezTo>
                    <a:cubicBezTo>
                      <a:pt x="179189" y="297150"/>
                      <a:pt x="185142" y="291196"/>
                      <a:pt x="192881" y="284053"/>
                    </a:cubicBezTo>
                    <a:cubicBezTo>
                      <a:pt x="205978" y="270956"/>
                      <a:pt x="223837" y="253096"/>
                      <a:pt x="246459" y="231070"/>
                    </a:cubicBezTo>
                    <a:cubicBezTo>
                      <a:pt x="284559" y="192970"/>
                      <a:pt x="323255" y="153679"/>
                      <a:pt x="323850" y="153679"/>
                    </a:cubicBezTo>
                    <a:lnTo>
                      <a:pt x="325636" y="151893"/>
                    </a:lnTo>
                    <a:lnTo>
                      <a:pt x="289917" y="117961"/>
                    </a:lnTo>
                    <a:lnTo>
                      <a:pt x="130373" y="274528"/>
                    </a:lnTo>
                    <a:lnTo>
                      <a:pt x="98227" y="279886"/>
                    </a:lnTo>
                    <a:lnTo>
                      <a:pt x="105370" y="241786"/>
                    </a:lnTo>
                    <a:lnTo>
                      <a:pt x="105966" y="241190"/>
                    </a:lnTo>
                    <a:lnTo>
                      <a:pt x="258366" y="85218"/>
                    </a:lnTo>
                    <a:lnTo>
                      <a:pt x="223837" y="52476"/>
                    </a:lnTo>
                    <a:lnTo>
                      <a:pt x="64889" y="212615"/>
                    </a:lnTo>
                    <a:close/>
                  </a:path>
                </a:pathLst>
              </a:custGeom>
              <a:solidFill>
                <a:srgbClr val="FFFFFF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B05EEBED-535F-4D96-9363-6F2BA9235328}"/>
              </a:ext>
            </a:extLst>
          </p:cNvPr>
          <p:cNvGrpSpPr/>
          <p:nvPr/>
        </p:nvGrpSpPr>
        <p:grpSpPr>
          <a:xfrm>
            <a:off x="-2543256" y="4314744"/>
            <a:ext cx="5086512" cy="5086512"/>
            <a:chOff x="-2543256" y="4314744"/>
            <a:chExt cx="5086512" cy="5086512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2AC2D046-F681-4F50-AA70-4C59B680EE05}"/>
                </a:ext>
              </a:extLst>
            </p:cNvPr>
            <p:cNvSpPr/>
            <p:nvPr/>
          </p:nvSpPr>
          <p:spPr>
            <a:xfrm>
              <a:off x="-2543256" y="4314744"/>
              <a:ext cx="5086512" cy="508651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071C126B-6715-414D-B248-08D598515226}"/>
                </a:ext>
              </a:extLst>
            </p:cNvPr>
            <p:cNvSpPr/>
            <p:nvPr/>
          </p:nvSpPr>
          <p:spPr>
            <a:xfrm>
              <a:off x="-1701800" y="5156200"/>
              <a:ext cx="3403600" cy="3403600"/>
            </a:xfrm>
            <a:prstGeom prst="ellipse">
              <a:avLst/>
            </a:prstGeom>
            <a:gradFill flip="none" rotWithShape="1">
              <a:gsLst>
                <a:gs pos="5000">
                  <a:schemeClr val="accent1"/>
                </a:gs>
                <a:gs pos="100000">
                  <a:schemeClr val="accent2"/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594EE49-8E7D-498F-8A75-0D6E16F2F1F3}"/>
              </a:ext>
            </a:extLst>
          </p:cNvPr>
          <p:cNvGrpSpPr/>
          <p:nvPr/>
        </p:nvGrpSpPr>
        <p:grpSpPr>
          <a:xfrm>
            <a:off x="9648744" y="-2543256"/>
            <a:ext cx="5086512" cy="5086512"/>
            <a:chOff x="9411685" y="-2190921"/>
            <a:chExt cx="5086512" cy="5086512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33D66957-F777-4E62-A2BF-B0EE46A3E769}"/>
                </a:ext>
              </a:extLst>
            </p:cNvPr>
            <p:cNvSpPr/>
            <p:nvPr/>
          </p:nvSpPr>
          <p:spPr>
            <a:xfrm>
              <a:off x="9411685" y="-2190921"/>
              <a:ext cx="5086512" cy="508651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BF4A8065-E34E-43EE-B4EE-D364304240C3}"/>
                </a:ext>
              </a:extLst>
            </p:cNvPr>
            <p:cNvSpPr/>
            <p:nvPr/>
          </p:nvSpPr>
          <p:spPr>
            <a:xfrm>
              <a:off x="10253141" y="-1349465"/>
              <a:ext cx="3403600" cy="3403600"/>
            </a:xfrm>
            <a:prstGeom prst="ellipse">
              <a:avLst/>
            </a:prstGeom>
            <a:gradFill flip="none" rotWithShape="1">
              <a:gsLst>
                <a:gs pos="5000">
                  <a:schemeClr val="accent1"/>
                </a:gs>
                <a:gs pos="100000">
                  <a:schemeClr val="accent2"/>
                </a:gs>
              </a:gsLst>
              <a:lin ang="81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EB53EA73-AE5C-4868-8F3B-85C9083BA54F}"/>
              </a:ext>
            </a:extLst>
          </p:cNvPr>
          <p:cNvSpPr txBox="1"/>
          <p:nvPr/>
        </p:nvSpPr>
        <p:spPr>
          <a:xfrm>
            <a:off x="3953541" y="3004921"/>
            <a:ext cx="49181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个人工作汇报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E892901E-B798-4311-91C0-F57F9550ACDA}"/>
              </a:ext>
            </a:extLst>
          </p:cNvPr>
          <p:cNvSpPr txBox="1"/>
          <p:nvPr/>
        </p:nvSpPr>
        <p:spPr>
          <a:xfrm>
            <a:off x="3953541" y="2543256"/>
            <a:ext cx="1848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简约风</a:t>
            </a: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6A62248F-5AF4-4B4D-A3A4-94D9F6D3150E}"/>
              </a:ext>
            </a:extLst>
          </p:cNvPr>
          <p:cNvSpPr/>
          <p:nvPr/>
        </p:nvSpPr>
        <p:spPr>
          <a:xfrm>
            <a:off x="840829" y="725215"/>
            <a:ext cx="483474" cy="48347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225FE503-0941-4A93-9804-9166A7050093}"/>
              </a:ext>
            </a:extLst>
          </p:cNvPr>
          <p:cNvSpPr/>
          <p:nvPr/>
        </p:nvSpPr>
        <p:spPr>
          <a:xfrm>
            <a:off x="10350230" y="5102023"/>
            <a:ext cx="989434" cy="98943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6658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BD9E904C-67CF-4B86-A392-45A2380C2517}"/>
              </a:ext>
            </a:extLst>
          </p:cNvPr>
          <p:cNvSpPr/>
          <p:nvPr/>
        </p:nvSpPr>
        <p:spPr>
          <a:xfrm flipH="1">
            <a:off x="5165084" y="-524933"/>
            <a:ext cx="7907866" cy="7907866"/>
          </a:xfrm>
          <a:prstGeom prst="ellipse">
            <a:avLst/>
          </a:prstGeom>
          <a:gradFill flip="none" rotWithShape="1">
            <a:gsLst>
              <a:gs pos="36000">
                <a:schemeClr val="accent1">
                  <a:alpha val="0"/>
                </a:schemeClr>
              </a:gs>
              <a:gs pos="100000">
                <a:schemeClr val="accent1">
                  <a:alpha val="3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5E3BBBC2-37C1-492A-A8E7-89BE32C18EB2}"/>
              </a:ext>
            </a:extLst>
          </p:cNvPr>
          <p:cNvSpPr/>
          <p:nvPr/>
        </p:nvSpPr>
        <p:spPr>
          <a:xfrm>
            <a:off x="-857246" y="-524933"/>
            <a:ext cx="7907866" cy="7907866"/>
          </a:xfrm>
          <a:prstGeom prst="ellipse">
            <a:avLst/>
          </a:prstGeom>
          <a:gradFill flip="none" rotWithShape="1">
            <a:gsLst>
              <a:gs pos="36000">
                <a:schemeClr val="accent1">
                  <a:alpha val="0"/>
                </a:schemeClr>
              </a:gs>
              <a:gs pos="100000">
                <a:schemeClr val="accent1">
                  <a:alpha val="3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6B4DCD64-6B5B-4C4F-BB21-0F15A0494897}"/>
              </a:ext>
            </a:extLst>
          </p:cNvPr>
          <p:cNvSpPr/>
          <p:nvPr/>
        </p:nvSpPr>
        <p:spPr>
          <a:xfrm>
            <a:off x="6276429" y="2370666"/>
            <a:ext cx="2116668" cy="211666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79000">
                <a:schemeClr val="accent2"/>
              </a:gs>
            </a:gsLst>
            <a:lin ang="8100000" scaled="1"/>
            <a:tileRect/>
          </a:gradFill>
          <a:ln>
            <a:noFill/>
          </a:ln>
          <a:effectLst>
            <a:outerShdw blurRad="266700" dist="266700" dir="5400000" sx="92000" sy="92000" algn="t" rotWithShape="0">
              <a:schemeClr val="accent2"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BD16235F-4508-4213-9329-A25DEE8D5354}"/>
              </a:ext>
            </a:extLst>
          </p:cNvPr>
          <p:cNvSpPr/>
          <p:nvPr/>
        </p:nvSpPr>
        <p:spPr>
          <a:xfrm>
            <a:off x="3800377" y="2370666"/>
            <a:ext cx="2116668" cy="2116668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79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outerShdw blurRad="266700" dist="266700" dir="5400000" sx="92000" sy="92000" algn="t" rotWithShape="0">
              <a:schemeClr val="accent2"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840B611-D0EC-4EF2-B710-6757F8506E50}"/>
              </a:ext>
            </a:extLst>
          </p:cNvPr>
          <p:cNvSpPr/>
          <p:nvPr/>
        </p:nvSpPr>
        <p:spPr>
          <a:xfrm>
            <a:off x="4048233" y="350010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工作不足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D7B62D6-8B55-46B2-9BEF-DB58F509F839}"/>
              </a:ext>
            </a:extLst>
          </p:cNvPr>
          <p:cNvSpPr/>
          <p:nvPr/>
        </p:nvSpPr>
        <p:spPr>
          <a:xfrm>
            <a:off x="6524286" y="350010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改善计划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2B0AFE4-A799-4DA0-B0A0-5FBEDC7F46F3}"/>
              </a:ext>
            </a:extLst>
          </p:cNvPr>
          <p:cNvSpPr/>
          <p:nvPr/>
        </p:nvSpPr>
        <p:spPr>
          <a:xfrm>
            <a:off x="562415" y="4564814"/>
            <a:ext cx="362692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</a:gradFill>
                <a:latin typeface="+mj-ea"/>
                <a:ea typeface="+mj-ea"/>
              </a:rPr>
              <a:t>我是标题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096F49F-0956-4919-80CA-4AFFBAD61201}"/>
              </a:ext>
            </a:extLst>
          </p:cNvPr>
          <p:cNvSpPr/>
          <p:nvPr/>
        </p:nvSpPr>
        <p:spPr>
          <a:xfrm>
            <a:off x="562415" y="4892911"/>
            <a:ext cx="3588283" cy="632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L" panose="00020600040101010101" pitchFamily="18" charset="-122"/>
              </a:rPr>
              <a:t>复制您的内容文字到这里，在复制内容的下方弹框中选择“只保留文本”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9825452-B4E4-4F06-8929-7D1345597B9F}"/>
              </a:ext>
            </a:extLst>
          </p:cNvPr>
          <p:cNvSpPr/>
          <p:nvPr/>
        </p:nvSpPr>
        <p:spPr>
          <a:xfrm>
            <a:off x="562415" y="3003343"/>
            <a:ext cx="362692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</a:gradFill>
                <a:latin typeface="+mj-ea"/>
                <a:ea typeface="+mj-ea"/>
              </a:rPr>
              <a:t>我是标题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837F9C2F-E51B-4C7D-B679-686A0599DAF8}"/>
              </a:ext>
            </a:extLst>
          </p:cNvPr>
          <p:cNvSpPr/>
          <p:nvPr/>
        </p:nvSpPr>
        <p:spPr>
          <a:xfrm>
            <a:off x="562415" y="3331440"/>
            <a:ext cx="3132686" cy="632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L" panose="00020600040101010101" pitchFamily="18" charset="-122"/>
              </a:rPr>
              <a:t>复制您的内容文字到这里，在复制内容的下方弹框中选择“只保留文本”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5A0C87A-19CA-47B1-ABCD-90C42EA0CA0A}"/>
              </a:ext>
            </a:extLst>
          </p:cNvPr>
          <p:cNvSpPr/>
          <p:nvPr/>
        </p:nvSpPr>
        <p:spPr>
          <a:xfrm>
            <a:off x="562415" y="1441870"/>
            <a:ext cx="362692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rPr>
              <a:t>我是标题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C2D8B56B-09BA-4095-99C8-B8DBA7A882F0}"/>
              </a:ext>
            </a:extLst>
          </p:cNvPr>
          <p:cNvSpPr/>
          <p:nvPr/>
        </p:nvSpPr>
        <p:spPr>
          <a:xfrm>
            <a:off x="562415" y="1769967"/>
            <a:ext cx="3588283" cy="632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L" panose="00020600040101010101" pitchFamily="18" charset="-122"/>
              </a:rPr>
              <a:t>复制您的内容文字到这里，在复制内容的下方弹框中选择“只保留文本”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3BADA4D-FEB7-45C8-ABC1-E453EBFFA84E}"/>
              </a:ext>
            </a:extLst>
          </p:cNvPr>
          <p:cNvSpPr/>
          <p:nvPr/>
        </p:nvSpPr>
        <p:spPr>
          <a:xfrm>
            <a:off x="7972816" y="4564814"/>
            <a:ext cx="362692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gradFill>
                  <a:gsLst>
                    <a:gs pos="500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rPr>
              <a:t>我是标题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06C6373E-4D2F-4DB0-8335-2ADEECBA486C}"/>
              </a:ext>
            </a:extLst>
          </p:cNvPr>
          <p:cNvSpPr/>
          <p:nvPr/>
        </p:nvSpPr>
        <p:spPr>
          <a:xfrm>
            <a:off x="7972816" y="3003342"/>
            <a:ext cx="362692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gradFill>
                  <a:gsLst>
                    <a:gs pos="500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rPr>
              <a:t>我是标题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28AB0CBC-B20C-48F9-9FCB-03189D64E510}"/>
              </a:ext>
            </a:extLst>
          </p:cNvPr>
          <p:cNvSpPr/>
          <p:nvPr/>
        </p:nvSpPr>
        <p:spPr>
          <a:xfrm>
            <a:off x="7972816" y="1441870"/>
            <a:ext cx="362692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gradFill>
                  <a:gsLst>
                    <a:gs pos="500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rPr>
              <a:t>我是标题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803C1619-F7DB-4F19-B1CC-C236FAA2346B}"/>
              </a:ext>
            </a:extLst>
          </p:cNvPr>
          <p:cNvCxnSpPr/>
          <p:nvPr/>
        </p:nvCxnSpPr>
        <p:spPr>
          <a:xfrm>
            <a:off x="658517" y="2648265"/>
            <a:ext cx="2946929" cy="0"/>
          </a:xfrm>
          <a:prstGeom prst="line">
            <a:avLst/>
          </a:prstGeom>
          <a:ln w="12700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7C605A06-0B3D-46BB-A766-8A79F5FE451A}"/>
              </a:ext>
            </a:extLst>
          </p:cNvPr>
          <p:cNvCxnSpPr/>
          <p:nvPr/>
        </p:nvCxnSpPr>
        <p:spPr>
          <a:xfrm>
            <a:off x="658517" y="4209737"/>
            <a:ext cx="2946929" cy="0"/>
          </a:xfrm>
          <a:prstGeom prst="line">
            <a:avLst/>
          </a:prstGeom>
          <a:ln w="12700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EB88AD67-024B-49E4-9E43-B86AD5337234}"/>
              </a:ext>
            </a:extLst>
          </p:cNvPr>
          <p:cNvCxnSpPr/>
          <p:nvPr/>
        </p:nvCxnSpPr>
        <p:spPr>
          <a:xfrm>
            <a:off x="8562205" y="2648265"/>
            <a:ext cx="2946929" cy="0"/>
          </a:xfrm>
          <a:prstGeom prst="line">
            <a:avLst/>
          </a:prstGeom>
          <a:ln w="12700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2FF0F273-89CC-4DA7-9051-9D43C4EEF55A}"/>
              </a:ext>
            </a:extLst>
          </p:cNvPr>
          <p:cNvCxnSpPr/>
          <p:nvPr/>
        </p:nvCxnSpPr>
        <p:spPr>
          <a:xfrm>
            <a:off x="8562205" y="4209737"/>
            <a:ext cx="2946929" cy="0"/>
          </a:xfrm>
          <a:prstGeom prst="line">
            <a:avLst/>
          </a:prstGeom>
          <a:ln w="12700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矩形 59">
            <a:extLst>
              <a:ext uri="{FF2B5EF4-FFF2-40B4-BE49-F238E27FC236}">
                <a16:creationId xmlns:a16="http://schemas.microsoft.com/office/drawing/2014/main" id="{2629BD06-61C4-4934-9C14-8521F15A434F}"/>
              </a:ext>
            </a:extLst>
          </p:cNvPr>
          <p:cNvSpPr/>
          <p:nvPr/>
        </p:nvSpPr>
        <p:spPr>
          <a:xfrm>
            <a:off x="8014684" y="4892911"/>
            <a:ext cx="3588283" cy="632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L" panose="00020600040101010101" pitchFamily="18" charset="-122"/>
              </a:rPr>
              <a:t>复制您的内容文字到这里，在复制内容的下方弹框中选择“只保留文本”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8020E4E0-CD02-45FB-8083-872C94943BD6}"/>
              </a:ext>
            </a:extLst>
          </p:cNvPr>
          <p:cNvSpPr/>
          <p:nvPr/>
        </p:nvSpPr>
        <p:spPr>
          <a:xfrm>
            <a:off x="8470281" y="3331440"/>
            <a:ext cx="3132686" cy="632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L" panose="00020600040101010101" pitchFamily="18" charset="-122"/>
              </a:rPr>
              <a:t>复制您的内容文字到这里，在复制内容的下方弹框中选择“只保留文本”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5E2F8B58-E1E1-402F-BD25-A34CCDD87948}"/>
              </a:ext>
            </a:extLst>
          </p:cNvPr>
          <p:cNvSpPr/>
          <p:nvPr/>
        </p:nvSpPr>
        <p:spPr>
          <a:xfrm>
            <a:off x="8014684" y="1769967"/>
            <a:ext cx="3588283" cy="632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L" panose="00020600040101010101" pitchFamily="18" charset="-122"/>
              </a:rPr>
              <a:t>复制您的内容文字到这里，在复制内容的下方弹框中选择“只保留文本”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0F3F0359-2F91-45AA-99D3-350776BBDCFA}"/>
              </a:ext>
            </a:extLst>
          </p:cNvPr>
          <p:cNvGrpSpPr>
            <a:grpSpLocks noChangeAspect="1"/>
          </p:cNvGrpSpPr>
          <p:nvPr/>
        </p:nvGrpSpPr>
        <p:grpSpPr>
          <a:xfrm>
            <a:off x="4678297" y="3000124"/>
            <a:ext cx="364555" cy="338554"/>
            <a:chOff x="5159454" y="2559367"/>
            <a:chExt cx="1872972" cy="1739384"/>
          </a:xfrm>
          <a:gradFill flip="none" rotWithShape="1">
            <a:gsLst>
              <a:gs pos="0">
                <a:schemeClr val="bg1">
                  <a:alpha val="70000"/>
                </a:schemeClr>
              </a:gs>
              <a:gs pos="100000">
                <a:schemeClr val="accent1"/>
              </a:gs>
            </a:gsLst>
            <a:lin ang="0" scaled="1"/>
            <a:tileRect/>
          </a:gradFill>
        </p:grpSpPr>
        <p:sp>
          <p:nvSpPr>
            <p:cNvPr id="70" name="图形 66">
              <a:extLst>
                <a:ext uri="{FF2B5EF4-FFF2-40B4-BE49-F238E27FC236}">
                  <a16:creationId xmlns:a16="http://schemas.microsoft.com/office/drawing/2014/main" id="{F127D5BD-283F-4092-95F0-EEAC26D3B965}"/>
                </a:ext>
              </a:extLst>
            </p:cNvPr>
            <p:cNvSpPr/>
            <p:nvPr/>
          </p:nvSpPr>
          <p:spPr>
            <a:xfrm>
              <a:off x="5159454" y="2559367"/>
              <a:ext cx="1872972" cy="1739384"/>
            </a:xfrm>
            <a:custGeom>
              <a:avLst/>
              <a:gdLst>
                <a:gd name="connsiteX0" fmla="*/ 1605320 w 1872972"/>
                <a:gd name="connsiteY0" fmla="*/ 0 h 1739384"/>
                <a:gd name="connsiteX1" fmla="*/ 267533 w 1872972"/>
                <a:gd name="connsiteY1" fmla="*/ 0 h 1739384"/>
                <a:gd name="connsiteX2" fmla="*/ 0 w 1872972"/>
                <a:gd name="connsiteY2" fmla="*/ 267533 h 1739384"/>
                <a:gd name="connsiteX3" fmla="*/ 0 w 1872972"/>
                <a:gd name="connsiteY3" fmla="*/ 1070372 h 1739384"/>
                <a:gd name="connsiteX4" fmla="*/ 267533 w 1872972"/>
                <a:gd name="connsiteY4" fmla="*/ 1337786 h 1739384"/>
                <a:gd name="connsiteX5" fmla="*/ 1605320 w 1872972"/>
                <a:gd name="connsiteY5" fmla="*/ 1337786 h 1739384"/>
                <a:gd name="connsiteX6" fmla="*/ 1872972 w 1872972"/>
                <a:gd name="connsiteY6" fmla="*/ 1070372 h 1739384"/>
                <a:gd name="connsiteX7" fmla="*/ 1872972 w 1872972"/>
                <a:gd name="connsiteY7" fmla="*/ 267533 h 1739384"/>
                <a:gd name="connsiteX8" fmla="*/ 1605320 w 1872972"/>
                <a:gd name="connsiteY8" fmla="*/ 0 h 1739384"/>
                <a:gd name="connsiteX9" fmla="*/ 1739265 w 1872972"/>
                <a:gd name="connsiteY9" fmla="*/ 1070491 h 1739384"/>
                <a:gd name="connsiteX10" fmla="*/ 1605320 w 1872972"/>
                <a:gd name="connsiteY10" fmla="*/ 1204198 h 1739384"/>
                <a:gd name="connsiteX11" fmla="*/ 267533 w 1872972"/>
                <a:gd name="connsiteY11" fmla="*/ 1204198 h 1739384"/>
                <a:gd name="connsiteX12" fmla="*/ 133826 w 1872972"/>
                <a:gd name="connsiteY12" fmla="*/ 1070491 h 1739384"/>
                <a:gd name="connsiteX13" fmla="*/ 133826 w 1872972"/>
                <a:gd name="connsiteY13" fmla="*/ 267533 h 1739384"/>
                <a:gd name="connsiteX14" fmla="*/ 267533 w 1872972"/>
                <a:gd name="connsiteY14" fmla="*/ 133707 h 1739384"/>
                <a:gd name="connsiteX15" fmla="*/ 1605320 w 1872972"/>
                <a:gd name="connsiteY15" fmla="*/ 133707 h 1739384"/>
                <a:gd name="connsiteX16" fmla="*/ 1739265 w 1872972"/>
                <a:gd name="connsiteY16" fmla="*/ 267533 h 1739384"/>
                <a:gd name="connsiteX17" fmla="*/ 1739265 w 1872972"/>
                <a:gd name="connsiteY17" fmla="*/ 1070491 h 1739384"/>
                <a:gd name="connsiteX18" fmla="*/ 1404699 w 1872972"/>
                <a:gd name="connsiteY18" fmla="*/ 1605439 h 1739384"/>
                <a:gd name="connsiteX19" fmla="*/ 468273 w 1872972"/>
                <a:gd name="connsiteY19" fmla="*/ 1605439 h 1739384"/>
                <a:gd name="connsiteX20" fmla="*/ 404125 w 1872972"/>
                <a:gd name="connsiteY20" fmla="*/ 1675236 h 1739384"/>
                <a:gd name="connsiteX21" fmla="*/ 468273 w 1872972"/>
                <a:gd name="connsiteY21" fmla="*/ 1739384 h 1739384"/>
                <a:gd name="connsiteX22" fmla="*/ 1404699 w 1872972"/>
                <a:gd name="connsiteY22" fmla="*/ 1739384 h 1739384"/>
                <a:gd name="connsiteX23" fmla="*/ 1471672 w 1872972"/>
                <a:gd name="connsiteY23" fmla="*/ 1672412 h 1739384"/>
                <a:gd name="connsiteX24" fmla="*/ 1404699 w 1872972"/>
                <a:gd name="connsiteY24" fmla="*/ 1605439 h 1739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872972" h="1739384">
                  <a:moveTo>
                    <a:pt x="1605320" y="0"/>
                  </a:moveTo>
                  <a:lnTo>
                    <a:pt x="267533" y="0"/>
                  </a:lnTo>
                  <a:cubicBezTo>
                    <a:pt x="119806" y="66"/>
                    <a:pt x="66" y="119806"/>
                    <a:pt x="0" y="267533"/>
                  </a:cubicBezTo>
                  <a:lnTo>
                    <a:pt x="0" y="1070372"/>
                  </a:lnTo>
                  <a:cubicBezTo>
                    <a:pt x="131" y="1218053"/>
                    <a:pt x="119852" y="1337721"/>
                    <a:pt x="267533" y="1337786"/>
                  </a:cubicBezTo>
                  <a:lnTo>
                    <a:pt x="1605320" y="1337786"/>
                  </a:lnTo>
                  <a:cubicBezTo>
                    <a:pt x="1752993" y="1337655"/>
                    <a:pt x="1872710" y="1218045"/>
                    <a:pt x="1872972" y="1070372"/>
                  </a:cubicBezTo>
                  <a:lnTo>
                    <a:pt x="1872972" y="267533"/>
                  </a:lnTo>
                  <a:cubicBezTo>
                    <a:pt x="1872775" y="119814"/>
                    <a:pt x="1753039" y="131"/>
                    <a:pt x="1605320" y="0"/>
                  </a:cubicBezTo>
                  <a:close/>
                  <a:moveTo>
                    <a:pt x="1739265" y="1070491"/>
                  </a:moveTo>
                  <a:cubicBezTo>
                    <a:pt x="1739265" y="1144191"/>
                    <a:pt x="1679496" y="1204198"/>
                    <a:pt x="1605320" y="1204198"/>
                  </a:cubicBezTo>
                  <a:lnTo>
                    <a:pt x="267533" y="1204198"/>
                  </a:lnTo>
                  <a:cubicBezTo>
                    <a:pt x="193689" y="1204198"/>
                    <a:pt x="133826" y="1144336"/>
                    <a:pt x="133826" y="1070491"/>
                  </a:cubicBezTo>
                  <a:lnTo>
                    <a:pt x="133826" y="267533"/>
                  </a:lnTo>
                  <a:cubicBezTo>
                    <a:pt x="133826" y="193596"/>
                    <a:pt x="193596" y="133707"/>
                    <a:pt x="267533" y="133707"/>
                  </a:cubicBezTo>
                  <a:lnTo>
                    <a:pt x="1605320" y="133707"/>
                  </a:lnTo>
                  <a:cubicBezTo>
                    <a:pt x="1679496" y="133707"/>
                    <a:pt x="1739265" y="193596"/>
                    <a:pt x="1739265" y="267533"/>
                  </a:cubicBezTo>
                  <a:lnTo>
                    <a:pt x="1739265" y="1070491"/>
                  </a:lnTo>
                  <a:close/>
                  <a:moveTo>
                    <a:pt x="1404699" y="1605439"/>
                  </a:moveTo>
                  <a:lnTo>
                    <a:pt x="468273" y="1605439"/>
                  </a:lnTo>
                  <a:cubicBezTo>
                    <a:pt x="431285" y="1606999"/>
                    <a:pt x="402565" y="1638248"/>
                    <a:pt x="404125" y="1675236"/>
                  </a:cubicBezTo>
                  <a:cubicBezTo>
                    <a:pt x="405592" y="1710038"/>
                    <a:pt x="433471" y="1737916"/>
                    <a:pt x="468273" y="1739384"/>
                  </a:cubicBezTo>
                  <a:lnTo>
                    <a:pt x="1404699" y="1739384"/>
                  </a:lnTo>
                  <a:cubicBezTo>
                    <a:pt x="1441687" y="1739384"/>
                    <a:pt x="1471672" y="1709400"/>
                    <a:pt x="1471672" y="1672412"/>
                  </a:cubicBezTo>
                  <a:cubicBezTo>
                    <a:pt x="1471672" y="1635424"/>
                    <a:pt x="1441687" y="1605439"/>
                    <a:pt x="1404699" y="1605439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图形 68">
              <a:extLst>
                <a:ext uri="{FF2B5EF4-FFF2-40B4-BE49-F238E27FC236}">
                  <a16:creationId xmlns:a16="http://schemas.microsoft.com/office/drawing/2014/main" id="{F3AF389C-C409-452E-98AC-B744F05672B1}"/>
                </a:ext>
              </a:extLst>
            </p:cNvPr>
            <p:cNvSpPr/>
            <p:nvPr/>
          </p:nvSpPr>
          <p:spPr>
            <a:xfrm flipH="1">
              <a:off x="6023194" y="2762750"/>
              <a:ext cx="145493" cy="885123"/>
            </a:xfrm>
            <a:custGeom>
              <a:avLst/>
              <a:gdLst>
                <a:gd name="connsiteX0" fmla="*/ 136536 w 272714"/>
                <a:gd name="connsiteY0" fmla="*/ 1659088 h 1659087"/>
                <a:gd name="connsiteX1" fmla="*/ 260 w 272714"/>
                <a:gd name="connsiteY1" fmla="*/ 1522811 h 1659087"/>
                <a:gd name="connsiteX2" fmla="*/ 136536 w 272714"/>
                <a:gd name="connsiteY2" fmla="*/ 1386535 h 1659087"/>
                <a:gd name="connsiteX3" fmla="*/ 272714 w 272714"/>
                <a:gd name="connsiteY3" fmla="*/ 1522811 h 1659087"/>
                <a:gd name="connsiteX4" fmla="*/ 136536 w 272714"/>
                <a:gd name="connsiteY4" fmla="*/ 1659088 h 1659087"/>
                <a:gd name="connsiteX5" fmla="*/ 163275 w 272714"/>
                <a:gd name="connsiteY5" fmla="*/ 1235798 h 1659087"/>
                <a:gd name="connsiteX6" fmla="*/ 90284 w 272714"/>
                <a:gd name="connsiteY6" fmla="*/ 1235798 h 1659087"/>
                <a:gd name="connsiteX7" fmla="*/ 7588 w 272714"/>
                <a:gd name="connsiteY7" fmla="*/ 189758 h 1659087"/>
                <a:gd name="connsiteX8" fmla="*/ 129207 w 272714"/>
                <a:gd name="connsiteY8" fmla="*/ 0 h 1659087"/>
                <a:gd name="connsiteX9" fmla="*/ 255679 w 272714"/>
                <a:gd name="connsiteY9" fmla="*/ 189758 h 1659087"/>
                <a:gd name="connsiteX10" fmla="*/ 163275 w 272714"/>
                <a:gd name="connsiteY10" fmla="*/ 1235798 h 1659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2714" h="1659087">
                  <a:moveTo>
                    <a:pt x="136536" y="1659088"/>
                  </a:moveTo>
                  <a:cubicBezTo>
                    <a:pt x="61069" y="1659088"/>
                    <a:pt x="260" y="1598278"/>
                    <a:pt x="260" y="1522811"/>
                  </a:cubicBezTo>
                  <a:cubicBezTo>
                    <a:pt x="260" y="1447344"/>
                    <a:pt x="61069" y="1386535"/>
                    <a:pt x="136536" y="1386535"/>
                  </a:cubicBezTo>
                  <a:cubicBezTo>
                    <a:pt x="211905" y="1386535"/>
                    <a:pt x="272714" y="1447344"/>
                    <a:pt x="272714" y="1522811"/>
                  </a:cubicBezTo>
                  <a:cubicBezTo>
                    <a:pt x="272712" y="1598278"/>
                    <a:pt x="211903" y="1659088"/>
                    <a:pt x="136536" y="1659088"/>
                  </a:cubicBezTo>
                  <a:close/>
                  <a:moveTo>
                    <a:pt x="163275" y="1235798"/>
                  </a:moveTo>
                  <a:lnTo>
                    <a:pt x="90284" y="1235798"/>
                  </a:lnTo>
                  <a:lnTo>
                    <a:pt x="7588" y="189758"/>
                  </a:lnTo>
                  <a:cubicBezTo>
                    <a:pt x="-24622" y="91299"/>
                    <a:pt x="51362" y="0"/>
                    <a:pt x="129207" y="0"/>
                  </a:cubicBezTo>
                  <a:cubicBezTo>
                    <a:pt x="211903" y="0"/>
                    <a:pt x="291388" y="83091"/>
                    <a:pt x="255679" y="189758"/>
                  </a:cubicBezTo>
                  <a:lnTo>
                    <a:pt x="163275" y="1235798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267EDE97-40AA-404F-A8B5-E169D9E9B5E9}"/>
              </a:ext>
            </a:extLst>
          </p:cNvPr>
          <p:cNvGrpSpPr>
            <a:grpSpLocks noChangeAspect="1"/>
          </p:cNvGrpSpPr>
          <p:nvPr/>
        </p:nvGrpSpPr>
        <p:grpSpPr>
          <a:xfrm>
            <a:off x="7152465" y="2975645"/>
            <a:ext cx="364597" cy="338554"/>
            <a:chOff x="5145360" y="2546263"/>
            <a:chExt cx="1901281" cy="1765473"/>
          </a:xfrm>
          <a:gradFill flip="none" rotWithShape="1">
            <a:gsLst>
              <a:gs pos="0">
                <a:schemeClr val="bg1">
                  <a:alpha val="70000"/>
                </a:schemeClr>
              </a:gs>
              <a:gs pos="100000">
                <a:schemeClr val="accent1"/>
              </a:gs>
            </a:gsLst>
            <a:lin ang="0" scaled="1"/>
            <a:tileRect/>
          </a:gradFill>
        </p:grpSpPr>
        <p:sp>
          <p:nvSpPr>
            <p:cNvPr id="75" name="图形 73">
              <a:extLst>
                <a:ext uri="{FF2B5EF4-FFF2-40B4-BE49-F238E27FC236}">
                  <a16:creationId xmlns:a16="http://schemas.microsoft.com/office/drawing/2014/main" id="{8B7C9EEC-602D-4E90-BBB4-94710F66FE58}"/>
                </a:ext>
              </a:extLst>
            </p:cNvPr>
            <p:cNvSpPr/>
            <p:nvPr/>
          </p:nvSpPr>
          <p:spPr>
            <a:xfrm>
              <a:off x="5444993" y="3556651"/>
              <a:ext cx="1330040" cy="423725"/>
            </a:xfrm>
            <a:custGeom>
              <a:avLst/>
              <a:gdLst>
                <a:gd name="connsiteX0" fmla="*/ 718915 w 1330040"/>
                <a:gd name="connsiteY0" fmla="*/ 143960 h 423725"/>
                <a:gd name="connsiteX1" fmla="*/ 1262137 w 1330040"/>
                <a:gd name="connsiteY1" fmla="*/ 143960 h 423725"/>
                <a:gd name="connsiteX2" fmla="*/ 1330040 w 1330040"/>
                <a:gd name="connsiteY2" fmla="*/ 76057 h 423725"/>
                <a:gd name="connsiteX3" fmla="*/ 1262137 w 1330040"/>
                <a:gd name="connsiteY3" fmla="*/ 8154 h 423725"/>
                <a:gd name="connsiteX4" fmla="*/ 718915 w 1330040"/>
                <a:gd name="connsiteY4" fmla="*/ 8154 h 423725"/>
                <a:gd name="connsiteX5" fmla="*/ 651012 w 1330040"/>
                <a:gd name="connsiteY5" fmla="*/ 76057 h 423725"/>
                <a:gd name="connsiteX6" fmla="*/ 718915 w 1330040"/>
                <a:gd name="connsiteY6" fmla="*/ 143960 h 423725"/>
                <a:gd name="connsiteX7" fmla="*/ 147841 w 1330040"/>
                <a:gd name="connsiteY7" fmla="*/ 403920 h 423725"/>
                <a:gd name="connsiteX8" fmla="*/ 243870 w 1330040"/>
                <a:gd name="connsiteY8" fmla="*/ 403920 h 423725"/>
                <a:gd name="connsiteX9" fmla="*/ 531961 w 1330040"/>
                <a:gd name="connsiteY9" fmla="*/ 115833 h 423725"/>
                <a:gd name="connsiteX10" fmla="*/ 531961 w 1330040"/>
                <a:gd name="connsiteY10" fmla="*/ 19806 h 423725"/>
                <a:gd name="connsiteX11" fmla="*/ 435931 w 1330040"/>
                <a:gd name="connsiteY11" fmla="*/ 19806 h 423725"/>
                <a:gd name="connsiteX12" fmla="*/ 195856 w 1330040"/>
                <a:gd name="connsiteY12" fmla="*/ 259879 h 423725"/>
                <a:gd name="connsiteX13" fmla="*/ 115835 w 1330040"/>
                <a:gd name="connsiteY13" fmla="*/ 179854 h 423725"/>
                <a:gd name="connsiteX14" fmla="*/ 19806 w 1330040"/>
                <a:gd name="connsiteY14" fmla="*/ 179854 h 423725"/>
                <a:gd name="connsiteX15" fmla="*/ 19806 w 1330040"/>
                <a:gd name="connsiteY15" fmla="*/ 275881 h 423725"/>
                <a:gd name="connsiteX16" fmla="*/ 147841 w 1330040"/>
                <a:gd name="connsiteY16" fmla="*/ 403920 h 423725"/>
                <a:gd name="connsiteX17" fmla="*/ 718915 w 1330040"/>
                <a:gd name="connsiteY17" fmla="*/ 415571 h 423725"/>
                <a:gd name="connsiteX18" fmla="*/ 1262137 w 1330040"/>
                <a:gd name="connsiteY18" fmla="*/ 415571 h 423725"/>
                <a:gd name="connsiteX19" fmla="*/ 1330040 w 1330040"/>
                <a:gd name="connsiteY19" fmla="*/ 347669 h 423725"/>
                <a:gd name="connsiteX20" fmla="*/ 1262137 w 1330040"/>
                <a:gd name="connsiteY20" fmla="*/ 279766 h 423725"/>
                <a:gd name="connsiteX21" fmla="*/ 718915 w 1330040"/>
                <a:gd name="connsiteY21" fmla="*/ 279766 h 423725"/>
                <a:gd name="connsiteX22" fmla="*/ 651012 w 1330040"/>
                <a:gd name="connsiteY22" fmla="*/ 347669 h 423725"/>
                <a:gd name="connsiteX23" fmla="*/ 718915 w 1330040"/>
                <a:gd name="connsiteY23" fmla="*/ 415571 h 423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330040" h="423725">
                  <a:moveTo>
                    <a:pt x="718915" y="143960"/>
                  </a:moveTo>
                  <a:lnTo>
                    <a:pt x="1262137" y="143960"/>
                  </a:lnTo>
                  <a:cubicBezTo>
                    <a:pt x="1299482" y="143960"/>
                    <a:pt x="1330040" y="113404"/>
                    <a:pt x="1330040" y="76057"/>
                  </a:cubicBezTo>
                  <a:cubicBezTo>
                    <a:pt x="1330040" y="38711"/>
                    <a:pt x="1299482" y="8154"/>
                    <a:pt x="1262137" y="8154"/>
                  </a:cubicBezTo>
                  <a:lnTo>
                    <a:pt x="718915" y="8154"/>
                  </a:lnTo>
                  <a:cubicBezTo>
                    <a:pt x="681565" y="8154"/>
                    <a:pt x="651012" y="38711"/>
                    <a:pt x="651012" y="76057"/>
                  </a:cubicBezTo>
                  <a:cubicBezTo>
                    <a:pt x="651012" y="113404"/>
                    <a:pt x="681565" y="143960"/>
                    <a:pt x="718915" y="143960"/>
                  </a:cubicBezTo>
                  <a:close/>
                  <a:moveTo>
                    <a:pt x="147841" y="403920"/>
                  </a:moveTo>
                  <a:cubicBezTo>
                    <a:pt x="174248" y="430328"/>
                    <a:pt x="217463" y="430328"/>
                    <a:pt x="243870" y="403920"/>
                  </a:cubicBezTo>
                  <a:lnTo>
                    <a:pt x="531961" y="115833"/>
                  </a:lnTo>
                  <a:cubicBezTo>
                    <a:pt x="558363" y="89426"/>
                    <a:pt x="558363" y="46212"/>
                    <a:pt x="531961" y="19806"/>
                  </a:cubicBezTo>
                  <a:cubicBezTo>
                    <a:pt x="505547" y="-6602"/>
                    <a:pt x="462333" y="-6602"/>
                    <a:pt x="435931" y="19806"/>
                  </a:cubicBezTo>
                  <a:lnTo>
                    <a:pt x="195856" y="259879"/>
                  </a:lnTo>
                  <a:lnTo>
                    <a:pt x="115835" y="179854"/>
                  </a:lnTo>
                  <a:cubicBezTo>
                    <a:pt x="89422" y="153446"/>
                    <a:pt x="46208" y="153446"/>
                    <a:pt x="19806" y="179854"/>
                  </a:cubicBezTo>
                  <a:cubicBezTo>
                    <a:pt x="-6602" y="206261"/>
                    <a:pt x="-6602" y="249476"/>
                    <a:pt x="19806" y="275881"/>
                  </a:cubicBezTo>
                  <a:lnTo>
                    <a:pt x="147841" y="403920"/>
                  </a:lnTo>
                  <a:close/>
                  <a:moveTo>
                    <a:pt x="718915" y="415571"/>
                  </a:moveTo>
                  <a:lnTo>
                    <a:pt x="1262137" y="415571"/>
                  </a:lnTo>
                  <a:cubicBezTo>
                    <a:pt x="1299482" y="415571"/>
                    <a:pt x="1330040" y="385015"/>
                    <a:pt x="1330040" y="347669"/>
                  </a:cubicBezTo>
                  <a:cubicBezTo>
                    <a:pt x="1330040" y="310322"/>
                    <a:pt x="1299482" y="279766"/>
                    <a:pt x="1262137" y="279766"/>
                  </a:cubicBezTo>
                  <a:lnTo>
                    <a:pt x="718915" y="279766"/>
                  </a:lnTo>
                  <a:cubicBezTo>
                    <a:pt x="681565" y="279766"/>
                    <a:pt x="651012" y="310322"/>
                    <a:pt x="651012" y="347669"/>
                  </a:cubicBezTo>
                  <a:cubicBezTo>
                    <a:pt x="651012" y="385015"/>
                    <a:pt x="681565" y="415571"/>
                    <a:pt x="718915" y="415571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图形 73">
              <a:extLst>
                <a:ext uri="{FF2B5EF4-FFF2-40B4-BE49-F238E27FC236}">
                  <a16:creationId xmlns:a16="http://schemas.microsoft.com/office/drawing/2014/main" id="{8B7C9EEC-602D-4E90-BBB4-94710F66FE5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45360" y="2546263"/>
              <a:ext cx="1901281" cy="1765473"/>
            </a:xfrm>
            <a:custGeom>
              <a:avLst/>
              <a:gdLst>
                <a:gd name="connsiteX0" fmla="*/ 1810742 w 1901281"/>
                <a:gd name="connsiteY0" fmla="*/ 135806 h 1765473"/>
                <a:gd name="connsiteX1" fmla="*/ 1494260 w 1901281"/>
                <a:gd name="connsiteY1" fmla="*/ 135806 h 1765473"/>
                <a:gd name="connsiteX2" fmla="*/ 1494260 w 1901281"/>
                <a:gd name="connsiteY2" fmla="*/ 67903 h 1765473"/>
                <a:gd name="connsiteX3" fmla="*/ 1426358 w 1901281"/>
                <a:gd name="connsiteY3" fmla="*/ 0 h 1765473"/>
                <a:gd name="connsiteX4" fmla="*/ 1358455 w 1901281"/>
                <a:gd name="connsiteY4" fmla="*/ 67903 h 1765473"/>
                <a:gd name="connsiteX5" fmla="*/ 1358455 w 1901281"/>
                <a:gd name="connsiteY5" fmla="*/ 135806 h 1765473"/>
                <a:gd name="connsiteX6" fmla="*/ 542836 w 1901281"/>
                <a:gd name="connsiteY6" fmla="*/ 135806 h 1765473"/>
                <a:gd name="connsiteX7" fmla="*/ 542836 w 1901281"/>
                <a:gd name="connsiteY7" fmla="*/ 67903 h 1765473"/>
                <a:gd name="connsiteX8" fmla="*/ 474933 w 1901281"/>
                <a:gd name="connsiteY8" fmla="*/ 0 h 1765473"/>
                <a:gd name="connsiteX9" fmla="*/ 407030 w 1901281"/>
                <a:gd name="connsiteY9" fmla="*/ 67903 h 1765473"/>
                <a:gd name="connsiteX10" fmla="*/ 407030 w 1901281"/>
                <a:gd name="connsiteY10" fmla="*/ 135806 h 1765473"/>
                <a:gd name="connsiteX11" fmla="*/ 90538 w 1901281"/>
                <a:gd name="connsiteY11" fmla="*/ 135806 h 1765473"/>
                <a:gd name="connsiteX12" fmla="*/ 0 w 1901281"/>
                <a:gd name="connsiteY12" fmla="*/ 226343 h 1765473"/>
                <a:gd name="connsiteX13" fmla="*/ 0 w 1901281"/>
                <a:gd name="connsiteY13" fmla="*/ 1674938 h 1765473"/>
                <a:gd name="connsiteX14" fmla="*/ 90538 w 1901281"/>
                <a:gd name="connsiteY14" fmla="*/ 1765474 h 1765473"/>
                <a:gd name="connsiteX15" fmla="*/ 1810743 w 1901281"/>
                <a:gd name="connsiteY15" fmla="*/ 1765474 h 1765473"/>
                <a:gd name="connsiteX16" fmla="*/ 1901281 w 1901281"/>
                <a:gd name="connsiteY16" fmla="*/ 1674936 h 1765473"/>
                <a:gd name="connsiteX17" fmla="*/ 1901281 w 1901281"/>
                <a:gd name="connsiteY17" fmla="*/ 226343 h 1765473"/>
                <a:gd name="connsiteX18" fmla="*/ 1810742 w 1901281"/>
                <a:gd name="connsiteY18" fmla="*/ 135806 h 1765473"/>
                <a:gd name="connsiteX19" fmla="*/ 1765474 w 1901281"/>
                <a:gd name="connsiteY19" fmla="*/ 1584400 h 1765473"/>
                <a:gd name="connsiteX20" fmla="*/ 1720206 w 1901281"/>
                <a:gd name="connsiteY20" fmla="*/ 1629668 h 1765473"/>
                <a:gd name="connsiteX21" fmla="*/ 181074 w 1901281"/>
                <a:gd name="connsiteY21" fmla="*/ 1629668 h 1765473"/>
                <a:gd name="connsiteX22" fmla="*/ 135806 w 1901281"/>
                <a:gd name="connsiteY22" fmla="*/ 1584400 h 1765473"/>
                <a:gd name="connsiteX23" fmla="*/ 135806 w 1901281"/>
                <a:gd name="connsiteY23" fmla="*/ 814832 h 1765473"/>
                <a:gd name="connsiteX24" fmla="*/ 1765474 w 1901281"/>
                <a:gd name="connsiteY24" fmla="*/ 814832 h 1765473"/>
                <a:gd name="connsiteX25" fmla="*/ 1765474 w 1901281"/>
                <a:gd name="connsiteY25" fmla="*/ 1584400 h 1765473"/>
                <a:gd name="connsiteX26" fmla="*/ 1765474 w 1901281"/>
                <a:gd name="connsiteY26" fmla="*/ 679026 h 1765473"/>
                <a:gd name="connsiteX27" fmla="*/ 135806 w 1901281"/>
                <a:gd name="connsiteY27" fmla="*/ 679026 h 1765473"/>
                <a:gd name="connsiteX28" fmla="*/ 135806 w 1901281"/>
                <a:gd name="connsiteY28" fmla="*/ 316879 h 1765473"/>
                <a:gd name="connsiteX29" fmla="*/ 181074 w 1901281"/>
                <a:gd name="connsiteY29" fmla="*/ 271611 h 1765473"/>
                <a:gd name="connsiteX30" fmla="*/ 407030 w 1901281"/>
                <a:gd name="connsiteY30" fmla="*/ 271611 h 1765473"/>
                <a:gd name="connsiteX31" fmla="*/ 407030 w 1901281"/>
                <a:gd name="connsiteY31" fmla="*/ 339514 h 1765473"/>
                <a:gd name="connsiteX32" fmla="*/ 474933 w 1901281"/>
                <a:gd name="connsiteY32" fmla="*/ 407417 h 1765473"/>
                <a:gd name="connsiteX33" fmla="*/ 542836 w 1901281"/>
                <a:gd name="connsiteY33" fmla="*/ 339514 h 1765473"/>
                <a:gd name="connsiteX34" fmla="*/ 542836 w 1901281"/>
                <a:gd name="connsiteY34" fmla="*/ 271611 h 1765473"/>
                <a:gd name="connsiteX35" fmla="*/ 1358455 w 1901281"/>
                <a:gd name="connsiteY35" fmla="*/ 271611 h 1765473"/>
                <a:gd name="connsiteX36" fmla="*/ 1358455 w 1901281"/>
                <a:gd name="connsiteY36" fmla="*/ 339514 h 1765473"/>
                <a:gd name="connsiteX37" fmla="*/ 1426358 w 1901281"/>
                <a:gd name="connsiteY37" fmla="*/ 407417 h 1765473"/>
                <a:gd name="connsiteX38" fmla="*/ 1494260 w 1901281"/>
                <a:gd name="connsiteY38" fmla="*/ 339514 h 1765473"/>
                <a:gd name="connsiteX39" fmla="*/ 1494260 w 1901281"/>
                <a:gd name="connsiteY39" fmla="*/ 271611 h 1765473"/>
                <a:gd name="connsiteX40" fmla="*/ 1720206 w 1901281"/>
                <a:gd name="connsiteY40" fmla="*/ 271611 h 1765473"/>
                <a:gd name="connsiteX41" fmla="*/ 1765474 w 1901281"/>
                <a:gd name="connsiteY41" fmla="*/ 316879 h 1765473"/>
                <a:gd name="connsiteX42" fmla="*/ 1765474 w 1901281"/>
                <a:gd name="connsiteY42" fmla="*/ 679026 h 1765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901281" h="1765473">
                  <a:moveTo>
                    <a:pt x="1810742" y="135806"/>
                  </a:moveTo>
                  <a:lnTo>
                    <a:pt x="1494260" y="135806"/>
                  </a:lnTo>
                  <a:lnTo>
                    <a:pt x="1494260" y="67903"/>
                  </a:lnTo>
                  <a:cubicBezTo>
                    <a:pt x="1494260" y="30556"/>
                    <a:pt x="1463702" y="0"/>
                    <a:pt x="1426358" y="0"/>
                  </a:cubicBezTo>
                  <a:cubicBezTo>
                    <a:pt x="1389002" y="0"/>
                    <a:pt x="1358455" y="30556"/>
                    <a:pt x="1358455" y="67903"/>
                  </a:cubicBezTo>
                  <a:lnTo>
                    <a:pt x="1358455" y="135806"/>
                  </a:lnTo>
                  <a:lnTo>
                    <a:pt x="542836" y="135806"/>
                  </a:lnTo>
                  <a:lnTo>
                    <a:pt x="542836" y="67903"/>
                  </a:lnTo>
                  <a:cubicBezTo>
                    <a:pt x="542836" y="30556"/>
                    <a:pt x="512278" y="0"/>
                    <a:pt x="474933" y="0"/>
                  </a:cubicBezTo>
                  <a:cubicBezTo>
                    <a:pt x="437588" y="0"/>
                    <a:pt x="407030" y="30556"/>
                    <a:pt x="407030" y="67903"/>
                  </a:cubicBezTo>
                  <a:lnTo>
                    <a:pt x="407030" y="135806"/>
                  </a:lnTo>
                  <a:lnTo>
                    <a:pt x="90538" y="135806"/>
                  </a:lnTo>
                  <a:cubicBezTo>
                    <a:pt x="40749" y="135806"/>
                    <a:pt x="0" y="176546"/>
                    <a:pt x="0" y="226343"/>
                  </a:cubicBezTo>
                  <a:lnTo>
                    <a:pt x="0" y="1674938"/>
                  </a:lnTo>
                  <a:cubicBezTo>
                    <a:pt x="0" y="1724730"/>
                    <a:pt x="40749" y="1765474"/>
                    <a:pt x="90538" y="1765474"/>
                  </a:cubicBezTo>
                  <a:lnTo>
                    <a:pt x="1810743" y="1765474"/>
                  </a:lnTo>
                  <a:cubicBezTo>
                    <a:pt x="1860543" y="1765474"/>
                    <a:pt x="1901281" y="1724730"/>
                    <a:pt x="1901281" y="1674936"/>
                  </a:cubicBezTo>
                  <a:lnTo>
                    <a:pt x="1901281" y="226343"/>
                  </a:lnTo>
                  <a:cubicBezTo>
                    <a:pt x="1901279" y="176546"/>
                    <a:pt x="1860541" y="135806"/>
                    <a:pt x="1810742" y="135806"/>
                  </a:cubicBezTo>
                  <a:close/>
                  <a:moveTo>
                    <a:pt x="1765474" y="1584400"/>
                  </a:moveTo>
                  <a:cubicBezTo>
                    <a:pt x="1765474" y="1609297"/>
                    <a:pt x="1745105" y="1629668"/>
                    <a:pt x="1720206" y="1629668"/>
                  </a:cubicBezTo>
                  <a:lnTo>
                    <a:pt x="181074" y="1629668"/>
                  </a:lnTo>
                  <a:cubicBezTo>
                    <a:pt x="156175" y="1629668"/>
                    <a:pt x="135806" y="1609297"/>
                    <a:pt x="135806" y="1584400"/>
                  </a:cubicBezTo>
                  <a:lnTo>
                    <a:pt x="135806" y="814832"/>
                  </a:lnTo>
                  <a:lnTo>
                    <a:pt x="1765474" y="814832"/>
                  </a:lnTo>
                  <a:lnTo>
                    <a:pt x="1765474" y="1584400"/>
                  </a:lnTo>
                  <a:close/>
                  <a:moveTo>
                    <a:pt x="1765474" y="679026"/>
                  </a:moveTo>
                  <a:lnTo>
                    <a:pt x="135806" y="679026"/>
                  </a:lnTo>
                  <a:lnTo>
                    <a:pt x="135806" y="316879"/>
                  </a:lnTo>
                  <a:cubicBezTo>
                    <a:pt x="135806" y="291978"/>
                    <a:pt x="156175" y="271611"/>
                    <a:pt x="181074" y="271611"/>
                  </a:cubicBezTo>
                  <a:lnTo>
                    <a:pt x="407030" y="271611"/>
                  </a:lnTo>
                  <a:lnTo>
                    <a:pt x="407030" y="339514"/>
                  </a:lnTo>
                  <a:cubicBezTo>
                    <a:pt x="407030" y="376861"/>
                    <a:pt x="437588" y="407417"/>
                    <a:pt x="474933" y="407417"/>
                  </a:cubicBezTo>
                  <a:cubicBezTo>
                    <a:pt x="512278" y="407417"/>
                    <a:pt x="542836" y="376861"/>
                    <a:pt x="542836" y="339514"/>
                  </a:cubicBezTo>
                  <a:lnTo>
                    <a:pt x="542836" y="271611"/>
                  </a:lnTo>
                  <a:lnTo>
                    <a:pt x="1358455" y="271611"/>
                  </a:lnTo>
                  <a:lnTo>
                    <a:pt x="1358455" y="339514"/>
                  </a:lnTo>
                  <a:cubicBezTo>
                    <a:pt x="1358455" y="376861"/>
                    <a:pt x="1389002" y="407417"/>
                    <a:pt x="1426358" y="407417"/>
                  </a:cubicBezTo>
                  <a:cubicBezTo>
                    <a:pt x="1463702" y="407417"/>
                    <a:pt x="1494260" y="376861"/>
                    <a:pt x="1494260" y="339514"/>
                  </a:cubicBezTo>
                  <a:lnTo>
                    <a:pt x="1494260" y="271611"/>
                  </a:lnTo>
                  <a:lnTo>
                    <a:pt x="1720206" y="271611"/>
                  </a:lnTo>
                  <a:cubicBezTo>
                    <a:pt x="1745107" y="271611"/>
                    <a:pt x="1765474" y="291980"/>
                    <a:pt x="1765474" y="316879"/>
                  </a:cubicBezTo>
                  <a:lnTo>
                    <a:pt x="1765474" y="679026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545241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id="{065D4BD8-8ACF-494E-A822-7777842FA13B}"/>
              </a:ext>
            </a:extLst>
          </p:cNvPr>
          <p:cNvSpPr/>
          <p:nvPr/>
        </p:nvSpPr>
        <p:spPr>
          <a:xfrm>
            <a:off x="682626" y="2140088"/>
            <a:ext cx="2929318" cy="4049509"/>
          </a:xfrm>
          <a:prstGeom prst="rect">
            <a:avLst/>
          </a:prstGeom>
          <a:solidFill>
            <a:schemeClr val="bg1"/>
          </a:solidFill>
          <a:ln w="19050">
            <a:gradFill>
              <a:gsLst>
                <a:gs pos="100000">
                  <a:schemeClr val="accent2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508000" dist="762000" dir="5400000" sx="85000" sy="85000" algn="t" rotWithShape="0">
              <a:srgbClr val="209ED6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83ECF8F-3743-49D3-89C3-F04CEA435641}"/>
              </a:ext>
            </a:extLst>
          </p:cNvPr>
          <p:cNvSpPr/>
          <p:nvPr/>
        </p:nvSpPr>
        <p:spPr>
          <a:xfrm>
            <a:off x="4624991" y="2140088"/>
            <a:ext cx="2929318" cy="4049509"/>
          </a:xfrm>
          <a:prstGeom prst="rect">
            <a:avLst/>
          </a:prstGeom>
          <a:solidFill>
            <a:schemeClr val="bg1"/>
          </a:solidFill>
          <a:ln w="19050">
            <a:gradFill>
              <a:gsLst>
                <a:gs pos="100000">
                  <a:schemeClr val="accent2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508000" dist="762000" dir="5400000" sx="85000" sy="85000" algn="t" rotWithShape="0">
              <a:srgbClr val="209ED6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F9D07CCD-22A6-4C3C-80E9-3C9F68DC2625}"/>
              </a:ext>
            </a:extLst>
          </p:cNvPr>
          <p:cNvSpPr/>
          <p:nvPr/>
        </p:nvSpPr>
        <p:spPr>
          <a:xfrm>
            <a:off x="8567357" y="2140088"/>
            <a:ext cx="2929318" cy="4049509"/>
          </a:xfrm>
          <a:prstGeom prst="rect">
            <a:avLst/>
          </a:prstGeom>
          <a:solidFill>
            <a:schemeClr val="bg1"/>
          </a:solidFill>
          <a:ln w="19050">
            <a:gradFill>
              <a:gsLst>
                <a:gs pos="100000">
                  <a:schemeClr val="accent2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508000" dist="762000" dir="5400000" sx="85000" sy="85000" algn="t" rotWithShape="0">
              <a:srgbClr val="209ED6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99039DA-E616-403F-AA22-452AB1C94CC5}"/>
              </a:ext>
            </a:extLst>
          </p:cNvPr>
          <p:cNvSpPr txBox="1"/>
          <p:nvPr/>
        </p:nvSpPr>
        <p:spPr>
          <a:xfrm>
            <a:off x="550987" y="474191"/>
            <a:ext cx="22705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69CCDC"/>
                    </a:gs>
                    <a:gs pos="100000">
                      <a:srgbClr val="209ED6"/>
                    </a:gs>
                  </a:gsLst>
                  <a:lin ang="0" scaled="1"/>
                </a:gradFill>
                <a:latin typeface="+mj-ea"/>
                <a:ea typeface="+mj-ea"/>
                <a:cs typeface="OPPOSans M" panose="00020600040101010101" pitchFamily="18" charset="-122"/>
              </a:rPr>
              <a:t>我是标题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B1231E5E-0728-43F7-B0CA-1EC374A0E451}"/>
              </a:ext>
            </a:extLst>
          </p:cNvPr>
          <p:cNvCxnSpPr>
            <a:cxnSpLocks/>
          </p:cNvCxnSpPr>
          <p:nvPr/>
        </p:nvCxnSpPr>
        <p:spPr>
          <a:xfrm>
            <a:off x="682626" y="2181263"/>
            <a:ext cx="2929318" cy="0"/>
          </a:xfrm>
          <a:prstGeom prst="line">
            <a:avLst/>
          </a:prstGeom>
          <a:ln w="127000" cap="flat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D67E8B16-8C8C-48AF-AD3A-6846012CD881}"/>
              </a:ext>
            </a:extLst>
          </p:cNvPr>
          <p:cNvGrpSpPr/>
          <p:nvPr/>
        </p:nvGrpSpPr>
        <p:grpSpPr>
          <a:xfrm>
            <a:off x="1714882" y="2445506"/>
            <a:ext cx="864806" cy="864806"/>
            <a:chOff x="1888794" y="2543255"/>
            <a:chExt cx="1257564" cy="1257564"/>
          </a:xfrm>
        </p:grpSpPr>
        <p:sp>
          <p:nvSpPr>
            <p:cNvPr id="29" name="图形 24">
              <a:extLst>
                <a:ext uri="{FF2B5EF4-FFF2-40B4-BE49-F238E27FC236}">
                  <a16:creationId xmlns:a16="http://schemas.microsoft.com/office/drawing/2014/main" id="{6C849DFA-6083-4C15-A0A4-AA86D0F81AA8}"/>
                </a:ext>
              </a:extLst>
            </p:cNvPr>
            <p:cNvSpPr/>
            <p:nvPr/>
          </p:nvSpPr>
          <p:spPr>
            <a:xfrm>
              <a:off x="2290837" y="2945298"/>
              <a:ext cx="453478" cy="453478"/>
            </a:xfrm>
            <a:custGeom>
              <a:avLst/>
              <a:gdLst>
                <a:gd name="connsiteX0" fmla="*/ 1096391 w 1739900"/>
                <a:gd name="connsiteY0" fmla="*/ 0 h 1739900"/>
                <a:gd name="connsiteX1" fmla="*/ 1130300 w 1739900"/>
                <a:gd name="connsiteY1" fmla="*/ 8509 h 1739900"/>
                <a:gd name="connsiteX2" fmla="*/ 1291209 w 1739900"/>
                <a:gd name="connsiteY2" fmla="*/ 76200 h 1739900"/>
                <a:gd name="connsiteX3" fmla="*/ 1324991 w 1739900"/>
                <a:gd name="connsiteY3" fmla="*/ 93091 h 1739900"/>
                <a:gd name="connsiteX4" fmla="*/ 1316609 w 1739900"/>
                <a:gd name="connsiteY4" fmla="*/ 127000 h 1739900"/>
                <a:gd name="connsiteX5" fmla="*/ 1375791 w 1739900"/>
                <a:gd name="connsiteY5" fmla="*/ 359791 h 1739900"/>
                <a:gd name="connsiteX6" fmla="*/ 1608709 w 1739900"/>
                <a:gd name="connsiteY6" fmla="*/ 419100 h 1739900"/>
                <a:gd name="connsiteX7" fmla="*/ 1642491 w 1739900"/>
                <a:gd name="connsiteY7" fmla="*/ 410591 h 1739900"/>
                <a:gd name="connsiteX8" fmla="*/ 1659509 w 1739900"/>
                <a:gd name="connsiteY8" fmla="*/ 444500 h 1739900"/>
                <a:gd name="connsiteX9" fmla="*/ 1727200 w 1739900"/>
                <a:gd name="connsiteY9" fmla="*/ 605409 h 1739900"/>
                <a:gd name="connsiteX10" fmla="*/ 1739900 w 1739900"/>
                <a:gd name="connsiteY10" fmla="*/ 639191 h 1739900"/>
                <a:gd name="connsiteX11" fmla="*/ 1705991 w 1739900"/>
                <a:gd name="connsiteY11" fmla="*/ 664591 h 1739900"/>
                <a:gd name="connsiteX12" fmla="*/ 1583309 w 1739900"/>
                <a:gd name="connsiteY12" fmla="*/ 872109 h 1739900"/>
                <a:gd name="connsiteX13" fmla="*/ 1536700 w 1739900"/>
                <a:gd name="connsiteY13" fmla="*/ 918591 h 1739900"/>
                <a:gd name="connsiteX14" fmla="*/ 1490091 w 1739900"/>
                <a:gd name="connsiteY14" fmla="*/ 872109 h 1739900"/>
                <a:gd name="connsiteX15" fmla="*/ 1625600 w 1739900"/>
                <a:gd name="connsiteY15" fmla="*/ 605409 h 1739900"/>
                <a:gd name="connsiteX16" fmla="*/ 1591691 w 1739900"/>
                <a:gd name="connsiteY16" fmla="*/ 524891 h 1739900"/>
                <a:gd name="connsiteX17" fmla="*/ 1308100 w 1739900"/>
                <a:gd name="connsiteY17" fmla="*/ 431800 h 1739900"/>
                <a:gd name="connsiteX18" fmla="*/ 1215009 w 1739900"/>
                <a:gd name="connsiteY18" fmla="*/ 148209 h 1739900"/>
                <a:gd name="connsiteX19" fmla="*/ 1134491 w 1739900"/>
                <a:gd name="connsiteY19" fmla="*/ 114300 h 1739900"/>
                <a:gd name="connsiteX20" fmla="*/ 867791 w 1739900"/>
                <a:gd name="connsiteY20" fmla="*/ 249809 h 1739900"/>
                <a:gd name="connsiteX21" fmla="*/ 601091 w 1739900"/>
                <a:gd name="connsiteY21" fmla="*/ 114300 h 1739900"/>
                <a:gd name="connsiteX22" fmla="*/ 520700 w 1739900"/>
                <a:gd name="connsiteY22" fmla="*/ 148209 h 1739900"/>
                <a:gd name="connsiteX23" fmla="*/ 427609 w 1739900"/>
                <a:gd name="connsiteY23" fmla="*/ 431800 h 1739900"/>
                <a:gd name="connsiteX24" fmla="*/ 194691 w 1739900"/>
                <a:gd name="connsiteY24" fmla="*/ 524891 h 1739900"/>
                <a:gd name="connsiteX25" fmla="*/ 143891 w 1739900"/>
                <a:gd name="connsiteY25" fmla="*/ 520700 h 1739900"/>
                <a:gd name="connsiteX26" fmla="*/ 110109 w 1739900"/>
                <a:gd name="connsiteY26" fmla="*/ 601091 h 1739900"/>
                <a:gd name="connsiteX27" fmla="*/ 245491 w 1739900"/>
                <a:gd name="connsiteY27" fmla="*/ 867791 h 1739900"/>
                <a:gd name="connsiteX28" fmla="*/ 110109 w 1739900"/>
                <a:gd name="connsiteY28" fmla="*/ 1134491 h 1739900"/>
                <a:gd name="connsiteX29" fmla="*/ 143891 w 1739900"/>
                <a:gd name="connsiteY29" fmla="*/ 1215009 h 1739900"/>
                <a:gd name="connsiteX30" fmla="*/ 427609 w 1739900"/>
                <a:gd name="connsiteY30" fmla="*/ 1308100 h 1739900"/>
                <a:gd name="connsiteX31" fmla="*/ 520700 w 1739900"/>
                <a:gd name="connsiteY31" fmla="*/ 1591691 h 1739900"/>
                <a:gd name="connsiteX32" fmla="*/ 601091 w 1739900"/>
                <a:gd name="connsiteY32" fmla="*/ 1625600 h 1739900"/>
                <a:gd name="connsiteX33" fmla="*/ 867791 w 1739900"/>
                <a:gd name="connsiteY33" fmla="*/ 1490091 h 1739900"/>
                <a:gd name="connsiteX34" fmla="*/ 914400 w 1739900"/>
                <a:gd name="connsiteY34" fmla="*/ 1536700 h 1739900"/>
                <a:gd name="connsiteX35" fmla="*/ 867791 w 1739900"/>
                <a:gd name="connsiteY35" fmla="*/ 1583309 h 1739900"/>
                <a:gd name="connsiteX36" fmla="*/ 660400 w 1739900"/>
                <a:gd name="connsiteY36" fmla="*/ 1705991 h 1739900"/>
                <a:gd name="connsiteX37" fmla="*/ 643509 w 1739900"/>
                <a:gd name="connsiteY37" fmla="*/ 1739900 h 1739900"/>
                <a:gd name="connsiteX38" fmla="*/ 609600 w 1739900"/>
                <a:gd name="connsiteY38" fmla="*/ 1727200 h 1739900"/>
                <a:gd name="connsiteX39" fmla="*/ 448691 w 1739900"/>
                <a:gd name="connsiteY39" fmla="*/ 1659509 h 1739900"/>
                <a:gd name="connsiteX40" fmla="*/ 414909 w 1739900"/>
                <a:gd name="connsiteY40" fmla="*/ 1642491 h 1739900"/>
                <a:gd name="connsiteX41" fmla="*/ 423291 w 1739900"/>
                <a:gd name="connsiteY41" fmla="*/ 1608709 h 1739900"/>
                <a:gd name="connsiteX42" fmla="*/ 364109 w 1739900"/>
                <a:gd name="connsiteY42" fmla="*/ 1375791 h 1739900"/>
                <a:gd name="connsiteX43" fmla="*/ 131191 w 1739900"/>
                <a:gd name="connsiteY43" fmla="*/ 1316609 h 1739900"/>
                <a:gd name="connsiteX44" fmla="*/ 97409 w 1739900"/>
                <a:gd name="connsiteY44" fmla="*/ 1324991 h 1739900"/>
                <a:gd name="connsiteX45" fmla="*/ 80391 w 1739900"/>
                <a:gd name="connsiteY45" fmla="*/ 1291209 h 1739900"/>
                <a:gd name="connsiteX46" fmla="*/ 12700 w 1739900"/>
                <a:gd name="connsiteY46" fmla="*/ 1130300 h 1739900"/>
                <a:gd name="connsiteX47" fmla="*/ 0 w 1739900"/>
                <a:gd name="connsiteY47" fmla="*/ 1096391 h 1739900"/>
                <a:gd name="connsiteX48" fmla="*/ 33909 w 1739900"/>
                <a:gd name="connsiteY48" fmla="*/ 1079500 h 1739900"/>
                <a:gd name="connsiteX49" fmla="*/ 156591 w 1739900"/>
                <a:gd name="connsiteY49" fmla="*/ 872109 h 1739900"/>
                <a:gd name="connsiteX50" fmla="*/ 33909 w 1739900"/>
                <a:gd name="connsiteY50" fmla="*/ 664591 h 1739900"/>
                <a:gd name="connsiteX51" fmla="*/ 0 w 1739900"/>
                <a:gd name="connsiteY51" fmla="*/ 647700 h 1739900"/>
                <a:gd name="connsiteX52" fmla="*/ 12700 w 1739900"/>
                <a:gd name="connsiteY52" fmla="*/ 613791 h 1739900"/>
                <a:gd name="connsiteX53" fmla="*/ 80391 w 1739900"/>
                <a:gd name="connsiteY53" fmla="*/ 453009 h 1739900"/>
                <a:gd name="connsiteX54" fmla="*/ 97409 w 1739900"/>
                <a:gd name="connsiteY54" fmla="*/ 419100 h 1739900"/>
                <a:gd name="connsiteX55" fmla="*/ 131191 w 1739900"/>
                <a:gd name="connsiteY55" fmla="*/ 427609 h 1739900"/>
                <a:gd name="connsiteX56" fmla="*/ 194691 w 1739900"/>
                <a:gd name="connsiteY56" fmla="*/ 435991 h 1739900"/>
                <a:gd name="connsiteX57" fmla="*/ 359791 w 1739900"/>
                <a:gd name="connsiteY57" fmla="*/ 368300 h 1739900"/>
                <a:gd name="connsiteX58" fmla="*/ 419100 w 1739900"/>
                <a:gd name="connsiteY58" fmla="*/ 135509 h 1739900"/>
                <a:gd name="connsiteX59" fmla="*/ 410591 w 1739900"/>
                <a:gd name="connsiteY59" fmla="*/ 97409 h 1739900"/>
                <a:gd name="connsiteX60" fmla="*/ 444500 w 1739900"/>
                <a:gd name="connsiteY60" fmla="*/ 80391 h 1739900"/>
                <a:gd name="connsiteX61" fmla="*/ 605409 w 1739900"/>
                <a:gd name="connsiteY61" fmla="*/ 12700 h 1739900"/>
                <a:gd name="connsiteX62" fmla="*/ 639191 w 1739900"/>
                <a:gd name="connsiteY62" fmla="*/ 0 h 1739900"/>
                <a:gd name="connsiteX63" fmla="*/ 664591 w 1739900"/>
                <a:gd name="connsiteY63" fmla="*/ 33909 h 1739900"/>
                <a:gd name="connsiteX64" fmla="*/ 872109 w 1739900"/>
                <a:gd name="connsiteY64" fmla="*/ 156591 h 1739900"/>
                <a:gd name="connsiteX65" fmla="*/ 1079500 w 1739900"/>
                <a:gd name="connsiteY65" fmla="*/ 33909 h 1739900"/>
                <a:gd name="connsiteX66" fmla="*/ 1096391 w 1739900"/>
                <a:gd name="connsiteY66" fmla="*/ 0 h 1739900"/>
                <a:gd name="connsiteX67" fmla="*/ 1617091 w 1739900"/>
                <a:gd name="connsiteY67" fmla="*/ 1528191 h 1739900"/>
                <a:gd name="connsiteX68" fmla="*/ 1657125 w 1739900"/>
                <a:gd name="connsiteY68" fmla="*/ 1572866 h 1739900"/>
                <a:gd name="connsiteX69" fmla="*/ 1617091 w 1739900"/>
                <a:gd name="connsiteY69" fmla="*/ 1612900 h 1739900"/>
                <a:gd name="connsiteX70" fmla="*/ 1134491 w 1739900"/>
                <a:gd name="connsiteY70" fmla="*/ 1612900 h 1739900"/>
                <a:gd name="connsiteX71" fmla="*/ 1092200 w 1739900"/>
                <a:gd name="connsiteY71" fmla="*/ 1570609 h 1739900"/>
                <a:gd name="connsiteX72" fmla="*/ 1134491 w 1739900"/>
                <a:gd name="connsiteY72" fmla="*/ 1528191 h 1739900"/>
                <a:gd name="connsiteX73" fmla="*/ 1617091 w 1739900"/>
                <a:gd name="connsiteY73" fmla="*/ 1528191 h 1739900"/>
                <a:gd name="connsiteX74" fmla="*/ 1617091 w 1739900"/>
                <a:gd name="connsiteY74" fmla="*/ 1308100 h 1739900"/>
                <a:gd name="connsiteX75" fmla="*/ 1659509 w 1739900"/>
                <a:gd name="connsiteY75" fmla="*/ 1350391 h 1739900"/>
                <a:gd name="connsiteX76" fmla="*/ 1617091 w 1739900"/>
                <a:gd name="connsiteY76" fmla="*/ 1392809 h 1739900"/>
                <a:gd name="connsiteX77" fmla="*/ 1134491 w 1739900"/>
                <a:gd name="connsiteY77" fmla="*/ 1392809 h 1739900"/>
                <a:gd name="connsiteX78" fmla="*/ 1092200 w 1739900"/>
                <a:gd name="connsiteY78" fmla="*/ 1350391 h 1739900"/>
                <a:gd name="connsiteX79" fmla="*/ 1134491 w 1739900"/>
                <a:gd name="connsiteY79" fmla="*/ 1308100 h 1739900"/>
                <a:gd name="connsiteX80" fmla="*/ 1617091 w 1739900"/>
                <a:gd name="connsiteY80" fmla="*/ 1308100 h 1739900"/>
                <a:gd name="connsiteX81" fmla="*/ 914400 w 1739900"/>
                <a:gd name="connsiteY81" fmla="*/ 562991 h 1739900"/>
                <a:gd name="connsiteX82" fmla="*/ 1223391 w 1739900"/>
                <a:gd name="connsiteY82" fmla="*/ 872109 h 1739900"/>
                <a:gd name="connsiteX83" fmla="*/ 1219200 w 1739900"/>
                <a:gd name="connsiteY83" fmla="*/ 935609 h 1739900"/>
                <a:gd name="connsiteX84" fmla="*/ 1164209 w 1739900"/>
                <a:gd name="connsiteY84" fmla="*/ 973709 h 1739900"/>
                <a:gd name="connsiteX85" fmla="*/ 1126109 w 1739900"/>
                <a:gd name="connsiteY85" fmla="*/ 918591 h 1739900"/>
                <a:gd name="connsiteX86" fmla="*/ 1130300 w 1739900"/>
                <a:gd name="connsiteY86" fmla="*/ 876300 h 1739900"/>
                <a:gd name="connsiteX87" fmla="*/ 914400 w 1739900"/>
                <a:gd name="connsiteY87" fmla="*/ 660400 h 1739900"/>
                <a:gd name="connsiteX88" fmla="*/ 698500 w 1739900"/>
                <a:gd name="connsiteY88" fmla="*/ 876300 h 1739900"/>
                <a:gd name="connsiteX89" fmla="*/ 914400 w 1739900"/>
                <a:gd name="connsiteY89" fmla="*/ 1092200 h 1739900"/>
                <a:gd name="connsiteX90" fmla="*/ 961009 w 1739900"/>
                <a:gd name="connsiteY90" fmla="*/ 1138809 h 1739900"/>
                <a:gd name="connsiteX91" fmla="*/ 914400 w 1739900"/>
                <a:gd name="connsiteY91" fmla="*/ 1181100 h 1739900"/>
                <a:gd name="connsiteX92" fmla="*/ 605409 w 1739900"/>
                <a:gd name="connsiteY92" fmla="*/ 872109 h 1739900"/>
                <a:gd name="connsiteX93" fmla="*/ 914400 w 1739900"/>
                <a:gd name="connsiteY93" fmla="*/ 562991 h 1739900"/>
                <a:gd name="connsiteX94" fmla="*/ 1617091 w 1739900"/>
                <a:gd name="connsiteY94" fmla="*/ 1088009 h 1739900"/>
                <a:gd name="connsiteX95" fmla="*/ 1659509 w 1739900"/>
                <a:gd name="connsiteY95" fmla="*/ 1130300 h 1739900"/>
                <a:gd name="connsiteX96" fmla="*/ 1617091 w 1739900"/>
                <a:gd name="connsiteY96" fmla="*/ 1172591 h 1739900"/>
                <a:gd name="connsiteX97" fmla="*/ 1134491 w 1739900"/>
                <a:gd name="connsiteY97" fmla="*/ 1172591 h 1739900"/>
                <a:gd name="connsiteX98" fmla="*/ 1092200 w 1739900"/>
                <a:gd name="connsiteY98" fmla="*/ 1130300 h 1739900"/>
                <a:gd name="connsiteX99" fmla="*/ 1134491 w 1739900"/>
                <a:gd name="connsiteY99" fmla="*/ 1088009 h 1739900"/>
                <a:gd name="connsiteX100" fmla="*/ 1617091 w 1739900"/>
                <a:gd name="connsiteY100" fmla="*/ 1088009 h 1739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1739900" h="1739900">
                  <a:moveTo>
                    <a:pt x="1096391" y="0"/>
                  </a:moveTo>
                  <a:lnTo>
                    <a:pt x="1130300" y="8509"/>
                  </a:lnTo>
                  <a:cubicBezTo>
                    <a:pt x="1185291" y="25400"/>
                    <a:pt x="1240409" y="46609"/>
                    <a:pt x="1291209" y="76200"/>
                  </a:cubicBezTo>
                  <a:lnTo>
                    <a:pt x="1324991" y="93091"/>
                  </a:lnTo>
                  <a:lnTo>
                    <a:pt x="1316609" y="127000"/>
                  </a:lnTo>
                  <a:cubicBezTo>
                    <a:pt x="1295400" y="207391"/>
                    <a:pt x="1316609" y="296291"/>
                    <a:pt x="1375791" y="359791"/>
                  </a:cubicBezTo>
                  <a:cubicBezTo>
                    <a:pt x="1435100" y="419100"/>
                    <a:pt x="1524000" y="444500"/>
                    <a:pt x="1608709" y="419100"/>
                  </a:cubicBezTo>
                  <a:lnTo>
                    <a:pt x="1642491" y="410591"/>
                  </a:lnTo>
                  <a:lnTo>
                    <a:pt x="1659509" y="444500"/>
                  </a:lnTo>
                  <a:cubicBezTo>
                    <a:pt x="1689100" y="495300"/>
                    <a:pt x="1710309" y="550291"/>
                    <a:pt x="1727200" y="605409"/>
                  </a:cubicBezTo>
                  <a:lnTo>
                    <a:pt x="1739900" y="639191"/>
                  </a:lnTo>
                  <a:lnTo>
                    <a:pt x="1705991" y="664591"/>
                  </a:lnTo>
                  <a:cubicBezTo>
                    <a:pt x="1629791" y="707009"/>
                    <a:pt x="1583309" y="787400"/>
                    <a:pt x="1583309" y="872109"/>
                  </a:cubicBezTo>
                  <a:cubicBezTo>
                    <a:pt x="1583033" y="897715"/>
                    <a:pt x="1562306" y="918385"/>
                    <a:pt x="1536700" y="918591"/>
                  </a:cubicBezTo>
                  <a:cubicBezTo>
                    <a:pt x="1511094" y="918385"/>
                    <a:pt x="1490367" y="897715"/>
                    <a:pt x="1490091" y="872109"/>
                  </a:cubicBezTo>
                  <a:cubicBezTo>
                    <a:pt x="1490091" y="766191"/>
                    <a:pt x="1540891" y="664591"/>
                    <a:pt x="1625600" y="605409"/>
                  </a:cubicBezTo>
                  <a:cubicBezTo>
                    <a:pt x="1616112" y="577841"/>
                    <a:pt x="1604783" y="550941"/>
                    <a:pt x="1591691" y="524891"/>
                  </a:cubicBezTo>
                  <a:cubicBezTo>
                    <a:pt x="1490091" y="541909"/>
                    <a:pt x="1380109" y="508000"/>
                    <a:pt x="1308100" y="431800"/>
                  </a:cubicBezTo>
                  <a:cubicBezTo>
                    <a:pt x="1231900" y="355600"/>
                    <a:pt x="1197991" y="249809"/>
                    <a:pt x="1215009" y="148209"/>
                  </a:cubicBezTo>
                  <a:cubicBezTo>
                    <a:pt x="1189609" y="135509"/>
                    <a:pt x="1159891" y="122809"/>
                    <a:pt x="1134491" y="114300"/>
                  </a:cubicBezTo>
                  <a:cubicBezTo>
                    <a:pt x="1072053" y="199139"/>
                    <a:pt x="973129" y="249402"/>
                    <a:pt x="867791" y="249809"/>
                  </a:cubicBezTo>
                  <a:cubicBezTo>
                    <a:pt x="762000" y="249809"/>
                    <a:pt x="660400" y="199009"/>
                    <a:pt x="601091" y="114300"/>
                  </a:cubicBezTo>
                  <a:cubicBezTo>
                    <a:pt x="575691" y="122809"/>
                    <a:pt x="546100" y="135509"/>
                    <a:pt x="520700" y="148209"/>
                  </a:cubicBezTo>
                  <a:cubicBezTo>
                    <a:pt x="537591" y="249809"/>
                    <a:pt x="503809" y="359791"/>
                    <a:pt x="427609" y="431800"/>
                  </a:cubicBezTo>
                  <a:cubicBezTo>
                    <a:pt x="368300" y="491109"/>
                    <a:pt x="283591" y="524891"/>
                    <a:pt x="194691" y="524891"/>
                  </a:cubicBezTo>
                  <a:cubicBezTo>
                    <a:pt x="177800" y="524891"/>
                    <a:pt x="160909" y="524891"/>
                    <a:pt x="143891" y="520700"/>
                  </a:cubicBezTo>
                  <a:cubicBezTo>
                    <a:pt x="131191" y="546100"/>
                    <a:pt x="118491" y="575691"/>
                    <a:pt x="110109" y="601091"/>
                  </a:cubicBezTo>
                  <a:cubicBezTo>
                    <a:pt x="194900" y="663556"/>
                    <a:pt x="245113" y="762476"/>
                    <a:pt x="245491" y="867791"/>
                  </a:cubicBezTo>
                  <a:cubicBezTo>
                    <a:pt x="245491" y="973709"/>
                    <a:pt x="194691" y="1075309"/>
                    <a:pt x="110109" y="1134491"/>
                  </a:cubicBezTo>
                  <a:cubicBezTo>
                    <a:pt x="118491" y="1159891"/>
                    <a:pt x="131191" y="1189609"/>
                    <a:pt x="143891" y="1215009"/>
                  </a:cubicBezTo>
                  <a:cubicBezTo>
                    <a:pt x="245491" y="1197991"/>
                    <a:pt x="355600" y="1231900"/>
                    <a:pt x="427609" y="1308100"/>
                  </a:cubicBezTo>
                  <a:cubicBezTo>
                    <a:pt x="503809" y="1384300"/>
                    <a:pt x="537591" y="1490091"/>
                    <a:pt x="520700" y="1591691"/>
                  </a:cubicBezTo>
                  <a:cubicBezTo>
                    <a:pt x="546100" y="1604391"/>
                    <a:pt x="575691" y="1617091"/>
                    <a:pt x="601091" y="1625600"/>
                  </a:cubicBezTo>
                  <a:cubicBezTo>
                    <a:pt x="663530" y="1540761"/>
                    <a:pt x="762453" y="1490498"/>
                    <a:pt x="867791" y="1490091"/>
                  </a:cubicBezTo>
                  <a:cubicBezTo>
                    <a:pt x="893191" y="1490091"/>
                    <a:pt x="914400" y="1511300"/>
                    <a:pt x="914400" y="1536700"/>
                  </a:cubicBezTo>
                  <a:cubicBezTo>
                    <a:pt x="914193" y="1562355"/>
                    <a:pt x="893446" y="1583102"/>
                    <a:pt x="867791" y="1583309"/>
                  </a:cubicBezTo>
                  <a:cubicBezTo>
                    <a:pt x="778891" y="1583309"/>
                    <a:pt x="702691" y="1629791"/>
                    <a:pt x="660400" y="1705991"/>
                  </a:cubicBezTo>
                  <a:lnTo>
                    <a:pt x="643509" y="1739900"/>
                  </a:lnTo>
                  <a:lnTo>
                    <a:pt x="609600" y="1727200"/>
                  </a:lnTo>
                  <a:cubicBezTo>
                    <a:pt x="553551" y="1710864"/>
                    <a:pt x="499562" y="1688152"/>
                    <a:pt x="448691" y="1659509"/>
                  </a:cubicBezTo>
                  <a:lnTo>
                    <a:pt x="414909" y="1642491"/>
                  </a:lnTo>
                  <a:lnTo>
                    <a:pt x="423291" y="1608709"/>
                  </a:lnTo>
                  <a:cubicBezTo>
                    <a:pt x="444500" y="1528191"/>
                    <a:pt x="423291" y="1439291"/>
                    <a:pt x="364109" y="1375791"/>
                  </a:cubicBezTo>
                  <a:cubicBezTo>
                    <a:pt x="304800" y="1316609"/>
                    <a:pt x="215900" y="1291209"/>
                    <a:pt x="131191" y="1316609"/>
                  </a:cubicBezTo>
                  <a:lnTo>
                    <a:pt x="97409" y="1324991"/>
                  </a:lnTo>
                  <a:lnTo>
                    <a:pt x="80391" y="1291209"/>
                  </a:lnTo>
                  <a:cubicBezTo>
                    <a:pt x="51748" y="1240338"/>
                    <a:pt x="29036" y="1186349"/>
                    <a:pt x="12700" y="1130300"/>
                  </a:cubicBezTo>
                  <a:lnTo>
                    <a:pt x="0" y="1096391"/>
                  </a:lnTo>
                  <a:lnTo>
                    <a:pt x="33909" y="1079500"/>
                  </a:lnTo>
                  <a:cubicBezTo>
                    <a:pt x="110109" y="1037209"/>
                    <a:pt x="156591" y="956691"/>
                    <a:pt x="156591" y="872109"/>
                  </a:cubicBezTo>
                  <a:cubicBezTo>
                    <a:pt x="156591" y="783209"/>
                    <a:pt x="110109" y="707009"/>
                    <a:pt x="33909" y="664591"/>
                  </a:cubicBezTo>
                  <a:lnTo>
                    <a:pt x="0" y="647700"/>
                  </a:lnTo>
                  <a:lnTo>
                    <a:pt x="12700" y="613791"/>
                  </a:lnTo>
                  <a:cubicBezTo>
                    <a:pt x="29591" y="558800"/>
                    <a:pt x="50800" y="503809"/>
                    <a:pt x="80391" y="453009"/>
                  </a:cubicBezTo>
                  <a:lnTo>
                    <a:pt x="97409" y="419100"/>
                  </a:lnTo>
                  <a:lnTo>
                    <a:pt x="131191" y="427609"/>
                  </a:lnTo>
                  <a:cubicBezTo>
                    <a:pt x="152400" y="431800"/>
                    <a:pt x="173609" y="435991"/>
                    <a:pt x="194691" y="435991"/>
                  </a:cubicBezTo>
                  <a:cubicBezTo>
                    <a:pt x="258191" y="435991"/>
                    <a:pt x="317500" y="410591"/>
                    <a:pt x="359791" y="368300"/>
                  </a:cubicBezTo>
                  <a:cubicBezTo>
                    <a:pt x="419100" y="308991"/>
                    <a:pt x="444500" y="220091"/>
                    <a:pt x="419100" y="135509"/>
                  </a:cubicBezTo>
                  <a:lnTo>
                    <a:pt x="410591" y="97409"/>
                  </a:lnTo>
                  <a:lnTo>
                    <a:pt x="444500" y="80391"/>
                  </a:lnTo>
                  <a:cubicBezTo>
                    <a:pt x="495300" y="50800"/>
                    <a:pt x="550291" y="29591"/>
                    <a:pt x="605409" y="12700"/>
                  </a:cubicBezTo>
                  <a:lnTo>
                    <a:pt x="639191" y="0"/>
                  </a:lnTo>
                  <a:lnTo>
                    <a:pt x="664591" y="33909"/>
                  </a:lnTo>
                  <a:cubicBezTo>
                    <a:pt x="707009" y="110109"/>
                    <a:pt x="783209" y="156591"/>
                    <a:pt x="872109" y="156591"/>
                  </a:cubicBezTo>
                  <a:cubicBezTo>
                    <a:pt x="961009" y="156591"/>
                    <a:pt x="1037209" y="110109"/>
                    <a:pt x="1079500" y="33909"/>
                  </a:cubicBezTo>
                  <a:lnTo>
                    <a:pt x="1096391" y="0"/>
                  </a:lnTo>
                  <a:close/>
                  <a:moveTo>
                    <a:pt x="1617091" y="1528191"/>
                  </a:moveTo>
                  <a:cubicBezTo>
                    <a:pt x="1640483" y="1529472"/>
                    <a:pt x="1658407" y="1549474"/>
                    <a:pt x="1657125" y="1572866"/>
                  </a:cubicBezTo>
                  <a:cubicBezTo>
                    <a:pt x="1655942" y="1594467"/>
                    <a:pt x="1638692" y="1611717"/>
                    <a:pt x="1617091" y="1612900"/>
                  </a:cubicBezTo>
                  <a:lnTo>
                    <a:pt x="1134491" y="1612900"/>
                  </a:lnTo>
                  <a:cubicBezTo>
                    <a:pt x="1111163" y="1612830"/>
                    <a:pt x="1092270" y="1593937"/>
                    <a:pt x="1092200" y="1570609"/>
                  </a:cubicBezTo>
                  <a:cubicBezTo>
                    <a:pt x="1088009" y="1549400"/>
                    <a:pt x="1109091" y="1528191"/>
                    <a:pt x="1134491" y="1528191"/>
                  </a:cubicBezTo>
                  <a:lnTo>
                    <a:pt x="1617091" y="1528191"/>
                  </a:lnTo>
                  <a:close/>
                  <a:moveTo>
                    <a:pt x="1617091" y="1308100"/>
                  </a:moveTo>
                  <a:cubicBezTo>
                    <a:pt x="1642491" y="1308100"/>
                    <a:pt x="1659509" y="1329309"/>
                    <a:pt x="1659509" y="1350391"/>
                  </a:cubicBezTo>
                  <a:cubicBezTo>
                    <a:pt x="1659509" y="1375791"/>
                    <a:pt x="1638300" y="1392809"/>
                    <a:pt x="1617091" y="1392809"/>
                  </a:cubicBezTo>
                  <a:lnTo>
                    <a:pt x="1134491" y="1392809"/>
                  </a:lnTo>
                  <a:cubicBezTo>
                    <a:pt x="1111114" y="1392739"/>
                    <a:pt x="1092200" y="1373768"/>
                    <a:pt x="1092200" y="1350391"/>
                  </a:cubicBezTo>
                  <a:cubicBezTo>
                    <a:pt x="1088009" y="1329309"/>
                    <a:pt x="1109091" y="1308100"/>
                    <a:pt x="1134491" y="1308100"/>
                  </a:cubicBezTo>
                  <a:lnTo>
                    <a:pt x="1617091" y="1308100"/>
                  </a:lnTo>
                  <a:close/>
                  <a:moveTo>
                    <a:pt x="914400" y="562991"/>
                  </a:moveTo>
                  <a:cubicBezTo>
                    <a:pt x="1083691" y="562991"/>
                    <a:pt x="1223391" y="702691"/>
                    <a:pt x="1223391" y="872109"/>
                  </a:cubicBezTo>
                  <a:cubicBezTo>
                    <a:pt x="1223391" y="893191"/>
                    <a:pt x="1223391" y="914400"/>
                    <a:pt x="1219200" y="935609"/>
                  </a:cubicBezTo>
                  <a:cubicBezTo>
                    <a:pt x="1214254" y="961133"/>
                    <a:pt x="1189843" y="978046"/>
                    <a:pt x="1164209" y="973709"/>
                  </a:cubicBezTo>
                  <a:cubicBezTo>
                    <a:pt x="1138627" y="968764"/>
                    <a:pt x="1121696" y="944270"/>
                    <a:pt x="1126109" y="918591"/>
                  </a:cubicBezTo>
                  <a:cubicBezTo>
                    <a:pt x="1130300" y="905891"/>
                    <a:pt x="1130300" y="889000"/>
                    <a:pt x="1130300" y="876300"/>
                  </a:cubicBezTo>
                  <a:cubicBezTo>
                    <a:pt x="1130300" y="757809"/>
                    <a:pt x="1032891" y="660400"/>
                    <a:pt x="914400" y="660400"/>
                  </a:cubicBezTo>
                  <a:cubicBezTo>
                    <a:pt x="795909" y="660400"/>
                    <a:pt x="698500" y="757809"/>
                    <a:pt x="698500" y="876300"/>
                  </a:cubicBezTo>
                  <a:cubicBezTo>
                    <a:pt x="698500" y="994791"/>
                    <a:pt x="795909" y="1092200"/>
                    <a:pt x="914400" y="1092200"/>
                  </a:cubicBezTo>
                  <a:cubicBezTo>
                    <a:pt x="939800" y="1092200"/>
                    <a:pt x="961009" y="1113409"/>
                    <a:pt x="961009" y="1138809"/>
                  </a:cubicBezTo>
                  <a:cubicBezTo>
                    <a:pt x="961009" y="1159891"/>
                    <a:pt x="939800" y="1181100"/>
                    <a:pt x="914400" y="1181100"/>
                  </a:cubicBezTo>
                  <a:cubicBezTo>
                    <a:pt x="744153" y="1180129"/>
                    <a:pt x="606380" y="1042356"/>
                    <a:pt x="605409" y="872109"/>
                  </a:cubicBezTo>
                  <a:cubicBezTo>
                    <a:pt x="605409" y="702691"/>
                    <a:pt x="745109" y="562991"/>
                    <a:pt x="914400" y="562991"/>
                  </a:cubicBezTo>
                  <a:close/>
                  <a:moveTo>
                    <a:pt x="1617091" y="1088009"/>
                  </a:moveTo>
                  <a:cubicBezTo>
                    <a:pt x="1642491" y="1088009"/>
                    <a:pt x="1659509" y="1109091"/>
                    <a:pt x="1659509" y="1130300"/>
                  </a:cubicBezTo>
                  <a:cubicBezTo>
                    <a:pt x="1659509" y="1155700"/>
                    <a:pt x="1638300" y="1172591"/>
                    <a:pt x="1617091" y="1172591"/>
                  </a:cubicBezTo>
                  <a:lnTo>
                    <a:pt x="1134491" y="1172591"/>
                  </a:lnTo>
                  <a:cubicBezTo>
                    <a:pt x="1111163" y="1172521"/>
                    <a:pt x="1092270" y="1153628"/>
                    <a:pt x="1092200" y="1130300"/>
                  </a:cubicBezTo>
                  <a:cubicBezTo>
                    <a:pt x="1088009" y="1109091"/>
                    <a:pt x="1109091" y="1088009"/>
                    <a:pt x="1134491" y="1088009"/>
                  </a:cubicBezTo>
                  <a:lnTo>
                    <a:pt x="1617091" y="1088009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0" scaled="1"/>
              <a:tileRect/>
            </a:gra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A36790D9-9CC1-4011-853B-5DFFF413657C}"/>
                </a:ext>
              </a:extLst>
            </p:cNvPr>
            <p:cNvSpPr/>
            <p:nvPr/>
          </p:nvSpPr>
          <p:spPr>
            <a:xfrm>
              <a:off x="1888794" y="2543255"/>
              <a:ext cx="1257564" cy="1257564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2E9DAD00-E45F-4C83-8AEA-A883F1A2C42D}"/>
                </a:ext>
              </a:extLst>
            </p:cNvPr>
            <p:cNvSpPr/>
            <p:nvPr/>
          </p:nvSpPr>
          <p:spPr>
            <a:xfrm>
              <a:off x="2087667" y="2742128"/>
              <a:ext cx="859818" cy="859818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4A6E8FFF-4A04-40D9-B56F-0F0CE1BD5320}"/>
              </a:ext>
            </a:extLst>
          </p:cNvPr>
          <p:cNvGrpSpPr/>
          <p:nvPr/>
        </p:nvGrpSpPr>
        <p:grpSpPr>
          <a:xfrm>
            <a:off x="9599613" y="2445506"/>
            <a:ext cx="864806" cy="864806"/>
            <a:chOff x="4619403" y="3160701"/>
            <a:chExt cx="864806" cy="864806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107C79EE-73BA-4642-B71E-EA54B2E875A7}"/>
                </a:ext>
              </a:extLst>
            </p:cNvPr>
            <p:cNvGrpSpPr>
              <a:grpSpLocks/>
            </p:cNvGrpSpPr>
            <p:nvPr/>
          </p:nvGrpSpPr>
          <p:grpSpPr>
            <a:xfrm>
              <a:off x="4895883" y="3437180"/>
              <a:ext cx="311849" cy="311849"/>
              <a:chOff x="5292328" y="2547193"/>
              <a:chExt cx="1674316" cy="1774775"/>
            </a:xfrm>
            <a:gradFill>
              <a:gsLst>
                <a:gs pos="100000">
                  <a:schemeClr val="accent2"/>
                </a:gs>
                <a:gs pos="0">
                  <a:schemeClr val="accent1">
                    <a:alpha val="0"/>
                  </a:schemeClr>
                </a:gs>
              </a:gsLst>
              <a:lin ang="5400000" scaled="1"/>
            </a:gradFill>
          </p:grpSpPr>
          <p:sp>
            <p:nvSpPr>
              <p:cNvPr id="49" name="图形 47">
                <a:extLst>
                  <a:ext uri="{FF2B5EF4-FFF2-40B4-BE49-F238E27FC236}">
                    <a16:creationId xmlns:a16="http://schemas.microsoft.com/office/drawing/2014/main" id="{1EE79598-BD1F-4667-8FE5-05ACD78A2297}"/>
                  </a:ext>
                </a:extLst>
              </p:cNvPr>
              <p:cNvSpPr/>
              <p:nvPr/>
            </p:nvSpPr>
            <p:spPr>
              <a:xfrm>
                <a:off x="5292328" y="2547193"/>
                <a:ext cx="1529208" cy="1774775"/>
              </a:xfrm>
              <a:custGeom>
                <a:avLst/>
                <a:gdLst>
                  <a:gd name="connsiteX0" fmla="*/ 279053 w 1529208"/>
                  <a:gd name="connsiteY0" fmla="*/ 1774775 h 1774775"/>
                  <a:gd name="connsiteX1" fmla="*/ 0 w 1529208"/>
                  <a:gd name="connsiteY1" fmla="*/ 1529209 h 1774775"/>
                  <a:gd name="connsiteX2" fmla="*/ 0 w 1529208"/>
                  <a:gd name="connsiteY2" fmla="*/ 334863 h 1774775"/>
                  <a:gd name="connsiteX3" fmla="*/ 279053 w 1529208"/>
                  <a:gd name="connsiteY3" fmla="*/ 0 h 1774775"/>
                  <a:gd name="connsiteX4" fmla="*/ 1250156 w 1529208"/>
                  <a:gd name="connsiteY4" fmla="*/ 0 h 1774775"/>
                  <a:gd name="connsiteX5" fmla="*/ 1529209 w 1529208"/>
                  <a:gd name="connsiteY5" fmla="*/ 290215 h 1774775"/>
                  <a:gd name="connsiteX6" fmla="*/ 1529209 w 1529208"/>
                  <a:gd name="connsiteY6" fmla="*/ 692051 h 1774775"/>
                  <a:gd name="connsiteX7" fmla="*/ 1462236 w 1529208"/>
                  <a:gd name="connsiteY7" fmla="*/ 770186 h 1774775"/>
                  <a:gd name="connsiteX8" fmla="*/ 1384102 w 1529208"/>
                  <a:gd name="connsiteY8" fmla="*/ 692051 h 1774775"/>
                  <a:gd name="connsiteX9" fmla="*/ 1384102 w 1529208"/>
                  <a:gd name="connsiteY9" fmla="*/ 301377 h 1774775"/>
                  <a:gd name="connsiteX10" fmla="*/ 1227832 w 1529208"/>
                  <a:gd name="connsiteY10" fmla="*/ 133945 h 1774775"/>
                  <a:gd name="connsiteX11" fmla="*/ 290215 w 1529208"/>
                  <a:gd name="connsiteY11" fmla="*/ 133945 h 1774775"/>
                  <a:gd name="connsiteX12" fmla="*/ 133945 w 1529208"/>
                  <a:gd name="connsiteY12" fmla="*/ 346025 h 1774775"/>
                  <a:gd name="connsiteX13" fmla="*/ 133945 w 1529208"/>
                  <a:gd name="connsiteY13" fmla="*/ 1462236 h 1774775"/>
                  <a:gd name="connsiteX14" fmla="*/ 290215 w 1529208"/>
                  <a:gd name="connsiteY14" fmla="*/ 1629668 h 1774775"/>
                  <a:gd name="connsiteX15" fmla="*/ 625078 w 1529208"/>
                  <a:gd name="connsiteY15" fmla="*/ 1629668 h 1774775"/>
                  <a:gd name="connsiteX16" fmla="*/ 692051 w 1529208"/>
                  <a:gd name="connsiteY16" fmla="*/ 1696641 h 1774775"/>
                  <a:gd name="connsiteX17" fmla="*/ 625078 w 1529208"/>
                  <a:gd name="connsiteY17" fmla="*/ 1774775 h 1774775"/>
                  <a:gd name="connsiteX18" fmla="*/ 279053 w 1529208"/>
                  <a:gd name="connsiteY18" fmla="*/ 1774775 h 177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529208" h="1774775">
                    <a:moveTo>
                      <a:pt x="279053" y="1774775"/>
                    </a:moveTo>
                    <a:cubicBezTo>
                      <a:pt x="189756" y="1774775"/>
                      <a:pt x="0" y="1718965"/>
                      <a:pt x="0" y="1529209"/>
                    </a:cubicBezTo>
                    <a:lnTo>
                      <a:pt x="0" y="334863"/>
                    </a:lnTo>
                    <a:cubicBezTo>
                      <a:pt x="0" y="100459"/>
                      <a:pt x="145107" y="0"/>
                      <a:pt x="279053" y="0"/>
                    </a:cubicBezTo>
                    <a:lnTo>
                      <a:pt x="1250156" y="0"/>
                    </a:lnTo>
                    <a:cubicBezTo>
                      <a:pt x="1417588" y="0"/>
                      <a:pt x="1529209" y="111621"/>
                      <a:pt x="1529209" y="290215"/>
                    </a:cubicBezTo>
                    <a:lnTo>
                      <a:pt x="1529209" y="692051"/>
                    </a:lnTo>
                    <a:cubicBezTo>
                      <a:pt x="1529209" y="725537"/>
                      <a:pt x="1506885" y="770186"/>
                      <a:pt x="1462236" y="770186"/>
                    </a:cubicBezTo>
                    <a:cubicBezTo>
                      <a:pt x="1406426" y="759023"/>
                      <a:pt x="1384102" y="736699"/>
                      <a:pt x="1384102" y="692051"/>
                    </a:cubicBezTo>
                    <a:lnTo>
                      <a:pt x="1384102" y="301377"/>
                    </a:lnTo>
                    <a:cubicBezTo>
                      <a:pt x="1384102" y="178594"/>
                      <a:pt x="1272481" y="133945"/>
                      <a:pt x="1227832" y="133945"/>
                    </a:cubicBezTo>
                    <a:lnTo>
                      <a:pt x="290215" y="133945"/>
                    </a:lnTo>
                    <a:cubicBezTo>
                      <a:pt x="223242" y="133945"/>
                      <a:pt x="145107" y="200918"/>
                      <a:pt x="133945" y="346025"/>
                    </a:cubicBezTo>
                    <a:lnTo>
                      <a:pt x="133945" y="1462236"/>
                    </a:lnTo>
                    <a:cubicBezTo>
                      <a:pt x="133945" y="1629668"/>
                      <a:pt x="245566" y="1629668"/>
                      <a:pt x="290215" y="1629668"/>
                    </a:cubicBezTo>
                    <a:lnTo>
                      <a:pt x="625078" y="1629668"/>
                    </a:lnTo>
                    <a:cubicBezTo>
                      <a:pt x="669727" y="1618506"/>
                      <a:pt x="692051" y="1663154"/>
                      <a:pt x="692051" y="1696641"/>
                    </a:cubicBezTo>
                    <a:cubicBezTo>
                      <a:pt x="692051" y="1730127"/>
                      <a:pt x="669727" y="1774775"/>
                      <a:pt x="625078" y="1774775"/>
                    </a:cubicBezTo>
                    <a:lnTo>
                      <a:pt x="279053" y="1774775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0" scaled="1"/>
                <a:tileRect/>
              </a:gradFill>
              <a:ln w="186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0" name="图形 47">
                <a:extLst>
                  <a:ext uri="{FF2B5EF4-FFF2-40B4-BE49-F238E27FC236}">
                    <a16:creationId xmlns:a16="http://schemas.microsoft.com/office/drawing/2014/main" id="{1EE79598-BD1F-4667-8FE5-05ACD78A2297}"/>
                  </a:ext>
                </a:extLst>
              </p:cNvPr>
              <p:cNvSpPr/>
              <p:nvPr/>
            </p:nvSpPr>
            <p:spPr>
              <a:xfrm>
                <a:off x="5616029" y="2837408"/>
                <a:ext cx="1350615" cy="1473398"/>
              </a:xfrm>
              <a:custGeom>
                <a:avLst/>
                <a:gdLst>
                  <a:gd name="connsiteX0" fmla="*/ 55811 w 1350615"/>
                  <a:gd name="connsiteY0" fmla="*/ 0 h 1473398"/>
                  <a:gd name="connsiteX1" fmla="*/ 814834 w 1350615"/>
                  <a:gd name="connsiteY1" fmla="*/ 0 h 1473398"/>
                  <a:gd name="connsiteX2" fmla="*/ 870645 w 1350615"/>
                  <a:gd name="connsiteY2" fmla="*/ 55811 h 1473398"/>
                  <a:gd name="connsiteX3" fmla="*/ 814834 w 1350615"/>
                  <a:gd name="connsiteY3" fmla="*/ 111621 h 1473398"/>
                  <a:gd name="connsiteX4" fmla="*/ 55811 w 1350615"/>
                  <a:gd name="connsiteY4" fmla="*/ 111621 h 1473398"/>
                  <a:gd name="connsiteX5" fmla="*/ 0 w 1350615"/>
                  <a:gd name="connsiteY5" fmla="*/ 55811 h 1473398"/>
                  <a:gd name="connsiteX6" fmla="*/ 55811 w 1350615"/>
                  <a:gd name="connsiteY6" fmla="*/ 0 h 1473398"/>
                  <a:gd name="connsiteX7" fmla="*/ 55811 w 1350615"/>
                  <a:gd name="connsiteY7" fmla="*/ 334863 h 1473398"/>
                  <a:gd name="connsiteX8" fmla="*/ 814834 w 1350615"/>
                  <a:gd name="connsiteY8" fmla="*/ 334863 h 1473398"/>
                  <a:gd name="connsiteX9" fmla="*/ 870645 w 1350615"/>
                  <a:gd name="connsiteY9" fmla="*/ 390674 h 1473398"/>
                  <a:gd name="connsiteX10" fmla="*/ 814834 w 1350615"/>
                  <a:gd name="connsiteY10" fmla="*/ 446484 h 1473398"/>
                  <a:gd name="connsiteX11" fmla="*/ 55811 w 1350615"/>
                  <a:gd name="connsiteY11" fmla="*/ 446484 h 1473398"/>
                  <a:gd name="connsiteX12" fmla="*/ 0 w 1350615"/>
                  <a:gd name="connsiteY12" fmla="*/ 390674 h 1473398"/>
                  <a:gd name="connsiteX13" fmla="*/ 55811 w 1350615"/>
                  <a:gd name="connsiteY13" fmla="*/ 334863 h 1473398"/>
                  <a:gd name="connsiteX14" fmla="*/ 55811 w 1350615"/>
                  <a:gd name="connsiteY14" fmla="*/ 658564 h 1473398"/>
                  <a:gd name="connsiteX15" fmla="*/ 379512 w 1350615"/>
                  <a:gd name="connsiteY15" fmla="*/ 658564 h 1473398"/>
                  <a:gd name="connsiteX16" fmla="*/ 435322 w 1350615"/>
                  <a:gd name="connsiteY16" fmla="*/ 714375 h 1473398"/>
                  <a:gd name="connsiteX17" fmla="*/ 379512 w 1350615"/>
                  <a:gd name="connsiteY17" fmla="*/ 770186 h 1473398"/>
                  <a:gd name="connsiteX18" fmla="*/ 55811 w 1350615"/>
                  <a:gd name="connsiteY18" fmla="*/ 770186 h 1473398"/>
                  <a:gd name="connsiteX19" fmla="*/ 0 w 1350615"/>
                  <a:gd name="connsiteY19" fmla="*/ 714375 h 1473398"/>
                  <a:gd name="connsiteX20" fmla="*/ 55811 w 1350615"/>
                  <a:gd name="connsiteY20" fmla="*/ 658564 h 1473398"/>
                  <a:gd name="connsiteX21" fmla="*/ 502295 w 1350615"/>
                  <a:gd name="connsiteY21" fmla="*/ 1473399 h 1473398"/>
                  <a:gd name="connsiteX22" fmla="*/ 446484 w 1350615"/>
                  <a:gd name="connsiteY22" fmla="*/ 1417588 h 1473398"/>
                  <a:gd name="connsiteX23" fmla="*/ 446484 w 1350615"/>
                  <a:gd name="connsiteY23" fmla="*/ 1160859 h 1473398"/>
                  <a:gd name="connsiteX24" fmla="*/ 457647 w 1350615"/>
                  <a:gd name="connsiteY24" fmla="*/ 1127373 h 1473398"/>
                  <a:gd name="connsiteX25" fmla="*/ 971104 w 1350615"/>
                  <a:gd name="connsiteY25" fmla="*/ 613916 h 1473398"/>
                  <a:gd name="connsiteX26" fmla="*/ 1082725 w 1350615"/>
                  <a:gd name="connsiteY26" fmla="*/ 580430 h 1473398"/>
                  <a:gd name="connsiteX27" fmla="*/ 1183184 w 1350615"/>
                  <a:gd name="connsiteY27" fmla="*/ 625078 h 1473398"/>
                  <a:gd name="connsiteX28" fmla="*/ 1305967 w 1350615"/>
                  <a:gd name="connsiteY28" fmla="*/ 747861 h 1473398"/>
                  <a:gd name="connsiteX29" fmla="*/ 1350615 w 1350615"/>
                  <a:gd name="connsiteY29" fmla="*/ 848320 h 1473398"/>
                  <a:gd name="connsiteX30" fmla="*/ 1305967 w 1350615"/>
                  <a:gd name="connsiteY30" fmla="*/ 948779 h 1473398"/>
                  <a:gd name="connsiteX31" fmla="*/ 792510 w 1350615"/>
                  <a:gd name="connsiteY31" fmla="*/ 1462236 h 1473398"/>
                  <a:gd name="connsiteX32" fmla="*/ 759023 w 1350615"/>
                  <a:gd name="connsiteY32" fmla="*/ 1473399 h 1473398"/>
                  <a:gd name="connsiteX33" fmla="*/ 502295 w 1350615"/>
                  <a:gd name="connsiteY33" fmla="*/ 1473399 h 1473398"/>
                  <a:gd name="connsiteX34" fmla="*/ 725537 w 1350615"/>
                  <a:gd name="connsiteY34" fmla="*/ 1372940 h 1473398"/>
                  <a:gd name="connsiteX35" fmla="*/ 546943 w 1350615"/>
                  <a:gd name="connsiteY35" fmla="*/ 1194346 h 1473398"/>
                  <a:gd name="connsiteX36" fmla="*/ 558106 w 1350615"/>
                  <a:gd name="connsiteY36" fmla="*/ 1372940 h 1473398"/>
                  <a:gd name="connsiteX37" fmla="*/ 725537 w 1350615"/>
                  <a:gd name="connsiteY37" fmla="*/ 1372940 h 1473398"/>
                  <a:gd name="connsiteX38" fmla="*/ 803672 w 1350615"/>
                  <a:gd name="connsiteY38" fmla="*/ 1317129 h 1473398"/>
                  <a:gd name="connsiteX39" fmla="*/ 1105049 w 1350615"/>
                  <a:gd name="connsiteY39" fmla="*/ 1015752 h 1473398"/>
                  <a:gd name="connsiteX40" fmla="*/ 915293 w 1350615"/>
                  <a:gd name="connsiteY40" fmla="*/ 825996 h 1473398"/>
                  <a:gd name="connsiteX41" fmla="*/ 613916 w 1350615"/>
                  <a:gd name="connsiteY41" fmla="*/ 1127373 h 1473398"/>
                  <a:gd name="connsiteX42" fmla="*/ 803672 w 1350615"/>
                  <a:gd name="connsiteY42" fmla="*/ 1317129 h 1473398"/>
                  <a:gd name="connsiteX43" fmla="*/ 1183184 w 1350615"/>
                  <a:gd name="connsiteY43" fmla="*/ 937617 h 1473398"/>
                  <a:gd name="connsiteX44" fmla="*/ 1238994 w 1350615"/>
                  <a:gd name="connsiteY44" fmla="*/ 881807 h 1473398"/>
                  <a:gd name="connsiteX45" fmla="*/ 1238994 w 1350615"/>
                  <a:gd name="connsiteY45" fmla="*/ 814834 h 1473398"/>
                  <a:gd name="connsiteX46" fmla="*/ 1116211 w 1350615"/>
                  <a:gd name="connsiteY46" fmla="*/ 703213 h 1473398"/>
                  <a:gd name="connsiteX47" fmla="*/ 1082725 w 1350615"/>
                  <a:gd name="connsiteY47" fmla="*/ 692051 h 1473398"/>
                  <a:gd name="connsiteX48" fmla="*/ 1049238 w 1350615"/>
                  <a:gd name="connsiteY48" fmla="*/ 703213 h 1473398"/>
                  <a:gd name="connsiteX49" fmla="*/ 993428 w 1350615"/>
                  <a:gd name="connsiteY49" fmla="*/ 759023 h 1473398"/>
                  <a:gd name="connsiteX50" fmla="*/ 1183184 w 1350615"/>
                  <a:gd name="connsiteY50" fmla="*/ 937617 h 1473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1350615" h="1473398">
                    <a:moveTo>
                      <a:pt x="55811" y="0"/>
                    </a:moveTo>
                    <a:lnTo>
                      <a:pt x="814834" y="0"/>
                    </a:lnTo>
                    <a:cubicBezTo>
                      <a:pt x="848320" y="0"/>
                      <a:pt x="870645" y="22324"/>
                      <a:pt x="870645" y="55811"/>
                    </a:cubicBezTo>
                    <a:cubicBezTo>
                      <a:pt x="870645" y="89297"/>
                      <a:pt x="848320" y="111621"/>
                      <a:pt x="814834" y="111621"/>
                    </a:cubicBezTo>
                    <a:lnTo>
                      <a:pt x="55811" y="111621"/>
                    </a:lnTo>
                    <a:cubicBezTo>
                      <a:pt x="22324" y="111621"/>
                      <a:pt x="0" y="89297"/>
                      <a:pt x="0" y="55811"/>
                    </a:cubicBezTo>
                    <a:cubicBezTo>
                      <a:pt x="0" y="22324"/>
                      <a:pt x="22324" y="0"/>
                      <a:pt x="55811" y="0"/>
                    </a:cubicBezTo>
                    <a:close/>
                    <a:moveTo>
                      <a:pt x="55811" y="334863"/>
                    </a:moveTo>
                    <a:lnTo>
                      <a:pt x="814834" y="334863"/>
                    </a:lnTo>
                    <a:cubicBezTo>
                      <a:pt x="848320" y="334863"/>
                      <a:pt x="870645" y="357188"/>
                      <a:pt x="870645" y="390674"/>
                    </a:cubicBezTo>
                    <a:cubicBezTo>
                      <a:pt x="870645" y="424160"/>
                      <a:pt x="848320" y="446484"/>
                      <a:pt x="814834" y="446484"/>
                    </a:cubicBezTo>
                    <a:lnTo>
                      <a:pt x="55811" y="446484"/>
                    </a:lnTo>
                    <a:cubicBezTo>
                      <a:pt x="22324" y="446484"/>
                      <a:pt x="0" y="424160"/>
                      <a:pt x="0" y="390674"/>
                    </a:cubicBezTo>
                    <a:cubicBezTo>
                      <a:pt x="0" y="357188"/>
                      <a:pt x="22324" y="334863"/>
                      <a:pt x="55811" y="334863"/>
                    </a:cubicBezTo>
                    <a:close/>
                    <a:moveTo>
                      <a:pt x="55811" y="658564"/>
                    </a:moveTo>
                    <a:lnTo>
                      <a:pt x="379512" y="658564"/>
                    </a:lnTo>
                    <a:cubicBezTo>
                      <a:pt x="412998" y="658564"/>
                      <a:pt x="435322" y="680889"/>
                      <a:pt x="435322" y="714375"/>
                    </a:cubicBezTo>
                    <a:cubicBezTo>
                      <a:pt x="435322" y="747861"/>
                      <a:pt x="412998" y="770186"/>
                      <a:pt x="379512" y="770186"/>
                    </a:cubicBezTo>
                    <a:lnTo>
                      <a:pt x="55811" y="770186"/>
                    </a:lnTo>
                    <a:cubicBezTo>
                      <a:pt x="22324" y="770186"/>
                      <a:pt x="0" y="747861"/>
                      <a:pt x="0" y="714375"/>
                    </a:cubicBezTo>
                    <a:cubicBezTo>
                      <a:pt x="0" y="680889"/>
                      <a:pt x="22324" y="658564"/>
                      <a:pt x="55811" y="658564"/>
                    </a:cubicBezTo>
                    <a:close/>
                    <a:moveTo>
                      <a:pt x="502295" y="1473399"/>
                    </a:moveTo>
                    <a:cubicBezTo>
                      <a:pt x="479971" y="1473399"/>
                      <a:pt x="457647" y="1451074"/>
                      <a:pt x="446484" y="1417588"/>
                    </a:cubicBezTo>
                    <a:lnTo>
                      <a:pt x="446484" y="1160859"/>
                    </a:lnTo>
                    <a:cubicBezTo>
                      <a:pt x="446484" y="1149697"/>
                      <a:pt x="446484" y="1138535"/>
                      <a:pt x="457647" y="1127373"/>
                    </a:cubicBezTo>
                    <a:lnTo>
                      <a:pt x="971104" y="613916"/>
                    </a:lnTo>
                    <a:cubicBezTo>
                      <a:pt x="1004590" y="591592"/>
                      <a:pt x="1038076" y="580430"/>
                      <a:pt x="1082725" y="580430"/>
                    </a:cubicBezTo>
                    <a:cubicBezTo>
                      <a:pt x="1127373" y="580430"/>
                      <a:pt x="1160859" y="591592"/>
                      <a:pt x="1183184" y="625078"/>
                    </a:cubicBezTo>
                    <a:lnTo>
                      <a:pt x="1305967" y="747861"/>
                    </a:lnTo>
                    <a:cubicBezTo>
                      <a:pt x="1339453" y="781348"/>
                      <a:pt x="1350615" y="814834"/>
                      <a:pt x="1350615" y="848320"/>
                    </a:cubicBezTo>
                    <a:cubicBezTo>
                      <a:pt x="1350615" y="892969"/>
                      <a:pt x="1339453" y="926455"/>
                      <a:pt x="1305967" y="948779"/>
                    </a:cubicBezTo>
                    <a:lnTo>
                      <a:pt x="792510" y="1462236"/>
                    </a:lnTo>
                    <a:cubicBezTo>
                      <a:pt x="781348" y="1473399"/>
                      <a:pt x="770186" y="1473399"/>
                      <a:pt x="759023" y="1473399"/>
                    </a:cubicBezTo>
                    <a:lnTo>
                      <a:pt x="502295" y="1473399"/>
                    </a:lnTo>
                    <a:close/>
                    <a:moveTo>
                      <a:pt x="725537" y="1372940"/>
                    </a:moveTo>
                    <a:lnTo>
                      <a:pt x="546943" y="1194346"/>
                    </a:lnTo>
                    <a:lnTo>
                      <a:pt x="558106" y="1372940"/>
                    </a:lnTo>
                    <a:lnTo>
                      <a:pt x="725537" y="1372940"/>
                    </a:lnTo>
                    <a:close/>
                    <a:moveTo>
                      <a:pt x="803672" y="1317129"/>
                    </a:moveTo>
                    <a:lnTo>
                      <a:pt x="1105049" y="1015752"/>
                    </a:lnTo>
                    <a:lnTo>
                      <a:pt x="915293" y="825996"/>
                    </a:lnTo>
                    <a:lnTo>
                      <a:pt x="613916" y="1127373"/>
                    </a:lnTo>
                    <a:lnTo>
                      <a:pt x="803672" y="1317129"/>
                    </a:lnTo>
                    <a:close/>
                    <a:moveTo>
                      <a:pt x="1183184" y="937617"/>
                    </a:moveTo>
                    <a:lnTo>
                      <a:pt x="1238994" y="881807"/>
                    </a:lnTo>
                    <a:cubicBezTo>
                      <a:pt x="1261318" y="859482"/>
                      <a:pt x="1261318" y="837158"/>
                      <a:pt x="1238994" y="814834"/>
                    </a:cubicBezTo>
                    <a:lnTo>
                      <a:pt x="1116211" y="703213"/>
                    </a:lnTo>
                    <a:cubicBezTo>
                      <a:pt x="1105049" y="692051"/>
                      <a:pt x="1093887" y="692051"/>
                      <a:pt x="1082725" y="692051"/>
                    </a:cubicBezTo>
                    <a:cubicBezTo>
                      <a:pt x="1071563" y="692051"/>
                      <a:pt x="1060400" y="692051"/>
                      <a:pt x="1049238" y="703213"/>
                    </a:cubicBezTo>
                    <a:lnTo>
                      <a:pt x="993428" y="759023"/>
                    </a:lnTo>
                    <a:lnTo>
                      <a:pt x="1183184" y="937617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0" scaled="1"/>
                <a:tileRect/>
              </a:gradFill>
              <a:ln w="1860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8D0B22E9-8F9F-4826-8E58-4AD0CCC37E86}"/>
                </a:ext>
              </a:extLst>
            </p:cNvPr>
            <p:cNvSpPr/>
            <p:nvPr/>
          </p:nvSpPr>
          <p:spPr>
            <a:xfrm>
              <a:off x="4619403" y="3160701"/>
              <a:ext cx="864806" cy="864806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C2074CB8-E7CD-479A-8FA6-7E77C90E459E}"/>
                </a:ext>
              </a:extLst>
            </p:cNvPr>
            <p:cNvSpPr/>
            <p:nvPr/>
          </p:nvSpPr>
          <p:spPr>
            <a:xfrm>
              <a:off x="4756165" y="3297463"/>
              <a:ext cx="591283" cy="591283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F46AA2CF-2655-4A26-9837-969A14A57CAD}"/>
              </a:ext>
            </a:extLst>
          </p:cNvPr>
          <p:cNvGrpSpPr/>
          <p:nvPr/>
        </p:nvGrpSpPr>
        <p:grpSpPr>
          <a:xfrm>
            <a:off x="5657247" y="2445506"/>
            <a:ext cx="864806" cy="864806"/>
            <a:chOff x="8936657" y="3209902"/>
            <a:chExt cx="864806" cy="864806"/>
          </a:xfrm>
        </p:grpSpPr>
        <p:sp>
          <p:nvSpPr>
            <p:cNvPr id="39" name="图形 26">
              <a:extLst>
                <a:ext uri="{FF2B5EF4-FFF2-40B4-BE49-F238E27FC236}">
                  <a16:creationId xmlns:a16="http://schemas.microsoft.com/office/drawing/2014/main" id="{F204865F-E0D2-46B5-AC20-2665472507F8}"/>
                </a:ext>
              </a:extLst>
            </p:cNvPr>
            <p:cNvSpPr>
              <a:spLocks/>
            </p:cNvSpPr>
            <p:nvPr/>
          </p:nvSpPr>
          <p:spPr>
            <a:xfrm>
              <a:off x="9213136" y="3486381"/>
              <a:ext cx="311849" cy="311849"/>
            </a:xfrm>
            <a:custGeom>
              <a:avLst/>
              <a:gdLst>
                <a:gd name="connsiteX0" fmla="*/ 952500 w 1905000"/>
                <a:gd name="connsiteY0" fmla="*/ 155776 h 1905000"/>
                <a:gd name="connsiteX1" fmla="*/ 274188 w 1905000"/>
                <a:gd name="connsiteY1" fmla="*/ 533876 h 1905000"/>
                <a:gd name="connsiteX2" fmla="*/ 952500 w 1905000"/>
                <a:gd name="connsiteY2" fmla="*/ 930937 h 1905000"/>
                <a:gd name="connsiteX3" fmla="*/ 1630812 w 1905000"/>
                <a:gd name="connsiteY3" fmla="*/ 533876 h 1905000"/>
                <a:gd name="connsiteX4" fmla="*/ 952500 w 1905000"/>
                <a:gd name="connsiteY4" fmla="*/ 0 h 1905000"/>
                <a:gd name="connsiteX5" fmla="*/ 1905000 w 1905000"/>
                <a:gd name="connsiteY5" fmla="*/ 531088 h 1905000"/>
                <a:gd name="connsiteX6" fmla="*/ 952500 w 1905000"/>
                <a:gd name="connsiteY6" fmla="*/ 1088572 h 1905000"/>
                <a:gd name="connsiteX7" fmla="*/ 0 w 1905000"/>
                <a:gd name="connsiteY7" fmla="*/ 531088 h 1905000"/>
                <a:gd name="connsiteX8" fmla="*/ 1785845 w 1905000"/>
                <a:gd name="connsiteY8" fmla="*/ 872939 h 1905000"/>
                <a:gd name="connsiteX9" fmla="*/ 1905000 w 1905000"/>
                <a:gd name="connsiteY9" fmla="*/ 939302 h 1905000"/>
                <a:gd name="connsiteX10" fmla="*/ 952500 w 1905000"/>
                <a:gd name="connsiteY10" fmla="*/ 1496786 h 1905000"/>
                <a:gd name="connsiteX11" fmla="*/ 0 w 1905000"/>
                <a:gd name="connsiteY11" fmla="*/ 939302 h 1905000"/>
                <a:gd name="connsiteX12" fmla="*/ 119155 w 1905000"/>
                <a:gd name="connsiteY12" fmla="*/ 872939 h 1905000"/>
                <a:gd name="connsiteX13" fmla="*/ 952500 w 1905000"/>
                <a:gd name="connsiteY13" fmla="*/ 1360714 h 1905000"/>
                <a:gd name="connsiteX14" fmla="*/ 1785845 w 1905000"/>
                <a:gd name="connsiteY14" fmla="*/ 1281153 h 1905000"/>
                <a:gd name="connsiteX15" fmla="*/ 1905000 w 1905000"/>
                <a:gd name="connsiteY15" fmla="*/ 1347516 h 1905000"/>
                <a:gd name="connsiteX16" fmla="*/ 952500 w 1905000"/>
                <a:gd name="connsiteY16" fmla="*/ 1905000 h 1905000"/>
                <a:gd name="connsiteX17" fmla="*/ 0 w 1905000"/>
                <a:gd name="connsiteY17" fmla="*/ 1347516 h 1905000"/>
                <a:gd name="connsiteX18" fmla="*/ 119155 w 1905000"/>
                <a:gd name="connsiteY18" fmla="*/ 1281153 h 1905000"/>
                <a:gd name="connsiteX19" fmla="*/ 952500 w 1905000"/>
                <a:gd name="connsiteY19" fmla="*/ 1768929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05000" h="1905000">
                  <a:moveTo>
                    <a:pt x="952500" y="155776"/>
                  </a:moveTo>
                  <a:lnTo>
                    <a:pt x="274188" y="533876"/>
                  </a:lnTo>
                  <a:lnTo>
                    <a:pt x="952500" y="930937"/>
                  </a:lnTo>
                  <a:lnTo>
                    <a:pt x="1630812" y="533876"/>
                  </a:lnTo>
                  <a:close/>
                  <a:moveTo>
                    <a:pt x="952500" y="0"/>
                  </a:moveTo>
                  <a:lnTo>
                    <a:pt x="1905000" y="531088"/>
                  </a:lnTo>
                  <a:lnTo>
                    <a:pt x="952500" y="1088572"/>
                  </a:lnTo>
                  <a:lnTo>
                    <a:pt x="0" y="531088"/>
                  </a:lnTo>
                  <a:close/>
                  <a:moveTo>
                    <a:pt x="1785845" y="872939"/>
                  </a:moveTo>
                  <a:lnTo>
                    <a:pt x="1905000" y="939302"/>
                  </a:lnTo>
                  <a:lnTo>
                    <a:pt x="952500" y="1496786"/>
                  </a:lnTo>
                  <a:lnTo>
                    <a:pt x="0" y="939302"/>
                  </a:lnTo>
                  <a:lnTo>
                    <a:pt x="119155" y="872939"/>
                  </a:lnTo>
                  <a:lnTo>
                    <a:pt x="952500" y="1360714"/>
                  </a:lnTo>
                  <a:close/>
                  <a:moveTo>
                    <a:pt x="1785845" y="1281153"/>
                  </a:moveTo>
                  <a:lnTo>
                    <a:pt x="1905000" y="1347516"/>
                  </a:lnTo>
                  <a:lnTo>
                    <a:pt x="952500" y="1905000"/>
                  </a:lnTo>
                  <a:lnTo>
                    <a:pt x="0" y="1347516"/>
                  </a:lnTo>
                  <a:lnTo>
                    <a:pt x="119155" y="1281153"/>
                  </a:lnTo>
                  <a:lnTo>
                    <a:pt x="952500" y="1768929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0" scaled="1"/>
              <a:tileRect/>
            </a:gra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CC31E544-5E37-41C6-A6AA-A160F5A7B3B3}"/>
                </a:ext>
              </a:extLst>
            </p:cNvPr>
            <p:cNvSpPr/>
            <p:nvPr/>
          </p:nvSpPr>
          <p:spPr>
            <a:xfrm>
              <a:off x="8936657" y="3209902"/>
              <a:ext cx="864806" cy="864806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747A584C-6925-41AC-8025-C3B752590CD7}"/>
                </a:ext>
              </a:extLst>
            </p:cNvPr>
            <p:cNvSpPr/>
            <p:nvPr/>
          </p:nvSpPr>
          <p:spPr>
            <a:xfrm>
              <a:off x="9073419" y="3346664"/>
              <a:ext cx="591283" cy="591283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id="{6013A54D-4055-4046-A46A-9E157A178ACC}"/>
              </a:ext>
            </a:extLst>
          </p:cNvPr>
          <p:cNvSpPr txBox="1"/>
          <p:nvPr/>
        </p:nvSpPr>
        <p:spPr>
          <a:xfrm>
            <a:off x="964634" y="4356479"/>
            <a:ext cx="2365303" cy="795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复制您的内容文字到这里，在复制内容的下方弹框中选择“只保留文本”，可以保留完整格式。</a:t>
            </a:r>
            <a:endParaRPr lang="zh-CN" altLang="en-US" sz="1200" dirty="0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35DB8A65-FC6D-4151-ABC6-24A1C4940415}"/>
              </a:ext>
            </a:extLst>
          </p:cNvPr>
          <p:cNvSpPr txBox="1"/>
          <p:nvPr/>
        </p:nvSpPr>
        <p:spPr>
          <a:xfrm>
            <a:off x="1260210" y="3717798"/>
            <a:ext cx="17741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gradFill>
                  <a:gsLst>
                    <a:gs pos="0">
                      <a:srgbClr val="69CCDC"/>
                    </a:gs>
                    <a:gs pos="100000">
                      <a:srgbClr val="209ED6"/>
                    </a:gs>
                  </a:gsLst>
                  <a:lin ang="0" scaled="1"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我是标题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859CD13B-47CF-429B-B042-F46EB39E7BCE}"/>
              </a:ext>
            </a:extLst>
          </p:cNvPr>
          <p:cNvSpPr txBox="1"/>
          <p:nvPr/>
        </p:nvSpPr>
        <p:spPr>
          <a:xfrm>
            <a:off x="4906999" y="4356479"/>
            <a:ext cx="2365303" cy="795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复制您的内容文字到这里，在复制内容的下方弹框中选择“只保留文本”，可以保留完整格式。</a:t>
            </a:r>
            <a:endParaRPr lang="zh-CN" altLang="en-US" sz="1200" dirty="0"/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E099B1B9-6BAF-431A-9E61-223DD850D6AD}"/>
              </a:ext>
            </a:extLst>
          </p:cNvPr>
          <p:cNvSpPr txBox="1"/>
          <p:nvPr/>
        </p:nvSpPr>
        <p:spPr>
          <a:xfrm>
            <a:off x="5202575" y="3717798"/>
            <a:ext cx="17741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gradFill>
                  <a:gsLst>
                    <a:gs pos="0">
                      <a:srgbClr val="69CCDC"/>
                    </a:gs>
                    <a:gs pos="100000">
                      <a:srgbClr val="209ED6"/>
                    </a:gs>
                  </a:gsLst>
                  <a:lin ang="0" scaled="1"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我是标题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BAEF54D9-D5EE-4A1E-9619-52F10F8B4CC1}"/>
              </a:ext>
            </a:extLst>
          </p:cNvPr>
          <p:cNvSpPr txBox="1"/>
          <p:nvPr/>
        </p:nvSpPr>
        <p:spPr>
          <a:xfrm>
            <a:off x="8849365" y="4356479"/>
            <a:ext cx="2365303" cy="795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复制您的内容文字到这里，在复制内容的下方弹框中选择“只保留文本”，可以保留完整格式。</a:t>
            </a:r>
            <a:endParaRPr lang="zh-CN" altLang="en-US" sz="1200" dirty="0"/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C795AED9-C179-4033-A811-77303B4B04D1}"/>
              </a:ext>
            </a:extLst>
          </p:cNvPr>
          <p:cNvSpPr txBox="1"/>
          <p:nvPr/>
        </p:nvSpPr>
        <p:spPr>
          <a:xfrm>
            <a:off x="9144941" y="3717798"/>
            <a:ext cx="17741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gradFill>
                  <a:gsLst>
                    <a:gs pos="0">
                      <a:srgbClr val="69CCDC"/>
                    </a:gs>
                    <a:gs pos="100000">
                      <a:srgbClr val="209ED6"/>
                    </a:gs>
                  </a:gsLst>
                  <a:lin ang="0" scaled="1"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我是标题</a:t>
            </a:r>
          </a:p>
        </p:txBody>
      </p: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6B6E3305-793D-4E10-AA8C-4959E64CA478}"/>
              </a:ext>
            </a:extLst>
          </p:cNvPr>
          <p:cNvCxnSpPr>
            <a:cxnSpLocks/>
          </p:cNvCxnSpPr>
          <p:nvPr/>
        </p:nvCxnSpPr>
        <p:spPr>
          <a:xfrm>
            <a:off x="682626" y="1133237"/>
            <a:ext cx="950889" cy="0"/>
          </a:xfrm>
          <a:prstGeom prst="line">
            <a:avLst/>
          </a:prstGeom>
          <a:ln w="38100" cap="flat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3E9BF98D-C631-4780-89A3-D1A787980A4A}"/>
              </a:ext>
            </a:extLst>
          </p:cNvPr>
          <p:cNvCxnSpPr>
            <a:cxnSpLocks/>
          </p:cNvCxnSpPr>
          <p:nvPr/>
        </p:nvCxnSpPr>
        <p:spPr>
          <a:xfrm>
            <a:off x="4631341" y="2181263"/>
            <a:ext cx="2929318" cy="0"/>
          </a:xfrm>
          <a:prstGeom prst="line">
            <a:avLst/>
          </a:prstGeom>
          <a:ln w="127000" cap="flat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7716492C-5039-456A-BF87-73FA9B26018C}"/>
              </a:ext>
            </a:extLst>
          </p:cNvPr>
          <p:cNvCxnSpPr>
            <a:cxnSpLocks/>
          </p:cNvCxnSpPr>
          <p:nvPr/>
        </p:nvCxnSpPr>
        <p:spPr>
          <a:xfrm>
            <a:off x="8580056" y="2181263"/>
            <a:ext cx="2929318" cy="0"/>
          </a:xfrm>
          <a:prstGeom prst="line">
            <a:avLst/>
          </a:prstGeom>
          <a:ln w="127000" cap="flat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椭圆 62">
            <a:extLst>
              <a:ext uri="{FF2B5EF4-FFF2-40B4-BE49-F238E27FC236}">
                <a16:creationId xmlns:a16="http://schemas.microsoft.com/office/drawing/2014/main" id="{1945A0F3-1622-4EA0-9E4A-F3C7EE29E128}"/>
              </a:ext>
            </a:extLst>
          </p:cNvPr>
          <p:cNvSpPr/>
          <p:nvPr/>
        </p:nvSpPr>
        <p:spPr>
          <a:xfrm>
            <a:off x="10985798" y="-103368"/>
            <a:ext cx="1155118" cy="115511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rgbClr val="69CCD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0776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>
            <a:extLst>
              <a:ext uri="{FF2B5EF4-FFF2-40B4-BE49-F238E27FC236}">
                <a16:creationId xmlns:a16="http://schemas.microsoft.com/office/drawing/2014/main" id="{7800D457-F7BA-46B6-A41E-FD68E99FDCDF}"/>
              </a:ext>
            </a:extLst>
          </p:cNvPr>
          <p:cNvGrpSpPr/>
          <p:nvPr/>
        </p:nvGrpSpPr>
        <p:grpSpPr>
          <a:xfrm>
            <a:off x="6420426" y="1927729"/>
            <a:ext cx="5076249" cy="1280825"/>
            <a:chOff x="6807200" y="1635629"/>
            <a:chExt cx="5076249" cy="1280825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E149ACC7-6180-4A7B-974A-81793B35BBAC}"/>
                </a:ext>
              </a:extLst>
            </p:cNvPr>
            <p:cNvGrpSpPr/>
            <p:nvPr/>
          </p:nvGrpSpPr>
          <p:grpSpPr>
            <a:xfrm>
              <a:off x="6807200" y="1635629"/>
              <a:ext cx="5076249" cy="1280825"/>
              <a:chOff x="6807200" y="1635629"/>
              <a:chExt cx="5076249" cy="1280825"/>
            </a:xfrm>
          </p:grpSpPr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06DC0BB9-18EF-4055-86F3-829BD644AECF}"/>
                  </a:ext>
                </a:extLst>
              </p:cNvPr>
              <p:cNvSpPr/>
              <p:nvPr/>
            </p:nvSpPr>
            <p:spPr>
              <a:xfrm>
                <a:off x="7902575" y="1635629"/>
                <a:ext cx="3980874" cy="12808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algn="ctr" rotWithShape="0">
                  <a:schemeClr val="bg1">
                    <a:lumMod val="6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id="{5DD1F652-630B-4B87-9D83-E2D7A7F0EBF0}"/>
                  </a:ext>
                </a:extLst>
              </p:cNvPr>
              <p:cNvSpPr/>
              <p:nvPr/>
            </p:nvSpPr>
            <p:spPr>
              <a:xfrm>
                <a:off x="6807200" y="1635629"/>
                <a:ext cx="1109421" cy="128082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381000" dist="38100" sx="103000" sy="103000" algn="l" rotWithShape="0">
                  <a:srgbClr val="209ED6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42CDCB01-D498-4614-9E2F-6E2C66104F4D}"/>
                </a:ext>
              </a:extLst>
            </p:cNvPr>
            <p:cNvGrpSpPr/>
            <p:nvPr/>
          </p:nvGrpSpPr>
          <p:grpSpPr>
            <a:xfrm>
              <a:off x="8150802" y="1753200"/>
              <a:ext cx="3444732" cy="926850"/>
              <a:chOff x="8150802" y="1727025"/>
              <a:chExt cx="3444732" cy="926850"/>
            </a:xfrm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05C7229D-2985-470E-917F-26240833B48A}"/>
                  </a:ext>
                </a:extLst>
              </p:cNvPr>
              <p:cNvSpPr txBox="1"/>
              <p:nvPr/>
            </p:nvSpPr>
            <p:spPr>
              <a:xfrm>
                <a:off x="8150802" y="2098210"/>
                <a:ext cx="3444732" cy="555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latin typeface="OPPOSans L" panose="00020600040101010101" pitchFamily="18" charset="-122"/>
                    <a:ea typeface="OPPOSans L" panose="00020600040101010101" pitchFamily="18" charset="-122"/>
                    <a:cs typeface="OPPOSans L" panose="00020600040101010101" pitchFamily="18" charset="-122"/>
                  </a:rPr>
                  <a:t>复制您的内容文字到这里，在复制内容的下方弹框中选择“只保留文本”，可以保留完整格式。</a:t>
                </a:r>
                <a:endParaRPr lang="zh-CN" altLang="en-US" sz="1200" dirty="0"/>
              </a:p>
            </p:txBody>
          </p:sp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EE939BD7-A703-47DD-A84B-71419CEAF52C}"/>
                  </a:ext>
                </a:extLst>
              </p:cNvPr>
              <p:cNvSpPr txBox="1"/>
              <p:nvPr/>
            </p:nvSpPr>
            <p:spPr>
              <a:xfrm>
                <a:off x="8150802" y="1727025"/>
                <a:ext cx="177415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gradFill>
                      <a:gsLst>
                        <a:gs pos="0">
                          <a:srgbClr val="69CCDC"/>
                        </a:gs>
                        <a:gs pos="100000">
                          <a:srgbClr val="209ED6"/>
                        </a:gs>
                      </a:gsLst>
                      <a:lin ang="0" scaled="1"/>
                    </a:gra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我是标题</a:t>
                </a:r>
              </a:p>
            </p:txBody>
          </p:sp>
        </p:grp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F4EA6CB3-6E96-49F6-B38B-9162DAE9AE05}"/>
              </a:ext>
            </a:extLst>
          </p:cNvPr>
          <p:cNvGrpSpPr/>
          <p:nvPr/>
        </p:nvGrpSpPr>
        <p:grpSpPr>
          <a:xfrm>
            <a:off x="6420426" y="3969357"/>
            <a:ext cx="5076247" cy="1280825"/>
            <a:chOff x="6807200" y="3859292"/>
            <a:chExt cx="5076247" cy="1280825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5B13E7E4-82D7-4871-B06C-99BBEA491BAB}"/>
                </a:ext>
              </a:extLst>
            </p:cNvPr>
            <p:cNvGrpSpPr/>
            <p:nvPr/>
          </p:nvGrpSpPr>
          <p:grpSpPr>
            <a:xfrm>
              <a:off x="6807200" y="3859292"/>
              <a:ext cx="5076247" cy="1280825"/>
              <a:chOff x="6807200" y="1635629"/>
              <a:chExt cx="5076247" cy="1280825"/>
            </a:xfrm>
          </p:grpSpPr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id="{29E795C1-CE92-42D2-AD5B-FA27A18E4D4F}"/>
                  </a:ext>
                </a:extLst>
              </p:cNvPr>
              <p:cNvSpPr/>
              <p:nvPr/>
            </p:nvSpPr>
            <p:spPr>
              <a:xfrm>
                <a:off x="7902574" y="1635629"/>
                <a:ext cx="3980873" cy="12808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algn="ctr" rotWithShape="0">
                  <a:schemeClr val="bg1">
                    <a:lumMod val="6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id="{E0AE8749-AC07-4317-8537-EE6293C94600}"/>
                  </a:ext>
                </a:extLst>
              </p:cNvPr>
              <p:cNvSpPr/>
              <p:nvPr/>
            </p:nvSpPr>
            <p:spPr>
              <a:xfrm>
                <a:off x="6807200" y="1635629"/>
                <a:ext cx="1109421" cy="128082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381000" dist="38100" sx="103000" sy="103000" algn="l" rotWithShape="0">
                  <a:srgbClr val="209ED6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ECEF3BD5-0116-47D1-83E0-4326F3E5EC9D}"/>
                </a:ext>
              </a:extLst>
            </p:cNvPr>
            <p:cNvGrpSpPr/>
            <p:nvPr/>
          </p:nvGrpSpPr>
          <p:grpSpPr>
            <a:xfrm>
              <a:off x="8150802" y="4031747"/>
              <a:ext cx="3444732" cy="926850"/>
              <a:chOff x="8150802" y="1781909"/>
              <a:chExt cx="3444732" cy="926850"/>
            </a:xfrm>
          </p:grpSpPr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519AD51A-CCA6-449F-98DE-DB1CD947EED3}"/>
                  </a:ext>
                </a:extLst>
              </p:cNvPr>
              <p:cNvSpPr txBox="1"/>
              <p:nvPr/>
            </p:nvSpPr>
            <p:spPr>
              <a:xfrm>
                <a:off x="8150802" y="2153094"/>
                <a:ext cx="3444732" cy="555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latin typeface="OPPOSans L" panose="00020600040101010101" pitchFamily="18" charset="-122"/>
                    <a:ea typeface="OPPOSans L" panose="00020600040101010101" pitchFamily="18" charset="-122"/>
                    <a:cs typeface="OPPOSans L" panose="00020600040101010101" pitchFamily="18" charset="-122"/>
                  </a:rPr>
                  <a:t>复制您的内容文字到这里，在复制内容的下方弹框中选择“只保留文本”，可以保留完整格式</a:t>
                </a:r>
                <a:endParaRPr lang="zh-CN" altLang="en-US" sz="1200" dirty="0"/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3E8A2F2D-7892-489E-B24D-ECA8FE4135C6}"/>
                  </a:ext>
                </a:extLst>
              </p:cNvPr>
              <p:cNvSpPr txBox="1"/>
              <p:nvPr/>
            </p:nvSpPr>
            <p:spPr>
              <a:xfrm>
                <a:off x="8150802" y="1781909"/>
                <a:ext cx="177415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gradFill>
                      <a:gsLst>
                        <a:gs pos="0">
                          <a:srgbClr val="69CCDC"/>
                        </a:gs>
                        <a:gs pos="100000">
                          <a:srgbClr val="209ED6"/>
                        </a:gs>
                      </a:gsLst>
                      <a:lin ang="0" scaled="1"/>
                    </a:gra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我是标题</a:t>
                </a:r>
              </a:p>
            </p:txBody>
          </p:sp>
        </p:grp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1004F434-203F-49F9-82DA-D7F94E688DB0}"/>
              </a:ext>
            </a:extLst>
          </p:cNvPr>
          <p:cNvGrpSpPr/>
          <p:nvPr/>
        </p:nvGrpSpPr>
        <p:grpSpPr>
          <a:xfrm>
            <a:off x="658813" y="1927729"/>
            <a:ext cx="5013901" cy="1280825"/>
            <a:chOff x="1045587" y="1635629"/>
            <a:chExt cx="5013901" cy="1280825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7E68B138-E78F-42A4-BBBA-C87D57AD92DD}"/>
                </a:ext>
              </a:extLst>
            </p:cNvPr>
            <p:cNvGrpSpPr/>
            <p:nvPr/>
          </p:nvGrpSpPr>
          <p:grpSpPr>
            <a:xfrm flipH="1">
              <a:off x="1045587" y="1635629"/>
              <a:ext cx="5013901" cy="1280825"/>
              <a:chOff x="6807200" y="1635629"/>
              <a:chExt cx="5013901" cy="1280825"/>
            </a:xfrm>
          </p:grpSpPr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id="{37BEA8B7-BD3B-442A-A3CE-1D9443C33546}"/>
                  </a:ext>
                </a:extLst>
              </p:cNvPr>
              <p:cNvSpPr/>
              <p:nvPr/>
            </p:nvSpPr>
            <p:spPr>
              <a:xfrm>
                <a:off x="7902575" y="1635629"/>
                <a:ext cx="3918526" cy="12808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algn="ctr" rotWithShape="0">
                  <a:schemeClr val="bg1">
                    <a:lumMod val="6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id="{AC502D54-D4FA-419E-AD43-D68A58BBCABF}"/>
                  </a:ext>
                </a:extLst>
              </p:cNvPr>
              <p:cNvSpPr/>
              <p:nvPr/>
            </p:nvSpPr>
            <p:spPr>
              <a:xfrm>
                <a:off x="6807200" y="1635629"/>
                <a:ext cx="1109421" cy="128082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381000" dist="38100" sx="103000" sy="103000" algn="l" rotWithShape="0">
                  <a:srgbClr val="209ED6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D4411185-3CB4-4090-9116-454F160C507E}"/>
                </a:ext>
              </a:extLst>
            </p:cNvPr>
            <p:cNvGrpSpPr/>
            <p:nvPr/>
          </p:nvGrpSpPr>
          <p:grpSpPr>
            <a:xfrm>
              <a:off x="1370014" y="1748144"/>
              <a:ext cx="3409950" cy="926850"/>
              <a:chOff x="7699952" y="1721969"/>
              <a:chExt cx="3409950" cy="926850"/>
            </a:xfrm>
          </p:grpSpPr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D8A68269-1F8D-4D0A-AA7B-40C323B2728C}"/>
                  </a:ext>
                </a:extLst>
              </p:cNvPr>
              <p:cNvSpPr txBox="1"/>
              <p:nvPr/>
            </p:nvSpPr>
            <p:spPr>
              <a:xfrm>
                <a:off x="7699952" y="2093154"/>
                <a:ext cx="3409950" cy="555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200" dirty="0">
                    <a:latin typeface="OPPOSans L" panose="00020600040101010101" pitchFamily="18" charset="-122"/>
                    <a:ea typeface="OPPOSans L" panose="00020600040101010101" pitchFamily="18" charset="-122"/>
                    <a:cs typeface="OPPOSans L" panose="00020600040101010101" pitchFamily="18" charset="-122"/>
                  </a:rPr>
                  <a:t>复制您的内容文字到这里，在复制内容的下方弹框中选择“只保留文本”，可以保留完整格式</a:t>
                </a:r>
                <a:endParaRPr lang="zh-CN" altLang="en-US" sz="1200" dirty="0"/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67E81D8E-EA49-4E1D-AEE0-16CDB745D02A}"/>
                  </a:ext>
                </a:extLst>
              </p:cNvPr>
              <p:cNvSpPr txBox="1"/>
              <p:nvPr/>
            </p:nvSpPr>
            <p:spPr>
              <a:xfrm>
                <a:off x="9335750" y="1721969"/>
                <a:ext cx="177415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dirty="0">
                    <a:gradFill>
                      <a:gsLst>
                        <a:gs pos="0">
                          <a:srgbClr val="69CCDC"/>
                        </a:gs>
                        <a:gs pos="100000">
                          <a:srgbClr val="209ED6"/>
                        </a:gs>
                      </a:gsLst>
                      <a:lin ang="0" scaled="1"/>
                    </a:gra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我是标题</a:t>
                </a:r>
              </a:p>
            </p:txBody>
          </p:sp>
        </p:grp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088AB8C3-EC0C-422A-8694-C2D03AEC0EF7}"/>
              </a:ext>
            </a:extLst>
          </p:cNvPr>
          <p:cNvGrpSpPr/>
          <p:nvPr/>
        </p:nvGrpSpPr>
        <p:grpSpPr>
          <a:xfrm>
            <a:off x="658813" y="3963413"/>
            <a:ext cx="5013901" cy="1280825"/>
            <a:chOff x="1045587" y="3853348"/>
            <a:chExt cx="5013901" cy="1280825"/>
          </a:xfrm>
        </p:grpSpPr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1A1A71F6-CFE0-4AF0-8E5E-E1300A8DFB07}"/>
                </a:ext>
              </a:extLst>
            </p:cNvPr>
            <p:cNvGrpSpPr/>
            <p:nvPr/>
          </p:nvGrpSpPr>
          <p:grpSpPr>
            <a:xfrm flipH="1">
              <a:off x="1045587" y="3853348"/>
              <a:ext cx="5013901" cy="1280825"/>
              <a:chOff x="6807200" y="1635629"/>
              <a:chExt cx="5013901" cy="1280825"/>
            </a:xfrm>
          </p:grpSpPr>
          <p:sp>
            <p:nvSpPr>
              <p:cNvPr id="54" name="矩形 53">
                <a:extLst>
                  <a:ext uri="{FF2B5EF4-FFF2-40B4-BE49-F238E27FC236}">
                    <a16:creationId xmlns:a16="http://schemas.microsoft.com/office/drawing/2014/main" id="{1B62C590-1267-44F8-B5AD-EE6D6BFA47BA}"/>
                  </a:ext>
                </a:extLst>
              </p:cNvPr>
              <p:cNvSpPr/>
              <p:nvPr/>
            </p:nvSpPr>
            <p:spPr>
              <a:xfrm>
                <a:off x="7902575" y="1635629"/>
                <a:ext cx="3918526" cy="12808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algn="ctr" rotWithShape="0">
                  <a:schemeClr val="bg1">
                    <a:lumMod val="6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矩形 54">
                <a:extLst>
                  <a:ext uri="{FF2B5EF4-FFF2-40B4-BE49-F238E27FC236}">
                    <a16:creationId xmlns:a16="http://schemas.microsoft.com/office/drawing/2014/main" id="{026002E1-F151-4A09-AFF9-A75140CB3782}"/>
                  </a:ext>
                </a:extLst>
              </p:cNvPr>
              <p:cNvSpPr/>
              <p:nvPr/>
            </p:nvSpPr>
            <p:spPr>
              <a:xfrm>
                <a:off x="6807200" y="1635629"/>
                <a:ext cx="1109421" cy="128082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381000" dist="38100" sx="103000" sy="103000" algn="l" rotWithShape="0">
                  <a:srgbClr val="209ED6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F46E1901-240B-4FB4-9681-B9764358CE53}"/>
                </a:ext>
              </a:extLst>
            </p:cNvPr>
            <p:cNvGrpSpPr/>
            <p:nvPr/>
          </p:nvGrpSpPr>
          <p:grpSpPr>
            <a:xfrm>
              <a:off x="1370014" y="4031747"/>
              <a:ext cx="3409950" cy="926850"/>
              <a:chOff x="7699952" y="1787853"/>
              <a:chExt cx="3409950" cy="926850"/>
            </a:xfrm>
          </p:grpSpPr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8FB7105A-2801-404A-9F80-B240BF7FDF86}"/>
                  </a:ext>
                </a:extLst>
              </p:cNvPr>
              <p:cNvSpPr txBox="1"/>
              <p:nvPr/>
            </p:nvSpPr>
            <p:spPr>
              <a:xfrm>
                <a:off x="7699952" y="2159038"/>
                <a:ext cx="3409950" cy="555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200" dirty="0">
                    <a:latin typeface="OPPOSans L" panose="00020600040101010101" pitchFamily="18" charset="-122"/>
                    <a:ea typeface="OPPOSans L" panose="00020600040101010101" pitchFamily="18" charset="-122"/>
                    <a:cs typeface="OPPOSans L" panose="00020600040101010101" pitchFamily="18" charset="-122"/>
                  </a:rPr>
                  <a:t>复制您的内容文字到这里，在复制内容的下方弹框中选择“只保留文本”，可以保留完整格式</a:t>
                </a:r>
                <a:endParaRPr lang="zh-CN" altLang="en-US" sz="1200" dirty="0"/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6D655608-2B5E-4902-B460-4055EDD67C71}"/>
                  </a:ext>
                </a:extLst>
              </p:cNvPr>
              <p:cNvSpPr txBox="1"/>
              <p:nvPr/>
            </p:nvSpPr>
            <p:spPr>
              <a:xfrm>
                <a:off x="9335750" y="1787853"/>
                <a:ext cx="177415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dirty="0">
                    <a:gradFill>
                      <a:gsLst>
                        <a:gs pos="0">
                          <a:srgbClr val="69CCDC"/>
                        </a:gs>
                        <a:gs pos="100000">
                          <a:srgbClr val="209ED6"/>
                        </a:gs>
                      </a:gsLst>
                      <a:lin ang="0" scaled="1"/>
                    </a:gra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我是标题</a:t>
                </a:r>
              </a:p>
            </p:txBody>
          </p:sp>
        </p:grpSp>
      </p:grpSp>
      <p:sp>
        <p:nvSpPr>
          <p:cNvPr id="70" name="文本框 69">
            <a:extLst>
              <a:ext uri="{FF2B5EF4-FFF2-40B4-BE49-F238E27FC236}">
                <a16:creationId xmlns:a16="http://schemas.microsoft.com/office/drawing/2014/main" id="{3AA7D7E9-8027-4ECB-9B4B-92407AC4FD17}"/>
              </a:ext>
            </a:extLst>
          </p:cNvPr>
          <p:cNvSpPr txBox="1"/>
          <p:nvPr/>
        </p:nvSpPr>
        <p:spPr>
          <a:xfrm>
            <a:off x="4654658" y="2152643"/>
            <a:ext cx="8963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Roboto Bk" pitchFamily="2" charset="0"/>
                <a:ea typeface="Roboto Bk" pitchFamily="2" charset="0"/>
              </a:rPr>
              <a:t>01</a:t>
            </a:r>
            <a:endParaRPr lang="zh-CN" altLang="en-US" sz="4800" dirty="0">
              <a:solidFill>
                <a:schemeClr val="bg1"/>
              </a:solidFill>
              <a:latin typeface="Roboto Bk" pitchFamily="2" charset="0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BCC148DE-71CD-4890-9403-A13A25BCEE36}"/>
              </a:ext>
            </a:extLst>
          </p:cNvPr>
          <p:cNvSpPr txBox="1"/>
          <p:nvPr/>
        </p:nvSpPr>
        <p:spPr>
          <a:xfrm>
            <a:off x="4673651" y="4188326"/>
            <a:ext cx="8964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Roboto Bk" pitchFamily="2" charset="0"/>
                <a:ea typeface="Roboto Bk" pitchFamily="2" charset="0"/>
              </a:rPr>
              <a:t>02</a:t>
            </a:r>
            <a:endParaRPr lang="zh-CN" altLang="en-US" sz="4800" dirty="0">
              <a:solidFill>
                <a:schemeClr val="bg1"/>
              </a:solidFill>
              <a:latin typeface="Roboto Bk" pitchFamily="2" charset="0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B727DF0A-146E-442F-9B6F-4E50DFF2F479}"/>
              </a:ext>
            </a:extLst>
          </p:cNvPr>
          <p:cNvSpPr txBox="1"/>
          <p:nvPr/>
        </p:nvSpPr>
        <p:spPr>
          <a:xfrm>
            <a:off x="6519914" y="4188326"/>
            <a:ext cx="8963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Roboto Bk" pitchFamily="2" charset="0"/>
                <a:ea typeface="Roboto Bk" pitchFamily="2" charset="0"/>
              </a:rPr>
              <a:t>04</a:t>
            </a:r>
            <a:endParaRPr lang="zh-CN" altLang="en-US" sz="4800" dirty="0">
              <a:solidFill>
                <a:schemeClr val="bg1"/>
              </a:solidFill>
              <a:latin typeface="Roboto Bk" pitchFamily="2" charset="0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EA136B91-C0D0-4150-974C-7CA0804A321D}"/>
              </a:ext>
            </a:extLst>
          </p:cNvPr>
          <p:cNvSpPr txBox="1"/>
          <p:nvPr/>
        </p:nvSpPr>
        <p:spPr>
          <a:xfrm>
            <a:off x="6526937" y="2136097"/>
            <a:ext cx="8963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Roboto Bk" pitchFamily="2" charset="0"/>
                <a:ea typeface="Roboto Bk" pitchFamily="2" charset="0"/>
              </a:rPr>
              <a:t>03</a:t>
            </a:r>
            <a:endParaRPr lang="zh-CN" altLang="en-US" sz="4800" dirty="0">
              <a:solidFill>
                <a:schemeClr val="bg1"/>
              </a:solidFill>
              <a:latin typeface="Roboto Bk" pitchFamily="2" charset="0"/>
            </a:endParaRP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FCCFB8D2-64C0-47AC-8AE3-3DF1635B55D9}"/>
              </a:ext>
            </a:extLst>
          </p:cNvPr>
          <p:cNvGrpSpPr/>
          <p:nvPr/>
        </p:nvGrpSpPr>
        <p:grpSpPr>
          <a:xfrm>
            <a:off x="4996770" y="2539155"/>
            <a:ext cx="2099601" cy="2099601"/>
            <a:chOff x="4996770" y="2325751"/>
            <a:chExt cx="2099601" cy="2099601"/>
          </a:xfrm>
        </p:grpSpPr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D57921C7-A34B-48B8-8BC9-B2B9AA5583BB}"/>
                </a:ext>
              </a:extLst>
            </p:cNvPr>
            <p:cNvSpPr/>
            <p:nvPr/>
          </p:nvSpPr>
          <p:spPr>
            <a:xfrm>
              <a:off x="4996770" y="2325751"/>
              <a:ext cx="2099601" cy="2099601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68" name="图片 67">
              <a:extLst>
                <a:ext uri="{FF2B5EF4-FFF2-40B4-BE49-F238E27FC236}">
                  <a16:creationId xmlns:a16="http://schemas.microsoft.com/office/drawing/2014/main" id="{B5BE2E5B-85C9-406A-9B8A-026DE62C9D2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208743" y="2545870"/>
              <a:ext cx="1675656" cy="1659365"/>
            </a:xfrm>
            <a:custGeom>
              <a:avLst/>
              <a:gdLst>
                <a:gd name="connsiteX0" fmla="*/ 837828 w 1675656"/>
                <a:gd name="connsiteY0" fmla="*/ 0 h 1659365"/>
                <a:gd name="connsiteX1" fmla="*/ 1675656 w 1675656"/>
                <a:gd name="connsiteY1" fmla="*/ 829683 h 1659365"/>
                <a:gd name="connsiteX2" fmla="*/ 923491 w 1675656"/>
                <a:gd name="connsiteY2" fmla="*/ 1655083 h 1659365"/>
                <a:gd name="connsiteX3" fmla="*/ 837848 w 1675656"/>
                <a:gd name="connsiteY3" fmla="*/ 1659365 h 1659365"/>
                <a:gd name="connsiteX4" fmla="*/ 837808 w 1675656"/>
                <a:gd name="connsiteY4" fmla="*/ 1659365 h 1659365"/>
                <a:gd name="connsiteX5" fmla="*/ 752165 w 1675656"/>
                <a:gd name="connsiteY5" fmla="*/ 1655083 h 1659365"/>
                <a:gd name="connsiteX6" fmla="*/ 0 w 1675656"/>
                <a:gd name="connsiteY6" fmla="*/ 829683 h 1659365"/>
                <a:gd name="connsiteX7" fmla="*/ 837828 w 1675656"/>
                <a:gd name="connsiteY7" fmla="*/ 0 h 1659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75656" h="1659365">
                  <a:moveTo>
                    <a:pt x="837828" y="0"/>
                  </a:moveTo>
                  <a:cubicBezTo>
                    <a:pt x="1300548" y="0"/>
                    <a:pt x="1675656" y="371462"/>
                    <a:pt x="1675656" y="829683"/>
                  </a:cubicBezTo>
                  <a:cubicBezTo>
                    <a:pt x="1675656" y="1259265"/>
                    <a:pt x="1345971" y="1612594"/>
                    <a:pt x="923491" y="1655083"/>
                  </a:cubicBezTo>
                  <a:lnTo>
                    <a:pt x="837848" y="1659365"/>
                  </a:lnTo>
                  <a:lnTo>
                    <a:pt x="837808" y="1659365"/>
                  </a:lnTo>
                  <a:lnTo>
                    <a:pt x="752165" y="1655083"/>
                  </a:lnTo>
                  <a:cubicBezTo>
                    <a:pt x="329685" y="1612594"/>
                    <a:pt x="0" y="1259265"/>
                    <a:pt x="0" y="829683"/>
                  </a:cubicBezTo>
                  <a:cubicBezTo>
                    <a:pt x="0" y="371462"/>
                    <a:pt x="375108" y="0"/>
                    <a:pt x="837828" y="0"/>
                  </a:cubicBezTo>
                  <a:close/>
                </a:path>
              </a:pathLst>
            </a:custGeom>
          </p:spPr>
        </p:pic>
      </p:grpSp>
      <p:sp>
        <p:nvSpPr>
          <p:cNvPr id="82" name="文本框 81">
            <a:extLst>
              <a:ext uri="{FF2B5EF4-FFF2-40B4-BE49-F238E27FC236}">
                <a16:creationId xmlns:a16="http://schemas.microsoft.com/office/drawing/2014/main" id="{F0007A08-E8D5-4F64-8BB4-80C456071F81}"/>
              </a:ext>
            </a:extLst>
          </p:cNvPr>
          <p:cNvSpPr txBox="1"/>
          <p:nvPr/>
        </p:nvSpPr>
        <p:spPr>
          <a:xfrm>
            <a:off x="550987" y="474191"/>
            <a:ext cx="22705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69CCDC"/>
                    </a:gs>
                    <a:gs pos="100000">
                      <a:srgbClr val="209ED6"/>
                    </a:gs>
                  </a:gsLst>
                  <a:lin ang="0" scaled="1"/>
                </a:gradFill>
                <a:latin typeface="+mj-ea"/>
                <a:ea typeface="+mj-ea"/>
                <a:cs typeface="OPPOSans M" panose="00020600040101010101" pitchFamily="18" charset="-122"/>
              </a:rPr>
              <a:t>我是标题</a:t>
            </a:r>
          </a:p>
        </p:txBody>
      </p:sp>
      <p:cxnSp>
        <p:nvCxnSpPr>
          <p:cNvPr id="83" name="直接连接符 82">
            <a:extLst>
              <a:ext uri="{FF2B5EF4-FFF2-40B4-BE49-F238E27FC236}">
                <a16:creationId xmlns:a16="http://schemas.microsoft.com/office/drawing/2014/main" id="{ACFD21D2-F1DD-42F2-BE47-FC6845A02428}"/>
              </a:ext>
            </a:extLst>
          </p:cNvPr>
          <p:cNvCxnSpPr>
            <a:cxnSpLocks/>
          </p:cNvCxnSpPr>
          <p:nvPr/>
        </p:nvCxnSpPr>
        <p:spPr>
          <a:xfrm>
            <a:off x="682626" y="1133237"/>
            <a:ext cx="950889" cy="0"/>
          </a:xfrm>
          <a:prstGeom prst="line">
            <a:avLst/>
          </a:prstGeom>
          <a:ln w="38100" cap="flat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34427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44631E8F-7B03-4A08-BBED-8275636B8E7E}"/>
              </a:ext>
            </a:extLst>
          </p:cNvPr>
          <p:cNvSpPr/>
          <p:nvPr/>
        </p:nvSpPr>
        <p:spPr>
          <a:xfrm>
            <a:off x="-724949" y="2588637"/>
            <a:ext cx="7025199" cy="1517515"/>
          </a:xfrm>
          <a:prstGeom prst="rect">
            <a:avLst/>
          </a:prstGeom>
          <a:gradFill flip="none" rotWithShape="1">
            <a:gsLst>
              <a:gs pos="0">
                <a:srgbClr val="69CCDC"/>
              </a:gs>
              <a:gs pos="100000">
                <a:srgbClr val="209ED6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1837D3B-8DCF-4109-9AFB-B49C059D1306}"/>
              </a:ext>
            </a:extLst>
          </p:cNvPr>
          <p:cNvGrpSpPr/>
          <p:nvPr/>
        </p:nvGrpSpPr>
        <p:grpSpPr>
          <a:xfrm>
            <a:off x="4366448" y="1752599"/>
            <a:ext cx="3867604" cy="2986392"/>
            <a:chOff x="4309790" y="1498599"/>
            <a:chExt cx="3867604" cy="2986392"/>
          </a:xfrm>
          <a:effectLst>
            <a:outerShdw blurRad="381000" sx="102000" sy="102000" algn="ctr" rotWithShape="0">
              <a:srgbClr val="69CCDC">
                <a:alpha val="40000"/>
              </a:srgbClr>
            </a:outerShdw>
          </a:effectLst>
        </p:grpSpPr>
        <p:sp>
          <p:nvSpPr>
            <p:cNvPr id="2" name="Freeform 5">
              <a:extLst>
                <a:ext uri="{FF2B5EF4-FFF2-40B4-BE49-F238E27FC236}">
                  <a16:creationId xmlns:a16="http://schemas.microsoft.com/office/drawing/2014/main" id="{3906D6ED-046E-44A8-89AF-045093D963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9790" y="1498599"/>
              <a:ext cx="3867604" cy="2986392"/>
            </a:xfrm>
            <a:custGeom>
              <a:avLst/>
              <a:gdLst>
                <a:gd name="T0" fmla="*/ 6290 w 7840"/>
                <a:gd name="T1" fmla="*/ 1216 h 6056"/>
                <a:gd name="T2" fmla="*/ 7824 w 7840"/>
                <a:gd name="T3" fmla="*/ 2918 h 6056"/>
                <a:gd name="T4" fmla="*/ 6359 w 7840"/>
                <a:gd name="T5" fmla="*/ 4916 h 6056"/>
                <a:gd name="T6" fmla="*/ 4231 w 7840"/>
                <a:gd name="T7" fmla="*/ 6051 h 6056"/>
                <a:gd name="T8" fmla="*/ 2058 w 7840"/>
                <a:gd name="T9" fmla="*/ 4902 h 6056"/>
                <a:gd name="T10" fmla="*/ 205 w 7840"/>
                <a:gd name="T11" fmla="*/ 2697 h 6056"/>
                <a:gd name="T12" fmla="*/ 1243 w 7840"/>
                <a:gd name="T13" fmla="*/ 348 h 6056"/>
                <a:gd name="T14" fmla="*/ 4010 w 7840"/>
                <a:gd name="T15" fmla="*/ 619 h 6056"/>
                <a:gd name="T16" fmla="*/ 6290 w 7840"/>
                <a:gd name="T17" fmla="*/ 1216 h 6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40" h="6056">
                  <a:moveTo>
                    <a:pt x="6290" y="1216"/>
                  </a:moveTo>
                  <a:cubicBezTo>
                    <a:pt x="7018" y="1566"/>
                    <a:pt x="7807" y="2233"/>
                    <a:pt x="7824" y="2918"/>
                  </a:cubicBezTo>
                  <a:cubicBezTo>
                    <a:pt x="7840" y="3601"/>
                    <a:pt x="7087" y="4304"/>
                    <a:pt x="6359" y="4916"/>
                  </a:cubicBezTo>
                  <a:cubicBezTo>
                    <a:pt x="5631" y="5529"/>
                    <a:pt x="4928" y="6056"/>
                    <a:pt x="4231" y="6051"/>
                  </a:cubicBezTo>
                  <a:cubicBezTo>
                    <a:pt x="3533" y="6048"/>
                    <a:pt x="2840" y="5515"/>
                    <a:pt x="2058" y="4902"/>
                  </a:cubicBezTo>
                  <a:cubicBezTo>
                    <a:pt x="1277" y="4288"/>
                    <a:pt x="408" y="3595"/>
                    <a:pt x="205" y="2697"/>
                  </a:cubicBezTo>
                  <a:cubicBezTo>
                    <a:pt x="0" y="1800"/>
                    <a:pt x="463" y="697"/>
                    <a:pt x="1243" y="348"/>
                  </a:cubicBezTo>
                  <a:cubicBezTo>
                    <a:pt x="2024" y="0"/>
                    <a:pt x="3127" y="401"/>
                    <a:pt x="4010" y="619"/>
                  </a:cubicBezTo>
                  <a:cubicBezTo>
                    <a:pt x="4895" y="835"/>
                    <a:pt x="5562" y="867"/>
                    <a:pt x="6290" y="1216"/>
                  </a:cubicBezTo>
                </a:path>
              </a:pathLst>
            </a:custGeom>
            <a:gradFill>
              <a:gsLst>
                <a:gs pos="0">
                  <a:srgbClr val="69CCDC"/>
                </a:gs>
                <a:gs pos="100000">
                  <a:srgbClr val="209ED6"/>
                </a:gs>
              </a:gsLst>
              <a:lin ang="0" scaled="1"/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72D5685-C7DB-4E25-B1AA-631994B3F0CA}"/>
                </a:ext>
              </a:extLst>
            </p:cNvPr>
            <p:cNvSpPr txBox="1"/>
            <p:nvPr/>
          </p:nvSpPr>
          <p:spPr>
            <a:xfrm>
              <a:off x="4934917" y="2739452"/>
              <a:ext cx="249881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+mj-ea"/>
                  <a:ea typeface="+mj-ea"/>
                </a:rPr>
                <a:t>成果展示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E204982-A8D4-4883-ADEA-9991EA331430}"/>
                </a:ext>
              </a:extLst>
            </p:cNvPr>
            <p:cNvSpPr txBox="1"/>
            <p:nvPr/>
          </p:nvSpPr>
          <p:spPr>
            <a:xfrm>
              <a:off x="5686871" y="3364982"/>
              <a:ext cx="1576894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050" dirty="0">
                  <a:solidFill>
                    <a:schemeClr val="bg1"/>
                  </a:solidFill>
                </a:rPr>
                <a:t>Results showcase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D5640AF-E534-4E80-8514-B00B6AFA4669}"/>
                </a:ext>
              </a:extLst>
            </p:cNvPr>
            <p:cNvSpPr txBox="1"/>
            <p:nvPr/>
          </p:nvSpPr>
          <p:spPr>
            <a:xfrm>
              <a:off x="5108403" y="2516972"/>
              <a:ext cx="9367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Part 03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6" name="椭圆 15">
            <a:extLst>
              <a:ext uri="{FF2B5EF4-FFF2-40B4-BE49-F238E27FC236}">
                <a16:creationId xmlns:a16="http://schemas.microsoft.com/office/drawing/2014/main" id="{BF776FEF-5C29-42FC-B943-03B613B3732C}"/>
              </a:ext>
            </a:extLst>
          </p:cNvPr>
          <p:cNvSpPr/>
          <p:nvPr/>
        </p:nvSpPr>
        <p:spPr>
          <a:xfrm>
            <a:off x="9642003" y="1257882"/>
            <a:ext cx="1155118" cy="115511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rgbClr val="69CCD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1ADDA9F1-EEB9-4609-A671-F25B8EEFCACD}"/>
              </a:ext>
            </a:extLst>
          </p:cNvPr>
          <p:cNvSpPr/>
          <p:nvPr/>
        </p:nvSpPr>
        <p:spPr>
          <a:xfrm>
            <a:off x="1276122" y="5072197"/>
            <a:ext cx="1033041" cy="103304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rgbClr val="69CCD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44744B1F-FBA1-4762-9A46-E22AA1721999}"/>
              </a:ext>
            </a:extLst>
          </p:cNvPr>
          <p:cNvSpPr/>
          <p:nvPr/>
        </p:nvSpPr>
        <p:spPr>
          <a:xfrm>
            <a:off x="10219562" y="4925267"/>
            <a:ext cx="2658500" cy="26585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10800000" algn="tr" rotWithShape="0">
              <a:srgbClr val="209ED6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3653A450-1DC8-465C-B775-1C6C9D54D6CD}"/>
              </a:ext>
            </a:extLst>
          </p:cNvPr>
          <p:cNvSpPr/>
          <p:nvPr/>
        </p:nvSpPr>
        <p:spPr>
          <a:xfrm>
            <a:off x="9523330" y="4445001"/>
            <a:ext cx="237346" cy="23734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rgbClr val="69CCD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E5C30C59-F625-46CB-995D-87C3799193CD}"/>
              </a:ext>
            </a:extLst>
          </p:cNvPr>
          <p:cNvSpPr/>
          <p:nvPr/>
        </p:nvSpPr>
        <p:spPr>
          <a:xfrm>
            <a:off x="1792643" y="-1457977"/>
            <a:ext cx="2591718" cy="259171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rgbClr val="209ED6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9F612866-3848-4961-8FB1-F529AED49494}"/>
              </a:ext>
            </a:extLst>
          </p:cNvPr>
          <p:cNvSpPr/>
          <p:nvPr/>
        </p:nvSpPr>
        <p:spPr>
          <a:xfrm>
            <a:off x="4991575" y="4689026"/>
            <a:ext cx="416375" cy="41637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rgbClr val="69CCD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26820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F29A91A-4F63-4B19-A2D9-D2CDF3095164}"/>
              </a:ext>
            </a:extLst>
          </p:cNvPr>
          <p:cNvGrpSpPr/>
          <p:nvPr/>
        </p:nvGrpSpPr>
        <p:grpSpPr>
          <a:xfrm>
            <a:off x="1447325" y="2571354"/>
            <a:ext cx="5245179" cy="3246033"/>
            <a:chOff x="1447325" y="2926954"/>
            <a:chExt cx="5245179" cy="3246033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27DE3188-A985-4C90-9700-72EB882DEA59}"/>
                </a:ext>
              </a:extLst>
            </p:cNvPr>
            <p:cNvPicPr>
              <a:picLocks/>
            </p:cNvPicPr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096613" y="3315542"/>
              <a:ext cx="3942975" cy="2628913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DAE10F6E-EBB6-4D94-906C-7746DB46A236}"/>
                </a:ext>
              </a:extLst>
            </p:cNvPr>
            <p:cNvPicPr>
              <a:picLocks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47325" y="2926954"/>
              <a:ext cx="5245179" cy="3246033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4F46E81-E7CA-4E93-A5E1-8D4A9E67A7CF}"/>
              </a:ext>
            </a:extLst>
          </p:cNvPr>
          <p:cNvGrpSpPr/>
          <p:nvPr/>
        </p:nvGrpSpPr>
        <p:grpSpPr>
          <a:xfrm>
            <a:off x="0" y="0"/>
            <a:ext cx="12192000" cy="1743362"/>
            <a:chOff x="0" y="0"/>
            <a:chExt cx="12192000" cy="1743362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47D0CF3B-5E46-4ACE-A4AC-581EA0A81F9E}"/>
                </a:ext>
              </a:extLst>
            </p:cNvPr>
            <p:cNvSpPr/>
            <p:nvPr/>
          </p:nvSpPr>
          <p:spPr>
            <a:xfrm>
              <a:off x="0" y="0"/>
              <a:ext cx="12192000" cy="1527175"/>
            </a:xfrm>
            <a:prstGeom prst="roundRect">
              <a:avLst>
                <a:gd name="adj" fmla="val 22488"/>
              </a:avLst>
            </a:prstGeom>
            <a:gradFill>
              <a:gsLst>
                <a:gs pos="0">
                  <a:srgbClr val="69CCDC"/>
                </a:gs>
                <a:gs pos="100000">
                  <a:srgbClr val="209ED6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6F2C25D8-50B0-4076-8810-B2C464083B7F}"/>
                </a:ext>
              </a:extLst>
            </p:cNvPr>
            <p:cNvSpPr/>
            <p:nvPr/>
          </p:nvSpPr>
          <p:spPr>
            <a:xfrm>
              <a:off x="0" y="985759"/>
              <a:ext cx="12192000" cy="757603"/>
            </a:xfrm>
            <a:prstGeom prst="rect">
              <a:avLst/>
            </a:prstGeom>
            <a:gradFill>
              <a:gsLst>
                <a:gs pos="0">
                  <a:srgbClr val="69CCDC"/>
                </a:gs>
                <a:gs pos="100000">
                  <a:srgbClr val="209ED6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96B9A7C6-F2FD-4C43-BB44-6A9F66461C6E}"/>
              </a:ext>
            </a:extLst>
          </p:cNvPr>
          <p:cNvSpPr/>
          <p:nvPr/>
        </p:nvSpPr>
        <p:spPr>
          <a:xfrm>
            <a:off x="5270500" y="3389957"/>
            <a:ext cx="1651000" cy="1890085"/>
          </a:xfrm>
          <a:prstGeom prst="rect">
            <a:avLst/>
          </a:prstGeom>
          <a:gradFill flip="none" rotWithShape="1">
            <a:gsLst>
              <a:gs pos="0">
                <a:srgbClr val="69CCDC">
                  <a:alpha val="80000"/>
                </a:srgbClr>
              </a:gs>
              <a:gs pos="100000">
                <a:srgbClr val="209ED6">
                  <a:alpha val="8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A315A7-70DC-4060-BFCF-8AA1D1D7EB16}"/>
              </a:ext>
            </a:extLst>
          </p:cNvPr>
          <p:cNvSpPr txBox="1"/>
          <p:nvPr/>
        </p:nvSpPr>
        <p:spPr>
          <a:xfrm>
            <a:off x="4480622" y="791313"/>
            <a:ext cx="32307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70000"/>
                      </a:schemeClr>
                    </a:gs>
                  </a:gsLst>
                  <a:lin ang="0" scaled="1"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工作成果展示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28E8984-F038-4CEE-AE79-4680DE545554}"/>
              </a:ext>
            </a:extLst>
          </p:cNvPr>
          <p:cNvSpPr/>
          <p:nvPr/>
        </p:nvSpPr>
        <p:spPr>
          <a:xfrm>
            <a:off x="5646178" y="2054433"/>
            <a:ext cx="805422" cy="112968"/>
          </a:xfrm>
          <a:prstGeom prst="rect">
            <a:avLst/>
          </a:prstGeom>
          <a:gradFill>
            <a:gsLst>
              <a:gs pos="0">
                <a:srgbClr val="69CCDC"/>
              </a:gs>
              <a:gs pos="100000">
                <a:srgbClr val="209ED6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6B3357CB-ADB0-4F8A-90DC-20CB1F581042}"/>
              </a:ext>
            </a:extLst>
          </p:cNvPr>
          <p:cNvSpPr/>
          <p:nvPr/>
        </p:nvSpPr>
        <p:spPr>
          <a:xfrm>
            <a:off x="7384455" y="2755970"/>
            <a:ext cx="28771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rPr>
              <a:t>工作</a:t>
            </a:r>
            <a:endParaRPr lang="en-US" altLang="zh-CN" sz="20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atin typeface="+mj-ea"/>
              <a:ea typeface="+mj-ea"/>
            </a:endParaRPr>
          </a:p>
          <a:p>
            <a:r>
              <a:rPr lang="zh-CN" altLang="en-US" sz="20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</a:rPr>
              <a:t>成果展示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7B66C352-156D-4C97-A718-6CEC90E76081}"/>
              </a:ext>
            </a:extLst>
          </p:cNvPr>
          <p:cNvSpPr/>
          <p:nvPr/>
        </p:nvSpPr>
        <p:spPr>
          <a:xfrm>
            <a:off x="7384454" y="3689584"/>
            <a:ext cx="3588283" cy="1717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L" panose="00020600040101010101" pitchFamily="18" charset="-122"/>
              </a:rPr>
              <a:t>复制您的内容文字到这里，在复制内容的下方弹框中选择“只保留文本” ，可以保留完整格式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。复制您的内容文字到这里，在复制内容的下方弹框中选择“只保留文本” ，可以保留完整格式。</a:t>
            </a: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45F3A4DD-E751-4321-9990-60D5A1333478}"/>
              </a:ext>
            </a:extLst>
          </p:cNvPr>
          <p:cNvSpPr/>
          <p:nvPr/>
        </p:nvSpPr>
        <p:spPr>
          <a:xfrm>
            <a:off x="10744675" y="5294682"/>
            <a:ext cx="1155118" cy="115511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12600000" algn="tr" rotWithShape="0">
              <a:srgbClr val="69CCD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928AB067-5323-4429-BDF1-9C7146773B27}"/>
              </a:ext>
            </a:extLst>
          </p:cNvPr>
          <p:cNvSpPr/>
          <p:nvPr/>
        </p:nvSpPr>
        <p:spPr>
          <a:xfrm>
            <a:off x="-82122" y="3689584"/>
            <a:ext cx="740935" cy="74093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21540000" algn="tr" rotWithShape="0">
              <a:srgbClr val="69CCD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0194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57DE3A0-115A-433B-9ECF-A7FDCF61E998}"/>
              </a:ext>
            </a:extLst>
          </p:cNvPr>
          <p:cNvSpPr/>
          <p:nvPr/>
        </p:nvSpPr>
        <p:spPr>
          <a:xfrm>
            <a:off x="667956" y="1238239"/>
            <a:ext cx="2030997" cy="1250961"/>
          </a:xfrm>
          <a:prstGeom prst="rect">
            <a:avLst/>
          </a:prstGeom>
          <a:gradFill>
            <a:gsLst>
              <a:gs pos="0">
                <a:srgbClr val="69CCDC"/>
              </a:gs>
              <a:gs pos="100000">
                <a:srgbClr val="209ED6"/>
              </a:gs>
            </a:gsLst>
            <a:lin ang="0" scaled="1"/>
          </a:gradFill>
          <a:ln>
            <a:noFill/>
          </a:ln>
          <a:effectLst>
            <a:outerShdw blurRad="254000" dist="508000" dir="2700000" sx="90000" sy="90000" algn="tl" rotWithShape="0">
              <a:srgbClr val="209ED6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A3FBE5C-C337-4EA8-94A4-673DFA0952C7}"/>
              </a:ext>
            </a:extLst>
          </p:cNvPr>
          <p:cNvSpPr/>
          <p:nvPr/>
        </p:nvSpPr>
        <p:spPr>
          <a:xfrm>
            <a:off x="640587" y="2940660"/>
            <a:ext cx="2603662" cy="1672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  <a:cs typeface="OPPOSans L" panose="00020600040101010101" pitchFamily="18" charset="-122"/>
              </a:rPr>
              <a:t>复制您的内容文字到这里，在复制内容的下方弹框中选择“只保留文本” ，可以保留完整格式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L" panose="00020600040101010101" pitchFamily="18" charset="-122"/>
              </a:rPr>
              <a:t>。复制您的内容文字到这里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9C1F065B-7A45-472C-988E-C905E51C4A8B}"/>
              </a:ext>
            </a:extLst>
          </p:cNvPr>
          <p:cNvGraphicFramePr/>
          <p:nvPr/>
        </p:nvGraphicFramePr>
        <p:xfrm>
          <a:off x="7524159" y="1560641"/>
          <a:ext cx="4229100" cy="48450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DBAB20B4-6D72-4D06-BCD8-E80C366D1DF9}"/>
              </a:ext>
            </a:extLst>
          </p:cNvPr>
          <p:cNvSpPr txBox="1"/>
          <p:nvPr/>
        </p:nvSpPr>
        <p:spPr>
          <a:xfrm>
            <a:off x="7551528" y="2279218"/>
            <a:ext cx="2173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>
                <a:gradFill>
                  <a:gsLst>
                    <a:gs pos="0">
                      <a:srgbClr val="69CCDC"/>
                    </a:gs>
                    <a:gs pos="100000">
                      <a:srgbClr val="209ED6"/>
                    </a:gs>
                  </a:gsLst>
                  <a:lin ang="0" scaled="1"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业绩增长情况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78E6ACC4-C16E-46A7-9984-BA20651526B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38775" y="0"/>
            <a:ext cx="3490857" cy="6858000"/>
          </a:xfrm>
          <a:prstGeom prst="rect">
            <a:avLst/>
          </a:prstGeom>
          <a:gradFill>
            <a:gsLst>
              <a:gs pos="0">
                <a:srgbClr val="69CCDC"/>
              </a:gs>
              <a:gs pos="100000">
                <a:srgbClr val="209ED6"/>
              </a:gs>
            </a:gsLst>
            <a:lin ang="0" scaled="1"/>
          </a:gradFill>
          <a:ln>
            <a:noFill/>
          </a:ln>
          <a:effectLst/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8DD8FBD6-083D-443A-9394-221D0B8349A3}"/>
              </a:ext>
            </a:extLst>
          </p:cNvPr>
          <p:cNvSpPr txBox="1"/>
          <p:nvPr/>
        </p:nvSpPr>
        <p:spPr>
          <a:xfrm>
            <a:off x="796379" y="1448221"/>
            <a:ext cx="17741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OPPOSans M" panose="00020600040101010101" pitchFamily="18" charset="-122"/>
              </a:rPr>
              <a:t>工作</a:t>
            </a:r>
            <a:endParaRPr lang="en-US" altLang="zh-CN" sz="2400" dirty="0">
              <a:solidFill>
                <a:schemeClr val="bg1"/>
              </a:solidFill>
              <a:latin typeface="+mj-ea"/>
              <a:ea typeface="+mj-ea"/>
              <a:cs typeface="OPPOSans M" panose="00020600040101010101" pitchFamily="18" charset="-122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  <a:cs typeface="OPPOSans M" panose="00020600040101010101" pitchFamily="18" charset="-122"/>
              </a:rPr>
              <a:t>成果展示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ABFEC688-06B9-4BB5-9174-F27E7021842A}"/>
              </a:ext>
            </a:extLst>
          </p:cNvPr>
          <p:cNvSpPr/>
          <p:nvPr/>
        </p:nvSpPr>
        <p:spPr>
          <a:xfrm>
            <a:off x="-204185" y="5557317"/>
            <a:ext cx="1855159" cy="185515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19800000" algn="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3595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>
            <a:extLst>
              <a:ext uri="{FF2B5EF4-FFF2-40B4-BE49-F238E27FC236}">
                <a16:creationId xmlns:a16="http://schemas.microsoft.com/office/drawing/2014/main" id="{999039DA-E616-403F-AA22-452AB1C94CC5}"/>
              </a:ext>
            </a:extLst>
          </p:cNvPr>
          <p:cNvSpPr txBox="1"/>
          <p:nvPr/>
        </p:nvSpPr>
        <p:spPr>
          <a:xfrm>
            <a:off x="550987" y="474191"/>
            <a:ext cx="22705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69CCDC"/>
                    </a:gs>
                    <a:gs pos="100000">
                      <a:srgbClr val="209ED6"/>
                    </a:gs>
                  </a:gsLst>
                  <a:lin ang="0" scaled="1"/>
                </a:gradFill>
                <a:latin typeface="+mj-ea"/>
                <a:ea typeface="+mj-ea"/>
                <a:cs typeface="OPPOSans M" panose="00020600040101010101" pitchFamily="18" charset="-122"/>
              </a:rPr>
              <a:t>我是标题</a:t>
            </a:r>
          </a:p>
        </p:txBody>
      </p: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6B6E3305-793D-4E10-AA8C-4959E64CA478}"/>
              </a:ext>
            </a:extLst>
          </p:cNvPr>
          <p:cNvCxnSpPr>
            <a:cxnSpLocks/>
          </p:cNvCxnSpPr>
          <p:nvPr/>
        </p:nvCxnSpPr>
        <p:spPr>
          <a:xfrm>
            <a:off x="682626" y="1133237"/>
            <a:ext cx="950889" cy="0"/>
          </a:xfrm>
          <a:prstGeom prst="line">
            <a:avLst/>
          </a:prstGeom>
          <a:ln w="38100" cap="flat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椭圆 62">
            <a:extLst>
              <a:ext uri="{FF2B5EF4-FFF2-40B4-BE49-F238E27FC236}">
                <a16:creationId xmlns:a16="http://schemas.microsoft.com/office/drawing/2014/main" id="{1945A0F3-1622-4EA0-9E4A-F3C7EE29E128}"/>
              </a:ext>
            </a:extLst>
          </p:cNvPr>
          <p:cNvSpPr/>
          <p:nvPr/>
        </p:nvSpPr>
        <p:spPr>
          <a:xfrm>
            <a:off x="10985798" y="-103368"/>
            <a:ext cx="1155118" cy="115511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rgbClr val="69CCD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6E084586-DE51-4B62-8AF9-FE0DD0FB8033}"/>
              </a:ext>
            </a:extLst>
          </p:cNvPr>
          <p:cNvSpPr/>
          <p:nvPr/>
        </p:nvSpPr>
        <p:spPr>
          <a:xfrm>
            <a:off x="1549584" y="2456921"/>
            <a:ext cx="410148" cy="410148"/>
          </a:xfrm>
          <a:prstGeom prst="ellipse">
            <a:avLst/>
          </a:prstGeom>
          <a:solidFill>
            <a:srgbClr val="69CCDC"/>
          </a:solidFill>
          <a:ln w="9525">
            <a:solidFill>
              <a:schemeClr val="bg1"/>
            </a:solidFill>
          </a:ln>
          <a:effectLst>
            <a:outerShdw blurRad="127000" dist="114300" dir="7200000" sx="102000" sy="102000" algn="tr" rotWithShape="0">
              <a:srgbClr val="69CCDC">
                <a:alpha val="4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152BDA1-0B3F-461B-A629-229488CBBBF2}"/>
              </a:ext>
            </a:extLst>
          </p:cNvPr>
          <p:cNvSpPr txBox="1"/>
          <p:nvPr/>
        </p:nvSpPr>
        <p:spPr>
          <a:xfrm>
            <a:off x="1476307" y="3056167"/>
            <a:ext cx="556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</a:rPr>
              <a:t>01</a:t>
            </a:r>
            <a:endParaRPr lang="zh-CN" altLang="en-US" sz="2000" dirty="0">
              <a:solidFill>
                <a:schemeClr val="accent1"/>
              </a:solidFill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A1327F2B-85B4-4ADA-B11A-A17C66E5605F}"/>
              </a:ext>
            </a:extLst>
          </p:cNvPr>
          <p:cNvSpPr txBox="1"/>
          <p:nvPr/>
        </p:nvSpPr>
        <p:spPr>
          <a:xfrm>
            <a:off x="572007" y="4109060"/>
            <a:ext cx="2365303" cy="795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复制您的内容文字到这里，在复制内容的下方弹框中选择“只保留文本”，可以保留完整格式。</a:t>
            </a:r>
            <a:endParaRPr lang="zh-CN" altLang="en-US" sz="1200" dirty="0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C2C1C55D-7A44-4C97-AD29-68027383B060}"/>
              </a:ext>
            </a:extLst>
          </p:cNvPr>
          <p:cNvSpPr txBox="1"/>
          <p:nvPr/>
        </p:nvSpPr>
        <p:spPr>
          <a:xfrm>
            <a:off x="867583" y="3554413"/>
            <a:ext cx="17741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gradFill>
                  <a:gsLst>
                    <a:gs pos="0">
                      <a:srgbClr val="69CCDC"/>
                    </a:gs>
                    <a:gs pos="100000">
                      <a:srgbClr val="209ED6"/>
                    </a:gs>
                  </a:gsLst>
                  <a:lin ang="0" scaled="1"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我是标题</a:t>
            </a:r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id="{5F0B85A9-EA8B-4F42-88B8-92AA8F136EB8}"/>
              </a:ext>
            </a:extLst>
          </p:cNvPr>
          <p:cNvSpPr/>
          <p:nvPr/>
        </p:nvSpPr>
        <p:spPr>
          <a:xfrm>
            <a:off x="4443812" y="2456921"/>
            <a:ext cx="410148" cy="410148"/>
          </a:xfrm>
          <a:prstGeom prst="ellipse">
            <a:avLst/>
          </a:prstGeom>
          <a:solidFill>
            <a:srgbClr val="69CCDC"/>
          </a:solidFill>
          <a:ln w="9525">
            <a:solidFill>
              <a:schemeClr val="bg1"/>
            </a:solidFill>
          </a:ln>
          <a:effectLst>
            <a:outerShdw blurRad="127000" dist="114300" dir="7200000" sx="102000" sy="102000" algn="tr" rotWithShape="0">
              <a:srgbClr val="69CCDC">
                <a:alpha val="4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7249A4B8-00B5-4DE6-937D-9C6650320F6D}"/>
              </a:ext>
            </a:extLst>
          </p:cNvPr>
          <p:cNvSpPr txBox="1"/>
          <p:nvPr/>
        </p:nvSpPr>
        <p:spPr>
          <a:xfrm>
            <a:off x="4370535" y="3056167"/>
            <a:ext cx="556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</a:rPr>
              <a:t>02</a:t>
            </a:r>
            <a:endParaRPr lang="zh-CN" altLang="en-US" sz="2000" dirty="0">
              <a:solidFill>
                <a:schemeClr val="accent1"/>
              </a:solidFill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92DD8480-4527-46A6-B4F5-FB59563F337C}"/>
              </a:ext>
            </a:extLst>
          </p:cNvPr>
          <p:cNvSpPr txBox="1"/>
          <p:nvPr/>
        </p:nvSpPr>
        <p:spPr>
          <a:xfrm>
            <a:off x="3466235" y="4109060"/>
            <a:ext cx="2365303" cy="795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复制您的内容文字到这里，在复制内容的下方弹框中选择“只保留文本”，可以保留完整格式。</a:t>
            </a:r>
            <a:endParaRPr lang="zh-CN" altLang="en-US" sz="1200" dirty="0"/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399FF51D-4E3C-4E71-99FF-9EFEF6B19A33}"/>
              </a:ext>
            </a:extLst>
          </p:cNvPr>
          <p:cNvSpPr txBox="1"/>
          <p:nvPr/>
        </p:nvSpPr>
        <p:spPr>
          <a:xfrm>
            <a:off x="3761811" y="3554413"/>
            <a:ext cx="17741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gradFill>
                  <a:gsLst>
                    <a:gs pos="0">
                      <a:srgbClr val="69CCDC"/>
                    </a:gs>
                    <a:gs pos="100000">
                      <a:srgbClr val="209ED6"/>
                    </a:gs>
                  </a:gsLst>
                  <a:lin ang="0" scaled="1"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我是标题</a:t>
            </a:r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id="{445CC363-6EFF-46A8-9B0B-5DA93F30998A}"/>
              </a:ext>
            </a:extLst>
          </p:cNvPr>
          <p:cNvSpPr/>
          <p:nvPr/>
        </p:nvSpPr>
        <p:spPr>
          <a:xfrm>
            <a:off x="7338040" y="2456921"/>
            <a:ext cx="410148" cy="410148"/>
          </a:xfrm>
          <a:prstGeom prst="ellipse">
            <a:avLst/>
          </a:prstGeom>
          <a:solidFill>
            <a:srgbClr val="69CCDC"/>
          </a:solidFill>
          <a:ln w="9525">
            <a:solidFill>
              <a:schemeClr val="bg1"/>
            </a:solidFill>
          </a:ln>
          <a:effectLst>
            <a:outerShdw blurRad="127000" dist="114300" dir="7200000" sx="102000" sy="102000" algn="tr" rotWithShape="0">
              <a:srgbClr val="69CCDC">
                <a:alpha val="4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E7319E64-3F7E-4CDD-81BE-ED6E3100CCCB}"/>
              </a:ext>
            </a:extLst>
          </p:cNvPr>
          <p:cNvSpPr txBox="1"/>
          <p:nvPr/>
        </p:nvSpPr>
        <p:spPr>
          <a:xfrm>
            <a:off x="7264763" y="3056167"/>
            <a:ext cx="556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</a:rPr>
              <a:t>03</a:t>
            </a:r>
            <a:endParaRPr lang="zh-CN" altLang="en-US" sz="2000" dirty="0">
              <a:solidFill>
                <a:schemeClr val="accent1"/>
              </a:solidFill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6DE6AC25-3D43-4333-858A-8972687A89F6}"/>
              </a:ext>
            </a:extLst>
          </p:cNvPr>
          <p:cNvSpPr txBox="1"/>
          <p:nvPr/>
        </p:nvSpPr>
        <p:spPr>
          <a:xfrm>
            <a:off x="6360463" y="4109060"/>
            <a:ext cx="2365303" cy="795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复制您的内容文字到这里，在复制内容的下方弹框中选择“只保留文本”，可以保留完整格式。</a:t>
            </a:r>
            <a:endParaRPr lang="zh-CN" altLang="en-US" sz="1200" dirty="0"/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98EF43C1-8800-418D-9BA2-E912216A0232}"/>
              </a:ext>
            </a:extLst>
          </p:cNvPr>
          <p:cNvSpPr txBox="1"/>
          <p:nvPr/>
        </p:nvSpPr>
        <p:spPr>
          <a:xfrm>
            <a:off x="6656039" y="3554413"/>
            <a:ext cx="17741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gradFill>
                  <a:gsLst>
                    <a:gs pos="0">
                      <a:srgbClr val="69CCDC"/>
                    </a:gs>
                    <a:gs pos="100000">
                      <a:srgbClr val="209ED6"/>
                    </a:gs>
                  </a:gsLst>
                  <a:lin ang="0" scaled="1"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我是标题</a:t>
            </a:r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id="{C2765997-C637-4905-987F-D355E41C39A9}"/>
              </a:ext>
            </a:extLst>
          </p:cNvPr>
          <p:cNvSpPr/>
          <p:nvPr/>
        </p:nvSpPr>
        <p:spPr>
          <a:xfrm>
            <a:off x="10232267" y="2456921"/>
            <a:ext cx="410148" cy="410148"/>
          </a:xfrm>
          <a:prstGeom prst="ellipse">
            <a:avLst/>
          </a:prstGeom>
          <a:solidFill>
            <a:srgbClr val="69CCDC"/>
          </a:solidFill>
          <a:ln w="9525">
            <a:solidFill>
              <a:schemeClr val="bg1"/>
            </a:solidFill>
          </a:ln>
          <a:effectLst>
            <a:outerShdw blurRad="127000" dist="114300" dir="7200000" sx="102000" sy="102000" algn="tr" rotWithShape="0">
              <a:srgbClr val="69CCDC">
                <a:alpha val="4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/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A096DD5A-1102-4417-BFEA-0086C4D4EC97}"/>
              </a:ext>
            </a:extLst>
          </p:cNvPr>
          <p:cNvSpPr txBox="1"/>
          <p:nvPr/>
        </p:nvSpPr>
        <p:spPr>
          <a:xfrm>
            <a:off x="10158990" y="3056167"/>
            <a:ext cx="556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</a:rPr>
              <a:t>04</a:t>
            </a:r>
            <a:endParaRPr lang="zh-CN" altLang="en-US" sz="2000" dirty="0">
              <a:solidFill>
                <a:schemeClr val="accent1"/>
              </a:solidFill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BCBAF6A1-08F8-4F81-8331-B75FCD5CA5CA}"/>
              </a:ext>
            </a:extLst>
          </p:cNvPr>
          <p:cNvSpPr txBox="1"/>
          <p:nvPr/>
        </p:nvSpPr>
        <p:spPr>
          <a:xfrm>
            <a:off x="9254690" y="4109060"/>
            <a:ext cx="2365303" cy="795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复制您的内容文字到这里，在复制内容的下方弹框中选择“只保留文本”，可以保留完整格式。</a:t>
            </a:r>
            <a:endParaRPr lang="zh-CN" altLang="en-US" sz="1200" dirty="0"/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7F282841-3D08-4AC5-A1ED-E37D831251FA}"/>
              </a:ext>
            </a:extLst>
          </p:cNvPr>
          <p:cNvSpPr txBox="1"/>
          <p:nvPr/>
        </p:nvSpPr>
        <p:spPr>
          <a:xfrm>
            <a:off x="9550266" y="3554413"/>
            <a:ext cx="17741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gradFill>
                  <a:gsLst>
                    <a:gs pos="0">
                      <a:srgbClr val="69CCDC"/>
                    </a:gs>
                    <a:gs pos="100000">
                      <a:srgbClr val="209ED6"/>
                    </a:gs>
                  </a:gsLst>
                  <a:lin ang="0" scaled="1"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我是标题</a:t>
            </a:r>
          </a:p>
        </p:txBody>
      </p:sp>
    </p:spTree>
    <p:extLst>
      <p:ext uri="{BB962C8B-B14F-4D97-AF65-F5344CB8AC3E}">
        <p14:creationId xmlns:p14="http://schemas.microsoft.com/office/powerpoint/2010/main" val="25287657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>
            <a:extLst>
              <a:ext uri="{FF2B5EF4-FFF2-40B4-BE49-F238E27FC236}">
                <a16:creationId xmlns:a16="http://schemas.microsoft.com/office/drawing/2014/main" id="{5FAA28BA-1D7C-4ACB-8982-6F8FD3BF1B5E}"/>
              </a:ext>
            </a:extLst>
          </p:cNvPr>
          <p:cNvSpPr/>
          <p:nvPr/>
        </p:nvSpPr>
        <p:spPr>
          <a:xfrm>
            <a:off x="0" y="5510607"/>
            <a:ext cx="12334240" cy="1347393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94000">
                <a:schemeClr val="tx1">
                  <a:alpha val="1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054D21A-40DE-4A41-B910-BDDC3691FAE3}"/>
              </a:ext>
            </a:extLst>
          </p:cNvPr>
          <p:cNvSpPr txBox="1"/>
          <p:nvPr/>
        </p:nvSpPr>
        <p:spPr>
          <a:xfrm>
            <a:off x="604422" y="1867155"/>
            <a:ext cx="24225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00000"/>
              </a:lnSpc>
              <a:defRPr sz="2000">
                <a:gradFill flip="none" rotWithShape="1">
                  <a:gsLst>
                    <a:gs pos="5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  <a:latin typeface="+mj-lt"/>
                <a:ea typeface="+mj-ea"/>
              </a:defRPr>
            </a:lvl1pPr>
          </a:lstStyle>
          <a:p>
            <a:r>
              <a:rPr lang="zh-CN" altLang="en-US" sz="2400" dirty="0">
                <a:gradFill>
                  <a:gsLst>
                    <a:gs pos="50000">
                      <a:schemeClr val="accent1"/>
                    </a:gs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</a:gradFill>
              </a:rPr>
              <a:t>我是小标题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6609097-987A-471E-855A-C39D3AD922E2}"/>
              </a:ext>
            </a:extLst>
          </p:cNvPr>
          <p:cNvCxnSpPr>
            <a:cxnSpLocks/>
          </p:cNvCxnSpPr>
          <p:nvPr/>
        </p:nvCxnSpPr>
        <p:spPr>
          <a:xfrm flipV="1">
            <a:off x="705700" y="2378904"/>
            <a:ext cx="1427900" cy="1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315C1A0A-3308-43F7-A70F-DBB56A6DBA16}"/>
              </a:ext>
            </a:extLst>
          </p:cNvPr>
          <p:cNvSpPr txBox="1"/>
          <p:nvPr/>
        </p:nvSpPr>
        <p:spPr>
          <a:xfrm>
            <a:off x="591000" y="2530153"/>
            <a:ext cx="2850700" cy="1350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复制您的内容文字到这里，在复制内容的下方弹框中选择“只保留文本”，可以保留完整格式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94DBCCC-5F38-407A-A042-79A6D5A1775F}"/>
              </a:ext>
            </a:extLst>
          </p:cNvPr>
          <p:cNvSpPr txBox="1"/>
          <p:nvPr/>
        </p:nvSpPr>
        <p:spPr>
          <a:xfrm>
            <a:off x="550987" y="474191"/>
            <a:ext cx="22705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69CCDC"/>
                    </a:gs>
                    <a:gs pos="100000">
                      <a:srgbClr val="209ED6"/>
                    </a:gs>
                  </a:gsLst>
                  <a:lin ang="0" scaled="1"/>
                </a:gradFill>
                <a:latin typeface="+mj-ea"/>
                <a:ea typeface="+mj-ea"/>
                <a:cs typeface="OPPOSans M" panose="00020600040101010101" pitchFamily="18" charset="-122"/>
              </a:rPr>
              <a:t>我是标题</a:t>
            </a:r>
          </a:p>
        </p:txBody>
      </p:sp>
      <p:sp>
        <p:nvSpPr>
          <p:cNvPr id="12" name="圆: 空心 11">
            <a:extLst>
              <a:ext uri="{FF2B5EF4-FFF2-40B4-BE49-F238E27FC236}">
                <a16:creationId xmlns:a16="http://schemas.microsoft.com/office/drawing/2014/main" id="{451C58B2-B57D-40DE-ADF2-B8252A0DF0CF}"/>
              </a:ext>
            </a:extLst>
          </p:cNvPr>
          <p:cNvSpPr>
            <a:spLocks noChangeAspect="1"/>
          </p:cNvSpPr>
          <p:nvPr/>
        </p:nvSpPr>
        <p:spPr>
          <a:xfrm>
            <a:off x="4982358" y="1543333"/>
            <a:ext cx="4392000" cy="4392000"/>
          </a:xfrm>
          <a:prstGeom prst="donut">
            <a:avLst>
              <a:gd name="adj" fmla="val 24132"/>
            </a:avLst>
          </a:prstGeom>
          <a:effectLst>
            <a:outerShdw blurRad="254000" dir="13500000" sy="23000" kx="1200000" algn="b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id="{2269B5A6-FCD6-444B-A412-C6BC46D4217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20850542"/>
              </p:ext>
            </p:extLst>
          </p:nvPr>
        </p:nvGraphicFramePr>
        <p:xfrm>
          <a:off x="3473000" y="1030000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8" name="椭圆 17">
            <a:extLst>
              <a:ext uri="{FF2B5EF4-FFF2-40B4-BE49-F238E27FC236}">
                <a16:creationId xmlns:a16="http://schemas.microsoft.com/office/drawing/2014/main" id="{E8517118-4486-49FF-9AC5-B5A9CBBA91BF}"/>
              </a:ext>
            </a:extLst>
          </p:cNvPr>
          <p:cNvSpPr/>
          <p:nvPr/>
        </p:nvSpPr>
        <p:spPr>
          <a:xfrm>
            <a:off x="-154847" y="4618348"/>
            <a:ext cx="584775" cy="58477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19800000" algn="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C1EBBA9C-C99E-4B99-9F5A-1127413BBA0D}"/>
              </a:ext>
            </a:extLst>
          </p:cNvPr>
          <p:cNvSpPr/>
          <p:nvPr/>
        </p:nvSpPr>
        <p:spPr>
          <a:xfrm>
            <a:off x="10740915" y="-490765"/>
            <a:ext cx="1800195" cy="180019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800000" algn="tr" rotWithShape="0">
              <a:srgbClr val="209ED6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6134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44631E8F-7B03-4A08-BBED-8275636B8E7E}"/>
              </a:ext>
            </a:extLst>
          </p:cNvPr>
          <p:cNvSpPr/>
          <p:nvPr/>
        </p:nvSpPr>
        <p:spPr>
          <a:xfrm flipH="1">
            <a:off x="6010730" y="2588637"/>
            <a:ext cx="7025199" cy="1517515"/>
          </a:xfrm>
          <a:prstGeom prst="rect">
            <a:avLst/>
          </a:prstGeom>
          <a:gradFill flip="none" rotWithShape="1">
            <a:gsLst>
              <a:gs pos="0">
                <a:srgbClr val="69CCDC"/>
              </a:gs>
              <a:gs pos="100000">
                <a:srgbClr val="209ED6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1837D3B-8DCF-4109-9AFB-B49C059D1306}"/>
              </a:ext>
            </a:extLst>
          </p:cNvPr>
          <p:cNvGrpSpPr/>
          <p:nvPr/>
        </p:nvGrpSpPr>
        <p:grpSpPr>
          <a:xfrm>
            <a:off x="4366448" y="1752599"/>
            <a:ext cx="3867604" cy="2986392"/>
            <a:chOff x="4309790" y="1498599"/>
            <a:chExt cx="3867604" cy="2986392"/>
          </a:xfrm>
          <a:effectLst>
            <a:outerShdw blurRad="381000" sx="102000" sy="102000" algn="ctr" rotWithShape="0">
              <a:srgbClr val="69CCDC">
                <a:alpha val="40000"/>
              </a:srgbClr>
            </a:outerShdw>
          </a:effectLst>
        </p:grpSpPr>
        <p:sp>
          <p:nvSpPr>
            <p:cNvPr id="2" name="Freeform 5">
              <a:extLst>
                <a:ext uri="{FF2B5EF4-FFF2-40B4-BE49-F238E27FC236}">
                  <a16:creationId xmlns:a16="http://schemas.microsoft.com/office/drawing/2014/main" id="{3906D6ED-046E-44A8-89AF-045093D963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9790" y="1498599"/>
              <a:ext cx="3867604" cy="2986392"/>
            </a:xfrm>
            <a:custGeom>
              <a:avLst/>
              <a:gdLst>
                <a:gd name="T0" fmla="*/ 6290 w 7840"/>
                <a:gd name="T1" fmla="*/ 1216 h 6056"/>
                <a:gd name="T2" fmla="*/ 7824 w 7840"/>
                <a:gd name="T3" fmla="*/ 2918 h 6056"/>
                <a:gd name="T4" fmla="*/ 6359 w 7840"/>
                <a:gd name="T5" fmla="*/ 4916 h 6056"/>
                <a:gd name="T6" fmla="*/ 4231 w 7840"/>
                <a:gd name="T7" fmla="*/ 6051 h 6056"/>
                <a:gd name="T8" fmla="*/ 2058 w 7840"/>
                <a:gd name="T9" fmla="*/ 4902 h 6056"/>
                <a:gd name="T10" fmla="*/ 205 w 7840"/>
                <a:gd name="T11" fmla="*/ 2697 h 6056"/>
                <a:gd name="T12" fmla="*/ 1243 w 7840"/>
                <a:gd name="T13" fmla="*/ 348 h 6056"/>
                <a:gd name="T14" fmla="*/ 4010 w 7840"/>
                <a:gd name="T15" fmla="*/ 619 h 6056"/>
                <a:gd name="T16" fmla="*/ 6290 w 7840"/>
                <a:gd name="T17" fmla="*/ 1216 h 6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40" h="6056">
                  <a:moveTo>
                    <a:pt x="6290" y="1216"/>
                  </a:moveTo>
                  <a:cubicBezTo>
                    <a:pt x="7018" y="1566"/>
                    <a:pt x="7807" y="2233"/>
                    <a:pt x="7824" y="2918"/>
                  </a:cubicBezTo>
                  <a:cubicBezTo>
                    <a:pt x="7840" y="3601"/>
                    <a:pt x="7087" y="4304"/>
                    <a:pt x="6359" y="4916"/>
                  </a:cubicBezTo>
                  <a:cubicBezTo>
                    <a:pt x="5631" y="5529"/>
                    <a:pt x="4928" y="6056"/>
                    <a:pt x="4231" y="6051"/>
                  </a:cubicBezTo>
                  <a:cubicBezTo>
                    <a:pt x="3533" y="6048"/>
                    <a:pt x="2840" y="5515"/>
                    <a:pt x="2058" y="4902"/>
                  </a:cubicBezTo>
                  <a:cubicBezTo>
                    <a:pt x="1277" y="4288"/>
                    <a:pt x="408" y="3595"/>
                    <a:pt x="205" y="2697"/>
                  </a:cubicBezTo>
                  <a:cubicBezTo>
                    <a:pt x="0" y="1800"/>
                    <a:pt x="463" y="697"/>
                    <a:pt x="1243" y="348"/>
                  </a:cubicBezTo>
                  <a:cubicBezTo>
                    <a:pt x="2024" y="0"/>
                    <a:pt x="3127" y="401"/>
                    <a:pt x="4010" y="619"/>
                  </a:cubicBezTo>
                  <a:cubicBezTo>
                    <a:pt x="4895" y="835"/>
                    <a:pt x="5562" y="867"/>
                    <a:pt x="6290" y="1216"/>
                  </a:cubicBezTo>
                </a:path>
              </a:pathLst>
            </a:custGeom>
            <a:gradFill>
              <a:gsLst>
                <a:gs pos="0">
                  <a:srgbClr val="69CCDC"/>
                </a:gs>
                <a:gs pos="100000">
                  <a:srgbClr val="209ED6"/>
                </a:gs>
              </a:gsLst>
              <a:lin ang="0" scaled="1"/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72D5685-C7DB-4E25-B1AA-631994B3F0CA}"/>
                </a:ext>
              </a:extLst>
            </p:cNvPr>
            <p:cNvSpPr txBox="1"/>
            <p:nvPr/>
          </p:nvSpPr>
          <p:spPr>
            <a:xfrm>
              <a:off x="4934917" y="2739452"/>
              <a:ext cx="249881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+mj-ea"/>
                  <a:ea typeface="+mj-ea"/>
                </a:rPr>
                <a:t>未来规划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E204982-A8D4-4883-ADEA-9991EA331430}"/>
                </a:ext>
              </a:extLst>
            </p:cNvPr>
            <p:cNvSpPr txBox="1"/>
            <p:nvPr/>
          </p:nvSpPr>
          <p:spPr>
            <a:xfrm>
              <a:off x="5686871" y="3364982"/>
              <a:ext cx="1576894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050" dirty="0">
                  <a:solidFill>
                    <a:schemeClr val="bg1"/>
                  </a:solidFill>
                </a:rPr>
                <a:t>Future planning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D5640AF-E534-4E80-8514-B00B6AFA4669}"/>
                </a:ext>
              </a:extLst>
            </p:cNvPr>
            <p:cNvSpPr txBox="1"/>
            <p:nvPr/>
          </p:nvSpPr>
          <p:spPr>
            <a:xfrm>
              <a:off x="5108403" y="2516972"/>
              <a:ext cx="9367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Part 04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6" name="椭圆 15">
            <a:extLst>
              <a:ext uri="{FF2B5EF4-FFF2-40B4-BE49-F238E27FC236}">
                <a16:creationId xmlns:a16="http://schemas.microsoft.com/office/drawing/2014/main" id="{BF776FEF-5C29-42FC-B943-03B613B3732C}"/>
              </a:ext>
            </a:extLst>
          </p:cNvPr>
          <p:cNvSpPr/>
          <p:nvPr/>
        </p:nvSpPr>
        <p:spPr>
          <a:xfrm>
            <a:off x="9642003" y="1257882"/>
            <a:ext cx="1155118" cy="115511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rgbClr val="69CCD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44744B1F-FBA1-4762-9A46-E22AA1721999}"/>
              </a:ext>
            </a:extLst>
          </p:cNvPr>
          <p:cNvSpPr/>
          <p:nvPr/>
        </p:nvSpPr>
        <p:spPr>
          <a:xfrm>
            <a:off x="10219562" y="4925267"/>
            <a:ext cx="2658500" cy="26585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10800000" algn="tr" rotWithShape="0">
              <a:srgbClr val="209ED6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3653A450-1DC8-465C-B775-1C6C9D54D6CD}"/>
              </a:ext>
            </a:extLst>
          </p:cNvPr>
          <p:cNvSpPr/>
          <p:nvPr/>
        </p:nvSpPr>
        <p:spPr>
          <a:xfrm>
            <a:off x="9523330" y="4445001"/>
            <a:ext cx="237346" cy="23734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rgbClr val="69CCD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E5C30C59-F625-46CB-995D-87C3799193CD}"/>
              </a:ext>
            </a:extLst>
          </p:cNvPr>
          <p:cNvSpPr/>
          <p:nvPr/>
        </p:nvSpPr>
        <p:spPr>
          <a:xfrm>
            <a:off x="1792643" y="-1457977"/>
            <a:ext cx="2591718" cy="259171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rgbClr val="209ED6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9F612866-3848-4961-8FB1-F529AED49494}"/>
              </a:ext>
            </a:extLst>
          </p:cNvPr>
          <p:cNvSpPr/>
          <p:nvPr/>
        </p:nvSpPr>
        <p:spPr>
          <a:xfrm>
            <a:off x="4991575" y="4689026"/>
            <a:ext cx="416375" cy="41637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rgbClr val="69CCD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42EFF565-DBEE-4B2F-8E37-A74A3D2B5416}"/>
              </a:ext>
            </a:extLst>
          </p:cNvPr>
          <p:cNvSpPr/>
          <p:nvPr/>
        </p:nvSpPr>
        <p:spPr>
          <a:xfrm>
            <a:off x="361838" y="1922597"/>
            <a:ext cx="1033041" cy="103304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rgbClr val="69CCD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90B2E83C-2047-4E50-975D-ADCD2AB8AB03}"/>
              </a:ext>
            </a:extLst>
          </p:cNvPr>
          <p:cNvSpPr/>
          <p:nvPr/>
        </p:nvSpPr>
        <p:spPr>
          <a:xfrm>
            <a:off x="2165060" y="5446037"/>
            <a:ext cx="2658500" cy="26585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10800000" algn="tr" rotWithShape="0">
              <a:srgbClr val="209ED6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5678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3865FC3A-9527-441D-A094-891FDD3BDC2E}"/>
              </a:ext>
            </a:extLst>
          </p:cNvPr>
          <p:cNvSpPr/>
          <p:nvPr/>
        </p:nvSpPr>
        <p:spPr>
          <a:xfrm>
            <a:off x="-285750" y="5176124"/>
            <a:ext cx="12773024" cy="2196226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94000">
                <a:schemeClr val="tx1">
                  <a:alpha val="10000"/>
                </a:schemeClr>
              </a:gs>
            </a:gsLst>
            <a:lin ang="16200000" scaled="1"/>
          </a:gradFill>
          <a:ln w="6350">
            <a:solidFill>
              <a:schemeClr val="tx1">
                <a:lumMod val="50000"/>
                <a:lumOff val="50000"/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F4C23568-ECF7-478B-A164-E472DC4BE25A}"/>
              </a:ext>
            </a:extLst>
          </p:cNvPr>
          <p:cNvSpPr/>
          <p:nvPr/>
        </p:nvSpPr>
        <p:spPr>
          <a:xfrm>
            <a:off x="7400256" y="1944108"/>
            <a:ext cx="1853823" cy="3758453"/>
          </a:xfrm>
          <a:prstGeom prst="roundRect">
            <a:avLst>
              <a:gd name="adj" fmla="val 1422"/>
            </a:avLst>
          </a:prstGeom>
          <a:gradFill>
            <a:gsLst>
              <a:gs pos="0">
                <a:schemeClr val="bg1">
                  <a:alpha val="70000"/>
                </a:schemeClr>
              </a:gs>
              <a:gs pos="59000">
                <a:schemeClr val="accent1">
                  <a:alpha val="60000"/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16200000" scaled="1"/>
          </a:gradFill>
          <a:ln w="19050"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48000">
                  <a:schemeClr val="accent1">
                    <a:lumMod val="20000"/>
                    <a:lumOff val="80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254000" dir="13500000" sy="23000" kx="1200000" algn="br" rotWithShape="0">
              <a:prstClr val="black">
                <a:alpha val="17000"/>
              </a:prstClr>
            </a:outerShdw>
            <a:reflection blurRad="25400" stA="42000" endPos="29000" dist="25400" dir="5400000" sy="-100000" algn="bl" rotWithShape="0"/>
          </a:effectLst>
          <a:sp3d extrusionH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D3BAC734-B225-4645-8106-D63CE0E9F163}"/>
              </a:ext>
            </a:extLst>
          </p:cNvPr>
          <p:cNvSpPr/>
          <p:nvPr/>
        </p:nvSpPr>
        <p:spPr>
          <a:xfrm>
            <a:off x="5165280" y="1944108"/>
            <a:ext cx="1853823" cy="3758453"/>
          </a:xfrm>
          <a:prstGeom prst="roundRect">
            <a:avLst>
              <a:gd name="adj" fmla="val 1936"/>
            </a:avLst>
          </a:prstGeom>
          <a:gradFill>
            <a:gsLst>
              <a:gs pos="0">
                <a:schemeClr val="accent1">
                  <a:alpha val="55000"/>
                </a:schemeClr>
              </a:gs>
              <a:gs pos="59000">
                <a:schemeClr val="accent1"/>
              </a:gs>
              <a:gs pos="100000">
                <a:schemeClr val="accent1"/>
              </a:gs>
            </a:gsLst>
            <a:lin ang="16200000" scaled="1"/>
          </a:gradFill>
          <a:ln w="19050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36000">
                  <a:schemeClr val="accent1">
                    <a:lumMod val="45000"/>
                    <a:lumOff val="55000"/>
                  </a:schemeClr>
                </a:gs>
                <a:gs pos="64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254000" dir="13500000" sy="23000" kx="1200000" algn="br" rotWithShape="0">
              <a:prstClr val="black">
                <a:alpha val="17000"/>
              </a:prstClr>
            </a:outerShdw>
            <a:reflection blurRad="25400" stA="42000" endPos="29000" dist="25400" dir="5400000" sy="-100000" algn="bl" rotWithShape="0"/>
          </a:effectLst>
          <a:sp3d extrusionH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8095E0C2-F3B2-4C5E-B756-1B66A88DC66C}"/>
              </a:ext>
            </a:extLst>
          </p:cNvPr>
          <p:cNvSpPr/>
          <p:nvPr/>
        </p:nvSpPr>
        <p:spPr>
          <a:xfrm>
            <a:off x="2930303" y="1944108"/>
            <a:ext cx="1853823" cy="3758453"/>
          </a:xfrm>
          <a:prstGeom prst="roundRect">
            <a:avLst>
              <a:gd name="adj" fmla="val 1422"/>
            </a:avLst>
          </a:prstGeom>
          <a:gradFill>
            <a:gsLst>
              <a:gs pos="0">
                <a:schemeClr val="bg1">
                  <a:alpha val="70000"/>
                </a:schemeClr>
              </a:gs>
              <a:gs pos="59000">
                <a:schemeClr val="accent1">
                  <a:alpha val="60000"/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16200000" scaled="1"/>
          </a:gradFill>
          <a:ln w="19050"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48000">
                  <a:schemeClr val="accent1">
                    <a:lumMod val="20000"/>
                    <a:lumOff val="80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254000" dir="13500000" sy="23000" kx="1200000" algn="br" rotWithShape="0">
              <a:prstClr val="black">
                <a:alpha val="17000"/>
              </a:prstClr>
            </a:outerShdw>
            <a:reflection blurRad="25400" stA="42000" endPos="29000" dist="25400" dir="5400000" sy="-100000" algn="bl" rotWithShape="0"/>
          </a:effectLst>
          <a:sp3d extrusionH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BDD3B5DE-3CFD-4DA1-BF23-C120F6612315}"/>
              </a:ext>
            </a:extLst>
          </p:cNvPr>
          <p:cNvSpPr/>
          <p:nvPr/>
        </p:nvSpPr>
        <p:spPr>
          <a:xfrm>
            <a:off x="695326" y="1944108"/>
            <a:ext cx="1853823" cy="3758453"/>
          </a:xfrm>
          <a:prstGeom prst="roundRect">
            <a:avLst>
              <a:gd name="adj" fmla="val 2107"/>
            </a:avLst>
          </a:prstGeom>
          <a:gradFill>
            <a:gsLst>
              <a:gs pos="0">
                <a:schemeClr val="accent1">
                  <a:alpha val="55000"/>
                </a:schemeClr>
              </a:gs>
              <a:gs pos="59000">
                <a:schemeClr val="accent1"/>
              </a:gs>
              <a:gs pos="100000">
                <a:schemeClr val="accent1"/>
              </a:gs>
            </a:gsLst>
            <a:lin ang="16200000" scaled="1"/>
          </a:gradFill>
          <a:ln w="19050"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48000">
                  <a:schemeClr val="accent1">
                    <a:lumMod val="20000"/>
                    <a:lumOff val="80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254000" dir="13500000" sy="23000" kx="1200000" algn="br" rotWithShape="0">
              <a:prstClr val="black">
                <a:alpha val="17000"/>
              </a:prstClr>
            </a:outerShdw>
            <a:reflection blurRad="25400" stA="42000" endPos="29000" dist="25400" dir="5400000" sy="-100000" algn="bl" rotWithShape="0"/>
          </a:effectLst>
          <a:sp3d extrusionH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167430EB-BB57-48CB-B17F-BE3ECAC67F48}"/>
              </a:ext>
            </a:extLst>
          </p:cNvPr>
          <p:cNvSpPr/>
          <p:nvPr/>
        </p:nvSpPr>
        <p:spPr>
          <a:xfrm>
            <a:off x="9635232" y="1944108"/>
            <a:ext cx="1853823" cy="3758453"/>
          </a:xfrm>
          <a:prstGeom prst="roundRect">
            <a:avLst>
              <a:gd name="adj" fmla="val 2107"/>
            </a:avLst>
          </a:prstGeom>
          <a:gradFill>
            <a:gsLst>
              <a:gs pos="0">
                <a:schemeClr val="accent1">
                  <a:alpha val="55000"/>
                </a:schemeClr>
              </a:gs>
              <a:gs pos="59000">
                <a:schemeClr val="accent1"/>
              </a:gs>
              <a:gs pos="100000">
                <a:schemeClr val="accent1"/>
              </a:gs>
            </a:gsLst>
            <a:lin ang="16200000" scaled="1"/>
          </a:gradFill>
          <a:ln w="19050">
            <a:gradFill>
              <a:gsLst>
                <a:gs pos="0">
                  <a:schemeClr val="accent1">
                    <a:lumMod val="20000"/>
                    <a:lumOff val="80000"/>
                  </a:schemeClr>
                </a:gs>
                <a:gs pos="36000">
                  <a:schemeClr val="accent1">
                    <a:lumMod val="45000"/>
                    <a:lumOff val="55000"/>
                  </a:schemeClr>
                </a:gs>
                <a:gs pos="64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outerShdw blurRad="254000" dir="13500000" sy="23000" kx="1200000" algn="br" rotWithShape="0">
              <a:prstClr val="black">
                <a:alpha val="17000"/>
              </a:prstClr>
            </a:outerShdw>
            <a:reflection blurRad="25400" stA="42000" endPos="29000" dist="25400" dir="5400000" sy="-100000" algn="bl" rotWithShape="0"/>
          </a:effectLst>
          <a:sp3d extrusionH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A621A9D-991C-401C-93EB-F083EEC48BE7}"/>
              </a:ext>
            </a:extLst>
          </p:cNvPr>
          <p:cNvSpPr txBox="1"/>
          <p:nvPr/>
        </p:nvSpPr>
        <p:spPr>
          <a:xfrm>
            <a:off x="814637" y="2039598"/>
            <a:ext cx="7241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9A46456-8A10-4633-813D-A112338FD518}"/>
              </a:ext>
            </a:extLst>
          </p:cNvPr>
          <p:cNvSpPr txBox="1"/>
          <p:nvPr/>
        </p:nvSpPr>
        <p:spPr>
          <a:xfrm>
            <a:off x="814636" y="2953706"/>
            <a:ext cx="12704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lt"/>
                <a:ea typeface="+mj-ea"/>
              </a:rPr>
              <a:t>规划</a:t>
            </a:r>
            <a:r>
              <a:rPr lang="en-US" altLang="zh-CN" sz="2400" dirty="0">
                <a:solidFill>
                  <a:schemeClr val="bg1"/>
                </a:solidFill>
                <a:latin typeface="+mj-lt"/>
                <a:ea typeface="+mj-ea"/>
              </a:rPr>
              <a:t>1</a:t>
            </a:r>
            <a:endParaRPr lang="zh-CN" altLang="en-US" sz="24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E4990D1-9338-4106-AA41-1FF8CF6BD673}"/>
              </a:ext>
            </a:extLst>
          </p:cNvPr>
          <p:cNvSpPr txBox="1"/>
          <p:nvPr/>
        </p:nvSpPr>
        <p:spPr>
          <a:xfrm>
            <a:off x="814636" y="3459135"/>
            <a:ext cx="1615498" cy="1451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defTabSz="755650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sym typeface="Arial" panose="020B0604020202020204" pitchFamily="34" charset="0"/>
              </a:rPr>
              <a:t>复制您的内容文字到这里，在复制内容的下方弹框中选择“只保留文本” ，可以保留完整格式。</a:t>
            </a:r>
            <a:endParaRPr lang="en-US" altLang="zh-CN" sz="1200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5665909-87A4-483A-A37D-75A15B65D782}"/>
              </a:ext>
            </a:extLst>
          </p:cNvPr>
          <p:cNvSpPr txBox="1"/>
          <p:nvPr/>
        </p:nvSpPr>
        <p:spPr>
          <a:xfrm>
            <a:off x="3058202" y="2039598"/>
            <a:ext cx="7241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accent1"/>
                </a:solidFill>
              </a:rPr>
              <a:t>02</a:t>
            </a:r>
            <a:endParaRPr lang="zh-CN" altLang="en-US" sz="2400" dirty="0">
              <a:solidFill>
                <a:schemeClr val="accent1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2E9BB5A-15EE-4898-AF23-91D646A256B4}"/>
              </a:ext>
            </a:extLst>
          </p:cNvPr>
          <p:cNvSpPr txBox="1"/>
          <p:nvPr/>
        </p:nvSpPr>
        <p:spPr>
          <a:xfrm>
            <a:off x="5288252" y="2039598"/>
            <a:ext cx="7241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03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7EE2043-546B-411E-BE09-62C6E4E55B87}"/>
              </a:ext>
            </a:extLst>
          </p:cNvPr>
          <p:cNvSpPr txBox="1"/>
          <p:nvPr/>
        </p:nvSpPr>
        <p:spPr>
          <a:xfrm>
            <a:off x="7549755" y="2039598"/>
            <a:ext cx="7241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accent1"/>
                </a:solidFill>
              </a:rPr>
              <a:t>04</a:t>
            </a:r>
            <a:endParaRPr lang="zh-CN" altLang="en-US" sz="2400" dirty="0">
              <a:solidFill>
                <a:schemeClr val="accent1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08B0541-1054-49E5-AA45-7420D127585B}"/>
              </a:ext>
            </a:extLst>
          </p:cNvPr>
          <p:cNvSpPr txBox="1"/>
          <p:nvPr/>
        </p:nvSpPr>
        <p:spPr>
          <a:xfrm>
            <a:off x="9804726" y="2039598"/>
            <a:ext cx="7241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05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CED314B-B3FE-4360-9E3E-DA760FFBF07B}"/>
              </a:ext>
            </a:extLst>
          </p:cNvPr>
          <p:cNvSpPr txBox="1"/>
          <p:nvPr/>
        </p:nvSpPr>
        <p:spPr>
          <a:xfrm>
            <a:off x="550987" y="474191"/>
            <a:ext cx="22705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69CCDC"/>
                    </a:gs>
                    <a:gs pos="100000">
                      <a:srgbClr val="209ED6"/>
                    </a:gs>
                  </a:gsLst>
                  <a:lin ang="0" scaled="1"/>
                </a:gradFill>
                <a:latin typeface="+mj-ea"/>
                <a:ea typeface="+mj-ea"/>
                <a:cs typeface="OPPOSans M" panose="00020600040101010101" pitchFamily="18" charset="-122"/>
              </a:rPr>
              <a:t>未来规划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D580072F-5957-49A9-9B3F-CED3C64E963D}"/>
              </a:ext>
            </a:extLst>
          </p:cNvPr>
          <p:cNvCxnSpPr>
            <a:cxnSpLocks/>
          </p:cNvCxnSpPr>
          <p:nvPr/>
        </p:nvCxnSpPr>
        <p:spPr>
          <a:xfrm>
            <a:off x="682626" y="1133237"/>
            <a:ext cx="950889" cy="0"/>
          </a:xfrm>
          <a:prstGeom prst="line">
            <a:avLst/>
          </a:prstGeom>
          <a:ln w="38100" cap="flat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505989A9-EEFD-4F21-B747-0976ED145B4C}"/>
              </a:ext>
            </a:extLst>
          </p:cNvPr>
          <p:cNvSpPr txBox="1"/>
          <p:nvPr/>
        </p:nvSpPr>
        <p:spPr>
          <a:xfrm>
            <a:off x="3058202" y="2953706"/>
            <a:ext cx="12704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lt"/>
                <a:ea typeface="+mj-ea"/>
              </a:rPr>
              <a:t>规划</a:t>
            </a:r>
            <a:r>
              <a:rPr lang="en-US" altLang="zh-CN" sz="2400" dirty="0">
                <a:solidFill>
                  <a:schemeClr val="accent1"/>
                </a:solidFill>
                <a:latin typeface="+mj-lt"/>
                <a:ea typeface="+mj-ea"/>
              </a:rPr>
              <a:t>2</a:t>
            </a:r>
            <a:endParaRPr lang="zh-CN" altLang="en-US" sz="2400" dirty="0">
              <a:solidFill>
                <a:schemeClr val="accent1"/>
              </a:solidFill>
              <a:latin typeface="+mj-lt"/>
              <a:ea typeface="+mj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309A4A39-B092-4B52-971A-4525737CF56C}"/>
              </a:ext>
            </a:extLst>
          </p:cNvPr>
          <p:cNvSpPr txBox="1"/>
          <p:nvPr/>
        </p:nvSpPr>
        <p:spPr>
          <a:xfrm>
            <a:off x="3058202" y="3459135"/>
            <a:ext cx="1615498" cy="1451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defTabSz="755650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Arial" panose="020B0604020202020204" pitchFamily="34" charset="0"/>
              </a:rPr>
              <a:t>复制您的内容文字到这里，在复制内容的下方弹框中选择“只保留文本” ，可以保留完整格式。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sym typeface="Arial" panose="020B0604020202020204" pitchFamily="34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9A48ECF9-F302-4208-A188-5F4E0D3CE75B}"/>
              </a:ext>
            </a:extLst>
          </p:cNvPr>
          <p:cNvSpPr txBox="1"/>
          <p:nvPr/>
        </p:nvSpPr>
        <p:spPr>
          <a:xfrm>
            <a:off x="5315006" y="2953706"/>
            <a:ext cx="12704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lt"/>
                <a:ea typeface="+mj-ea"/>
              </a:rPr>
              <a:t>规划</a:t>
            </a:r>
            <a:r>
              <a:rPr lang="en-US" altLang="zh-CN" sz="2400" dirty="0">
                <a:solidFill>
                  <a:schemeClr val="bg1"/>
                </a:solidFill>
                <a:latin typeface="+mj-lt"/>
                <a:ea typeface="+mj-ea"/>
              </a:rPr>
              <a:t>3</a:t>
            </a:r>
            <a:endParaRPr lang="zh-CN" altLang="en-US" sz="24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E964166D-57FA-42A7-B589-1CE6764C937A}"/>
              </a:ext>
            </a:extLst>
          </p:cNvPr>
          <p:cNvSpPr txBox="1"/>
          <p:nvPr/>
        </p:nvSpPr>
        <p:spPr>
          <a:xfrm>
            <a:off x="5315006" y="3459135"/>
            <a:ext cx="1615498" cy="1451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defTabSz="755650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sym typeface="Arial" panose="020B0604020202020204" pitchFamily="34" charset="0"/>
              </a:rPr>
              <a:t>复制您的内容文字到这里，在复制内容的下方弹框中选择“只保留文本” ，可以保留完整格式。</a:t>
            </a:r>
            <a:endParaRPr lang="en-US" altLang="zh-CN" sz="1200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1FF73F1E-37CE-49C6-BE26-5211494595AC}"/>
              </a:ext>
            </a:extLst>
          </p:cNvPr>
          <p:cNvSpPr txBox="1"/>
          <p:nvPr/>
        </p:nvSpPr>
        <p:spPr>
          <a:xfrm>
            <a:off x="7549982" y="2953706"/>
            <a:ext cx="12704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lt"/>
                <a:ea typeface="+mj-ea"/>
              </a:rPr>
              <a:t>规划</a:t>
            </a:r>
            <a:r>
              <a:rPr lang="en-US" altLang="zh-CN" sz="2400" dirty="0">
                <a:solidFill>
                  <a:schemeClr val="accent1"/>
                </a:solidFill>
                <a:latin typeface="+mj-lt"/>
                <a:ea typeface="+mj-ea"/>
              </a:rPr>
              <a:t>4</a:t>
            </a:r>
            <a:endParaRPr lang="zh-CN" altLang="en-US" sz="2400" dirty="0">
              <a:solidFill>
                <a:schemeClr val="accent1"/>
              </a:solidFill>
              <a:latin typeface="+mj-lt"/>
              <a:ea typeface="+mj-ea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9F363689-BDD6-4C96-A1D8-564787DFCF89}"/>
              </a:ext>
            </a:extLst>
          </p:cNvPr>
          <p:cNvSpPr txBox="1"/>
          <p:nvPr/>
        </p:nvSpPr>
        <p:spPr>
          <a:xfrm>
            <a:off x="7549982" y="3459135"/>
            <a:ext cx="1615498" cy="1451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defTabSz="755650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Arial" panose="020B0604020202020204" pitchFamily="34" charset="0"/>
              </a:rPr>
              <a:t>复制您的内容文字到这里，在复制内容的下方弹框中选择“只保留文本” ，可以保留完整格式。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sym typeface="Arial" panose="020B0604020202020204" pitchFamily="34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BD651E2D-5833-4E3D-B6C3-B9351B222339}"/>
              </a:ext>
            </a:extLst>
          </p:cNvPr>
          <p:cNvSpPr txBox="1"/>
          <p:nvPr/>
        </p:nvSpPr>
        <p:spPr>
          <a:xfrm>
            <a:off x="9793537" y="2953706"/>
            <a:ext cx="12704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j-lt"/>
                <a:ea typeface="+mj-ea"/>
              </a:rPr>
              <a:t>规划</a:t>
            </a:r>
            <a:r>
              <a:rPr lang="en-US" altLang="zh-CN" sz="2400" dirty="0">
                <a:solidFill>
                  <a:schemeClr val="bg1"/>
                </a:solidFill>
                <a:latin typeface="+mj-lt"/>
                <a:ea typeface="+mj-ea"/>
              </a:rPr>
              <a:t>5</a:t>
            </a:r>
            <a:endParaRPr lang="zh-CN" altLang="en-US" sz="24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8CC87E7C-D679-499D-9229-AD565D58A177}"/>
              </a:ext>
            </a:extLst>
          </p:cNvPr>
          <p:cNvSpPr txBox="1"/>
          <p:nvPr/>
        </p:nvSpPr>
        <p:spPr>
          <a:xfrm>
            <a:off x="9793537" y="3459135"/>
            <a:ext cx="1615498" cy="1451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defTabSz="755650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sym typeface="Arial" panose="020B0604020202020204" pitchFamily="34" charset="0"/>
              </a:rPr>
              <a:t>复制您的内容文字到这里，在复制内容的下方弹框中选择“只保留文本” ，可以保留完整格式。</a:t>
            </a:r>
            <a:endParaRPr lang="en-US" altLang="zh-CN" sz="1200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F4689EAF-400F-45FE-9BF2-2D632FF400B4}"/>
              </a:ext>
            </a:extLst>
          </p:cNvPr>
          <p:cNvSpPr/>
          <p:nvPr/>
        </p:nvSpPr>
        <p:spPr>
          <a:xfrm>
            <a:off x="10952671" y="-778066"/>
            <a:ext cx="1800195" cy="180019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800000" algn="tr" rotWithShape="0">
              <a:srgbClr val="209ED6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101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91BD3B81-C8B0-445B-947C-3D2A86F5C52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883285" cy="6858000"/>
          </a:xfrm>
          <a:prstGeom prst="rect">
            <a:avLst/>
          </a:prstGeom>
        </p:spPr>
      </p:pic>
      <p:sp>
        <p:nvSpPr>
          <p:cNvPr id="8" name="矩形: 圆角 7">
            <a:extLst>
              <a:ext uri="{FF2B5EF4-FFF2-40B4-BE49-F238E27FC236}">
                <a16:creationId xmlns:a16="http://schemas.microsoft.com/office/drawing/2014/main" id="{516D49F9-8FB4-4AFA-A9B4-513B00026D11}"/>
              </a:ext>
            </a:extLst>
          </p:cNvPr>
          <p:cNvSpPr/>
          <p:nvPr/>
        </p:nvSpPr>
        <p:spPr>
          <a:xfrm>
            <a:off x="0" y="0"/>
            <a:ext cx="4883285" cy="6858000"/>
          </a:xfrm>
          <a:prstGeom prst="roundRect">
            <a:avLst>
              <a:gd name="adj" fmla="val 0"/>
            </a:avLst>
          </a:prstGeom>
          <a:solidFill>
            <a:srgbClr val="209ED6">
              <a:alpha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181A4E5D-7579-4FAE-8E68-8E6A65D27859}"/>
              </a:ext>
            </a:extLst>
          </p:cNvPr>
          <p:cNvSpPr/>
          <p:nvPr/>
        </p:nvSpPr>
        <p:spPr>
          <a:xfrm>
            <a:off x="2916675" y="1907374"/>
            <a:ext cx="3933219" cy="2694595"/>
          </a:xfrm>
          <a:prstGeom prst="roundRect">
            <a:avLst>
              <a:gd name="adj" fmla="val 2297"/>
            </a:avLst>
          </a:prstGeom>
          <a:gradFill flip="none" rotWithShape="1">
            <a:gsLst>
              <a:gs pos="100000">
                <a:srgbClr val="69CCDC"/>
              </a:gs>
              <a:gs pos="0">
                <a:srgbClr val="209ED6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>
            <a:outerShdw blurRad="508000" dist="381000" dir="5400000" sx="90000" sy="90000" algn="ctr" rotWithShape="0">
              <a:srgbClr val="209ED6">
                <a:alpha val="4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F918728-230C-4C5A-B32F-997DFB3914FB}"/>
              </a:ext>
            </a:extLst>
          </p:cNvPr>
          <p:cNvSpPr txBox="1"/>
          <p:nvPr/>
        </p:nvSpPr>
        <p:spPr>
          <a:xfrm>
            <a:off x="5245776" y="2546786"/>
            <a:ext cx="13660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2C43CF9-91BC-44B5-948B-D41620E29360}"/>
              </a:ext>
            </a:extLst>
          </p:cNvPr>
          <p:cNvSpPr txBox="1"/>
          <p:nvPr/>
        </p:nvSpPr>
        <p:spPr>
          <a:xfrm>
            <a:off x="3009021" y="3254672"/>
            <a:ext cx="33917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800" dirty="0">
                <a:solidFill>
                  <a:schemeClr val="bg1"/>
                </a:solidFill>
              </a:rPr>
              <a:t>CONTENTS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E7555F84-FB1D-47A3-93EA-304CC0E0681D}"/>
              </a:ext>
            </a:extLst>
          </p:cNvPr>
          <p:cNvGrpSpPr/>
          <p:nvPr/>
        </p:nvGrpSpPr>
        <p:grpSpPr>
          <a:xfrm>
            <a:off x="7382933" y="1742127"/>
            <a:ext cx="3176935" cy="3025089"/>
            <a:chOff x="7653867" y="1768049"/>
            <a:chExt cx="3176935" cy="3025089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C02FF31-E9AE-4B79-9CCB-7F1F0E6B5073}"/>
                </a:ext>
              </a:extLst>
            </p:cNvPr>
            <p:cNvSpPr txBox="1"/>
            <p:nvPr/>
          </p:nvSpPr>
          <p:spPr>
            <a:xfrm>
              <a:off x="8014848" y="1768049"/>
              <a:ext cx="1651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gradFill flip="none" rotWithShape="1">
                    <a:gsLst>
                      <a:gs pos="100000">
                        <a:srgbClr val="69CCDC"/>
                      </a:gs>
                      <a:gs pos="0">
                        <a:srgbClr val="209ED6"/>
                      </a:gs>
                    </a:gsLst>
                    <a:lin ang="2700000" scaled="1"/>
                    <a:tileRect/>
                  </a:gra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工作回顾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EC8748BB-92A0-47BE-90AC-0DD867CC9AE6}"/>
                </a:ext>
              </a:extLst>
            </p:cNvPr>
            <p:cNvSpPr txBox="1"/>
            <p:nvPr/>
          </p:nvSpPr>
          <p:spPr>
            <a:xfrm>
              <a:off x="8014848" y="2622524"/>
              <a:ext cx="1651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gradFill flip="none" rotWithShape="1">
                    <a:gsLst>
                      <a:gs pos="100000">
                        <a:srgbClr val="69CCDC"/>
                      </a:gs>
                      <a:gs pos="0">
                        <a:srgbClr val="209ED6"/>
                      </a:gs>
                    </a:gsLst>
                    <a:lin ang="2700000" scaled="1"/>
                    <a:tileRect/>
                  </a:gra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工作不足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772413F-2A9C-40BD-B653-597E65C2BF50}"/>
                </a:ext>
              </a:extLst>
            </p:cNvPr>
            <p:cNvSpPr txBox="1"/>
            <p:nvPr/>
          </p:nvSpPr>
          <p:spPr>
            <a:xfrm>
              <a:off x="8014848" y="3476999"/>
              <a:ext cx="1651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gradFill flip="none" rotWithShape="1">
                    <a:gsLst>
                      <a:gs pos="100000">
                        <a:srgbClr val="69CCDC"/>
                      </a:gs>
                      <a:gs pos="0">
                        <a:srgbClr val="209ED6"/>
                      </a:gs>
                    </a:gsLst>
                    <a:lin ang="2700000" scaled="1"/>
                    <a:tileRect/>
                  </a:gra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成果展示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5646AFB5-42BF-40CD-B356-C3B74FEEAD74}"/>
                </a:ext>
              </a:extLst>
            </p:cNvPr>
            <p:cNvSpPr txBox="1"/>
            <p:nvPr/>
          </p:nvSpPr>
          <p:spPr>
            <a:xfrm>
              <a:off x="8014848" y="4331473"/>
              <a:ext cx="1651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gradFill flip="none" rotWithShape="1">
                    <a:gsLst>
                      <a:gs pos="100000">
                        <a:srgbClr val="69CCDC"/>
                      </a:gs>
                      <a:gs pos="0">
                        <a:srgbClr val="209ED6"/>
                      </a:gs>
                    </a:gsLst>
                    <a:lin ang="2700000" scaled="1"/>
                    <a:tileRect/>
                  </a:gra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未来规划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E6FCA6C-FF20-4D45-88CF-929477625F31}"/>
                </a:ext>
              </a:extLst>
            </p:cNvPr>
            <p:cNvSpPr txBox="1"/>
            <p:nvPr/>
          </p:nvSpPr>
          <p:spPr>
            <a:xfrm>
              <a:off x="9253908" y="1941748"/>
              <a:ext cx="1576894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chemeClr val="bg1">
                      <a:lumMod val="75000"/>
                    </a:schemeClr>
                  </a:solidFill>
                </a:rPr>
                <a:t>Work Review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63A55A8-5FD7-4E76-A03A-6D8DC23F5A73}"/>
                </a:ext>
              </a:extLst>
            </p:cNvPr>
            <p:cNvSpPr txBox="1"/>
            <p:nvPr/>
          </p:nvSpPr>
          <p:spPr>
            <a:xfrm>
              <a:off x="9253908" y="2800011"/>
              <a:ext cx="1576894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050" dirty="0">
                  <a:solidFill>
                    <a:schemeClr val="bg1">
                      <a:lumMod val="75000"/>
                    </a:schemeClr>
                  </a:solidFill>
                </a:rPr>
                <a:t>Work disadvantages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259B399-1411-4165-87FF-CE7A4648668E}"/>
                </a:ext>
              </a:extLst>
            </p:cNvPr>
            <p:cNvSpPr txBox="1"/>
            <p:nvPr/>
          </p:nvSpPr>
          <p:spPr>
            <a:xfrm>
              <a:off x="9253908" y="3654486"/>
              <a:ext cx="1576894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050" dirty="0">
                  <a:solidFill>
                    <a:schemeClr val="bg1">
                      <a:lumMod val="75000"/>
                    </a:schemeClr>
                  </a:solidFill>
                </a:rPr>
                <a:t>Results showcase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0B11C46-EFE4-4A07-BB56-A6847DCD88C1}"/>
                </a:ext>
              </a:extLst>
            </p:cNvPr>
            <p:cNvSpPr txBox="1"/>
            <p:nvPr/>
          </p:nvSpPr>
          <p:spPr>
            <a:xfrm>
              <a:off x="9253908" y="4508961"/>
              <a:ext cx="1576894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050" dirty="0">
                  <a:solidFill>
                    <a:schemeClr val="bg1">
                      <a:lumMod val="75000"/>
                    </a:schemeClr>
                  </a:solidFill>
                </a:rPr>
                <a:t>Future planning</a:t>
              </a: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8B7AA663-919A-4014-BA03-25A6C2811732}"/>
                </a:ext>
              </a:extLst>
            </p:cNvPr>
            <p:cNvGrpSpPr/>
            <p:nvPr/>
          </p:nvGrpSpPr>
          <p:grpSpPr>
            <a:xfrm>
              <a:off x="7653867" y="1973481"/>
              <a:ext cx="177799" cy="50800"/>
              <a:chOff x="7653867" y="1999334"/>
              <a:chExt cx="177799" cy="50800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FB6A68EB-D6C0-4E2B-85F2-FECAABC32B87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-60000">
                <a:off x="7653867" y="1999334"/>
                <a:ext cx="50800" cy="508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D4EF6192-91FC-4262-A3CA-A6E445D5469B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-60000">
                <a:off x="7780866" y="1999334"/>
                <a:ext cx="50800" cy="508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EBCCE6D2-A952-4B7A-BE73-D5AA2943A0A6}"/>
                </a:ext>
              </a:extLst>
            </p:cNvPr>
            <p:cNvGrpSpPr/>
            <p:nvPr/>
          </p:nvGrpSpPr>
          <p:grpSpPr>
            <a:xfrm>
              <a:off x="7653867" y="2827956"/>
              <a:ext cx="177799" cy="50800"/>
              <a:chOff x="7653867" y="1999334"/>
              <a:chExt cx="177799" cy="50800"/>
            </a:xfrm>
          </p:grpSpPr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EE7D1E4C-F93C-414A-9661-365019CF54FA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-60000">
                <a:off x="7653867" y="1999334"/>
                <a:ext cx="50800" cy="508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01FB2C55-E935-43F4-831B-7EF5067FC152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-60000">
                <a:off x="7780866" y="1999334"/>
                <a:ext cx="50800" cy="508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F254CEE8-04BC-45BD-9842-38E8F6AC97E2}"/>
                </a:ext>
              </a:extLst>
            </p:cNvPr>
            <p:cNvGrpSpPr/>
            <p:nvPr/>
          </p:nvGrpSpPr>
          <p:grpSpPr>
            <a:xfrm>
              <a:off x="7653867" y="3682431"/>
              <a:ext cx="177799" cy="50800"/>
              <a:chOff x="7653867" y="1999334"/>
              <a:chExt cx="177799" cy="50800"/>
            </a:xfrm>
          </p:grpSpPr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AF4062F3-C7A3-4B79-AFFD-A60814015824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-60000">
                <a:off x="7653867" y="1999334"/>
                <a:ext cx="50800" cy="508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027C905A-D137-4967-B613-435F0175DC1B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-60000">
                <a:off x="7780866" y="1999334"/>
                <a:ext cx="50800" cy="508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D301D1ED-5D09-45A1-831B-0ED83B7B752C}"/>
                </a:ext>
              </a:extLst>
            </p:cNvPr>
            <p:cNvGrpSpPr/>
            <p:nvPr/>
          </p:nvGrpSpPr>
          <p:grpSpPr>
            <a:xfrm>
              <a:off x="7653867" y="4536905"/>
              <a:ext cx="177799" cy="50800"/>
              <a:chOff x="7653867" y="1999334"/>
              <a:chExt cx="177799" cy="50800"/>
            </a:xfrm>
          </p:grpSpPr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9D0A4F8D-D171-4896-9B55-4409ACCAE45C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-60000">
                <a:off x="7653867" y="1999334"/>
                <a:ext cx="50800" cy="508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335AFCA6-06AD-4F58-9A1A-06E01BD8C8F3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-60000">
                <a:off x="7780866" y="1999334"/>
                <a:ext cx="50800" cy="508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1" name="椭圆 40">
            <a:extLst>
              <a:ext uri="{FF2B5EF4-FFF2-40B4-BE49-F238E27FC236}">
                <a16:creationId xmlns:a16="http://schemas.microsoft.com/office/drawing/2014/main" id="{40A1AFC0-7954-4363-B05D-F6BFBC2F8989}"/>
              </a:ext>
            </a:extLst>
          </p:cNvPr>
          <p:cNvSpPr/>
          <p:nvPr/>
        </p:nvSpPr>
        <p:spPr>
          <a:xfrm>
            <a:off x="10350230" y="5102023"/>
            <a:ext cx="989434" cy="98943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id="{9C4C5D0D-D615-4AC8-8968-BE0BCB7452FE}"/>
              </a:ext>
            </a:extLst>
          </p:cNvPr>
          <p:cNvSpPr/>
          <p:nvPr/>
        </p:nvSpPr>
        <p:spPr>
          <a:xfrm>
            <a:off x="10939675" y="-681558"/>
            <a:ext cx="1813127" cy="1813127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3619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FB2CD748-4A4E-4698-B50A-0A0E6A250624}"/>
              </a:ext>
            </a:extLst>
          </p:cNvPr>
          <p:cNvGrpSpPr/>
          <p:nvPr/>
        </p:nvGrpSpPr>
        <p:grpSpPr>
          <a:xfrm>
            <a:off x="819642" y="1673163"/>
            <a:ext cx="5076249" cy="1459697"/>
            <a:chOff x="6807200" y="1635629"/>
            <a:chExt cx="5076249" cy="1280825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54D14087-4738-4812-9D60-9B4D48058FF5}"/>
                </a:ext>
              </a:extLst>
            </p:cNvPr>
            <p:cNvGrpSpPr/>
            <p:nvPr/>
          </p:nvGrpSpPr>
          <p:grpSpPr>
            <a:xfrm>
              <a:off x="6807200" y="1635629"/>
              <a:ext cx="5076249" cy="1280825"/>
              <a:chOff x="6807200" y="1635629"/>
              <a:chExt cx="5076249" cy="1280825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8750E7B8-BCD2-4E8A-B4E5-546D0DCCB062}"/>
                  </a:ext>
                </a:extLst>
              </p:cNvPr>
              <p:cNvSpPr/>
              <p:nvPr/>
            </p:nvSpPr>
            <p:spPr>
              <a:xfrm>
                <a:off x="7902575" y="1635629"/>
                <a:ext cx="3980874" cy="12808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algn="ctr" rotWithShape="0">
                  <a:schemeClr val="bg1">
                    <a:lumMod val="6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99D056A0-A26E-45AD-8028-4D49FA3D66E6}"/>
                  </a:ext>
                </a:extLst>
              </p:cNvPr>
              <p:cNvSpPr/>
              <p:nvPr/>
            </p:nvSpPr>
            <p:spPr>
              <a:xfrm>
                <a:off x="6807200" y="1635629"/>
                <a:ext cx="1109421" cy="128082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381000" dist="38100" sx="103000" sy="103000" algn="l" rotWithShape="0">
                  <a:srgbClr val="209ED6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E26AD7FF-3AAB-420C-B8C3-10A5E5060C6D}"/>
                </a:ext>
              </a:extLst>
            </p:cNvPr>
            <p:cNvGrpSpPr/>
            <p:nvPr/>
          </p:nvGrpSpPr>
          <p:grpSpPr>
            <a:xfrm>
              <a:off x="8150802" y="1778538"/>
              <a:ext cx="3444732" cy="926848"/>
              <a:chOff x="8150802" y="1752363"/>
              <a:chExt cx="3444732" cy="926848"/>
            </a:xfrm>
          </p:grpSpPr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C760F23-A972-4638-A684-67D68260A262}"/>
                  </a:ext>
                </a:extLst>
              </p:cNvPr>
              <p:cNvSpPr txBox="1"/>
              <p:nvPr/>
            </p:nvSpPr>
            <p:spPr>
              <a:xfrm>
                <a:off x="8150802" y="2123546"/>
                <a:ext cx="3444732" cy="555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latin typeface="OPPOSans L" panose="00020600040101010101" pitchFamily="18" charset="-122"/>
                    <a:ea typeface="OPPOSans L" panose="00020600040101010101" pitchFamily="18" charset="-122"/>
                    <a:cs typeface="OPPOSans L" panose="00020600040101010101" pitchFamily="18" charset="-122"/>
                  </a:rPr>
                  <a:t>复制您的内容文字到这里，在复制内容的下方弹框中选择“只保留文本”，可以保留完整格式。</a:t>
                </a:r>
                <a:endParaRPr lang="zh-CN" altLang="en-US" sz="1200" dirty="0"/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4B4678C-9991-4948-B0E2-E0AFE606C243}"/>
                  </a:ext>
                </a:extLst>
              </p:cNvPr>
              <p:cNvSpPr txBox="1"/>
              <p:nvPr/>
            </p:nvSpPr>
            <p:spPr>
              <a:xfrm>
                <a:off x="8150802" y="1752363"/>
                <a:ext cx="177415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gradFill>
                      <a:gsLst>
                        <a:gs pos="0">
                          <a:srgbClr val="69CCDC"/>
                        </a:gs>
                        <a:gs pos="100000">
                          <a:srgbClr val="209ED6"/>
                        </a:gs>
                      </a:gsLst>
                      <a:lin ang="0" scaled="1"/>
                    </a:gra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我是标题</a:t>
                </a: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5ED28E32-95C5-4DDC-AAA4-FB2DD2980E8F}"/>
              </a:ext>
            </a:extLst>
          </p:cNvPr>
          <p:cNvGrpSpPr/>
          <p:nvPr/>
        </p:nvGrpSpPr>
        <p:grpSpPr>
          <a:xfrm>
            <a:off x="819644" y="3540228"/>
            <a:ext cx="5076247" cy="1459697"/>
            <a:chOff x="6807200" y="3859292"/>
            <a:chExt cx="5076247" cy="1280825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E9A17207-0F28-4A07-99A4-66CDB8BD346E}"/>
                </a:ext>
              </a:extLst>
            </p:cNvPr>
            <p:cNvGrpSpPr/>
            <p:nvPr/>
          </p:nvGrpSpPr>
          <p:grpSpPr>
            <a:xfrm>
              <a:off x="6807200" y="3859292"/>
              <a:ext cx="5076247" cy="1280825"/>
              <a:chOff x="6807200" y="1635629"/>
              <a:chExt cx="5076247" cy="1280825"/>
            </a:xfrm>
          </p:grpSpPr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3ABDDFD8-EEF4-419D-AA64-D43D66A937C3}"/>
                  </a:ext>
                </a:extLst>
              </p:cNvPr>
              <p:cNvSpPr/>
              <p:nvPr/>
            </p:nvSpPr>
            <p:spPr>
              <a:xfrm>
                <a:off x="7902574" y="1635629"/>
                <a:ext cx="3980873" cy="12808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254000" algn="ctr" rotWithShape="0">
                  <a:schemeClr val="bg1">
                    <a:lumMod val="6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4C1128CC-39E0-4A88-B23C-06066510AB55}"/>
                  </a:ext>
                </a:extLst>
              </p:cNvPr>
              <p:cNvSpPr/>
              <p:nvPr/>
            </p:nvSpPr>
            <p:spPr>
              <a:xfrm>
                <a:off x="6807200" y="1635629"/>
                <a:ext cx="1109421" cy="128082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381000" dist="38100" sx="103000" sy="103000" algn="l" rotWithShape="0">
                  <a:srgbClr val="209ED6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9C76E3DF-7552-4E78-A0A1-6EE26362744D}"/>
                </a:ext>
              </a:extLst>
            </p:cNvPr>
            <p:cNvGrpSpPr/>
            <p:nvPr/>
          </p:nvGrpSpPr>
          <p:grpSpPr>
            <a:xfrm>
              <a:off x="8150802" y="4031747"/>
              <a:ext cx="3444732" cy="926850"/>
              <a:chOff x="8150802" y="1781909"/>
              <a:chExt cx="3444732" cy="926850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F8EF5913-0FAE-453B-B9E8-E7106ECA789A}"/>
                  </a:ext>
                </a:extLst>
              </p:cNvPr>
              <p:cNvSpPr txBox="1"/>
              <p:nvPr/>
            </p:nvSpPr>
            <p:spPr>
              <a:xfrm>
                <a:off x="8150802" y="2153094"/>
                <a:ext cx="3444732" cy="555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latin typeface="OPPOSans L" panose="00020600040101010101" pitchFamily="18" charset="-122"/>
                    <a:ea typeface="OPPOSans L" panose="00020600040101010101" pitchFamily="18" charset="-122"/>
                    <a:cs typeface="OPPOSans L" panose="00020600040101010101" pitchFamily="18" charset="-122"/>
                  </a:rPr>
                  <a:t>复制您的内容文字到这里，在复制内容的下方弹框中选择“只保留文本”，可以保留完整格式</a:t>
                </a:r>
                <a:endParaRPr lang="zh-CN" altLang="en-US" sz="1200" dirty="0"/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CE7C4A8C-6A92-4359-B81E-C93B3DA4EC05}"/>
                  </a:ext>
                </a:extLst>
              </p:cNvPr>
              <p:cNvSpPr txBox="1"/>
              <p:nvPr/>
            </p:nvSpPr>
            <p:spPr>
              <a:xfrm>
                <a:off x="8150802" y="1781909"/>
                <a:ext cx="177415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gradFill>
                      <a:gsLst>
                        <a:gs pos="0">
                          <a:srgbClr val="69CCDC"/>
                        </a:gs>
                        <a:gs pos="100000">
                          <a:srgbClr val="209ED6"/>
                        </a:gs>
                      </a:gsLst>
                      <a:lin ang="0" scaled="1"/>
                    </a:gra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rPr>
                  <a:t>我是标题</a:t>
                </a:r>
              </a:p>
            </p:txBody>
          </p:sp>
        </p:grpSp>
      </p:grpSp>
      <p:pic>
        <p:nvPicPr>
          <p:cNvPr id="17" name="图片 16">
            <a:extLst>
              <a:ext uri="{FF2B5EF4-FFF2-40B4-BE49-F238E27FC236}">
                <a16:creationId xmlns:a16="http://schemas.microsoft.com/office/drawing/2014/main" id="{CB7F7398-5155-4305-975B-9D8BE420C41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072" y="1677472"/>
            <a:ext cx="4983186" cy="3322453"/>
          </a:xfrm>
          <a:prstGeom prst="rect">
            <a:avLst/>
          </a:prstGeom>
          <a:effectLst>
            <a:outerShdw blurRad="254000" dist="381000" dir="2700000" algn="tl" rotWithShape="0">
              <a:srgbClr val="69CCDC">
                <a:alpha val="40000"/>
              </a:srgbClr>
            </a:outerShdw>
          </a:effectLst>
        </p:spPr>
      </p:pic>
      <p:sp>
        <p:nvSpPr>
          <p:cNvPr id="18" name="椭圆 17">
            <a:extLst>
              <a:ext uri="{FF2B5EF4-FFF2-40B4-BE49-F238E27FC236}">
                <a16:creationId xmlns:a16="http://schemas.microsoft.com/office/drawing/2014/main" id="{72392CA2-5F87-41BE-9C49-B2537792E02C}"/>
              </a:ext>
            </a:extLst>
          </p:cNvPr>
          <p:cNvSpPr/>
          <p:nvPr/>
        </p:nvSpPr>
        <p:spPr>
          <a:xfrm>
            <a:off x="10952671" y="-778066"/>
            <a:ext cx="1800195" cy="180019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800000" algn="tr" rotWithShape="0">
              <a:srgbClr val="209ED6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图形 19">
            <a:extLst>
              <a:ext uri="{FF2B5EF4-FFF2-40B4-BE49-F238E27FC236}">
                <a16:creationId xmlns:a16="http://schemas.microsoft.com/office/drawing/2014/main" id="{56F95F28-FA06-4BF4-AEEF-41943BA5004F}"/>
              </a:ext>
            </a:extLst>
          </p:cNvPr>
          <p:cNvSpPr/>
          <p:nvPr/>
        </p:nvSpPr>
        <p:spPr>
          <a:xfrm>
            <a:off x="1078743" y="2092119"/>
            <a:ext cx="538468" cy="621784"/>
          </a:xfrm>
          <a:custGeom>
            <a:avLst/>
            <a:gdLst>
              <a:gd name="connsiteX0" fmla="*/ 712549 w 1425098"/>
              <a:gd name="connsiteY0" fmla="*/ 0 h 1645602"/>
              <a:gd name="connsiteX1" fmla="*/ 1425099 w 1425098"/>
              <a:gd name="connsiteY1" fmla="*/ 411401 h 1645602"/>
              <a:gd name="connsiteX2" fmla="*/ 1425099 w 1425098"/>
              <a:gd name="connsiteY2" fmla="*/ 1234202 h 1645602"/>
              <a:gd name="connsiteX3" fmla="*/ 712549 w 1425098"/>
              <a:gd name="connsiteY3" fmla="*/ 1645603 h 1645602"/>
              <a:gd name="connsiteX4" fmla="*/ 0 w 1425098"/>
              <a:gd name="connsiteY4" fmla="*/ 1234202 h 1645602"/>
              <a:gd name="connsiteX5" fmla="*/ 0 w 1425098"/>
              <a:gd name="connsiteY5" fmla="*/ 411401 h 1645602"/>
              <a:gd name="connsiteX6" fmla="*/ 712549 w 1425098"/>
              <a:gd name="connsiteY6" fmla="*/ 0 h 1645602"/>
              <a:gd name="connsiteX7" fmla="*/ 119023 w 1425098"/>
              <a:gd name="connsiteY7" fmla="*/ 568682 h 1645602"/>
              <a:gd name="connsiteX8" fmla="*/ 119023 w 1425098"/>
              <a:gd name="connsiteY8" fmla="*/ 1165423 h 1645602"/>
              <a:gd name="connsiteX9" fmla="*/ 653018 w 1425098"/>
              <a:gd name="connsiteY9" fmla="*/ 1473716 h 1645602"/>
              <a:gd name="connsiteX10" fmla="*/ 653018 w 1425098"/>
              <a:gd name="connsiteY10" fmla="*/ 877014 h 1645602"/>
              <a:gd name="connsiteX11" fmla="*/ 119023 w 1425098"/>
              <a:gd name="connsiteY11" fmla="*/ 568643 h 1645602"/>
              <a:gd name="connsiteX12" fmla="*/ 1306036 w 1425098"/>
              <a:gd name="connsiteY12" fmla="*/ 568682 h 1645602"/>
              <a:gd name="connsiteX13" fmla="*/ 772081 w 1425098"/>
              <a:gd name="connsiteY13" fmla="*/ 877054 h 1645602"/>
              <a:gd name="connsiteX14" fmla="*/ 772081 w 1425098"/>
              <a:gd name="connsiteY14" fmla="*/ 1473676 h 1645602"/>
              <a:gd name="connsiteX15" fmla="*/ 1306036 w 1425098"/>
              <a:gd name="connsiteY15" fmla="*/ 1165384 h 1645602"/>
              <a:gd name="connsiteX16" fmla="*/ 1306036 w 1425098"/>
              <a:gd name="connsiteY16" fmla="*/ 568722 h 1645602"/>
              <a:gd name="connsiteX17" fmla="*/ 712549 w 1425098"/>
              <a:gd name="connsiteY17" fmla="*/ 137517 h 1645602"/>
              <a:gd name="connsiteX18" fmla="*/ 161369 w 1425098"/>
              <a:gd name="connsiteY18" fmla="*/ 455692 h 1645602"/>
              <a:gd name="connsiteX19" fmla="*/ 712549 w 1425098"/>
              <a:gd name="connsiteY19" fmla="*/ 773906 h 1645602"/>
              <a:gd name="connsiteX20" fmla="*/ 1263690 w 1425098"/>
              <a:gd name="connsiteY20" fmla="*/ 455692 h 1645602"/>
              <a:gd name="connsiteX21" fmla="*/ 712549 w 1425098"/>
              <a:gd name="connsiteY21" fmla="*/ 137478 h 1645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425098" h="1645602">
                <a:moveTo>
                  <a:pt x="712549" y="0"/>
                </a:moveTo>
                <a:lnTo>
                  <a:pt x="1425099" y="411401"/>
                </a:lnTo>
                <a:lnTo>
                  <a:pt x="1425099" y="1234202"/>
                </a:lnTo>
                <a:lnTo>
                  <a:pt x="712549" y="1645603"/>
                </a:lnTo>
                <a:lnTo>
                  <a:pt x="0" y="1234202"/>
                </a:lnTo>
                <a:lnTo>
                  <a:pt x="0" y="411401"/>
                </a:lnTo>
                <a:lnTo>
                  <a:pt x="712549" y="0"/>
                </a:lnTo>
                <a:close/>
                <a:moveTo>
                  <a:pt x="119023" y="568682"/>
                </a:moveTo>
                <a:lnTo>
                  <a:pt x="119023" y="1165423"/>
                </a:lnTo>
                <a:lnTo>
                  <a:pt x="653018" y="1473716"/>
                </a:lnTo>
                <a:lnTo>
                  <a:pt x="653018" y="877014"/>
                </a:lnTo>
                <a:lnTo>
                  <a:pt x="119023" y="568643"/>
                </a:lnTo>
                <a:close/>
                <a:moveTo>
                  <a:pt x="1306036" y="568682"/>
                </a:moveTo>
                <a:lnTo>
                  <a:pt x="772081" y="877054"/>
                </a:lnTo>
                <a:lnTo>
                  <a:pt x="772081" y="1473676"/>
                </a:lnTo>
                <a:lnTo>
                  <a:pt x="1306036" y="1165384"/>
                </a:lnTo>
                <a:lnTo>
                  <a:pt x="1306036" y="568722"/>
                </a:lnTo>
                <a:close/>
                <a:moveTo>
                  <a:pt x="712549" y="137517"/>
                </a:moveTo>
                <a:lnTo>
                  <a:pt x="161369" y="455692"/>
                </a:lnTo>
                <a:lnTo>
                  <a:pt x="712549" y="773906"/>
                </a:lnTo>
                <a:lnTo>
                  <a:pt x="1263690" y="455692"/>
                </a:lnTo>
                <a:lnTo>
                  <a:pt x="712549" y="137478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48000">
                <a:schemeClr val="accent1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5400000" scaled="1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4B04367-48A5-43F9-AD5D-911C89D1835E}"/>
              </a:ext>
            </a:extLst>
          </p:cNvPr>
          <p:cNvGrpSpPr/>
          <p:nvPr/>
        </p:nvGrpSpPr>
        <p:grpSpPr>
          <a:xfrm>
            <a:off x="1078742" y="4037642"/>
            <a:ext cx="521091" cy="464868"/>
            <a:chOff x="730863" y="2137588"/>
            <a:chExt cx="1425436" cy="1271640"/>
          </a:xfr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48000">
                <a:schemeClr val="accent1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5400000" scaled="1"/>
          </a:gradFill>
        </p:grpSpPr>
        <p:sp>
          <p:nvSpPr>
            <p:cNvPr id="27" name="图形 25">
              <a:extLst>
                <a:ext uri="{FF2B5EF4-FFF2-40B4-BE49-F238E27FC236}">
                  <a16:creationId xmlns:a16="http://schemas.microsoft.com/office/drawing/2014/main" id="{938B6EA5-8889-4DE5-952D-DB26E3BD738F}"/>
                </a:ext>
              </a:extLst>
            </p:cNvPr>
            <p:cNvSpPr/>
            <p:nvPr/>
          </p:nvSpPr>
          <p:spPr>
            <a:xfrm>
              <a:off x="730863" y="2137588"/>
              <a:ext cx="1425436" cy="1271164"/>
            </a:xfrm>
            <a:custGeom>
              <a:avLst/>
              <a:gdLst>
                <a:gd name="connsiteX0" fmla="*/ 1218014 w 1425436"/>
                <a:gd name="connsiteY0" fmla="*/ 168804 h 1271164"/>
                <a:gd name="connsiteX1" fmla="*/ 608414 w 1425436"/>
                <a:gd name="connsiteY1" fmla="*/ 862542 h 1271164"/>
                <a:gd name="connsiteX2" fmla="*/ 143434 w 1425436"/>
                <a:gd name="connsiteY2" fmla="*/ 710935 h 1271164"/>
                <a:gd name="connsiteX3" fmla="*/ 1218014 w 1425436"/>
                <a:gd name="connsiteY3" fmla="*/ 168804 h 1271164"/>
                <a:gd name="connsiteX4" fmla="*/ 700170 w 1425436"/>
                <a:gd name="connsiteY4" fmla="*/ 886195 h 1271164"/>
                <a:gd name="connsiteX5" fmla="*/ 694774 w 1425436"/>
                <a:gd name="connsiteY5" fmla="*/ 884450 h 1271164"/>
                <a:gd name="connsiteX6" fmla="*/ 1316438 w 1425436"/>
                <a:gd name="connsiteY6" fmla="*/ 177219 h 1271164"/>
                <a:gd name="connsiteX7" fmla="*/ 1214600 w 1425436"/>
                <a:gd name="connsiteY7" fmla="*/ 664422 h 1271164"/>
                <a:gd name="connsiteX8" fmla="*/ 1245280 w 1425436"/>
                <a:gd name="connsiteY8" fmla="*/ 711372 h 1271164"/>
                <a:gd name="connsiteX9" fmla="*/ 1292229 w 1425436"/>
                <a:gd name="connsiteY9" fmla="*/ 680693 h 1271164"/>
                <a:gd name="connsiteX10" fmla="*/ 1424547 w 1425436"/>
                <a:gd name="connsiteY10" fmla="*/ 47917 h 1271164"/>
                <a:gd name="connsiteX11" fmla="*/ 1394128 w 1425436"/>
                <a:gd name="connsiteY11" fmla="*/ 881 h 1271164"/>
                <a:gd name="connsiteX12" fmla="*/ 1367795 w 1425436"/>
                <a:gd name="connsiteY12" fmla="*/ 4340 h 1271164"/>
                <a:gd name="connsiteX13" fmla="*/ 21752 w 1425436"/>
                <a:gd name="connsiteY13" fmla="*/ 683472 h 1271164"/>
                <a:gd name="connsiteX14" fmla="*/ 4297 w 1425436"/>
                <a:gd name="connsiteY14" fmla="*/ 736814 h 1271164"/>
                <a:gd name="connsiteX15" fmla="*/ 27309 w 1425436"/>
                <a:gd name="connsiteY15" fmla="*/ 756577 h 1271164"/>
                <a:gd name="connsiteX16" fmla="*/ 585474 w 1425436"/>
                <a:gd name="connsiteY16" fmla="*/ 938504 h 1271164"/>
                <a:gd name="connsiteX17" fmla="*/ 585394 w 1425436"/>
                <a:gd name="connsiteY17" fmla="*/ 1231476 h 1271164"/>
                <a:gd name="connsiteX18" fmla="*/ 625083 w 1425436"/>
                <a:gd name="connsiteY18" fmla="*/ 1271165 h 1271164"/>
                <a:gd name="connsiteX19" fmla="*/ 664770 w 1425436"/>
                <a:gd name="connsiteY19" fmla="*/ 1231476 h 1271164"/>
                <a:gd name="connsiteX20" fmla="*/ 664928 w 1425436"/>
                <a:gd name="connsiteY20" fmla="*/ 958189 h 1271164"/>
                <a:gd name="connsiteX21" fmla="*/ 675565 w 1425436"/>
                <a:gd name="connsiteY21" fmla="*/ 961602 h 1271164"/>
                <a:gd name="connsiteX22" fmla="*/ 725572 w 1425436"/>
                <a:gd name="connsiteY22" fmla="*/ 936201 h 1271164"/>
                <a:gd name="connsiteX23" fmla="*/ 700170 w 1425436"/>
                <a:gd name="connsiteY23" fmla="*/ 886195 h 1271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25436" h="1271164">
                  <a:moveTo>
                    <a:pt x="1218014" y="168804"/>
                  </a:moveTo>
                  <a:lnTo>
                    <a:pt x="608414" y="862542"/>
                  </a:lnTo>
                  <a:lnTo>
                    <a:pt x="143434" y="710935"/>
                  </a:lnTo>
                  <a:lnTo>
                    <a:pt x="1218014" y="168804"/>
                  </a:lnTo>
                  <a:close/>
                  <a:moveTo>
                    <a:pt x="700170" y="886195"/>
                  </a:moveTo>
                  <a:lnTo>
                    <a:pt x="694774" y="884450"/>
                  </a:lnTo>
                  <a:lnTo>
                    <a:pt x="1316438" y="177219"/>
                  </a:lnTo>
                  <a:lnTo>
                    <a:pt x="1214600" y="664422"/>
                  </a:lnTo>
                  <a:cubicBezTo>
                    <a:pt x="1210108" y="685859"/>
                    <a:pt x="1223843" y="706879"/>
                    <a:pt x="1245280" y="711372"/>
                  </a:cubicBezTo>
                  <a:cubicBezTo>
                    <a:pt x="1266716" y="715865"/>
                    <a:pt x="1287736" y="702130"/>
                    <a:pt x="1292229" y="680693"/>
                  </a:cubicBezTo>
                  <a:lnTo>
                    <a:pt x="1424547" y="47917"/>
                  </a:lnTo>
                  <a:cubicBezTo>
                    <a:pt x="1429136" y="26528"/>
                    <a:pt x="1415517" y="5469"/>
                    <a:pt x="1394128" y="881"/>
                  </a:cubicBezTo>
                  <a:cubicBezTo>
                    <a:pt x="1385213" y="-1031"/>
                    <a:pt x="1375913" y="189"/>
                    <a:pt x="1367795" y="4340"/>
                  </a:cubicBezTo>
                  <a:lnTo>
                    <a:pt x="21752" y="683472"/>
                  </a:lnTo>
                  <a:cubicBezTo>
                    <a:pt x="2202" y="693382"/>
                    <a:pt x="-5614" y="717264"/>
                    <a:pt x="4297" y="736814"/>
                  </a:cubicBezTo>
                  <a:cubicBezTo>
                    <a:pt x="9048" y="746189"/>
                    <a:pt x="17325" y="753295"/>
                    <a:pt x="27309" y="756577"/>
                  </a:cubicBezTo>
                  <a:lnTo>
                    <a:pt x="585474" y="938504"/>
                  </a:lnTo>
                  <a:lnTo>
                    <a:pt x="585394" y="1231476"/>
                  </a:lnTo>
                  <a:cubicBezTo>
                    <a:pt x="585394" y="1253395"/>
                    <a:pt x="603164" y="1271165"/>
                    <a:pt x="625083" y="1271165"/>
                  </a:cubicBezTo>
                  <a:cubicBezTo>
                    <a:pt x="647002" y="1271165"/>
                    <a:pt x="664770" y="1253395"/>
                    <a:pt x="664770" y="1231476"/>
                  </a:cubicBezTo>
                  <a:lnTo>
                    <a:pt x="664928" y="958189"/>
                  </a:lnTo>
                  <a:lnTo>
                    <a:pt x="675565" y="961602"/>
                  </a:lnTo>
                  <a:cubicBezTo>
                    <a:pt x="696388" y="968396"/>
                    <a:pt x="718776" y="957024"/>
                    <a:pt x="725572" y="936201"/>
                  </a:cubicBezTo>
                  <a:cubicBezTo>
                    <a:pt x="732366" y="915378"/>
                    <a:pt x="720993" y="892991"/>
                    <a:pt x="700170" y="886195"/>
                  </a:cubicBezTo>
                  <a:close/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图形 25">
              <a:extLst>
                <a:ext uri="{FF2B5EF4-FFF2-40B4-BE49-F238E27FC236}">
                  <a16:creationId xmlns:a16="http://schemas.microsoft.com/office/drawing/2014/main" id="{938B6EA5-8889-4DE5-952D-DB26E3BD738F}"/>
                </a:ext>
              </a:extLst>
            </p:cNvPr>
            <p:cNvSpPr/>
            <p:nvPr/>
          </p:nvSpPr>
          <p:spPr>
            <a:xfrm>
              <a:off x="1683327" y="3012352"/>
              <a:ext cx="238125" cy="238125"/>
            </a:xfrm>
            <a:custGeom>
              <a:avLst/>
              <a:gdLst>
                <a:gd name="connsiteX0" fmla="*/ 119023 w 238125"/>
                <a:gd name="connsiteY0" fmla="*/ 0 h 238125"/>
                <a:gd name="connsiteX1" fmla="*/ 0 w 238125"/>
                <a:gd name="connsiteY1" fmla="*/ 119103 h 238125"/>
                <a:gd name="connsiteX2" fmla="*/ 119104 w 238125"/>
                <a:gd name="connsiteY2" fmla="*/ 238125 h 238125"/>
                <a:gd name="connsiteX3" fmla="*/ 238125 w 238125"/>
                <a:gd name="connsiteY3" fmla="*/ 119023 h 238125"/>
                <a:gd name="connsiteX4" fmla="*/ 119023 w 238125"/>
                <a:gd name="connsiteY4" fmla="*/ 0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125" h="238125">
                  <a:moveTo>
                    <a:pt x="119023" y="0"/>
                  </a:moveTo>
                  <a:cubicBezTo>
                    <a:pt x="53267" y="22"/>
                    <a:pt x="-20" y="53346"/>
                    <a:pt x="0" y="119103"/>
                  </a:cubicBezTo>
                  <a:cubicBezTo>
                    <a:pt x="22" y="184859"/>
                    <a:pt x="53346" y="238147"/>
                    <a:pt x="119104" y="238125"/>
                  </a:cubicBezTo>
                  <a:cubicBezTo>
                    <a:pt x="184859" y="238104"/>
                    <a:pt x="238147" y="184779"/>
                    <a:pt x="238125" y="119023"/>
                  </a:cubicBezTo>
                  <a:cubicBezTo>
                    <a:pt x="238105" y="53267"/>
                    <a:pt x="184779" y="-21"/>
                    <a:pt x="119023" y="0"/>
                  </a:cubicBezTo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图形 25">
              <a:extLst>
                <a:ext uri="{FF2B5EF4-FFF2-40B4-BE49-F238E27FC236}">
                  <a16:creationId xmlns:a16="http://schemas.microsoft.com/office/drawing/2014/main" id="{938B6EA5-8889-4DE5-952D-DB26E3BD738F}"/>
                </a:ext>
              </a:extLst>
            </p:cNvPr>
            <p:cNvSpPr/>
            <p:nvPr/>
          </p:nvSpPr>
          <p:spPr>
            <a:xfrm>
              <a:off x="1524538" y="2853603"/>
              <a:ext cx="555623" cy="555625"/>
            </a:xfrm>
            <a:custGeom>
              <a:avLst/>
              <a:gdLst>
                <a:gd name="connsiteX0" fmla="*/ 277812 w 555623"/>
                <a:gd name="connsiteY0" fmla="*/ 476250 h 555625"/>
                <a:gd name="connsiteX1" fmla="*/ 79374 w 555623"/>
                <a:gd name="connsiteY1" fmla="*/ 277812 h 555625"/>
                <a:gd name="connsiteX2" fmla="*/ 277812 w 555623"/>
                <a:gd name="connsiteY2" fmla="*/ 79376 h 555625"/>
                <a:gd name="connsiteX3" fmla="*/ 476250 w 555623"/>
                <a:gd name="connsiteY3" fmla="*/ 277812 h 555625"/>
                <a:gd name="connsiteX4" fmla="*/ 277812 w 555623"/>
                <a:gd name="connsiteY4" fmla="*/ 476250 h 555625"/>
                <a:gd name="connsiteX5" fmla="*/ 277812 w 555623"/>
                <a:gd name="connsiteY5" fmla="*/ 0 h 555625"/>
                <a:gd name="connsiteX6" fmla="*/ 0 w 555623"/>
                <a:gd name="connsiteY6" fmla="*/ 277812 h 555625"/>
                <a:gd name="connsiteX7" fmla="*/ 277812 w 555623"/>
                <a:gd name="connsiteY7" fmla="*/ 555626 h 555625"/>
                <a:gd name="connsiteX8" fmla="*/ 555624 w 555623"/>
                <a:gd name="connsiteY8" fmla="*/ 277812 h 555625"/>
                <a:gd name="connsiteX9" fmla="*/ 277812 w 555623"/>
                <a:gd name="connsiteY9" fmla="*/ 0 h 555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5623" h="555625">
                  <a:moveTo>
                    <a:pt x="277812" y="476250"/>
                  </a:moveTo>
                  <a:cubicBezTo>
                    <a:pt x="168273" y="476118"/>
                    <a:pt x="79506" y="387351"/>
                    <a:pt x="79374" y="277812"/>
                  </a:cubicBezTo>
                  <a:cubicBezTo>
                    <a:pt x="79374" y="168354"/>
                    <a:pt x="168354" y="79376"/>
                    <a:pt x="277812" y="79376"/>
                  </a:cubicBezTo>
                  <a:cubicBezTo>
                    <a:pt x="387349" y="79376"/>
                    <a:pt x="476250" y="168354"/>
                    <a:pt x="476250" y="277812"/>
                  </a:cubicBezTo>
                  <a:cubicBezTo>
                    <a:pt x="476250" y="387111"/>
                    <a:pt x="387349" y="476250"/>
                    <a:pt x="277812" y="476250"/>
                  </a:cubicBezTo>
                  <a:moveTo>
                    <a:pt x="277812" y="0"/>
                  </a:moveTo>
                  <a:cubicBezTo>
                    <a:pt x="124618" y="0"/>
                    <a:pt x="0" y="124619"/>
                    <a:pt x="0" y="277812"/>
                  </a:cubicBezTo>
                  <a:cubicBezTo>
                    <a:pt x="0" y="431006"/>
                    <a:pt x="124618" y="555626"/>
                    <a:pt x="277812" y="555626"/>
                  </a:cubicBezTo>
                  <a:cubicBezTo>
                    <a:pt x="431006" y="555626"/>
                    <a:pt x="555624" y="431006"/>
                    <a:pt x="555624" y="277812"/>
                  </a:cubicBezTo>
                  <a:cubicBezTo>
                    <a:pt x="555624" y="124619"/>
                    <a:pt x="431006" y="0"/>
                    <a:pt x="277812" y="0"/>
                  </a:cubicBezTo>
                </a:path>
              </a:pathLst>
            </a:custGeom>
            <a:grpFill/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453282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id="{F2E25F9B-0F24-47E8-B31F-998332D90A8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59705" y="1346200"/>
            <a:ext cx="2655279" cy="2679701"/>
          </a:xfrm>
          <a:custGeom>
            <a:avLst/>
            <a:gdLst>
              <a:gd name="connsiteX0" fmla="*/ 105680 w 2655279"/>
              <a:gd name="connsiteY0" fmla="*/ 0 h 2679701"/>
              <a:gd name="connsiteX1" fmla="*/ 2549599 w 2655279"/>
              <a:gd name="connsiteY1" fmla="*/ 0 h 2679701"/>
              <a:gd name="connsiteX2" fmla="*/ 2655279 w 2655279"/>
              <a:gd name="connsiteY2" fmla="*/ 105680 h 2679701"/>
              <a:gd name="connsiteX3" fmla="*/ 2655279 w 2655279"/>
              <a:gd name="connsiteY3" fmla="*/ 2574021 h 2679701"/>
              <a:gd name="connsiteX4" fmla="*/ 2549599 w 2655279"/>
              <a:gd name="connsiteY4" fmla="*/ 2679701 h 2679701"/>
              <a:gd name="connsiteX5" fmla="*/ 105680 w 2655279"/>
              <a:gd name="connsiteY5" fmla="*/ 2679701 h 2679701"/>
              <a:gd name="connsiteX6" fmla="*/ 0 w 2655279"/>
              <a:gd name="connsiteY6" fmla="*/ 2574021 h 2679701"/>
              <a:gd name="connsiteX7" fmla="*/ 0 w 2655279"/>
              <a:gd name="connsiteY7" fmla="*/ 105680 h 2679701"/>
              <a:gd name="connsiteX8" fmla="*/ 105680 w 2655279"/>
              <a:gd name="connsiteY8" fmla="*/ 0 h 2679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55279" h="2679701">
                <a:moveTo>
                  <a:pt x="105680" y="0"/>
                </a:moveTo>
                <a:lnTo>
                  <a:pt x="2549599" y="0"/>
                </a:lnTo>
                <a:cubicBezTo>
                  <a:pt x="2607964" y="0"/>
                  <a:pt x="2655279" y="47315"/>
                  <a:pt x="2655279" y="105680"/>
                </a:cubicBezTo>
                <a:lnTo>
                  <a:pt x="2655279" y="2574021"/>
                </a:lnTo>
                <a:cubicBezTo>
                  <a:pt x="2655279" y="2632386"/>
                  <a:pt x="2607964" y="2679701"/>
                  <a:pt x="2549599" y="2679701"/>
                </a:cubicBezTo>
                <a:lnTo>
                  <a:pt x="105680" y="2679701"/>
                </a:lnTo>
                <a:cubicBezTo>
                  <a:pt x="47315" y="2679701"/>
                  <a:pt x="0" y="2632386"/>
                  <a:pt x="0" y="2574021"/>
                </a:cubicBezTo>
                <a:lnTo>
                  <a:pt x="0" y="105680"/>
                </a:lnTo>
                <a:cubicBezTo>
                  <a:pt x="0" y="47315"/>
                  <a:pt x="47315" y="0"/>
                  <a:pt x="105680" y="0"/>
                </a:cubicBezTo>
                <a:close/>
              </a:path>
            </a:pathLst>
          </a:custGeom>
          <a:ln w="38100">
            <a:solidFill>
              <a:schemeClr val="bg1"/>
            </a:solidFill>
          </a:ln>
          <a:effectLst>
            <a:outerShdw blurRad="190500" dist="38100" dir="2700000" algn="tl" rotWithShape="0">
              <a:srgbClr val="69CCDC">
                <a:alpha val="40000"/>
              </a:srgbClr>
            </a:outerShdw>
          </a:effectLst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BD231EC7-BCBC-4DC8-B0E6-B38B5756C68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519658" y="2626915"/>
            <a:ext cx="2956817" cy="2884885"/>
          </a:xfrm>
          <a:custGeom>
            <a:avLst/>
            <a:gdLst>
              <a:gd name="connsiteX0" fmla="*/ 105443 w 2956817"/>
              <a:gd name="connsiteY0" fmla="*/ 0 h 2884885"/>
              <a:gd name="connsiteX1" fmla="*/ 2851374 w 2956817"/>
              <a:gd name="connsiteY1" fmla="*/ 0 h 2884885"/>
              <a:gd name="connsiteX2" fmla="*/ 2956817 w 2956817"/>
              <a:gd name="connsiteY2" fmla="*/ 105443 h 2884885"/>
              <a:gd name="connsiteX3" fmla="*/ 2956817 w 2956817"/>
              <a:gd name="connsiteY3" fmla="*/ 2779442 h 2884885"/>
              <a:gd name="connsiteX4" fmla="*/ 2851374 w 2956817"/>
              <a:gd name="connsiteY4" fmla="*/ 2884885 h 2884885"/>
              <a:gd name="connsiteX5" fmla="*/ 105443 w 2956817"/>
              <a:gd name="connsiteY5" fmla="*/ 2884885 h 2884885"/>
              <a:gd name="connsiteX6" fmla="*/ 0 w 2956817"/>
              <a:gd name="connsiteY6" fmla="*/ 2779442 h 2884885"/>
              <a:gd name="connsiteX7" fmla="*/ 0 w 2956817"/>
              <a:gd name="connsiteY7" fmla="*/ 105443 h 2884885"/>
              <a:gd name="connsiteX8" fmla="*/ 105443 w 2956817"/>
              <a:gd name="connsiteY8" fmla="*/ 0 h 2884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56817" h="2884885">
                <a:moveTo>
                  <a:pt x="105443" y="0"/>
                </a:moveTo>
                <a:lnTo>
                  <a:pt x="2851374" y="0"/>
                </a:lnTo>
                <a:cubicBezTo>
                  <a:pt x="2909609" y="0"/>
                  <a:pt x="2956817" y="47208"/>
                  <a:pt x="2956817" y="105443"/>
                </a:cubicBezTo>
                <a:lnTo>
                  <a:pt x="2956817" y="2779442"/>
                </a:lnTo>
                <a:cubicBezTo>
                  <a:pt x="2956817" y="2837677"/>
                  <a:pt x="2909609" y="2884885"/>
                  <a:pt x="2851374" y="2884885"/>
                </a:cubicBezTo>
                <a:lnTo>
                  <a:pt x="105443" y="2884885"/>
                </a:lnTo>
                <a:cubicBezTo>
                  <a:pt x="47208" y="2884885"/>
                  <a:pt x="0" y="2837677"/>
                  <a:pt x="0" y="2779442"/>
                </a:cubicBezTo>
                <a:lnTo>
                  <a:pt x="0" y="105443"/>
                </a:lnTo>
                <a:cubicBezTo>
                  <a:pt x="0" y="47208"/>
                  <a:pt x="47208" y="0"/>
                  <a:pt x="105443" y="0"/>
                </a:cubicBezTo>
                <a:close/>
              </a:path>
            </a:pathLst>
          </a:custGeom>
          <a:ln w="38100">
            <a:solidFill>
              <a:schemeClr val="bg1"/>
            </a:solidFill>
          </a:ln>
          <a:effectLst>
            <a:outerShdw blurRad="190500" dist="38100" dir="2700000" algn="tl" rotWithShape="0">
              <a:srgbClr val="69CCDC">
                <a:alpha val="40000"/>
              </a:srgbClr>
            </a:outerShdw>
          </a:effectLst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7576E908-EAB9-4C65-84B2-029A15FBD3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936415" y="7739062"/>
            <a:ext cx="13428292" cy="781367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7852BC0E-13AB-4E4C-BA00-52910EB1220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00975" y="1016000"/>
            <a:ext cx="1892300" cy="1816100"/>
          </a:xfrm>
          <a:custGeom>
            <a:avLst/>
            <a:gdLst>
              <a:gd name="connsiteX0" fmla="*/ 100557 w 1892300"/>
              <a:gd name="connsiteY0" fmla="*/ 0 h 1816100"/>
              <a:gd name="connsiteX1" fmla="*/ 1791743 w 1892300"/>
              <a:gd name="connsiteY1" fmla="*/ 0 h 1816100"/>
              <a:gd name="connsiteX2" fmla="*/ 1892300 w 1892300"/>
              <a:gd name="connsiteY2" fmla="*/ 100557 h 1816100"/>
              <a:gd name="connsiteX3" fmla="*/ 1892300 w 1892300"/>
              <a:gd name="connsiteY3" fmla="*/ 1715543 h 1816100"/>
              <a:gd name="connsiteX4" fmla="*/ 1791743 w 1892300"/>
              <a:gd name="connsiteY4" fmla="*/ 1816100 h 1816100"/>
              <a:gd name="connsiteX5" fmla="*/ 100557 w 1892300"/>
              <a:gd name="connsiteY5" fmla="*/ 1816100 h 1816100"/>
              <a:gd name="connsiteX6" fmla="*/ 0 w 1892300"/>
              <a:gd name="connsiteY6" fmla="*/ 1715543 h 1816100"/>
              <a:gd name="connsiteX7" fmla="*/ 0 w 1892300"/>
              <a:gd name="connsiteY7" fmla="*/ 100557 h 1816100"/>
              <a:gd name="connsiteX8" fmla="*/ 100557 w 1892300"/>
              <a:gd name="connsiteY8" fmla="*/ 0 h 181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92300" h="1816100">
                <a:moveTo>
                  <a:pt x="100557" y="0"/>
                </a:moveTo>
                <a:lnTo>
                  <a:pt x="1791743" y="0"/>
                </a:lnTo>
                <a:cubicBezTo>
                  <a:pt x="1847279" y="0"/>
                  <a:pt x="1892300" y="45021"/>
                  <a:pt x="1892300" y="100557"/>
                </a:cubicBezTo>
                <a:lnTo>
                  <a:pt x="1892300" y="1715543"/>
                </a:lnTo>
                <a:cubicBezTo>
                  <a:pt x="1892300" y="1771079"/>
                  <a:pt x="1847279" y="1816100"/>
                  <a:pt x="1791743" y="1816100"/>
                </a:cubicBezTo>
                <a:lnTo>
                  <a:pt x="100557" y="1816100"/>
                </a:lnTo>
                <a:cubicBezTo>
                  <a:pt x="45021" y="1816100"/>
                  <a:pt x="0" y="1771079"/>
                  <a:pt x="0" y="1715543"/>
                </a:cubicBezTo>
                <a:lnTo>
                  <a:pt x="0" y="100557"/>
                </a:lnTo>
                <a:cubicBezTo>
                  <a:pt x="0" y="45021"/>
                  <a:pt x="45021" y="0"/>
                  <a:pt x="100557" y="0"/>
                </a:cubicBezTo>
                <a:close/>
              </a:path>
            </a:pathLst>
          </a:custGeom>
          <a:ln w="38100">
            <a:solidFill>
              <a:schemeClr val="bg1"/>
            </a:solidFill>
          </a:ln>
          <a:effectLst>
            <a:outerShdw blurRad="190500" dist="38100" dir="2700000" algn="tl" rotWithShape="0">
              <a:srgbClr val="69CCDC">
                <a:alpha val="40000"/>
              </a:srgbClr>
            </a:outerShdw>
          </a:effectLst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4CA74616-3805-4A20-8E12-726DDAC7343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59165" y="3573462"/>
            <a:ext cx="1848711" cy="1938339"/>
          </a:xfrm>
          <a:custGeom>
            <a:avLst/>
            <a:gdLst>
              <a:gd name="connsiteX0" fmla="*/ 105987 w 1848711"/>
              <a:gd name="connsiteY0" fmla="*/ 0 h 1938339"/>
              <a:gd name="connsiteX1" fmla="*/ 1742724 w 1848711"/>
              <a:gd name="connsiteY1" fmla="*/ 0 h 1938339"/>
              <a:gd name="connsiteX2" fmla="*/ 1848711 w 1848711"/>
              <a:gd name="connsiteY2" fmla="*/ 105987 h 1938339"/>
              <a:gd name="connsiteX3" fmla="*/ 1848711 w 1848711"/>
              <a:gd name="connsiteY3" fmla="*/ 1832352 h 1938339"/>
              <a:gd name="connsiteX4" fmla="*/ 1742724 w 1848711"/>
              <a:gd name="connsiteY4" fmla="*/ 1938339 h 1938339"/>
              <a:gd name="connsiteX5" fmla="*/ 105987 w 1848711"/>
              <a:gd name="connsiteY5" fmla="*/ 1938339 h 1938339"/>
              <a:gd name="connsiteX6" fmla="*/ 0 w 1848711"/>
              <a:gd name="connsiteY6" fmla="*/ 1832352 h 1938339"/>
              <a:gd name="connsiteX7" fmla="*/ 0 w 1848711"/>
              <a:gd name="connsiteY7" fmla="*/ 105987 h 1938339"/>
              <a:gd name="connsiteX8" fmla="*/ 105987 w 1848711"/>
              <a:gd name="connsiteY8" fmla="*/ 0 h 1938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48711" h="1938339">
                <a:moveTo>
                  <a:pt x="105987" y="0"/>
                </a:moveTo>
                <a:lnTo>
                  <a:pt x="1742724" y="0"/>
                </a:lnTo>
                <a:cubicBezTo>
                  <a:pt x="1801259" y="0"/>
                  <a:pt x="1848711" y="47452"/>
                  <a:pt x="1848711" y="105987"/>
                </a:cubicBezTo>
                <a:lnTo>
                  <a:pt x="1848711" y="1832352"/>
                </a:lnTo>
                <a:cubicBezTo>
                  <a:pt x="1848711" y="1890887"/>
                  <a:pt x="1801259" y="1938339"/>
                  <a:pt x="1742724" y="1938339"/>
                </a:cubicBezTo>
                <a:lnTo>
                  <a:pt x="105987" y="1938339"/>
                </a:lnTo>
                <a:cubicBezTo>
                  <a:pt x="47452" y="1938339"/>
                  <a:pt x="0" y="1890887"/>
                  <a:pt x="0" y="1832352"/>
                </a:cubicBezTo>
                <a:lnTo>
                  <a:pt x="0" y="105987"/>
                </a:lnTo>
                <a:cubicBezTo>
                  <a:pt x="0" y="47452"/>
                  <a:pt x="47452" y="0"/>
                  <a:pt x="105987" y="0"/>
                </a:cubicBezTo>
                <a:close/>
              </a:path>
            </a:pathLst>
          </a:custGeom>
          <a:ln w="38100">
            <a:solidFill>
              <a:schemeClr val="bg1"/>
            </a:solidFill>
          </a:ln>
          <a:effectLst>
            <a:outerShdw blurRad="190500" dist="38100" dir="2700000" algn="tl" rotWithShape="0">
              <a:srgbClr val="69CCDC">
                <a:alpha val="40000"/>
              </a:srgbClr>
            </a:outerShdw>
          </a:effectLst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BAFCBEF8-0495-46E0-9741-6BCAA54C36E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854228" y="1469231"/>
            <a:ext cx="1469848" cy="1527970"/>
          </a:xfrm>
          <a:custGeom>
            <a:avLst/>
            <a:gdLst>
              <a:gd name="connsiteX0" fmla="*/ 119851 w 1469848"/>
              <a:gd name="connsiteY0" fmla="*/ 0 h 1527970"/>
              <a:gd name="connsiteX1" fmla="*/ 1349997 w 1469848"/>
              <a:gd name="connsiteY1" fmla="*/ 0 h 1527970"/>
              <a:gd name="connsiteX2" fmla="*/ 1469848 w 1469848"/>
              <a:gd name="connsiteY2" fmla="*/ 119851 h 1527970"/>
              <a:gd name="connsiteX3" fmla="*/ 1469848 w 1469848"/>
              <a:gd name="connsiteY3" fmla="*/ 1408119 h 1527970"/>
              <a:gd name="connsiteX4" fmla="*/ 1349997 w 1469848"/>
              <a:gd name="connsiteY4" fmla="*/ 1527970 h 1527970"/>
              <a:gd name="connsiteX5" fmla="*/ 119851 w 1469848"/>
              <a:gd name="connsiteY5" fmla="*/ 1527970 h 1527970"/>
              <a:gd name="connsiteX6" fmla="*/ 0 w 1469848"/>
              <a:gd name="connsiteY6" fmla="*/ 1408119 h 1527970"/>
              <a:gd name="connsiteX7" fmla="*/ 0 w 1469848"/>
              <a:gd name="connsiteY7" fmla="*/ 119851 h 1527970"/>
              <a:gd name="connsiteX8" fmla="*/ 119851 w 1469848"/>
              <a:gd name="connsiteY8" fmla="*/ 0 h 1527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69848" h="1527970">
                <a:moveTo>
                  <a:pt x="119851" y="0"/>
                </a:moveTo>
                <a:lnTo>
                  <a:pt x="1349997" y="0"/>
                </a:lnTo>
                <a:cubicBezTo>
                  <a:pt x="1416189" y="0"/>
                  <a:pt x="1469848" y="53659"/>
                  <a:pt x="1469848" y="119851"/>
                </a:cubicBezTo>
                <a:lnTo>
                  <a:pt x="1469848" y="1408119"/>
                </a:lnTo>
                <a:cubicBezTo>
                  <a:pt x="1469848" y="1474311"/>
                  <a:pt x="1416189" y="1527970"/>
                  <a:pt x="1349997" y="1527970"/>
                </a:cubicBezTo>
                <a:lnTo>
                  <a:pt x="119851" y="1527970"/>
                </a:lnTo>
                <a:cubicBezTo>
                  <a:pt x="53659" y="1527970"/>
                  <a:pt x="0" y="1474311"/>
                  <a:pt x="0" y="1408119"/>
                </a:cubicBezTo>
                <a:lnTo>
                  <a:pt x="0" y="119851"/>
                </a:lnTo>
                <a:cubicBezTo>
                  <a:pt x="0" y="53659"/>
                  <a:pt x="53659" y="0"/>
                  <a:pt x="119851" y="0"/>
                </a:cubicBezTo>
                <a:close/>
              </a:path>
            </a:pathLst>
          </a:custGeom>
          <a:ln w="38100">
            <a:solidFill>
              <a:schemeClr val="bg1"/>
            </a:solidFill>
          </a:ln>
          <a:effectLst>
            <a:outerShdw blurRad="190500" dist="38100" dir="2700000" algn="tl" rotWithShape="0">
              <a:srgbClr val="69CCDC">
                <a:alpha val="40000"/>
              </a:srgbClr>
            </a:outerShdw>
          </a:effectLst>
        </p:spPr>
      </p:pic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604B4E1B-0569-48F7-91DB-C1D3ACBE5498}"/>
              </a:ext>
            </a:extLst>
          </p:cNvPr>
          <p:cNvSpPr/>
          <p:nvPr/>
        </p:nvSpPr>
        <p:spPr>
          <a:xfrm>
            <a:off x="658812" y="2729506"/>
            <a:ext cx="4698943" cy="2679701"/>
          </a:xfrm>
          <a:prstGeom prst="roundRect">
            <a:avLst>
              <a:gd name="adj" fmla="val 2659"/>
            </a:avLst>
          </a:prstGeom>
          <a:gradFill>
            <a:gsLst>
              <a:gs pos="0">
                <a:srgbClr val="69CCDC"/>
              </a:gs>
              <a:gs pos="100000">
                <a:srgbClr val="209ED6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300E951-A39B-4F64-8705-5B1D89863B9A}"/>
              </a:ext>
            </a:extLst>
          </p:cNvPr>
          <p:cNvSpPr txBox="1"/>
          <p:nvPr/>
        </p:nvSpPr>
        <p:spPr>
          <a:xfrm>
            <a:off x="1178445" y="3684636"/>
            <a:ext cx="36596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+mj-ea"/>
                <a:ea typeface="+mj-ea"/>
              </a:rPr>
              <a:t>图片展示页</a:t>
            </a: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0E4124B2-E2F5-44E9-800C-D0A87865F23E}"/>
              </a:ext>
            </a:extLst>
          </p:cNvPr>
          <p:cNvSpPr/>
          <p:nvPr/>
        </p:nvSpPr>
        <p:spPr>
          <a:xfrm>
            <a:off x="2909700" y="1008288"/>
            <a:ext cx="868031" cy="881010"/>
          </a:xfrm>
          <a:prstGeom prst="roundRect">
            <a:avLst>
              <a:gd name="adj" fmla="val 2659"/>
            </a:avLst>
          </a:prstGeom>
          <a:gradFill>
            <a:gsLst>
              <a:gs pos="0">
                <a:srgbClr val="69CCDC"/>
              </a:gs>
              <a:gs pos="100000">
                <a:srgbClr val="209ED6"/>
              </a:gs>
            </a:gsLst>
            <a:lin ang="0" scaled="1"/>
          </a:gradFill>
          <a:ln>
            <a:noFill/>
          </a:ln>
          <a:effectLst>
            <a:outerShdw blurRad="254000" dist="38100" dir="2700000" algn="tl" rotWithShape="0">
              <a:srgbClr val="69CCDC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BCCAFF8F-8C45-4C12-B914-43E37AC92466}"/>
              </a:ext>
            </a:extLst>
          </p:cNvPr>
          <p:cNvSpPr/>
          <p:nvPr/>
        </p:nvSpPr>
        <p:spPr>
          <a:xfrm>
            <a:off x="2576022" y="4909554"/>
            <a:ext cx="4258225" cy="1204491"/>
          </a:xfrm>
          <a:prstGeom prst="roundRect">
            <a:avLst>
              <a:gd name="adj" fmla="val 4714"/>
            </a:avLst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E81C29C-7FD9-4057-90A8-63C463B1DC2A}"/>
              </a:ext>
            </a:extLst>
          </p:cNvPr>
          <p:cNvSpPr txBox="1"/>
          <p:nvPr/>
        </p:nvSpPr>
        <p:spPr>
          <a:xfrm>
            <a:off x="2779040" y="5195366"/>
            <a:ext cx="3852189" cy="632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复制您的内容文字到这里，在复制内容的下方弹框中选择“只保留文本”</a:t>
            </a:r>
            <a:r>
              <a:rPr lang="en-US" altLang="zh-CN" sz="14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.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1944888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椭圆 89">
            <a:extLst>
              <a:ext uri="{FF2B5EF4-FFF2-40B4-BE49-F238E27FC236}">
                <a16:creationId xmlns:a16="http://schemas.microsoft.com/office/drawing/2014/main" id="{96A34C31-5B97-4AD1-AB52-8FDE0DB6AB71}"/>
              </a:ext>
            </a:extLst>
          </p:cNvPr>
          <p:cNvSpPr/>
          <p:nvPr/>
        </p:nvSpPr>
        <p:spPr>
          <a:xfrm>
            <a:off x="447586" y="-1652584"/>
            <a:ext cx="11311464" cy="11311460"/>
          </a:xfrm>
          <a:prstGeom prst="ellipse">
            <a:avLst/>
          </a:prstGeom>
          <a:gradFill>
            <a:gsLst>
              <a:gs pos="0">
                <a:schemeClr val="accent1">
                  <a:alpha val="0"/>
                  <a:lumMod val="20000"/>
                  <a:lumOff val="8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grpSp>
        <p:nvGrpSpPr>
          <p:cNvPr id="97" name="圆点组合">
            <a:extLst>
              <a:ext uri="{FF2B5EF4-FFF2-40B4-BE49-F238E27FC236}">
                <a16:creationId xmlns:a16="http://schemas.microsoft.com/office/drawing/2014/main" id="{6F10BE03-DEBC-438C-93E9-5CE8225E4391}"/>
              </a:ext>
            </a:extLst>
          </p:cNvPr>
          <p:cNvGrpSpPr/>
          <p:nvPr/>
        </p:nvGrpSpPr>
        <p:grpSpPr>
          <a:xfrm>
            <a:off x="3143318" y="1045885"/>
            <a:ext cx="5920000" cy="5914522"/>
            <a:chOff x="2663825" y="0"/>
            <a:chExt cx="6864350" cy="6858000"/>
          </a:xfr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5400000" scaled="1"/>
          </a:gradFill>
        </p:grpSpPr>
        <p:sp>
          <p:nvSpPr>
            <p:cNvPr id="98" name="Freeform 6">
              <a:extLst>
                <a:ext uri="{FF2B5EF4-FFF2-40B4-BE49-F238E27FC236}">
                  <a16:creationId xmlns:a16="http://schemas.microsoft.com/office/drawing/2014/main" id="{CC767377-032A-413B-903B-E60C37F11B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3825" y="0"/>
              <a:ext cx="6864350" cy="6858000"/>
            </a:xfrm>
            <a:custGeom>
              <a:avLst/>
              <a:gdLst>
                <a:gd name="T0" fmla="*/ 5154 w 11157"/>
                <a:gd name="T1" fmla="*/ 11094 h 11157"/>
                <a:gd name="T2" fmla="*/ 6017 w 11157"/>
                <a:gd name="T3" fmla="*/ 11093 h 11157"/>
                <a:gd name="T4" fmla="*/ 6299 w 11157"/>
                <a:gd name="T5" fmla="*/ 11064 h 11157"/>
                <a:gd name="T6" fmla="*/ 4454 w 11157"/>
                <a:gd name="T7" fmla="*/ 10948 h 11157"/>
                <a:gd name="T8" fmla="*/ 4087 w 11157"/>
                <a:gd name="T9" fmla="*/ 10953 h 11157"/>
                <a:gd name="T10" fmla="*/ 7084 w 11157"/>
                <a:gd name="T11" fmla="*/ 10855 h 11157"/>
                <a:gd name="T12" fmla="*/ 7443 w 11157"/>
                <a:gd name="T13" fmla="*/ 10834 h 11157"/>
                <a:gd name="T14" fmla="*/ 7793 w 11157"/>
                <a:gd name="T15" fmla="*/ 10600 h 11157"/>
                <a:gd name="T16" fmla="*/ 3077 w 11157"/>
                <a:gd name="T17" fmla="*/ 10511 h 11157"/>
                <a:gd name="T18" fmla="*/ 2665 w 11157"/>
                <a:gd name="T19" fmla="*/ 10279 h 11157"/>
                <a:gd name="T20" fmla="*/ 8502 w 11157"/>
                <a:gd name="T21" fmla="*/ 10273 h 11157"/>
                <a:gd name="T22" fmla="*/ 8738 w 11157"/>
                <a:gd name="T23" fmla="*/ 10117 h 11157"/>
                <a:gd name="T24" fmla="*/ 2089 w 11157"/>
                <a:gd name="T25" fmla="*/ 9820 h 11157"/>
                <a:gd name="T26" fmla="*/ 1773 w 11157"/>
                <a:gd name="T27" fmla="*/ 9654 h 11157"/>
                <a:gd name="T28" fmla="*/ 9360 w 11157"/>
                <a:gd name="T29" fmla="*/ 9565 h 11157"/>
                <a:gd name="T30" fmla="*/ 9627 w 11157"/>
                <a:gd name="T31" fmla="*/ 9392 h 11157"/>
                <a:gd name="T32" fmla="*/ 1290 w 11157"/>
                <a:gd name="T33" fmla="*/ 9021 h 11157"/>
                <a:gd name="T34" fmla="*/ 1062 w 11157"/>
                <a:gd name="T35" fmla="*/ 8815 h 11157"/>
                <a:gd name="T36" fmla="*/ 854 w 11157"/>
                <a:gd name="T37" fmla="*/ 8405 h 11157"/>
                <a:gd name="T38" fmla="*/ 10350 w 11157"/>
                <a:gd name="T39" fmla="*/ 8467 h 11157"/>
                <a:gd name="T40" fmla="*/ 10452 w 11157"/>
                <a:gd name="T41" fmla="*/ 8091 h 11157"/>
                <a:gd name="T42" fmla="*/ 549 w 11157"/>
                <a:gd name="T43" fmla="*/ 7765 h 11157"/>
                <a:gd name="T44" fmla="*/ 323 w 11157"/>
                <a:gd name="T45" fmla="*/ 7449 h 11157"/>
                <a:gd name="T46" fmla="*/ 10795 w 11157"/>
                <a:gd name="T47" fmla="*/ 7373 h 11157"/>
                <a:gd name="T48" fmla="*/ 10909 w 11157"/>
                <a:gd name="T49" fmla="*/ 7107 h 11157"/>
                <a:gd name="T50" fmla="*/ 10997 w 11157"/>
                <a:gd name="T51" fmla="*/ 6646 h 11157"/>
                <a:gd name="T52" fmla="*/ 105 w 11157"/>
                <a:gd name="T53" fmla="*/ 6381 h 11157"/>
                <a:gd name="T54" fmla="*/ 57 w 11157"/>
                <a:gd name="T55" fmla="*/ 5912 h 11157"/>
                <a:gd name="T56" fmla="*/ 11101 w 11157"/>
                <a:gd name="T57" fmla="*/ 5898 h 11157"/>
                <a:gd name="T58" fmla="*/ 11157 w 11157"/>
                <a:gd name="T59" fmla="*/ 5568 h 11157"/>
                <a:gd name="T60" fmla="*/ 11049 w 11157"/>
                <a:gd name="T61" fmla="*/ 5194 h 11157"/>
                <a:gd name="T62" fmla="*/ 104 w 11157"/>
                <a:gd name="T63" fmla="*/ 4782 h 11157"/>
                <a:gd name="T64" fmla="*/ 152 w 11157"/>
                <a:gd name="T65" fmla="*/ 4503 h 11157"/>
                <a:gd name="T66" fmla="*/ 10993 w 11157"/>
                <a:gd name="T67" fmla="*/ 4396 h 11157"/>
                <a:gd name="T68" fmla="*/ 10858 w 11157"/>
                <a:gd name="T69" fmla="*/ 4090 h 11157"/>
                <a:gd name="T70" fmla="*/ 365 w 11157"/>
                <a:gd name="T71" fmla="*/ 3683 h 11157"/>
                <a:gd name="T72" fmla="*/ 503 w 11157"/>
                <a:gd name="T73" fmla="*/ 3426 h 11157"/>
                <a:gd name="T74" fmla="*/ 666 w 11157"/>
                <a:gd name="T75" fmla="*/ 2991 h 11157"/>
                <a:gd name="T76" fmla="*/ 10508 w 11157"/>
                <a:gd name="T77" fmla="*/ 3069 h 11157"/>
                <a:gd name="T78" fmla="*/ 10275 w 11157"/>
                <a:gd name="T79" fmla="*/ 2658 h 11157"/>
                <a:gd name="T80" fmla="*/ 1086 w 11157"/>
                <a:gd name="T81" fmla="*/ 2354 h 11157"/>
                <a:gd name="T82" fmla="*/ 1257 w 11157"/>
                <a:gd name="T83" fmla="*/ 2129 h 11157"/>
                <a:gd name="T84" fmla="*/ 9863 w 11157"/>
                <a:gd name="T85" fmla="*/ 2036 h 11157"/>
                <a:gd name="T86" fmla="*/ 9615 w 11157"/>
                <a:gd name="T87" fmla="*/ 1847 h 11157"/>
                <a:gd name="T88" fmla="*/ 9347 w 11157"/>
                <a:gd name="T89" fmla="*/ 1486 h 11157"/>
                <a:gd name="T90" fmla="*/ 2086 w 11157"/>
                <a:gd name="T91" fmla="*/ 1339 h 11157"/>
                <a:gd name="T92" fmla="*/ 2387 w 11157"/>
                <a:gd name="T93" fmla="*/ 1016 h 11157"/>
                <a:gd name="T94" fmla="*/ 8800 w 11157"/>
                <a:gd name="T95" fmla="*/ 1084 h 11157"/>
                <a:gd name="T96" fmla="*/ 8405 w 11157"/>
                <a:gd name="T97" fmla="*/ 825 h 11157"/>
                <a:gd name="T98" fmla="*/ 3052 w 11157"/>
                <a:gd name="T99" fmla="*/ 712 h 11157"/>
                <a:gd name="T100" fmla="*/ 3370 w 11157"/>
                <a:gd name="T101" fmla="*/ 460 h 11157"/>
                <a:gd name="T102" fmla="*/ 7819 w 11157"/>
                <a:gd name="T103" fmla="*/ 521 h 11157"/>
                <a:gd name="T104" fmla="*/ 7379 w 11157"/>
                <a:gd name="T105" fmla="*/ 348 h 11157"/>
                <a:gd name="T106" fmla="*/ 4093 w 11157"/>
                <a:gd name="T107" fmla="*/ 299 h 11157"/>
                <a:gd name="T108" fmla="*/ 4437 w 11157"/>
                <a:gd name="T109" fmla="*/ 117 h 11157"/>
                <a:gd name="T110" fmla="*/ 6706 w 11157"/>
                <a:gd name="T111" fmla="*/ 114 h 11157"/>
                <a:gd name="T112" fmla="*/ 6318 w 11157"/>
                <a:gd name="T113" fmla="*/ 144 h 11157"/>
                <a:gd name="T114" fmla="*/ 5195 w 11157"/>
                <a:gd name="T115" fmla="*/ 13 h 11157"/>
                <a:gd name="T116" fmla="*/ 5619 w 11157"/>
                <a:gd name="T117" fmla="*/ 47 h 11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157" h="11157">
                  <a:moveTo>
                    <a:pt x="5592" y="11063"/>
                  </a:moveTo>
                  <a:cubicBezTo>
                    <a:pt x="5590" y="11063"/>
                    <a:pt x="5588" y="11063"/>
                    <a:pt x="5585" y="11063"/>
                  </a:cubicBezTo>
                  <a:cubicBezTo>
                    <a:pt x="5583" y="11063"/>
                    <a:pt x="5581" y="11063"/>
                    <a:pt x="5579" y="11063"/>
                  </a:cubicBezTo>
                  <a:cubicBezTo>
                    <a:pt x="5553" y="11063"/>
                    <a:pt x="5532" y="11084"/>
                    <a:pt x="5532" y="11110"/>
                  </a:cubicBezTo>
                  <a:cubicBezTo>
                    <a:pt x="5532" y="11136"/>
                    <a:pt x="5553" y="11157"/>
                    <a:pt x="5579" y="11157"/>
                  </a:cubicBezTo>
                  <a:cubicBezTo>
                    <a:pt x="5581" y="11157"/>
                    <a:pt x="5583" y="11157"/>
                    <a:pt x="5586" y="11157"/>
                  </a:cubicBezTo>
                  <a:cubicBezTo>
                    <a:pt x="5588" y="11157"/>
                    <a:pt x="5590" y="11157"/>
                    <a:pt x="5593" y="11157"/>
                  </a:cubicBezTo>
                  <a:cubicBezTo>
                    <a:pt x="5619" y="11157"/>
                    <a:pt x="5640" y="11136"/>
                    <a:pt x="5640" y="11110"/>
                  </a:cubicBezTo>
                  <a:cubicBezTo>
                    <a:pt x="5640" y="11084"/>
                    <a:pt x="5618" y="11063"/>
                    <a:pt x="5592" y="11063"/>
                  </a:cubicBezTo>
                  <a:moveTo>
                    <a:pt x="5201" y="11050"/>
                  </a:moveTo>
                  <a:cubicBezTo>
                    <a:pt x="5177" y="11050"/>
                    <a:pt x="5156" y="11069"/>
                    <a:pt x="5154" y="11094"/>
                  </a:cubicBezTo>
                  <a:cubicBezTo>
                    <a:pt x="5152" y="11120"/>
                    <a:pt x="5172" y="11143"/>
                    <a:pt x="5198" y="11144"/>
                  </a:cubicBezTo>
                  <a:cubicBezTo>
                    <a:pt x="5199" y="11144"/>
                    <a:pt x="5201" y="11144"/>
                    <a:pt x="5202" y="11144"/>
                  </a:cubicBezTo>
                  <a:cubicBezTo>
                    <a:pt x="5226" y="11144"/>
                    <a:pt x="5247" y="11125"/>
                    <a:pt x="5248" y="11101"/>
                  </a:cubicBezTo>
                  <a:cubicBezTo>
                    <a:pt x="5250" y="11074"/>
                    <a:pt x="5231" y="11052"/>
                    <a:pt x="5205" y="11050"/>
                  </a:cubicBezTo>
                  <a:cubicBezTo>
                    <a:pt x="5204" y="11050"/>
                    <a:pt x="5202" y="11050"/>
                    <a:pt x="5201" y="11050"/>
                  </a:cubicBezTo>
                  <a:moveTo>
                    <a:pt x="5970" y="11049"/>
                  </a:moveTo>
                  <a:cubicBezTo>
                    <a:pt x="5969" y="11049"/>
                    <a:pt x="5968" y="11049"/>
                    <a:pt x="5966" y="11049"/>
                  </a:cubicBezTo>
                  <a:cubicBezTo>
                    <a:pt x="5941" y="11051"/>
                    <a:pt x="5921" y="11073"/>
                    <a:pt x="5923" y="11100"/>
                  </a:cubicBezTo>
                  <a:cubicBezTo>
                    <a:pt x="5924" y="11124"/>
                    <a:pt x="5945" y="11143"/>
                    <a:pt x="5970" y="11144"/>
                  </a:cubicBezTo>
                  <a:cubicBezTo>
                    <a:pt x="5971" y="11144"/>
                    <a:pt x="5972" y="11143"/>
                    <a:pt x="5973" y="11143"/>
                  </a:cubicBezTo>
                  <a:cubicBezTo>
                    <a:pt x="5999" y="11141"/>
                    <a:pt x="6019" y="11119"/>
                    <a:pt x="6017" y="11093"/>
                  </a:cubicBezTo>
                  <a:cubicBezTo>
                    <a:pt x="6015" y="11068"/>
                    <a:pt x="5994" y="11049"/>
                    <a:pt x="5970" y="11049"/>
                  </a:cubicBezTo>
                  <a:moveTo>
                    <a:pt x="4826" y="11012"/>
                  </a:moveTo>
                  <a:cubicBezTo>
                    <a:pt x="4803" y="11012"/>
                    <a:pt x="4782" y="11029"/>
                    <a:pt x="4779" y="11052"/>
                  </a:cubicBezTo>
                  <a:cubicBezTo>
                    <a:pt x="4776" y="11079"/>
                    <a:pt x="4794" y="11102"/>
                    <a:pt x="4820" y="11106"/>
                  </a:cubicBezTo>
                  <a:cubicBezTo>
                    <a:pt x="4822" y="11106"/>
                    <a:pt x="4824" y="11106"/>
                    <a:pt x="4826" y="11106"/>
                  </a:cubicBezTo>
                  <a:cubicBezTo>
                    <a:pt x="4849" y="11106"/>
                    <a:pt x="4869" y="11089"/>
                    <a:pt x="4873" y="11065"/>
                  </a:cubicBezTo>
                  <a:cubicBezTo>
                    <a:pt x="4876" y="11039"/>
                    <a:pt x="4858" y="11016"/>
                    <a:pt x="4832" y="11012"/>
                  </a:cubicBezTo>
                  <a:cubicBezTo>
                    <a:pt x="4830" y="11012"/>
                    <a:pt x="4828" y="11012"/>
                    <a:pt x="4826" y="11012"/>
                  </a:cubicBezTo>
                  <a:moveTo>
                    <a:pt x="6345" y="11010"/>
                  </a:moveTo>
                  <a:cubicBezTo>
                    <a:pt x="6343" y="11010"/>
                    <a:pt x="6341" y="11010"/>
                    <a:pt x="6339" y="11010"/>
                  </a:cubicBezTo>
                  <a:cubicBezTo>
                    <a:pt x="6313" y="11014"/>
                    <a:pt x="6295" y="11038"/>
                    <a:pt x="6299" y="11064"/>
                  </a:cubicBezTo>
                  <a:cubicBezTo>
                    <a:pt x="6302" y="11087"/>
                    <a:pt x="6322" y="11104"/>
                    <a:pt x="6345" y="11104"/>
                  </a:cubicBezTo>
                  <a:cubicBezTo>
                    <a:pt x="6347" y="11104"/>
                    <a:pt x="6350" y="11104"/>
                    <a:pt x="6352" y="11104"/>
                  </a:cubicBezTo>
                  <a:cubicBezTo>
                    <a:pt x="6378" y="11100"/>
                    <a:pt x="6395" y="11076"/>
                    <a:pt x="6392" y="11050"/>
                  </a:cubicBezTo>
                  <a:cubicBezTo>
                    <a:pt x="6389" y="11027"/>
                    <a:pt x="6368" y="11010"/>
                    <a:pt x="6345" y="11010"/>
                  </a:cubicBezTo>
                  <a:moveTo>
                    <a:pt x="4454" y="10948"/>
                  </a:moveTo>
                  <a:cubicBezTo>
                    <a:pt x="4432" y="10948"/>
                    <a:pt x="4412" y="10963"/>
                    <a:pt x="4408" y="10985"/>
                  </a:cubicBezTo>
                  <a:cubicBezTo>
                    <a:pt x="4402" y="11011"/>
                    <a:pt x="4419" y="11036"/>
                    <a:pt x="4444" y="11041"/>
                  </a:cubicBezTo>
                  <a:cubicBezTo>
                    <a:pt x="4447" y="11042"/>
                    <a:pt x="4451" y="11042"/>
                    <a:pt x="4454" y="11042"/>
                  </a:cubicBezTo>
                  <a:cubicBezTo>
                    <a:pt x="4476" y="11042"/>
                    <a:pt x="4496" y="11027"/>
                    <a:pt x="4500" y="11004"/>
                  </a:cubicBezTo>
                  <a:cubicBezTo>
                    <a:pt x="4505" y="10979"/>
                    <a:pt x="4489" y="10954"/>
                    <a:pt x="4464" y="10949"/>
                  </a:cubicBezTo>
                  <a:cubicBezTo>
                    <a:pt x="4460" y="10948"/>
                    <a:pt x="4457" y="10948"/>
                    <a:pt x="4454" y="10948"/>
                  </a:cubicBezTo>
                  <a:moveTo>
                    <a:pt x="6717" y="10945"/>
                  </a:moveTo>
                  <a:cubicBezTo>
                    <a:pt x="6714" y="10945"/>
                    <a:pt x="6711" y="10945"/>
                    <a:pt x="6707" y="10946"/>
                  </a:cubicBezTo>
                  <a:cubicBezTo>
                    <a:pt x="6682" y="10951"/>
                    <a:pt x="6665" y="10976"/>
                    <a:pt x="6671" y="11002"/>
                  </a:cubicBezTo>
                  <a:cubicBezTo>
                    <a:pt x="6675" y="11024"/>
                    <a:pt x="6695" y="11039"/>
                    <a:pt x="6717" y="11039"/>
                  </a:cubicBezTo>
                  <a:cubicBezTo>
                    <a:pt x="6720" y="11039"/>
                    <a:pt x="6724" y="11039"/>
                    <a:pt x="6727" y="11039"/>
                  </a:cubicBezTo>
                  <a:cubicBezTo>
                    <a:pt x="6752" y="11033"/>
                    <a:pt x="6769" y="11008"/>
                    <a:pt x="6763" y="10982"/>
                  </a:cubicBezTo>
                  <a:cubicBezTo>
                    <a:pt x="6759" y="10960"/>
                    <a:pt x="6739" y="10945"/>
                    <a:pt x="6717" y="10945"/>
                  </a:cubicBezTo>
                  <a:moveTo>
                    <a:pt x="4087" y="10858"/>
                  </a:moveTo>
                  <a:cubicBezTo>
                    <a:pt x="4066" y="10858"/>
                    <a:pt x="4047" y="10872"/>
                    <a:pt x="4042" y="10893"/>
                  </a:cubicBezTo>
                  <a:cubicBezTo>
                    <a:pt x="4035" y="10918"/>
                    <a:pt x="4049" y="10944"/>
                    <a:pt x="4074" y="10951"/>
                  </a:cubicBezTo>
                  <a:cubicBezTo>
                    <a:pt x="4078" y="10952"/>
                    <a:pt x="4083" y="10953"/>
                    <a:pt x="4087" y="10953"/>
                  </a:cubicBezTo>
                  <a:cubicBezTo>
                    <a:pt x="4108" y="10953"/>
                    <a:pt x="4127" y="10939"/>
                    <a:pt x="4133" y="10919"/>
                  </a:cubicBezTo>
                  <a:cubicBezTo>
                    <a:pt x="4140" y="10893"/>
                    <a:pt x="4125" y="10867"/>
                    <a:pt x="4100" y="10860"/>
                  </a:cubicBezTo>
                  <a:cubicBezTo>
                    <a:pt x="4096" y="10859"/>
                    <a:pt x="4091" y="10858"/>
                    <a:pt x="4087" y="10858"/>
                  </a:cubicBezTo>
                  <a:moveTo>
                    <a:pt x="7084" y="10855"/>
                  </a:moveTo>
                  <a:cubicBezTo>
                    <a:pt x="7079" y="10855"/>
                    <a:pt x="7075" y="10855"/>
                    <a:pt x="7071" y="10857"/>
                  </a:cubicBezTo>
                  <a:cubicBezTo>
                    <a:pt x="7071" y="10857"/>
                    <a:pt x="7071" y="10857"/>
                    <a:pt x="7071" y="10857"/>
                  </a:cubicBezTo>
                  <a:cubicBezTo>
                    <a:pt x="7046" y="10863"/>
                    <a:pt x="7031" y="10890"/>
                    <a:pt x="7038" y="10915"/>
                  </a:cubicBezTo>
                  <a:cubicBezTo>
                    <a:pt x="7044" y="10936"/>
                    <a:pt x="7063" y="10949"/>
                    <a:pt x="7083" y="10949"/>
                  </a:cubicBezTo>
                  <a:cubicBezTo>
                    <a:pt x="7088" y="10949"/>
                    <a:pt x="7092" y="10948"/>
                    <a:pt x="7096" y="10947"/>
                  </a:cubicBezTo>
                  <a:cubicBezTo>
                    <a:pt x="7122" y="10940"/>
                    <a:pt x="7136" y="10914"/>
                    <a:pt x="7129" y="10889"/>
                  </a:cubicBezTo>
                  <a:cubicBezTo>
                    <a:pt x="7123" y="10868"/>
                    <a:pt x="7104" y="10855"/>
                    <a:pt x="7084" y="10855"/>
                  </a:cubicBezTo>
                  <a:moveTo>
                    <a:pt x="3727" y="10744"/>
                  </a:moveTo>
                  <a:cubicBezTo>
                    <a:pt x="3708" y="10744"/>
                    <a:pt x="3690" y="10756"/>
                    <a:pt x="3683" y="10776"/>
                  </a:cubicBezTo>
                  <a:cubicBezTo>
                    <a:pt x="3674" y="10800"/>
                    <a:pt x="3687" y="10827"/>
                    <a:pt x="3711" y="10836"/>
                  </a:cubicBezTo>
                  <a:cubicBezTo>
                    <a:pt x="3717" y="10838"/>
                    <a:pt x="3722" y="10839"/>
                    <a:pt x="3727" y="10839"/>
                  </a:cubicBezTo>
                  <a:cubicBezTo>
                    <a:pt x="3747" y="10839"/>
                    <a:pt x="3765" y="10827"/>
                    <a:pt x="3772" y="10807"/>
                  </a:cubicBezTo>
                  <a:cubicBezTo>
                    <a:pt x="3781" y="10783"/>
                    <a:pt x="3768" y="10755"/>
                    <a:pt x="3743" y="10747"/>
                  </a:cubicBezTo>
                  <a:cubicBezTo>
                    <a:pt x="3738" y="10745"/>
                    <a:pt x="3732" y="10744"/>
                    <a:pt x="3727" y="10744"/>
                  </a:cubicBezTo>
                  <a:moveTo>
                    <a:pt x="7443" y="10739"/>
                  </a:moveTo>
                  <a:cubicBezTo>
                    <a:pt x="7438" y="10739"/>
                    <a:pt x="7432" y="10740"/>
                    <a:pt x="7427" y="10742"/>
                  </a:cubicBezTo>
                  <a:cubicBezTo>
                    <a:pt x="7402" y="10751"/>
                    <a:pt x="7390" y="10778"/>
                    <a:pt x="7399" y="10803"/>
                  </a:cubicBezTo>
                  <a:cubicBezTo>
                    <a:pt x="7406" y="10822"/>
                    <a:pt x="7424" y="10834"/>
                    <a:pt x="7443" y="10834"/>
                  </a:cubicBezTo>
                  <a:cubicBezTo>
                    <a:pt x="7448" y="10834"/>
                    <a:pt x="7454" y="10833"/>
                    <a:pt x="7459" y="10831"/>
                  </a:cubicBezTo>
                  <a:cubicBezTo>
                    <a:pt x="7484" y="10822"/>
                    <a:pt x="7496" y="10795"/>
                    <a:pt x="7487" y="10771"/>
                  </a:cubicBezTo>
                  <a:cubicBezTo>
                    <a:pt x="7481" y="10751"/>
                    <a:pt x="7462" y="10739"/>
                    <a:pt x="7443" y="10739"/>
                  </a:cubicBezTo>
                  <a:moveTo>
                    <a:pt x="3376" y="10605"/>
                  </a:moveTo>
                  <a:cubicBezTo>
                    <a:pt x="3358" y="10605"/>
                    <a:pt x="3340" y="10616"/>
                    <a:pt x="3333" y="10633"/>
                  </a:cubicBezTo>
                  <a:cubicBezTo>
                    <a:pt x="3322" y="10657"/>
                    <a:pt x="3333" y="10685"/>
                    <a:pt x="3357" y="10696"/>
                  </a:cubicBezTo>
                  <a:cubicBezTo>
                    <a:pt x="3363" y="10698"/>
                    <a:pt x="3369" y="10699"/>
                    <a:pt x="3376" y="10699"/>
                  </a:cubicBezTo>
                  <a:cubicBezTo>
                    <a:pt x="3394" y="10699"/>
                    <a:pt x="3411" y="10689"/>
                    <a:pt x="3419" y="10671"/>
                  </a:cubicBezTo>
                  <a:cubicBezTo>
                    <a:pt x="3430" y="10647"/>
                    <a:pt x="3419" y="10619"/>
                    <a:pt x="3395" y="10609"/>
                  </a:cubicBezTo>
                  <a:cubicBezTo>
                    <a:pt x="3389" y="10606"/>
                    <a:pt x="3382" y="10605"/>
                    <a:pt x="3376" y="10605"/>
                  </a:cubicBezTo>
                  <a:moveTo>
                    <a:pt x="7793" y="10600"/>
                  </a:moveTo>
                  <a:cubicBezTo>
                    <a:pt x="7787" y="10600"/>
                    <a:pt x="7780" y="10601"/>
                    <a:pt x="7774" y="10604"/>
                  </a:cubicBezTo>
                  <a:cubicBezTo>
                    <a:pt x="7750" y="10614"/>
                    <a:pt x="7740" y="10642"/>
                    <a:pt x="7750" y="10666"/>
                  </a:cubicBezTo>
                  <a:cubicBezTo>
                    <a:pt x="7758" y="10684"/>
                    <a:pt x="7775" y="10694"/>
                    <a:pt x="7793" y="10694"/>
                  </a:cubicBezTo>
                  <a:cubicBezTo>
                    <a:pt x="7800" y="10694"/>
                    <a:pt x="7806" y="10693"/>
                    <a:pt x="7812" y="10690"/>
                  </a:cubicBezTo>
                  <a:cubicBezTo>
                    <a:pt x="7836" y="10680"/>
                    <a:pt x="7847" y="10652"/>
                    <a:pt x="7837" y="10628"/>
                  </a:cubicBezTo>
                  <a:cubicBezTo>
                    <a:pt x="7829" y="10611"/>
                    <a:pt x="7811" y="10600"/>
                    <a:pt x="7793" y="10600"/>
                  </a:cubicBezTo>
                  <a:moveTo>
                    <a:pt x="3035" y="10442"/>
                  </a:moveTo>
                  <a:cubicBezTo>
                    <a:pt x="3018" y="10442"/>
                    <a:pt x="3001" y="10452"/>
                    <a:pt x="2993" y="10468"/>
                  </a:cubicBezTo>
                  <a:cubicBezTo>
                    <a:pt x="2981" y="10491"/>
                    <a:pt x="2990" y="10519"/>
                    <a:pt x="3013" y="10532"/>
                  </a:cubicBezTo>
                  <a:cubicBezTo>
                    <a:pt x="3020" y="10535"/>
                    <a:pt x="3028" y="10537"/>
                    <a:pt x="3035" y="10537"/>
                  </a:cubicBezTo>
                  <a:cubicBezTo>
                    <a:pt x="3052" y="10537"/>
                    <a:pt x="3068" y="10528"/>
                    <a:pt x="3077" y="10511"/>
                  </a:cubicBezTo>
                  <a:cubicBezTo>
                    <a:pt x="3089" y="10488"/>
                    <a:pt x="3080" y="10460"/>
                    <a:pt x="3056" y="10448"/>
                  </a:cubicBezTo>
                  <a:cubicBezTo>
                    <a:pt x="3050" y="10444"/>
                    <a:pt x="3042" y="10442"/>
                    <a:pt x="3035" y="10442"/>
                  </a:cubicBezTo>
                  <a:moveTo>
                    <a:pt x="8133" y="10437"/>
                  </a:moveTo>
                  <a:cubicBezTo>
                    <a:pt x="8126" y="10437"/>
                    <a:pt x="8118" y="10438"/>
                    <a:pt x="8111" y="10442"/>
                  </a:cubicBezTo>
                  <a:cubicBezTo>
                    <a:pt x="8088" y="10454"/>
                    <a:pt x="8079" y="10483"/>
                    <a:pt x="8091" y="10506"/>
                  </a:cubicBezTo>
                  <a:cubicBezTo>
                    <a:pt x="8100" y="10522"/>
                    <a:pt x="8116" y="10531"/>
                    <a:pt x="8133" y="10531"/>
                  </a:cubicBezTo>
                  <a:cubicBezTo>
                    <a:pt x="8141" y="10531"/>
                    <a:pt x="8148" y="10529"/>
                    <a:pt x="8155" y="10526"/>
                  </a:cubicBezTo>
                  <a:cubicBezTo>
                    <a:pt x="8178" y="10514"/>
                    <a:pt x="8187" y="10485"/>
                    <a:pt x="8175" y="10462"/>
                  </a:cubicBezTo>
                  <a:cubicBezTo>
                    <a:pt x="8167" y="10446"/>
                    <a:pt x="8150" y="10437"/>
                    <a:pt x="8133" y="10437"/>
                  </a:cubicBezTo>
                  <a:moveTo>
                    <a:pt x="2706" y="10257"/>
                  </a:moveTo>
                  <a:cubicBezTo>
                    <a:pt x="2690" y="10257"/>
                    <a:pt x="2674" y="10265"/>
                    <a:pt x="2665" y="10279"/>
                  </a:cubicBezTo>
                  <a:cubicBezTo>
                    <a:pt x="2652" y="10301"/>
                    <a:pt x="2659" y="10331"/>
                    <a:pt x="2681" y="10344"/>
                  </a:cubicBezTo>
                  <a:cubicBezTo>
                    <a:pt x="2689" y="10349"/>
                    <a:pt x="2697" y="10351"/>
                    <a:pt x="2706" y="10351"/>
                  </a:cubicBezTo>
                  <a:cubicBezTo>
                    <a:pt x="2722" y="10351"/>
                    <a:pt x="2737" y="10343"/>
                    <a:pt x="2746" y="10329"/>
                  </a:cubicBezTo>
                  <a:cubicBezTo>
                    <a:pt x="2760" y="10306"/>
                    <a:pt x="2753" y="10277"/>
                    <a:pt x="2730" y="10264"/>
                  </a:cubicBezTo>
                  <a:cubicBezTo>
                    <a:pt x="2723" y="10259"/>
                    <a:pt x="2714" y="10257"/>
                    <a:pt x="2706" y="10257"/>
                  </a:cubicBezTo>
                  <a:moveTo>
                    <a:pt x="8461" y="10251"/>
                  </a:moveTo>
                  <a:cubicBezTo>
                    <a:pt x="8453" y="10251"/>
                    <a:pt x="8444" y="10253"/>
                    <a:pt x="8437" y="10258"/>
                  </a:cubicBezTo>
                  <a:cubicBezTo>
                    <a:pt x="8414" y="10271"/>
                    <a:pt x="8407" y="10300"/>
                    <a:pt x="8421" y="10323"/>
                  </a:cubicBezTo>
                  <a:cubicBezTo>
                    <a:pt x="8430" y="10337"/>
                    <a:pt x="8446" y="10345"/>
                    <a:pt x="8462" y="10345"/>
                  </a:cubicBezTo>
                  <a:cubicBezTo>
                    <a:pt x="8470" y="10345"/>
                    <a:pt x="8478" y="10343"/>
                    <a:pt x="8486" y="10338"/>
                  </a:cubicBezTo>
                  <a:cubicBezTo>
                    <a:pt x="8508" y="10324"/>
                    <a:pt x="8515" y="10295"/>
                    <a:pt x="8502" y="10273"/>
                  </a:cubicBezTo>
                  <a:cubicBezTo>
                    <a:pt x="8493" y="10259"/>
                    <a:pt x="8477" y="10251"/>
                    <a:pt x="8461" y="10251"/>
                  </a:cubicBezTo>
                  <a:moveTo>
                    <a:pt x="2390" y="10049"/>
                  </a:moveTo>
                  <a:cubicBezTo>
                    <a:pt x="2375" y="10049"/>
                    <a:pt x="2361" y="10056"/>
                    <a:pt x="2352" y="10069"/>
                  </a:cubicBezTo>
                  <a:cubicBezTo>
                    <a:pt x="2337" y="10090"/>
                    <a:pt x="2342" y="10120"/>
                    <a:pt x="2363" y="10135"/>
                  </a:cubicBezTo>
                  <a:cubicBezTo>
                    <a:pt x="2371" y="10141"/>
                    <a:pt x="2381" y="10143"/>
                    <a:pt x="2390" y="10143"/>
                  </a:cubicBezTo>
                  <a:cubicBezTo>
                    <a:pt x="2405" y="10143"/>
                    <a:pt x="2420" y="10136"/>
                    <a:pt x="2429" y="10124"/>
                  </a:cubicBezTo>
                  <a:cubicBezTo>
                    <a:pt x="2444" y="10102"/>
                    <a:pt x="2439" y="10073"/>
                    <a:pt x="2418" y="10058"/>
                  </a:cubicBezTo>
                  <a:cubicBezTo>
                    <a:pt x="2409" y="10052"/>
                    <a:pt x="2400" y="10049"/>
                    <a:pt x="2390" y="10049"/>
                  </a:cubicBezTo>
                  <a:moveTo>
                    <a:pt x="8776" y="10043"/>
                  </a:moveTo>
                  <a:cubicBezTo>
                    <a:pt x="8767" y="10043"/>
                    <a:pt x="8757" y="10045"/>
                    <a:pt x="8749" y="10051"/>
                  </a:cubicBezTo>
                  <a:cubicBezTo>
                    <a:pt x="8728" y="10066"/>
                    <a:pt x="8723" y="10096"/>
                    <a:pt x="8738" y="10117"/>
                  </a:cubicBezTo>
                  <a:cubicBezTo>
                    <a:pt x="8747" y="10130"/>
                    <a:pt x="8761" y="10137"/>
                    <a:pt x="8776" y="10137"/>
                  </a:cubicBezTo>
                  <a:cubicBezTo>
                    <a:pt x="8786" y="10137"/>
                    <a:pt x="8795" y="10134"/>
                    <a:pt x="8804" y="10128"/>
                  </a:cubicBezTo>
                  <a:cubicBezTo>
                    <a:pt x="8825" y="10113"/>
                    <a:pt x="8830" y="10084"/>
                    <a:pt x="8815" y="10062"/>
                  </a:cubicBezTo>
                  <a:cubicBezTo>
                    <a:pt x="8806" y="10049"/>
                    <a:pt x="8791" y="10043"/>
                    <a:pt x="8776" y="10043"/>
                  </a:cubicBezTo>
                  <a:moveTo>
                    <a:pt x="2089" y="9820"/>
                  </a:moveTo>
                  <a:cubicBezTo>
                    <a:pt x="2076" y="9820"/>
                    <a:pt x="2062" y="9826"/>
                    <a:pt x="2053" y="9838"/>
                  </a:cubicBezTo>
                  <a:cubicBezTo>
                    <a:pt x="2036" y="9858"/>
                    <a:pt x="2039" y="9888"/>
                    <a:pt x="2060" y="9904"/>
                  </a:cubicBezTo>
                  <a:cubicBezTo>
                    <a:pt x="2068" y="9911"/>
                    <a:pt x="2079" y="9915"/>
                    <a:pt x="2090" y="9915"/>
                  </a:cubicBezTo>
                  <a:cubicBezTo>
                    <a:pt x="2103" y="9915"/>
                    <a:pt x="2117" y="9909"/>
                    <a:pt x="2126" y="9897"/>
                  </a:cubicBezTo>
                  <a:cubicBezTo>
                    <a:pt x="2142" y="9877"/>
                    <a:pt x="2140" y="9848"/>
                    <a:pt x="2119" y="9831"/>
                  </a:cubicBezTo>
                  <a:cubicBezTo>
                    <a:pt x="2111" y="9824"/>
                    <a:pt x="2100" y="9820"/>
                    <a:pt x="2089" y="9820"/>
                  </a:cubicBezTo>
                  <a:moveTo>
                    <a:pt x="9076" y="9813"/>
                  </a:moveTo>
                  <a:cubicBezTo>
                    <a:pt x="9066" y="9813"/>
                    <a:pt x="9055" y="9817"/>
                    <a:pt x="9046" y="9824"/>
                  </a:cubicBezTo>
                  <a:cubicBezTo>
                    <a:pt x="9026" y="9841"/>
                    <a:pt x="9023" y="9870"/>
                    <a:pt x="9040" y="9891"/>
                  </a:cubicBezTo>
                  <a:cubicBezTo>
                    <a:pt x="9049" y="9902"/>
                    <a:pt x="9063" y="9908"/>
                    <a:pt x="9076" y="9908"/>
                  </a:cubicBezTo>
                  <a:cubicBezTo>
                    <a:pt x="9077" y="9908"/>
                    <a:pt x="9077" y="9908"/>
                    <a:pt x="9077" y="9908"/>
                  </a:cubicBezTo>
                  <a:cubicBezTo>
                    <a:pt x="9088" y="9908"/>
                    <a:pt x="9098" y="9904"/>
                    <a:pt x="9106" y="9897"/>
                  </a:cubicBezTo>
                  <a:cubicBezTo>
                    <a:pt x="9126" y="9881"/>
                    <a:pt x="9129" y="9851"/>
                    <a:pt x="9113" y="9831"/>
                  </a:cubicBezTo>
                  <a:cubicBezTo>
                    <a:pt x="9103" y="9819"/>
                    <a:pt x="9090" y="9813"/>
                    <a:pt x="9076" y="9813"/>
                  </a:cubicBezTo>
                  <a:moveTo>
                    <a:pt x="1805" y="9572"/>
                  </a:moveTo>
                  <a:cubicBezTo>
                    <a:pt x="1792" y="9572"/>
                    <a:pt x="1780" y="9577"/>
                    <a:pt x="1771" y="9587"/>
                  </a:cubicBezTo>
                  <a:cubicBezTo>
                    <a:pt x="1753" y="9606"/>
                    <a:pt x="1754" y="9636"/>
                    <a:pt x="1773" y="9654"/>
                  </a:cubicBezTo>
                  <a:cubicBezTo>
                    <a:pt x="1782" y="9662"/>
                    <a:pt x="1794" y="9667"/>
                    <a:pt x="1805" y="9667"/>
                  </a:cubicBezTo>
                  <a:cubicBezTo>
                    <a:pt x="1818" y="9667"/>
                    <a:pt x="1830" y="9662"/>
                    <a:pt x="1840" y="9652"/>
                  </a:cubicBezTo>
                  <a:cubicBezTo>
                    <a:pt x="1858" y="9633"/>
                    <a:pt x="1856" y="9603"/>
                    <a:pt x="1837" y="9585"/>
                  </a:cubicBezTo>
                  <a:cubicBezTo>
                    <a:pt x="1828" y="9576"/>
                    <a:pt x="1817" y="9572"/>
                    <a:pt x="1805" y="9572"/>
                  </a:cubicBezTo>
                  <a:moveTo>
                    <a:pt x="9360" y="9565"/>
                  </a:moveTo>
                  <a:cubicBezTo>
                    <a:pt x="9349" y="9565"/>
                    <a:pt x="9337" y="9569"/>
                    <a:pt x="9328" y="9578"/>
                  </a:cubicBezTo>
                  <a:cubicBezTo>
                    <a:pt x="9309" y="9596"/>
                    <a:pt x="9308" y="9625"/>
                    <a:pt x="9326" y="9644"/>
                  </a:cubicBezTo>
                  <a:cubicBezTo>
                    <a:pt x="9335" y="9654"/>
                    <a:pt x="9348" y="9659"/>
                    <a:pt x="9360" y="9659"/>
                  </a:cubicBezTo>
                  <a:cubicBezTo>
                    <a:pt x="9372" y="9659"/>
                    <a:pt x="9383" y="9655"/>
                    <a:pt x="9392" y="9647"/>
                  </a:cubicBezTo>
                  <a:cubicBezTo>
                    <a:pt x="9411" y="9629"/>
                    <a:pt x="9412" y="9599"/>
                    <a:pt x="9394" y="9580"/>
                  </a:cubicBezTo>
                  <a:cubicBezTo>
                    <a:pt x="9385" y="9570"/>
                    <a:pt x="9373" y="9565"/>
                    <a:pt x="9360" y="9565"/>
                  </a:cubicBezTo>
                  <a:moveTo>
                    <a:pt x="1538" y="9305"/>
                  </a:moveTo>
                  <a:cubicBezTo>
                    <a:pt x="1527" y="9305"/>
                    <a:pt x="1515" y="9309"/>
                    <a:pt x="1506" y="9318"/>
                  </a:cubicBezTo>
                  <a:cubicBezTo>
                    <a:pt x="1487" y="9335"/>
                    <a:pt x="1486" y="9365"/>
                    <a:pt x="1504" y="9385"/>
                  </a:cubicBezTo>
                  <a:cubicBezTo>
                    <a:pt x="1513" y="9395"/>
                    <a:pt x="1526" y="9400"/>
                    <a:pt x="1538" y="9400"/>
                  </a:cubicBezTo>
                  <a:cubicBezTo>
                    <a:pt x="1550" y="9400"/>
                    <a:pt x="1561" y="9395"/>
                    <a:pt x="1570" y="9387"/>
                  </a:cubicBezTo>
                  <a:cubicBezTo>
                    <a:pt x="1589" y="9369"/>
                    <a:pt x="1591" y="9339"/>
                    <a:pt x="1573" y="9320"/>
                  </a:cubicBezTo>
                  <a:cubicBezTo>
                    <a:pt x="1563" y="9310"/>
                    <a:pt x="1551" y="9305"/>
                    <a:pt x="1538" y="9305"/>
                  </a:cubicBezTo>
                  <a:moveTo>
                    <a:pt x="9627" y="9297"/>
                  </a:moveTo>
                  <a:cubicBezTo>
                    <a:pt x="9614" y="9297"/>
                    <a:pt x="9601" y="9302"/>
                    <a:pt x="9592" y="9312"/>
                  </a:cubicBezTo>
                  <a:cubicBezTo>
                    <a:pt x="9574" y="9331"/>
                    <a:pt x="9575" y="9361"/>
                    <a:pt x="9594" y="9379"/>
                  </a:cubicBezTo>
                  <a:cubicBezTo>
                    <a:pt x="9604" y="9388"/>
                    <a:pt x="9615" y="9392"/>
                    <a:pt x="9627" y="9392"/>
                  </a:cubicBezTo>
                  <a:cubicBezTo>
                    <a:pt x="9639" y="9392"/>
                    <a:pt x="9652" y="9387"/>
                    <a:pt x="9661" y="9377"/>
                  </a:cubicBezTo>
                  <a:cubicBezTo>
                    <a:pt x="9679" y="9358"/>
                    <a:pt x="9678" y="9328"/>
                    <a:pt x="9659" y="9310"/>
                  </a:cubicBezTo>
                  <a:cubicBezTo>
                    <a:pt x="9650" y="9302"/>
                    <a:pt x="9638" y="9297"/>
                    <a:pt x="9627" y="9297"/>
                  </a:cubicBezTo>
                  <a:moveTo>
                    <a:pt x="1290" y="9021"/>
                  </a:moveTo>
                  <a:cubicBezTo>
                    <a:pt x="1279" y="9021"/>
                    <a:pt x="1269" y="9024"/>
                    <a:pt x="1260" y="9031"/>
                  </a:cubicBezTo>
                  <a:cubicBezTo>
                    <a:pt x="1240" y="9048"/>
                    <a:pt x="1237" y="9078"/>
                    <a:pt x="1253" y="9098"/>
                  </a:cubicBezTo>
                  <a:cubicBezTo>
                    <a:pt x="1253" y="9098"/>
                    <a:pt x="1253" y="9098"/>
                    <a:pt x="1253" y="9098"/>
                  </a:cubicBezTo>
                  <a:cubicBezTo>
                    <a:pt x="1262" y="9109"/>
                    <a:pt x="1276" y="9115"/>
                    <a:pt x="1290" y="9115"/>
                  </a:cubicBezTo>
                  <a:cubicBezTo>
                    <a:pt x="1300" y="9115"/>
                    <a:pt x="1311" y="9112"/>
                    <a:pt x="1320" y="9105"/>
                  </a:cubicBezTo>
                  <a:cubicBezTo>
                    <a:pt x="1340" y="9088"/>
                    <a:pt x="1343" y="9058"/>
                    <a:pt x="1326" y="9038"/>
                  </a:cubicBezTo>
                  <a:cubicBezTo>
                    <a:pt x="1317" y="9027"/>
                    <a:pt x="1303" y="9021"/>
                    <a:pt x="1290" y="9021"/>
                  </a:cubicBezTo>
                  <a:moveTo>
                    <a:pt x="9875" y="9012"/>
                  </a:moveTo>
                  <a:cubicBezTo>
                    <a:pt x="9861" y="9012"/>
                    <a:pt x="9847" y="9018"/>
                    <a:pt x="9838" y="9030"/>
                  </a:cubicBezTo>
                  <a:cubicBezTo>
                    <a:pt x="9821" y="9050"/>
                    <a:pt x="9824" y="9080"/>
                    <a:pt x="9845" y="9096"/>
                  </a:cubicBezTo>
                  <a:cubicBezTo>
                    <a:pt x="9854" y="9103"/>
                    <a:pt x="9864" y="9107"/>
                    <a:pt x="9874" y="9107"/>
                  </a:cubicBezTo>
                  <a:cubicBezTo>
                    <a:pt x="9888" y="9107"/>
                    <a:pt x="9902" y="9101"/>
                    <a:pt x="9911" y="9089"/>
                  </a:cubicBezTo>
                  <a:cubicBezTo>
                    <a:pt x="9928" y="9069"/>
                    <a:pt x="9924" y="9039"/>
                    <a:pt x="9904" y="9023"/>
                  </a:cubicBezTo>
                  <a:cubicBezTo>
                    <a:pt x="9896" y="9016"/>
                    <a:pt x="9885" y="9012"/>
                    <a:pt x="9875" y="9012"/>
                  </a:cubicBezTo>
                  <a:moveTo>
                    <a:pt x="1061" y="8720"/>
                  </a:moveTo>
                  <a:cubicBezTo>
                    <a:pt x="1052" y="8720"/>
                    <a:pt x="1042" y="8723"/>
                    <a:pt x="1034" y="8729"/>
                  </a:cubicBezTo>
                  <a:cubicBezTo>
                    <a:pt x="1013" y="8744"/>
                    <a:pt x="1008" y="8773"/>
                    <a:pt x="1023" y="8795"/>
                  </a:cubicBezTo>
                  <a:cubicBezTo>
                    <a:pt x="1032" y="8808"/>
                    <a:pt x="1047" y="8815"/>
                    <a:pt x="1062" y="8815"/>
                  </a:cubicBezTo>
                  <a:cubicBezTo>
                    <a:pt x="1071" y="8815"/>
                    <a:pt x="1080" y="8812"/>
                    <a:pt x="1089" y="8806"/>
                  </a:cubicBezTo>
                  <a:cubicBezTo>
                    <a:pt x="1110" y="8791"/>
                    <a:pt x="1115" y="8761"/>
                    <a:pt x="1100" y="8740"/>
                  </a:cubicBezTo>
                  <a:cubicBezTo>
                    <a:pt x="1091" y="8727"/>
                    <a:pt x="1076" y="8720"/>
                    <a:pt x="1061" y="8720"/>
                  </a:cubicBezTo>
                  <a:moveTo>
                    <a:pt x="10102" y="8711"/>
                  </a:moveTo>
                  <a:cubicBezTo>
                    <a:pt x="10088" y="8711"/>
                    <a:pt x="10073" y="8718"/>
                    <a:pt x="10064" y="8731"/>
                  </a:cubicBezTo>
                  <a:cubicBezTo>
                    <a:pt x="10049" y="8753"/>
                    <a:pt x="10054" y="8782"/>
                    <a:pt x="10075" y="8797"/>
                  </a:cubicBezTo>
                  <a:cubicBezTo>
                    <a:pt x="10083" y="8803"/>
                    <a:pt x="10093" y="8806"/>
                    <a:pt x="10102" y="8806"/>
                  </a:cubicBezTo>
                  <a:cubicBezTo>
                    <a:pt x="10117" y="8806"/>
                    <a:pt x="10132" y="8799"/>
                    <a:pt x="10141" y="8786"/>
                  </a:cubicBezTo>
                  <a:cubicBezTo>
                    <a:pt x="10156" y="8764"/>
                    <a:pt x="10151" y="8735"/>
                    <a:pt x="10130" y="8720"/>
                  </a:cubicBezTo>
                  <a:cubicBezTo>
                    <a:pt x="10121" y="8714"/>
                    <a:pt x="10112" y="8711"/>
                    <a:pt x="10102" y="8711"/>
                  </a:cubicBezTo>
                  <a:moveTo>
                    <a:pt x="854" y="8405"/>
                  </a:moveTo>
                  <a:cubicBezTo>
                    <a:pt x="845" y="8405"/>
                    <a:pt x="837" y="8407"/>
                    <a:pt x="829" y="8412"/>
                  </a:cubicBezTo>
                  <a:cubicBezTo>
                    <a:pt x="807" y="8426"/>
                    <a:pt x="800" y="8455"/>
                    <a:pt x="814" y="8477"/>
                  </a:cubicBezTo>
                  <a:cubicBezTo>
                    <a:pt x="823" y="8492"/>
                    <a:pt x="838" y="8500"/>
                    <a:pt x="854" y="8500"/>
                  </a:cubicBezTo>
                  <a:cubicBezTo>
                    <a:pt x="862" y="8500"/>
                    <a:pt x="871" y="8497"/>
                    <a:pt x="879" y="8493"/>
                  </a:cubicBezTo>
                  <a:cubicBezTo>
                    <a:pt x="901" y="8479"/>
                    <a:pt x="908" y="8450"/>
                    <a:pt x="894" y="8428"/>
                  </a:cubicBezTo>
                  <a:cubicBezTo>
                    <a:pt x="885" y="8413"/>
                    <a:pt x="870" y="8405"/>
                    <a:pt x="854" y="8405"/>
                  </a:cubicBezTo>
                  <a:moveTo>
                    <a:pt x="10309" y="8395"/>
                  </a:moveTo>
                  <a:cubicBezTo>
                    <a:pt x="10293" y="8395"/>
                    <a:pt x="10278" y="8403"/>
                    <a:pt x="10269" y="8418"/>
                  </a:cubicBezTo>
                  <a:cubicBezTo>
                    <a:pt x="10256" y="8440"/>
                    <a:pt x="10263" y="8469"/>
                    <a:pt x="10285" y="8483"/>
                  </a:cubicBezTo>
                  <a:cubicBezTo>
                    <a:pt x="10292" y="8488"/>
                    <a:pt x="10301" y="8490"/>
                    <a:pt x="10309" y="8490"/>
                  </a:cubicBezTo>
                  <a:cubicBezTo>
                    <a:pt x="10325" y="8490"/>
                    <a:pt x="10341" y="8482"/>
                    <a:pt x="10350" y="8467"/>
                  </a:cubicBezTo>
                  <a:cubicBezTo>
                    <a:pt x="10363" y="8445"/>
                    <a:pt x="10356" y="8416"/>
                    <a:pt x="10334" y="8402"/>
                  </a:cubicBezTo>
                  <a:cubicBezTo>
                    <a:pt x="10326" y="8398"/>
                    <a:pt x="10318" y="8395"/>
                    <a:pt x="10309" y="8395"/>
                  </a:cubicBezTo>
                  <a:moveTo>
                    <a:pt x="668" y="8077"/>
                  </a:moveTo>
                  <a:cubicBezTo>
                    <a:pt x="661" y="8077"/>
                    <a:pt x="654" y="8078"/>
                    <a:pt x="647" y="8082"/>
                  </a:cubicBezTo>
                  <a:cubicBezTo>
                    <a:pt x="624" y="8094"/>
                    <a:pt x="614" y="8123"/>
                    <a:pt x="626" y="8146"/>
                  </a:cubicBezTo>
                  <a:cubicBezTo>
                    <a:pt x="635" y="8162"/>
                    <a:pt x="651" y="8171"/>
                    <a:pt x="669" y="8171"/>
                  </a:cubicBezTo>
                  <a:cubicBezTo>
                    <a:pt x="676" y="8171"/>
                    <a:pt x="683" y="8170"/>
                    <a:pt x="690" y="8166"/>
                  </a:cubicBezTo>
                  <a:cubicBezTo>
                    <a:pt x="713" y="8154"/>
                    <a:pt x="722" y="8125"/>
                    <a:pt x="710" y="8102"/>
                  </a:cubicBezTo>
                  <a:cubicBezTo>
                    <a:pt x="702" y="8086"/>
                    <a:pt x="685" y="8077"/>
                    <a:pt x="668" y="8077"/>
                  </a:cubicBezTo>
                  <a:moveTo>
                    <a:pt x="10494" y="8066"/>
                  </a:moveTo>
                  <a:cubicBezTo>
                    <a:pt x="10477" y="8066"/>
                    <a:pt x="10461" y="8075"/>
                    <a:pt x="10452" y="8091"/>
                  </a:cubicBezTo>
                  <a:cubicBezTo>
                    <a:pt x="10440" y="8114"/>
                    <a:pt x="10450" y="8143"/>
                    <a:pt x="10473" y="8155"/>
                  </a:cubicBezTo>
                  <a:cubicBezTo>
                    <a:pt x="10480" y="8159"/>
                    <a:pt x="10487" y="8160"/>
                    <a:pt x="10494" y="8160"/>
                  </a:cubicBezTo>
                  <a:cubicBezTo>
                    <a:pt x="10512" y="8160"/>
                    <a:pt x="10528" y="8151"/>
                    <a:pt x="10536" y="8135"/>
                  </a:cubicBezTo>
                  <a:cubicBezTo>
                    <a:pt x="10548" y="8112"/>
                    <a:pt x="10539" y="8083"/>
                    <a:pt x="10516" y="8071"/>
                  </a:cubicBezTo>
                  <a:cubicBezTo>
                    <a:pt x="10509" y="8068"/>
                    <a:pt x="10502" y="8066"/>
                    <a:pt x="10494" y="8066"/>
                  </a:cubicBezTo>
                  <a:moveTo>
                    <a:pt x="506" y="7736"/>
                  </a:moveTo>
                  <a:cubicBezTo>
                    <a:pt x="500" y="7736"/>
                    <a:pt x="493" y="7738"/>
                    <a:pt x="487" y="7740"/>
                  </a:cubicBezTo>
                  <a:cubicBezTo>
                    <a:pt x="463" y="7751"/>
                    <a:pt x="452" y="7779"/>
                    <a:pt x="463" y="7802"/>
                  </a:cubicBezTo>
                  <a:cubicBezTo>
                    <a:pt x="470" y="7820"/>
                    <a:pt x="488" y="7831"/>
                    <a:pt x="506" y="7831"/>
                  </a:cubicBezTo>
                  <a:cubicBezTo>
                    <a:pt x="512" y="7831"/>
                    <a:pt x="519" y="7830"/>
                    <a:pt x="525" y="7827"/>
                  </a:cubicBezTo>
                  <a:cubicBezTo>
                    <a:pt x="549" y="7817"/>
                    <a:pt x="560" y="7789"/>
                    <a:pt x="549" y="7765"/>
                  </a:cubicBezTo>
                  <a:cubicBezTo>
                    <a:pt x="541" y="7747"/>
                    <a:pt x="524" y="7736"/>
                    <a:pt x="506" y="7736"/>
                  </a:cubicBezTo>
                  <a:moveTo>
                    <a:pt x="10657" y="7725"/>
                  </a:moveTo>
                  <a:cubicBezTo>
                    <a:pt x="10638" y="7725"/>
                    <a:pt x="10621" y="7735"/>
                    <a:pt x="10613" y="7753"/>
                  </a:cubicBezTo>
                  <a:cubicBezTo>
                    <a:pt x="10603" y="7777"/>
                    <a:pt x="10614" y="7805"/>
                    <a:pt x="10638" y="7815"/>
                  </a:cubicBezTo>
                  <a:cubicBezTo>
                    <a:pt x="10644" y="7818"/>
                    <a:pt x="10650" y="7819"/>
                    <a:pt x="10657" y="7819"/>
                  </a:cubicBezTo>
                  <a:cubicBezTo>
                    <a:pt x="10675" y="7819"/>
                    <a:pt x="10692" y="7808"/>
                    <a:pt x="10700" y="7790"/>
                  </a:cubicBezTo>
                  <a:cubicBezTo>
                    <a:pt x="10710" y="7767"/>
                    <a:pt x="10699" y="7739"/>
                    <a:pt x="10675" y="7728"/>
                  </a:cubicBezTo>
                  <a:cubicBezTo>
                    <a:pt x="10669" y="7726"/>
                    <a:pt x="10663" y="7725"/>
                    <a:pt x="10657" y="7725"/>
                  </a:cubicBezTo>
                  <a:moveTo>
                    <a:pt x="367" y="7386"/>
                  </a:moveTo>
                  <a:cubicBezTo>
                    <a:pt x="362" y="7386"/>
                    <a:pt x="356" y="7387"/>
                    <a:pt x="351" y="7389"/>
                  </a:cubicBezTo>
                  <a:cubicBezTo>
                    <a:pt x="327" y="7397"/>
                    <a:pt x="314" y="7424"/>
                    <a:pt x="323" y="7449"/>
                  </a:cubicBezTo>
                  <a:cubicBezTo>
                    <a:pt x="330" y="7468"/>
                    <a:pt x="348" y="7480"/>
                    <a:pt x="367" y="7480"/>
                  </a:cubicBezTo>
                  <a:cubicBezTo>
                    <a:pt x="372" y="7480"/>
                    <a:pt x="378" y="7479"/>
                    <a:pt x="383" y="7478"/>
                  </a:cubicBezTo>
                  <a:cubicBezTo>
                    <a:pt x="407" y="7469"/>
                    <a:pt x="420" y="7442"/>
                    <a:pt x="411" y="7417"/>
                  </a:cubicBezTo>
                  <a:cubicBezTo>
                    <a:pt x="405" y="7398"/>
                    <a:pt x="387" y="7386"/>
                    <a:pt x="367" y="7386"/>
                  </a:cubicBezTo>
                  <a:moveTo>
                    <a:pt x="10795" y="7373"/>
                  </a:moveTo>
                  <a:cubicBezTo>
                    <a:pt x="10775" y="7373"/>
                    <a:pt x="10757" y="7385"/>
                    <a:pt x="10751" y="7404"/>
                  </a:cubicBezTo>
                  <a:cubicBezTo>
                    <a:pt x="10742" y="7429"/>
                    <a:pt x="10755" y="7456"/>
                    <a:pt x="10779" y="7465"/>
                  </a:cubicBezTo>
                  <a:cubicBezTo>
                    <a:pt x="10784" y="7466"/>
                    <a:pt x="10790" y="7467"/>
                    <a:pt x="10795" y="7467"/>
                  </a:cubicBezTo>
                  <a:cubicBezTo>
                    <a:pt x="10814" y="7467"/>
                    <a:pt x="10833" y="7455"/>
                    <a:pt x="10839" y="7436"/>
                  </a:cubicBezTo>
                  <a:cubicBezTo>
                    <a:pt x="10848" y="7411"/>
                    <a:pt x="10835" y="7384"/>
                    <a:pt x="10811" y="7375"/>
                  </a:cubicBezTo>
                  <a:cubicBezTo>
                    <a:pt x="10805" y="7374"/>
                    <a:pt x="10800" y="7373"/>
                    <a:pt x="10795" y="7373"/>
                  </a:cubicBezTo>
                  <a:moveTo>
                    <a:pt x="252" y="7026"/>
                  </a:moveTo>
                  <a:cubicBezTo>
                    <a:pt x="248" y="7026"/>
                    <a:pt x="244" y="7027"/>
                    <a:pt x="240" y="7028"/>
                  </a:cubicBezTo>
                  <a:cubicBezTo>
                    <a:pt x="215" y="7035"/>
                    <a:pt x="200" y="7061"/>
                    <a:pt x="207" y="7086"/>
                  </a:cubicBezTo>
                  <a:cubicBezTo>
                    <a:pt x="213" y="7107"/>
                    <a:pt x="232" y="7121"/>
                    <a:pt x="252" y="7121"/>
                  </a:cubicBezTo>
                  <a:cubicBezTo>
                    <a:pt x="257" y="7121"/>
                    <a:pt x="261" y="7120"/>
                    <a:pt x="265" y="7119"/>
                  </a:cubicBezTo>
                  <a:cubicBezTo>
                    <a:pt x="290" y="7112"/>
                    <a:pt x="305" y="7086"/>
                    <a:pt x="298" y="7061"/>
                  </a:cubicBezTo>
                  <a:cubicBezTo>
                    <a:pt x="292" y="7040"/>
                    <a:pt x="273" y="7026"/>
                    <a:pt x="252" y="7026"/>
                  </a:cubicBezTo>
                  <a:moveTo>
                    <a:pt x="10908" y="7013"/>
                  </a:moveTo>
                  <a:cubicBezTo>
                    <a:pt x="10888" y="7013"/>
                    <a:pt x="10869" y="7027"/>
                    <a:pt x="10863" y="7047"/>
                  </a:cubicBezTo>
                  <a:cubicBezTo>
                    <a:pt x="10856" y="7073"/>
                    <a:pt x="10871" y="7098"/>
                    <a:pt x="10896" y="7106"/>
                  </a:cubicBezTo>
                  <a:cubicBezTo>
                    <a:pt x="10900" y="7107"/>
                    <a:pt x="10905" y="7107"/>
                    <a:pt x="10909" y="7107"/>
                  </a:cubicBezTo>
                  <a:cubicBezTo>
                    <a:pt x="10929" y="7107"/>
                    <a:pt x="10948" y="7094"/>
                    <a:pt x="10954" y="7073"/>
                  </a:cubicBezTo>
                  <a:cubicBezTo>
                    <a:pt x="10961" y="7048"/>
                    <a:pt x="10946" y="7022"/>
                    <a:pt x="10921" y="7015"/>
                  </a:cubicBezTo>
                  <a:cubicBezTo>
                    <a:pt x="10917" y="7013"/>
                    <a:pt x="10913" y="7013"/>
                    <a:pt x="10908" y="7013"/>
                  </a:cubicBezTo>
                  <a:moveTo>
                    <a:pt x="163" y="6659"/>
                  </a:moveTo>
                  <a:cubicBezTo>
                    <a:pt x="160" y="6659"/>
                    <a:pt x="156" y="6660"/>
                    <a:pt x="153" y="6660"/>
                  </a:cubicBezTo>
                  <a:cubicBezTo>
                    <a:pt x="128" y="6666"/>
                    <a:pt x="111" y="6691"/>
                    <a:pt x="117" y="6717"/>
                  </a:cubicBezTo>
                  <a:cubicBezTo>
                    <a:pt x="121" y="6739"/>
                    <a:pt x="141" y="6754"/>
                    <a:pt x="163" y="6754"/>
                  </a:cubicBezTo>
                  <a:cubicBezTo>
                    <a:pt x="166" y="6754"/>
                    <a:pt x="169" y="6754"/>
                    <a:pt x="172" y="6753"/>
                  </a:cubicBezTo>
                  <a:cubicBezTo>
                    <a:pt x="198" y="6748"/>
                    <a:pt x="214" y="6722"/>
                    <a:pt x="209" y="6697"/>
                  </a:cubicBezTo>
                  <a:cubicBezTo>
                    <a:pt x="205" y="6675"/>
                    <a:pt x="185" y="6659"/>
                    <a:pt x="163" y="6659"/>
                  </a:cubicBezTo>
                  <a:moveTo>
                    <a:pt x="10997" y="6646"/>
                  </a:moveTo>
                  <a:cubicBezTo>
                    <a:pt x="10975" y="6646"/>
                    <a:pt x="10956" y="6661"/>
                    <a:pt x="10951" y="6684"/>
                  </a:cubicBezTo>
                  <a:cubicBezTo>
                    <a:pt x="10946" y="6709"/>
                    <a:pt x="10962" y="6734"/>
                    <a:pt x="10988" y="6739"/>
                  </a:cubicBezTo>
                  <a:cubicBezTo>
                    <a:pt x="10991" y="6740"/>
                    <a:pt x="10994" y="6740"/>
                    <a:pt x="10997" y="6740"/>
                  </a:cubicBezTo>
                  <a:cubicBezTo>
                    <a:pt x="11019" y="6740"/>
                    <a:pt x="11039" y="6725"/>
                    <a:pt x="11044" y="6703"/>
                  </a:cubicBezTo>
                  <a:cubicBezTo>
                    <a:pt x="11049" y="6677"/>
                    <a:pt x="11032" y="6652"/>
                    <a:pt x="11007" y="6647"/>
                  </a:cubicBezTo>
                  <a:cubicBezTo>
                    <a:pt x="11004" y="6646"/>
                    <a:pt x="11000" y="6646"/>
                    <a:pt x="10997" y="6646"/>
                  </a:cubicBezTo>
                  <a:moveTo>
                    <a:pt x="99" y="6288"/>
                  </a:moveTo>
                  <a:cubicBezTo>
                    <a:pt x="96" y="6288"/>
                    <a:pt x="94" y="6288"/>
                    <a:pt x="92" y="6288"/>
                  </a:cubicBezTo>
                  <a:cubicBezTo>
                    <a:pt x="66" y="6291"/>
                    <a:pt x="48" y="6315"/>
                    <a:pt x="52" y="6341"/>
                  </a:cubicBezTo>
                  <a:cubicBezTo>
                    <a:pt x="55" y="6365"/>
                    <a:pt x="75" y="6382"/>
                    <a:pt x="99" y="6382"/>
                  </a:cubicBezTo>
                  <a:cubicBezTo>
                    <a:pt x="101" y="6382"/>
                    <a:pt x="103" y="6382"/>
                    <a:pt x="105" y="6381"/>
                  </a:cubicBezTo>
                  <a:cubicBezTo>
                    <a:pt x="131" y="6378"/>
                    <a:pt x="149" y="6354"/>
                    <a:pt x="146" y="6328"/>
                  </a:cubicBezTo>
                  <a:cubicBezTo>
                    <a:pt x="142" y="6305"/>
                    <a:pt x="122" y="6288"/>
                    <a:pt x="99" y="6288"/>
                  </a:cubicBezTo>
                  <a:moveTo>
                    <a:pt x="11060" y="6274"/>
                  </a:moveTo>
                  <a:cubicBezTo>
                    <a:pt x="11037" y="6274"/>
                    <a:pt x="11017" y="6291"/>
                    <a:pt x="11014" y="6315"/>
                  </a:cubicBezTo>
                  <a:cubicBezTo>
                    <a:pt x="11010" y="6341"/>
                    <a:pt x="11028" y="6364"/>
                    <a:pt x="11054" y="6368"/>
                  </a:cubicBezTo>
                  <a:cubicBezTo>
                    <a:pt x="11056" y="6368"/>
                    <a:pt x="11059" y="6368"/>
                    <a:pt x="11061" y="6368"/>
                  </a:cubicBezTo>
                  <a:cubicBezTo>
                    <a:pt x="11084" y="6368"/>
                    <a:pt x="11104" y="6351"/>
                    <a:pt x="11107" y="6327"/>
                  </a:cubicBezTo>
                  <a:cubicBezTo>
                    <a:pt x="11111" y="6302"/>
                    <a:pt x="11093" y="6278"/>
                    <a:pt x="11067" y="6274"/>
                  </a:cubicBezTo>
                  <a:cubicBezTo>
                    <a:pt x="11065" y="6274"/>
                    <a:pt x="11062" y="6274"/>
                    <a:pt x="11060" y="6274"/>
                  </a:cubicBezTo>
                  <a:moveTo>
                    <a:pt x="60" y="5912"/>
                  </a:moveTo>
                  <a:cubicBezTo>
                    <a:pt x="59" y="5912"/>
                    <a:pt x="58" y="5912"/>
                    <a:pt x="57" y="5912"/>
                  </a:cubicBezTo>
                  <a:cubicBezTo>
                    <a:pt x="31" y="5914"/>
                    <a:pt x="11" y="5936"/>
                    <a:pt x="13" y="5962"/>
                  </a:cubicBezTo>
                  <a:cubicBezTo>
                    <a:pt x="15" y="5987"/>
                    <a:pt x="35" y="6006"/>
                    <a:pt x="60" y="6006"/>
                  </a:cubicBezTo>
                  <a:cubicBezTo>
                    <a:pt x="61" y="6006"/>
                    <a:pt x="62" y="6006"/>
                    <a:pt x="63" y="6006"/>
                  </a:cubicBezTo>
                  <a:cubicBezTo>
                    <a:pt x="89" y="6005"/>
                    <a:pt x="109" y="5982"/>
                    <a:pt x="107" y="5956"/>
                  </a:cubicBezTo>
                  <a:cubicBezTo>
                    <a:pt x="106" y="5931"/>
                    <a:pt x="85" y="5912"/>
                    <a:pt x="60" y="5912"/>
                  </a:cubicBezTo>
                  <a:moveTo>
                    <a:pt x="11098" y="5898"/>
                  </a:moveTo>
                  <a:cubicBezTo>
                    <a:pt x="11074" y="5898"/>
                    <a:pt x="11052" y="5917"/>
                    <a:pt x="11051" y="5942"/>
                  </a:cubicBezTo>
                  <a:cubicBezTo>
                    <a:pt x="11049" y="5968"/>
                    <a:pt x="11069" y="5991"/>
                    <a:pt x="11095" y="5993"/>
                  </a:cubicBezTo>
                  <a:cubicBezTo>
                    <a:pt x="11096" y="5993"/>
                    <a:pt x="11097" y="5993"/>
                    <a:pt x="11098" y="5993"/>
                  </a:cubicBezTo>
                  <a:cubicBezTo>
                    <a:pt x="11123" y="5993"/>
                    <a:pt x="11143" y="5973"/>
                    <a:pt x="11145" y="5949"/>
                  </a:cubicBezTo>
                  <a:cubicBezTo>
                    <a:pt x="11147" y="5922"/>
                    <a:pt x="11127" y="5900"/>
                    <a:pt x="11101" y="5898"/>
                  </a:cubicBezTo>
                  <a:cubicBezTo>
                    <a:pt x="11100" y="5898"/>
                    <a:pt x="11099" y="5898"/>
                    <a:pt x="11098" y="5898"/>
                  </a:cubicBezTo>
                  <a:moveTo>
                    <a:pt x="47" y="5535"/>
                  </a:moveTo>
                  <a:cubicBezTo>
                    <a:pt x="21" y="5535"/>
                    <a:pt x="0" y="5556"/>
                    <a:pt x="0" y="5582"/>
                  </a:cubicBezTo>
                  <a:cubicBezTo>
                    <a:pt x="0" y="5608"/>
                    <a:pt x="21" y="5629"/>
                    <a:pt x="47" y="5629"/>
                  </a:cubicBezTo>
                  <a:cubicBezTo>
                    <a:pt x="73" y="5629"/>
                    <a:pt x="95" y="5608"/>
                    <a:pt x="95" y="5582"/>
                  </a:cubicBezTo>
                  <a:cubicBezTo>
                    <a:pt x="94" y="5556"/>
                    <a:pt x="73" y="5535"/>
                    <a:pt x="47" y="5535"/>
                  </a:cubicBezTo>
                  <a:moveTo>
                    <a:pt x="11111" y="5521"/>
                  </a:moveTo>
                  <a:cubicBezTo>
                    <a:pt x="11111" y="5521"/>
                    <a:pt x="11110" y="5521"/>
                    <a:pt x="11110" y="5521"/>
                  </a:cubicBezTo>
                  <a:cubicBezTo>
                    <a:pt x="11084" y="5521"/>
                    <a:pt x="11063" y="5542"/>
                    <a:pt x="11063" y="5568"/>
                  </a:cubicBezTo>
                  <a:cubicBezTo>
                    <a:pt x="11063" y="5594"/>
                    <a:pt x="11084" y="5615"/>
                    <a:pt x="11110" y="5615"/>
                  </a:cubicBezTo>
                  <a:cubicBezTo>
                    <a:pt x="11136" y="5615"/>
                    <a:pt x="11157" y="5594"/>
                    <a:pt x="11157" y="5568"/>
                  </a:cubicBezTo>
                  <a:cubicBezTo>
                    <a:pt x="11157" y="5542"/>
                    <a:pt x="11137" y="5521"/>
                    <a:pt x="11111" y="5521"/>
                  </a:cubicBezTo>
                  <a:moveTo>
                    <a:pt x="59" y="5158"/>
                  </a:moveTo>
                  <a:cubicBezTo>
                    <a:pt x="35" y="5158"/>
                    <a:pt x="14" y="5177"/>
                    <a:pt x="12" y="5201"/>
                  </a:cubicBezTo>
                  <a:cubicBezTo>
                    <a:pt x="11" y="5228"/>
                    <a:pt x="30" y="5250"/>
                    <a:pt x="57" y="5252"/>
                  </a:cubicBezTo>
                  <a:cubicBezTo>
                    <a:pt x="57" y="5252"/>
                    <a:pt x="59" y="5252"/>
                    <a:pt x="60" y="5252"/>
                  </a:cubicBezTo>
                  <a:cubicBezTo>
                    <a:pt x="84" y="5252"/>
                    <a:pt x="105" y="5233"/>
                    <a:pt x="107" y="5208"/>
                  </a:cubicBezTo>
                  <a:cubicBezTo>
                    <a:pt x="108" y="5182"/>
                    <a:pt x="89" y="5159"/>
                    <a:pt x="63" y="5158"/>
                  </a:cubicBezTo>
                  <a:cubicBezTo>
                    <a:pt x="62" y="5158"/>
                    <a:pt x="61" y="5158"/>
                    <a:pt x="59" y="5158"/>
                  </a:cubicBezTo>
                  <a:moveTo>
                    <a:pt x="11097" y="5144"/>
                  </a:moveTo>
                  <a:cubicBezTo>
                    <a:pt x="11096" y="5144"/>
                    <a:pt x="11095" y="5144"/>
                    <a:pt x="11093" y="5144"/>
                  </a:cubicBezTo>
                  <a:cubicBezTo>
                    <a:pt x="11067" y="5145"/>
                    <a:pt x="11048" y="5168"/>
                    <a:pt x="11049" y="5194"/>
                  </a:cubicBezTo>
                  <a:cubicBezTo>
                    <a:pt x="11050" y="5194"/>
                    <a:pt x="11050" y="5194"/>
                    <a:pt x="11050" y="5194"/>
                  </a:cubicBezTo>
                  <a:cubicBezTo>
                    <a:pt x="11051" y="5219"/>
                    <a:pt x="11072" y="5238"/>
                    <a:pt x="11097" y="5238"/>
                  </a:cubicBezTo>
                  <a:cubicBezTo>
                    <a:pt x="11098" y="5238"/>
                    <a:pt x="11099" y="5238"/>
                    <a:pt x="11100" y="5238"/>
                  </a:cubicBezTo>
                  <a:cubicBezTo>
                    <a:pt x="11126" y="5236"/>
                    <a:pt x="11146" y="5213"/>
                    <a:pt x="11144" y="5188"/>
                  </a:cubicBezTo>
                  <a:cubicBezTo>
                    <a:pt x="11142" y="5163"/>
                    <a:pt x="11122" y="5144"/>
                    <a:pt x="11097" y="5144"/>
                  </a:cubicBezTo>
                  <a:moveTo>
                    <a:pt x="98" y="4782"/>
                  </a:moveTo>
                  <a:cubicBezTo>
                    <a:pt x="74" y="4782"/>
                    <a:pt x="54" y="4799"/>
                    <a:pt x="51" y="4823"/>
                  </a:cubicBezTo>
                  <a:cubicBezTo>
                    <a:pt x="47" y="4849"/>
                    <a:pt x="66" y="4872"/>
                    <a:pt x="91" y="4876"/>
                  </a:cubicBezTo>
                  <a:cubicBezTo>
                    <a:pt x="94" y="4876"/>
                    <a:pt x="96" y="4876"/>
                    <a:pt x="98" y="4876"/>
                  </a:cubicBezTo>
                  <a:cubicBezTo>
                    <a:pt x="121" y="4876"/>
                    <a:pt x="141" y="4859"/>
                    <a:pt x="144" y="4836"/>
                  </a:cubicBezTo>
                  <a:cubicBezTo>
                    <a:pt x="148" y="4810"/>
                    <a:pt x="130" y="4786"/>
                    <a:pt x="104" y="4782"/>
                  </a:cubicBezTo>
                  <a:cubicBezTo>
                    <a:pt x="102" y="4782"/>
                    <a:pt x="100" y="4782"/>
                    <a:pt x="98" y="4782"/>
                  </a:cubicBezTo>
                  <a:moveTo>
                    <a:pt x="11058" y="4768"/>
                  </a:moveTo>
                  <a:cubicBezTo>
                    <a:pt x="11056" y="4768"/>
                    <a:pt x="11053" y="4768"/>
                    <a:pt x="11051" y="4769"/>
                  </a:cubicBezTo>
                  <a:cubicBezTo>
                    <a:pt x="11025" y="4772"/>
                    <a:pt x="11007" y="4796"/>
                    <a:pt x="11011" y="4822"/>
                  </a:cubicBezTo>
                  <a:cubicBezTo>
                    <a:pt x="11014" y="4846"/>
                    <a:pt x="11035" y="4863"/>
                    <a:pt x="11058" y="4863"/>
                  </a:cubicBezTo>
                  <a:cubicBezTo>
                    <a:pt x="11060" y="4863"/>
                    <a:pt x="11062" y="4862"/>
                    <a:pt x="11064" y="4862"/>
                  </a:cubicBezTo>
                  <a:cubicBezTo>
                    <a:pt x="11090" y="4859"/>
                    <a:pt x="11108" y="4835"/>
                    <a:pt x="11104" y="4809"/>
                  </a:cubicBezTo>
                  <a:cubicBezTo>
                    <a:pt x="11101" y="4785"/>
                    <a:pt x="11081" y="4768"/>
                    <a:pt x="11058" y="4768"/>
                  </a:cubicBezTo>
                  <a:moveTo>
                    <a:pt x="161" y="4410"/>
                  </a:moveTo>
                  <a:cubicBezTo>
                    <a:pt x="139" y="4410"/>
                    <a:pt x="120" y="4425"/>
                    <a:pt x="115" y="4448"/>
                  </a:cubicBezTo>
                  <a:cubicBezTo>
                    <a:pt x="110" y="4473"/>
                    <a:pt x="126" y="4498"/>
                    <a:pt x="152" y="4503"/>
                  </a:cubicBezTo>
                  <a:cubicBezTo>
                    <a:pt x="155" y="4504"/>
                    <a:pt x="158" y="4504"/>
                    <a:pt x="161" y="4504"/>
                  </a:cubicBezTo>
                  <a:cubicBezTo>
                    <a:pt x="183" y="4504"/>
                    <a:pt x="203" y="4489"/>
                    <a:pt x="208" y="4467"/>
                  </a:cubicBezTo>
                  <a:cubicBezTo>
                    <a:pt x="213" y="4441"/>
                    <a:pt x="197" y="4416"/>
                    <a:pt x="171" y="4411"/>
                  </a:cubicBezTo>
                  <a:cubicBezTo>
                    <a:pt x="168" y="4410"/>
                    <a:pt x="164" y="4410"/>
                    <a:pt x="161" y="4410"/>
                  </a:cubicBezTo>
                  <a:moveTo>
                    <a:pt x="10993" y="4396"/>
                  </a:moveTo>
                  <a:cubicBezTo>
                    <a:pt x="10990" y="4396"/>
                    <a:pt x="10987" y="4397"/>
                    <a:pt x="10983" y="4397"/>
                  </a:cubicBezTo>
                  <a:cubicBezTo>
                    <a:pt x="10958" y="4403"/>
                    <a:pt x="10941" y="4428"/>
                    <a:pt x="10947" y="4453"/>
                  </a:cubicBezTo>
                  <a:cubicBezTo>
                    <a:pt x="10951" y="4475"/>
                    <a:pt x="10971" y="4491"/>
                    <a:pt x="10993" y="4491"/>
                  </a:cubicBezTo>
                  <a:cubicBezTo>
                    <a:pt x="10996" y="4491"/>
                    <a:pt x="10999" y="4490"/>
                    <a:pt x="11003" y="4490"/>
                  </a:cubicBezTo>
                  <a:cubicBezTo>
                    <a:pt x="11028" y="4484"/>
                    <a:pt x="11045" y="4459"/>
                    <a:pt x="11039" y="4434"/>
                  </a:cubicBezTo>
                  <a:cubicBezTo>
                    <a:pt x="11035" y="4412"/>
                    <a:pt x="11015" y="4396"/>
                    <a:pt x="10993" y="4396"/>
                  </a:cubicBezTo>
                  <a:moveTo>
                    <a:pt x="250" y="4043"/>
                  </a:moveTo>
                  <a:cubicBezTo>
                    <a:pt x="230" y="4043"/>
                    <a:pt x="211" y="4057"/>
                    <a:pt x="205" y="4077"/>
                  </a:cubicBezTo>
                  <a:cubicBezTo>
                    <a:pt x="205" y="4078"/>
                    <a:pt x="205" y="4078"/>
                    <a:pt x="205" y="4078"/>
                  </a:cubicBezTo>
                  <a:cubicBezTo>
                    <a:pt x="198" y="4103"/>
                    <a:pt x="213" y="4129"/>
                    <a:pt x="238" y="4136"/>
                  </a:cubicBezTo>
                  <a:cubicBezTo>
                    <a:pt x="242" y="4137"/>
                    <a:pt x="246" y="4138"/>
                    <a:pt x="250" y="4138"/>
                  </a:cubicBezTo>
                  <a:cubicBezTo>
                    <a:pt x="271" y="4138"/>
                    <a:pt x="290" y="4124"/>
                    <a:pt x="296" y="4103"/>
                  </a:cubicBezTo>
                  <a:cubicBezTo>
                    <a:pt x="303" y="4078"/>
                    <a:pt x="288" y="4052"/>
                    <a:pt x="263" y="4045"/>
                  </a:cubicBezTo>
                  <a:cubicBezTo>
                    <a:pt x="259" y="4044"/>
                    <a:pt x="255" y="4043"/>
                    <a:pt x="250" y="4043"/>
                  </a:cubicBezTo>
                  <a:moveTo>
                    <a:pt x="10903" y="4030"/>
                  </a:moveTo>
                  <a:cubicBezTo>
                    <a:pt x="10899" y="4030"/>
                    <a:pt x="10894" y="4030"/>
                    <a:pt x="10890" y="4031"/>
                  </a:cubicBezTo>
                  <a:cubicBezTo>
                    <a:pt x="10865" y="4039"/>
                    <a:pt x="10851" y="4064"/>
                    <a:pt x="10858" y="4090"/>
                  </a:cubicBezTo>
                  <a:cubicBezTo>
                    <a:pt x="10864" y="4110"/>
                    <a:pt x="10882" y="4124"/>
                    <a:pt x="10903" y="4124"/>
                  </a:cubicBezTo>
                  <a:cubicBezTo>
                    <a:pt x="10907" y="4124"/>
                    <a:pt x="10912" y="4124"/>
                    <a:pt x="10916" y="4122"/>
                  </a:cubicBezTo>
                  <a:cubicBezTo>
                    <a:pt x="10941" y="4115"/>
                    <a:pt x="10956" y="4089"/>
                    <a:pt x="10949" y="4064"/>
                  </a:cubicBezTo>
                  <a:cubicBezTo>
                    <a:pt x="10943" y="4043"/>
                    <a:pt x="10924" y="4030"/>
                    <a:pt x="10903" y="4030"/>
                  </a:cubicBezTo>
                  <a:moveTo>
                    <a:pt x="365" y="3683"/>
                  </a:moveTo>
                  <a:cubicBezTo>
                    <a:pt x="345" y="3683"/>
                    <a:pt x="327" y="3695"/>
                    <a:pt x="320" y="3715"/>
                  </a:cubicBezTo>
                  <a:cubicBezTo>
                    <a:pt x="311" y="3739"/>
                    <a:pt x="324" y="3766"/>
                    <a:pt x="349" y="3775"/>
                  </a:cubicBezTo>
                  <a:cubicBezTo>
                    <a:pt x="354" y="3777"/>
                    <a:pt x="359" y="3778"/>
                    <a:pt x="365" y="3778"/>
                  </a:cubicBezTo>
                  <a:cubicBezTo>
                    <a:pt x="384" y="3778"/>
                    <a:pt x="402" y="3766"/>
                    <a:pt x="409" y="3746"/>
                  </a:cubicBezTo>
                  <a:cubicBezTo>
                    <a:pt x="418" y="3722"/>
                    <a:pt x="405" y="3695"/>
                    <a:pt x="381" y="3686"/>
                  </a:cubicBezTo>
                  <a:cubicBezTo>
                    <a:pt x="375" y="3684"/>
                    <a:pt x="370" y="3683"/>
                    <a:pt x="365" y="3683"/>
                  </a:cubicBezTo>
                  <a:moveTo>
                    <a:pt x="10788" y="3670"/>
                  </a:moveTo>
                  <a:cubicBezTo>
                    <a:pt x="10783" y="3670"/>
                    <a:pt x="10777" y="3671"/>
                    <a:pt x="10772" y="3673"/>
                  </a:cubicBezTo>
                  <a:cubicBezTo>
                    <a:pt x="10747" y="3682"/>
                    <a:pt x="10735" y="3709"/>
                    <a:pt x="10744" y="3733"/>
                  </a:cubicBezTo>
                  <a:cubicBezTo>
                    <a:pt x="10751" y="3752"/>
                    <a:pt x="10769" y="3764"/>
                    <a:pt x="10788" y="3764"/>
                  </a:cubicBezTo>
                  <a:cubicBezTo>
                    <a:pt x="10793" y="3764"/>
                    <a:pt x="10799" y="3764"/>
                    <a:pt x="10804" y="3762"/>
                  </a:cubicBezTo>
                  <a:cubicBezTo>
                    <a:pt x="10829" y="3753"/>
                    <a:pt x="10841" y="3726"/>
                    <a:pt x="10832" y="3701"/>
                  </a:cubicBezTo>
                  <a:cubicBezTo>
                    <a:pt x="10826" y="3682"/>
                    <a:pt x="10807" y="3670"/>
                    <a:pt x="10788" y="3670"/>
                  </a:cubicBezTo>
                  <a:moveTo>
                    <a:pt x="503" y="3332"/>
                  </a:moveTo>
                  <a:cubicBezTo>
                    <a:pt x="485" y="3332"/>
                    <a:pt x="468" y="3342"/>
                    <a:pt x="460" y="3360"/>
                  </a:cubicBezTo>
                  <a:cubicBezTo>
                    <a:pt x="450" y="3384"/>
                    <a:pt x="461" y="3412"/>
                    <a:pt x="484" y="3422"/>
                  </a:cubicBezTo>
                  <a:cubicBezTo>
                    <a:pt x="491" y="3425"/>
                    <a:pt x="497" y="3426"/>
                    <a:pt x="503" y="3426"/>
                  </a:cubicBezTo>
                  <a:cubicBezTo>
                    <a:pt x="522" y="3426"/>
                    <a:pt x="539" y="3416"/>
                    <a:pt x="547" y="3398"/>
                  </a:cubicBezTo>
                  <a:cubicBezTo>
                    <a:pt x="557" y="3374"/>
                    <a:pt x="546" y="3346"/>
                    <a:pt x="522" y="3336"/>
                  </a:cubicBezTo>
                  <a:cubicBezTo>
                    <a:pt x="516" y="3333"/>
                    <a:pt x="510" y="3332"/>
                    <a:pt x="503" y="3332"/>
                  </a:cubicBezTo>
                  <a:moveTo>
                    <a:pt x="10648" y="3320"/>
                  </a:moveTo>
                  <a:cubicBezTo>
                    <a:pt x="10642" y="3320"/>
                    <a:pt x="10636" y="3321"/>
                    <a:pt x="10630" y="3324"/>
                  </a:cubicBezTo>
                  <a:cubicBezTo>
                    <a:pt x="10606" y="3334"/>
                    <a:pt x="10595" y="3362"/>
                    <a:pt x="10605" y="3386"/>
                  </a:cubicBezTo>
                  <a:cubicBezTo>
                    <a:pt x="10613" y="3404"/>
                    <a:pt x="10631" y="3414"/>
                    <a:pt x="10649" y="3414"/>
                  </a:cubicBezTo>
                  <a:cubicBezTo>
                    <a:pt x="10655" y="3414"/>
                    <a:pt x="10661" y="3413"/>
                    <a:pt x="10668" y="3410"/>
                  </a:cubicBezTo>
                  <a:cubicBezTo>
                    <a:pt x="10692" y="3400"/>
                    <a:pt x="10702" y="3372"/>
                    <a:pt x="10692" y="3348"/>
                  </a:cubicBezTo>
                  <a:cubicBezTo>
                    <a:pt x="10684" y="3330"/>
                    <a:pt x="10667" y="3320"/>
                    <a:pt x="10648" y="3320"/>
                  </a:cubicBezTo>
                  <a:moveTo>
                    <a:pt x="666" y="2991"/>
                  </a:moveTo>
                  <a:cubicBezTo>
                    <a:pt x="649" y="2991"/>
                    <a:pt x="633" y="3000"/>
                    <a:pt x="624" y="3016"/>
                  </a:cubicBezTo>
                  <a:cubicBezTo>
                    <a:pt x="612" y="3039"/>
                    <a:pt x="621" y="3068"/>
                    <a:pt x="644" y="3080"/>
                  </a:cubicBezTo>
                  <a:cubicBezTo>
                    <a:pt x="651" y="3083"/>
                    <a:pt x="659" y="3085"/>
                    <a:pt x="666" y="3085"/>
                  </a:cubicBezTo>
                  <a:cubicBezTo>
                    <a:pt x="683" y="3085"/>
                    <a:pt x="699" y="3076"/>
                    <a:pt x="708" y="3059"/>
                  </a:cubicBezTo>
                  <a:cubicBezTo>
                    <a:pt x="720" y="3036"/>
                    <a:pt x="711" y="3008"/>
                    <a:pt x="688" y="2996"/>
                  </a:cubicBezTo>
                  <a:cubicBezTo>
                    <a:pt x="681" y="2992"/>
                    <a:pt x="673" y="2991"/>
                    <a:pt x="666" y="2991"/>
                  </a:cubicBezTo>
                  <a:moveTo>
                    <a:pt x="10486" y="2980"/>
                  </a:moveTo>
                  <a:cubicBezTo>
                    <a:pt x="10478" y="2980"/>
                    <a:pt x="10471" y="2981"/>
                    <a:pt x="10464" y="2985"/>
                  </a:cubicBezTo>
                  <a:cubicBezTo>
                    <a:pt x="10441" y="2997"/>
                    <a:pt x="10432" y="3026"/>
                    <a:pt x="10444" y="3049"/>
                  </a:cubicBezTo>
                  <a:cubicBezTo>
                    <a:pt x="10452" y="3065"/>
                    <a:pt x="10469" y="3074"/>
                    <a:pt x="10486" y="3074"/>
                  </a:cubicBezTo>
                  <a:cubicBezTo>
                    <a:pt x="10493" y="3074"/>
                    <a:pt x="10501" y="3072"/>
                    <a:pt x="10508" y="3069"/>
                  </a:cubicBezTo>
                  <a:cubicBezTo>
                    <a:pt x="10531" y="3057"/>
                    <a:pt x="10540" y="3028"/>
                    <a:pt x="10528" y="3005"/>
                  </a:cubicBezTo>
                  <a:cubicBezTo>
                    <a:pt x="10519" y="2989"/>
                    <a:pt x="10503" y="2980"/>
                    <a:pt x="10486" y="2980"/>
                  </a:cubicBezTo>
                  <a:moveTo>
                    <a:pt x="852" y="2661"/>
                  </a:moveTo>
                  <a:cubicBezTo>
                    <a:pt x="836" y="2661"/>
                    <a:pt x="820" y="2669"/>
                    <a:pt x="811" y="2684"/>
                  </a:cubicBezTo>
                  <a:cubicBezTo>
                    <a:pt x="798" y="2706"/>
                    <a:pt x="805" y="2735"/>
                    <a:pt x="827" y="2749"/>
                  </a:cubicBezTo>
                  <a:cubicBezTo>
                    <a:pt x="835" y="2753"/>
                    <a:pt x="843" y="2756"/>
                    <a:pt x="852" y="2756"/>
                  </a:cubicBezTo>
                  <a:cubicBezTo>
                    <a:pt x="867" y="2756"/>
                    <a:pt x="883" y="2748"/>
                    <a:pt x="892" y="2733"/>
                  </a:cubicBezTo>
                  <a:cubicBezTo>
                    <a:pt x="905" y="2711"/>
                    <a:pt x="898" y="2682"/>
                    <a:pt x="876" y="2668"/>
                  </a:cubicBezTo>
                  <a:cubicBezTo>
                    <a:pt x="868" y="2663"/>
                    <a:pt x="860" y="2661"/>
                    <a:pt x="852" y="2661"/>
                  </a:cubicBezTo>
                  <a:moveTo>
                    <a:pt x="10300" y="2651"/>
                  </a:moveTo>
                  <a:cubicBezTo>
                    <a:pt x="10291" y="2651"/>
                    <a:pt x="10283" y="2654"/>
                    <a:pt x="10275" y="2658"/>
                  </a:cubicBezTo>
                  <a:cubicBezTo>
                    <a:pt x="10253" y="2672"/>
                    <a:pt x="10246" y="2701"/>
                    <a:pt x="10260" y="2723"/>
                  </a:cubicBezTo>
                  <a:cubicBezTo>
                    <a:pt x="10269" y="2738"/>
                    <a:pt x="10284" y="2746"/>
                    <a:pt x="10300" y="2746"/>
                  </a:cubicBezTo>
                  <a:cubicBezTo>
                    <a:pt x="10308" y="2746"/>
                    <a:pt x="10317" y="2744"/>
                    <a:pt x="10325" y="2739"/>
                  </a:cubicBezTo>
                  <a:cubicBezTo>
                    <a:pt x="10347" y="2725"/>
                    <a:pt x="10354" y="2696"/>
                    <a:pt x="10340" y="2674"/>
                  </a:cubicBezTo>
                  <a:cubicBezTo>
                    <a:pt x="10331" y="2659"/>
                    <a:pt x="10316" y="2651"/>
                    <a:pt x="10300" y="2651"/>
                  </a:cubicBezTo>
                  <a:moveTo>
                    <a:pt x="1059" y="2346"/>
                  </a:moveTo>
                  <a:cubicBezTo>
                    <a:pt x="1044" y="2346"/>
                    <a:pt x="1030" y="2353"/>
                    <a:pt x="1020" y="2366"/>
                  </a:cubicBezTo>
                  <a:cubicBezTo>
                    <a:pt x="1005" y="2387"/>
                    <a:pt x="1010" y="2416"/>
                    <a:pt x="1032" y="2431"/>
                  </a:cubicBezTo>
                  <a:cubicBezTo>
                    <a:pt x="1040" y="2437"/>
                    <a:pt x="1050" y="2440"/>
                    <a:pt x="1059" y="2440"/>
                  </a:cubicBezTo>
                  <a:cubicBezTo>
                    <a:pt x="1074" y="2440"/>
                    <a:pt x="1088" y="2433"/>
                    <a:pt x="1097" y="2420"/>
                  </a:cubicBezTo>
                  <a:cubicBezTo>
                    <a:pt x="1113" y="2399"/>
                    <a:pt x="1108" y="2369"/>
                    <a:pt x="1086" y="2354"/>
                  </a:cubicBezTo>
                  <a:cubicBezTo>
                    <a:pt x="1078" y="2348"/>
                    <a:pt x="1069" y="2346"/>
                    <a:pt x="1059" y="2346"/>
                  </a:cubicBezTo>
                  <a:moveTo>
                    <a:pt x="10092" y="2337"/>
                  </a:moveTo>
                  <a:cubicBezTo>
                    <a:pt x="10083" y="2337"/>
                    <a:pt x="10073" y="2339"/>
                    <a:pt x="10065" y="2345"/>
                  </a:cubicBezTo>
                  <a:cubicBezTo>
                    <a:pt x="10043" y="2360"/>
                    <a:pt x="10038" y="2390"/>
                    <a:pt x="10053" y="2411"/>
                  </a:cubicBezTo>
                  <a:cubicBezTo>
                    <a:pt x="10063" y="2424"/>
                    <a:pt x="10077" y="2431"/>
                    <a:pt x="10092" y="2431"/>
                  </a:cubicBezTo>
                  <a:cubicBezTo>
                    <a:pt x="10101" y="2431"/>
                    <a:pt x="10111" y="2428"/>
                    <a:pt x="10119" y="2422"/>
                  </a:cubicBezTo>
                  <a:cubicBezTo>
                    <a:pt x="10141" y="2407"/>
                    <a:pt x="10145" y="2378"/>
                    <a:pt x="10131" y="2356"/>
                  </a:cubicBezTo>
                  <a:cubicBezTo>
                    <a:pt x="10121" y="2343"/>
                    <a:pt x="10107" y="2337"/>
                    <a:pt x="10092" y="2337"/>
                  </a:cubicBezTo>
                  <a:moveTo>
                    <a:pt x="1287" y="2045"/>
                  </a:moveTo>
                  <a:cubicBezTo>
                    <a:pt x="1274" y="2045"/>
                    <a:pt x="1260" y="2051"/>
                    <a:pt x="1251" y="2062"/>
                  </a:cubicBezTo>
                  <a:cubicBezTo>
                    <a:pt x="1234" y="2082"/>
                    <a:pt x="1237" y="2112"/>
                    <a:pt x="1257" y="2129"/>
                  </a:cubicBezTo>
                  <a:cubicBezTo>
                    <a:pt x="1266" y="2136"/>
                    <a:pt x="1277" y="2139"/>
                    <a:pt x="1287" y="2139"/>
                  </a:cubicBezTo>
                  <a:cubicBezTo>
                    <a:pt x="1301" y="2139"/>
                    <a:pt x="1315" y="2133"/>
                    <a:pt x="1324" y="2122"/>
                  </a:cubicBezTo>
                  <a:cubicBezTo>
                    <a:pt x="1340" y="2102"/>
                    <a:pt x="1337" y="2072"/>
                    <a:pt x="1317" y="2055"/>
                  </a:cubicBezTo>
                  <a:cubicBezTo>
                    <a:pt x="1308" y="2048"/>
                    <a:pt x="1298" y="2045"/>
                    <a:pt x="1287" y="2045"/>
                  </a:cubicBezTo>
                  <a:moveTo>
                    <a:pt x="9863" y="2036"/>
                  </a:moveTo>
                  <a:cubicBezTo>
                    <a:pt x="9853" y="2036"/>
                    <a:pt x="9842" y="2040"/>
                    <a:pt x="9833" y="2047"/>
                  </a:cubicBezTo>
                  <a:cubicBezTo>
                    <a:pt x="9813" y="2064"/>
                    <a:pt x="9810" y="2093"/>
                    <a:pt x="9826" y="2113"/>
                  </a:cubicBezTo>
                  <a:cubicBezTo>
                    <a:pt x="9836" y="2125"/>
                    <a:pt x="9849" y="2131"/>
                    <a:pt x="9863" y="2131"/>
                  </a:cubicBezTo>
                  <a:cubicBezTo>
                    <a:pt x="9874" y="2131"/>
                    <a:pt x="9884" y="2127"/>
                    <a:pt x="9893" y="2120"/>
                  </a:cubicBezTo>
                  <a:cubicBezTo>
                    <a:pt x="9913" y="2104"/>
                    <a:pt x="9916" y="2074"/>
                    <a:pt x="9900" y="2054"/>
                  </a:cubicBezTo>
                  <a:cubicBezTo>
                    <a:pt x="9890" y="2042"/>
                    <a:pt x="9877" y="2036"/>
                    <a:pt x="9863" y="2036"/>
                  </a:cubicBezTo>
                  <a:moveTo>
                    <a:pt x="1535" y="1760"/>
                  </a:moveTo>
                  <a:cubicBezTo>
                    <a:pt x="1523" y="1760"/>
                    <a:pt x="1510" y="1765"/>
                    <a:pt x="1501" y="1775"/>
                  </a:cubicBezTo>
                  <a:cubicBezTo>
                    <a:pt x="1483" y="1794"/>
                    <a:pt x="1484" y="1824"/>
                    <a:pt x="1503" y="1842"/>
                  </a:cubicBezTo>
                  <a:cubicBezTo>
                    <a:pt x="1512" y="1850"/>
                    <a:pt x="1524" y="1855"/>
                    <a:pt x="1535" y="1855"/>
                  </a:cubicBezTo>
                  <a:cubicBezTo>
                    <a:pt x="1548" y="1855"/>
                    <a:pt x="1561" y="1849"/>
                    <a:pt x="1570" y="1840"/>
                  </a:cubicBezTo>
                  <a:cubicBezTo>
                    <a:pt x="1588" y="1821"/>
                    <a:pt x="1587" y="1791"/>
                    <a:pt x="1568" y="1773"/>
                  </a:cubicBezTo>
                  <a:cubicBezTo>
                    <a:pt x="1558" y="1764"/>
                    <a:pt x="1547" y="1760"/>
                    <a:pt x="1535" y="1760"/>
                  </a:cubicBezTo>
                  <a:moveTo>
                    <a:pt x="9615" y="1752"/>
                  </a:moveTo>
                  <a:cubicBezTo>
                    <a:pt x="9603" y="1752"/>
                    <a:pt x="9591" y="1757"/>
                    <a:pt x="9582" y="1765"/>
                  </a:cubicBezTo>
                  <a:cubicBezTo>
                    <a:pt x="9563" y="1783"/>
                    <a:pt x="9562" y="1813"/>
                    <a:pt x="9580" y="1832"/>
                  </a:cubicBezTo>
                  <a:cubicBezTo>
                    <a:pt x="9589" y="1842"/>
                    <a:pt x="9602" y="1847"/>
                    <a:pt x="9615" y="1847"/>
                  </a:cubicBezTo>
                  <a:cubicBezTo>
                    <a:pt x="9626" y="1847"/>
                    <a:pt x="9638" y="1843"/>
                    <a:pt x="9647" y="1834"/>
                  </a:cubicBezTo>
                  <a:cubicBezTo>
                    <a:pt x="9666" y="1816"/>
                    <a:pt x="9667" y="1786"/>
                    <a:pt x="9649" y="1767"/>
                  </a:cubicBezTo>
                  <a:cubicBezTo>
                    <a:pt x="9640" y="1757"/>
                    <a:pt x="9627" y="1752"/>
                    <a:pt x="9615" y="1752"/>
                  </a:cubicBezTo>
                  <a:moveTo>
                    <a:pt x="1802" y="1493"/>
                  </a:moveTo>
                  <a:cubicBezTo>
                    <a:pt x="1791" y="1493"/>
                    <a:pt x="1779" y="1497"/>
                    <a:pt x="1770" y="1506"/>
                  </a:cubicBezTo>
                  <a:cubicBezTo>
                    <a:pt x="1751" y="1524"/>
                    <a:pt x="1750" y="1554"/>
                    <a:pt x="1768" y="1572"/>
                  </a:cubicBezTo>
                  <a:cubicBezTo>
                    <a:pt x="1777" y="1582"/>
                    <a:pt x="1789" y="1588"/>
                    <a:pt x="1802" y="1588"/>
                  </a:cubicBezTo>
                  <a:cubicBezTo>
                    <a:pt x="1814" y="1588"/>
                    <a:pt x="1825" y="1583"/>
                    <a:pt x="1835" y="1575"/>
                  </a:cubicBezTo>
                  <a:cubicBezTo>
                    <a:pt x="1853" y="1557"/>
                    <a:pt x="1855" y="1527"/>
                    <a:pt x="1837" y="1508"/>
                  </a:cubicBezTo>
                  <a:cubicBezTo>
                    <a:pt x="1827" y="1498"/>
                    <a:pt x="1815" y="1493"/>
                    <a:pt x="1802" y="1493"/>
                  </a:cubicBezTo>
                  <a:moveTo>
                    <a:pt x="9347" y="1486"/>
                  </a:moveTo>
                  <a:cubicBezTo>
                    <a:pt x="9335" y="1486"/>
                    <a:pt x="9322" y="1491"/>
                    <a:pt x="9313" y="1501"/>
                  </a:cubicBezTo>
                  <a:cubicBezTo>
                    <a:pt x="9295" y="1520"/>
                    <a:pt x="9296" y="1550"/>
                    <a:pt x="9315" y="1567"/>
                  </a:cubicBezTo>
                  <a:cubicBezTo>
                    <a:pt x="9324" y="1576"/>
                    <a:pt x="9336" y="1580"/>
                    <a:pt x="9347" y="1580"/>
                  </a:cubicBezTo>
                  <a:cubicBezTo>
                    <a:pt x="9360" y="1580"/>
                    <a:pt x="9372" y="1575"/>
                    <a:pt x="9382" y="1565"/>
                  </a:cubicBezTo>
                  <a:cubicBezTo>
                    <a:pt x="9400" y="1546"/>
                    <a:pt x="9399" y="1516"/>
                    <a:pt x="9379" y="1498"/>
                  </a:cubicBezTo>
                  <a:cubicBezTo>
                    <a:pt x="9370" y="1490"/>
                    <a:pt x="9359" y="1486"/>
                    <a:pt x="9347" y="1486"/>
                  </a:cubicBezTo>
                  <a:moveTo>
                    <a:pt x="2086" y="1245"/>
                  </a:moveTo>
                  <a:cubicBezTo>
                    <a:pt x="2076" y="1245"/>
                    <a:pt x="2065" y="1248"/>
                    <a:pt x="2056" y="1255"/>
                  </a:cubicBezTo>
                  <a:cubicBezTo>
                    <a:pt x="2056" y="1255"/>
                    <a:pt x="2056" y="1255"/>
                    <a:pt x="2056" y="1255"/>
                  </a:cubicBezTo>
                  <a:cubicBezTo>
                    <a:pt x="2036" y="1272"/>
                    <a:pt x="2034" y="1301"/>
                    <a:pt x="2050" y="1321"/>
                  </a:cubicBezTo>
                  <a:cubicBezTo>
                    <a:pt x="2059" y="1333"/>
                    <a:pt x="2073" y="1339"/>
                    <a:pt x="2086" y="1339"/>
                  </a:cubicBezTo>
                  <a:cubicBezTo>
                    <a:pt x="2097" y="1339"/>
                    <a:pt x="2108" y="1336"/>
                    <a:pt x="2116" y="1328"/>
                  </a:cubicBezTo>
                  <a:cubicBezTo>
                    <a:pt x="2136" y="1312"/>
                    <a:pt x="2140" y="1282"/>
                    <a:pt x="2123" y="1262"/>
                  </a:cubicBezTo>
                  <a:cubicBezTo>
                    <a:pt x="2114" y="1251"/>
                    <a:pt x="2100" y="1245"/>
                    <a:pt x="2086" y="1245"/>
                  </a:cubicBezTo>
                  <a:moveTo>
                    <a:pt x="9063" y="1238"/>
                  </a:moveTo>
                  <a:cubicBezTo>
                    <a:pt x="9049" y="1238"/>
                    <a:pt x="9035" y="1244"/>
                    <a:pt x="9026" y="1255"/>
                  </a:cubicBezTo>
                  <a:cubicBezTo>
                    <a:pt x="9009" y="1275"/>
                    <a:pt x="9012" y="1305"/>
                    <a:pt x="9033" y="1321"/>
                  </a:cubicBezTo>
                  <a:cubicBezTo>
                    <a:pt x="9042" y="1329"/>
                    <a:pt x="9052" y="1332"/>
                    <a:pt x="9062" y="1332"/>
                  </a:cubicBezTo>
                  <a:cubicBezTo>
                    <a:pt x="9076" y="1332"/>
                    <a:pt x="9090" y="1326"/>
                    <a:pt x="9099" y="1315"/>
                  </a:cubicBezTo>
                  <a:cubicBezTo>
                    <a:pt x="9116" y="1294"/>
                    <a:pt x="9112" y="1265"/>
                    <a:pt x="9092" y="1248"/>
                  </a:cubicBezTo>
                  <a:cubicBezTo>
                    <a:pt x="9084" y="1241"/>
                    <a:pt x="9073" y="1238"/>
                    <a:pt x="9063" y="1238"/>
                  </a:cubicBezTo>
                  <a:moveTo>
                    <a:pt x="2387" y="1016"/>
                  </a:moveTo>
                  <a:cubicBezTo>
                    <a:pt x="2377" y="1016"/>
                    <a:pt x="2368" y="1019"/>
                    <a:pt x="2359" y="1025"/>
                  </a:cubicBezTo>
                  <a:cubicBezTo>
                    <a:pt x="2338" y="1040"/>
                    <a:pt x="2333" y="1069"/>
                    <a:pt x="2348" y="1090"/>
                  </a:cubicBezTo>
                  <a:cubicBezTo>
                    <a:pt x="2357" y="1104"/>
                    <a:pt x="2372" y="1111"/>
                    <a:pt x="2387" y="1111"/>
                  </a:cubicBezTo>
                  <a:cubicBezTo>
                    <a:pt x="2396" y="1111"/>
                    <a:pt x="2406" y="1108"/>
                    <a:pt x="2414" y="1102"/>
                  </a:cubicBezTo>
                  <a:cubicBezTo>
                    <a:pt x="2435" y="1087"/>
                    <a:pt x="2440" y="1057"/>
                    <a:pt x="2425" y="1036"/>
                  </a:cubicBezTo>
                  <a:cubicBezTo>
                    <a:pt x="2416" y="1023"/>
                    <a:pt x="2401" y="1016"/>
                    <a:pt x="2387" y="1016"/>
                  </a:cubicBezTo>
                  <a:moveTo>
                    <a:pt x="8762" y="1010"/>
                  </a:moveTo>
                  <a:cubicBezTo>
                    <a:pt x="8747" y="1010"/>
                    <a:pt x="8732" y="1017"/>
                    <a:pt x="8723" y="1030"/>
                  </a:cubicBezTo>
                  <a:cubicBezTo>
                    <a:pt x="8708" y="1051"/>
                    <a:pt x="8713" y="1080"/>
                    <a:pt x="8734" y="1095"/>
                  </a:cubicBezTo>
                  <a:cubicBezTo>
                    <a:pt x="8742" y="1101"/>
                    <a:pt x="8752" y="1104"/>
                    <a:pt x="8762" y="1104"/>
                  </a:cubicBezTo>
                  <a:cubicBezTo>
                    <a:pt x="8776" y="1104"/>
                    <a:pt x="8791" y="1097"/>
                    <a:pt x="8800" y="1084"/>
                  </a:cubicBezTo>
                  <a:cubicBezTo>
                    <a:pt x="8815" y="1063"/>
                    <a:pt x="8810" y="1033"/>
                    <a:pt x="8789" y="1018"/>
                  </a:cubicBezTo>
                  <a:cubicBezTo>
                    <a:pt x="8780" y="1012"/>
                    <a:pt x="8771" y="1010"/>
                    <a:pt x="8762" y="1010"/>
                  </a:cubicBezTo>
                  <a:moveTo>
                    <a:pt x="2702" y="808"/>
                  </a:moveTo>
                  <a:cubicBezTo>
                    <a:pt x="2693" y="808"/>
                    <a:pt x="2685" y="811"/>
                    <a:pt x="2677" y="815"/>
                  </a:cubicBezTo>
                  <a:cubicBezTo>
                    <a:pt x="2655" y="829"/>
                    <a:pt x="2648" y="858"/>
                    <a:pt x="2662" y="880"/>
                  </a:cubicBezTo>
                  <a:cubicBezTo>
                    <a:pt x="2670" y="895"/>
                    <a:pt x="2686" y="903"/>
                    <a:pt x="2702" y="903"/>
                  </a:cubicBezTo>
                  <a:cubicBezTo>
                    <a:pt x="2710" y="903"/>
                    <a:pt x="2719" y="901"/>
                    <a:pt x="2727" y="896"/>
                  </a:cubicBezTo>
                  <a:cubicBezTo>
                    <a:pt x="2749" y="882"/>
                    <a:pt x="2756" y="853"/>
                    <a:pt x="2742" y="831"/>
                  </a:cubicBezTo>
                  <a:cubicBezTo>
                    <a:pt x="2733" y="816"/>
                    <a:pt x="2718" y="808"/>
                    <a:pt x="2702" y="808"/>
                  </a:cubicBezTo>
                  <a:moveTo>
                    <a:pt x="8446" y="802"/>
                  </a:moveTo>
                  <a:cubicBezTo>
                    <a:pt x="8430" y="802"/>
                    <a:pt x="8414" y="810"/>
                    <a:pt x="8405" y="825"/>
                  </a:cubicBezTo>
                  <a:cubicBezTo>
                    <a:pt x="8392" y="847"/>
                    <a:pt x="8399" y="876"/>
                    <a:pt x="8421" y="890"/>
                  </a:cubicBezTo>
                  <a:cubicBezTo>
                    <a:pt x="8429" y="895"/>
                    <a:pt x="8437" y="897"/>
                    <a:pt x="8446" y="897"/>
                  </a:cubicBezTo>
                  <a:cubicBezTo>
                    <a:pt x="8462" y="897"/>
                    <a:pt x="8477" y="889"/>
                    <a:pt x="8486" y="874"/>
                  </a:cubicBezTo>
                  <a:cubicBezTo>
                    <a:pt x="8500" y="852"/>
                    <a:pt x="8492" y="823"/>
                    <a:pt x="8470" y="809"/>
                  </a:cubicBezTo>
                  <a:cubicBezTo>
                    <a:pt x="8463" y="805"/>
                    <a:pt x="8454" y="802"/>
                    <a:pt x="8446" y="802"/>
                  </a:cubicBezTo>
                  <a:moveTo>
                    <a:pt x="3030" y="623"/>
                  </a:moveTo>
                  <a:cubicBezTo>
                    <a:pt x="3023" y="623"/>
                    <a:pt x="3015" y="624"/>
                    <a:pt x="3008" y="628"/>
                  </a:cubicBezTo>
                  <a:cubicBezTo>
                    <a:pt x="2985" y="640"/>
                    <a:pt x="2976" y="668"/>
                    <a:pt x="2988" y="692"/>
                  </a:cubicBezTo>
                  <a:cubicBezTo>
                    <a:pt x="2997" y="708"/>
                    <a:pt x="3013" y="717"/>
                    <a:pt x="3030" y="717"/>
                  </a:cubicBezTo>
                  <a:cubicBezTo>
                    <a:pt x="3038" y="717"/>
                    <a:pt x="3045" y="715"/>
                    <a:pt x="3052" y="712"/>
                  </a:cubicBezTo>
                  <a:cubicBezTo>
                    <a:pt x="3052" y="712"/>
                    <a:pt x="3052" y="712"/>
                    <a:pt x="3052" y="712"/>
                  </a:cubicBezTo>
                  <a:cubicBezTo>
                    <a:pt x="3075" y="700"/>
                    <a:pt x="3084" y="671"/>
                    <a:pt x="3072" y="648"/>
                  </a:cubicBezTo>
                  <a:cubicBezTo>
                    <a:pt x="3064" y="632"/>
                    <a:pt x="3047" y="623"/>
                    <a:pt x="3030" y="623"/>
                  </a:cubicBezTo>
                  <a:moveTo>
                    <a:pt x="8117" y="617"/>
                  </a:moveTo>
                  <a:cubicBezTo>
                    <a:pt x="8099" y="617"/>
                    <a:pt x="8083" y="626"/>
                    <a:pt x="8074" y="642"/>
                  </a:cubicBezTo>
                  <a:cubicBezTo>
                    <a:pt x="8062" y="666"/>
                    <a:pt x="8071" y="694"/>
                    <a:pt x="8094" y="706"/>
                  </a:cubicBezTo>
                  <a:cubicBezTo>
                    <a:pt x="8095" y="706"/>
                    <a:pt x="8095" y="706"/>
                    <a:pt x="8095" y="706"/>
                  </a:cubicBezTo>
                  <a:cubicBezTo>
                    <a:pt x="8102" y="710"/>
                    <a:pt x="8109" y="712"/>
                    <a:pt x="8116" y="712"/>
                  </a:cubicBezTo>
                  <a:cubicBezTo>
                    <a:pt x="8133" y="712"/>
                    <a:pt x="8150" y="702"/>
                    <a:pt x="8158" y="686"/>
                  </a:cubicBezTo>
                  <a:cubicBezTo>
                    <a:pt x="8170" y="663"/>
                    <a:pt x="8161" y="634"/>
                    <a:pt x="8138" y="622"/>
                  </a:cubicBezTo>
                  <a:cubicBezTo>
                    <a:pt x="8131" y="619"/>
                    <a:pt x="8124" y="617"/>
                    <a:pt x="8117" y="617"/>
                  </a:cubicBezTo>
                  <a:moveTo>
                    <a:pt x="3370" y="460"/>
                  </a:moveTo>
                  <a:cubicBezTo>
                    <a:pt x="3364" y="460"/>
                    <a:pt x="3358" y="461"/>
                    <a:pt x="3351" y="464"/>
                  </a:cubicBezTo>
                  <a:cubicBezTo>
                    <a:pt x="3328" y="474"/>
                    <a:pt x="3317" y="502"/>
                    <a:pt x="3327" y="526"/>
                  </a:cubicBezTo>
                  <a:cubicBezTo>
                    <a:pt x="3335" y="544"/>
                    <a:pt x="3352" y="554"/>
                    <a:pt x="3370" y="554"/>
                  </a:cubicBezTo>
                  <a:cubicBezTo>
                    <a:pt x="3377" y="554"/>
                    <a:pt x="3383" y="553"/>
                    <a:pt x="3389" y="550"/>
                  </a:cubicBezTo>
                  <a:cubicBezTo>
                    <a:pt x="3413" y="540"/>
                    <a:pt x="3424" y="512"/>
                    <a:pt x="3414" y="488"/>
                  </a:cubicBezTo>
                  <a:cubicBezTo>
                    <a:pt x="3406" y="470"/>
                    <a:pt x="3389" y="460"/>
                    <a:pt x="3370" y="460"/>
                  </a:cubicBezTo>
                  <a:moveTo>
                    <a:pt x="7775" y="455"/>
                  </a:moveTo>
                  <a:cubicBezTo>
                    <a:pt x="7757" y="455"/>
                    <a:pt x="7739" y="465"/>
                    <a:pt x="7732" y="483"/>
                  </a:cubicBezTo>
                  <a:cubicBezTo>
                    <a:pt x="7721" y="507"/>
                    <a:pt x="7732" y="535"/>
                    <a:pt x="7756" y="545"/>
                  </a:cubicBezTo>
                  <a:cubicBezTo>
                    <a:pt x="7763" y="548"/>
                    <a:pt x="7769" y="549"/>
                    <a:pt x="7775" y="549"/>
                  </a:cubicBezTo>
                  <a:cubicBezTo>
                    <a:pt x="7793" y="549"/>
                    <a:pt x="7811" y="538"/>
                    <a:pt x="7819" y="521"/>
                  </a:cubicBezTo>
                  <a:cubicBezTo>
                    <a:pt x="7829" y="497"/>
                    <a:pt x="7818" y="469"/>
                    <a:pt x="7794" y="458"/>
                  </a:cubicBezTo>
                  <a:cubicBezTo>
                    <a:pt x="7788" y="456"/>
                    <a:pt x="7782" y="455"/>
                    <a:pt x="7775" y="455"/>
                  </a:cubicBezTo>
                  <a:moveTo>
                    <a:pt x="3721" y="321"/>
                  </a:moveTo>
                  <a:cubicBezTo>
                    <a:pt x="3716" y="321"/>
                    <a:pt x="3710" y="321"/>
                    <a:pt x="3705" y="323"/>
                  </a:cubicBezTo>
                  <a:cubicBezTo>
                    <a:pt x="3680" y="332"/>
                    <a:pt x="3668" y="359"/>
                    <a:pt x="3676" y="384"/>
                  </a:cubicBezTo>
                  <a:cubicBezTo>
                    <a:pt x="3683" y="403"/>
                    <a:pt x="3701" y="415"/>
                    <a:pt x="3721" y="415"/>
                  </a:cubicBezTo>
                  <a:cubicBezTo>
                    <a:pt x="3726" y="415"/>
                    <a:pt x="3732" y="414"/>
                    <a:pt x="3737" y="412"/>
                  </a:cubicBezTo>
                  <a:cubicBezTo>
                    <a:pt x="3761" y="404"/>
                    <a:pt x="3774" y="377"/>
                    <a:pt x="3765" y="352"/>
                  </a:cubicBezTo>
                  <a:cubicBezTo>
                    <a:pt x="3758" y="333"/>
                    <a:pt x="3740" y="321"/>
                    <a:pt x="3721" y="321"/>
                  </a:cubicBezTo>
                  <a:moveTo>
                    <a:pt x="7424" y="316"/>
                  </a:moveTo>
                  <a:cubicBezTo>
                    <a:pt x="7404" y="316"/>
                    <a:pt x="7386" y="328"/>
                    <a:pt x="7379" y="348"/>
                  </a:cubicBezTo>
                  <a:cubicBezTo>
                    <a:pt x="7370" y="372"/>
                    <a:pt x="7383" y="399"/>
                    <a:pt x="7408" y="408"/>
                  </a:cubicBezTo>
                  <a:cubicBezTo>
                    <a:pt x="7413" y="410"/>
                    <a:pt x="7418" y="411"/>
                    <a:pt x="7424" y="411"/>
                  </a:cubicBezTo>
                  <a:cubicBezTo>
                    <a:pt x="7443" y="411"/>
                    <a:pt x="7461" y="399"/>
                    <a:pt x="7468" y="379"/>
                  </a:cubicBezTo>
                  <a:cubicBezTo>
                    <a:pt x="7477" y="355"/>
                    <a:pt x="7464" y="327"/>
                    <a:pt x="7439" y="319"/>
                  </a:cubicBezTo>
                  <a:cubicBezTo>
                    <a:pt x="7434" y="317"/>
                    <a:pt x="7429" y="316"/>
                    <a:pt x="7424" y="316"/>
                  </a:cubicBezTo>
                  <a:moveTo>
                    <a:pt x="4081" y="206"/>
                  </a:moveTo>
                  <a:cubicBezTo>
                    <a:pt x="4076" y="206"/>
                    <a:pt x="4072" y="207"/>
                    <a:pt x="4068" y="208"/>
                  </a:cubicBezTo>
                  <a:cubicBezTo>
                    <a:pt x="4067" y="208"/>
                    <a:pt x="4067" y="208"/>
                    <a:pt x="4067" y="208"/>
                  </a:cubicBezTo>
                  <a:cubicBezTo>
                    <a:pt x="4043" y="215"/>
                    <a:pt x="4028" y="241"/>
                    <a:pt x="4035" y="266"/>
                  </a:cubicBezTo>
                  <a:cubicBezTo>
                    <a:pt x="4041" y="287"/>
                    <a:pt x="4060" y="300"/>
                    <a:pt x="4080" y="300"/>
                  </a:cubicBezTo>
                  <a:cubicBezTo>
                    <a:pt x="4084" y="300"/>
                    <a:pt x="4089" y="300"/>
                    <a:pt x="4093" y="299"/>
                  </a:cubicBezTo>
                  <a:cubicBezTo>
                    <a:pt x="4118" y="292"/>
                    <a:pt x="4133" y="265"/>
                    <a:pt x="4126" y="240"/>
                  </a:cubicBezTo>
                  <a:cubicBezTo>
                    <a:pt x="4120" y="220"/>
                    <a:pt x="4101" y="206"/>
                    <a:pt x="4081" y="206"/>
                  </a:cubicBezTo>
                  <a:moveTo>
                    <a:pt x="7064" y="202"/>
                  </a:moveTo>
                  <a:cubicBezTo>
                    <a:pt x="7043" y="202"/>
                    <a:pt x="7024" y="216"/>
                    <a:pt x="7018" y="237"/>
                  </a:cubicBezTo>
                  <a:cubicBezTo>
                    <a:pt x="7011" y="262"/>
                    <a:pt x="7026" y="288"/>
                    <a:pt x="7051" y="295"/>
                  </a:cubicBezTo>
                  <a:cubicBezTo>
                    <a:pt x="7055" y="296"/>
                    <a:pt x="7059" y="297"/>
                    <a:pt x="7064" y="297"/>
                  </a:cubicBezTo>
                  <a:cubicBezTo>
                    <a:pt x="7084" y="297"/>
                    <a:pt x="7103" y="283"/>
                    <a:pt x="7109" y="262"/>
                  </a:cubicBezTo>
                  <a:cubicBezTo>
                    <a:pt x="7116" y="237"/>
                    <a:pt x="7101" y="211"/>
                    <a:pt x="7076" y="204"/>
                  </a:cubicBezTo>
                  <a:cubicBezTo>
                    <a:pt x="7072" y="203"/>
                    <a:pt x="7068" y="202"/>
                    <a:pt x="7064" y="202"/>
                  </a:cubicBezTo>
                  <a:moveTo>
                    <a:pt x="4447" y="116"/>
                  </a:moveTo>
                  <a:cubicBezTo>
                    <a:pt x="4444" y="116"/>
                    <a:pt x="4441" y="116"/>
                    <a:pt x="4437" y="117"/>
                  </a:cubicBezTo>
                  <a:cubicBezTo>
                    <a:pt x="4412" y="123"/>
                    <a:pt x="4396" y="147"/>
                    <a:pt x="4401" y="173"/>
                  </a:cubicBezTo>
                  <a:cubicBezTo>
                    <a:pt x="4405" y="195"/>
                    <a:pt x="4425" y="211"/>
                    <a:pt x="4447" y="211"/>
                  </a:cubicBezTo>
                  <a:cubicBezTo>
                    <a:pt x="4450" y="211"/>
                    <a:pt x="4453" y="210"/>
                    <a:pt x="4457" y="210"/>
                  </a:cubicBezTo>
                  <a:cubicBezTo>
                    <a:pt x="4482" y="204"/>
                    <a:pt x="4498" y="179"/>
                    <a:pt x="4493" y="154"/>
                  </a:cubicBezTo>
                  <a:cubicBezTo>
                    <a:pt x="4489" y="131"/>
                    <a:pt x="4469" y="116"/>
                    <a:pt x="4447" y="116"/>
                  </a:cubicBezTo>
                  <a:moveTo>
                    <a:pt x="6697" y="113"/>
                  </a:moveTo>
                  <a:cubicBezTo>
                    <a:pt x="6675" y="113"/>
                    <a:pt x="6655" y="129"/>
                    <a:pt x="6651" y="151"/>
                  </a:cubicBezTo>
                  <a:cubicBezTo>
                    <a:pt x="6645" y="177"/>
                    <a:pt x="6662" y="202"/>
                    <a:pt x="6687" y="207"/>
                  </a:cubicBezTo>
                  <a:cubicBezTo>
                    <a:pt x="6691" y="208"/>
                    <a:pt x="6694" y="208"/>
                    <a:pt x="6697" y="208"/>
                  </a:cubicBezTo>
                  <a:cubicBezTo>
                    <a:pt x="6719" y="208"/>
                    <a:pt x="6738" y="192"/>
                    <a:pt x="6743" y="170"/>
                  </a:cubicBezTo>
                  <a:cubicBezTo>
                    <a:pt x="6748" y="145"/>
                    <a:pt x="6732" y="119"/>
                    <a:pt x="6706" y="114"/>
                  </a:cubicBezTo>
                  <a:cubicBezTo>
                    <a:pt x="6703" y="114"/>
                    <a:pt x="6700" y="113"/>
                    <a:pt x="6697" y="113"/>
                  </a:cubicBezTo>
                  <a:moveTo>
                    <a:pt x="4819" y="52"/>
                  </a:moveTo>
                  <a:cubicBezTo>
                    <a:pt x="4817" y="52"/>
                    <a:pt x="4815" y="52"/>
                    <a:pt x="4812" y="52"/>
                  </a:cubicBezTo>
                  <a:cubicBezTo>
                    <a:pt x="4787" y="56"/>
                    <a:pt x="4769" y="80"/>
                    <a:pt x="4772" y="106"/>
                  </a:cubicBezTo>
                  <a:cubicBezTo>
                    <a:pt x="4776" y="129"/>
                    <a:pt x="4796" y="146"/>
                    <a:pt x="4819" y="146"/>
                  </a:cubicBezTo>
                  <a:cubicBezTo>
                    <a:pt x="4821" y="146"/>
                    <a:pt x="4823" y="146"/>
                    <a:pt x="4825" y="146"/>
                  </a:cubicBezTo>
                  <a:cubicBezTo>
                    <a:pt x="4851" y="142"/>
                    <a:pt x="4869" y="118"/>
                    <a:pt x="4866" y="93"/>
                  </a:cubicBezTo>
                  <a:cubicBezTo>
                    <a:pt x="4862" y="69"/>
                    <a:pt x="4842" y="52"/>
                    <a:pt x="4819" y="52"/>
                  </a:cubicBezTo>
                  <a:moveTo>
                    <a:pt x="6325" y="50"/>
                  </a:moveTo>
                  <a:cubicBezTo>
                    <a:pt x="6301" y="50"/>
                    <a:pt x="6281" y="67"/>
                    <a:pt x="6278" y="91"/>
                  </a:cubicBezTo>
                  <a:cubicBezTo>
                    <a:pt x="6274" y="117"/>
                    <a:pt x="6292" y="140"/>
                    <a:pt x="6318" y="144"/>
                  </a:cubicBezTo>
                  <a:cubicBezTo>
                    <a:pt x="6320" y="144"/>
                    <a:pt x="6322" y="144"/>
                    <a:pt x="6325" y="144"/>
                  </a:cubicBezTo>
                  <a:cubicBezTo>
                    <a:pt x="6348" y="144"/>
                    <a:pt x="6368" y="127"/>
                    <a:pt x="6371" y="104"/>
                  </a:cubicBezTo>
                  <a:cubicBezTo>
                    <a:pt x="6375" y="77"/>
                    <a:pt x="6357" y="54"/>
                    <a:pt x="6331" y="50"/>
                  </a:cubicBezTo>
                  <a:cubicBezTo>
                    <a:pt x="6329" y="50"/>
                    <a:pt x="6327" y="50"/>
                    <a:pt x="6325" y="50"/>
                  </a:cubicBezTo>
                  <a:moveTo>
                    <a:pt x="5195" y="13"/>
                  </a:moveTo>
                  <a:cubicBezTo>
                    <a:pt x="5194" y="13"/>
                    <a:pt x="5192" y="13"/>
                    <a:pt x="5191" y="13"/>
                  </a:cubicBezTo>
                  <a:cubicBezTo>
                    <a:pt x="5165" y="15"/>
                    <a:pt x="5146" y="37"/>
                    <a:pt x="5147" y="63"/>
                  </a:cubicBezTo>
                  <a:cubicBezTo>
                    <a:pt x="5149" y="89"/>
                    <a:pt x="5170" y="107"/>
                    <a:pt x="5194" y="107"/>
                  </a:cubicBezTo>
                  <a:cubicBezTo>
                    <a:pt x="5196" y="107"/>
                    <a:pt x="5197" y="107"/>
                    <a:pt x="5198" y="107"/>
                  </a:cubicBezTo>
                  <a:cubicBezTo>
                    <a:pt x="5224" y="106"/>
                    <a:pt x="5243" y="83"/>
                    <a:pt x="5242" y="57"/>
                  </a:cubicBezTo>
                  <a:cubicBezTo>
                    <a:pt x="5240" y="32"/>
                    <a:pt x="5219" y="13"/>
                    <a:pt x="5195" y="13"/>
                  </a:cubicBezTo>
                  <a:moveTo>
                    <a:pt x="5949" y="12"/>
                  </a:moveTo>
                  <a:cubicBezTo>
                    <a:pt x="5924" y="12"/>
                    <a:pt x="5904" y="31"/>
                    <a:pt x="5902" y="56"/>
                  </a:cubicBezTo>
                  <a:cubicBezTo>
                    <a:pt x="5900" y="82"/>
                    <a:pt x="5920" y="105"/>
                    <a:pt x="5946" y="106"/>
                  </a:cubicBezTo>
                  <a:cubicBezTo>
                    <a:pt x="5947" y="106"/>
                    <a:pt x="5948" y="106"/>
                    <a:pt x="5949" y="106"/>
                  </a:cubicBezTo>
                  <a:cubicBezTo>
                    <a:pt x="5974" y="106"/>
                    <a:pt x="5994" y="87"/>
                    <a:pt x="5996" y="62"/>
                  </a:cubicBezTo>
                  <a:cubicBezTo>
                    <a:pt x="5998" y="37"/>
                    <a:pt x="5978" y="14"/>
                    <a:pt x="5952" y="12"/>
                  </a:cubicBezTo>
                  <a:cubicBezTo>
                    <a:pt x="5951" y="12"/>
                    <a:pt x="5950" y="12"/>
                    <a:pt x="5949" y="12"/>
                  </a:cubicBezTo>
                  <a:moveTo>
                    <a:pt x="5572" y="0"/>
                  </a:moveTo>
                  <a:cubicBezTo>
                    <a:pt x="5546" y="0"/>
                    <a:pt x="5525" y="21"/>
                    <a:pt x="5525" y="47"/>
                  </a:cubicBezTo>
                  <a:cubicBezTo>
                    <a:pt x="5525" y="73"/>
                    <a:pt x="5546" y="94"/>
                    <a:pt x="5572" y="94"/>
                  </a:cubicBezTo>
                  <a:cubicBezTo>
                    <a:pt x="5598" y="94"/>
                    <a:pt x="5619" y="73"/>
                    <a:pt x="5619" y="47"/>
                  </a:cubicBezTo>
                  <a:cubicBezTo>
                    <a:pt x="5619" y="21"/>
                    <a:pt x="5598" y="0"/>
                    <a:pt x="55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99" name="Oval 7">
              <a:extLst>
                <a:ext uri="{FF2B5EF4-FFF2-40B4-BE49-F238E27FC236}">
                  <a16:creationId xmlns:a16="http://schemas.microsoft.com/office/drawing/2014/main" id="{630C6F84-F047-4171-80C9-35C13438A1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69013" y="6659563"/>
              <a:ext cx="55563" cy="555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00" name="Oval 8">
              <a:extLst>
                <a:ext uri="{FF2B5EF4-FFF2-40B4-BE49-F238E27FC236}">
                  <a16:creationId xmlns:a16="http://schemas.microsoft.com/office/drawing/2014/main" id="{0A2427F9-4E3E-4161-A5DE-A1FE9EA991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7238" y="6653213"/>
              <a:ext cx="53975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01" name="Oval 9">
              <a:extLst>
                <a:ext uri="{FF2B5EF4-FFF2-40B4-BE49-F238E27FC236}">
                  <a16:creationId xmlns:a16="http://schemas.microsoft.com/office/drawing/2014/main" id="{37C43B76-C704-4E45-9213-626D00D5D6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7050" y="6629400"/>
              <a:ext cx="50800" cy="508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02" name="Oval 10">
              <a:extLst>
                <a:ext uri="{FF2B5EF4-FFF2-40B4-BE49-F238E27FC236}">
                  <a16:creationId xmlns:a16="http://schemas.microsoft.com/office/drawing/2014/main" id="{6842ABA8-F773-4EEF-A3D7-9FC752C1F7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0038" y="6589713"/>
              <a:ext cx="47625" cy="47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03" name="Oval 11">
              <a:extLst>
                <a:ext uri="{FF2B5EF4-FFF2-40B4-BE49-F238E27FC236}">
                  <a16:creationId xmlns:a16="http://schemas.microsoft.com/office/drawing/2014/main" id="{45E1A4F2-EE40-4835-A1D9-112B0D59DA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6200" y="6534150"/>
              <a:ext cx="42863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04" name="Oval 12">
              <a:extLst>
                <a:ext uri="{FF2B5EF4-FFF2-40B4-BE49-F238E27FC236}">
                  <a16:creationId xmlns:a16="http://schemas.microsoft.com/office/drawing/2014/main" id="{CCBAF04D-1425-4C44-BC68-CCCF31AB5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8713" y="6462713"/>
              <a:ext cx="36513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05" name="Oval 13">
              <a:extLst>
                <a:ext uri="{FF2B5EF4-FFF2-40B4-BE49-F238E27FC236}">
                  <a16:creationId xmlns:a16="http://schemas.microsoft.com/office/drawing/2014/main" id="{EA57EE9D-248B-4F36-ACF4-9090BC6721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25988" y="6376988"/>
              <a:ext cx="31750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06" name="Oval 14">
              <a:extLst>
                <a:ext uri="{FF2B5EF4-FFF2-40B4-BE49-F238E27FC236}">
                  <a16:creationId xmlns:a16="http://schemas.microsoft.com/office/drawing/2014/main" id="{D49FC655-44B7-41D5-AA77-1DBBB50A94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21200" y="6275388"/>
              <a:ext cx="25400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07" name="Oval 15">
              <a:extLst>
                <a:ext uri="{FF2B5EF4-FFF2-40B4-BE49-F238E27FC236}">
                  <a16:creationId xmlns:a16="http://schemas.microsoft.com/office/drawing/2014/main" id="{C4043836-8868-442F-A0F0-856E917578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4350" y="6159500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08" name="Oval 16">
              <a:extLst>
                <a:ext uri="{FF2B5EF4-FFF2-40B4-BE49-F238E27FC236}">
                  <a16:creationId xmlns:a16="http://schemas.microsoft.com/office/drawing/2014/main" id="{39022508-3016-49F3-8E36-DECA15C240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5438" y="6029325"/>
              <a:ext cx="14288" cy="142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09" name="Oval 17">
              <a:extLst>
                <a:ext uri="{FF2B5EF4-FFF2-40B4-BE49-F238E27FC236}">
                  <a16:creationId xmlns:a16="http://schemas.microsoft.com/office/drawing/2014/main" id="{151F78ED-F21C-4B4C-8467-E9A58CBA28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6050" y="5884863"/>
              <a:ext cx="11113" cy="11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10" name="Oval 18">
              <a:extLst>
                <a:ext uri="{FF2B5EF4-FFF2-40B4-BE49-F238E27FC236}">
                  <a16:creationId xmlns:a16="http://schemas.microsoft.com/office/drawing/2014/main" id="{B0DDE4BC-DF06-45FD-90A7-85B46A879F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6188" y="5727700"/>
              <a:ext cx="9525" cy="7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11" name="Oval 19">
              <a:extLst>
                <a:ext uri="{FF2B5EF4-FFF2-40B4-BE49-F238E27FC236}">
                  <a16:creationId xmlns:a16="http://schemas.microsoft.com/office/drawing/2014/main" id="{E2D2076A-9160-4988-8901-40BD0722F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0613" y="5557838"/>
              <a:ext cx="4763" cy="63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12" name="Oval 20">
              <a:extLst>
                <a:ext uri="{FF2B5EF4-FFF2-40B4-BE49-F238E27FC236}">
                  <a16:creationId xmlns:a16="http://schemas.microsoft.com/office/drawing/2014/main" id="{99CBD3EC-35A6-47F2-99A8-81AE5E2692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2975" y="5378450"/>
              <a:ext cx="6350" cy="4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13" name="Oval 21">
              <a:extLst>
                <a:ext uri="{FF2B5EF4-FFF2-40B4-BE49-F238E27FC236}">
                  <a16:creationId xmlns:a16="http://schemas.microsoft.com/office/drawing/2014/main" id="{90D3DEC7-1A0E-44CB-845C-5FFFAF247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1213" y="5186363"/>
              <a:ext cx="4763" cy="63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14" name="Oval 22">
              <a:extLst>
                <a:ext uri="{FF2B5EF4-FFF2-40B4-BE49-F238E27FC236}">
                  <a16:creationId xmlns:a16="http://schemas.microsoft.com/office/drawing/2014/main" id="{0B7F97E9-61BA-45C6-B898-A5E5B46242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0563" y="4986338"/>
              <a:ext cx="6350" cy="63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15" name="Oval 23">
              <a:extLst>
                <a:ext uri="{FF2B5EF4-FFF2-40B4-BE49-F238E27FC236}">
                  <a16:creationId xmlns:a16="http://schemas.microsoft.com/office/drawing/2014/main" id="{4A4B3D7E-9238-4883-B7CD-76B886D294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5788" y="4778375"/>
              <a:ext cx="7938" cy="7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16" name="Oval 24">
              <a:extLst>
                <a:ext uri="{FF2B5EF4-FFF2-40B4-BE49-F238E27FC236}">
                  <a16:creationId xmlns:a16="http://schemas.microsoft.com/office/drawing/2014/main" id="{1A1D4720-D440-4992-B08E-9C6E45ACEF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5300" y="4562475"/>
              <a:ext cx="11113" cy="11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17" name="Oval 25">
              <a:extLst>
                <a:ext uri="{FF2B5EF4-FFF2-40B4-BE49-F238E27FC236}">
                  <a16:creationId xmlns:a16="http://schemas.microsoft.com/office/drawing/2014/main" id="{73BAE4E2-4615-4897-A3A1-4411A14766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9100" y="4340225"/>
              <a:ext cx="14288" cy="142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18" name="Oval 26">
              <a:extLst>
                <a:ext uri="{FF2B5EF4-FFF2-40B4-BE49-F238E27FC236}">
                  <a16:creationId xmlns:a16="http://schemas.microsoft.com/office/drawing/2014/main" id="{3212EF05-F54E-448F-BCFE-DA568CF483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0363" y="4113213"/>
              <a:ext cx="17463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19" name="Oval 27">
              <a:extLst>
                <a:ext uri="{FF2B5EF4-FFF2-40B4-BE49-F238E27FC236}">
                  <a16:creationId xmlns:a16="http://schemas.microsoft.com/office/drawing/2014/main" id="{EDDA178E-FEBF-4610-BF33-BC0086DE06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59088" y="3883025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20" name="Oval 28">
              <a:extLst>
                <a:ext uri="{FF2B5EF4-FFF2-40B4-BE49-F238E27FC236}">
                  <a16:creationId xmlns:a16="http://schemas.microsoft.com/office/drawing/2014/main" id="{ACB492F7-5F17-4273-B1CA-6A8D05BA08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2100" y="3651250"/>
              <a:ext cx="22225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21" name="Oval 29">
              <a:extLst>
                <a:ext uri="{FF2B5EF4-FFF2-40B4-BE49-F238E27FC236}">
                  <a16:creationId xmlns:a16="http://schemas.microsoft.com/office/drawing/2014/main" id="{E9BE7FF5-10DD-4B03-8F0B-905C2D086B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2575" y="3416300"/>
              <a:ext cx="23813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22" name="Oval 30">
              <a:extLst>
                <a:ext uri="{FF2B5EF4-FFF2-40B4-BE49-F238E27FC236}">
                  <a16:creationId xmlns:a16="http://schemas.microsoft.com/office/drawing/2014/main" id="{14BE5E91-B28E-4D24-A87E-17E4E63331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8925" y="3182938"/>
              <a:ext cx="26988" cy="26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23" name="Oval 31">
              <a:extLst>
                <a:ext uri="{FF2B5EF4-FFF2-40B4-BE49-F238E27FC236}">
                  <a16:creationId xmlns:a16="http://schemas.microsoft.com/office/drawing/2014/main" id="{04E1441F-609E-4DA4-B87D-FEC34148EA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52738" y="2951163"/>
              <a:ext cx="30163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24" name="Oval 32">
              <a:extLst>
                <a:ext uri="{FF2B5EF4-FFF2-40B4-BE49-F238E27FC236}">
                  <a16:creationId xmlns:a16="http://schemas.microsoft.com/office/drawing/2014/main" id="{780FDCE8-4873-4194-894B-7EC84625D4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4013" y="2720975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25" name="Oval 33">
              <a:extLst>
                <a:ext uri="{FF2B5EF4-FFF2-40B4-BE49-F238E27FC236}">
                  <a16:creationId xmlns:a16="http://schemas.microsoft.com/office/drawing/2014/main" id="{DB0582CE-1A8B-419D-A513-A901D71D4C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1163" y="2495550"/>
              <a:ext cx="31750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26" name="Oval 34">
              <a:extLst>
                <a:ext uri="{FF2B5EF4-FFF2-40B4-BE49-F238E27FC236}">
                  <a16:creationId xmlns:a16="http://schemas.microsoft.com/office/drawing/2014/main" id="{76555EF4-41E7-4FD4-9D39-920BF7A3CF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2600" y="2273300"/>
              <a:ext cx="34925" cy="33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27" name="Oval 35">
              <a:extLst>
                <a:ext uri="{FF2B5EF4-FFF2-40B4-BE49-F238E27FC236}">
                  <a16:creationId xmlns:a16="http://schemas.microsoft.com/office/drawing/2014/main" id="{4DEA3D6B-2F4B-4FBE-BAA2-F8413C174E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1500" y="2057400"/>
              <a:ext cx="34925" cy="349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28" name="Oval 36">
              <a:extLst>
                <a:ext uri="{FF2B5EF4-FFF2-40B4-BE49-F238E27FC236}">
                  <a16:creationId xmlns:a16="http://schemas.microsoft.com/office/drawing/2014/main" id="{3C42EB9E-0EAA-40D8-BD94-BF22EDE64E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275" y="1849438"/>
              <a:ext cx="36513" cy="365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29" name="Oval 37">
              <a:extLst>
                <a:ext uri="{FF2B5EF4-FFF2-40B4-BE49-F238E27FC236}">
                  <a16:creationId xmlns:a16="http://schemas.microsoft.com/office/drawing/2014/main" id="{37F4DA00-04C2-41D1-9487-4A70065702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3750" y="1647825"/>
              <a:ext cx="38100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30" name="Oval 38">
              <a:extLst>
                <a:ext uri="{FF2B5EF4-FFF2-40B4-BE49-F238E27FC236}">
                  <a16:creationId xmlns:a16="http://schemas.microsoft.com/office/drawing/2014/main" id="{CB80DA9E-2268-408C-94DA-91E0D4A9BA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65513" y="1457325"/>
              <a:ext cx="41275" cy="396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31" name="Oval 39">
              <a:extLst>
                <a:ext uri="{FF2B5EF4-FFF2-40B4-BE49-F238E27FC236}">
                  <a16:creationId xmlns:a16="http://schemas.microsoft.com/office/drawing/2014/main" id="{3CD01714-A4EE-4949-884D-41CF4BC0C0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11563" y="1274763"/>
              <a:ext cx="41275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32" name="Oval 40">
              <a:extLst>
                <a:ext uri="{FF2B5EF4-FFF2-40B4-BE49-F238E27FC236}">
                  <a16:creationId xmlns:a16="http://schemas.microsoft.com/office/drawing/2014/main" id="{B42676EA-579C-4985-AB2B-44E0C956B3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8725" y="1103313"/>
              <a:ext cx="44450" cy="44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33" name="Oval 41">
              <a:extLst>
                <a:ext uri="{FF2B5EF4-FFF2-40B4-BE49-F238E27FC236}">
                  <a16:creationId xmlns:a16="http://schemas.microsoft.com/office/drawing/2014/main" id="{36ECF8A8-6AD7-4A04-AEBE-B704BA8EF0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38588" y="944563"/>
              <a:ext cx="44450" cy="44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34" name="Oval 42">
              <a:extLst>
                <a:ext uri="{FF2B5EF4-FFF2-40B4-BE49-F238E27FC236}">
                  <a16:creationId xmlns:a16="http://schemas.microsoft.com/office/drawing/2014/main" id="{F3FB7A8D-5AE8-4806-BDC7-F6433E0783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9563" y="798513"/>
              <a:ext cx="46038" cy="460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35" name="Oval 43">
              <a:extLst>
                <a:ext uri="{FF2B5EF4-FFF2-40B4-BE49-F238E27FC236}">
                  <a16:creationId xmlns:a16="http://schemas.microsoft.com/office/drawing/2014/main" id="{8FFA44E1-8663-41D9-98DF-E34D227090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08475" y="663575"/>
              <a:ext cx="49213" cy="47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36" name="Oval 44">
              <a:extLst>
                <a:ext uri="{FF2B5EF4-FFF2-40B4-BE49-F238E27FC236}">
                  <a16:creationId xmlns:a16="http://schemas.microsoft.com/office/drawing/2014/main" id="{C3844F89-573B-495D-AE3E-718BE2E73D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08500" y="544513"/>
              <a:ext cx="49213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37" name="Oval 45">
              <a:extLst>
                <a:ext uri="{FF2B5EF4-FFF2-40B4-BE49-F238E27FC236}">
                  <a16:creationId xmlns:a16="http://schemas.microsoft.com/office/drawing/2014/main" id="{0AF912DE-AAA0-414F-B72E-2CD479BEDA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6463" y="438150"/>
              <a:ext cx="50800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38" name="Oval 46">
              <a:extLst>
                <a:ext uri="{FF2B5EF4-FFF2-40B4-BE49-F238E27FC236}">
                  <a16:creationId xmlns:a16="http://schemas.microsoft.com/office/drawing/2014/main" id="{9E4E9BFF-8E49-49D0-9832-B4D03BAFE6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29188" y="349250"/>
              <a:ext cx="53975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39" name="Oval 47">
              <a:extLst>
                <a:ext uri="{FF2B5EF4-FFF2-40B4-BE49-F238E27FC236}">
                  <a16:creationId xmlns:a16="http://schemas.microsoft.com/office/drawing/2014/main" id="{F4C5B307-F6D6-4412-B754-EAE738CACD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9850" y="274638"/>
              <a:ext cx="53975" cy="53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40" name="Oval 48">
              <a:extLst>
                <a:ext uri="{FF2B5EF4-FFF2-40B4-BE49-F238E27FC236}">
                  <a16:creationId xmlns:a16="http://schemas.microsoft.com/office/drawing/2014/main" id="{F3E1C768-6701-4659-B9F1-536CFBD87B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75275" y="215900"/>
              <a:ext cx="53975" cy="555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41" name="Oval 49">
              <a:extLst>
                <a:ext uri="{FF2B5EF4-FFF2-40B4-BE49-F238E27FC236}">
                  <a16:creationId xmlns:a16="http://schemas.microsoft.com/office/drawing/2014/main" id="{99C5E47D-A615-4E47-8FE0-4A66F640D1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3875" y="174625"/>
              <a:ext cx="55563" cy="555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42" name="Oval 50">
              <a:extLst>
                <a:ext uri="{FF2B5EF4-FFF2-40B4-BE49-F238E27FC236}">
                  <a16:creationId xmlns:a16="http://schemas.microsoft.com/office/drawing/2014/main" id="{DB433ED8-4AAF-47EF-87CA-407640DCFD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4063" y="149225"/>
              <a:ext cx="58738" cy="571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43" name="Oval 51">
              <a:extLst>
                <a:ext uri="{FF2B5EF4-FFF2-40B4-BE49-F238E27FC236}">
                  <a16:creationId xmlns:a16="http://schemas.microsoft.com/office/drawing/2014/main" id="{82DD781E-938C-416C-8931-BE0C6EFCCC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65838" y="139700"/>
              <a:ext cx="58738" cy="587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44" name="Oval 52">
              <a:extLst>
                <a:ext uri="{FF2B5EF4-FFF2-40B4-BE49-F238E27FC236}">
                  <a16:creationId xmlns:a16="http://schemas.microsoft.com/office/drawing/2014/main" id="{3F0E8647-C879-46FB-91F6-B0EB463C1E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9200" y="147638"/>
              <a:ext cx="58738" cy="60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45" name="Oval 53">
              <a:extLst>
                <a:ext uri="{FF2B5EF4-FFF2-40B4-BE49-F238E27FC236}">
                  <a16:creationId xmlns:a16="http://schemas.microsoft.com/office/drawing/2014/main" id="{2F1A17E0-1EC6-44C1-AA21-0484E7D543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29388" y="171450"/>
              <a:ext cx="60325" cy="619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46" name="Oval 54">
              <a:extLst>
                <a:ext uri="{FF2B5EF4-FFF2-40B4-BE49-F238E27FC236}">
                  <a16:creationId xmlns:a16="http://schemas.microsoft.com/office/drawing/2014/main" id="{7D2DEC4F-F216-46D2-9104-0851C308A1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57988" y="212725"/>
              <a:ext cx="61913" cy="619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47" name="Oval 55">
              <a:extLst>
                <a:ext uri="{FF2B5EF4-FFF2-40B4-BE49-F238E27FC236}">
                  <a16:creationId xmlns:a16="http://schemas.microsoft.com/office/drawing/2014/main" id="{86C5CED3-FBDC-4A4C-9C17-0F52C5B570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83413" y="269875"/>
              <a:ext cx="63500" cy="619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48" name="Oval 56">
              <a:extLst>
                <a:ext uri="{FF2B5EF4-FFF2-40B4-BE49-F238E27FC236}">
                  <a16:creationId xmlns:a16="http://schemas.microsoft.com/office/drawing/2014/main" id="{E0F65BE4-914F-44D9-8C40-2121BB65B9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4075" y="342900"/>
              <a:ext cx="63500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49" name="Oval 57">
              <a:extLst>
                <a:ext uri="{FF2B5EF4-FFF2-40B4-BE49-F238E27FC236}">
                  <a16:creationId xmlns:a16="http://schemas.microsoft.com/office/drawing/2014/main" id="{C9C471B7-D7EC-4F27-AB4B-1BCF0E0E06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18388" y="431800"/>
              <a:ext cx="63500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50" name="Oval 58">
              <a:extLst>
                <a:ext uri="{FF2B5EF4-FFF2-40B4-BE49-F238E27FC236}">
                  <a16:creationId xmlns:a16="http://schemas.microsoft.com/office/drawing/2014/main" id="{90A7F490-8843-461F-B0CD-11BBAB2E23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6350" y="536575"/>
              <a:ext cx="63500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51" name="Oval 59">
              <a:extLst>
                <a:ext uri="{FF2B5EF4-FFF2-40B4-BE49-F238E27FC236}">
                  <a16:creationId xmlns:a16="http://schemas.microsoft.com/office/drawing/2014/main" id="{4B9E9CCB-FDD6-42BF-8FA7-79DCE5C8E9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26375" y="655638"/>
              <a:ext cx="63500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52" name="Oval 60">
              <a:extLst>
                <a:ext uri="{FF2B5EF4-FFF2-40B4-BE49-F238E27FC236}">
                  <a16:creationId xmlns:a16="http://schemas.microsoft.com/office/drawing/2014/main" id="{BF821855-1241-4AE1-85A9-855C4F0741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18463" y="787400"/>
              <a:ext cx="63500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53" name="Oval 61">
              <a:extLst>
                <a:ext uri="{FF2B5EF4-FFF2-40B4-BE49-F238E27FC236}">
                  <a16:creationId xmlns:a16="http://schemas.microsoft.com/office/drawing/2014/main" id="{74039957-9B68-4C26-9321-EF022380AC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99438" y="933450"/>
              <a:ext cx="63500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54" name="Oval 62">
              <a:extLst>
                <a:ext uri="{FF2B5EF4-FFF2-40B4-BE49-F238E27FC236}">
                  <a16:creationId xmlns:a16="http://schemas.microsoft.com/office/drawing/2014/main" id="{1173F356-B545-4151-9DCB-9575F5F535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69300" y="1092200"/>
              <a:ext cx="65088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55" name="Oval 63">
              <a:extLst>
                <a:ext uri="{FF2B5EF4-FFF2-40B4-BE49-F238E27FC236}">
                  <a16:creationId xmlns:a16="http://schemas.microsoft.com/office/drawing/2014/main" id="{DA6871CC-DDEA-497B-A301-E751765725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28050" y="1262063"/>
              <a:ext cx="65088" cy="65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56" name="Oval 64">
              <a:extLst>
                <a:ext uri="{FF2B5EF4-FFF2-40B4-BE49-F238E27FC236}">
                  <a16:creationId xmlns:a16="http://schemas.microsoft.com/office/drawing/2014/main" id="{9C3767CB-1C14-43D9-A82A-143E67A1EA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74100" y="1443038"/>
              <a:ext cx="63500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57" name="Oval 65">
              <a:extLst>
                <a:ext uri="{FF2B5EF4-FFF2-40B4-BE49-F238E27FC236}">
                  <a16:creationId xmlns:a16="http://schemas.microsoft.com/office/drawing/2014/main" id="{EBCDDCED-371D-454D-8CDA-93CA751C7F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09038" y="1635125"/>
              <a:ext cx="60325" cy="60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58" name="Oval 66">
              <a:extLst>
                <a:ext uri="{FF2B5EF4-FFF2-40B4-BE49-F238E27FC236}">
                  <a16:creationId xmlns:a16="http://schemas.microsoft.com/office/drawing/2014/main" id="{90187C41-6897-4C9D-B079-B4BEB26A90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31275" y="1838325"/>
              <a:ext cx="55563" cy="555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59" name="Oval 67">
              <a:extLst>
                <a:ext uri="{FF2B5EF4-FFF2-40B4-BE49-F238E27FC236}">
                  <a16:creationId xmlns:a16="http://schemas.microsoft.com/office/drawing/2014/main" id="{89C34F5A-4BB2-4D59-A584-24CCEB5D71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39225" y="2049463"/>
              <a:ext cx="49213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60" name="Oval 68">
              <a:extLst>
                <a:ext uri="{FF2B5EF4-FFF2-40B4-BE49-F238E27FC236}">
                  <a16:creationId xmlns:a16="http://schemas.microsoft.com/office/drawing/2014/main" id="{1E5E8209-2BCC-43B7-A2B1-8285C1DC21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1300" y="2266950"/>
              <a:ext cx="42863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61" name="Oval 69">
              <a:extLst>
                <a:ext uri="{FF2B5EF4-FFF2-40B4-BE49-F238E27FC236}">
                  <a16:creationId xmlns:a16="http://schemas.microsoft.com/office/drawing/2014/main" id="{1C081A20-C00B-48EE-BA70-CDF72575F6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07500" y="2490788"/>
              <a:ext cx="38100" cy="365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62" name="Oval 70">
              <a:extLst>
                <a:ext uri="{FF2B5EF4-FFF2-40B4-BE49-F238E27FC236}">
                  <a16:creationId xmlns:a16="http://schemas.microsoft.com/office/drawing/2014/main" id="{4F9BED91-5BE4-477A-930F-28FAFF1997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67825" y="2719388"/>
              <a:ext cx="31750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63" name="Oval 71">
              <a:extLst>
                <a:ext uri="{FF2B5EF4-FFF2-40B4-BE49-F238E27FC236}">
                  <a16:creationId xmlns:a16="http://schemas.microsoft.com/office/drawing/2014/main" id="{DB5A19E5-B4B0-4503-A1B2-087CDDD019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12275" y="2951163"/>
              <a:ext cx="25400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64" name="Oval 72">
              <a:extLst>
                <a:ext uri="{FF2B5EF4-FFF2-40B4-BE49-F238E27FC236}">
                  <a16:creationId xmlns:a16="http://schemas.microsoft.com/office/drawing/2014/main" id="{F8EF1E16-3F43-4145-8739-6E7338122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39263" y="3184525"/>
              <a:ext cx="22225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65" name="Oval 73">
              <a:extLst>
                <a:ext uri="{FF2B5EF4-FFF2-40B4-BE49-F238E27FC236}">
                  <a16:creationId xmlns:a16="http://schemas.microsoft.com/office/drawing/2014/main" id="{0A31D11D-798D-46EC-9089-F6BF912331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50375" y="3417888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66" name="Oval 74">
              <a:extLst>
                <a:ext uri="{FF2B5EF4-FFF2-40B4-BE49-F238E27FC236}">
                  <a16:creationId xmlns:a16="http://schemas.microsoft.com/office/drawing/2014/main" id="{837022C5-30A6-4C51-B4CB-6EB890BF6C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42438" y="3651250"/>
              <a:ext cx="15875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67" name="Oval 75">
              <a:extLst>
                <a:ext uri="{FF2B5EF4-FFF2-40B4-BE49-F238E27FC236}">
                  <a16:creationId xmlns:a16="http://schemas.microsoft.com/office/drawing/2014/main" id="{37DA4BF5-5174-48B5-9D2B-FCBACBFE85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18625" y="3883025"/>
              <a:ext cx="15875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68" name="Oval 76">
              <a:extLst>
                <a:ext uri="{FF2B5EF4-FFF2-40B4-BE49-F238E27FC236}">
                  <a16:creationId xmlns:a16="http://schemas.microsoft.com/office/drawing/2014/main" id="{C8261246-A8F4-426A-85C7-692752C76F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77350" y="4111625"/>
              <a:ext cx="15875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69" name="Oval 77">
              <a:extLst>
                <a:ext uri="{FF2B5EF4-FFF2-40B4-BE49-F238E27FC236}">
                  <a16:creationId xmlns:a16="http://schemas.microsoft.com/office/drawing/2014/main" id="{28051F79-3311-4A35-AA68-81745D7E40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18613" y="4335463"/>
              <a:ext cx="17463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70" name="Oval 78">
              <a:extLst>
                <a:ext uri="{FF2B5EF4-FFF2-40B4-BE49-F238E27FC236}">
                  <a16:creationId xmlns:a16="http://schemas.microsoft.com/office/drawing/2014/main" id="{E948DCB2-C342-491D-A626-6FBF6A1A97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44000" y="4556125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71" name="Oval 79">
              <a:extLst>
                <a:ext uri="{FF2B5EF4-FFF2-40B4-BE49-F238E27FC236}">
                  <a16:creationId xmlns:a16="http://schemas.microsoft.com/office/drawing/2014/main" id="{5BB61E83-13BD-4717-82A6-F8FF65B7CE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55100" y="4770438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72" name="Oval 80">
              <a:extLst>
                <a:ext uri="{FF2B5EF4-FFF2-40B4-BE49-F238E27FC236}">
                  <a16:creationId xmlns:a16="http://schemas.microsoft.com/office/drawing/2014/main" id="{BFCC85E9-3A46-4FAC-A421-A3A624EBD7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50325" y="4978400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73" name="Oval 81">
              <a:extLst>
                <a:ext uri="{FF2B5EF4-FFF2-40B4-BE49-F238E27FC236}">
                  <a16:creationId xmlns:a16="http://schemas.microsoft.com/office/drawing/2014/main" id="{68FE4364-B163-4A4F-9C3C-30E98471CD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29675" y="5176838"/>
              <a:ext cx="23813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74" name="Oval 82">
              <a:extLst>
                <a:ext uri="{FF2B5EF4-FFF2-40B4-BE49-F238E27FC236}">
                  <a16:creationId xmlns:a16="http://schemas.microsoft.com/office/drawing/2014/main" id="{E93725B4-7DC5-42E7-8EF9-5D29E7657C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94738" y="5365750"/>
              <a:ext cx="26988" cy="26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75" name="Oval 83">
              <a:extLst>
                <a:ext uri="{FF2B5EF4-FFF2-40B4-BE49-F238E27FC236}">
                  <a16:creationId xmlns:a16="http://schemas.microsoft.com/office/drawing/2014/main" id="{48589F14-A0EA-4257-AC48-C5A2BE641E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47100" y="5545138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76" name="Oval 84">
              <a:extLst>
                <a:ext uri="{FF2B5EF4-FFF2-40B4-BE49-F238E27FC236}">
                  <a16:creationId xmlns:a16="http://schemas.microsoft.com/office/drawing/2014/main" id="{67403E82-70D2-4000-AD69-D0C34E8B7B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86763" y="5713413"/>
              <a:ext cx="33338" cy="33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77" name="Oval 85">
              <a:extLst>
                <a:ext uri="{FF2B5EF4-FFF2-40B4-BE49-F238E27FC236}">
                  <a16:creationId xmlns:a16="http://schemas.microsoft.com/office/drawing/2014/main" id="{8F3DF83F-9558-48A7-8922-A3F8598512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15313" y="5870575"/>
              <a:ext cx="34925" cy="365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78" name="Oval 86">
              <a:extLst>
                <a:ext uri="{FF2B5EF4-FFF2-40B4-BE49-F238E27FC236}">
                  <a16:creationId xmlns:a16="http://schemas.microsoft.com/office/drawing/2014/main" id="{B14CA253-4E60-4448-8878-B96EA55951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32750" y="6015038"/>
              <a:ext cx="38100" cy="396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79" name="Oval 87">
              <a:extLst>
                <a:ext uri="{FF2B5EF4-FFF2-40B4-BE49-F238E27FC236}">
                  <a16:creationId xmlns:a16="http://schemas.microsoft.com/office/drawing/2014/main" id="{941DEFF5-6293-43BE-865D-5C2A356A29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40663" y="6146800"/>
              <a:ext cx="41275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80" name="Oval 88">
              <a:extLst>
                <a:ext uri="{FF2B5EF4-FFF2-40B4-BE49-F238E27FC236}">
                  <a16:creationId xmlns:a16="http://schemas.microsoft.com/office/drawing/2014/main" id="{094EE31F-1EDD-46F4-80BF-837BA81D5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39050" y="6264275"/>
              <a:ext cx="44450" cy="460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81" name="Oval 89">
              <a:extLst>
                <a:ext uri="{FF2B5EF4-FFF2-40B4-BE49-F238E27FC236}">
                  <a16:creationId xmlns:a16="http://schemas.microsoft.com/office/drawing/2014/main" id="{A74D0DD5-4D6E-415B-B484-5A8B1BD8B7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29500" y="6367463"/>
              <a:ext cx="47625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82" name="Oval 90">
              <a:extLst>
                <a:ext uri="{FF2B5EF4-FFF2-40B4-BE49-F238E27FC236}">
                  <a16:creationId xmlns:a16="http://schemas.microsoft.com/office/drawing/2014/main" id="{5CC023C9-11AF-4BE7-A30C-9378FC8876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13600" y="6456363"/>
              <a:ext cx="49213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83" name="Oval 91">
              <a:extLst>
                <a:ext uri="{FF2B5EF4-FFF2-40B4-BE49-F238E27FC236}">
                  <a16:creationId xmlns:a16="http://schemas.microsoft.com/office/drawing/2014/main" id="{96298027-C856-4A3E-BB5B-F99FA523D8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92938" y="6529388"/>
              <a:ext cx="50800" cy="508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84" name="Oval 92">
              <a:extLst>
                <a:ext uri="{FF2B5EF4-FFF2-40B4-BE49-F238E27FC236}">
                  <a16:creationId xmlns:a16="http://schemas.microsoft.com/office/drawing/2014/main" id="{2E614AF7-58E3-46FC-9990-331278C103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65925" y="6586538"/>
              <a:ext cx="52388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85" name="Oval 93">
              <a:extLst>
                <a:ext uri="{FF2B5EF4-FFF2-40B4-BE49-F238E27FC236}">
                  <a16:creationId xmlns:a16="http://schemas.microsoft.com/office/drawing/2014/main" id="{01D5DB2E-039E-4C0B-B24B-ACBEED5025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37325" y="6627813"/>
              <a:ext cx="52388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86" name="Oval 94">
              <a:extLst>
                <a:ext uri="{FF2B5EF4-FFF2-40B4-BE49-F238E27FC236}">
                  <a16:creationId xmlns:a16="http://schemas.microsoft.com/office/drawing/2014/main" id="{7A1859A4-8BD5-42AC-B009-F0345082C2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05550" y="6651625"/>
              <a:ext cx="52388" cy="53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87" name="Oval 95">
              <a:extLst>
                <a:ext uri="{FF2B5EF4-FFF2-40B4-BE49-F238E27FC236}">
                  <a16:creationId xmlns:a16="http://schemas.microsoft.com/office/drawing/2014/main" id="{BB5613E4-E441-4982-BB01-4F0A694B2B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48375" y="6489700"/>
              <a:ext cx="96838" cy="984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88" name="Oval 96">
              <a:extLst>
                <a:ext uri="{FF2B5EF4-FFF2-40B4-BE49-F238E27FC236}">
                  <a16:creationId xmlns:a16="http://schemas.microsoft.com/office/drawing/2014/main" id="{9F9581DC-2F7C-4920-943D-1C8FD73D0C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6600" y="6483350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89" name="Oval 97">
              <a:extLst>
                <a:ext uri="{FF2B5EF4-FFF2-40B4-BE49-F238E27FC236}">
                  <a16:creationId xmlns:a16="http://schemas.microsoft.com/office/drawing/2014/main" id="{14AAF274-E21C-4F17-B433-FDAE6D48E2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8000" y="6459538"/>
              <a:ext cx="88900" cy="904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90" name="Oval 98">
              <a:extLst>
                <a:ext uri="{FF2B5EF4-FFF2-40B4-BE49-F238E27FC236}">
                  <a16:creationId xmlns:a16="http://schemas.microsoft.com/office/drawing/2014/main" id="{085F175E-91AD-4BC0-AD37-297F7F052B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2575" y="6419850"/>
              <a:ext cx="82550" cy="825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91" name="Oval 99">
              <a:extLst>
                <a:ext uri="{FF2B5EF4-FFF2-40B4-BE49-F238E27FC236}">
                  <a16:creationId xmlns:a16="http://schemas.microsoft.com/office/drawing/2014/main" id="{2B9C94BF-3D1F-4266-9494-8617D2D875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0325" y="6361113"/>
              <a:ext cx="77788" cy="79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92" name="Oval 100">
              <a:extLst>
                <a:ext uri="{FF2B5EF4-FFF2-40B4-BE49-F238E27FC236}">
                  <a16:creationId xmlns:a16="http://schemas.microsoft.com/office/drawing/2014/main" id="{544C6ACA-91FB-4708-9F7C-8181C6E519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21250" y="6286500"/>
              <a:ext cx="76200" cy="74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93" name="Oval 101">
              <a:extLst>
                <a:ext uri="{FF2B5EF4-FFF2-40B4-BE49-F238E27FC236}">
                  <a16:creationId xmlns:a16="http://schemas.microsoft.com/office/drawing/2014/main" id="{0D07F52E-9103-4176-92AA-CC5900DE0A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0113" y="6194425"/>
              <a:ext cx="73025" cy="730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94" name="Oval 102">
              <a:extLst>
                <a:ext uri="{FF2B5EF4-FFF2-40B4-BE49-F238E27FC236}">
                  <a16:creationId xmlns:a16="http://schemas.microsoft.com/office/drawing/2014/main" id="{EF9F06F0-0DCE-43FC-9EE2-39E85CC65D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05325" y="6086475"/>
              <a:ext cx="71438" cy="71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95" name="Oval 103">
              <a:extLst>
                <a:ext uri="{FF2B5EF4-FFF2-40B4-BE49-F238E27FC236}">
                  <a16:creationId xmlns:a16="http://schemas.microsoft.com/office/drawing/2014/main" id="{15ACD8DD-9DEE-4674-91FF-44EECB87C6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0063" y="5964238"/>
              <a:ext cx="68263" cy="682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96" name="Oval 104">
              <a:extLst>
                <a:ext uri="{FF2B5EF4-FFF2-40B4-BE49-F238E27FC236}">
                  <a16:creationId xmlns:a16="http://schemas.microsoft.com/office/drawing/2014/main" id="{81700339-0FBE-42B9-9372-AF8EF99639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4325" y="5826125"/>
              <a:ext cx="65088" cy="666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97" name="Oval 105">
              <a:extLst>
                <a:ext uri="{FF2B5EF4-FFF2-40B4-BE49-F238E27FC236}">
                  <a16:creationId xmlns:a16="http://schemas.microsoft.com/office/drawing/2014/main" id="{6F06AFAC-14D0-46B0-A30D-5FBF7D65AF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8113" y="5675313"/>
              <a:ext cx="63500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98" name="Oval 106">
              <a:extLst>
                <a:ext uri="{FF2B5EF4-FFF2-40B4-BE49-F238E27FC236}">
                  <a16:creationId xmlns:a16="http://schemas.microsoft.com/office/drawing/2014/main" id="{760ABF63-5456-4B5E-B272-E6BEDC50DC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6188" y="5513388"/>
              <a:ext cx="60325" cy="60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99" name="Oval 107">
              <a:extLst>
                <a:ext uri="{FF2B5EF4-FFF2-40B4-BE49-F238E27FC236}">
                  <a16:creationId xmlns:a16="http://schemas.microsoft.com/office/drawing/2014/main" id="{FB17F847-AD5F-4E89-88C1-A623CFD6AA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5375" y="5337175"/>
              <a:ext cx="57150" cy="587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00" name="Oval 108">
              <a:extLst>
                <a:ext uri="{FF2B5EF4-FFF2-40B4-BE49-F238E27FC236}">
                  <a16:creationId xmlns:a16="http://schemas.microsoft.com/office/drawing/2014/main" id="{D038664F-34CA-42D9-B3CC-4EBCE122F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7263" y="5151438"/>
              <a:ext cx="55563" cy="571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01" name="Oval 109">
              <a:extLst>
                <a:ext uri="{FF2B5EF4-FFF2-40B4-BE49-F238E27FC236}">
                  <a16:creationId xmlns:a16="http://schemas.microsoft.com/office/drawing/2014/main" id="{9D8E1A4C-DF35-4972-AF7D-01115894DE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3438" y="4956175"/>
              <a:ext cx="53975" cy="53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02" name="Oval 110">
              <a:extLst>
                <a:ext uri="{FF2B5EF4-FFF2-40B4-BE49-F238E27FC236}">
                  <a16:creationId xmlns:a16="http://schemas.microsoft.com/office/drawing/2014/main" id="{1E85BD37-96B5-4B7D-AFB7-8B17DDBC98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5488" y="4751388"/>
              <a:ext cx="52388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03" name="Oval 111">
              <a:extLst>
                <a:ext uri="{FF2B5EF4-FFF2-40B4-BE49-F238E27FC236}">
                  <a16:creationId xmlns:a16="http://schemas.microsoft.com/office/drawing/2014/main" id="{F039AC41-985E-4B57-848E-A5DEC74B55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3413" y="4538663"/>
              <a:ext cx="50800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04" name="Oval 112">
              <a:extLst>
                <a:ext uri="{FF2B5EF4-FFF2-40B4-BE49-F238E27FC236}">
                  <a16:creationId xmlns:a16="http://schemas.microsoft.com/office/drawing/2014/main" id="{57A102E9-EFE3-4746-BA34-3F59AF05E8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5625" y="4319588"/>
              <a:ext cx="50800" cy="508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05" name="Oval 113">
              <a:extLst>
                <a:ext uri="{FF2B5EF4-FFF2-40B4-BE49-F238E27FC236}">
                  <a16:creationId xmlns:a16="http://schemas.microsoft.com/office/drawing/2014/main" id="{E166F631-ABD7-4B07-9139-F9F029D0E5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6888" y="4095750"/>
              <a:ext cx="49213" cy="508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06" name="Oval 114">
              <a:extLst>
                <a:ext uri="{FF2B5EF4-FFF2-40B4-BE49-F238E27FC236}">
                  <a16:creationId xmlns:a16="http://schemas.microsoft.com/office/drawing/2014/main" id="{A60EA5CB-46D3-42BA-9D3D-FD4B8D62B5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2438" y="3867150"/>
              <a:ext cx="50800" cy="508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07" name="Oval 115">
              <a:extLst>
                <a:ext uri="{FF2B5EF4-FFF2-40B4-BE49-F238E27FC236}">
                  <a16:creationId xmlns:a16="http://schemas.microsoft.com/office/drawing/2014/main" id="{1D3AE147-24BE-4CD3-86F7-7A3DC37D46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67038" y="3636963"/>
              <a:ext cx="49213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08" name="Oval 116">
              <a:extLst>
                <a:ext uri="{FF2B5EF4-FFF2-40B4-BE49-F238E27FC236}">
                  <a16:creationId xmlns:a16="http://schemas.microsoft.com/office/drawing/2014/main" id="{7EBCB443-41E4-4F7F-9739-311E351AD4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9100" y="3403600"/>
              <a:ext cx="49213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09" name="Oval 117">
              <a:extLst>
                <a:ext uri="{FF2B5EF4-FFF2-40B4-BE49-F238E27FC236}">
                  <a16:creationId xmlns:a16="http://schemas.microsoft.com/office/drawing/2014/main" id="{B04078A2-684D-43B4-94B6-CBC76D26C0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1800" y="3176588"/>
              <a:ext cx="39688" cy="396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10" name="Oval 118">
              <a:extLst>
                <a:ext uri="{FF2B5EF4-FFF2-40B4-BE49-F238E27FC236}">
                  <a16:creationId xmlns:a16="http://schemas.microsoft.com/office/drawing/2014/main" id="{32D777B5-A02A-49E3-906A-6A779E8911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5613" y="2943225"/>
              <a:ext cx="42863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11" name="Oval 119">
              <a:extLst>
                <a:ext uri="{FF2B5EF4-FFF2-40B4-BE49-F238E27FC236}">
                  <a16:creationId xmlns:a16="http://schemas.microsoft.com/office/drawing/2014/main" id="{FAFD6DCA-8471-427B-B79D-B691F110F8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6888" y="2713038"/>
              <a:ext cx="47625" cy="460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12" name="Oval 120">
              <a:extLst>
                <a:ext uri="{FF2B5EF4-FFF2-40B4-BE49-F238E27FC236}">
                  <a16:creationId xmlns:a16="http://schemas.microsoft.com/office/drawing/2014/main" id="{00DC8D40-121B-4D31-B41D-A082CA963E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4038" y="2484438"/>
              <a:ext cx="53975" cy="53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13" name="Oval 121">
              <a:extLst>
                <a:ext uri="{FF2B5EF4-FFF2-40B4-BE49-F238E27FC236}">
                  <a16:creationId xmlns:a16="http://schemas.microsoft.com/office/drawing/2014/main" id="{2974654E-1961-41EA-B300-701379D20B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8650" y="2262188"/>
              <a:ext cx="58738" cy="587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14" name="Oval 122">
              <a:extLst>
                <a:ext uri="{FF2B5EF4-FFF2-40B4-BE49-F238E27FC236}">
                  <a16:creationId xmlns:a16="http://schemas.microsoft.com/office/drawing/2014/main" id="{B8635E5B-C579-426D-8887-E3E5D68EBA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9138" y="2046288"/>
              <a:ext cx="65088" cy="65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15" name="Oval 123">
              <a:extLst>
                <a:ext uri="{FF2B5EF4-FFF2-40B4-BE49-F238E27FC236}">
                  <a16:creationId xmlns:a16="http://schemas.microsoft.com/office/drawing/2014/main" id="{2B34E1F6-DA71-4A91-A484-5D73153F58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5500" y="1838325"/>
              <a:ext cx="69850" cy="71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16" name="Oval 124">
              <a:extLst>
                <a:ext uri="{FF2B5EF4-FFF2-40B4-BE49-F238E27FC236}">
                  <a16:creationId xmlns:a16="http://schemas.microsoft.com/office/drawing/2014/main" id="{4175A768-6113-4548-B667-6BAE2D4D32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7738" y="1639888"/>
              <a:ext cx="74613" cy="74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17" name="Oval 125">
              <a:extLst>
                <a:ext uri="{FF2B5EF4-FFF2-40B4-BE49-F238E27FC236}">
                  <a16:creationId xmlns:a16="http://schemas.microsoft.com/office/drawing/2014/main" id="{17AB5112-388A-4353-82F5-804D9A3BF4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4263" y="1452563"/>
              <a:ext cx="76200" cy="76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18" name="Oval 126">
              <a:extLst>
                <a:ext uri="{FF2B5EF4-FFF2-40B4-BE49-F238E27FC236}">
                  <a16:creationId xmlns:a16="http://schemas.microsoft.com/office/drawing/2014/main" id="{AD9CD188-C1B1-48B8-9EBB-44A891E4F3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6663" y="1276350"/>
              <a:ext cx="76200" cy="76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19" name="Oval 127">
              <a:extLst>
                <a:ext uri="{FF2B5EF4-FFF2-40B4-BE49-F238E27FC236}">
                  <a16:creationId xmlns:a16="http://schemas.microsoft.com/office/drawing/2014/main" id="{041927AE-78DA-464A-99BB-765197116C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1763" y="1111250"/>
              <a:ext cx="76200" cy="76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20" name="Oval 128">
              <a:extLst>
                <a:ext uri="{FF2B5EF4-FFF2-40B4-BE49-F238E27FC236}">
                  <a16:creationId xmlns:a16="http://schemas.microsoft.com/office/drawing/2014/main" id="{BC3DA447-45AE-4DF7-820D-0BB87FEBFA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7975" y="960438"/>
              <a:ext cx="76200" cy="74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21" name="Oval 129">
              <a:extLst>
                <a:ext uri="{FF2B5EF4-FFF2-40B4-BE49-F238E27FC236}">
                  <a16:creationId xmlns:a16="http://schemas.microsoft.com/office/drawing/2014/main" id="{5DCDDC82-F7EB-4BE9-BA49-4990D7EF7F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05300" y="822325"/>
              <a:ext cx="76200" cy="74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22" name="Oval 130">
              <a:extLst>
                <a:ext uri="{FF2B5EF4-FFF2-40B4-BE49-F238E27FC236}">
                  <a16:creationId xmlns:a16="http://schemas.microsoft.com/office/drawing/2014/main" id="{491D6A7A-DEEA-4773-93EE-28F31B5C15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02150" y="696913"/>
              <a:ext cx="74613" cy="76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23" name="Oval 131">
              <a:extLst>
                <a:ext uri="{FF2B5EF4-FFF2-40B4-BE49-F238E27FC236}">
                  <a16:creationId xmlns:a16="http://schemas.microsoft.com/office/drawing/2014/main" id="{35EDF082-1393-4C77-BD85-54021E3B8C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8525" y="588963"/>
              <a:ext cx="74613" cy="74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24" name="Oval 132">
              <a:extLst>
                <a:ext uri="{FF2B5EF4-FFF2-40B4-BE49-F238E27FC236}">
                  <a16:creationId xmlns:a16="http://schemas.microsoft.com/office/drawing/2014/main" id="{57467B8E-630A-4241-AFEB-CA4885EAA5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21250" y="495300"/>
              <a:ext cx="74613" cy="74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25" name="Oval 133">
              <a:extLst>
                <a:ext uri="{FF2B5EF4-FFF2-40B4-BE49-F238E27FC236}">
                  <a16:creationId xmlns:a16="http://schemas.microsoft.com/office/drawing/2014/main" id="{CFE488DB-C7AB-4F47-B274-5D85A43CEC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1913" y="419100"/>
              <a:ext cx="74613" cy="74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26" name="Oval 134">
              <a:extLst>
                <a:ext uri="{FF2B5EF4-FFF2-40B4-BE49-F238E27FC236}">
                  <a16:creationId xmlns:a16="http://schemas.microsoft.com/office/drawing/2014/main" id="{243F9698-264D-451F-8A06-179D78843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5750" y="358775"/>
              <a:ext cx="74613" cy="74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27" name="Oval 135">
              <a:extLst>
                <a:ext uri="{FF2B5EF4-FFF2-40B4-BE49-F238E27FC236}">
                  <a16:creationId xmlns:a16="http://schemas.microsoft.com/office/drawing/2014/main" id="{47581C79-9DF3-42FF-AA90-C18892ABD0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4350" y="315913"/>
              <a:ext cx="74613" cy="730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28" name="Oval 136">
              <a:extLst>
                <a:ext uri="{FF2B5EF4-FFF2-40B4-BE49-F238E27FC236}">
                  <a16:creationId xmlns:a16="http://schemas.microsoft.com/office/drawing/2014/main" id="{4E888AAC-306B-4997-A531-635A26AB4C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6125" y="288925"/>
              <a:ext cx="74613" cy="74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29" name="Oval 137">
              <a:extLst>
                <a:ext uri="{FF2B5EF4-FFF2-40B4-BE49-F238E27FC236}">
                  <a16:creationId xmlns:a16="http://schemas.microsoft.com/office/drawing/2014/main" id="{8BAB40AC-A5E0-4A77-ADFE-5C7B58D729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59488" y="280988"/>
              <a:ext cx="73025" cy="730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30" name="Oval 138">
              <a:extLst>
                <a:ext uri="{FF2B5EF4-FFF2-40B4-BE49-F238E27FC236}">
                  <a16:creationId xmlns:a16="http://schemas.microsoft.com/office/drawing/2014/main" id="{4DB70B51-035A-4FC2-97FD-8B7E8D60D4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1263" y="290513"/>
              <a:ext cx="74613" cy="71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31" name="Oval 139">
              <a:extLst>
                <a:ext uri="{FF2B5EF4-FFF2-40B4-BE49-F238E27FC236}">
                  <a16:creationId xmlns:a16="http://schemas.microsoft.com/office/drawing/2014/main" id="{B40C86B5-C00F-4867-8A69-A2B2D3D692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24625" y="315913"/>
              <a:ext cx="71438" cy="730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32" name="Oval 140">
              <a:extLst>
                <a:ext uri="{FF2B5EF4-FFF2-40B4-BE49-F238E27FC236}">
                  <a16:creationId xmlns:a16="http://schemas.microsoft.com/office/drawing/2014/main" id="{4FB72D3E-F4B1-4F01-972F-03B5E9883B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53225" y="358775"/>
              <a:ext cx="71438" cy="730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33" name="Oval 141">
              <a:extLst>
                <a:ext uri="{FF2B5EF4-FFF2-40B4-BE49-F238E27FC236}">
                  <a16:creationId xmlns:a16="http://schemas.microsoft.com/office/drawing/2014/main" id="{6C1357E3-F6CB-4C27-9AC2-93EE164B46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7063" y="419100"/>
              <a:ext cx="73025" cy="730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34" name="Oval 142">
              <a:extLst>
                <a:ext uri="{FF2B5EF4-FFF2-40B4-BE49-F238E27FC236}">
                  <a16:creationId xmlns:a16="http://schemas.microsoft.com/office/drawing/2014/main" id="{25044F64-5763-4805-99A4-61CC0FDAAC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97725" y="496888"/>
              <a:ext cx="71438" cy="71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35" name="Oval 143">
              <a:extLst>
                <a:ext uri="{FF2B5EF4-FFF2-40B4-BE49-F238E27FC236}">
                  <a16:creationId xmlns:a16="http://schemas.microsoft.com/office/drawing/2014/main" id="{A701C9E2-2FED-4E78-AD85-A329818C07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10450" y="590550"/>
              <a:ext cx="71438" cy="698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36" name="Oval 144">
              <a:extLst>
                <a:ext uri="{FF2B5EF4-FFF2-40B4-BE49-F238E27FC236}">
                  <a16:creationId xmlns:a16="http://schemas.microsoft.com/office/drawing/2014/main" id="{C31DEEF9-5343-4729-8F23-CA68915634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6825" y="700088"/>
              <a:ext cx="69850" cy="698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37" name="Oval 145">
              <a:extLst>
                <a:ext uri="{FF2B5EF4-FFF2-40B4-BE49-F238E27FC236}">
                  <a16:creationId xmlns:a16="http://schemas.microsoft.com/office/drawing/2014/main" id="{58F726C7-76AD-4558-BBE1-2291E73F01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15263" y="823913"/>
              <a:ext cx="68263" cy="698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38" name="Oval 146">
              <a:extLst>
                <a:ext uri="{FF2B5EF4-FFF2-40B4-BE49-F238E27FC236}">
                  <a16:creationId xmlns:a16="http://schemas.microsoft.com/office/drawing/2014/main" id="{13023CD0-DF80-4471-9EB5-D19CEAB184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02588" y="962025"/>
              <a:ext cx="68263" cy="682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39" name="Oval 147">
              <a:extLst>
                <a:ext uri="{FF2B5EF4-FFF2-40B4-BE49-F238E27FC236}">
                  <a16:creationId xmlns:a16="http://schemas.microsoft.com/office/drawing/2014/main" id="{E0D0EA1F-4623-4771-BD8D-D9542F6164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78800" y="1114425"/>
              <a:ext cx="68263" cy="682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40" name="Oval 148">
              <a:extLst>
                <a:ext uri="{FF2B5EF4-FFF2-40B4-BE49-F238E27FC236}">
                  <a16:creationId xmlns:a16="http://schemas.microsoft.com/office/drawing/2014/main" id="{FF4F7A02-AEF6-44DB-A868-6586A7E3B1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43900" y="1279525"/>
              <a:ext cx="66675" cy="666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41" name="Oval 149">
              <a:extLst>
                <a:ext uri="{FF2B5EF4-FFF2-40B4-BE49-F238E27FC236}">
                  <a16:creationId xmlns:a16="http://schemas.microsoft.com/office/drawing/2014/main" id="{7ACF95E7-58BC-43F5-868B-B71D986D74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96300" y="1455738"/>
              <a:ext cx="66675" cy="666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42" name="Oval 150">
              <a:extLst>
                <a:ext uri="{FF2B5EF4-FFF2-40B4-BE49-F238E27FC236}">
                  <a16:creationId xmlns:a16="http://schemas.microsoft.com/office/drawing/2014/main" id="{6D9118A0-235A-44CD-B1D5-A464419AF3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36000" y="1643063"/>
              <a:ext cx="65088" cy="65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43" name="Oval 151">
              <a:extLst>
                <a:ext uri="{FF2B5EF4-FFF2-40B4-BE49-F238E27FC236}">
                  <a16:creationId xmlns:a16="http://schemas.microsoft.com/office/drawing/2014/main" id="{B738A839-3E55-41B5-BDCD-D79FAC5407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59825" y="1839913"/>
              <a:ext cx="65088" cy="65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44" name="Oval 152">
              <a:extLst>
                <a:ext uri="{FF2B5EF4-FFF2-40B4-BE49-F238E27FC236}">
                  <a16:creationId xmlns:a16="http://schemas.microsoft.com/office/drawing/2014/main" id="{15A058A0-E491-4871-B2CD-6DFD8EAB0A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69363" y="2046288"/>
              <a:ext cx="63500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45" name="Oval 153">
              <a:extLst>
                <a:ext uri="{FF2B5EF4-FFF2-40B4-BE49-F238E27FC236}">
                  <a16:creationId xmlns:a16="http://schemas.microsoft.com/office/drawing/2014/main" id="{0A758DDF-443A-4577-8778-FCA0896452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63025" y="2260600"/>
              <a:ext cx="63500" cy="619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46" name="Oval 154">
              <a:extLst>
                <a:ext uri="{FF2B5EF4-FFF2-40B4-BE49-F238E27FC236}">
                  <a16:creationId xmlns:a16="http://schemas.microsoft.com/office/drawing/2014/main" id="{49CCD8F2-545F-4312-99F9-3A44ECC92A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40813" y="2479675"/>
              <a:ext cx="61913" cy="619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47" name="Oval 155">
              <a:extLst>
                <a:ext uri="{FF2B5EF4-FFF2-40B4-BE49-F238E27FC236}">
                  <a16:creationId xmlns:a16="http://schemas.microsoft.com/office/drawing/2014/main" id="{BC33AB20-6CD0-4E2D-81B0-27BE77A76A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01138" y="2705100"/>
              <a:ext cx="61913" cy="60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48" name="Oval 156">
              <a:extLst>
                <a:ext uri="{FF2B5EF4-FFF2-40B4-BE49-F238E27FC236}">
                  <a16:creationId xmlns:a16="http://schemas.microsoft.com/office/drawing/2014/main" id="{DEC582F0-D36C-44F1-99A6-4A8E46F96B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45588" y="2933700"/>
              <a:ext cx="60325" cy="60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49" name="Oval 157">
              <a:extLst>
                <a:ext uri="{FF2B5EF4-FFF2-40B4-BE49-F238E27FC236}">
                  <a16:creationId xmlns:a16="http://schemas.microsoft.com/office/drawing/2014/main" id="{64C69874-C6EA-4576-ACD6-1D966FF847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72575" y="3165475"/>
              <a:ext cx="58738" cy="587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50" name="Oval 158">
              <a:extLst>
                <a:ext uri="{FF2B5EF4-FFF2-40B4-BE49-F238E27FC236}">
                  <a16:creationId xmlns:a16="http://schemas.microsoft.com/office/drawing/2014/main" id="{F8AD9448-5E8C-4C0C-8270-18D02E71F6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80513" y="3397250"/>
              <a:ext cx="58738" cy="587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51" name="Oval 159">
              <a:extLst>
                <a:ext uri="{FF2B5EF4-FFF2-40B4-BE49-F238E27FC236}">
                  <a16:creationId xmlns:a16="http://schemas.microsoft.com/office/drawing/2014/main" id="{165D87E5-1945-462A-A691-264E69B40C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72575" y="3629025"/>
              <a:ext cx="58738" cy="60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52" name="Oval 160">
              <a:extLst>
                <a:ext uri="{FF2B5EF4-FFF2-40B4-BE49-F238E27FC236}">
                  <a16:creationId xmlns:a16="http://schemas.microsoft.com/office/drawing/2014/main" id="{22DDB3B8-D9CA-4E89-B484-75851CAA2F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45588" y="3859213"/>
              <a:ext cx="61913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53" name="Oval 161">
              <a:extLst>
                <a:ext uri="{FF2B5EF4-FFF2-40B4-BE49-F238E27FC236}">
                  <a16:creationId xmlns:a16="http://schemas.microsoft.com/office/drawing/2014/main" id="{9453D11A-D78E-4209-B8DD-FF57889A4D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01138" y="4086225"/>
              <a:ext cx="63500" cy="65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54" name="Oval 162">
              <a:extLst>
                <a:ext uri="{FF2B5EF4-FFF2-40B4-BE49-F238E27FC236}">
                  <a16:creationId xmlns:a16="http://schemas.microsoft.com/office/drawing/2014/main" id="{A4624FA0-2CF6-4049-B0CA-FEFDBE7EF8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39225" y="4310063"/>
              <a:ext cx="66675" cy="682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55" name="Oval 163">
              <a:extLst>
                <a:ext uri="{FF2B5EF4-FFF2-40B4-BE49-F238E27FC236}">
                  <a16:creationId xmlns:a16="http://schemas.microsoft.com/office/drawing/2014/main" id="{1DD15080-1409-4C68-9147-AE60B13FA8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59850" y="4527550"/>
              <a:ext cx="69850" cy="71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56" name="Oval 164">
              <a:extLst>
                <a:ext uri="{FF2B5EF4-FFF2-40B4-BE49-F238E27FC236}">
                  <a16:creationId xmlns:a16="http://schemas.microsoft.com/office/drawing/2014/main" id="{8DE6829C-7404-486E-833D-E775D1F973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66188" y="4740275"/>
              <a:ext cx="73025" cy="730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57" name="Oval 165">
              <a:extLst>
                <a:ext uri="{FF2B5EF4-FFF2-40B4-BE49-F238E27FC236}">
                  <a16:creationId xmlns:a16="http://schemas.microsoft.com/office/drawing/2014/main" id="{7AC80DFA-BC22-4871-8756-4D61834606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55063" y="4945063"/>
              <a:ext cx="76200" cy="74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58" name="Oval 166">
              <a:extLst>
                <a:ext uri="{FF2B5EF4-FFF2-40B4-BE49-F238E27FC236}">
                  <a16:creationId xmlns:a16="http://schemas.microsoft.com/office/drawing/2014/main" id="{AB0DE9B4-69D6-494C-BA72-757B269CF1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31238" y="5140325"/>
              <a:ext cx="76200" cy="777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59" name="Oval 167">
              <a:extLst>
                <a:ext uri="{FF2B5EF4-FFF2-40B4-BE49-F238E27FC236}">
                  <a16:creationId xmlns:a16="http://schemas.microsoft.com/office/drawing/2014/main" id="{2DB4E275-6A5A-49EF-A9DB-568AC30BDA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91538" y="5326063"/>
              <a:ext cx="79375" cy="79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60" name="Oval 168">
              <a:extLst>
                <a:ext uri="{FF2B5EF4-FFF2-40B4-BE49-F238E27FC236}">
                  <a16:creationId xmlns:a16="http://schemas.microsoft.com/office/drawing/2014/main" id="{8D5DEBB6-10FB-4FDC-8F5B-B07BD4236B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37550" y="5500688"/>
              <a:ext cx="82550" cy="825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61" name="Oval 169">
              <a:extLst>
                <a:ext uri="{FF2B5EF4-FFF2-40B4-BE49-F238E27FC236}">
                  <a16:creationId xmlns:a16="http://schemas.microsoft.com/office/drawing/2014/main" id="{07C5E90B-5331-4405-8EF4-771A980E72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72450" y="5664200"/>
              <a:ext cx="84138" cy="84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62" name="Oval 170">
              <a:extLst>
                <a:ext uri="{FF2B5EF4-FFF2-40B4-BE49-F238E27FC236}">
                  <a16:creationId xmlns:a16="http://schemas.microsoft.com/office/drawing/2014/main" id="{D4461183-2A2A-46CC-9AC9-F0ADBC582E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94650" y="5815013"/>
              <a:ext cx="87313" cy="857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63" name="Oval 171">
              <a:extLst>
                <a:ext uri="{FF2B5EF4-FFF2-40B4-BE49-F238E27FC236}">
                  <a16:creationId xmlns:a16="http://schemas.microsoft.com/office/drawing/2014/main" id="{F4343B5A-13B2-4D66-9080-AFED2BD36C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07325" y="5953125"/>
              <a:ext cx="87313" cy="873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64" name="Oval 172">
              <a:extLst>
                <a:ext uri="{FF2B5EF4-FFF2-40B4-BE49-F238E27FC236}">
                  <a16:creationId xmlns:a16="http://schemas.microsoft.com/office/drawing/2014/main" id="{579B8A84-F839-4D6D-AF2B-7C1AF9662E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8888" y="6075363"/>
              <a:ext cx="90488" cy="904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65" name="Oval 173">
              <a:extLst>
                <a:ext uri="{FF2B5EF4-FFF2-40B4-BE49-F238E27FC236}">
                  <a16:creationId xmlns:a16="http://schemas.microsoft.com/office/drawing/2014/main" id="{2322CF8F-F9CE-4B6B-8EEA-7FD8FE84ED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02513" y="6183313"/>
              <a:ext cx="92075" cy="936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66" name="Oval 174">
              <a:extLst>
                <a:ext uri="{FF2B5EF4-FFF2-40B4-BE49-F238E27FC236}">
                  <a16:creationId xmlns:a16="http://schemas.microsoft.com/office/drawing/2014/main" id="{99AF8B06-EECD-48BD-A758-3B62CD43F5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8200" y="6276975"/>
              <a:ext cx="93663" cy="936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67" name="Oval 175">
              <a:extLst>
                <a:ext uri="{FF2B5EF4-FFF2-40B4-BE49-F238E27FC236}">
                  <a16:creationId xmlns:a16="http://schemas.microsoft.com/office/drawing/2014/main" id="{4D912243-F0F2-4A8A-BEAB-1930794C86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9125" y="6353175"/>
              <a:ext cx="93663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68" name="Oval 176">
              <a:extLst>
                <a:ext uri="{FF2B5EF4-FFF2-40B4-BE49-F238E27FC236}">
                  <a16:creationId xmlns:a16="http://schemas.microsoft.com/office/drawing/2014/main" id="{4ACB4A5A-928F-4839-AB7E-06D2813E59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43700" y="6413500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69" name="Oval 177">
              <a:extLst>
                <a:ext uri="{FF2B5EF4-FFF2-40B4-BE49-F238E27FC236}">
                  <a16:creationId xmlns:a16="http://schemas.microsoft.com/office/drawing/2014/main" id="{681A1B3D-4ED0-4430-8070-08423C31D3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13513" y="6456363"/>
              <a:ext cx="96838" cy="968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70" name="Oval 178">
              <a:extLst>
                <a:ext uri="{FF2B5EF4-FFF2-40B4-BE49-F238E27FC236}">
                  <a16:creationId xmlns:a16="http://schemas.microsoft.com/office/drawing/2014/main" id="{BF1AE33F-4DD4-466E-90B5-69EE8B8862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3325" y="6481763"/>
              <a:ext cx="96838" cy="968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71" name="Oval 179">
              <a:extLst>
                <a:ext uri="{FF2B5EF4-FFF2-40B4-BE49-F238E27FC236}">
                  <a16:creationId xmlns:a16="http://schemas.microsoft.com/office/drawing/2014/main" id="{EF17E882-DBF9-4C26-9CDE-D7EF9FE956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89650" y="6378575"/>
              <a:ext cx="12700" cy="127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72" name="Oval 180">
              <a:extLst>
                <a:ext uri="{FF2B5EF4-FFF2-40B4-BE49-F238E27FC236}">
                  <a16:creationId xmlns:a16="http://schemas.microsoft.com/office/drawing/2014/main" id="{C394D794-C3A9-4502-BFB0-B860239169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6288" y="6367463"/>
              <a:ext cx="15875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73" name="Oval 181">
              <a:extLst>
                <a:ext uri="{FF2B5EF4-FFF2-40B4-BE49-F238E27FC236}">
                  <a16:creationId xmlns:a16="http://schemas.microsoft.com/office/drawing/2014/main" id="{EFAF1CF7-FA7A-41E9-965E-B830DD658E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6100" y="6340475"/>
              <a:ext cx="15875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74" name="Oval 182">
              <a:extLst>
                <a:ext uri="{FF2B5EF4-FFF2-40B4-BE49-F238E27FC236}">
                  <a16:creationId xmlns:a16="http://schemas.microsoft.com/office/drawing/2014/main" id="{C82A8AAD-53B4-4065-B565-B13B36A7F0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95913" y="6292850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75" name="Oval 183">
              <a:extLst>
                <a:ext uri="{FF2B5EF4-FFF2-40B4-BE49-F238E27FC236}">
                  <a16:creationId xmlns:a16="http://schemas.microsoft.com/office/drawing/2014/main" id="{23E1F964-8CFC-4483-8DF6-D8F374905E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0488" y="6227763"/>
              <a:ext cx="23813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76" name="Oval 184">
              <a:extLst>
                <a:ext uri="{FF2B5EF4-FFF2-40B4-BE49-F238E27FC236}">
                  <a16:creationId xmlns:a16="http://schemas.microsoft.com/office/drawing/2014/main" id="{FC9789FF-6C65-49A5-A4B0-D96468B569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49825" y="6143625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77" name="Oval 185">
              <a:extLst>
                <a:ext uri="{FF2B5EF4-FFF2-40B4-BE49-F238E27FC236}">
                  <a16:creationId xmlns:a16="http://schemas.microsoft.com/office/drawing/2014/main" id="{95C3BF45-127E-4B03-ABEA-616450FCA0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5513" y="6043613"/>
              <a:ext cx="36513" cy="365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78" name="Oval 186">
              <a:extLst>
                <a:ext uri="{FF2B5EF4-FFF2-40B4-BE49-F238E27FC236}">
                  <a16:creationId xmlns:a16="http://schemas.microsoft.com/office/drawing/2014/main" id="{E13B6971-FDE2-47F6-A60D-6CFB107376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30725" y="5927725"/>
              <a:ext cx="41275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79" name="Oval 187">
              <a:extLst>
                <a:ext uri="{FF2B5EF4-FFF2-40B4-BE49-F238E27FC236}">
                  <a16:creationId xmlns:a16="http://schemas.microsoft.com/office/drawing/2014/main" id="{4723ADB6-976D-4756-9CF9-6145FBDAA8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3875" y="5794375"/>
              <a:ext cx="47625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80" name="Oval 188">
              <a:extLst>
                <a:ext uri="{FF2B5EF4-FFF2-40B4-BE49-F238E27FC236}">
                  <a16:creationId xmlns:a16="http://schemas.microsoft.com/office/drawing/2014/main" id="{72E7B8BD-652F-41A3-9080-5DAC13BECD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9725" y="5648325"/>
              <a:ext cx="52388" cy="53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81" name="Oval 189">
              <a:extLst>
                <a:ext uri="{FF2B5EF4-FFF2-40B4-BE49-F238E27FC236}">
                  <a16:creationId xmlns:a16="http://schemas.microsoft.com/office/drawing/2014/main" id="{4ACF9E76-70AC-49FB-B500-B7FD296602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6688" y="5487988"/>
              <a:ext cx="58738" cy="587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82" name="Oval 190">
              <a:extLst>
                <a:ext uri="{FF2B5EF4-FFF2-40B4-BE49-F238E27FC236}">
                  <a16:creationId xmlns:a16="http://schemas.microsoft.com/office/drawing/2014/main" id="{F32460C3-5182-46E9-9691-46BE9810AA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6350" y="5314950"/>
              <a:ext cx="63500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83" name="Oval 191">
              <a:extLst>
                <a:ext uri="{FF2B5EF4-FFF2-40B4-BE49-F238E27FC236}">
                  <a16:creationId xmlns:a16="http://schemas.microsoft.com/office/drawing/2014/main" id="{BAED4D09-792A-409D-B625-2700208828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70300" y="5132388"/>
              <a:ext cx="66675" cy="666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84" name="Oval 192">
              <a:extLst>
                <a:ext uri="{FF2B5EF4-FFF2-40B4-BE49-F238E27FC236}">
                  <a16:creationId xmlns:a16="http://schemas.microsoft.com/office/drawing/2014/main" id="{DA6AD831-2A7F-4D29-9D85-1749DDA026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40125" y="4937125"/>
              <a:ext cx="68263" cy="698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85" name="Oval 193">
              <a:extLst>
                <a:ext uri="{FF2B5EF4-FFF2-40B4-BE49-F238E27FC236}">
                  <a16:creationId xmlns:a16="http://schemas.microsoft.com/office/drawing/2014/main" id="{633D0925-8661-437F-89EF-32B55E78A4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5825" y="4735513"/>
              <a:ext cx="69850" cy="698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86" name="Oval 194">
              <a:extLst>
                <a:ext uri="{FF2B5EF4-FFF2-40B4-BE49-F238E27FC236}">
                  <a16:creationId xmlns:a16="http://schemas.microsoft.com/office/drawing/2014/main" id="{9D4628D4-C35B-41BD-962F-1E0A000B46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7400" y="4524375"/>
              <a:ext cx="71438" cy="698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87" name="Oval 195">
              <a:extLst>
                <a:ext uri="{FF2B5EF4-FFF2-40B4-BE49-F238E27FC236}">
                  <a16:creationId xmlns:a16="http://schemas.microsoft.com/office/drawing/2014/main" id="{53EA6B4A-89D2-4066-BDD8-166B5A1AB0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1200" y="4310063"/>
              <a:ext cx="63500" cy="63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88" name="Oval 196">
              <a:extLst>
                <a:ext uri="{FF2B5EF4-FFF2-40B4-BE49-F238E27FC236}">
                  <a16:creationId xmlns:a16="http://schemas.microsoft.com/office/drawing/2014/main" id="{9B1FB480-5A41-4DA8-9EE7-1C63ABB728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5638" y="4095750"/>
              <a:ext cx="47625" cy="460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89" name="Oval 197">
              <a:extLst>
                <a:ext uri="{FF2B5EF4-FFF2-40B4-BE49-F238E27FC236}">
                  <a16:creationId xmlns:a16="http://schemas.microsoft.com/office/drawing/2014/main" id="{9E1EF28B-C8FE-4025-980B-9B460301E0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2300" y="3878263"/>
              <a:ext cx="23813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90" name="Oval 198">
              <a:extLst>
                <a:ext uri="{FF2B5EF4-FFF2-40B4-BE49-F238E27FC236}">
                  <a16:creationId xmlns:a16="http://schemas.microsoft.com/office/drawing/2014/main" id="{26A97262-3C93-4207-980D-A6672DAA00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1663" y="3656013"/>
              <a:ext cx="9525" cy="9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91" name="Oval 199">
              <a:extLst>
                <a:ext uri="{FF2B5EF4-FFF2-40B4-BE49-F238E27FC236}">
                  <a16:creationId xmlns:a16="http://schemas.microsoft.com/office/drawing/2014/main" id="{4F71FB1E-D636-409C-AF79-87D88540DA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5313" y="3425825"/>
              <a:ext cx="4763" cy="4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92" name="Oval 200">
              <a:extLst>
                <a:ext uri="{FF2B5EF4-FFF2-40B4-BE49-F238E27FC236}">
                  <a16:creationId xmlns:a16="http://schemas.microsoft.com/office/drawing/2014/main" id="{2503A966-CC06-4A14-BBE8-94BA598469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4838" y="3194050"/>
              <a:ext cx="4763" cy="4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93" name="Oval 201">
              <a:extLst>
                <a:ext uri="{FF2B5EF4-FFF2-40B4-BE49-F238E27FC236}">
                  <a16:creationId xmlns:a16="http://schemas.microsoft.com/office/drawing/2014/main" id="{7C59340A-418A-475B-9C75-BBCBFE95D6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0238" y="2963863"/>
              <a:ext cx="6350" cy="4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94" name="Oval 202">
              <a:extLst>
                <a:ext uri="{FF2B5EF4-FFF2-40B4-BE49-F238E27FC236}">
                  <a16:creationId xmlns:a16="http://schemas.microsoft.com/office/drawing/2014/main" id="{6F73E008-B393-431E-9B6A-700F792CA3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275" y="2735263"/>
              <a:ext cx="6350" cy="63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95" name="Oval 203">
              <a:extLst>
                <a:ext uri="{FF2B5EF4-FFF2-40B4-BE49-F238E27FC236}">
                  <a16:creationId xmlns:a16="http://schemas.microsoft.com/office/drawing/2014/main" id="{03821E83-CC68-498F-A0F7-742898EBA4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8188" y="2511425"/>
              <a:ext cx="7938" cy="7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96" name="Oval 204">
              <a:extLst>
                <a:ext uri="{FF2B5EF4-FFF2-40B4-BE49-F238E27FC236}">
                  <a16:creationId xmlns:a16="http://schemas.microsoft.com/office/drawing/2014/main" id="{3F39F97E-E63E-4573-A0A4-4FB1B09BB1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9150" y="2293938"/>
              <a:ext cx="7938" cy="7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97" name="Oval 205">
              <a:extLst>
                <a:ext uri="{FF2B5EF4-FFF2-40B4-BE49-F238E27FC236}">
                  <a16:creationId xmlns:a16="http://schemas.microsoft.com/office/drawing/2014/main" id="{A8C4A229-C7B5-4EBD-8B73-A9260EFDA9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5988" y="2081213"/>
              <a:ext cx="9525" cy="11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98" name="Oval 207">
              <a:extLst>
                <a:ext uri="{FF2B5EF4-FFF2-40B4-BE49-F238E27FC236}">
                  <a16:creationId xmlns:a16="http://schemas.microsoft.com/office/drawing/2014/main" id="{6B2EE967-CF9E-4536-8B5A-614AD6DEC5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7113" y="1878013"/>
              <a:ext cx="12700" cy="127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99" name="Oval 208">
              <a:extLst>
                <a:ext uri="{FF2B5EF4-FFF2-40B4-BE49-F238E27FC236}">
                  <a16:creationId xmlns:a16="http://schemas.microsoft.com/office/drawing/2014/main" id="{94B51960-E470-4E99-96ED-DC2EB4528F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5700" y="1684338"/>
              <a:ext cx="15875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00" name="Oval 209">
              <a:extLst>
                <a:ext uri="{FF2B5EF4-FFF2-40B4-BE49-F238E27FC236}">
                  <a16:creationId xmlns:a16="http://schemas.microsoft.com/office/drawing/2014/main" id="{7E14F98C-475A-4EBD-B44A-409E62AA03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8575" y="1500188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01" name="Oval 210">
              <a:extLst>
                <a:ext uri="{FF2B5EF4-FFF2-40B4-BE49-F238E27FC236}">
                  <a16:creationId xmlns:a16="http://schemas.microsoft.com/office/drawing/2014/main" id="{0CAD4114-9850-449D-8BF0-57EAEEDDE0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4150" y="1328738"/>
              <a:ext cx="22225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02" name="Oval 211">
              <a:extLst>
                <a:ext uri="{FF2B5EF4-FFF2-40B4-BE49-F238E27FC236}">
                  <a16:creationId xmlns:a16="http://schemas.microsoft.com/office/drawing/2014/main" id="{54E7EC1C-EBB6-4667-8A07-CF3D11FF33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4013" y="1168400"/>
              <a:ext cx="23813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03" name="Oval 212">
              <a:extLst>
                <a:ext uri="{FF2B5EF4-FFF2-40B4-BE49-F238E27FC236}">
                  <a16:creationId xmlns:a16="http://schemas.microsoft.com/office/drawing/2014/main" id="{7C3CD61F-D5F4-4F1D-8C41-50BC93BEF8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43400" y="1023938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04" name="Oval 213">
              <a:extLst>
                <a:ext uri="{FF2B5EF4-FFF2-40B4-BE49-F238E27FC236}">
                  <a16:creationId xmlns:a16="http://schemas.microsoft.com/office/drawing/2014/main" id="{0B007CDC-76D1-447D-AB50-0B5DC4C9DC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35488" y="892175"/>
              <a:ext cx="31750" cy="33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05" name="Oval 214">
              <a:extLst>
                <a:ext uri="{FF2B5EF4-FFF2-40B4-BE49-F238E27FC236}">
                  <a16:creationId xmlns:a16="http://schemas.microsoft.com/office/drawing/2014/main" id="{D2CFED3E-9821-442D-A9D7-78205A8479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5513" y="776288"/>
              <a:ext cx="36513" cy="365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06" name="Oval 215">
              <a:extLst>
                <a:ext uri="{FF2B5EF4-FFF2-40B4-BE49-F238E27FC236}">
                  <a16:creationId xmlns:a16="http://schemas.microsoft.com/office/drawing/2014/main" id="{F8B9C40C-46CF-4DFA-BAB6-A527176C6A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43475" y="677863"/>
              <a:ext cx="41275" cy="396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07" name="Oval 216">
              <a:extLst>
                <a:ext uri="{FF2B5EF4-FFF2-40B4-BE49-F238E27FC236}">
                  <a16:creationId xmlns:a16="http://schemas.microsoft.com/office/drawing/2014/main" id="{1029AD70-5955-4677-82D5-6412997C4D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60963" y="595313"/>
              <a:ext cx="42863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08" name="Oval 217">
              <a:extLst>
                <a:ext uri="{FF2B5EF4-FFF2-40B4-BE49-F238E27FC236}">
                  <a16:creationId xmlns:a16="http://schemas.microsoft.com/office/drawing/2014/main" id="{878D5CBF-6400-4C9E-AE01-9739C2F062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1625" y="530225"/>
              <a:ext cx="47625" cy="47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09" name="Oval 218">
              <a:extLst>
                <a:ext uri="{FF2B5EF4-FFF2-40B4-BE49-F238E27FC236}">
                  <a16:creationId xmlns:a16="http://schemas.microsoft.com/office/drawing/2014/main" id="{0934A77A-A358-4FAA-9680-D25A967D29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8638" y="482600"/>
              <a:ext cx="50800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10" name="Oval 219">
              <a:extLst>
                <a:ext uri="{FF2B5EF4-FFF2-40B4-BE49-F238E27FC236}">
                  <a16:creationId xmlns:a16="http://schemas.microsoft.com/office/drawing/2014/main" id="{B8591F24-593E-400D-B0A3-3F44CEA22A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7238" y="454025"/>
              <a:ext cx="53975" cy="53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11" name="Oval 220">
              <a:extLst>
                <a:ext uri="{FF2B5EF4-FFF2-40B4-BE49-F238E27FC236}">
                  <a16:creationId xmlns:a16="http://schemas.microsoft.com/office/drawing/2014/main" id="{1AA7B115-4C1A-4D17-B32D-8009049E82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67425" y="442913"/>
              <a:ext cx="57150" cy="587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12" name="Oval 221">
              <a:extLst>
                <a:ext uri="{FF2B5EF4-FFF2-40B4-BE49-F238E27FC236}">
                  <a16:creationId xmlns:a16="http://schemas.microsoft.com/office/drawing/2014/main" id="{D87F7C43-909E-4F85-8971-9388DCBCCF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7613" y="450850"/>
              <a:ext cx="61913" cy="619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13" name="Oval 222">
              <a:extLst>
                <a:ext uri="{FF2B5EF4-FFF2-40B4-BE49-F238E27FC236}">
                  <a16:creationId xmlns:a16="http://schemas.microsoft.com/office/drawing/2014/main" id="{83471CD1-144E-4F0C-85A9-CBD877C2FF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26213" y="476250"/>
              <a:ext cx="65088" cy="65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14" name="Oval 223">
              <a:extLst>
                <a:ext uri="{FF2B5EF4-FFF2-40B4-BE49-F238E27FC236}">
                  <a16:creationId xmlns:a16="http://schemas.microsoft.com/office/drawing/2014/main" id="{322C7720-5687-4B35-87BB-1371BFD784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51638" y="519113"/>
              <a:ext cx="69850" cy="682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15" name="Oval 224">
              <a:extLst>
                <a:ext uri="{FF2B5EF4-FFF2-40B4-BE49-F238E27FC236}">
                  <a16:creationId xmlns:a16="http://schemas.microsoft.com/office/drawing/2014/main" id="{3BF61430-3516-47F5-BAD3-A142ED8466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3888" y="581025"/>
              <a:ext cx="73025" cy="71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16" name="Oval 225">
              <a:extLst>
                <a:ext uri="{FF2B5EF4-FFF2-40B4-BE49-F238E27FC236}">
                  <a16:creationId xmlns:a16="http://schemas.microsoft.com/office/drawing/2014/main" id="{9D0644C8-E1B4-426D-9EFC-6CF4F4CB6B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9788" y="658813"/>
              <a:ext cx="77788" cy="777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17" name="Oval 226">
              <a:extLst>
                <a:ext uri="{FF2B5EF4-FFF2-40B4-BE49-F238E27FC236}">
                  <a16:creationId xmlns:a16="http://schemas.microsoft.com/office/drawing/2014/main" id="{F99FC4E3-2D74-4D84-9B12-0D211B3065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97750" y="754063"/>
              <a:ext cx="82550" cy="809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18" name="Oval 227">
              <a:extLst>
                <a:ext uri="{FF2B5EF4-FFF2-40B4-BE49-F238E27FC236}">
                  <a16:creationId xmlns:a16="http://schemas.microsoft.com/office/drawing/2014/main" id="{53676D4E-849E-40EC-BB4A-3B6465FAFF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99363" y="865188"/>
              <a:ext cx="85725" cy="857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19" name="Oval 228">
              <a:extLst>
                <a:ext uri="{FF2B5EF4-FFF2-40B4-BE49-F238E27FC236}">
                  <a16:creationId xmlns:a16="http://schemas.microsoft.com/office/drawing/2014/main" id="{5EE6835F-F296-4F00-98C3-8B69E808A1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89863" y="992188"/>
              <a:ext cx="90488" cy="904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20" name="Oval 229">
              <a:extLst>
                <a:ext uri="{FF2B5EF4-FFF2-40B4-BE49-F238E27FC236}">
                  <a16:creationId xmlns:a16="http://schemas.microsoft.com/office/drawing/2014/main" id="{355061EB-0C7A-422F-B127-5F00C0ED09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70838" y="1135063"/>
              <a:ext cx="92075" cy="920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21" name="Oval 230">
              <a:extLst>
                <a:ext uri="{FF2B5EF4-FFF2-40B4-BE49-F238E27FC236}">
                  <a16:creationId xmlns:a16="http://schemas.microsoft.com/office/drawing/2014/main" id="{8F167480-E338-48B5-AD02-5207029A35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39113" y="1290638"/>
              <a:ext cx="96838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22" name="Oval 231">
              <a:extLst>
                <a:ext uri="{FF2B5EF4-FFF2-40B4-BE49-F238E27FC236}">
                  <a16:creationId xmlns:a16="http://schemas.microsoft.com/office/drawing/2014/main" id="{E8625EA8-5DCE-4207-B382-348C7508D7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94688" y="1458913"/>
              <a:ext cx="100013" cy="1000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23" name="Oval 232">
              <a:extLst>
                <a:ext uri="{FF2B5EF4-FFF2-40B4-BE49-F238E27FC236}">
                  <a16:creationId xmlns:a16="http://schemas.microsoft.com/office/drawing/2014/main" id="{BE89BB56-5C75-46F1-A331-47589F747E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39150" y="1641475"/>
              <a:ext cx="100013" cy="1000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24" name="Oval 233">
              <a:extLst>
                <a:ext uri="{FF2B5EF4-FFF2-40B4-BE49-F238E27FC236}">
                  <a16:creationId xmlns:a16="http://schemas.microsoft.com/office/drawing/2014/main" id="{3967EFA1-21CD-4141-AA42-4FB6303633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67738" y="1833563"/>
              <a:ext cx="101600" cy="1000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25" name="Oval 234">
              <a:extLst>
                <a:ext uri="{FF2B5EF4-FFF2-40B4-BE49-F238E27FC236}">
                  <a16:creationId xmlns:a16="http://schemas.microsoft.com/office/drawing/2014/main" id="{B0658F83-DE19-4015-B621-85F563B456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82038" y="2035175"/>
              <a:ext cx="101600" cy="1000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26" name="Oval 235">
              <a:extLst>
                <a:ext uri="{FF2B5EF4-FFF2-40B4-BE49-F238E27FC236}">
                  <a16:creationId xmlns:a16="http://schemas.microsoft.com/office/drawing/2014/main" id="{83F37A6F-F661-4F5B-B5C9-69E39C4E5B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80463" y="2246313"/>
              <a:ext cx="100013" cy="1000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27" name="Oval 236">
              <a:extLst>
                <a:ext uri="{FF2B5EF4-FFF2-40B4-BE49-F238E27FC236}">
                  <a16:creationId xmlns:a16="http://schemas.microsoft.com/office/drawing/2014/main" id="{73E08D1C-F254-4907-946C-7E9B08CC31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63013" y="2466975"/>
              <a:ext cx="95250" cy="936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28" name="Oval 237">
              <a:extLst>
                <a:ext uri="{FF2B5EF4-FFF2-40B4-BE49-F238E27FC236}">
                  <a16:creationId xmlns:a16="http://schemas.microsoft.com/office/drawing/2014/main" id="{0B1E1C0E-B442-4C0F-8C2B-DCE724C268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34450" y="2698750"/>
              <a:ext cx="79375" cy="777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29" name="Oval 238">
              <a:extLst>
                <a:ext uri="{FF2B5EF4-FFF2-40B4-BE49-F238E27FC236}">
                  <a16:creationId xmlns:a16="http://schemas.microsoft.com/office/drawing/2014/main" id="{7625A379-4B57-4F11-BBE5-A60879F8A4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90013" y="2935288"/>
              <a:ext cx="58738" cy="587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30" name="Oval 239">
              <a:extLst>
                <a:ext uri="{FF2B5EF4-FFF2-40B4-BE49-F238E27FC236}">
                  <a16:creationId xmlns:a16="http://schemas.microsoft.com/office/drawing/2014/main" id="{6C365495-C3F8-4CC7-B9CA-9A2F1D70FD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4938" y="3173413"/>
              <a:ext cx="42863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31" name="Oval 240">
              <a:extLst>
                <a:ext uri="{FF2B5EF4-FFF2-40B4-BE49-F238E27FC236}">
                  <a16:creationId xmlns:a16="http://schemas.microsoft.com/office/drawing/2014/main" id="{A9CFB3D7-5A72-4C21-96D8-EA5A2E8563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37638" y="3409950"/>
              <a:ext cx="36513" cy="349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32" name="Oval 241">
              <a:extLst>
                <a:ext uri="{FF2B5EF4-FFF2-40B4-BE49-F238E27FC236}">
                  <a16:creationId xmlns:a16="http://schemas.microsoft.com/office/drawing/2014/main" id="{CCC0F56F-97DC-4E27-B6F9-B23B10F9E7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29700" y="3643313"/>
              <a:ext cx="33338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33" name="Oval 242">
              <a:extLst>
                <a:ext uri="{FF2B5EF4-FFF2-40B4-BE49-F238E27FC236}">
                  <a16:creationId xmlns:a16="http://schemas.microsoft.com/office/drawing/2014/main" id="{56D3D98E-2F7B-4A3F-AF26-2832BD0137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05888" y="3875088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34" name="Oval 243">
              <a:extLst>
                <a:ext uri="{FF2B5EF4-FFF2-40B4-BE49-F238E27FC236}">
                  <a16:creationId xmlns:a16="http://schemas.microsoft.com/office/drawing/2014/main" id="{C7556B38-A671-4AAA-91CE-B9A541D3CD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61438" y="4105275"/>
              <a:ext cx="25400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35" name="Oval 244">
              <a:extLst>
                <a:ext uri="{FF2B5EF4-FFF2-40B4-BE49-F238E27FC236}">
                  <a16:creationId xmlns:a16="http://schemas.microsoft.com/office/drawing/2014/main" id="{3B28B09F-8AD5-4221-921D-603171586E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99525" y="4329113"/>
              <a:ext cx="23813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36" name="Oval 245">
              <a:extLst>
                <a:ext uri="{FF2B5EF4-FFF2-40B4-BE49-F238E27FC236}">
                  <a16:creationId xmlns:a16="http://schemas.microsoft.com/office/drawing/2014/main" id="{A57FC539-DBE6-440F-8F6E-E3773EBA98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20150" y="4548188"/>
              <a:ext cx="20638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37" name="Oval 246">
              <a:extLst>
                <a:ext uri="{FF2B5EF4-FFF2-40B4-BE49-F238E27FC236}">
                  <a16:creationId xmlns:a16="http://schemas.microsoft.com/office/drawing/2014/main" id="{BA9C4408-6802-4BFE-AC9E-9838265097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4900" y="4760913"/>
              <a:ext cx="17463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38" name="Oval 247">
              <a:extLst>
                <a:ext uri="{FF2B5EF4-FFF2-40B4-BE49-F238E27FC236}">
                  <a16:creationId xmlns:a16="http://schemas.microsoft.com/office/drawing/2014/main" id="{76935BB2-77A0-4BCE-B1CE-E13A6CAD9D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12188" y="4964113"/>
              <a:ext cx="15875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39" name="Oval 248">
              <a:extLst>
                <a:ext uri="{FF2B5EF4-FFF2-40B4-BE49-F238E27FC236}">
                  <a16:creationId xmlns:a16="http://schemas.microsoft.com/office/drawing/2014/main" id="{A7C0EAEC-14AB-463B-8845-7E69B9D626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83600" y="5157788"/>
              <a:ext cx="14288" cy="127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40" name="Oval 249">
              <a:extLst>
                <a:ext uri="{FF2B5EF4-FFF2-40B4-BE49-F238E27FC236}">
                  <a16:creationId xmlns:a16="http://schemas.microsoft.com/office/drawing/2014/main" id="{374AD0D6-4FDE-4601-8E51-B8366A5C6F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40725" y="5340350"/>
              <a:ext cx="11113" cy="127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41" name="Oval 250">
              <a:extLst>
                <a:ext uri="{FF2B5EF4-FFF2-40B4-BE49-F238E27FC236}">
                  <a16:creationId xmlns:a16="http://schemas.microsoft.com/office/drawing/2014/main" id="{ACBDC648-141A-4E9E-92C5-39211CB390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83563" y="5511800"/>
              <a:ext cx="11113" cy="11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42" name="Oval 251">
              <a:extLst>
                <a:ext uri="{FF2B5EF4-FFF2-40B4-BE49-F238E27FC236}">
                  <a16:creationId xmlns:a16="http://schemas.microsoft.com/office/drawing/2014/main" id="{1DE69C58-E61D-4FF0-B318-2CAF02774F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12113" y="5668963"/>
              <a:ext cx="11113" cy="11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43" name="Oval 252">
              <a:extLst>
                <a:ext uri="{FF2B5EF4-FFF2-40B4-BE49-F238E27FC236}">
                  <a16:creationId xmlns:a16="http://schemas.microsoft.com/office/drawing/2014/main" id="{93006C05-1AC7-458E-AF4B-768BB7F30B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31138" y="5813425"/>
              <a:ext cx="11113" cy="11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44" name="Oval 253">
              <a:extLst>
                <a:ext uri="{FF2B5EF4-FFF2-40B4-BE49-F238E27FC236}">
                  <a16:creationId xmlns:a16="http://schemas.microsoft.com/office/drawing/2014/main" id="{5CE4ECB3-5DAC-4D96-9351-B984DE9DC8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37463" y="5942013"/>
              <a:ext cx="11113" cy="11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45" name="Oval 254">
              <a:extLst>
                <a:ext uri="{FF2B5EF4-FFF2-40B4-BE49-F238E27FC236}">
                  <a16:creationId xmlns:a16="http://schemas.microsoft.com/office/drawing/2014/main" id="{A6658C18-3270-4459-A178-ED69A9DD8A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35850" y="6056313"/>
              <a:ext cx="11113" cy="11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46" name="Oval 255">
              <a:extLst>
                <a:ext uri="{FF2B5EF4-FFF2-40B4-BE49-F238E27FC236}">
                  <a16:creationId xmlns:a16="http://schemas.microsoft.com/office/drawing/2014/main" id="{23E210DD-FD4A-445B-8FD9-9272075953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4713" y="6153150"/>
              <a:ext cx="11113" cy="127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47" name="Oval 256">
              <a:extLst>
                <a:ext uri="{FF2B5EF4-FFF2-40B4-BE49-F238E27FC236}">
                  <a16:creationId xmlns:a16="http://schemas.microsoft.com/office/drawing/2014/main" id="{9E7C27FD-FB1E-42EC-AF81-4C130EC672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05638" y="6234113"/>
              <a:ext cx="12700" cy="11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48" name="Oval 257">
              <a:extLst>
                <a:ext uri="{FF2B5EF4-FFF2-40B4-BE49-F238E27FC236}">
                  <a16:creationId xmlns:a16="http://schemas.microsoft.com/office/drawing/2014/main" id="{59E3CE84-F478-4754-B0B6-6CB938192C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81800" y="6296025"/>
              <a:ext cx="12700" cy="127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49" name="Oval 258">
              <a:extLst>
                <a:ext uri="{FF2B5EF4-FFF2-40B4-BE49-F238E27FC236}">
                  <a16:creationId xmlns:a16="http://schemas.microsoft.com/office/drawing/2014/main" id="{87E9A3E4-56CC-4FBC-B203-48D7502EB0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54788" y="6342063"/>
              <a:ext cx="12700" cy="127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50" name="Oval 259">
              <a:extLst>
                <a:ext uri="{FF2B5EF4-FFF2-40B4-BE49-F238E27FC236}">
                  <a16:creationId xmlns:a16="http://schemas.microsoft.com/office/drawing/2014/main" id="{E4CE2333-6E0F-4244-B3A7-538E9FA56D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24600" y="6369050"/>
              <a:ext cx="11113" cy="127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51" name="Oval 260">
              <a:extLst>
                <a:ext uri="{FF2B5EF4-FFF2-40B4-BE49-F238E27FC236}">
                  <a16:creationId xmlns:a16="http://schemas.microsoft.com/office/drawing/2014/main" id="{A09377CA-E426-48D8-950A-BEBA521DB0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72188" y="6211888"/>
              <a:ext cx="49213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52" name="Oval 261">
              <a:extLst>
                <a:ext uri="{FF2B5EF4-FFF2-40B4-BE49-F238E27FC236}">
                  <a16:creationId xmlns:a16="http://schemas.microsoft.com/office/drawing/2014/main" id="{0EBD8599-6B8A-4AF8-B8DD-FEA27EE5E5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42000" y="6203950"/>
              <a:ext cx="44450" cy="460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53" name="Oval 262">
              <a:extLst>
                <a:ext uri="{FF2B5EF4-FFF2-40B4-BE49-F238E27FC236}">
                  <a16:creationId xmlns:a16="http://schemas.microsoft.com/office/drawing/2014/main" id="{05498A74-930E-46E2-9B61-55E343447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3400" y="6176963"/>
              <a:ext cx="41275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54" name="Oval 263">
              <a:extLst>
                <a:ext uri="{FF2B5EF4-FFF2-40B4-BE49-F238E27FC236}">
                  <a16:creationId xmlns:a16="http://schemas.microsoft.com/office/drawing/2014/main" id="{4662D021-7DB5-45FA-A6AF-EC7E431AD7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7975" y="6130925"/>
              <a:ext cx="38100" cy="396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55" name="Oval 264">
              <a:extLst>
                <a:ext uri="{FF2B5EF4-FFF2-40B4-BE49-F238E27FC236}">
                  <a16:creationId xmlns:a16="http://schemas.microsoft.com/office/drawing/2014/main" id="{F5D182FF-1B2E-4485-AE6B-D42F8C995C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67313" y="6067425"/>
              <a:ext cx="33338" cy="33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56" name="Oval 265">
              <a:extLst>
                <a:ext uri="{FF2B5EF4-FFF2-40B4-BE49-F238E27FC236}">
                  <a16:creationId xmlns:a16="http://schemas.microsoft.com/office/drawing/2014/main" id="{406CF49D-2E85-4861-9051-E23E056D4F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4588" y="5986463"/>
              <a:ext cx="26988" cy="26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57" name="Oval 266">
              <a:extLst>
                <a:ext uri="{FF2B5EF4-FFF2-40B4-BE49-F238E27FC236}">
                  <a16:creationId xmlns:a16="http://schemas.microsoft.com/office/drawing/2014/main" id="{BDF5AA8E-9B56-4143-8DAB-5E5A027197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8213" y="5886450"/>
              <a:ext cx="22225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58" name="Oval 267">
              <a:extLst>
                <a:ext uri="{FF2B5EF4-FFF2-40B4-BE49-F238E27FC236}">
                  <a16:creationId xmlns:a16="http://schemas.microsoft.com/office/drawing/2014/main" id="{4144B5EF-94CA-4D5C-BCF3-9E3F816A1B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51363" y="5770563"/>
              <a:ext cx="17463" cy="158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59" name="Oval 268">
              <a:extLst>
                <a:ext uri="{FF2B5EF4-FFF2-40B4-BE49-F238E27FC236}">
                  <a16:creationId xmlns:a16="http://schemas.microsoft.com/office/drawing/2014/main" id="{385934CF-BA6A-4041-9218-6E752F5991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65625" y="5637213"/>
              <a:ext cx="11113" cy="127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60" name="Oval 269">
              <a:extLst>
                <a:ext uri="{FF2B5EF4-FFF2-40B4-BE49-F238E27FC236}">
                  <a16:creationId xmlns:a16="http://schemas.microsoft.com/office/drawing/2014/main" id="{874E99FC-4080-476E-A30C-BDFC8C8831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9413" y="5489575"/>
              <a:ext cx="9525" cy="79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61" name="Oval 270">
              <a:extLst>
                <a:ext uri="{FF2B5EF4-FFF2-40B4-BE49-F238E27FC236}">
                  <a16:creationId xmlns:a16="http://schemas.microsoft.com/office/drawing/2014/main" id="{7DB025D8-AAF9-4625-8549-A57051EA61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5900" y="5326063"/>
              <a:ext cx="6350" cy="63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62" name="Oval 271">
              <a:extLst>
                <a:ext uri="{FF2B5EF4-FFF2-40B4-BE49-F238E27FC236}">
                  <a16:creationId xmlns:a16="http://schemas.microsoft.com/office/drawing/2014/main" id="{84B866DE-0930-4A3D-B190-E3E6689CC1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8263" y="5151438"/>
              <a:ext cx="3175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63" name="Oval 272">
              <a:extLst>
                <a:ext uri="{FF2B5EF4-FFF2-40B4-BE49-F238E27FC236}">
                  <a16:creationId xmlns:a16="http://schemas.microsoft.com/office/drawing/2014/main" id="{71D1F156-755C-4D16-8542-F2BBD87278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1738" y="4960938"/>
              <a:ext cx="4763" cy="4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64" name="Oval 273">
              <a:extLst>
                <a:ext uri="{FF2B5EF4-FFF2-40B4-BE49-F238E27FC236}">
                  <a16:creationId xmlns:a16="http://schemas.microsoft.com/office/drawing/2014/main" id="{F7CEA320-A950-4727-9181-C134CECA6D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2675" y="4762500"/>
              <a:ext cx="4763" cy="31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65" name="Oval 274">
              <a:extLst>
                <a:ext uri="{FF2B5EF4-FFF2-40B4-BE49-F238E27FC236}">
                  <a16:creationId xmlns:a16="http://schemas.microsoft.com/office/drawing/2014/main" id="{EF88A2AE-A755-46B3-935A-7A11B11F59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19488" y="4552950"/>
              <a:ext cx="6350" cy="63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66" name="Oval 275">
              <a:extLst>
                <a:ext uri="{FF2B5EF4-FFF2-40B4-BE49-F238E27FC236}">
                  <a16:creationId xmlns:a16="http://schemas.microsoft.com/office/drawing/2014/main" id="{2767072B-925B-4042-931E-D8F6CA8700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3763" y="4335463"/>
              <a:ext cx="7938" cy="9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67" name="Oval 276">
              <a:extLst>
                <a:ext uri="{FF2B5EF4-FFF2-40B4-BE49-F238E27FC236}">
                  <a16:creationId xmlns:a16="http://schemas.microsoft.com/office/drawing/2014/main" id="{74606242-FA43-4138-A3C8-742909DAE2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5500" y="4111625"/>
              <a:ext cx="12700" cy="11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68" name="Oval 277">
              <a:extLst>
                <a:ext uri="{FF2B5EF4-FFF2-40B4-BE49-F238E27FC236}">
                  <a16:creationId xmlns:a16="http://schemas.microsoft.com/office/drawing/2014/main" id="{BC7E4D15-FB81-4F51-A824-C94C6DFA27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7875" y="3883025"/>
              <a:ext cx="14288" cy="142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69" name="Oval 278">
              <a:extLst>
                <a:ext uri="{FF2B5EF4-FFF2-40B4-BE49-F238E27FC236}">
                  <a16:creationId xmlns:a16="http://schemas.microsoft.com/office/drawing/2014/main" id="{E4588FBA-76EE-4CCF-94B0-EF2EE71FE1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7713" y="3651250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70" name="Oval 279">
              <a:extLst>
                <a:ext uri="{FF2B5EF4-FFF2-40B4-BE49-F238E27FC236}">
                  <a16:creationId xmlns:a16="http://schemas.microsoft.com/office/drawing/2014/main" id="{EEA39C5D-053D-40C0-89DE-A555075737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6600" y="3419475"/>
              <a:ext cx="19050" cy="190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71" name="Oval 280">
              <a:extLst>
                <a:ext uri="{FF2B5EF4-FFF2-40B4-BE49-F238E27FC236}">
                  <a16:creationId xmlns:a16="http://schemas.microsoft.com/office/drawing/2014/main" id="{763395BE-359B-45F2-A828-FA7ECFE5C4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4538" y="3186113"/>
              <a:ext cx="22225" cy="206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72" name="Oval 281">
              <a:extLst>
                <a:ext uri="{FF2B5EF4-FFF2-40B4-BE49-F238E27FC236}">
                  <a16:creationId xmlns:a16="http://schemas.microsoft.com/office/drawing/2014/main" id="{AD959BF8-4837-491F-893F-BB845527DA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3113" y="2955925"/>
              <a:ext cx="22225" cy="22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73" name="Oval 282">
              <a:extLst>
                <a:ext uri="{FF2B5EF4-FFF2-40B4-BE49-F238E27FC236}">
                  <a16:creationId xmlns:a16="http://schemas.microsoft.com/office/drawing/2014/main" id="{087A51E7-68BD-41EF-88BA-7C7BA8C8C8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0738" y="2727325"/>
              <a:ext cx="22225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74" name="Oval 283">
              <a:extLst>
                <a:ext uri="{FF2B5EF4-FFF2-40B4-BE49-F238E27FC236}">
                  <a16:creationId xmlns:a16="http://schemas.microsoft.com/office/drawing/2014/main" id="{8977459B-1524-4D92-AD10-E83CC191E1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5825" y="2505075"/>
              <a:ext cx="23813" cy="23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75" name="Oval 284">
              <a:extLst>
                <a:ext uri="{FF2B5EF4-FFF2-40B4-BE49-F238E27FC236}">
                  <a16:creationId xmlns:a16="http://schemas.microsoft.com/office/drawing/2014/main" id="{6E9BBAAA-C117-45F3-AF63-62F4AA89A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9963" y="2287588"/>
              <a:ext cx="25400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76" name="Oval 285">
              <a:extLst>
                <a:ext uri="{FF2B5EF4-FFF2-40B4-BE49-F238E27FC236}">
                  <a16:creationId xmlns:a16="http://schemas.microsoft.com/office/drawing/2014/main" id="{21E187BB-18AE-4E51-A7A6-6B4251EE93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11563" y="2079625"/>
              <a:ext cx="26988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77" name="Oval 286">
              <a:extLst>
                <a:ext uri="{FF2B5EF4-FFF2-40B4-BE49-F238E27FC236}">
                  <a16:creationId xmlns:a16="http://schemas.microsoft.com/office/drawing/2014/main" id="{429637F5-4DE2-42E7-9E43-BB632B92F0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0625" y="1879600"/>
              <a:ext cx="26988" cy="26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78" name="Oval 287">
              <a:extLst>
                <a:ext uri="{FF2B5EF4-FFF2-40B4-BE49-F238E27FC236}">
                  <a16:creationId xmlns:a16="http://schemas.microsoft.com/office/drawing/2014/main" id="{9D4208A6-55B0-4955-8AC5-A7004F6220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5563" y="1690688"/>
              <a:ext cx="28575" cy="285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79" name="Oval 288">
              <a:extLst>
                <a:ext uri="{FF2B5EF4-FFF2-40B4-BE49-F238E27FC236}">
                  <a16:creationId xmlns:a16="http://schemas.microsoft.com/office/drawing/2014/main" id="{BD37FF5C-52E8-40E9-AB40-64005E60AA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4788" y="1512888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80" name="Oval 289">
              <a:extLst>
                <a:ext uri="{FF2B5EF4-FFF2-40B4-BE49-F238E27FC236}">
                  <a16:creationId xmlns:a16="http://schemas.microsoft.com/office/drawing/2014/main" id="{18E71FA3-A95A-4E34-BFCC-EA7230DD5F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78300" y="1347788"/>
              <a:ext cx="31750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81" name="Oval 290">
              <a:extLst>
                <a:ext uri="{FF2B5EF4-FFF2-40B4-BE49-F238E27FC236}">
                  <a16:creationId xmlns:a16="http://schemas.microsoft.com/office/drawing/2014/main" id="{5992704C-20D3-4DB2-9CBA-D210ADCBA9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4513" y="1196975"/>
              <a:ext cx="33338" cy="33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82" name="Oval 291">
              <a:extLst>
                <a:ext uri="{FF2B5EF4-FFF2-40B4-BE49-F238E27FC236}">
                  <a16:creationId xmlns:a16="http://schemas.microsoft.com/office/drawing/2014/main" id="{2207F9C6-C6AE-45C4-A61A-314977E582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1838" y="1060450"/>
              <a:ext cx="34925" cy="349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83" name="Oval 292">
              <a:extLst>
                <a:ext uri="{FF2B5EF4-FFF2-40B4-BE49-F238E27FC236}">
                  <a16:creationId xmlns:a16="http://schemas.microsoft.com/office/drawing/2014/main" id="{1B6B4200-70B0-46A1-A39E-EAD0B242E4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0275" y="939800"/>
              <a:ext cx="38100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84" name="Oval 293">
              <a:extLst>
                <a:ext uri="{FF2B5EF4-FFF2-40B4-BE49-F238E27FC236}">
                  <a16:creationId xmlns:a16="http://schemas.microsoft.com/office/drawing/2014/main" id="{DFECEA1B-690C-4B3F-94E9-24B0868C5E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48238" y="836613"/>
              <a:ext cx="38100" cy="396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85" name="Oval 294">
              <a:extLst>
                <a:ext uri="{FF2B5EF4-FFF2-40B4-BE49-F238E27FC236}">
                  <a16:creationId xmlns:a16="http://schemas.microsoft.com/office/drawing/2014/main" id="{E972E538-A8F3-40D2-96F7-8E97476168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64138" y="752475"/>
              <a:ext cx="39688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86" name="Oval 295">
              <a:extLst>
                <a:ext uri="{FF2B5EF4-FFF2-40B4-BE49-F238E27FC236}">
                  <a16:creationId xmlns:a16="http://schemas.microsoft.com/office/drawing/2014/main" id="{3F244ADF-ED23-4008-A548-CF0BAC1D75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4800" y="684213"/>
              <a:ext cx="42863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87" name="Oval 296">
              <a:extLst>
                <a:ext uri="{FF2B5EF4-FFF2-40B4-BE49-F238E27FC236}">
                  <a16:creationId xmlns:a16="http://schemas.microsoft.com/office/drawing/2014/main" id="{0F9621A5-A080-4EC2-820E-36859BE7EA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1813" y="636588"/>
              <a:ext cx="44450" cy="44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88" name="Oval 297">
              <a:extLst>
                <a:ext uri="{FF2B5EF4-FFF2-40B4-BE49-F238E27FC236}">
                  <a16:creationId xmlns:a16="http://schemas.microsoft.com/office/drawing/2014/main" id="{6A83272D-9B29-4BFD-8EBE-19671580F4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40413" y="606425"/>
              <a:ext cx="46038" cy="460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89" name="Oval 298">
              <a:extLst>
                <a:ext uri="{FF2B5EF4-FFF2-40B4-BE49-F238E27FC236}">
                  <a16:creationId xmlns:a16="http://schemas.microsoft.com/office/drawing/2014/main" id="{0BB75FD7-F084-49AA-B278-08AAB21395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72188" y="596900"/>
              <a:ext cx="47625" cy="47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90" name="Oval 299">
              <a:extLst>
                <a:ext uri="{FF2B5EF4-FFF2-40B4-BE49-F238E27FC236}">
                  <a16:creationId xmlns:a16="http://schemas.microsoft.com/office/drawing/2014/main" id="{73FF8351-0C53-4BEE-A37F-121157E1FB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03963" y="604838"/>
              <a:ext cx="49213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91" name="Oval 300">
              <a:extLst>
                <a:ext uri="{FF2B5EF4-FFF2-40B4-BE49-F238E27FC236}">
                  <a16:creationId xmlns:a16="http://schemas.microsoft.com/office/drawing/2014/main" id="{95AC186D-8128-472B-9C44-D0B22FCD38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32563" y="631825"/>
              <a:ext cx="52388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92" name="Oval 301">
              <a:extLst>
                <a:ext uri="{FF2B5EF4-FFF2-40B4-BE49-F238E27FC236}">
                  <a16:creationId xmlns:a16="http://schemas.microsoft.com/office/drawing/2014/main" id="{043314C1-27C3-40E3-AA92-BF05D47900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59575" y="679450"/>
              <a:ext cx="52388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93" name="Oval 302">
              <a:extLst>
                <a:ext uri="{FF2B5EF4-FFF2-40B4-BE49-F238E27FC236}">
                  <a16:creationId xmlns:a16="http://schemas.microsoft.com/office/drawing/2014/main" id="{D4F3B5A3-8F74-4F1E-939A-6AA9E9698F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81825" y="744538"/>
              <a:ext cx="53975" cy="539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94" name="Oval 303">
              <a:extLst>
                <a:ext uri="{FF2B5EF4-FFF2-40B4-BE49-F238E27FC236}">
                  <a16:creationId xmlns:a16="http://schemas.microsoft.com/office/drawing/2014/main" id="{97382F58-0C9B-4B33-957A-930D028F4E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97725" y="828675"/>
              <a:ext cx="55563" cy="555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95" name="Oval 304">
              <a:extLst>
                <a:ext uri="{FF2B5EF4-FFF2-40B4-BE49-F238E27FC236}">
                  <a16:creationId xmlns:a16="http://schemas.microsoft.com/office/drawing/2014/main" id="{B745A4DC-2F75-4355-A85F-A76BD7E564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04100" y="928688"/>
              <a:ext cx="58738" cy="587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96" name="Oval 305">
              <a:extLst>
                <a:ext uri="{FF2B5EF4-FFF2-40B4-BE49-F238E27FC236}">
                  <a16:creationId xmlns:a16="http://schemas.microsoft.com/office/drawing/2014/main" id="{26C8A9D4-3551-4ADD-AB03-0E75492754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2538" y="1047750"/>
              <a:ext cx="60325" cy="60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97" name="Oval 306">
              <a:extLst>
                <a:ext uri="{FF2B5EF4-FFF2-40B4-BE49-F238E27FC236}">
                  <a16:creationId xmlns:a16="http://schemas.microsoft.com/office/drawing/2014/main" id="{7755B6B9-BE54-4728-B2D3-8ED386499D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1450" y="1182688"/>
              <a:ext cx="61913" cy="60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98" name="Oval 307">
              <a:extLst>
                <a:ext uri="{FF2B5EF4-FFF2-40B4-BE49-F238E27FC236}">
                  <a16:creationId xmlns:a16="http://schemas.microsoft.com/office/drawing/2014/main" id="{DCE2C144-99EA-4476-9F06-34D63D8DEA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67663" y="1330325"/>
              <a:ext cx="63500" cy="65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399" name="Oval 308">
              <a:extLst>
                <a:ext uri="{FF2B5EF4-FFF2-40B4-BE49-F238E27FC236}">
                  <a16:creationId xmlns:a16="http://schemas.microsoft.com/office/drawing/2014/main" id="{4486CD8B-FECA-4D06-A783-C34BA8A1C0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29588" y="1493838"/>
              <a:ext cx="66675" cy="65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400" name="Oval 309">
              <a:extLst>
                <a:ext uri="{FF2B5EF4-FFF2-40B4-BE49-F238E27FC236}">
                  <a16:creationId xmlns:a16="http://schemas.microsoft.com/office/drawing/2014/main" id="{58B91801-D962-47DF-921C-BEE1AD51CD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0400" y="1670050"/>
              <a:ext cx="66675" cy="666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401" name="Oval 310">
              <a:extLst>
                <a:ext uri="{FF2B5EF4-FFF2-40B4-BE49-F238E27FC236}">
                  <a16:creationId xmlns:a16="http://schemas.microsoft.com/office/drawing/2014/main" id="{B43046AA-8B6A-45B3-9F96-9C7CF708A0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13750" y="1857375"/>
              <a:ext cx="69850" cy="698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402" name="Oval 311">
              <a:extLst>
                <a:ext uri="{FF2B5EF4-FFF2-40B4-BE49-F238E27FC236}">
                  <a16:creationId xmlns:a16="http://schemas.microsoft.com/office/drawing/2014/main" id="{1393AD79-9BBF-445F-A4D2-BD723C0876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32813" y="2055813"/>
              <a:ext cx="71438" cy="71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403" name="Oval 312">
              <a:extLst>
                <a:ext uri="{FF2B5EF4-FFF2-40B4-BE49-F238E27FC236}">
                  <a16:creationId xmlns:a16="http://schemas.microsoft.com/office/drawing/2014/main" id="{15B8261C-12FB-429E-A901-5E0BD7919A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34413" y="2263775"/>
              <a:ext cx="73025" cy="730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404" name="Oval 313">
              <a:extLst>
                <a:ext uri="{FF2B5EF4-FFF2-40B4-BE49-F238E27FC236}">
                  <a16:creationId xmlns:a16="http://schemas.microsoft.com/office/drawing/2014/main" id="{25064BB5-A5C1-40DF-A235-AA432C1B83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16963" y="2478088"/>
              <a:ext cx="76200" cy="76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405" name="Oval 314">
              <a:extLst>
                <a:ext uri="{FF2B5EF4-FFF2-40B4-BE49-F238E27FC236}">
                  <a16:creationId xmlns:a16="http://schemas.microsoft.com/office/drawing/2014/main" id="{1CA17CB9-FFB4-48A4-84BB-25684640D5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83638" y="2700338"/>
              <a:ext cx="76200" cy="76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406" name="Oval 315">
              <a:extLst>
                <a:ext uri="{FF2B5EF4-FFF2-40B4-BE49-F238E27FC236}">
                  <a16:creationId xmlns:a16="http://schemas.microsoft.com/office/drawing/2014/main" id="{8712CC81-49C2-4314-9F59-36C9910B6A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29675" y="2925763"/>
              <a:ext cx="79375" cy="793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407" name="Oval 316">
              <a:extLst>
                <a:ext uri="{FF2B5EF4-FFF2-40B4-BE49-F238E27FC236}">
                  <a16:creationId xmlns:a16="http://schemas.microsoft.com/office/drawing/2014/main" id="{2018CF89-C841-47FD-ADC5-1B78884728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58250" y="3155950"/>
              <a:ext cx="79375" cy="777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408" name="Oval 317">
              <a:extLst>
                <a:ext uri="{FF2B5EF4-FFF2-40B4-BE49-F238E27FC236}">
                  <a16:creationId xmlns:a16="http://schemas.microsoft.com/office/drawing/2014/main" id="{C0887F88-C084-4B84-958A-FAEA9FCB61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69363" y="3389313"/>
              <a:ext cx="76200" cy="762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409" name="Oval 318">
              <a:extLst>
                <a:ext uri="{FF2B5EF4-FFF2-40B4-BE49-F238E27FC236}">
                  <a16:creationId xmlns:a16="http://schemas.microsoft.com/office/drawing/2014/main" id="{8ED9CF7E-2193-40DB-B050-21FC85EA43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61425" y="3622675"/>
              <a:ext cx="73025" cy="746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410" name="Oval 319">
              <a:extLst>
                <a:ext uri="{FF2B5EF4-FFF2-40B4-BE49-F238E27FC236}">
                  <a16:creationId xmlns:a16="http://schemas.microsoft.com/office/drawing/2014/main" id="{99964572-6404-43B3-A71A-4E43064CE9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32850" y="3854450"/>
              <a:ext cx="73025" cy="71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411" name="Oval 320">
              <a:extLst>
                <a:ext uri="{FF2B5EF4-FFF2-40B4-BE49-F238E27FC236}">
                  <a16:creationId xmlns:a16="http://schemas.microsoft.com/office/drawing/2014/main" id="{719FBE7B-1504-49DE-A03E-2298980456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88400" y="4083050"/>
              <a:ext cx="66675" cy="666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412" name="Oval 321">
              <a:extLst>
                <a:ext uri="{FF2B5EF4-FFF2-40B4-BE49-F238E27FC236}">
                  <a16:creationId xmlns:a16="http://schemas.microsoft.com/office/drawing/2014/main" id="{9AD23A7C-0752-468F-8FAD-B435475A79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4900" y="4308475"/>
              <a:ext cx="61913" cy="619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413" name="Oval 322">
              <a:extLst>
                <a:ext uri="{FF2B5EF4-FFF2-40B4-BE49-F238E27FC236}">
                  <a16:creationId xmlns:a16="http://schemas.microsoft.com/office/drawing/2014/main" id="{AD838D6E-935B-4225-80B7-8737A09030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42350" y="4527550"/>
              <a:ext cx="57150" cy="555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414" name="Oval 323">
              <a:extLst>
                <a:ext uri="{FF2B5EF4-FFF2-40B4-BE49-F238E27FC236}">
                  <a16:creationId xmlns:a16="http://schemas.microsoft.com/office/drawing/2014/main" id="{332C5A3B-3E9D-4516-89D3-C0465671BD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43925" y="4738688"/>
              <a:ext cx="50800" cy="508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415" name="Oval 324">
              <a:extLst>
                <a:ext uri="{FF2B5EF4-FFF2-40B4-BE49-F238E27FC236}">
                  <a16:creationId xmlns:a16="http://schemas.microsoft.com/office/drawing/2014/main" id="{52D09D0C-B775-48FC-9579-7D01643F47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26450" y="4938713"/>
              <a:ext cx="47625" cy="47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416" name="Oval 325">
              <a:extLst>
                <a:ext uri="{FF2B5EF4-FFF2-40B4-BE49-F238E27FC236}">
                  <a16:creationId xmlns:a16="http://schemas.microsoft.com/office/drawing/2014/main" id="{947E838B-D729-4B89-B1BE-5FE4CCAECC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91513" y="5129213"/>
              <a:ext cx="46038" cy="44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417" name="Oval 326">
              <a:extLst>
                <a:ext uri="{FF2B5EF4-FFF2-40B4-BE49-F238E27FC236}">
                  <a16:creationId xmlns:a16="http://schemas.microsoft.com/office/drawing/2014/main" id="{8DA14E8A-422D-43BF-AC50-E8797904DF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42288" y="5307013"/>
              <a:ext cx="44450" cy="44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418" name="Oval 327">
              <a:extLst>
                <a:ext uri="{FF2B5EF4-FFF2-40B4-BE49-F238E27FC236}">
                  <a16:creationId xmlns:a16="http://schemas.microsoft.com/office/drawing/2014/main" id="{452E693F-2FF0-4A64-972F-C1338D404C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78775" y="5470525"/>
              <a:ext cx="44450" cy="44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419" name="Oval 328">
              <a:extLst>
                <a:ext uri="{FF2B5EF4-FFF2-40B4-BE49-F238E27FC236}">
                  <a16:creationId xmlns:a16="http://schemas.microsoft.com/office/drawing/2014/main" id="{D18E78CC-B410-43F5-9511-B351AFA218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00975" y="5621338"/>
              <a:ext cx="44450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420" name="Oval 329">
              <a:extLst>
                <a:ext uri="{FF2B5EF4-FFF2-40B4-BE49-F238E27FC236}">
                  <a16:creationId xmlns:a16="http://schemas.microsoft.com/office/drawing/2014/main" id="{BFFDD071-2462-4CC1-8A13-43DA4577D6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2063" y="5754688"/>
              <a:ext cx="44450" cy="460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421" name="Oval 330">
              <a:extLst>
                <a:ext uri="{FF2B5EF4-FFF2-40B4-BE49-F238E27FC236}">
                  <a16:creationId xmlns:a16="http://schemas.microsoft.com/office/drawing/2014/main" id="{DEC2C7E4-D603-48E9-95A4-B656DCC69F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12038" y="5873750"/>
              <a:ext cx="46038" cy="460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422" name="Oval 331">
              <a:extLst>
                <a:ext uri="{FF2B5EF4-FFF2-40B4-BE49-F238E27FC236}">
                  <a16:creationId xmlns:a16="http://schemas.microsoft.com/office/drawing/2014/main" id="{2E383CA6-EA88-472A-9417-5B7C4D69B2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2488" y="5975350"/>
              <a:ext cx="47625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423" name="Oval 332">
              <a:extLst>
                <a:ext uri="{FF2B5EF4-FFF2-40B4-BE49-F238E27FC236}">
                  <a16:creationId xmlns:a16="http://schemas.microsoft.com/office/drawing/2014/main" id="{1A50F0F2-BC39-4003-B2D1-A793BC88F4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86588" y="6059488"/>
              <a:ext cx="49213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424" name="Oval 333">
              <a:extLst>
                <a:ext uri="{FF2B5EF4-FFF2-40B4-BE49-F238E27FC236}">
                  <a16:creationId xmlns:a16="http://schemas.microsoft.com/office/drawing/2014/main" id="{EA3308ED-C6CB-4910-9FF7-F0D10E3A03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62750" y="6124575"/>
              <a:ext cx="50800" cy="508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425" name="Oval 334">
              <a:extLst>
                <a:ext uri="{FF2B5EF4-FFF2-40B4-BE49-F238E27FC236}">
                  <a16:creationId xmlns:a16="http://schemas.microsoft.com/office/drawing/2014/main" id="{85EF2071-F3D4-4E44-865B-4FD3DCB313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35738" y="6173788"/>
              <a:ext cx="49213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426" name="Oval 335">
              <a:extLst>
                <a:ext uri="{FF2B5EF4-FFF2-40B4-BE49-F238E27FC236}">
                  <a16:creationId xmlns:a16="http://schemas.microsoft.com/office/drawing/2014/main" id="{4644CA59-E602-45A8-A8E9-00100391B0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05550" y="6202363"/>
              <a:ext cx="49213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</p:grpSp>
      <p:sp>
        <p:nvSpPr>
          <p:cNvPr id="89" name="椭圆 88">
            <a:extLst>
              <a:ext uri="{FF2B5EF4-FFF2-40B4-BE49-F238E27FC236}">
                <a16:creationId xmlns:a16="http://schemas.microsoft.com/office/drawing/2014/main" id="{C7CA1F39-9995-4DC0-8E2A-63EC73AF2D7C}"/>
              </a:ext>
            </a:extLst>
          </p:cNvPr>
          <p:cNvSpPr/>
          <p:nvPr/>
        </p:nvSpPr>
        <p:spPr>
          <a:xfrm>
            <a:off x="2895602" y="802748"/>
            <a:ext cx="6400798" cy="6400796"/>
          </a:xfrm>
          <a:prstGeom prst="ellipse">
            <a:avLst/>
          </a:prstGeom>
          <a:gradFill>
            <a:gsLst>
              <a:gs pos="0">
                <a:schemeClr val="accent1">
                  <a:lumMod val="40000"/>
                  <a:lumOff val="60000"/>
                  <a:alpha val="0"/>
                </a:schemeClr>
              </a:gs>
              <a:gs pos="100000">
                <a:schemeClr val="accent1">
                  <a:lumMod val="25000"/>
                  <a:lumOff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226F829C-6C56-40F3-A9D4-E19CDB5453C4}"/>
              </a:ext>
            </a:extLst>
          </p:cNvPr>
          <p:cNvSpPr/>
          <p:nvPr/>
        </p:nvSpPr>
        <p:spPr>
          <a:xfrm>
            <a:off x="3894138" y="1801283"/>
            <a:ext cx="4403725" cy="4403725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98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D21E501A-1D39-42BA-B672-194C71B1A771}"/>
              </a:ext>
            </a:extLst>
          </p:cNvPr>
          <p:cNvSpPr/>
          <p:nvPr/>
        </p:nvSpPr>
        <p:spPr>
          <a:xfrm>
            <a:off x="9918717" y="4603527"/>
            <a:ext cx="590808" cy="590806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F07D421A-6B21-49FA-8302-48F9514D112B}"/>
              </a:ext>
            </a:extLst>
          </p:cNvPr>
          <p:cNvGrpSpPr>
            <a:grpSpLocks/>
          </p:cNvGrpSpPr>
          <p:nvPr/>
        </p:nvGrpSpPr>
        <p:grpSpPr>
          <a:xfrm>
            <a:off x="10060050" y="4717384"/>
            <a:ext cx="308140" cy="336152"/>
            <a:chOff x="1622434" y="-1843913"/>
            <a:chExt cx="1905000" cy="1905000"/>
          </a:xfrm>
          <a:solidFill>
            <a:schemeClr val="bg1"/>
          </a:solidFill>
        </p:grpSpPr>
        <p:sp>
          <p:nvSpPr>
            <p:cNvPr id="11" name="图形 9">
              <a:extLst>
                <a:ext uri="{FF2B5EF4-FFF2-40B4-BE49-F238E27FC236}">
                  <a16:creationId xmlns:a16="http://schemas.microsoft.com/office/drawing/2014/main" id="{027F600A-54FA-46AF-BB11-352027AD8CC7}"/>
                </a:ext>
              </a:extLst>
            </p:cNvPr>
            <p:cNvSpPr/>
            <p:nvPr/>
          </p:nvSpPr>
          <p:spPr>
            <a:xfrm>
              <a:off x="1622434" y="-1843913"/>
              <a:ext cx="1905000" cy="1901437"/>
            </a:xfrm>
            <a:custGeom>
              <a:avLst/>
              <a:gdLst>
                <a:gd name="connsiteX0" fmla="*/ 952500 w 1905000"/>
                <a:gd name="connsiteY0" fmla="*/ 0 h 1901437"/>
                <a:gd name="connsiteX1" fmla="*/ 1905000 w 1905000"/>
                <a:gd name="connsiteY1" fmla="*/ 952500 h 1901437"/>
                <a:gd name="connsiteX2" fmla="*/ 1825637 w 1905000"/>
                <a:gd name="connsiteY2" fmla="*/ 1031887 h 1901437"/>
                <a:gd name="connsiteX3" fmla="*/ 1746250 w 1905000"/>
                <a:gd name="connsiteY3" fmla="*/ 952524 h 1901437"/>
                <a:gd name="connsiteX4" fmla="*/ 1746250 w 1905000"/>
                <a:gd name="connsiteY4" fmla="*/ 952500 h 1901437"/>
                <a:gd name="connsiteX5" fmla="*/ 952500 w 1905000"/>
                <a:gd name="connsiteY5" fmla="*/ 158750 h 1901437"/>
                <a:gd name="connsiteX6" fmla="*/ 158750 w 1905000"/>
                <a:gd name="connsiteY6" fmla="*/ 952500 h 1901437"/>
                <a:gd name="connsiteX7" fmla="*/ 879872 w 1905000"/>
                <a:gd name="connsiteY7" fmla="*/ 1742996 h 1901437"/>
                <a:gd name="connsiteX8" fmla="*/ 951786 w 1905000"/>
                <a:gd name="connsiteY8" fmla="*/ 1829197 h 1901437"/>
                <a:gd name="connsiteX9" fmla="*/ 865584 w 1905000"/>
                <a:gd name="connsiteY9" fmla="*/ 1901111 h 1901437"/>
                <a:gd name="connsiteX10" fmla="*/ 788511 w 1905000"/>
                <a:gd name="connsiteY10" fmla="*/ 1890951 h 1901437"/>
                <a:gd name="connsiteX11" fmla="*/ 0 w 1905000"/>
                <a:gd name="connsiteY11" fmla="*/ 952500 h 1901437"/>
                <a:gd name="connsiteX12" fmla="*/ 952500 w 1905000"/>
                <a:gd name="connsiteY12" fmla="*/ 0 h 190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05000" h="1901437">
                  <a:moveTo>
                    <a:pt x="952500" y="0"/>
                  </a:moveTo>
                  <a:cubicBezTo>
                    <a:pt x="1478518" y="0"/>
                    <a:pt x="1905000" y="426482"/>
                    <a:pt x="1905000" y="952500"/>
                  </a:cubicBezTo>
                  <a:cubicBezTo>
                    <a:pt x="1905007" y="996338"/>
                    <a:pt x="1869475" y="1031881"/>
                    <a:pt x="1825637" y="1031887"/>
                  </a:cubicBezTo>
                  <a:cubicBezTo>
                    <a:pt x="1781800" y="1031894"/>
                    <a:pt x="1746257" y="996362"/>
                    <a:pt x="1746250" y="952524"/>
                  </a:cubicBezTo>
                  <a:cubicBezTo>
                    <a:pt x="1746250" y="952516"/>
                    <a:pt x="1746250" y="952508"/>
                    <a:pt x="1746250" y="952500"/>
                  </a:cubicBezTo>
                  <a:cubicBezTo>
                    <a:pt x="1746250" y="514112"/>
                    <a:pt x="1390888" y="158750"/>
                    <a:pt x="952500" y="158750"/>
                  </a:cubicBezTo>
                  <a:cubicBezTo>
                    <a:pt x="514112" y="158750"/>
                    <a:pt x="158750" y="514112"/>
                    <a:pt x="158750" y="952500"/>
                  </a:cubicBezTo>
                  <a:cubicBezTo>
                    <a:pt x="158823" y="1362721"/>
                    <a:pt x="471382" y="1705349"/>
                    <a:pt x="879872" y="1742996"/>
                  </a:cubicBezTo>
                  <a:cubicBezTo>
                    <a:pt x="923534" y="1746941"/>
                    <a:pt x="955731" y="1785535"/>
                    <a:pt x="951786" y="1829197"/>
                  </a:cubicBezTo>
                  <a:cubicBezTo>
                    <a:pt x="947840" y="1872859"/>
                    <a:pt x="909247" y="1905056"/>
                    <a:pt x="865584" y="1901111"/>
                  </a:cubicBezTo>
                  <a:cubicBezTo>
                    <a:pt x="839629" y="1898729"/>
                    <a:pt x="813991" y="1895316"/>
                    <a:pt x="788511" y="1890951"/>
                  </a:cubicBezTo>
                  <a:cubicBezTo>
                    <a:pt x="335359" y="1812131"/>
                    <a:pt x="0" y="1417479"/>
                    <a:pt x="0" y="952500"/>
                  </a:cubicBezTo>
                  <a:cubicBezTo>
                    <a:pt x="0" y="426482"/>
                    <a:pt x="426482" y="0"/>
                    <a:pt x="952500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图形 9">
              <a:extLst>
                <a:ext uri="{FF2B5EF4-FFF2-40B4-BE49-F238E27FC236}">
                  <a16:creationId xmlns:a16="http://schemas.microsoft.com/office/drawing/2014/main" id="{027F600A-54FA-46AF-BB11-352027AD8CC7}"/>
                </a:ext>
              </a:extLst>
            </p:cNvPr>
            <p:cNvSpPr/>
            <p:nvPr/>
          </p:nvSpPr>
          <p:spPr>
            <a:xfrm>
              <a:off x="1888842" y="-1605788"/>
              <a:ext cx="1082966" cy="1405572"/>
            </a:xfrm>
            <a:custGeom>
              <a:avLst/>
              <a:gdLst>
                <a:gd name="connsiteX0" fmla="*/ 686091 w 1082966"/>
                <a:gd name="connsiteY0" fmla="*/ 0 h 1405572"/>
                <a:gd name="connsiteX1" fmla="*/ 289216 w 1082966"/>
                <a:gd name="connsiteY1" fmla="*/ 396875 h 1405572"/>
                <a:gd name="connsiteX2" fmla="*/ 686091 w 1082966"/>
                <a:gd name="connsiteY2" fmla="*/ 793750 h 1405572"/>
                <a:gd name="connsiteX3" fmla="*/ 1082966 w 1082966"/>
                <a:gd name="connsiteY3" fmla="*/ 396875 h 1405572"/>
                <a:gd name="connsiteX4" fmla="*/ 686091 w 1082966"/>
                <a:gd name="connsiteY4" fmla="*/ 0 h 1405572"/>
                <a:gd name="connsiteX5" fmla="*/ 686091 w 1082966"/>
                <a:gd name="connsiteY5" fmla="*/ 158750 h 1405572"/>
                <a:gd name="connsiteX6" fmla="*/ 924216 w 1082966"/>
                <a:gd name="connsiteY6" fmla="*/ 396875 h 1405572"/>
                <a:gd name="connsiteX7" fmla="*/ 686091 w 1082966"/>
                <a:gd name="connsiteY7" fmla="*/ 635000 h 1405572"/>
                <a:gd name="connsiteX8" fmla="*/ 447966 w 1082966"/>
                <a:gd name="connsiteY8" fmla="*/ 396875 h 1405572"/>
                <a:gd name="connsiteX9" fmla="*/ 686091 w 1082966"/>
                <a:gd name="connsiteY9" fmla="*/ 158750 h 1405572"/>
                <a:gd name="connsiteX10" fmla="*/ 665057 w 1082966"/>
                <a:gd name="connsiteY10" fmla="*/ 873125 h 1405572"/>
                <a:gd name="connsiteX11" fmla="*/ 744344 w 1082966"/>
                <a:gd name="connsiteY11" fmla="*/ 952588 h 1405572"/>
                <a:gd name="connsiteX12" fmla="*/ 674344 w 1082966"/>
                <a:gd name="connsiteY12" fmla="*/ 1031319 h 1405572"/>
                <a:gd name="connsiteX13" fmla="*/ 665057 w 1082966"/>
                <a:gd name="connsiteY13" fmla="*/ 1031875 h 1405572"/>
                <a:gd name="connsiteX14" fmla="*/ 511466 w 1082966"/>
                <a:gd name="connsiteY14" fmla="*/ 1031875 h 1405572"/>
                <a:gd name="connsiteX15" fmla="*/ 157771 w 1082966"/>
                <a:gd name="connsiteY15" fmla="*/ 1338659 h 1405572"/>
                <a:gd name="connsiteX16" fmla="*/ 66909 w 1082966"/>
                <a:gd name="connsiteY16" fmla="*/ 1404574 h 1405572"/>
                <a:gd name="connsiteX17" fmla="*/ 609 w 1082966"/>
                <a:gd name="connsiteY17" fmla="*/ 1316435 h 1405572"/>
                <a:gd name="connsiteX18" fmla="*/ 492178 w 1082966"/>
                <a:gd name="connsiteY18" fmla="*/ 873522 h 1405572"/>
                <a:gd name="connsiteX19" fmla="*/ 511466 w 1082966"/>
                <a:gd name="connsiteY19" fmla="*/ 873125 h 1405572"/>
                <a:gd name="connsiteX20" fmla="*/ 665057 w 1082966"/>
                <a:gd name="connsiteY20" fmla="*/ 873125 h 1405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082966" h="1405572">
                  <a:moveTo>
                    <a:pt x="686091" y="0"/>
                  </a:moveTo>
                  <a:cubicBezTo>
                    <a:pt x="466903" y="0"/>
                    <a:pt x="289216" y="177687"/>
                    <a:pt x="289216" y="396875"/>
                  </a:cubicBezTo>
                  <a:cubicBezTo>
                    <a:pt x="289216" y="616063"/>
                    <a:pt x="466903" y="793750"/>
                    <a:pt x="686091" y="793750"/>
                  </a:cubicBezTo>
                  <a:cubicBezTo>
                    <a:pt x="905279" y="793750"/>
                    <a:pt x="1082966" y="616063"/>
                    <a:pt x="1082966" y="396875"/>
                  </a:cubicBezTo>
                  <a:cubicBezTo>
                    <a:pt x="1082966" y="177687"/>
                    <a:pt x="905279" y="0"/>
                    <a:pt x="686091" y="0"/>
                  </a:cubicBezTo>
                  <a:close/>
                  <a:moveTo>
                    <a:pt x="686091" y="158750"/>
                  </a:moveTo>
                  <a:cubicBezTo>
                    <a:pt x="817604" y="158750"/>
                    <a:pt x="924216" y="265362"/>
                    <a:pt x="924216" y="396875"/>
                  </a:cubicBezTo>
                  <a:cubicBezTo>
                    <a:pt x="924216" y="528388"/>
                    <a:pt x="817604" y="635000"/>
                    <a:pt x="686091" y="635000"/>
                  </a:cubicBezTo>
                  <a:cubicBezTo>
                    <a:pt x="554578" y="635000"/>
                    <a:pt x="447966" y="528388"/>
                    <a:pt x="447966" y="396875"/>
                  </a:cubicBezTo>
                  <a:cubicBezTo>
                    <a:pt x="447966" y="265362"/>
                    <a:pt x="554578" y="158750"/>
                    <a:pt x="686091" y="158750"/>
                  </a:cubicBezTo>
                  <a:close/>
                  <a:moveTo>
                    <a:pt x="665057" y="873125"/>
                  </a:moveTo>
                  <a:cubicBezTo>
                    <a:pt x="708894" y="873174"/>
                    <a:pt x="744392" y="908750"/>
                    <a:pt x="744344" y="952588"/>
                  </a:cubicBezTo>
                  <a:cubicBezTo>
                    <a:pt x="744299" y="992766"/>
                    <a:pt x="714240" y="1026574"/>
                    <a:pt x="674344" y="1031319"/>
                  </a:cubicBezTo>
                  <a:lnTo>
                    <a:pt x="665057" y="1031875"/>
                  </a:lnTo>
                  <a:lnTo>
                    <a:pt x="511466" y="1031875"/>
                  </a:lnTo>
                  <a:cubicBezTo>
                    <a:pt x="333651" y="1031869"/>
                    <a:pt x="182897" y="1162628"/>
                    <a:pt x="157771" y="1338659"/>
                  </a:cubicBezTo>
                  <a:cubicBezTo>
                    <a:pt x="150882" y="1381952"/>
                    <a:pt x="110202" y="1411464"/>
                    <a:pt x="66909" y="1404574"/>
                  </a:cubicBezTo>
                  <a:cubicBezTo>
                    <a:pt x="24673" y="1397854"/>
                    <a:pt x="-4645" y="1358878"/>
                    <a:pt x="609" y="1316435"/>
                  </a:cubicBezTo>
                  <a:cubicBezTo>
                    <a:pt x="35792" y="1069346"/>
                    <a:pt x="242772" y="882854"/>
                    <a:pt x="492178" y="873522"/>
                  </a:cubicBezTo>
                  <a:lnTo>
                    <a:pt x="511466" y="873125"/>
                  </a:lnTo>
                  <a:lnTo>
                    <a:pt x="665057" y="873125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图形 9">
              <a:extLst>
                <a:ext uri="{FF2B5EF4-FFF2-40B4-BE49-F238E27FC236}">
                  <a16:creationId xmlns:a16="http://schemas.microsoft.com/office/drawing/2014/main" id="{027F600A-54FA-46AF-BB11-352027AD8CC7}"/>
                </a:ext>
              </a:extLst>
            </p:cNvPr>
            <p:cNvSpPr/>
            <p:nvPr/>
          </p:nvSpPr>
          <p:spPr>
            <a:xfrm>
              <a:off x="2892434" y="-454850"/>
              <a:ext cx="238125" cy="238125"/>
            </a:xfrm>
            <a:custGeom>
              <a:avLst/>
              <a:gdLst>
                <a:gd name="connsiteX0" fmla="*/ 0 w 238125"/>
                <a:gd name="connsiteY0" fmla="*/ 119063 h 238125"/>
                <a:gd name="connsiteX1" fmla="*/ 119063 w 238125"/>
                <a:gd name="connsiteY1" fmla="*/ 238125 h 238125"/>
                <a:gd name="connsiteX2" fmla="*/ 238125 w 238125"/>
                <a:gd name="connsiteY2" fmla="*/ 119063 h 238125"/>
                <a:gd name="connsiteX3" fmla="*/ 119063 w 238125"/>
                <a:gd name="connsiteY3" fmla="*/ 0 h 238125"/>
                <a:gd name="connsiteX4" fmla="*/ 0 w 238125"/>
                <a:gd name="connsiteY4" fmla="*/ 119063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125" h="238125">
                  <a:moveTo>
                    <a:pt x="0" y="119063"/>
                  </a:moveTo>
                  <a:cubicBezTo>
                    <a:pt x="0" y="184819"/>
                    <a:pt x="53306" y="238125"/>
                    <a:pt x="119063" y="238125"/>
                  </a:cubicBezTo>
                  <a:cubicBezTo>
                    <a:pt x="184819" y="238125"/>
                    <a:pt x="238125" y="184819"/>
                    <a:pt x="238125" y="119063"/>
                  </a:cubicBezTo>
                  <a:cubicBezTo>
                    <a:pt x="238125" y="53306"/>
                    <a:pt x="184819" y="0"/>
                    <a:pt x="119063" y="0"/>
                  </a:cubicBezTo>
                  <a:cubicBezTo>
                    <a:pt x="53306" y="0"/>
                    <a:pt x="0" y="53306"/>
                    <a:pt x="0" y="119063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图形 9">
              <a:extLst>
                <a:ext uri="{FF2B5EF4-FFF2-40B4-BE49-F238E27FC236}">
                  <a16:creationId xmlns:a16="http://schemas.microsoft.com/office/drawing/2014/main" id="{027F600A-54FA-46AF-BB11-352027AD8CC7}"/>
                </a:ext>
              </a:extLst>
            </p:cNvPr>
            <p:cNvSpPr/>
            <p:nvPr/>
          </p:nvSpPr>
          <p:spPr>
            <a:xfrm>
              <a:off x="2563265" y="-732663"/>
              <a:ext cx="896461" cy="793750"/>
            </a:xfrm>
            <a:custGeom>
              <a:avLst/>
              <a:gdLst>
                <a:gd name="connsiteX0" fmla="*/ 673259 w 896461"/>
                <a:gd name="connsiteY0" fmla="*/ 0 h 793750"/>
                <a:gd name="connsiteX1" fmla="*/ 223203 w 896461"/>
                <a:gd name="connsiteY1" fmla="*/ 0 h 793750"/>
                <a:gd name="connsiteX2" fmla="*/ 0 w 896461"/>
                <a:gd name="connsiteY2" fmla="*/ 396875 h 793750"/>
                <a:gd name="connsiteX3" fmla="*/ 223203 w 896461"/>
                <a:gd name="connsiteY3" fmla="*/ 793750 h 793750"/>
                <a:gd name="connsiteX4" fmla="*/ 673259 w 896461"/>
                <a:gd name="connsiteY4" fmla="*/ 793750 h 793750"/>
                <a:gd name="connsiteX5" fmla="*/ 896461 w 896461"/>
                <a:gd name="connsiteY5" fmla="*/ 396875 h 793750"/>
                <a:gd name="connsiteX6" fmla="*/ 673259 w 896461"/>
                <a:gd name="connsiteY6" fmla="*/ 0 h 793750"/>
                <a:gd name="connsiteX7" fmla="*/ 580390 w 896461"/>
                <a:gd name="connsiteY7" fmla="*/ 158750 h 793750"/>
                <a:gd name="connsiteX8" fmla="*/ 714296 w 896461"/>
                <a:gd name="connsiteY8" fmla="*/ 396875 h 793750"/>
                <a:gd name="connsiteX9" fmla="*/ 580311 w 896461"/>
                <a:gd name="connsiteY9" fmla="*/ 635000 h 793750"/>
                <a:gd name="connsiteX10" fmla="*/ 316071 w 896461"/>
                <a:gd name="connsiteY10" fmla="*/ 635000 h 793750"/>
                <a:gd name="connsiteX11" fmla="*/ 182086 w 896461"/>
                <a:gd name="connsiteY11" fmla="*/ 396875 h 793750"/>
                <a:gd name="connsiteX12" fmla="*/ 315992 w 896461"/>
                <a:gd name="connsiteY12" fmla="*/ 158750 h 793750"/>
                <a:gd name="connsiteX13" fmla="*/ 580390 w 896461"/>
                <a:gd name="connsiteY13" fmla="*/ 158750 h 79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96461" h="793750">
                  <a:moveTo>
                    <a:pt x="673259" y="0"/>
                  </a:moveTo>
                  <a:lnTo>
                    <a:pt x="223203" y="0"/>
                  </a:lnTo>
                  <a:lnTo>
                    <a:pt x="0" y="396875"/>
                  </a:lnTo>
                  <a:lnTo>
                    <a:pt x="223203" y="793750"/>
                  </a:lnTo>
                  <a:lnTo>
                    <a:pt x="673259" y="793750"/>
                  </a:lnTo>
                  <a:lnTo>
                    <a:pt x="896461" y="396875"/>
                  </a:lnTo>
                  <a:lnTo>
                    <a:pt x="673259" y="0"/>
                  </a:lnTo>
                  <a:close/>
                  <a:moveTo>
                    <a:pt x="580390" y="158750"/>
                  </a:moveTo>
                  <a:lnTo>
                    <a:pt x="714296" y="396875"/>
                  </a:lnTo>
                  <a:lnTo>
                    <a:pt x="580311" y="635000"/>
                  </a:lnTo>
                  <a:lnTo>
                    <a:pt x="316071" y="635000"/>
                  </a:lnTo>
                  <a:lnTo>
                    <a:pt x="182086" y="396875"/>
                  </a:lnTo>
                  <a:lnTo>
                    <a:pt x="315992" y="158750"/>
                  </a:lnTo>
                  <a:lnTo>
                    <a:pt x="580390" y="158750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3" name="椭圆 22">
            <a:extLst>
              <a:ext uri="{FF2B5EF4-FFF2-40B4-BE49-F238E27FC236}">
                <a16:creationId xmlns:a16="http://schemas.microsoft.com/office/drawing/2014/main" id="{2E22B3B2-F271-4AB2-90C5-DADBD19B6938}"/>
              </a:ext>
            </a:extLst>
          </p:cNvPr>
          <p:cNvSpPr/>
          <p:nvPr/>
        </p:nvSpPr>
        <p:spPr>
          <a:xfrm>
            <a:off x="1556673" y="2325564"/>
            <a:ext cx="590808" cy="590806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FF80C91C-1333-4EC6-883D-62F25AF04467}"/>
              </a:ext>
            </a:extLst>
          </p:cNvPr>
          <p:cNvGrpSpPr>
            <a:grpSpLocks/>
          </p:cNvGrpSpPr>
          <p:nvPr/>
        </p:nvGrpSpPr>
        <p:grpSpPr>
          <a:xfrm>
            <a:off x="1684001" y="2452888"/>
            <a:ext cx="336152" cy="336158"/>
            <a:chOff x="7630821" y="-1545914"/>
            <a:chExt cx="1904843" cy="1658495"/>
          </a:xfrm>
          <a:solidFill>
            <a:schemeClr val="bg1"/>
          </a:solidFill>
        </p:grpSpPr>
        <p:sp>
          <p:nvSpPr>
            <p:cNvPr id="29" name="图形 7">
              <a:extLst>
                <a:ext uri="{FF2B5EF4-FFF2-40B4-BE49-F238E27FC236}">
                  <a16:creationId xmlns:a16="http://schemas.microsoft.com/office/drawing/2014/main" id="{72560A97-4053-473F-A799-4E1CD2FD9748}"/>
                </a:ext>
              </a:extLst>
            </p:cNvPr>
            <p:cNvSpPr/>
            <p:nvPr/>
          </p:nvSpPr>
          <p:spPr>
            <a:xfrm>
              <a:off x="7630821" y="-959111"/>
              <a:ext cx="1904843" cy="1071692"/>
            </a:xfrm>
            <a:custGeom>
              <a:avLst/>
              <a:gdLst>
                <a:gd name="connsiteX0" fmla="*/ 905814 w 1904843"/>
                <a:gd name="connsiteY0" fmla="*/ 143764 h 1071692"/>
                <a:gd name="connsiteX1" fmla="*/ 1248396 w 1904843"/>
                <a:gd name="connsiteY1" fmla="*/ 442928 h 1071692"/>
                <a:gd name="connsiteX2" fmla="*/ 1798148 w 1904843"/>
                <a:gd name="connsiteY2" fmla="*/ 328707 h 1071692"/>
                <a:gd name="connsiteX3" fmla="*/ 1817198 w 1904843"/>
                <a:gd name="connsiteY3" fmla="*/ 722169 h 1071692"/>
                <a:gd name="connsiteX4" fmla="*/ 1091075 w 1904843"/>
                <a:gd name="connsiteY4" fmla="*/ 1071023 h 1071692"/>
                <a:gd name="connsiteX5" fmla="*/ 761431 w 1904843"/>
                <a:gd name="connsiteY5" fmla="*/ 988472 h 1071692"/>
                <a:gd name="connsiteX6" fmla="*/ 709837 w 1904843"/>
                <a:gd name="connsiteY6" fmla="*/ 969978 h 1071692"/>
                <a:gd name="connsiteX7" fmla="*/ 597045 w 1904843"/>
                <a:gd name="connsiteY7" fmla="*/ 928148 h 1071692"/>
                <a:gd name="connsiteX8" fmla="*/ 506796 w 1904843"/>
                <a:gd name="connsiteY8" fmla="*/ 894016 h 1071692"/>
                <a:gd name="connsiteX9" fmla="*/ 92458 w 1904843"/>
                <a:gd name="connsiteY9" fmla="*/ 898064 h 1071692"/>
                <a:gd name="connsiteX10" fmla="*/ 2864 w 1904843"/>
                <a:gd name="connsiteY10" fmla="*/ 830435 h 1071692"/>
                <a:gd name="connsiteX11" fmla="*/ 66741 w 1904843"/>
                <a:gd name="connsiteY11" fmla="*/ 741458 h 1071692"/>
                <a:gd name="connsiteX12" fmla="*/ 562834 w 1904843"/>
                <a:gd name="connsiteY12" fmla="*/ 745426 h 1071692"/>
                <a:gd name="connsiteX13" fmla="*/ 653004 w 1904843"/>
                <a:gd name="connsiteY13" fmla="*/ 779558 h 1071692"/>
                <a:gd name="connsiteX14" fmla="*/ 814215 w 1904843"/>
                <a:gd name="connsiteY14" fmla="*/ 838692 h 1071692"/>
                <a:gd name="connsiteX15" fmla="*/ 1075994 w 1904843"/>
                <a:gd name="connsiteY15" fmla="*/ 912987 h 1071692"/>
                <a:gd name="connsiteX16" fmla="*/ 1712105 w 1904843"/>
                <a:gd name="connsiteY16" fmla="*/ 603186 h 1071692"/>
                <a:gd name="connsiteX17" fmla="*/ 1736235 w 1904843"/>
                <a:gd name="connsiteY17" fmla="*/ 476742 h 1071692"/>
                <a:gd name="connsiteX18" fmla="*/ 1716788 w 1904843"/>
                <a:gd name="connsiteY18" fmla="*/ 478726 h 1071692"/>
                <a:gd name="connsiteX19" fmla="*/ 1607092 w 1904843"/>
                <a:gd name="connsiteY19" fmla="*/ 501983 h 1071692"/>
                <a:gd name="connsiteX20" fmla="*/ 1235458 w 1904843"/>
                <a:gd name="connsiteY20" fmla="*/ 614140 h 1071692"/>
                <a:gd name="connsiteX21" fmla="*/ 1079169 w 1904843"/>
                <a:gd name="connsiteY21" fmla="*/ 703675 h 1071692"/>
                <a:gd name="connsiteX22" fmla="*/ 691819 w 1904843"/>
                <a:gd name="connsiteY22" fmla="*/ 588581 h 1071692"/>
                <a:gd name="connsiteX23" fmla="*/ 675904 w 1904843"/>
                <a:gd name="connsiteY23" fmla="*/ 477417 h 1071692"/>
                <a:gd name="connsiteX24" fmla="*/ 787069 w 1904843"/>
                <a:gd name="connsiteY24" fmla="*/ 461502 h 1071692"/>
                <a:gd name="connsiteX25" fmla="*/ 1068374 w 1904843"/>
                <a:gd name="connsiteY25" fmla="*/ 545322 h 1071692"/>
                <a:gd name="connsiteX26" fmla="*/ 1093536 w 1904843"/>
                <a:gd name="connsiteY26" fmla="*/ 537305 h 1071692"/>
                <a:gd name="connsiteX27" fmla="*/ 1101553 w 1904843"/>
                <a:gd name="connsiteY27" fmla="*/ 513889 h 1071692"/>
                <a:gd name="connsiteX28" fmla="*/ 1099886 w 1904843"/>
                <a:gd name="connsiteY28" fmla="*/ 498094 h 1071692"/>
                <a:gd name="connsiteX29" fmla="*/ 1093615 w 1904843"/>
                <a:gd name="connsiteY29" fmla="*/ 491109 h 1071692"/>
                <a:gd name="connsiteX30" fmla="*/ 1047339 w 1904843"/>
                <a:gd name="connsiteY30" fmla="*/ 445309 h 1071692"/>
                <a:gd name="connsiteX31" fmla="*/ 816041 w 1904843"/>
                <a:gd name="connsiteY31" fmla="*/ 274733 h 1071692"/>
                <a:gd name="connsiteX32" fmla="*/ 514892 w 1904843"/>
                <a:gd name="connsiteY32" fmla="*/ 165354 h 1071692"/>
                <a:gd name="connsiteX33" fmla="*/ 125161 w 1904843"/>
                <a:gd name="connsiteY33" fmla="*/ 426180 h 1071692"/>
                <a:gd name="connsiteX34" fmla="*/ 14538 w 1904843"/>
                <a:gd name="connsiteY34" fmla="*/ 407116 h 1071692"/>
                <a:gd name="connsiteX35" fmla="*/ 33602 w 1904843"/>
                <a:gd name="connsiteY35" fmla="*/ 296493 h 1071692"/>
                <a:gd name="connsiteX36" fmla="*/ 33959 w 1904843"/>
                <a:gd name="connsiteY36" fmla="*/ 296243 h 1071692"/>
                <a:gd name="connsiteX37" fmla="*/ 458456 w 1904843"/>
                <a:gd name="connsiteY37" fmla="*/ 16923 h 1071692"/>
                <a:gd name="connsiteX38" fmla="*/ 905814 w 1904843"/>
                <a:gd name="connsiteY38" fmla="*/ 143764 h 1071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904843" h="1071692">
                  <a:moveTo>
                    <a:pt x="905814" y="143764"/>
                  </a:moveTo>
                  <a:cubicBezTo>
                    <a:pt x="1128064" y="296164"/>
                    <a:pt x="1220298" y="371411"/>
                    <a:pt x="1248396" y="442928"/>
                  </a:cubicBezTo>
                  <a:cubicBezTo>
                    <a:pt x="1578041" y="335931"/>
                    <a:pt x="1735759" y="299815"/>
                    <a:pt x="1798148" y="328707"/>
                  </a:cubicBezTo>
                  <a:cubicBezTo>
                    <a:pt x="1924354" y="387286"/>
                    <a:pt x="1948325" y="606361"/>
                    <a:pt x="1817198" y="722169"/>
                  </a:cubicBezTo>
                  <a:cubicBezTo>
                    <a:pt x="1709565" y="817340"/>
                    <a:pt x="1197358" y="1060863"/>
                    <a:pt x="1091075" y="1071023"/>
                  </a:cubicBezTo>
                  <a:cubicBezTo>
                    <a:pt x="1033290" y="1076579"/>
                    <a:pt x="928833" y="1047448"/>
                    <a:pt x="761431" y="988472"/>
                  </a:cubicBezTo>
                  <a:cubicBezTo>
                    <a:pt x="744762" y="982519"/>
                    <a:pt x="727538" y="976408"/>
                    <a:pt x="709837" y="969978"/>
                  </a:cubicBezTo>
                  <a:cubicBezTo>
                    <a:pt x="672153" y="956270"/>
                    <a:pt x="634555" y="942326"/>
                    <a:pt x="597045" y="928148"/>
                  </a:cubicBezTo>
                  <a:lnTo>
                    <a:pt x="506796" y="894016"/>
                  </a:lnTo>
                  <a:cubicBezTo>
                    <a:pt x="431151" y="865441"/>
                    <a:pt x="291372" y="865441"/>
                    <a:pt x="92458" y="898064"/>
                  </a:cubicBezTo>
                  <a:cubicBezTo>
                    <a:pt x="49042" y="904130"/>
                    <a:pt x="8930" y="873851"/>
                    <a:pt x="2864" y="830435"/>
                  </a:cubicBezTo>
                  <a:cubicBezTo>
                    <a:pt x="-2997" y="788483"/>
                    <a:pt x="25117" y="749321"/>
                    <a:pt x="66741" y="741458"/>
                  </a:cubicBezTo>
                  <a:cubicBezTo>
                    <a:pt x="290975" y="704628"/>
                    <a:pt x="454726" y="704628"/>
                    <a:pt x="562834" y="745426"/>
                  </a:cubicBezTo>
                  <a:cubicBezTo>
                    <a:pt x="569264" y="747887"/>
                    <a:pt x="631573" y="771541"/>
                    <a:pt x="653004" y="779558"/>
                  </a:cubicBezTo>
                  <a:cubicBezTo>
                    <a:pt x="706561" y="799756"/>
                    <a:pt x="760300" y="819469"/>
                    <a:pt x="814215" y="838692"/>
                  </a:cubicBezTo>
                  <a:cubicBezTo>
                    <a:pt x="950899" y="886873"/>
                    <a:pt x="1052578" y="915289"/>
                    <a:pt x="1075994" y="912987"/>
                  </a:cubicBezTo>
                  <a:cubicBezTo>
                    <a:pt x="1146796" y="906240"/>
                    <a:pt x="1628364" y="677243"/>
                    <a:pt x="1712105" y="603186"/>
                  </a:cubicBezTo>
                  <a:cubicBezTo>
                    <a:pt x="1755364" y="565086"/>
                    <a:pt x="1751951" y="495633"/>
                    <a:pt x="1736235" y="476742"/>
                  </a:cubicBezTo>
                  <a:cubicBezTo>
                    <a:pt x="1729729" y="477145"/>
                    <a:pt x="1723242" y="477807"/>
                    <a:pt x="1716788" y="478726"/>
                  </a:cubicBezTo>
                  <a:cubicBezTo>
                    <a:pt x="1690595" y="482298"/>
                    <a:pt x="1653844" y="490077"/>
                    <a:pt x="1607092" y="501983"/>
                  </a:cubicBezTo>
                  <a:cubicBezTo>
                    <a:pt x="1517636" y="524764"/>
                    <a:pt x="1393573" y="562149"/>
                    <a:pt x="1235458" y="614140"/>
                  </a:cubicBezTo>
                  <a:cubicBezTo>
                    <a:pt x="1207518" y="663353"/>
                    <a:pt x="1155845" y="698436"/>
                    <a:pt x="1079169" y="703675"/>
                  </a:cubicBezTo>
                  <a:cubicBezTo>
                    <a:pt x="967726" y="711295"/>
                    <a:pt x="771114" y="647874"/>
                    <a:pt x="691819" y="588581"/>
                  </a:cubicBezTo>
                  <a:cubicBezTo>
                    <a:pt x="656727" y="562279"/>
                    <a:pt x="649602" y="512509"/>
                    <a:pt x="675904" y="477417"/>
                  </a:cubicBezTo>
                  <a:cubicBezTo>
                    <a:pt x="702207" y="442325"/>
                    <a:pt x="751977" y="435199"/>
                    <a:pt x="787069" y="461502"/>
                  </a:cubicBezTo>
                  <a:cubicBezTo>
                    <a:pt x="836837" y="498808"/>
                    <a:pt x="996301" y="550164"/>
                    <a:pt x="1068374" y="545322"/>
                  </a:cubicBezTo>
                  <a:cubicBezTo>
                    <a:pt x="1079963" y="544528"/>
                    <a:pt x="1088218" y="541909"/>
                    <a:pt x="1093536" y="537305"/>
                  </a:cubicBezTo>
                  <a:cubicBezTo>
                    <a:pt x="1094871" y="529104"/>
                    <a:pt x="1097582" y="521188"/>
                    <a:pt x="1101553" y="513889"/>
                  </a:cubicBezTo>
                  <a:cubicBezTo>
                    <a:pt x="1101553" y="509286"/>
                    <a:pt x="1100918" y="504047"/>
                    <a:pt x="1099886" y="498094"/>
                  </a:cubicBezTo>
                  <a:cubicBezTo>
                    <a:pt x="1100283" y="500316"/>
                    <a:pt x="1098854" y="497618"/>
                    <a:pt x="1093615" y="491109"/>
                  </a:cubicBezTo>
                  <a:cubicBezTo>
                    <a:pt x="1079569" y="474509"/>
                    <a:pt x="1064084" y="459183"/>
                    <a:pt x="1047339" y="445309"/>
                  </a:cubicBezTo>
                  <a:cubicBezTo>
                    <a:pt x="1001064" y="405304"/>
                    <a:pt x="927880" y="351409"/>
                    <a:pt x="816041" y="274733"/>
                  </a:cubicBezTo>
                  <a:cubicBezTo>
                    <a:pt x="653957" y="163608"/>
                    <a:pt x="567994" y="145193"/>
                    <a:pt x="514892" y="165354"/>
                  </a:cubicBezTo>
                  <a:cubicBezTo>
                    <a:pt x="492032" y="174085"/>
                    <a:pt x="352967" y="266319"/>
                    <a:pt x="125161" y="426180"/>
                  </a:cubicBezTo>
                  <a:cubicBezTo>
                    <a:pt x="89349" y="451463"/>
                    <a:pt x="39821" y="442928"/>
                    <a:pt x="14538" y="407116"/>
                  </a:cubicBezTo>
                  <a:cubicBezTo>
                    <a:pt x="-10745" y="371304"/>
                    <a:pt x="-2210" y="321776"/>
                    <a:pt x="33602" y="296493"/>
                  </a:cubicBezTo>
                  <a:cubicBezTo>
                    <a:pt x="33721" y="296410"/>
                    <a:pt x="33840" y="296326"/>
                    <a:pt x="33959" y="296243"/>
                  </a:cubicBezTo>
                  <a:cubicBezTo>
                    <a:pt x="283990" y="120824"/>
                    <a:pt x="416229" y="33036"/>
                    <a:pt x="458456" y="16923"/>
                  </a:cubicBezTo>
                  <a:cubicBezTo>
                    <a:pt x="566168" y="-23956"/>
                    <a:pt x="704360" y="5810"/>
                    <a:pt x="905814" y="143764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图形 7">
              <a:extLst>
                <a:ext uri="{FF2B5EF4-FFF2-40B4-BE49-F238E27FC236}">
                  <a16:creationId xmlns:a16="http://schemas.microsoft.com/office/drawing/2014/main" id="{72560A97-4053-473F-A799-4E1CD2FD9748}"/>
                </a:ext>
              </a:extLst>
            </p:cNvPr>
            <p:cNvSpPr/>
            <p:nvPr/>
          </p:nvSpPr>
          <p:spPr>
            <a:xfrm>
              <a:off x="8821670" y="-1276278"/>
              <a:ext cx="238125" cy="238125"/>
            </a:xfrm>
            <a:custGeom>
              <a:avLst/>
              <a:gdLst>
                <a:gd name="connsiteX0" fmla="*/ 0 w 238125"/>
                <a:gd name="connsiteY0" fmla="*/ 119063 h 238125"/>
                <a:gd name="connsiteX1" fmla="*/ 119063 w 238125"/>
                <a:gd name="connsiteY1" fmla="*/ 238125 h 238125"/>
                <a:gd name="connsiteX2" fmla="*/ 238125 w 238125"/>
                <a:gd name="connsiteY2" fmla="*/ 119063 h 238125"/>
                <a:gd name="connsiteX3" fmla="*/ 119063 w 238125"/>
                <a:gd name="connsiteY3" fmla="*/ 0 h 238125"/>
                <a:gd name="connsiteX4" fmla="*/ 0 w 238125"/>
                <a:gd name="connsiteY4" fmla="*/ 119063 h 23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8125" h="238125">
                  <a:moveTo>
                    <a:pt x="0" y="119063"/>
                  </a:moveTo>
                  <a:cubicBezTo>
                    <a:pt x="0" y="184819"/>
                    <a:pt x="53306" y="238125"/>
                    <a:pt x="119063" y="238125"/>
                  </a:cubicBezTo>
                  <a:cubicBezTo>
                    <a:pt x="184819" y="238125"/>
                    <a:pt x="238125" y="184819"/>
                    <a:pt x="238125" y="119063"/>
                  </a:cubicBezTo>
                  <a:cubicBezTo>
                    <a:pt x="238125" y="53306"/>
                    <a:pt x="184819" y="0"/>
                    <a:pt x="119063" y="0"/>
                  </a:cubicBezTo>
                  <a:cubicBezTo>
                    <a:pt x="53306" y="0"/>
                    <a:pt x="0" y="53306"/>
                    <a:pt x="0" y="119063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图形 7">
              <a:extLst>
                <a:ext uri="{FF2B5EF4-FFF2-40B4-BE49-F238E27FC236}">
                  <a16:creationId xmlns:a16="http://schemas.microsoft.com/office/drawing/2014/main" id="{72560A97-4053-473F-A799-4E1CD2FD9748}"/>
                </a:ext>
              </a:extLst>
            </p:cNvPr>
            <p:cNvSpPr/>
            <p:nvPr/>
          </p:nvSpPr>
          <p:spPr>
            <a:xfrm>
              <a:off x="8491867" y="-1545914"/>
              <a:ext cx="897731" cy="777398"/>
            </a:xfrm>
            <a:custGeom>
              <a:avLst/>
              <a:gdLst>
                <a:gd name="connsiteX0" fmla="*/ 673259 w 897731"/>
                <a:gd name="connsiteY0" fmla="*/ 777399 h 777398"/>
                <a:gd name="connsiteX1" fmla="*/ 897731 w 897731"/>
                <a:gd name="connsiteY1" fmla="*/ 388699 h 777398"/>
                <a:gd name="connsiteX2" fmla="*/ 673259 w 897731"/>
                <a:gd name="connsiteY2" fmla="*/ 0 h 777398"/>
                <a:gd name="connsiteX3" fmla="*/ 224472 w 897731"/>
                <a:gd name="connsiteY3" fmla="*/ 0 h 777398"/>
                <a:gd name="connsiteX4" fmla="*/ 0 w 897731"/>
                <a:gd name="connsiteY4" fmla="*/ 388699 h 777398"/>
                <a:gd name="connsiteX5" fmla="*/ 224472 w 897731"/>
                <a:gd name="connsiteY5" fmla="*/ 777399 h 777398"/>
                <a:gd name="connsiteX6" fmla="*/ 673259 w 897731"/>
                <a:gd name="connsiteY6" fmla="*/ 777399 h 777398"/>
                <a:gd name="connsiteX7" fmla="*/ 714375 w 897731"/>
                <a:gd name="connsiteY7" fmla="*/ 388699 h 777398"/>
                <a:gd name="connsiteX8" fmla="*/ 581660 w 897731"/>
                <a:gd name="connsiteY8" fmla="*/ 618649 h 777398"/>
                <a:gd name="connsiteX9" fmla="*/ 316151 w 897731"/>
                <a:gd name="connsiteY9" fmla="*/ 618649 h 777398"/>
                <a:gd name="connsiteX10" fmla="*/ 183436 w 897731"/>
                <a:gd name="connsiteY10" fmla="*/ 388699 h 777398"/>
                <a:gd name="connsiteX11" fmla="*/ 316151 w 897731"/>
                <a:gd name="connsiteY11" fmla="*/ 158671 h 777398"/>
                <a:gd name="connsiteX12" fmla="*/ 581660 w 897731"/>
                <a:gd name="connsiteY12" fmla="*/ 158671 h 777398"/>
                <a:gd name="connsiteX13" fmla="*/ 714375 w 897731"/>
                <a:gd name="connsiteY13" fmla="*/ 388699 h 777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97731" h="777398">
                  <a:moveTo>
                    <a:pt x="673259" y="777399"/>
                  </a:moveTo>
                  <a:lnTo>
                    <a:pt x="897731" y="388699"/>
                  </a:lnTo>
                  <a:lnTo>
                    <a:pt x="673259" y="0"/>
                  </a:lnTo>
                  <a:lnTo>
                    <a:pt x="224472" y="0"/>
                  </a:lnTo>
                  <a:lnTo>
                    <a:pt x="0" y="388699"/>
                  </a:lnTo>
                  <a:lnTo>
                    <a:pt x="224472" y="777399"/>
                  </a:lnTo>
                  <a:lnTo>
                    <a:pt x="673259" y="777399"/>
                  </a:lnTo>
                  <a:close/>
                  <a:moveTo>
                    <a:pt x="714375" y="388699"/>
                  </a:moveTo>
                  <a:lnTo>
                    <a:pt x="581660" y="618649"/>
                  </a:lnTo>
                  <a:lnTo>
                    <a:pt x="316151" y="618649"/>
                  </a:lnTo>
                  <a:lnTo>
                    <a:pt x="183436" y="388699"/>
                  </a:lnTo>
                  <a:lnTo>
                    <a:pt x="316151" y="158671"/>
                  </a:lnTo>
                  <a:lnTo>
                    <a:pt x="581660" y="158671"/>
                  </a:lnTo>
                  <a:lnTo>
                    <a:pt x="714375" y="388699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D402AC8A-C786-493F-B03C-7B943973F87A}"/>
              </a:ext>
            </a:extLst>
          </p:cNvPr>
          <p:cNvSpPr txBox="1"/>
          <p:nvPr/>
        </p:nvSpPr>
        <p:spPr>
          <a:xfrm>
            <a:off x="995659" y="3037913"/>
            <a:ext cx="1712836" cy="787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8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复制您的内容文字到这里</a:t>
            </a:r>
            <a:endParaRPr lang="zh-CN" altLang="en-US" sz="1800" dirty="0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70FAB80B-4E64-4697-8B5E-03A6B2DC646C}"/>
              </a:ext>
            </a:extLst>
          </p:cNvPr>
          <p:cNvSpPr/>
          <p:nvPr/>
        </p:nvSpPr>
        <p:spPr>
          <a:xfrm>
            <a:off x="9918717" y="2325564"/>
            <a:ext cx="590808" cy="590806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51" name="图形 3">
            <a:extLst>
              <a:ext uri="{FF2B5EF4-FFF2-40B4-BE49-F238E27FC236}">
                <a16:creationId xmlns:a16="http://schemas.microsoft.com/office/drawing/2014/main" id="{C142ED10-3147-4358-858A-2A372D00D509}"/>
              </a:ext>
            </a:extLst>
          </p:cNvPr>
          <p:cNvSpPr>
            <a:spLocks/>
          </p:cNvSpPr>
          <p:nvPr/>
        </p:nvSpPr>
        <p:spPr>
          <a:xfrm>
            <a:off x="10060051" y="2439422"/>
            <a:ext cx="308140" cy="290631"/>
          </a:xfrm>
          <a:custGeom>
            <a:avLst/>
            <a:gdLst>
              <a:gd name="connsiteX0" fmla="*/ 754221 w 1905036"/>
              <a:gd name="connsiteY0" fmla="*/ 0 h 1905000"/>
              <a:gd name="connsiteX1" fmla="*/ 397034 w 1905036"/>
              <a:gd name="connsiteY1" fmla="*/ 357188 h 1905000"/>
              <a:gd name="connsiteX2" fmla="*/ 397589 w 1905036"/>
              <a:gd name="connsiteY2" fmla="*/ 376555 h 1905000"/>
              <a:gd name="connsiteX3" fmla="*/ 415211 w 1905036"/>
              <a:gd name="connsiteY3" fmla="*/ 469821 h 1905000"/>
              <a:gd name="connsiteX4" fmla="*/ 417513 w 1905036"/>
              <a:gd name="connsiteY4" fmla="*/ 476329 h 1905000"/>
              <a:gd name="connsiteX5" fmla="*/ 119063 w 1905036"/>
              <a:gd name="connsiteY5" fmla="*/ 476250 h 1905000"/>
              <a:gd name="connsiteX6" fmla="*/ 0 w 1905036"/>
              <a:gd name="connsiteY6" fmla="*/ 595313 h 1905000"/>
              <a:gd name="connsiteX7" fmla="*/ 0 w 1905036"/>
              <a:gd name="connsiteY7" fmla="*/ 979249 h 1905000"/>
              <a:gd name="connsiteX8" fmla="*/ 79380 w 1905036"/>
              <a:gd name="connsiteY8" fmla="*/ 1058620 h 1905000"/>
              <a:gd name="connsiteX9" fmla="*/ 105093 w 1905036"/>
              <a:gd name="connsiteY9" fmla="*/ 1054338 h 1905000"/>
              <a:gd name="connsiteX10" fmla="*/ 113427 w 1905036"/>
              <a:gd name="connsiteY10" fmla="*/ 1050925 h 1905000"/>
              <a:gd name="connsiteX11" fmla="*/ 377648 w 1905036"/>
              <a:gd name="connsiteY11" fmla="*/ 1145487 h 1905000"/>
              <a:gd name="connsiteX12" fmla="*/ 283087 w 1905036"/>
              <a:gd name="connsiteY12" fmla="*/ 1409708 h 1905000"/>
              <a:gd name="connsiteX13" fmla="*/ 129461 w 1905036"/>
              <a:gd name="connsiteY13" fmla="*/ 1416447 h 1905000"/>
              <a:gd name="connsiteX14" fmla="*/ 113427 w 1905036"/>
              <a:gd name="connsiteY14" fmla="*/ 1409700 h 1905000"/>
              <a:gd name="connsiteX15" fmla="*/ 7675 w 1905036"/>
              <a:gd name="connsiteY15" fmla="*/ 1447348 h 1905000"/>
              <a:gd name="connsiteX16" fmla="*/ 0 w 1905036"/>
              <a:gd name="connsiteY16" fmla="*/ 1481376 h 1905000"/>
              <a:gd name="connsiteX17" fmla="*/ 0 w 1905036"/>
              <a:gd name="connsiteY17" fmla="*/ 1785938 h 1905000"/>
              <a:gd name="connsiteX18" fmla="*/ 119063 w 1905036"/>
              <a:gd name="connsiteY18" fmla="*/ 1905000 h 1905000"/>
              <a:gd name="connsiteX19" fmla="*/ 1309688 w 1905036"/>
              <a:gd name="connsiteY19" fmla="*/ 1905000 h 1905000"/>
              <a:gd name="connsiteX20" fmla="*/ 1321197 w 1905036"/>
              <a:gd name="connsiteY20" fmla="*/ 1904444 h 1905000"/>
              <a:gd name="connsiteX21" fmla="*/ 1428750 w 1905036"/>
              <a:gd name="connsiteY21" fmla="*/ 1785938 h 1905000"/>
              <a:gd name="connsiteX22" fmla="*/ 1428750 w 1905036"/>
              <a:gd name="connsiteY22" fmla="*/ 1566942 h 1905000"/>
              <a:gd name="connsiteX23" fmla="*/ 1435259 w 1905036"/>
              <a:gd name="connsiteY23" fmla="*/ 1569323 h 1905000"/>
              <a:gd name="connsiteX24" fmla="*/ 1886763 w 1905036"/>
              <a:gd name="connsiteY24" fmla="*/ 1342806 h 1905000"/>
              <a:gd name="connsiteX25" fmla="*/ 1660245 w 1905036"/>
              <a:gd name="connsiteY25" fmla="*/ 891302 h 1905000"/>
              <a:gd name="connsiteX26" fmla="*/ 1547812 w 1905036"/>
              <a:gd name="connsiteY26" fmla="*/ 873125 h 1905000"/>
              <a:gd name="connsiteX27" fmla="*/ 1528445 w 1905036"/>
              <a:gd name="connsiteY27" fmla="*/ 873681 h 1905000"/>
              <a:gd name="connsiteX28" fmla="*/ 1435179 w 1905036"/>
              <a:gd name="connsiteY28" fmla="*/ 891302 h 1905000"/>
              <a:gd name="connsiteX29" fmla="*/ 1428671 w 1905036"/>
              <a:gd name="connsiteY29" fmla="*/ 893604 h 1905000"/>
              <a:gd name="connsiteX30" fmla="*/ 1428750 w 1905036"/>
              <a:gd name="connsiteY30" fmla="*/ 595313 h 1905000"/>
              <a:gd name="connsiteX31" fmla="*/ 1428274 w 1905036"/>
              <a:gd name="connsiteY31" fmla="*/ 583883 h 1905000"/>
              <a:gd name="connsiteX32" fmla="*/ 1309688 w 1905036"/>
              <a:gd name="connsiteY32" fmla="*/ 476250 h 1905000"/>
              <a:gd name="connsiteX33" fmla="*/ 1090851 w 1905036"/>
              <a:gd name="connsiteY33" fmla="*/ 476329 h 1905000"/>
              <a:gd name="connsiteX34" fmla="*/ 1093232 w 1905036"/>
              <a:gd name="connsiteY34" fmla="*/ 469821 h 1905000"/>
              <a:gd name="connsiteX35" fmla="*/ 866901 w 1905036"/>
              <a:gd name="connsiteY35" fmla="*/ 18223 h 1905000"/>
              <a:gd name="connsiteX36" fmla="*/ 754301 w 1905036"/>
              <a:gd name="connsiteY36" fmla="*/ 0 h 1905000"/>
              <a:gd name="connsiteX37" fmla="*/ 754221 w 1905036"/>
              <a:gd name="connsiteY37" fmla="*/ 158750 h 1905000"/>
              <a:gd name="connsiteX38" fmla="*/ 952656 w 1905036"/>
              <a:gd name="connsiteY38" fmla="*/ 357190 h 1905000"/>
              <a:gd name="connsiteX39" fmla="*/ 903922 w 1905036"/>
              <a:gd name="connsiteY39" fmla="*/ 487442 h 1905000"/>
              <a:gd name="connsiteX40" fmla="*/ 886936 w 1905036"/>
              <a:gd name="connsiteY40" fmla="*/ 505698 h 1905000"/>
              <a:gd name="connsiteX41" fmla="*/ 948611 w 1905036"/>
              <a:gd name="connsiteY41" fmla="*/ 635079 h 1905000"/>
              <a:gd name="connsiteX42" fmla="*/ 1270000 w 1905036"/>
              <a:gd name="connsiteY42" fmla="*/ 634921 h 1905000"/>
              <a:gd name="connsiteX43" fmla="*/ 1270000 w 1905036"/>
              <a:gd name="connsiteY43" fmla="*/ 1035923 h 1905000"/>
              <a:gd name="connsiteX44" fmla="*/ 1406049 w 1905036"/>
              <a:gd name="connsiteY44" fmla="*/ 1091486 h 1905000"/>
              <a:gd name="connsiteX45" fmla="*/ 1686667 w 1905036"/>
              <a:gd name="connsiteY45" fmla="*/ 1088601 h 1905000"/>
              <a:gd name="connsiteX46" fmla="*/ 1689552 w 1905036"/>
              <a:gd name="connsiteY46" fmla="*/ 1369219 h 1905000"/>
              <a:gd name="connsiteX47" fmla="*/ 1408934 w 1905036"/>
              <a:gd name="connsiteY47" fmla="*/ 1372104 h 1905000"/>
              <a:gd name="connsiteX48" fmla="*/ 1406049 w 1905036"/>
              <a:gd name="connsiteY48" fmla="*/ 1369219 h 1905000"/>
              <a:gd name="connsiteX49" fmla="*/ 1399381 w 1905036"/>
              <a:gd name="connsiteY49" fmla="*/ 1363028 h 1905000"/>
              <a:gd name="connsiteX50" fmla="*/ 1270000 w 1905036"/>
              <a:gd name="connsiteY50" fmla="*/ 1424702 h 1905000"/>
              <a:gd name="connsiteX51" fmla="*/ 1270000 w 1905036"/>
              <a:gd name="connsiteY51" fmla="*/ 1746250 h 1905000"/>
              <a:gd name="connsiteX52" fmla="*/ 158750 w 1905036"/>
              <a:gd name="connsiteY52" fmla="*/ 1746250 h 1905000"/>
              <a:gd name="connsiteX53" fmla="*/ 158671 w 1905036"/>
              <a:gd name="connsiteY53" fmla="*/ 1585278 h 1905000"/>
              <a:gd name="connsiteX54" fmla="*/ 178514 w 1905036"/>
              <a:gd name="connsiteY54" fmla="*/ 1586944 h 1905000"/>
              <a:gd name="connsiteX55" fmla="*/ 555061 w 1905036"/>
              <a:gd name="connsiteY55" fmla="*/ 1250228 h 1905000"/>
              <a:gd name="connsiteX56" fmla="*/ 218345 w 1905036"/>
              <a:gd name="connsiteY56" fmla="*/ 873681 h 1905000"/>
              <a:gd name="connsiteX57" fmla="*/ 198438 w 1905036"/>
              <a:gd name="connsiteY57" fmla="*/ 873125 h 1905000"/>
              <a:gd name="connsiteX58" fmla="*/ 178356 w 1905036"/>
              <a:gd name="connsiteY58" fmla="*/ 873681 h 1905000"/>
              <a:gd name="connsiteX59" fmla="*/ 158591 w 1905036"/>
              <a:gd name="connsiteY59" fmla="*/ 875268 h 1905000"/>
              <a:gd name="connsiteX60" fmla="*/ 158750 w 1905036"/>
              <a:gd name="connsiteY60" fmla="*/ 635000 h 1905000"/>
              <a:gd name="connsiteX61" fmla="*/ 559911 w 1905036"/>
              <a:gd name="connsiteY61" fmla="*/ 635079 h 1905000"/>
              <a:gd name="connsiteX62" fmla="*/ 621586 w 1905036"/>
              <a:gd name="connsiteY62" fmla="*/ 505698 h 1905000"/>
              <a:gd name="connsiteX63" fmla="*/ 615474 w 1905036"/>
              <a:gd name="connsiteY63" fmla="*/ 499031 h 1905000"/>
              <a:gd name="connsiteX64" fmla="*/ 612404 w 1905036"/>
              <a:gd name="connsiteY64" fmla="*/ 218414 h 1905000"/>
              <a:gd name="connsiteX65" fmla="*/ 754301 w 1905036"/>
              <a:gd name="connsiteY65" fmla="*/ 15875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905036" h="1905000">
                <a:moveTo>
                  <a:pt x="754221" y="0"/>
                </a:moveTo>
                <a:cubicBezTo>
                  <a:pt x="556952" y="0"/>
                  <a:pt x="397034" y="159918"/>
                  <a:pt x="397034" y="357188"/>
                </a:cubicBezTo>
                <a:lnTo>
                  <a:pt x="397589" y="376555"/>
                </a:lnTo>
                <a:cubicBezTo>
                  <a:pt x="399336" y="408702"/>
                  <a:pt x="405289" y="440055"/>
                  <a:pt x="415211" y="469821"/>
                </a:cubicBezTo>
                <a:lnTo>
                  <a:pt x="417513" y="476329"/>
                </a:lnTo>
                <a:lnTo>
                  <a:pt x="119063" y="476250"/>
                </a:lnTo>
                <a:cubicBezTo>
                  <a:pt x="53306" y="476250"/>
                  <a:pt x="0" y="529556"/>
                  <a:pt x="0" y="595313"/>
                </a:cubicBezTo>
                <a:lnTo>
                  <a:pt x="0" y="979249"/>
                </a:lnTo>
                <a:cubicBezTo>
                  <a:pt x="3" y="1023087"/>
                  <a:pt x="35542" y="1058622"/>
                  <a:pt x="79380" y="1058620"/>
                </a:cubicBezTo>
                <a:cubicBezTo>
                  <a:pt x="88128" y="1058619"/>
                  <a:pt x="96816" y="1057173"/>
                  <a:pt x="105093" y="1054338"/>
                </a:cubicBezTo>
                <a:lnTo>
                  <a:pt x="113427" y="1050925"/>
                </a:lnTo>
                <a:cubicBezTo>
                  <a:pt x="212502" y="1004075"/>
                  <a:pt x="330798" y="1046411"/>
                  <a:pt x="377648" y="1145487"/>
                </a:cubicBezTo>
                <a:cubicBezTo>
                  <a:pt x="424499" y="1244562"/>
                  <a:pt x="382162" y="1362858"/>
                  <a:pt x="283087" y="1409708"/>
                </a:cubicBezTo>
                <a:cubicBezTo>
                  <a:pt x="234865" y="1432511"/>
                  <a:pt x="179494" y="1434940"/>
                  <a:pt x="129461" y="1416447"/>
                </a:cubicBezTo>
                <a:lnTo>
                  <a:pt x="113427" y="1409700"/>
                </a:lnTo>
                <a:cubicBezTo>
                  <a:pt x="73828" y="1390894"/>
                  <a:pt x="26482" y="1407749"/>
                  <a:pt x="7675" y="1447348"/>
                </a:cubicBezTo>
                <a:cubicBezTo>
                  <a:pt x="2625" y="1457981"/>
                  <a:pt x="4" y="1469604"/>
                  <a:pt x="0" y="1481376"/>
                </a:cubicBezTo>
                <a:lnTo>
                  <a:pt x="0" y="1785938"/>
                </a:lnTo>
                <a:cubicBezTo>
                  <a:pt x="0" y="1851694"/>
                  <a:pt x="53306" y="1905000"/>
                  <a:pt x="119063" y="1905000"/>
                </a:cubicBezTo>
                <a:lnTo>
                  <a:pt x="1309688" y="1905000"/>
                </a:lnTo>
                <a:lnTo>
                  <a:pt x="1321197" y="1904444"/>
                </a:lnTo>
                <a:cubicBezTo>
                  <a:pt x="1382209" y="1898519"/>
                  <a:pt x="1428751" y="1847237"/>
                  <a:pt x="1428750" y="1785938"/>
                </a:cubicBezTo>
                <a:lnTo>
                  <a:pt x="1428750" y="1566942"/>
                </a:lnTo>
                <a:lnTo>
                  <a:pt x="1435259" y="1569323"/>
                </a:lnTo>
                <a:cubicBezTo>
                  <a:pt x="1622489" y="1631451"/>
                  <a:pt x="1824634" y="1530036"/>
                  <a:pt x="1886763" y="1342806"/>
                </a:cubicBezTo>
                <a:cubicBezTo>
                  <a:pt x="1948891" y="1155575"/>
                  <a:pt x="1847475" y="953430"/>
                  <a:pt x="1660245" y="891302"/>
                </a:cubicBezTo>
                <a:cubicBezTo>
                  <a:pt x="1623981" y="879268"/>
                  <a:pt x="1586021" y="873131"/>
                  <a:pt x="1547812" y="873125"/>
                </a:cubicBezTo>
                <a:lnTo>
                  <a:pt x="1528445" y="873681"/>
                </a:lnTo>
                <a:cubicBezTo>
                  <a:pt x="1496298" y="875348"/>
                  <a:pt x="1465024" y="881380"/>
                  <a:pt x="1435179" y="891302"/>
                </a:cubicBezTo>
                <a:lnTo>
                  <a:pt x="1428671" y="893604"/>
                </a:lnTo>
                <a:lnTo>
                  <a:pt x="1428750" y="595313"/>
                </a:lnTo>
                <a:lnTo>
                  <a:pt x="1428274" y="583883"/>
                </a:lnTo>
                <a:cubicBezTo>
                  <a:pt x="1422384" y="522809"/>
                  <a:pt x="1371045" y="476212"/>
                  <a:pt x="1309688" y="476250"/>
                </a:cubicBezTo>
                <a:lnTo>
                  <a:pt x="1090851" y="476329"/>
                </a:lnTo>
                <a:lnTo>
                  <a:pt x="1093232" y="469821"/>
                </a:lnTo>
                <a:cubicBezTo>
                  <a:pt x="1155437" y="282616"/>
                  <a:pt x="1054106" y="80429"/>
                  <a:pt x="866901" y="18223"/>
                </a:cubicBezTo>
                <a:cubicBezTo>
                  <a:pt x="830586" y="6156"/>
                  <a:pt x="792568" y="4"/>
                  <a:pt x="754301" y="0"/>
                </a:cubicBezTo>
                <a:close/>
                <a:moveTo>
                  <a:pt x="754221" y="158750"/>
                </a:moveTo>
                <a:cubicBezTo>
                  <a:pt x="863815" y="158751"/>
                  <a:pt x="952658" y="247596"/>
                  <a:pt x="952656" y="357190"/>
                </a:cubicBezTo>
                <a:cubicBezTo>
                  <a:pt x="952656" y="405065"/>
                  <a:pt x="935347" y="451325"/>
                  <a:pt x="903922" y="487442"/>
                </a:cubicBezTo>
                <a:lnTo>
                  <a:pt x="886936" y="505698"/>
                </a:lnTo>
                <a:cubicBezTo>
                  <a:pt x="845344" y="556101"/>
                  <a:pt x="880586" y="635079"/>
                  <a:pt x="948611" y="635079"/>
                </a:cubicBezTo>
                <a:lnTo>
                  <a:pt x="1270000" y="634921"/>
                </a:lnTo>
                <a:lnTo>
                  <a:pt x="1270000" y="1035923"/>
                </a:lnTo>
                <a:cubicBezTo>
                  <a:pt x="1270000" y="1107043"/>
                  <a:pt x="1356281" y="1142286"/>
                  <a:pt x="1406049" y="1091486"/>
                </a:cubicBezTo>
                <a:cubicBezTo>
                  <a:pt x="1482743" y="1013198"/>
                  <a:pt x="1608380" y="1011907"/>
                  <a:pt x="1686667" y="1088601"/>
                </a:cubicBezTo>
                <a:cubicBezTo>
                  <a:pt x="1764954" y="1165295"/>
                  <a:pt x="1766246" y="1290932"/>
                  <a:pt x="1689552" y="1369219"/>
                </a:cubicBezTo>
                <a:cubicBezTo>
                  <a:pt x="1612858" y="1447506"/>
                  <a:pt x="1487221" y="1448798"/>
                  <a:pt x="1408934" y="1372104"/>
                </a:cubicBezTo>
                <a:cubicBezTo>
                  <a:pt x="1407962" y="1371152"/>
                  <a:pt x="1407001" y="1370190"/>
                  <a:pt x="1406049" y="1369219"/>
                </a:cubicBezTo>
                <a:lnTo>
                  <a:pt x="1399381" y="1363028"/>
                </a:lnTo>
                <a:cubicBezTo>
                  <a:pt x="1348978" y="1321514"/>
                  <a:pt x="1270000" y="1356678"/>
                  <a:pt x="1270000" y="1424702"/>
                </a:cubicBezTo>
                <a:lnTo>
                  <a:pt x="1270000" y="1746250"/>
                </a:lnTo>
                <a:lnTo>
                  <a:pt x="158750" y="1746250"/>
                </a:lnTo>
                <a:lnTo>
                  <a:pt x="158671" y="1585278"/>
                </a:lnTo>
                <a:lnTo>
                  <a:pt x="178514" y="1586944"/>
                </a:lnTo>
                <a:cubicBezTo>
                  <a:pt x="375477" y="1597943"/>
                  <a:pt x="544063" y="1447190"/>
                  <a:pt x="555061" y="1250228"/>
                </a:cubicBezTo>
                <a:cubicBezTo>
                  <a:pt x="566060" y="1053265"/>
                  <a:pt x="415307" y="884679"/>
                  <a:pt x="218345" y="873681"/>
                </a:cubicBezTo>
                <a:cubicBezTo>
                  <a:pt x="211715" y="873310"/>
                  <a:pt x="205077" y="873125"/>
                  <a:pt x="198438" y="873125"/>
                </a:cubicBezTo>
                <a:lnTo>
                  <a:pt x="178356" y="873681"/>
                </a:lnTo>
                <a:lnTo>
                  <a:pt x="158591" y="875268"/>
                </a:lnTo>
                <a:lnTo>
                  <a:pt x="158750" y="635000"/>
                </a:lnTo>
                <a:lnTo>
                  <a:pt x="559911" y="635079"/>
                </a:lnTo>
                <a:cubicBezTo>
                  <a:pt x="627936" y="635079"/>
                  <a:pt x="663099" y="556101"/>
                  <a:pt x="621586" y="505698"/>
                </a:cubicBezTo>
                <a:lnTo>
                  <a:pt x="615474" y="499031"/>
                </a:lnTo>
                <a:cubicBezTo>
                  <a:pt x="537136" y="422388"/>
                  <a:pt x="535761" y="296752"/>
                  <a:pt x="612404" y="218414"/>
                </a:cubicBezTo>
                <a:cubicBezTo>
                  <a:pt x="649748" y="180244"/>
                  <a:pt x="700900" y="158736"/>
                  <a:pt x="754301" y="15875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1E2DE0F5-352B-43BA-A39F-648D1E32199A}"/>
              </a:ext>
            </a:extLst>
          </p:cNvPr>
          <p:cNvGrpSpPr/>
          <p:nvPr/>
        </p:nvGrpSpPr>
        <p:grpSpPr>
          <a:xfrm>
            <a:off x="3428482" y="2592254"/>
            <a:ext cx="5317238" cy="2886018"/>
            <a:chOff x="3428482" y="2592254"/>
            <a:chExt cx="5317238" cy="2886018"/>
          </a:xfrm>
        </p:grpSpPr>
        <p:pic>
          <p:nvPicPr>
            <p:cNvPr id="432" name="图片 431">
              <a:extLst>
                <a:ext uri="{FF2B5EF4-FFF2-40B4-BE49-F238E27FC236}">
                  <a16:creationId xmlns:a16="http://schemas.microsoft.com/office/drawing/2014/main" id="{F4A30D3F-568D-4855-8CC2-F06A7237D680}"/>
                </a:ext>
              </a:extLst>
            </p:cNvPr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35022" y="2639221"/>
              <a:ext cx="3927338" cy="2619588"/>
            </a:xfrm>
            <a:prstGeom prst="rect">
              <a:avLst/>
            </a:prstGeom>
          </p:spPr>
        </p:pic>
        <p:pic>
          <p:nvPicPr>
            <p:cNvPr id="48" name="图片 47" descr="电脑的屏幕&#10;&#10;描述已自动生成">
              <a:extLst>
                <a:ext uri="{FF2B5EF4-FFF2-40B4-BE49-F238E27FC236}">
                  <a16:creationId xmlns:a16="http://schemas.microsoft.com/office/drawing/2014/main" id="{083FD09E-F367-4B1D-86D2-98A52D2A4E9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28482" y="2592254"/>
              <a:ext cx="5317238" cy="2886018"/>
            </a:xfrm>
            <a:prstGeom prst="rect">
              <a:avLst/>
            </a:prstGeom>
          </p:spPr>
        </p:pic>
      </p:grpSp>
      <p:sp>
        <p:nvSpPr>
          <p:cNvPr id="75" name="椭圆 74">
            <a:extLst>
              <a:ext uri="{FF2B5EF4-FFF2-40B4-BE49-F238E27FC236}">
                <a16:creationId xmlns:a16="http://schemas.microsoft.com/office/drawing/2014/main" id="{E9BA6DF4-1CBD-4BE5-8401-EE44815E8929}"/>
              </a:ext>
            </a:extLst>
          </p:cNvPr>
          <p:cNvSpPr/>
          <p:nvPr/>
        </p:nvSpPr>
        <p:spPr>
          <a:xfrm>
            <a:off x="1556673" y="4603527"/>
            <a:ext cx="590808" cy="590806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/>
              <a:ea typeface="思源黑体 CN Regular"/>
              <a:cs typeface="+mn-cs"/>
            </a:endParaRPr>
          </a:p>
        </p:txBody>
      </p:sp>
      <p:sp>
        <p:nvSpPr>
          <p:cNvPr id="433" name="文本框 432">
            <a:extLst>
              <a:ext uri="{FF2B5EF4-FFF2-40B4-BE49-F238E27FC236}">
                <a16:creationId xmlns:a16="http://schemas.microsoft.com/office/drawing/2014/main" id="{5227B336-6D47-49E5-B2E5-B15A4B606329}"/>
              </a:ext>
            </a:extLst>
          </p:cNvPr>
          <p:cNvSpPr txBox="1">
            <a:spLocks/>
          </p:cNvSpPr>
          <p:nvPr/>
        </p:nvSpPr>
        <p:spPr>
          <a:xfrm>
            <a:off x="990600" y="5357189"/>
            <a:ext cx="1712836" cy="787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8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复制您的内容文字到这里</a:t>
            </a:r>
            <a:endParaRPr lang="zh-CN" altLang="en-US" sz="1800" dirty="0"/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63AB90C4-7099-4873-B7CA-7C104C915F01}"/>
              </a:ext>
            </a:extLst>
          </p:cNvPr>
          <p:cNvGrpSpPr>
            <a:grpSpLocks/>
          </p:cNvGrpSpPr>
          <p:nvPr/>
        </p:nvGrpSpPr>
        <p:grpSpPr>
          <a:xfrm>
            <a:off x="1703364" y="4761629"/>
            <a:ext cx="297426" cy="295854"/>
            <a:chOff x="2623091" y="1193215"/>
            <a:chExt cx="1904999" cy="1904999"/>
          </a:xfrm>
          <a:solidFill>
            <a:schemeClr val="bg1"/>
          </a:solidFill>
        </p:grpSpPr>
        <p:sp>
          <p:nvSpPr>
            <p:cNvPr id="45" name="图形 5">
              <a:extLst>
                <a:ext uri="{FF2B5EF4-FFF2-40B4-BE49-F238E27FC236}">
                  <a16:creationId xmlns:a16="http://schemas.microsoft.com/office/drawing/2014/main" id="{838D1F17-0C72-4C5E-BE15-17923407ED52}"/>
                </a:ext>
              </a:extLst>
            </p:cNvPr>
            <p:cNvSpPr/>
            <p:nvPr/>
          </p:nvSpPr>
          <p:spPr>
            <a:xfrm>
              <a:off x="2623091" y="1193215"/>
              <a:ext cx="1746250" cy="1746250"/>
            </a:xfrm>
            <a:custGeom>
              <a:avLst/>
              <a:gdLst>
                <a:gd name="connsiteX0" fmla="*/ 1627188 w 1746250"/>
                <a:gd name="connsiteY0" fmla="*/ 0 h 1746250"/>
                <a:gd name="connsiteX1" fmla="*/ 1745695 w 1746250"/>
                <a:gd name="connsiteY1" fmla="*/ 107633 h 1746250"/>
                <a:gd name="connsiteX2" fmla="*/ 1746250 w 1746250"/>
                <a:gd name="connsiteY2" fmla="*/ 119063 h 1746250"/>
                <a:gd name="connsiteX3" fmla="*/ 1746250 w 1746250"/>
                <a:gd name="connsiteY3" fmla="*/ 873125 h 1746250"/>
                <a:gd name="connsiteX4" fmla="*/ 1666787 w 1746250"/>
                <a:gd name="connsiteY4" fmla="*/ 952412 h 1746250"/>
                <a:gd name="connsiteX5" fmla="*/ 1588056 w 1746250"/>
                <a:gd name="connsiteY5" fmla="*/ 882412 h 1746250"/>
                <a:gd name="connsiteX6" fmla="*/ 1587500 w 1746250"/>
                <a:gd name="connsiteY6" fmla="*/ 873125 h 1746250"/>
                <a:gd name="connsiteX7" fmla="*/ 1587500 w 1746250"/>
                <a:gd name="connsiteY7" fmla="*/ 158750 h 1746250"/>
                <a:gd name="connsiteX8" fmla="*/ 158750 w 1746250"/>
                <a:gd name="connsiteY8" fmla="*/ 158750 h 1746250"/>
                <a:gd name="connsiteX9" fmla="*/ 158750 w 1746250"/>
                <a:gd name="connsiteY9" fmla="*/ 1587500 h 1746250"/>
                <a:gd name="connsiteX10" fmla="*/ 794147 w 1746250"/>
                <a:gd name="connsiteY10" fmla="*/ 1587500 h 1746250"/>
                <a:gd name="connsiteX11" fmla="*/ 872966 w 1746250"/>
                <a:gd name="connsiteY11" fmla="*/ 1657588 h 1746250"/>
                <a:gd name="connsiteX12" fmla="*/ 873522 w 1746250"/>
                <a:gd name="connsiteY12" fmla="*/ 1666875 h 1746250"/>
                <a:gd name="connsiteX13" fmla="*/ 803354 w 1746250"/>
                <a:gd name="connsiteY13" fmla="*/ 1745694 h 1746250"/>
                <a:gd name="connsiteX14" fmla="*/ 794147 w 1746250"/>
                <a:gd name="connsiteY14" fmla="*/ 1746250 h 1746250"/>
                <a:gd name="connsiteX15" fmla="*/ 119063 w 1746250"/>
                <a:gd name="connsiteY15" fmla="*/ 1746250 h 1746250"/>
                <a:gd name="connsiteX16" fmla="*/ 556 w 1746250"/>
                <a:gd name="connsiteY16" fmla="*/ 1638618 h 1746250"/>
                <a:gd name="connsiteX17" fmla="*/ 0 w 1746250"/>
                <a:gd name="connsiteY17" fmla="*/ 1627188 h 1746250"/>
                <a:gd name="connsiteX18" fmla="*/ 0 w 1746250"/>
                <a:gd name="connsiteY18" fmla="*/ 119063 h 1746250"/>
                <a:gd name="connsiteX19" fmla="*/ 107633 w 1746250"/>
                <a:gd name="connsiteY19" fmla="*/ 556 h 1746250"/>
                <a:gd name="connsiteX20" fmla="*/ 119063 w 1746250"/>
                <a:gd name="connsiteY20" fmla="*/ 0 h 1746250"/>
                <a:gd name="connsiteX21" fmla="*/ 1627188 w 1746250"/>
                <a:gd name="connsiteY21" fmla="*/ 0 h 174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746250" h="1746250">
                  <a:moveTo>
                    <a:pt x="1627188" y="0"/>
                  </a:moveTo>
                  <a:cubicBezTo>
                    <a:pt x="1688514" y="3"/>
                    <a:pt x="1739807" y="46589"/>
                    <a:pt x="1745695" y="107633"/>
                  </a:cubicBezTo>
                  <a:lnTo>
                    <a:pt x="1746250" y="119063"/>
                  </a:lnTo>
                  <a:lnTo>
                    <a:pt x="1746250" y="873125"/>
                  </a:lnTo>
                  <a:cubicBezTo>
                    <a:pt x="1746202" y="916963"/>
                    <a:pt x="1710625" y="952461"/>
                    <a:pt x="1666787" y="952412"/>
                  </a:cubicBezTo>
                  <a:cubicBezTo>
                    <a:pt x="1626609" y="952367"/>
                    <a:pt x="1592801" y="922308"/>
                    <a:pt x="1588056" y="882412"/>
                  </a:cubicBezTo>
                  <a:lnTo>
                    <a:pt x="1587500" y="873125"/>
                  </a:lnTo>
                  <a:lnTo>
                    <a:pt x="1587500" y="158750"/>
                  </a:lnTo>
                  <a:lnTo>
                    <a:pt x="158750" y="158750"/>
                  </a:lnTo>
                  <a:lnTo>
                    <a:pt x="158750" y="1587500"/>
                  </a:lnTo>
                  <a:lnTo>
                    <a:pt x="794147" y="1587500"/>
                  </a:lnTo>
                  <a:cubicBezTo>
                    <a:pt x="834388" y="1587505"/>
                    <a:pt x="868258" y="1617623"/>
                    <a:pt x="872966" y="1657588"/>
                  </a:cubicBezTo>
                  <a:lnTo>
                    <a:pt x="873522" y="1666875"/>
                  </a:lnTo>
                  <a:cubicBezTo>
                    <a:pt x="873512" y="1707143"/>
                    <a:pt x="843351" y="1741023"/>
                    <a:pt x="803354" y="1745694"/>
                  </a:cubicBezTo>
                  <a:lnTo>
                    <a:pt x="794147" y="1746250"/>
                  </a:lnTo>
                  <a:lnTo>
                    <a:pt x="119063" y="1746250"/>
                  </a:lnTo>
                  <a:cubicBezTo>
                    <a:pt x="57736" y="1746247"/>
                    <a:pt x="6443" y="1699661"/>
                    <a:pt x="556" y="1638618"/>
                  </a:cubicBezTo>
                  <a:lnTo>
                    <a:pt x="0" y="1627188"/>
                  </a:lnTo>
                  <a:lnTo>
                    <a:pt x="0" y="119063"/>
                  </a:lnTo>
                  <a:cubicBezTo>
                    <a:pt x="3" y="57736"/>
                    <a:pt x="46589" y="6443"/>
                    <a:pt x="107633" y="556"/>
                  </a:cubicBezTo>
                  <a:lnTo>
                    <a:pt x="119063" y="0"/>
                  </a:lnTo>
                  <a:lnTo>
                    <a:pt x="1627188" y="0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图形 5">
              <a:extLst>
                <a:ext uri="{FF2B5EF4-FFF2-40B4-BE49-F238E27FC236}">
                  <a16:creationId xmlns:a16="http://schemas.microsoft.com/office/drawing/2014/main" id="{838D1F17-0C72-4C5E-BE15-17923407ED52}"/>
                </a:ext>
              </a:extLst>
            </p:cNvPr>
            <p:cNvSpPr/>
            <p:nvPr/>
          </p:nvSpPr>
          <p:spPr>
            <a:xfrm>
              <a:off x="2940578" y="1669465"/>
              <a:ext cx="952500" cy="793750"/>
            </a:xfrm>
            <a:custGeom>
              <a:avLst/>
              <a:gdLst>
                <a:gd name="connsiteX0" fmla="*/ 476262 w 952500"/>
                <a:gd name="connsiteY0" fmla="*/ 476250 h 793750"/>
                <a:gd name="connsiteX1" fmla="*/ 873137 w 952500"/>
                <a:gd name="connsiteY1" fmla="*/ 476250 h 793750"/>
                <a:gd name="connsiteX2" fmla="*/ 952500 w 952500"/>
                <a:gd name="connsiteY2" fmla="*/ 396863 h 793750"/>
                <a:gd name="connsiteX3" fmla="*/ 873137 w 952500"/>
                <a:gd name="connsiteY3" fmla="*/ 317500 h 793750"/>
                <a:gd name="connsiteX4" fmla="*/ 476262 w 952500"/>
                <a:gd name="connsiteY4" fmla="*/ 317500 h 793750"/>
                <a:gd name="connsiteX5" fmla="*/ 396875 w 952500"/>
                <a:gd name="connsiteY5" fmla="*/ 396863 h 793750"/>
                <a:gd name="connsiteX6" fmla="*/ 476238 w 952500"/>
                <a:gd name="connsiteY6" fmla="*/ 476250 h 793750"/>
                <a:gd name="connsiteX7" fmla="*/ 476262 w 952500"/>
                <a:gd name="connsiteY7" fmla="*/ 476250 h 793750"/>
                <a:gd name="connsiteX8" fmla="*/ 79387 w 952500"/>
                <a:gd name="connsiteY8" fmla="*/ 476250 h 793750"/>
                <a:gd name="connsiteX9" fmla="*/ 158762 w 952500"/>
                <a:gd name="connsiteY9" fmla="*/ 476250 h 793750"/>
                <a:gd name="connsiteX10" fmla="*/ 238125 w 952500"/>
                <a:gd name="connsiteY10" fmla="*/ 396863 h 793750"/>
                <a:gd name="connsiteX11" fmla="*/ 158762 w 952500"/>
                <a:gd name="connsiteY11" fmla="*/ 317500 h 793750"/>
                <a:gd name="connsiteX12" fmla="*/ 79387 w 952500"/>
                <a:gd name="connsiteY12" fmla="*/ 317500 h 793750"/>
                <a:gd name="connsiteX13" fmla="*/ 0 w 952500"/>
                <a:gd name="connsiteY13" fmla="*/ 396863 h 793750"/>
                <a:gd name="connsiteX14" fmla="*/ 79363 w 952500"/>
                <a:gd name="connsiteY14" fmla="*/ 476250 h 793750"/>
                <a:gd name="connsiteX15" fmla="*/ 79387 w 952500"/>
                <a:gd name="connsiteY15" fmla="*/ 476250 h 793750"/>
                <a:gd name="connsiteX16" fmla="*/ 476262 w 952500"/>
                <a:gd name="connsiteY16" fmla="*/ 793750 h 793750"/>
                <a:gd name="connsiteX17" fmla="*/ 714387 w 952500"/>
                <a:gd name="connsiteY17" fmla="*/ 793750 h 793750"/>
                <a:gd name="connsiteX18" fmla="*/ 793762 w 952500"/>
                <a:gd name="connsiteY18" fmla="*/ 714375 h 793750"/>
                <a:gd name="connsiteX19" fmla="*/ 714387 w 952500"/>
                <a:gd name="connsiteY19" fmla="*/ 635000 h 793750"/>
                <a:gd name="connsiteX20" fmla="*/ 476262 w 952500"/>
                <a:gd name="connsiteY20" fmla="*/ 635000 h 793750"/>
                <a:gd name="connsiteX21" fmla="*/ 396887 w 952500"/>
                <a:gd name="connsiteY21" fmla="*/ 714375 h 793750"/>
                <a:gd name="connsiteX22" fmla="*/ 476262 w 952500"/>
                <a:gd name="connsiteY22" fmla="*/ 793750 h 793750"/>
                <a:gd name="connsiteX23" fmla="*/ 79387 w 952500"/>
                <a:gd name="connsiteY23" fmla="*/ 793750 h 793750"/>
                <a:gd name="connsiteX24" fmla="*/ 158762 w 952500"/>
                <a:gd name="connsiteY24" fmla="*/ 793750 h 793750"/>
                <a:gd name="connsiteX25" fmla="*/ 238137 w 952500"/>
                <a:gd name="connsiteY25" fmla="*/ 714375 h 793750"/>
                <a:gd name="connsiteX26" fmla="*/ 158762 w 952500"/>
                <a:gd name="connsiteY26" fmla="*/ 635000 h 793750"/>
                <a:gd name="connsiteX27" fmla="*/ 79387 w 952500"/>
                <a:gd name="connsiteY27" fmla="*/ 635000 h 793750"/>
                <a:gd name="connsiteX28" fmla="*/ 12 w 952500"/>
                <a:gd name="connsiteY28" fmla="*/ 714375 h 793750"/>
                <a:gd name="connsiteX29" fmla="*/ 79387 w 952500"/>
                <a:gd name="connsiteY29" fmla="*/ 793750 h 793750"/>
                <a:gd name="connsiteX30" fmla="*/ 396887 w 952500"/>
                <a:gd name="connsiteY30" fmla="*/ 79375 h 793750"/>
                <a:gd name="connsiteX31" fmla="*/ 476262 w 952500"/>
                <a:gd name="connsiteY31" fmla="*/ 158750 h 793750"/>
                <a:gd name="connsiteX32" fmla="*/ 873137 w 952500"/>
                <a:gd name="connsiteY32" fmla="*/ 158750 h 793750"/>
                <a:gd name="connsiteX33" fmla="*/ 952500 w 952500"/>
                <a:gd name="connsiteY33" fmla="*/ 79363 h 793750"/>
                <a:gd name="connsiteX34" fmla="*/ 873137 w 952500"/>
                <a:gd name="connsiteY34" fmla="*/ 0 h 793750"/>
                <a:gd name="connsiteX35" fmla="*/ 476262 w 952500"/>
                <a:gd name="connsiteY35" fmla="*/ 0 h 793750"/>
                <a:gd name="connsiteX36" fmla="*/ 396887 w 952500"/>
                <a:gd name="connsiteY36" fmla="*/ 79375 h 793750"/>
                <a:gd name="connsiteX37" fmla="*/ 12 w 952500"/>
                <a:gd name="connsiteY37" fmla="*/ 79375 h 793750"/>
                <a:gd name="connsiteX38" fmla="*/ 79387 w 952500"/>
                <a:gd name="connsiteY38" fmla="*/ 158750 h 793750"/>
                <a:gd name="connsiteX39" fmla="*/ 158762 w 952500"/>
                <a:gd name="connsiteY39" fmla="*/ 158750 h 793750"/>
                <a:gd name="connsiteX40" fmla="*/ 238149 w 952500"/>
                <a:gd name="connsiteY40" fmla="*/ 79387 h 793750"/>
                <a:gd name="connsiteX41" fmla="*/ 158786 w 952500"/>
                <a:gd name="connsiteY41" fmla="*/ 0 h 793750"/>
                <a:gd name="connsiteX42" fmla="*/ 158762 w 952500"/>
                <a:gd name="connsiteY42" fmla="*/ 0 h 793750"/>
                <a:gd name="connsiteX43" fmla="*/ 79387 w 952500"/>
                <a:gd name="connsiteY43" fmla="*/ 0 h 793750"/>
                <a:gd name="connsiteX44" fmla="*/ 12 w 952500"/>
                <a:gd name="connsiteY44" fmla="*/ 79375 h 79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952500" h="793750">
                  <a:moveTo>
                    <a:pt x="476262" y="476250"/>
                  </a:moveTo>
                  <a:lnTo>
                    <a:pt x="873137" y="476250"/>
                  </a:lnTo>
                  <a:cubicBezTo>
                    <a:pt x="916975" y="476243"/>
                    <a:pt x="952507" y="440700"/>
                    <a:pt x="952500" y="396863"/>
                  </a:cubicBezTo>
                  <a:cubicBezTo>
                    <a:pt x="952493" y="353035"/>
                    <a:pt x="916965" y="317507"/>
                    <a:pt x="873137" y="317500"/>
                  </a:cubicBezTo>
                  <a:lnTo>
                    <a:pt x="476262" y="317500"/>
                  </a:lnTo>
                  <a:cubicBezTo>
                    <a:pt x="432425" y="317493"/>
                    <a:pt x="396882" y="353025"/>
                    <a:pt x="396875" y="396863"/>
                  </a:cubicBezTo>
                  <a:cubicBezTo>
                    <a:pt x="396868" y="440700"/>
                    <a:pt x="432400" y="476243"/>
                    <a:pt x="476238" y="476250"/>
                  </a:cubicBezTo>
                  <a:cubicBezTo>
                    <a:pt x="476246" y="476250"/>
                    <a:pt x="476254" y="476250"/>
                    <a:pt x="476262" y="476250"/>
                  </a:cubicBezTo>
                  <a:close/>
                  <a:moveTo>
                    <a:pt x="79387" y="476250"/>
                  </a:moveTo>
                  <a:lnTo>
                    <a:pt x="158762" y="476250"/>
                  </a:lnTo>
                  <a:cubicBezTo>
                    <a:pt x="202600" y="476243"/>
                    <a:pt x="238132" y="440700"/>
                    <a:pt x="238125" y="396863"/>
                  </a:cubicBezTo>
                  <a:cubicBezTo>
                    <a:pt x="238118" y="353035"/>
                    <a:pt x="202590" y="317507"/>
                    <a:pt x="158762" y="317500"/>
                  </a:cubicBezTo>
                  <a:lnTo>
                    <a:pt x="79387" y="317500"/>
                  </a:lnTo>
                  <a:cubicBezTo>
                    <a:pt x="35550" y="317493"/>
                    <a:pt x="7" y="353025"/>
                    <a:pt x="0" y="396863"/>
                  </a:cubicBezTo>
                  <a:cubicBezTo>
                    <a:pt x="-7" y="440700"/>
                    <a:pt x="35525" y="476243"/>
                    <a:pt x="79363" y="476250"/>
                  </a:cubicBezTo>
                  <a:cubicBezTo>
                    <a:pt x="79371" y="476250"/>
                    <a:pt x="79379" y="476250"/>
                    <a:pt x="79387" y="476250"/>
                  </a:cubicBezTo>
                  <a:close/>
                  <a:moveTo>
                    <a:pt x="476262" y="793750"/>
                  </a:moveTo>
                  <a:lnTo>
                    <a:pt x="714387" y="793750"/>
                  </a:lnTo>
                  <a:cubicBezTo>
                    <a:pt x="758225" y="793750"/>
                    <a:pt x="793762" y="758213"/>
                    <a:pt x="793762" y="714375"/>
                  </a:cubicBezTo>
                  <a:cubicBezTo>
                    <a:pt x="793762" y="670537"/>
                    <a:pt x="758225" y="635000"/>
                    <a:pt x="714387" y="635000"/>
                  </a:cubicBezTo>
                  <a:lnTo>
                    <a:pt x="476262" y="635000"/>
                  </a:lnTo>
                  <a:cubicBezTo>
                    <a:pt x="432425" y="635000"/>
                    <a:pt x="396887" y="670537"/>
                    <a:pt x="396887" y="714375"/>
                  </a:cubicBezTo>
                  <a:cubicBezTo>
                    <a:pt x="396887" y="758213"/>
                    <a:pt x="432425" y="793750"/>
                    <a:pt x="476262" y="793750"/>
                  </a:cubicBezTo>
                  <a:close/>
                  <a:moveTo>
                    <a:pt x="79387" y="793750"/>
                  </a:moveTo>
                  <a:lnTo>
                    <a:pt x="158762" y="793750"/>
                  </a:lnTo>
                  <a:cubicBezTo>
                    <a:pt x="202600" y="793750"/>
                    <a:pt x="238137" y="758213"/>
                    <a:pt x="238137" y="714375"/>
                  </a:cubicBezTo>
                  <a:cubicBezTo>
                    <a:pt x="238137" y="670537"/>
                    <a:pt x="202600" y="635000"/>
                    <a:pt x="158762" y="635000"/>
                  </a:cubicBezTo>
                  <a:lnTo>
                    <a:pt x="79387" y="635000"/>
                  </a:lnTo>
                  <a:cubicBezTo>
                    <a:pt x="35550" y="635000"/>
                    <a:pt x="12" y="670537"/>
                    <a:pt x="12" y="714375"/>
                  </a:cubicBezTo>
                  <a:cubicBezTo>
                    <a:pt x="12" y="758213"/>
                    <a:pt x="35550" y="793750"/>
                    <a:pt x="79387" y="793750"/>
                  </a:cubicBezTo>
                  <a:close/>
                  <a:moveTo>
                    <a:pt x="396887" y="79375"/>
                  </a:moveTo>
                  <a:cubicBezTo>
                    <a:pt x="396887" y="123213"/>
                    <a:pt x="432425" y="158750"/>
                    <a:pt x="476262" y="158750"/>
                  </a:cubicBezTo>
                  <a:lnTo>
                    <a:pt x="873137" y="158750"/>
                  </a:lnTo>
                  <a:cubicBezTo>
                    <a:pt x="916975" y="158743"/>
                    <a:pt x="952507" y="123200"/>
                    <a:pt x="952500" y="79363"/>
                  </a:cubicBezTo>
                  <a:cubicBezTo>
                    <a:pt x="952493" y="35535"/>
                    <a:pt x="916965" y="7"/>
                    <a:pt x="873137" y="0"/>
                  </a:cubicBezTo>
                  <a:lnTo>
                    <a:pt x="476262" y="0"/>
                  </a:lnTo>
                  <a:cubicBezTo>
                    <a:pt x="432425" y="0"/>
                    <a:pt x="396887" y="35537"/>
                    <a:pt x="396887" y="79375"/>
                  </a:cubicBezTo>
                  <a:close/>
                  <a:moveTo>
                    <a:pt x="12" y="79375"/>
                  </a:moveTo>
                  <a:cubicBezTo>
                    <a:pt x="12" y="123213"/>
                    <a:pt x="35550" y="158750"/>
                    <a:pt x="79387" y="158750"/>
                  </a:cubicBezTo>
                  <a:lnTo>
                    <a:pt x="158762" y="158750"/>
                  </a:lnTo>
                  <a:cubicBezTo>
                    <a:pt x="202600" y="158757"/>
                    <a:pt x="238143" y="123225"/>
                    <a:pt x="238149" y="79387"/>
                  </a:cubicBezTo>
                  <a:cubicBezTo>
                    <a:pt x="238156" y="35550"/>
                    <a:pt x="202624" y="7"/>
                    <a:pt x="158786" y="0"/>
                  </a:cubicBezTo>
                  <a:cubicBezTo>
                    <a:pt x="158778" y="0"/>
                    <a:pt x="158770" y="0"/>
                    <a:pt x="158762" y="0"/>
                  </a:cubicBezTo>
                  <a:lnTo>
                    <a:pt x="79387" y="0"/>
                  </a:lnTo>
                  <a:cubicBezTo>
                    <a:pt x="35550" y="0"/>
                    <a:pt x="12" y="35537"/>
                    <a:pt x="12" y="79375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图形 5">
              <a:extLst>
                <a:ext uri="{FF2B5EF4-FFF2-40B4-BE49-F238E27FC236}">
                  <a16:creationId xmlns:a16="http://schemas.microsoft.com/office/drawing/2014/main" id="{838D1F17-0C72-4C5E-BE15-17923407ED52}"/>
                </a:ext>
              </a:extLst>
            </p:cNvPr>
            <p:cNvSpPr/>
            <p:nvPr/>
          </p:nvSpPr>
          <p:spPr>
            <a:xfrm>
              <a:off x="3734340" y="2621965"/>
              <a:ext cx="793750" cy="158749"/>
            </a:xfrm>
            <a:custGeom>
              <a:avLst/>
              <a:gdLst>
                <a:gd name="connsiteX0" fmla="*/ 79375 w 793750"/>
                <a:gd name="connsiteY0" fmla="*/ 0 h 158749"/>
                <a:gd name="connsiteX1" fmla="*/ 714375 w 793750"/>
                <a:gd name="connsiteY1" fmla="*/ 0 h 158749"/>
                <a:gd name="connsiteX2" fmla="*/ 793750 w 793750"/>
                <a:gd name="connsiteY2" fmla="*/ 79375 h 158749"/>
                <a:gd name="connsiteX3" fmla="*/ 793750 w 793750"/>
                <a:gd name="connsiteY3" fmla="*/ 79375 h 158749"/>
                <a:gd name="connsiteX4" fmla="*/ 714375 w 793750"/>
                <a:gd name="connsiteY4" fmla="*/ 158750 h 158749"/>
                <a:gd name="connsiteX5" fmla="*/ 79375 w 793750"/>
                <a:gd name="connsiteY5" fmla="*/ 158750 h 158749"/>
                <a:gd name="connsiteX6" fmla="*/ 0 w 793750"/>
                <a:gd name="connsiteY6" fmla="*/ 79375 h 158749"/>
                <a:gd name="connsiteX7" fmla="*/ 0 w 793750"/>
                <a:gd name="connsiteY7" fmla="*/ 79375 h 158749"/>
                <a:gd name="connsiteX8" fmla="*/ 79375 w 793750"/>
                <a:gd name="connsiteY8" fmla="*/ 0 h 158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93750" h="158749">
                  <a:moveTo>
                    <a:pt x="79375" y="0"/>
                  </a:moveTo>
                  <a:lnTo>
                    <a:pt x="714375" y="0"/>
                  </a:lnTo>
                  <a:cubicBezTo>
                    <a:pt x="767292" y="0"/>
                    <a:pt x="793750" y="26458"/>
                    <a:pt x="793750" y="79375"/>
                  </a:cubicBezTo>
                  <a:lnTo>
                    <a:pt x="793750" y="79375"/>
                  </a:lnTo>
                  <a:cubicBezTo>
                    <a:pt x="793750" y="132292"/>
                    <a:pt x="767292" y="158750"/>
                    <a:pt x="714375" y="158750"/>
                  </a:cubicBezTo>
                  <a:lnTo>
                    <a:pt x="79375" y="158750"/>
                  </a:lnTo>
                  <a:cubicBezTo>
                    <a:pt x="26458" y="158750"/>
                    <a:pt x="0" y="132292"/>
                    <a:pt x="0" y="79375"/>
                  </a:cubicBezTo>
                  <a:lnTo>
                    <a:pt x="0" y="79375"/>
                  </a:lnTo>
                  <a:cubicBezTo>
                    <a:pt x="0" y="26458"/>
                    <a:pt x="26458" y="0"/>
                    <a:pt x="79375" y="0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图形 5">
              <a:extLst>
                <a:ext uri="{FF2B5EF4-FFF2-40B4-BE49-F238E27FC236}">
                  <a16:creationId xmlns:a16="http://schemas.microsoft.com/office/drawing/2014/main" id="{838D1F17-0C72-4C5E-BE15-17923407ED52}"/>
                </a:ext>
              </a:extLst>
            </p:cNvPr>
            <p:cNvSpPr/>
            <p:nvPr/>
          </p:nvSpPr>
          <p:spPr>
            <a:xfrm>
              <a:off x="4051841" y="2304464"/>
              <a:ext cx="158749" cy="793750"/>
            </a:xfrm>
            <a:custGeom>
              <a:avLst/>
              <a:gdLst>
                <a:gd name="connsiteX0" fmla="*/ 158750 w 158749"/>
                <a:gd name="connsiteY0" fmla="*/ 79375 h 793750"/>
                <a:gd name="connsiteX1" fmla="*/ 158750 w 158749"/>
                <a:gd name="connsiteY1" fmla="*/ 714375 h 793750"/>
                <a:gd name="connsiteX2" fmla="*/ 79375 w 158749"/>
                <a:gd name="connsiteY2" fmla="*/ 793750 h 793750"/>
                <a:gd name="connsiteX3" fmla="*/ 79375 w 158749"/>
                <a:gd name="connsiteY3" fmla="*/ 793750 h 793750"/>
                <a:gd name="connsiteX4" fmla="*/ 0 w 158749"/>
                <a:gd name="connsiteY4" fmla="*/ 714375 h 793750"/>
                <a:gd name="connsiteX5" fmla="*/ 0 w 158749"/>
                <a:gd name="connsiteY5" fmla="*/ 79375 h 793750"/>
                <a:gd name="connsiteX6" fmla="*/ 79375 w 158749"/>
                <a:gd name="connsiteY6" fmla="*/ 0 h 793750"/>
                <a:gd name="connsiteX7" fmla="*/ 79375 w 158749"/>
                <a:gd name="connsiteY7" fmla="*/ 0 h 793750"/>
                <a:gd name="connsiteX8" fmla="*/ 158750 w 158749"/>
                <a:gd name="connsiteY8" fmla="*/ 79375 h 79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8749" h="793750">
                  <a:moveTo>
                    <a:pt x="158750" y="79375"/>
                  </a:moveTo>
                  <a:lnTo>
                    <a:pt x="158750" y="714375"/>
                  </a:lnTo>
                  <a:cubicBezTo>
                    <a:pt x="158750" y="767292"/>
                    <a:pt x="132292" y="793750"/>
                    <a:pt x="79375" y="793750"/>
                  </a:cubicBezTo>
                  <a:lnTo>
                    <a:pt x="79375" y="793750"/>
                  </a:lnTo>
                  <a:cubicBezTo>
                    <a:pt x="26458" y="793750"/>
                    <a:pt x="0" y="767292"/>
                    <a:pt x="0" y="714375"/>
                  </a:cubicBezTo>
                  <a:lnTo>
                    <a:pt x="0" y="79375"/>
                  </a:lnTo>
                  <a:cubicBezTo>
                    <a:pt x="0" y="26458"/>
                    <a:pt x="26458" y="0"/>
                    <a:pt x="79375" y="0"/>
                  </a:cubicBezTo>
                  <a:lnTo>
                    <a:pt x="79375" y="0"/>
                  </a:lnTo>
                  <a:cubicBezTo>
                    <a:pt x="132292" y="0"/>
                    <a:pt x="158750" y="26458"/>
                    <a:pt x="158750" y="79375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7C86F0F2-3E5C-4E3C-95EE-D200D97A2E6A}"/>
              </a:ext>
            </a:extLst>
          </p:cNvPr>
          <p:cNvGrpSpPr/>
          <p:nvPr/>
        </p:nvGrpSpPr>
        <p:grpSpPr>
          <a:xfrm>
            <a:off x="4960745" y="474191"/>
            <a:ext cx="2270511" cy="659046"/>
            <a:chOff x="550987" y="474191"/>
            <a:chExt cx="2270511" cy="659046"/>
          </a:xfrm>
        </p:grpSpPr>
        <p:sp>
          <p:nvSpPr>
            <p:cNvPr id="427" name="文本框 426">
              <a:extLst>
                <a:ext uri="{FF2B5EF4-FFF2-40B4-BE49-F238E27FC236}">
                  <a16:creationId xmlns:a16="http://schemas.microsoft.com/office/drawing/2014/main" id="{3E784F02-8CC5-4471-9E57-EF95A5C9CBB3}"/>
                </a:ext>
              </a:extLst>
            </p:cNvPr>
            <p:cNvSpPr txBox="1"/>
            <p:nvPr/>
          </p:nvSpPr>
          <p:spPr>
            <a:xfrm>
              <a:off x="550987" y="474191"/>
              <a:ext cx="227051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gradFill>
                    <a:gsLst>
                      <a:gs pos="0">
                        <a:srgbClr val="69CCDC"/>
                      </a:gs>
                      <a:gs pos="100000">
                        <a:srgbClr val="209ED6"/>
                      </a:gs>
                    </a:gsLst>
                    <a:lin ang="0" scaled="1"/>
                  </a:gradFill>
                  <a:latin typeface="+mj-ea"/>
                  <a:ea typeface="+mj-ea"/>
                  <a:cs typeface="OPPOSans M" panose="00020600040101010101" pitchFamily="18" charset="-122"/>
                </a:rPr>
                <a:t>我是标题</a:t>
              </a:r>
            </a:p>
          </p:txBody>
        </p:sp>
        <p:cxnSp>
          <p:nvCxnSpPr>
            <p:cNvPr id="428" name="直接连接符 427">
              <a:extLst>
                <a:ext uri="{FF2B5EF4-FFF2-40B4-BE49-F238E27FC236}">
                  <a16:creationId xmlns:a16="http://schemas.microsoft.com/office/drawing/2014/main" id="{DB191DF9-1356-4C2F-B57B-EFE0682D5F21}"/>
                </a:ext>
              </a:extLst>
            </p:cNvPr>
            <p:cNvCxnSpPr>
              <a:cxnSpLocks/>
            </p:cNvCxnSpPr>
            <p:nvPr/>
          </p:nvCxnSpPr>
          <p:spPr>
            <a:xfrm>
              <a:off x="1210798" y="1133237"/>
              <a:ext cx="950889" cy="0"/>
            </a:xfrm>
            <a:prstGeom prst="line">
              <a:avLst/>
            </a:prstGeom>
            <a:ln w="38100" cap="flat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4" name="文本框 433">
            <a:extLst>
              <a:ext uri="{FF2B5EF4-FFF2-40B4-BE49-F238E27FC236}">
                <a16:creationId xmlns:a16="http://schemas.microsoft.com/office/drawing/2014/main" id="{E5C6F655-ED15-407C-A7E5-9472BAE67FFC}"/>
              </a:ext>
            </a:extLst>
          </p:cNvPr>
          <p:cNvSpPr txBox="1"/>
          <p:nvPr/>
        </p:nvSpPr>
        <p:spPr>
          <a:xfrm>
            <a:off x="9468090" y="3037913"/>
            <a:ext cx="1712836" cy="787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8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复制您的内容文字到这里</a:t>
            </a:r>
            <a:endParaRPr lang="zh-CN" altLang="en-US" sz="1800" dirty="0"/>
          </a:p>
        </p:txBody>
      </p:sp>
      <p:sp>
        <p:nvSpPr>
          <p:cNvPr id="435" name="文本框 434">
            <a:extLst>
              <a:ext uri="{FF2B5EF4-FFF2-40B4-BE49-F238E27FC236}">
                <a16:creationId xmlns:a16="http://schemas.microsoft.com/office/drawing/2014/main" id="{4DE7DB04-3DAB-4A40-A6FF-AEF34DA69509}"/>
              </a:ext>
            </a:extLst>
          </p:cNvPr>
          <p:cNvSpPr txBox="1">
            <a:spLocks/>
          </p:cNvSpPr>
          <p:nvPr/>
        </p:nvSpPr>
        <p:spPr>
          <a:xfrm>
            <a:off x="9473149" y="5357189"/>
            <a:ext cx="1712836" cy="787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8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复制您的内容文字到这里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3568158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椭圆 27">
            <a:extLst>
              <a:ext uri="{FF2B5EF4-FFF2-40B4-BE49-F238E27FC236}">
                <a16:creationId xmlns:a16="http://schemas.microsoft.com/office/drawing/2014/main" id="{8C03C5BE-E99F-4F54-83C5-2799AAB92E3C}"/>
              </a:ext>
            </a:extLst>
          </p:cNvPr>
          <p:cNvSpPr/>
          <p:nvPr/>
        </p:nvSpPr>
        <p:spPr>
          <a:xfrm>
            <a:off x="11134531" y="5528750"/>
            <a:ext cx="2658500" cy="26585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10800000" algn="tr" rotWithShape="0">
              <a:srgbClr val="209ED6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>
            <a:extLst>
              <a:ext uri="{FF2B5EF4-FFF2-40B4-BE49-F238E27FC236}">
                <a16:creationId xmlns:a16="http://schemas.microsoft.com/office/drawing/2014/main" id="{96D40E25-D583-414F-BAC1-024E38D8D163}"/>
              </a:ext>
            </a:extLst>
          </p:cNvPr>
          <p:cNvSpPr/>
          <p:nvPr/>
        </p:nvSpPr>
        <p:spPr>
          <a:xfrm flipV="1">
            <a:off x="0" y="-3"/>
            <a:ext cx="15116782" cy="5346113"/>
          </a:xfrm>
          <a:prstGeom prst="rt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noFill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39AA444-78BA-4345-AA54-74B0166375B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867236" flipH="1">
            <a:off x="2223730" y="3401244"/>
            <a:ext cx="1676403" cy="1676403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CC33CEA6-E223-441C-A170-C91C08FF76FD}"/>
              </a:ext>
            </a:extLst>
          </p:cNvPr>
          <p:cNvSpPr txBox="1"/>
          <p:nvPr/>
        </p:nvSpPr>
        <p:spPr>
          <a:xfrm>
            <a:off x="550987" y="474191"/>
            <a:ext cx="22705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</a:gradFill>
                <a:latin typeface="+mj-ea"/>
                <a:ea typeface="+mj-ea"/>
                <a:cs typeface="OPPOSans M" panose="00020600040101010101" pitchFamily="18" charset="-122"/>
              </a:rPr>
              <a:t>未来挑战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79764D54-E574-4596-A25B-95433B91C37B}"/>
              </a:ext>
            </a:extLst>
          </p:cNvPr>
          <p:cNvCxnSpPr>
            <a:cxnSpLocks/>
          </p:cNvCxnSpPr>
          <p:nvPr/>
        </p:nvCxnSpPr>
        <p:spPr>
          <a:xfrm>
            <a:off x="682626" y="1133237"/>
            <a:ext cx="950889" cy="0"/>
          </a:xfrm>
          <a:prstGeom prst="line">
            <a:avLst/>
          </a:prstGeom>
          <a:ln w="38100" cap="flat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8995D24-02D7-460E-B6D9-D60F6A9DE045}"/>
              </a:ext>
            </a:extLst>
          </p:cNvPr>
          <p:cNvGrpSpPr/>
          <p:nvPr/>
        </p:nvGrpSpPr>
        <p:grpSpPr>
          <a:xfrm>
            <a:off x="6059488" y="1397000"/>
            <a:ext cx="4318195" cy="2177443"/>
            <a:chOff x="8116452" y="2203952"/>
            <a:chExt cx="2726055" cy="1599984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BB1E21FA-CE63-4342-A0F0-F0267855F385}"/>
                </a:ext>
              </a:extLst>
            </p:cNvPr>
            <p:cNvSpPr/>
            <p:nvPr/>
          </p:nvSpPr>
          <p:spPr>
            <a:xfrm flipH="1">
              <a:off x="8116454" y="2689261"/>
              <a:ext cx="2726053" cy="11146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algn="ctr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3EE91A84-6938-4147-A835-D3AE3D481F2A}"/>
                </a:ext>
              </a:extLst>
            </p:cNvPr>
            <p:cNvSpPr/>
            <p:nvPr/>
          </p:nvSpPr>
          <p:spPr>
            <a:xfrm flipH="1">
              <a:off x="8116452" y="2203952"/>
              <a:ext cx="2726053" cy="5174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381000" dist="38100" dir="5400000" sx="103000" sy="103000" algn="l" rotWithShape="0">
                <a:srgbClr val="209ED6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98FD0C30-EAA3-479D-A9FE-17945C915D91}"/>
              </a:ext>
            </a:extLst>
          </p:cNvPr>
          <p:cNvSpPr txBox="1"/>
          <p:nvPr/>
        </p:nvSpPr>
        <p:spPr>
          <a:xfrm>
            <a:off x="6270681" y="2300845"/>
            <a:ext cx="3886717" cy="1030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复制您的内容文字到这里，在复制内容的下方弹框中选择“只保留文本”，可以保留完整格式</a:t>
            </a:r>
            <a:endParaRPr lang="zh-CN" altLang="en-US" sz="1600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E68681F-F7C3-4E2C-A0F1-1B710A11D971}"/>
              </a:ext>
            </a:extLst>
          </p:cNvPr>
          <p:cNvSpPr txBox="1"/>
          <p:nvPr/>
        </p:nvSpPr>
        <p:spPr>
          <a:xfrm>
            <a:off x="6270681" y="1555078"/>
            <a:ext cx="2810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我是标题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18470F0-D243-4E75-98FE-3E4EB5533745}"/>
              </a:ext>
            </a:extLst>
          </p:cNvPr>
          <p:cNvGrpSpPr/>
          <p:nvPr/>
        </p:nvGrpSpPr>
        <p:grpSpPr>
          <a:xfrm>
            <a:off x="6059488" y="4096357"/>
            <a:ext cx="4318195" cy="2177443"/>
            <a:chOff x="8116452" y="2203952"/>
            <a:chExt cx="2726055" cy="1599984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BB83C788-74BD-4F5F-A0E7-2E7A649D6B2D}"/>
                </a:ext>
              </a:extLst>
            </p:cNvPr>
            <p:cNvSpPr/>
            <p:nvPr/>
          </p:nvSpPr>
          <p:spPr>
            <a:xfrm flipH="1">
              <a:off x="8116454" y="2689261"/>
              <a:ext cx="2726053" cy="11146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algn="ctr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931262F8-B802-4F3C-AE74-5058C55A5EFA}"/>
                </a:ext>
              </a:extLst>
            </p:cNvPr>
            <p:cNvSpPr/>
            <p:nvPr/>
          </p:nvSpPr>
          <p:spPr>
            <a:xfrm flipH="1">
              <a:off x="8116452" y="2203952"/>
              <a:ext cx="2726053" cy="5174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381000" dist="38100" dir="5400000" sx="103000" sy="103000" algn="l" rotWithShape="0">
                <a:srgbClr val="209ED6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42D2D8F8-9176-4CF5-99F8-BE26FA9E0564}"/>
              </a:ext>
            </a:extLst>
          </p:cNvPr>
          <p:cNvSpPr txBox="1"/>
          <p:nvPr/>
        </p:nvSpPr>
        <p:spPr>
          <a:xfrm>
            <a:off x="6270681" y="5000202"/>
            <a:ext cx="3886717" cy="1030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复制您的内容文字到这里，在复制内容的下方弹框中选择“只保留文本”，可以保留完整格式</a:t>
            </a:r>
            <a:endParaRPr lang="zh-CN" altLang="en-US" sz="1600" dirty="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49B7564F-75C5-4C92-8E63-FCC511D81565}"/>
              </a:ext>
            </a:extLst>
          </p:cNvPr>
          <p:cNvSpPr txBox="1"/>
          <p:nvPr/>
        </p:nvSpPr>
        <p:spPr>
          <a:xfrm>
            <a:off x="6270681" y="4254435"/>
            <a:ext cx="2810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我是标题</a:t>
            </a: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04A4DEE6-A4C0-4144-8815-ED254EA1DE37}"/>
              </a:ext>
            </a:extLst>
          </p:cNvPr>
          <p:cNvSpPr/>
          <p:nvPr/>
        </p:nvSpPr>
        <p:spPr>
          <a:xfrm>
            <a:off x="3449482" y="2991192"/>
            <a:ext cx="1025719" cy="102571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905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83841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椭圆 26">
            <a:extLst>
              <a:ext uri="{FF2B5EF4-FFF2-40B4-BE49-F238E27FC236}">
                <a16:creationId xmlns:a16="http://schemas.microsoft.com/office/drawing/2014/main" id="{6510FACE-901E-4395-8C79-4EF8463CD2A7}"/>
              </a:ext>
            </a:extLst>
          </p:cNvPr>
          <p:cNvSpPr/>
          <p:nvPr/>
        </p:nvSpPr>
        <p:spPr>
          <a:xfrm>
            <a:off x="-2874892" y="-2847199"/>
            <a:ext cx="10780909" cy="10780909"/>
          </a:xfrm>
          <a:prstGeom prst="ellipse">
            <a:avLst/>
          </a:prstGeom>
          <a:solidFill>
            <a:srgbClr val="69CCDC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D2FC844-C5B9-430C-BB91-5E5732270933}"/>
              </a:ext>
            </a:extLst>
          </p:cNvPr>
          <p:cNvGrpSpPr/>
          <p:nvPr/>
        </p:nvGrpSpPr>
        <p:grpSpPr>
          <a:xfrm>
            <a:off x="3202700" y="3200832"/>
            <a:ext cx="623841" cy="623841"/>
            <a:chOff x="4452260" y="2189522"/>
            <a:chExt cx="1785937" cy="1785937"/>
          </a:xfrm>
          <a:effectLst>
            <a:outerShdw blurRad="254000" sx="102000" sy="102000" algn="ctr" rotWithShape="0">
              <a:srgbClr val="69CCDC">
                <a:alpha val="30000"/>
              </a:srgbClr>
            </a:outerShdw>
          </a:effectLst>
        </p:grpSpPr>
        <p:sp>
          <p:nvSpPr>
            <p:cNvPr id="11" name="图形 9">
              <a:extLst>
                <a:ext uri="{FF2B5EF4-FFF2-40B4-BE49-F238E27FC236}">
                  <a16:creationId xmlns:a16="http://schemas.microsoft.com/office/drawing/2014/main" id="{C4DB83B9-5973-4408-8814-CB481D419B1A}"/>
                </a:ext>
              </a:extLst>
            </p:cNvPr>
            <p:cNvSpPr/>
            <p:nvPr/>
          </p:nvSpPr>
          <p:spPr>
            <a:xfrm>
              <a:off x="4452260" y="2189522"/>
              <a:ext cx="1785937" cy="1785937"/>
            </a:xfrm>
            <a:custGeom>
              <a:avLst/>
              <a:gdLst>
                <a:gd name="connsiteX0" fmla="*/ 0 w 1785937"/>
                <a:gd name="connsiteY0" fmla="*/ 892969 h 1785937"/>
                <a:gd name="connsiteX1" fmla="*/ 892969 w 1785937"/>
                <a:gd name="connsiteY1" fmla="*/ 1785938 h 1785937"/>
                <a:gd name="connsiteX2" fmla="*/ 1785938 w 1785937"/>
                <a:gd name="connsiteY2" fmla="*/ 892969 h 1785937"/>
                <a:gd name="connsiteX3" fmla="*/ 892969 w 1785937"/>
                <a:gd name="connsiteY3" fmla="*/ 0 h 1785937"/>
                <a:gd name="connsiteX4" fmla="*/ 0 w 1785937"/>
                <a:gd name="connsiteY4" fmla="*/ 892969 h 1785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5937" h="1785937">
                  <a:moveTo>
                    <a:pt x="0" y="892969"/>
                  </a:moveTo>
                  <a:cubicBezTo>
                    <a:pt x="0" y="1386142"/>
                    <a:pt x="399796" y="1785938"/>
                    <a:pt x="892969" y="1785938"/>
                  </a:cubicBezTo>
                  <a:cubicBezTo>
                    <a:pt x="1386142" y="1785938"/>
                    <a:pt x="1785938" y="1386142"/>
                    <a:pt x="1785938" y="892969"/>
                  </a:cubicBezTo>
                  <a:cubicBezTo>
                    <a:pt x="1785938" y="399796"/>
                    <a:pt x="1386142" y="0"/>
                    <a:pt x="892969" y="0"/>
                  </a:cubicBezTo>
                  <a:cubicBezTo>
                    <a:pt x="399796" y="0"/>
                    <a:pt x="0" y="399796"/>
                    <a:pt x="0" y="892969"/>
                  </a:cubicBezTo>
                  <a:close/>
                </a:path>
              </a:pathLst>
            </a:custGeom>
            <a:gradFill flip="none" rotWithShape="1">
              <a:gsLst>
                <a:gs pos="5000">
                  <a:schemeClr val="accent1"/>
                </a:gs>
                <a:gs pos="100000">
                  <a:schemeClr val="accent2"/>
                </a:gs>
              </a:gsLst>
              <a:lin ang="18900000" scaled="1"/>
              <a:tileRect/>
            </a:gra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8986F5F2-F2EC-4694-AE2E-B13FAD8688B8}"/>
                </a:ext>
              </a:extLst>
            </p:cNvPr>
            <p:cNvGrpSpPr/>
            <p:nvPr/>
          </p:nvGrpSpPr>
          <p:grpSpPr>
            <a:xfrm>
              <a:off x="4907674" y="2630053"/>
              <a:ext cx="875109" cy="904875"/>
              <a:chOff x="4907674" y="2630053"/>
              <a:chExt cx="875109" cy="904875"/>
            </a:xfrm>
          </p:grpSpPr>
          <p:sp>
            <p:nvSpPr>
              <p:cNvPr id="12" name="图形 9">
                <a:extLst>
                  <a:ext uri="{FF2B5EF4-FFF2-40B4-BE49-F238E27FC236}">
                    <a16:creationId xmlns:a16="http://schemas.microsoft.com/office/drawing/2014/main" id="{C4DB83B9-5973-4408-8814-CB481D419B1A}"/>
                  </a:ext>
                </a:extLst>
              </p:cNvPr>
              <p:cNvSpPr/>
              <p:nvPr/>
            </p:nvSpPr>
            <p:spPr>
              <a:xfrm>
                <a:off x="4907674" y="2901516"/>
                <a:ext cx="165496" cy="346471"/>
              </a:xfrm>
              <a:custGeom>
                <a:avLst/>
                <a:gdLst>
                  <a:gd name="connsiteX0" fmla="*/ 90488 w 165496"/>
                  <a:gd name="connsiteY0" fmla="*/ 105966 h 346471"/>
                  <a:gd name="connsiteX1" fmla="*/ 70842 w 165496"/>
                  <a:gd name="connsiteY1" fmla="*/ 113705 h 346471"/>
                  <a:gd name="connsiteX2" fmla="*/ 60722 w 165496"/>
                  <a:gd name="connsiteY2" fmla="*/ 132755 h 346471"/>
                  <a:gd name="connsiteX3" fmla="*/ 60722 w 165496"/>
                  <a:gd name="connsiteY3" fmla="*/ 231577 h 346471"/>
                  <a:gd name="connsiteX4" fmla="*/ 90488 w 165496"/>
                  <a:gd name="connsiteY4" fmla="*/ 256580 h 346471"/>
                  <a:gd name="connsiteX5" fmla="*/ 110133 w 165496"/>
                  <a:gd name="connsiteY5" fmla="*/ 248841 h 346471"/>
                  <a:gd name="connsiteX6" fmla="*/ 120253 w 165496"/>
                  <a:gd name="connsiteY6" fmla="*/ 229791 h 346471"/>
                  <a:gd name="connsiteX7" fmla="*/ 120253 w 165496"/>
                  <a:gd name="connsiteY7" fmla="*/ 130969 h 346471"/>
                  <a:gd name="connsiteX8" fmla="*/ 90488 w 165496"/>
                  <a:gd name="connsiteY8" fmla="*/ 105966 h 346471"/>
                  <a:gd name="connsiteX9" fmla="*/ 27384 w 165496"/>
                  <a:gd name="connsiteY9" fmla="*/ 286941 h 346471"/>
                  <a:gd name="connsiteX10" fmla="*/ 25003 w 165496"/>
                  <a:gd name="connsiteY10" fmla="*/ 286941 h 346471"/>
                  <a:gd name="connsiteX11" fmla="*/ 0 w 165496"/>
                  <a:gd name="connsiteY11" fmla="*/ 316706 h 346471"/>
                  <a:gd name="connsiteX12" fmla="*/ 27384 w 165496"/>
                  <a:gd name="connsiteY12" fmla="*/ 346472 h 346471"/>
                  <a:gd name="connsiteX13" fmla="*/ 140494 w 165496"/>
                  <a:gd name="connsiteY13" fmla="*/ 346472 h 346471"/>
                  <a:gd name="connsiteX14" fmla="*/ 165497 w 165496"/>
                  <a:gd name="connsiteY14" fmla="*/ 316706 h 346471"/>
                  <a:gd name="connsiteX15" fmla="*/ 138113 w 165496"/>
                  <a:gd name="connsiteY15" fmla="*/ 286941 h 346471"/>
                  <a:gd name="connsiteX16" fmla="*/ 27384 w 165496"/>
                  <a:gd name="connsiteY16" fmla="*/ 286941 h 346471"/>
                  <a:gd name="connsiteX17" fmla="*/ 27384 w 165496"/>
                  <a:gd name="connsiteY17" fmla="*/ 0 h 346471"/>
                  <a:gd name="connsiteX18" fmla="*/ 25003 w 165496"/>
                  <a:gd name="connsiteY18" fmla="*/ 0 h 346471"/>
                  <a:gd name="connsiteX19" fmla="*/ 0 w 165496"/>
                  <a:gd name="connsiteY19" fmla="*/ 29766 h 346471"/>
                  <a:gd name="connsiteX20" fmla="*/ 27384 w 165496"/>
                  <a:gd name="connsiteY20" fmla="*/ 59531 h 346471"/>
                  <a:gd name="connsiteX21" fmla="*/ 140494 w 165496"/>
                  <a:gd name="connsiteY21" fmla="*/ 59531 h 346471"/>
                  <a:gd name="connsiteX22" fmla="*/ 165497 w 165496"/>
                  <a:gd name="connsiteY22" fmla="*/ 29766 h 346471"/>
                  <a:gd name="connsiteX23" fmla="*/ 138113 w 165496"/>
                  <a:gd name="connsiteY23" fmla="*/ 0 h 346471"/>
                  <a:gd name="connsiteX24" fmla="*/ 27384 w 165496"/>
                  <a:gd name="connsiteY24" fmla="*/ 0 h 346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65496" h="346471">
                    <a:moveTo>
                      <a:pt x="90488" y="105966"/>
                    </a:moveTo>
                    <a:cubicBezTo>
                      <a:pt x="84534" y="105966"/>
                      <a:pt x="76795" y="108942"/>
                      <a:pt x="70842" y="113705"/>
                    </a:cubicBezTo>
                    <a:cubicBezTo>
                      <a:pt x="64294" y="119063"/>
                      <a:pt x="60722" y="125611"/>
                      <a:pt x="60722" y="132755"/>
                    </a:cubicBezTo>
                    <a:lnTo>
                      <a:pt x="60722" y="231577"/>
                    </a:lnTo>
                    <a:cubicBezTo>
                      <a:pt x="61912" y="244673"/>
                      <a:pt x="77986" y="256580"/>
                      <a:pt x="90488" y="256580"/>
                    </a:cubicBezTo>
                    <a:cubicBezTo>
                      <a:pt x="96441" y="256580"/>
                      <a:pt x="104180" y="253603"/>
                      <a:pt x="110133" y="248841"/>
                    </a:cubicBezTo>
                    <a:cubicBezTo>
                      <a:pt x="116681" y="243483"/>
                      <a:pt x="120253" y="236339"/>
                      <a:pt x="120253" y="229791"/>
                    </a:cubicBezTo>
                    <a:lnTo>
                      <a:pt x="120253" y="130969"/>
                    </a:lnTo>
                    <a:cubicBezTo>
                      <a:pt x="118467" y="117277"/>
                      <a:pt x="102394" y="105966"/>
                      <a:pt x="90488" y="105966"/>
                    </a:cubicBezTo>
                    <a:close/>
                    <a:moveTo>
                      <a:pt x="27384" y="286941"/>
                    </a:moveTo>
                    <a:lnTo>
                      <a:pt x="25003" y="286941"/>
                    </a:lnTo>
                    <a:cubicBezTo>
                      <a:pt x="10716" y="288131"/>
                      <a:pt x="0" y="301228"/>
                      <a:pt x="0" y="316706"/>
                    </a:cubicBezTo>
                    <a:cubicBezTo>
                      <a:pt x="0" y="333375"/>
                      <a:pt x="11906" y="346472"/>
                      <a:pt x="27384" y="346472"/>
                    </a:cubicBezTo>
                    <a:lnTo>
                      <a:pt x="140494" y="346472"/>
                    </a:lnTo>
                    <a:cubicBezTo>
                      <a:pt x="154186" y="345281"/>
                      <a:pt x="165497" y="332184"/>
                      <a:pt x="165497" y="316706"/>
                    </a:cubicBezTo>
                    <a:cubicBezTo>
                      <a:pt x="165497" y="300038"/>
                      <a:pt x="153591" y="286941"/>
                      <a:pt x="138113" y="286941"/>
                    </a:cubicBezTo>
                    <a:lnTo>
                      <a:pt x="27384" y="286941"/>
                    </a:lnTo>
                    <a:close/>
                    <a:moveTo>
                      <a:pt x="27384" y="0"/>
                    </a:moveTo>
                    <a:lnTo>
                      <a:pt x="25003" y="0"/>
                    </a:lnTo>
                    <a:cubicBezTo>
                      <a:pt x="10716" y="1191"/>
                      <a:pt x="0" y="14287"/>
                      <a:pt x="0" y="29766"/>
                    </a:cubicBezTo>
                    <a:cubicBezTo>
                      <a:pt x="0" y="46434"/>
                      <a:pt x="11906" y="59531"/>
                      <a:pt x="27384" y="59531"/>
                    </a:cubicBezTo>
                    <a:lnTo>
                      <a:pt x="140494" y="59531"/>
                    </a:lnTo>
                    <a:cubicBezTo>
                      <a:pt x="154781" y="58341"/>
                      <a:pt x="165497" y="45244"/>
                      <a:pt x="165497" y="29766"/>
                    </a:cubicBezTo>
                    <a:cubicBezTo>
                      <a:pt x="165497" y="13097"/>
                      <a:pt x="153591" y="0"/>
                      <a:pt x="138113" y="0"/>
                    </a:cubicBezTo>
                    <a:lnTo>
                      <a:pt x="27384" y="0"/>
                    </a:lnTo>
                    <a:close/>
                  </a:path>
                </a:pathLst>
              </a:custGeom>
              <a:solidFill>
                <a:srgbClr val="FFFFFF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图形 9">
                <a:extLst>
                  <a:ext uri="{FF2B5EF4-FFF2-40B4-BE49-F238E27FC236}">
                    <a16:creationId xmlns:a16="http://schemas.microsoft.com/office/drawing/2014/main" id="{C4DB83B9-5973-4408-8814-CB481D419B1A}"/>
                  </a:ext>
                </a:extLst>
              </p:cNvPr>
              <p:cNvSpPr/>
              <p:nvPr/>
            </p:nvSpPr>
            <p:spPr>
              <a:xfrm>
                <a:off x="4968396" y="2630053"/>
                <a:ext cx="814387" cy="904875"/>
              </a:xfrm>
              <a:custGeom>
                <a:avLst/>
                <a:gdLst>
                  <a:gd name="connsiteX0" fmla="*/ 29170 w 814387"/>
                  <a:gd name="connsiteY0" fmla="*/ 648891 h 904875"/>
                  <a:gd name="connsiteX1" fmla="*/ 9525 w 814387"/>
                  <a:gd name="connsiteY1" fmla="*/ 658416 h 904875"/>
                  <a:gd name="connsiteX2" fmla="*/ 0 w 814387"/>
                  <a:gd name="connsiteY2" fmla="*/ 678656 h 904875"/>
                  <a:gd name="connsiteX3" fmla="*/ 0 w 814387"/>
                  <a:gd name="connsiteY3" fmla="*/ 794742 h 904875"/>
                  <a:gd name="connsiteX4" fmla="*/ 34528 w 814387"/>
                  <a:gd name="connsiteY4" fmla="*/ 872728 h 904875"/>
                  <a:gd name="connsiteX5" fmla="*/ 113705 w 814387"/>
                  <a:gd name="connsiteY5" fmla="*/ 904875 h 904875"/>
                  <a:gd name="connsiteX6" fmla="*/ 704255 w 814387"/>
                  <a:gd name="connsiteY6" fmla="*/ 904875 h 904875"/>
                  <a:gd name="connsiteX7" fmla="*/ 782241 w 814387"/>
                  <a:gd name="connsiteY7" fmla="*/ 870347 h 904875"/>
                  <a:gd name="connsiteX8" fmla="*/ 814388 w 814387"/>
                  <a:gd name="connsiteY8" fmla="*/ 791170 h 904875"/>
                  <a:gd name="connsiteX9" fmla="*/ 814388 w 814387"/>
                  <a:gd name="connsiteY9" fmla="*/ 110133 h 904875"/>
                  <a:gd name="connsiteX10" fmla="*/ 779859 w 814387"/>
                  <a:gd name="connsiteY10" fmla="*/ 32147 h 904875"/>
                  <a:gd name="connsiteX11" fmla="*/ 700683 w 814387"/>
                  <a:gd name="connsiteY11" fmla="*/ 0 h 904875"/>
                  <a:gd name="connsiteX12" fmla="*/ 110133 w 814387"/>
                  <a:gd name="connsiteY12" fmla="*/ 0 h 904875"/>
                  <a:gd name="connsiteX13" fmla="*/ 32147 w 814387"/>
                  <a:gd name="connsiteY13" fmla="*/ 34528 h 904875"/>
                  <a:gd name="connsiteX14" fmla="*/ 0 w 814387"/>
                  <a:gd name="connsiteY14" fmla="*/ 113705 h 904875"/>
                  <a:gd name="connsiteX15" fmla="*/ 0 w 814387"/>
                  <a:gd name="connsiteY15" fmla="*/ 210741 h 904875"/>
                  <a:gd name="connsiteX16" fmla="*/ 595 w 814387"/>
                  <a:gd name="connsiteY16" fmla="*/ 213717 h 904875"/>
                  <a:gd name="connsiteX17" fmla="*/ 29170 w 814387"/>
                  <a:gd name="connsiteY17" fmla="*/ 239911 h 904875"/>
                  <a:gd name="connsiteX18" fmla="*/ 58936 w 814387"/>
                  <a:gd name="connsiteY18" fmla="*/ 210145 h 904875"/>
                  <a:gd name="connsiteX19" fmla="*/ 58936 w 814387"/>
                  <a:gd name="connsiteY19" fmla="*/ 134541 h 904875"/>
                  <a:gd name="connsiteX20" fmla="*/ 136922 w 814387"/>
                  <a:gd name="connsiteY20" fmla="*/ 58936 h 904875"/>
                  <a:gd name="connsiteX21" fmla="*/ 679847 w 814387"/>
                  <a:gd name="connsiteY21" fmla="*/ 58936 h 904875"/>
                  <a:gd name="connsiteX22" fmla="*/ 754856 w 814387"/>
                  <a:gd name="connsiteY22" fmla="*/ 138113 h 904875"/>
                  <a:gd name="connsiteX23" fmla="*/ 754856 w 814387"/>
                  <a:gd name="connsiteY23" fmla="*/ 767358 h 904875"/>
                  <a:gd name="connsiteX24" fmla="*/ 676275 w 814387"/>
                  <a:gd name="connsiteY24" fmla="*/ 844749 h 904875"/>
                  <a:gd name="connsiteX25" fmla="*/ 133350 w 814387"/>
                  <a:gd name="connsiteY25" fmla="*/ 844749 h 904875"/>
                  <a:gd name="connsiteX26" fmla="*/ 58936 w 814387"/>
                  <a:gd name="connsiteY26" fmla="*/ 763786 h 904875"/>
                  <a:gd name="connsiteX27" fmla="*/ 58936 w 814387"/>
                  <a:gd name="connsiteY27" fmla="*/ 675680 h 904875"/>
                  <a:gd name="connsiteX28" fmla="*/ 29170 w 814387"/>
                  <a:gd name="connsiteY28" fmla="*/ 648891 h 904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814387" h="904875">
                    <a:moveTo>
                      <a:pt x="29170" y="648891"/>
                    </a:moveTo>
                    <a:cubicBezTo>
                      <a:pt x="22622" y="648891"/>
                      <a:pt x="15478" y="652463"/>
                      <a:pt x="9525" y="658416"/>
                    </a:cubicBezTo>
                    <a:cubicBezTo>
                      <a:pt x="3572" y="664369"/>
                      <a:pt x="0" y="672108"/>
                      <a:pt x="0" y="678656"/>
                    </a:cubicBezTo>
                    <a:lnTo>
                      <a:pt x="0" y="794742"/>
                    </a:lnTo>
                    <a:cubicBezTo>
                      <a:pt x="1191" y="824508"/>
                      <a:pt x="13097" y="851892"/>
                      <a:pt x="34528" y="872728"/>
                    </a:cubicBezTo>
                    <a:cubicBezTo>
                      <a:pt x="55959" y="893564"/>
                      <a:pt x="83939" y="904875"/>
                      <a:pt x="113705" y="904875"/>
                    </a:cubicBezTo>
                    <a:lnTo>
                      <a:pt x="704255" y="904875"/>
                    </a:lnTo>
                    <a:cubicBezTo>
                      <a:pt x="734020" y="903684"/>
                      <a:pt x="761405" y="891778"/>
                      <a:pt x="782241" y="870347"/>
                    </a:cubicBezTo>
                    <a:cubicBezTo>
                      <a:pt x="803077" y="848916"/>
                      <a:pt x="814388" y="820936"/>
                      <a:pt x="814388" y="791170"/>
                    </a:cubicBezTo>
                    <a:lnTo>
                      <a:pt x="814388" y="110133"/>
                    </a:lnTo>
                    <a:cubicBezTo>
                      <a:pt x="813197" y="80367"/>
                      <a:pt x="801291" y="52983"/>
                      <a:pt x="779859" y="32147"/>
                    </a:cubicBezTo>
                    <a:cubicBezTo>
                      <a:pt x="758428" y="11311"/>
                      <a:pt x="730448" y="0"/>
                      <a:pt x="700683" y="0"/>
                    </a:cubicBezTo>
                    <a:lnTo>
                      <a:pt x="110133" y="0"/>
                    </a:lnTo>
                    <a:cubicBezTo>
                      <a:pt x="80367" y="1191"/>
                      <a:pt x="52983" y="13097"/>
                      <a:pt x="32147" y="34528"/>
                    </a:cubicBezTo>
                    <a:cubicBezTo>
                      <a:pt x="11311" y="55959"/>
                      <a:pt x="0" y="83939"/>
                      <a:pt x="0" y="113705"/>
                    </a:cubicBezTo>
                    <a:lnTo>
                      <a:pt x="0" y="210741"/>
                    </a:lnTo>
                    <a:lnTo>
                      <a:pt x="595" y="213717"/>
                    </a:lnTo>
                    <a:cubicBezTo>
                      <a:pt x="5953" y="231577"/>
                      <a:pt x="14883" y="239911"/>
                      <a:pt x="29170" y="239911"/>
                    </a:cubicBezTo>
                    <a:cubicBezTo>
                      <a:pt x="44053" y="239911"/>
                      <a:pt x="54173" y="230386"/>
                      <a:pt x="58936" y="210145"/>
                    </a:cubicBezTo>
                    <a:lnTo>
                      <a:pt x="58936" y="134541"/>
                    </a:lnTo>
                    <a:cubicBezTo>
                      <a:pt x="60722" y="88702"/>
                      <a:pt x="91083" y="58936"/>
                      <a:pt x="136922" y="58936"/>
                    </a:cubicBezTo>
                    <a:lnTo>
                      <a:pt x="679847" y="58936"/>
                    </a:lnTo>
                    <a:cubicBezTo>
                      <a:pt x="725686" y="60722"/>
                      <a:pt x="754856" y="91678"/>
                      <a:pt x="754856" y="138113"/>
                    </a:cubicBezTo>
                    <a:lnTo>
                      <a:pt x="754856" y="767358"/>
                    </a:lnTo>
                    <a:cubicBezTo>
                      <a:pt x="753070" y="813792"/>
                      <a:pt x="721519" y="844749"/>
                      <a:pt x="676275" y="844749"/>
                    </a:cubicBezTo>
                    <a:lnTo>
                      <a:pt x="133350" y="844749"/>
                    </a:lnTo>
                    <a:cubicBezTo>
                      <a:pt x="88702" y="842963"/>
                      <a:pt x="58936" y="810816"/>
                      <a:pt x="58936" y="763786"/>
                    </a:cubicBezTo>
                    <a:lnTo>
                      <a:pt x="58936" y="675680"/>
                    </a:lnTo>
                    <a:cubicBezTo>
                      <a:pt x="58341" y="663773"/>
                      <a:pt x="43458" y="649486"/>
                      <a:pt x="29170" y="64889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图形 9">
                <a:extLst>
                  <a:ext uri="{FF2B5EF4-FFF2-40B4-BE49-F238E27FC236}">
                    <a16:creationId xmlns:a16="http://schemas.microsoft.com/office/drawing/2014/main" id="{C4DB83B9-5973-4408-8814-CB481D419B1A}"/>
                  </a:ext>
                </a:extLst>
              </p:cNvPr>
              <p:cNvSpPr/>
              <p:nvPr/>
            </p:nvSpPr>
            <p:spPr>
              <a:xfrm>
                <a:off x="5194614" y="2766291"/>
                <a:ext cx="391715" cy="587662"/>
              </a:xfrm>
              <a:custGeom>
                <a:avLst/>
                <a:gdLst>
                  <a:gd name="connsiteX0" fmla="*/ 239316 w 391715"/>
                  <a:gd name="connsiteY0" fmla="*/ 36998 h 587662"/>
                  <a:gd name="connsiteX1" fmla="*/ 335756 w 391715"/>
                  <a:gd name="connsiteY1" fmla="*/ 135225 h 587662"/>
                  <a:gd name="connsiteX2" fmla="*/ 367903 w 391715"/>
                  <a:gd name="connsiteY2" fmla="*/ 104864 h 587662"/>
                  <a:gd name="connsiteX3" fmla="*/ 372666 w 391715"/>
                  <a:gd name="connsiteY3" fmla="*/ 98911 h 587662"/>
                  <a:gd name="connsiteX4" fmla="*/ 372666 w 391715"/>
                  <a:gd name="connsiteY4" fmla="*/ 97720 h 587662"/>
                  <a:gd name="connsiteX5" fmla="*/ 363141 w 391715"/>
                  <a:gd name="connsiteY5" fmla="*/ 57239 h 587662"/>
                  <a:gd name="connsiteX6" fmla="*/ 318492 w 391715"/>
                  <a:gd name="connsiteY6" fmla="*/ 10804 h 587662"/>
                  <a:gd name="connsiteX7" fmla="*/ 278011 w 391715"/>
                  <a:gd name="connsiteY7" fmla="*/ 2470 h 587662"/>
                  <a:gd name="connsiteX8" fmla="*/ 274439 w 391715"/>
                  <a:gd name="connsiteY8" fmla="*/ 4851 h 587662"/>
                  <a:gd name="connsiteX9" fmla="*/ 270867 w 391715"/>
                  <a:gd name="connsiteY9" fmla="*/ 7232 h 587662"/>
                  <a:gd name="connsiteX10" fmla="*/ 239316 w 391715"/>
                  <a:gd name="connsiteY10" fmla="*/ 36998 h 587662"/>
                  <a:gd name="connsiteX11" fmla="*/ 25003 w 391715"/>
                  <a:gd name="connsiteY11" fmla="*/ 392400 h 587662"/>
                  <a:gd name="connsiteX12" fmla="*/ 0 w 391715"/>
                  <a:gd name="connsiteY12" fmla="*/ 422165 h 587662"/>
                  <a:gd name="connsiteX13" fmla="*/ 27384 w 391715"/>
                  <a:gd name="connsiteY13" fmla="*/ 451931 h 587662"/>
                  <a:gd name="connsiteX14" fmla="*/ 366712 w 391715"/>
                  <a:gd name="connsiteY14" fmla="*/ 451931 h 587662"/>
                  <a:gd name="connsiteX15" fmla="*/ 391716 w 391715"/>
                  <a:gd name="connsiteY15" fmla="*/ 422165 h 587662"/>
                  <a:gd name="connsiteX16" fmla="*/ 364331 w 391715"/>
                  <a:gd name="connsiteY16" fmla="*/ 392400 h 587662"/>
                  <a:gd name="connsiteX17" fmla="*/ 25003 w 391715"/>
                  <a:gd name="connsiteY17" fmla="*/ 392400 h 587662"/>
                  <a:gd name="connsiteX18" fmla="*/ 27384 w 391715"/>
                  <a:gd name="connsiteY18" fmla="*/ 528131 h 587662"/>
                  <a:gd name="connsiteX19" fmla="*/ 25003 w 391715"/>
                  <a:gd name="connsiteY19" fmla="*/ 528131 h 587662"/>
                  <a:gd name="connsiteX20" fmla="*/ 0 w 391715"/>
                  <a:gd name="connsiteY20" fmla="*/ 557896 h 587662"/>
                  <a:gd name="connsiteX21" fmla="*/ 27384 w 391715"/>
                  <a:gd name="connsiteY21" fmla="*/ 587662 h 587662"/>
                  <a:gd name="connsiteX22" fmla="*/ 185738 w 391715"/>
                  <a:gd name="connsiteY22" fmla="*/ 587662 h 587662"/>
                  <a:gd name="connsiteX23" fmla="*/ 210741 w 391715"/>
                  <a:gd name="connsiteY23" fmla="*/ 557896 h 587662"/>
                  <a:gd name="connsiteX24" fmla="*/ 183356 w 391715"/>
                  <a:gd name="connsiteY24" fmla="*/ 528131 h 587662"/>
                  <a:gd name="connsiteX25" fmla="*/ 27384 w 391715"/>
                  <a:gd name="connsiteY25" fmla="*/ 528131 h 587662"/>
                  <a:gd name="connsiteX26" fmla="*/ 64889 w 391715"/>
                  <a:gd name="connsiteY26" fmla="*/ 212615 h 587662"/>
                  <a:gd name="connsiteX27" fmla="*/ 32147 w 391715"/>
                  <a:gd name="connsiteY27" fmla="*/ 323939 h 587662"/>
                  <a:gd name="connsiteX28" fmla="*/ 33933 w 391715"/>
                  <a:gd name="connsiteY28" fmla="*/ 342989 h 587662"/>
                  <a:gd name="connsiteX29" fmla="*/ 52983 w 391715"/>
                  <a:gd name="connsiteY29" fmla="*/ 344775 h 587662"/>
                  <a:gd name="connsiteX30" fmla="*/ 167283 w 391715"/>
                  <a:gd name="connsiteY30" fmla="*/ 307865 h 587662"/>
                  <a:gd name="connsiteX31" fmla="*/ 169664 w 391715"/>
                  <a:gd name="connsiteY31" fmla="*/ 306079 h 587662"/>
                  <a:gd name="connsiteX32" fmla="*/ 175022 w 391715"/>
                  <a:gd name="connsiteY32" fmla="*/ 301317 h 587662"/>
                  <a:gd name="connsiteX33" fmla="*/ 192881 w 391715"/>
                  <a:gd name="connsiteY33" fmla="*/ 284053 h 587662"/>
                  <a:gd name="connsiteX34" fmla="*/ 246459 w 391715"/>
                  <a:gd name="connsiteY34" fmla="*/ 231070 h 587662"/>
                  <a:gd name="connsiteX35" fmla="*/ 323850 w 391715"/>
                  <a:gd name="connsiteY35" fmla="*/ 153679 h 587662"/>
                  <a:gd name="connsiteX36" fmla="*/ 325636 w 391715"/>
                  <a:gd name="connsiteY36" fmla="*/ 151893 h 587662"/>
                  <a:gd name="connsiteX37" fmla="*/ 289917 w 391715"/>
                  <a:gd name="connsiteY37" fmla="*/ 117961 h 587662"/>
                  <a:gd name="connsiteX38" fmla="*/ 130373 w 391715"/>
                  <a:gd name="connsiteY38" fmla="*/ 274528 h 587662"/>
                  <a:gd name="connsiteX39" fmla="*/ 98227 w 391715"/>
                  <a:gd name="connsiteY39" fmla="*/ 279886 h 587662"/>
                  <a:gd name="connsiteX40" fmla="*/ 105370 w 391715"/>
                  <a:gd name="connsiteY40" fmla="*/ 241786 h 587662"/>
                  <a:gd name="connsiteX41" fmla="*/ 105966 w 391715"/>
                  <a:gd name="connsiteY41" fmla="*/ 241190 h 587662"/>
                  <a:gd name="connsiteX42" fmla="*/ 258366 w 391715"/>
                  <a:gd name="connsiteY42" fmla="*/ 85218 h 587662"/>
                  <a:gd name="connsiteX43" fmla="*/ 223837 w 391715"/>
                  <a:gd name="connsiteY43" fmla="*/ 52476 h 587662"/>
                  <a:gd name="connsiteX44" fmla="*/ 64889 w 391715"/>
                  <a:gd name="connsiteY44" fmla="*/ 212615 h 587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391715" h="587662">
                    <a:moveTo>
                      <a:pt x="239316" y="36998"/>
                    </a:moveTo>
                    <a:lnTo>
                      <a:pt x="335756" y="135225"/>
                    </a:lnTo>
                    <a:lnTo>
                      <a:pt x="367903" y="104864"/>
                    </a:lnTo>
                    <a:cubicBezTo>
                      <a:pt x="370284" y="102482"/>
                      <a:pt x="372070" y="100696"/>
                      <a:pt x="372666" y="98911"/>
                    </a:cubicBezTo>
                    <a:lnTo>
                      <a:pt x="372666" y="97720"/>
                    </a:lnTo>
                    <a:cubicBezTo>
                      <a:pt x="379809" y="83432"/>
                      <a:pt x="376238" y="67954"/>
                      <a:pt x="363141" y="57239"/>
                    </a:cubicBezTo>
                    <a:lnTo>
                      <a:pt x="318492" y="10804"/>
                    </a:lnTo>
                    <a:cubicBezTo>
                      <a:pt x="306586" y="-507"/>
                      <a:pt x="288727" y="-2293"/>
                      <a:pt x="278011" y="2470"/>
                    </a:cubicBezTo>
                    <a:cubicBezTo>
                      <a:pt x="276820" y="3661"/>
                      <a:pt x="275630" y="4256"/>
                      <a:pt x="274439" y="4851"/>
                    </a:cubicBezTo>
                    <a:cubicBezTo>
                      <a:pt x="273248" y="5446"/>
                      <a:pt x="272058" y="6042"/>
                      <a:pt x="270867" y="7232"/>
                    </a:cubicBezTo>
                    <a:lnTo>
                      <a:pt x="239316" y="36998"/>
                    </a:lnTo>
                    <a:close/>
                    <a:moveTo>
                      <a:pt x="25003" y="392400"/>
                    </a:moveTo>
                    <a:cubicBezTo>
                      <a:pt x="10716" y="393590"/>
                      <a:pt x="0" y="406687"/>
                      <a:pt x="0" y="422165"/>
                    </a:cubicBezTo>
                    <a:cubicBezTo>
                      <a:pt x="0" y="438834"/>
                      <a:pt x="11906" y="451931"/>
                      <a:pt x="27384" y="451931"/>
                    </a:cubicBezTo>
                    <a:lnTo>
                      <a:pt x="366712" y="451931"/>
                    </a:lnTo>
                    <a:cubicBezTo>
                      <a:pt x="381000" y="450740"/>
                      <a:pt x="391716" y="437643"/>
                      <a:pt x="391716" y="422165"/>
                    </a:cubicBezTo>
                    <a:cubicBezTo>
                      <a:pt x="391716" y="405496"/>
                      <a:pt x="379809" y="392400"/>
                      <a:pt x="364331" y="392400"/>
                    </a:cubicBezTo>
                    <a:lnTo>
                      <a:pt x="25003" y="392400"/>
                    </a:lnTo>
                    <a:close/>
                    <a:moveTo>
                      <a:pt x="27384" y="528131"/>
                    </a:moveTo>
                    <a:lnTo>
                      <a:pt x="25003" y="528131"/>
                    </a:lnTo>
                    <a:cubicBezTo>
                      <a:pt x="10716" y="529321"/>
                      <a:pt x="0" y="542418"/>
                      <a:pt x="0" y="557896"/>
                    </a:cubicBezTo>
                    <a:cubicBezTo>
                      <a:pt x="0" y="574565"/>
                      <a:pt x="11906" y="587662"/>
                      <a:pt x="27384" y="587662"/>
                    </a:cubicBezTo>
                    <a:lnTo>
                      <a:pt x="185738" y="587662"/>
                    </a:lnTo>
                    <a:cubicBezTo>
                      <a:pt x="200025" y="586472"/>
                      <a:pt x="210741" y="573375"/>
                      <a:pt x="210741" y="557896"/>
                    </a:cubicBezTo>
                    <a:cubicBezTo>
                      <a:pt x="210741" y="541228"/>
                      <a:pt x="198834" y="528131"/>
                      <a:pt x="183356" y="528131"/>
                    </a:cubicBezTo>
                    <a:lnTo>
                      <a:pt x="27384" y="528131"/>
                    </a:lnTo>
                    <a:close/>
                    <a:moveTo>
                      <a:pt x="64889" y="212615"/>
                    </a:moveTo>
                    <a:lnTo>
                      <a:pt x="32147" y="323939"/>
                    </a:lnTo>
                    <a:cubicBezTo>
                      <a:pt x="32147" y="323939"/>
                      <a:pt x="27384" y="335250"/>
                      <a:pt x="33933" y="342989"/>
                    </a:cubicBezTo>
                    <a:cubicBezTo>
                      <a:pt x="40481" y="350132"/>
                      <a:pt x="52983" y="344775"/>
                      <a:pt x="52983" y="344775"/>
                    </a:cubicBezTo>
                    <a:cubicBezTo>
                      <a:pt x="56555" y="343584"/>
                      <a:pt x="167283" y="307865"/>
                      <a:pt x="167283" y="307865"/>
                    </a:cubicBezTo>
                    <a:cubicBezTo>
                      <a:pt x="167878" y="307865"/>
                      <a:pt x="169069" y="306675"/>
                      <a:pt x="169664" y="306079"/>
                    </a:cubicBezTo>
                    <a:cubicBezTo>
                      <a:pt x="170855" y="304889"/>
                      <a:pt x="172641" y="303103"/>
                      <a:pt x="175022" y="301317"/>
                    </a:cubicBezTo>
                    <a:cubicBezTo>
                      <a:pt x="179189" y="297150"/>
                      <a:pt x="185142" y="291196"/>
                      <a:pt x="192881" y="284053"/>
                    </a:cubicBezTo>
                    <a:cubicBezTo>
                      <a:pt x="205978" y="270956"/>
                      <a:pt x="223837" y="253096"/>
                      <a:pt x="246459" y="231070"/>
                    </a:cubicBezTo>
                    <a:cubicBezTo>
                      <a:pt x="284559" y="192970"/>
                      <a:pt x="323255" y="153679"/>
                      <a:pt x="323850" y="153679"/>
                    </a:cubicBezTo>
                    <a:lnTo>
                      <a:pt x="325636" y="151893"/>
                    </a:lnTo>
                    <a:lnTo>
                      <a:pt x="289917" y="117961"/>
                    </a:lnTo>
                    <a:lnTo>
                      <a:pt x="130373" y="274528"/>
                    </a:lnTo>
                    <a:lnTo>
                      <a:pt x="98227" y="279886"/>
                    </a:lnTo>
                    <a:lnTo>
                      <a:pt x="105370" y="241786"/>
                    </a:lnTo>
                    <a:lnTo>
                      <a:pt x="105966" y="241190"/>
                    </a:lnTo>
                    <a:lnTo>
                      <a:pt x="258366" y="85218"/>
                    </a:lnTo>
                    <a:lnTo>
                      <a:pt x="223837" y="52476"/>
                    </a:lnTo>
                    <a:lnTo>
                      <a:pt x="64889" y="212615"/>
                    </a:lnTo>
                    <a:close/>
                  </a:path>
                </a:pathLst>
              </a:custGeom>
              <a:solidFill>
                <a:srgbClr val="FFFFFF"/>
              </a:solidFill>
              <a:ln w="186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B05EEBED-535F-4D96-9363-6F2BA9235328}"/>
              </a:ext>
            </a:extLst>
          </p:cNvPr>
          <p:cNvGrpSpPr/>
          <p:nvPr/>
        </p:nvGrpSpPr>
        <p:grpSpPr>
          <a:xfrm>
            <a:off x="-2543256" y="4314744"/>
            <a:ext cx="5086512" cy="5086512"/>
            <a:chOff x="-2543256" y="4314744"/>
            <a:chExt cx="5086512" cy="5086512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2AC2D046-F681-4F50-AA70-4C59B680EE05}"/>
                </a:ext>
              </a:extLst>
            </p:cNvPr>
            <p:cNvSpPr/>
            <p:nvPr/>
          </p:nvSpPr>
          <p:spPr>
            <a:xfrm>
              <a:off x="-2543256" y="4314744"/>
              <a:ext cx="5086512" cy="508651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071C126B-6715-414D-B248-08D598515226}"/>
                </a:ext>
              </a:extLst>
            </p:cNvPr>
            <p:cNvSpPr/>
            <p:nvPr/>
          </p:nvSpPr>
          <p:spPr>
            <a:xfrm>
              <a:off x="-1701800" y="5156200"/>
              <a:ext cx="3403600" cy="3403600"/>
            </a:xfrm>
            <a:prstGeom prst="ellipse">
              <a:avLst/>
            </a:prstGeom>
            <a:gradFill flip="none" rotWithShape="1">
              <a:gsLst>
                <a:gs pos="5000">
                  <a:schemeClr val="accent1"/>
                </a:gs>
                <a:gs pos="100000">
                  <a:schemeClr val="accent2"/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594EE49-8E7D-498F-8A75-0D6E16F2F1F3}"/>
              </a:ext>
            </a:extLst>
          </p:cNvPr>
          <p:cNvGrpSpPr/>
          <p:nvPr/>
        </p:nvGrpSpPr>
        <p:grpSpPr>
          <a:xfrm>
            <a:off x="9648744" y="-2543256"/>
            <a:ext cx="5086512" cy="5086512"/>
            <a:chOff x="9411685" y="-2190921"/>
            <a:chExt cx="5086512" cy="5086512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33D66957-F777-4E62-A2BF-B0EE46A3E769}"/>
                </a:ext>
              </a:extLst>
            </p:cNvPr>
            <p:cNvSpPr/>
            <p:nvPr/>
          </p:nvSpPr>
          <p:spPr>
            <a:xfrm>
              <a:off x="9411685" y="-2190921"/>
              <a:ext cx="5086512" cy="508651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BF4A8065-E34E-43EE-B4EE-D364304240C3}"/>
                </a:ext>
              </a:extLst>
            </p:cNvPr>
            <p:cNvSpPr/>
            <p:nvPr/>
          </p:nvSpPr>
          <p:spPr>
            <a:xfrm>
              <a:off x="10253141" y="-1349465"/>
              <a:ext cx="3403600" cy="3403600"/>
            </a:xfrm>
            <a:prstGeom prst="ellipse">
              <a:avLst/>
            </a:prstGeom>
            <a:gradFill flip="none" rotWithShape="1">
              <a:gsLst>
                <a:gs pos="5000">
                  <a:schemeClr val="accent1"/>
                </a:gs>
                <a:gs pos="100000">
                  <a:schemeClr val="accent2"/>
                </a:gs>
              </a:gsLst>
              <a:lin ang="81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EB53EA73-AE5C-4868-8F3B-85C9083BA54F}"/>
              </a:ext>
            </a:extLst>
          </p:cNvPr>
          <p:cNvSpPr txBox="1"/>
          <p:nvPr/>
        </p:nvSpPr>
        <p:spPr>
          <a:xfrm>
            <a:off x="3953541" y="3004921"/>
            <a:ext cx="49181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感谢聆听</a:t>
            </a: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6A62248F-5AF4-4B4D-A3A4-94D9F6D3150E}"/>
              </a:ext>
            </a:extLst>
          </p:cNvPr>
          <p:cNvSpPr/>
          <p:nvPr/>
        </p:nvSpPr>
        <p:spPr>
          <a:xfrm>
            <a:off x="840829" y="725215"/>
            <a:ext cx="483474" cy="48347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225FE503-0941-4A93-9804-9166A7050093}"/>
              </a:ext>
            </a:extLst>
          </p:cNvPr>
          <p:cNvSpPr/>
          <p:nvPr/>
        </p:nvSpPr>
        <p:spPr>
          <a:xfrm>
            <a:off x="10350230" y="5102023"/>
            <a:ext cx="989434" cy="98943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52CA01E2-72F3-4A3D-8751-6A3029F828CF}"/>
              </a:ext>
            </a:extLst>
          </p:cNvPr>
          <p:cNvSpPr/>
          <p:nvPr/>
        </p:nvSpPr>
        <p:spPr>
          <a:xfrm>
            <a:off x="3978941" y="4186233"/>
            <a:ext cx="1695183" cy="56812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69CCDC"/>
              </a:gs>
              <a:gs pos="100000">
                <a:srgbClr val="209ED6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王兄设计</a:t>
            </a:r>
          </a:p>
        </p:txBody>
      </p:sp>
    </p:spTree>
    <p:extLst>
      <p:ext uri="{BB962C8B-B14F-4D97-AF65-F5344CB8AC3E}">
        <p14:creationId xmlns:p14="http://schemas.microsoft.com/office/powerpoint/2010/main" val="37724720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FBE2244-C52D-4B33-A3EE-766D27B202A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6895" y="1775416"/>
            <a:ext cx="2776682" cy="27766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111143E-464E-4303-9907-B321FAE22A9F}"/>
              </a:ext>
            </a:extLst>
          </p:cNvPr>
          <p:cNvSpPr txBox="1"/>
          <p:nvPr/>
        </p:nvSpPr>
        <p:spPr>
          <a:xfrm>
            <a:off x="6438900" y="2531436"/>
            <a:ext cx="3590925" cy="1264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000" dirty="0"/>
              <a:t>关注公众号</a:t>
            </a:r>
            <a:r>
              <a:rPr lang="en-US" altLang="zh-CN" sz="2000" dirty="0"/>
              <a:t>【</a:t>
            </a:r>
            <a:r>
              <a:rPr lang="zh-CN" altLang="en-US" sz="2000" dirty="0"/>
              <a:t>王兄</a:t>
            </a:r>
            <a:r>
              <a:rPr lang="en-US" altLang="zh-CN" sz="2000" dirty="0"/>
              <a:t>Slide】</a:t>
            </a:r>
            <a:r>
              <a:rPr lang="zh-CN" altLang="en-US" sz="2000" dirty="0"/>
              <a:t>，发送关键词</a:t>
            </a:r>
            <a:r>
              <a:rPr lang="en-US" altLang="zh-CN" sz="2000" dirty="0"/>
              <a:t>【</a:t>
            </a:r>
            <a:r>
              <a:rPr lang="zh-CN" altLang="en-US" sz="2000" dirty="0"/>
              <a:t>模板</a:t>
            </a:r>
            <a:r>
              <a:rPr lang="en-US" altLang="zh-CN" sz="2000" dirty="0"/>
              <a:t>】</a:t>
            </a:r>
            <a:r>
              <a:rPr lang="zh-CN" altLang="en-US" sz="2000" dirty="0"/>
              <a:t>，即可获取见面礼，</a:t>
            </a:r>
            <a:r>
              <a:rPr lang="en-US" altLang="zh-CN" sz="2000" dirty="0"/>
              <a:t>8</a:t>
            </a:r>
            <a:r>
              <a:rPr lang="zh-CN" altLang="en-US" sz="2000" dirty="0"/>
              <a:t>套高质量原创模板。</a:t>
            </a:r>
          </a:p>
        </p:txBody>
      </p:sp>
    </p:spTree>
    <p:extLst>
      <p:ext uri="{BB962C8B-B14F-4D97-AF65-F5344CB8AC3E}">
        <p14:creationId xmlns:p14="http://schemas.microsoft.com/office/powerpoint/2010/main" val="41863192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" name="图片 9" descr="背景图案&#10;&#10;描述已自动生成">
              <a:extLst>
                <a:ext uri="{FF2B5EF4-FFF2-40B4-BE49-F238E27FC236}">
                  <a16:creationId xmlns:a16="http://schemas.microsoft.com/office/drawing/2014/main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chemeClr val="tx1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800" b="1" dirty="0">
                <a:latin typeface="Radikal" pitchFamily="50" charset="0"/>
              </a:endParaRPr>
            </a:p>
          </p:txBody>
        </p:sp>
        <p:pic>
          <p:nvPicPr>
            <p:cNvPr id="13" name="图片 12" descr="图标&#10;&#10;描述已自动生成">
              <a:extLst>
                <a:ext uri="{FF2B5EF4-FFF2-40B4-BE49-F238E27FC236}">
                  <a16:creationId xmlns:a16="http://schemas.microsoft.com/office/drawing/2014/main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1996003" y="3169661"/>
            <a:ext cx="9599097" cy="25283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54FE7397-8F62-4C8C-9E41-1BA72DFFDD0C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6F5F11E-E745-421B-BD6C-03AB1FFC3BA8}"/>
              </a:ext>
            </a:extLst>
          </p:cNvPr>
          <p:cNvSpPr txBox="1"/>
          <p:nvPr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200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106BC4-5A71-42A4-8B46-CAF99D2FA880}"/>
              </a:ext>
            </a:extLst>
          </p:cNvPr>
          <p:cNvGrpSpPr/>
          <p:nvPr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18" name="Rectangle 151">
              <a:extLst>
                <a:ext uri="{FF2B5EF4-FFF2-40B4-BE49-F238E27FC236}">
                  <a16:creationId xmlns:a16="http://schemas.microsoft.com/office/drawing/2014/main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52">
              <a:extLst>
                <a:ext uri="{FF2B5EF4-FFF2-40B4-BE49-F238E27FC236}">
                  <a16:creationId xmlns:a16="http://schemas.microsoft.com/office/drawing/2014/main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53">
              <a:extLst>
                <a:ext uri="{FF2B5EF4-FFF2-40B4-BE49-F238E27FC236}">
                  <a16:creationId xmlns:a16="http://schemas.microsoft.com/office/drawing/2014/main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54">
              <a:extLst>
                <a:ext uri="{FF2B5EF4-FFF2-40B4-BE49-F238E27FC236}">
                  <a16:creationId xmlns:a16="http://schemas.microsoft.com/office/drawing/2014/main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55">
              <a:extLst>
                <a:ext uri="{FF2B5EF4-FFF2-40B4-BE49-F238E27FC236}">
                  <a16:creationId xmlns:a16="http://schemas.microsoft.com/office/drawing/2014/main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56">
              <a:extLst>
                <a:ext uri="{FF2B5EF4-FFF2-40B4-BE49-F238E27FC236}">
                  <a16:creationId xmlns:a16="http://schemas.microsoft.com/office/drawing/2014/main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57">
              <a:extLst>
                <a:ext uri="{FF2B5EF4-FFF2-40B4-BE49-F238E27FC236}">
                  <a16:creationId xmlns:a16="http://schemas.microsoft.com/office/drawing/2014/main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58">
              <a:extLst>
                <a:ext uri="{FF2B5EF4-FFF2-40B4-BE49-F238E27FC236}">
                  <a16:creationId xmlns:a16="http://schemas.microsoft.com/office/drawing/2014/main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59">
              <a:extLst>
                <a:ext uri="{FF2B5EF4-FFF2-40B4-BE49-F238E27FC236}">
                  <a16:creationId xmlns:a16="http://schemas.microsoft.com/office/drawing/2014/main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60">
              <a:extLst>
                <a:ext uri="{FF2B5EF4-FFF2-40B4-BE49-F238E27FC236}">
                  <a16:creationId xmlns:a16="http://schemas.microsoft.com/office/drawing/2014/main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61">
              <a:extLst>
                <a:ext uri="{FF2B5EF4-FFF2-40B4-BE49-F238E27FC236}">
                  <a16:creationId xmlns:a16="http://schemas.microsoft.com/office/drawing/2014/main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62">
              <a:extLst>
                <a:ext uri="{FF2B5EF4-FFF2-40B4-BE49-F238E27FC236}">
                  <a16:creationId xmlns:a16="http://schemas.microsoft.com/office/drawing/2014/main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63">
              <a:extLst>
                <a:ext uri="{FF2B5EF4-FFF2-40B4-BE49-F238E27FC236}">
                  <a16:creationId xmlns:a16="http://schemas.microsoft.com/office/drawing/2014/main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64">
              <a:extLst>
                <a:ext uri="{FF2B5EF4-FFF2-40B4-BE49-F238E27FC236}">
                  <a16:creationId xmlns:a16="http://schemas.microsoft.com/office/drawing/2014/main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65">
              <a:extLst>
                <a:ext uri="{FF2B5EF4-FFF2-40B4-BE49-F238E27FC236}">
                  <a16:creationId xmlns:a16="http://schemas.microsoft.com/office/drawing/2014/main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66">
              <a:extLst>
                <a:ext uri="{FF2B5EF4-FFF2-40B4-BE49-F238E27FC236}">
                  <a16:creationId xmlns:a16="http://schemas.microsoft.com/office/drawing/2014/main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67">
              <a:extLst>
                <a:ext uri="{FF2B5EF4-FFF2-40B4-BE49-F238E27FC236}">
                  <a16:creationId xmlns:a16="http://schemas.microsoft.com/office/drawing/2014/main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68">
              <a:extLst>
                <a:ext uri="{FF2B5EF4-FFF2-40B4-BE49-F238E27FC236}">
                  <a16:creationId xmlns:a16="http://schemas.microsoft.com/office/drawing/2014/main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69">
              <a:extLst>
                <a:ext uri="{FF2B5EF4-FFF2-40B4-BE49-F238E27FC236}">
                  <a16:creationId xmlns:a16="http://schemas.microsoft.com/office/drawing/2014/main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70">
              <a:extLst>
                <a:ext uri="{FF2B5EF4-FFF2-40B4-BE49-F238E27FC236}">
                  <a16:creationId xmlns:a16="http://schemas.microsoft.com/office/drawing/2014/main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71">
              <a:extLst>
                <a:ext uri="{FF2B5EF4-FFF2-40B4-BE49-F238E27FC236}">
                  <a16:creationId xmlns:a16="http://schemas.microsoft.com/office/drawing/2014/main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72">
              <a:extLst>
                <a:ext uri="{FF2B5EF4-FFF2-40B4-BE49-F238E27FC236}">
                  <a16:creationId xmlns:a16="http://schemas.microsoft.com/office/drawing/2014/main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73">
              <a:extLst>
                <a:ext uri="{FF2B5EF4-FFF2-40B4-BE49-F238E27FC236}">
                  <a16:creationId xmlns:a16="http://schemas.microsoft.com/office/drawing/2014/main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74">
              <a:extLst>
                <a:ext uri="{FF2B5EF4-FFF2-40B4-BE49-F238E27FC236}">
                  <a16:creationId xmlns:a16="http://schemas.microsoft.com/office/drawing/2014/main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75">
              <a:extLst>
                <a:ext uri="{FF2B5EF4-FFF2-40B4-BE49-F238E27FC236}">
                  <a16:creationId xmlns:a16="http://schemas.microsoft.com/office/drawing/2014/main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76">
              <a:extLst>
                <a:ext uri="{FF2B5EF4-FFF2-40B4-BE49-F238E27FC236}">
                  <a16:creationId xmlns:a16="http://schemas.microsoft.com/office/drawing/2014/main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77">
              <a:extLst>
                <a:ext uri="{FF2B5EF4-FFF2-40B4-BE49-F238E27FC236}">
                  <a16:creationId xmlns:a16="http://schemas.microsoft.com/office/drawing/2014/main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78">
              <a:extLst>
                <a:ext uri="{FF2B5EF4-FFF2-40B4-BE49-F238E27FC236}">
                  <a16:creationId xmlns:a16="http://schemas.microsoft.com/office/drawing/2014/main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79">
              <a:extLst>
                <a:ext uri="{FF2B5EF4-FFF2-40B4-BE49-F238E27FC236}">
                  <a16:creationId xmlns:a16="http://schemas.microsoft.com/office/drawing/2014/main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80">
              <a:extLst>
                <a:ext uri="{FF2B5EF4-FFF2-40B4-BE49-F238E27FC236}">
                  <a16:creationId xmlns:a16="http://schemas.microsoft.com/office/drawing/2014/main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81">
              <a:extLst>
                <a:ext uri="{FF2B5EF4-FFF2-40B4-BE49-F238E27FC236}">
                  <a16:creationId xmlns:a16="http://schemas.microsoft.com/office/drawing/2014/main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82">
              <a:extLst>
                <a:ext uri="{FF2B5EF4-FFF2-40B4-BE49-F238E27FC236}">
                  <a16:creationId xmlns:a16="http://schemas.microsoft.com/office/drawing/2014/main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83">
              <a:extLst>
                <a:ext uri="{FF2B5EF4-FFF2-40B4-BE49-F238E27FC236}">
                  <a16:creationId xmlns:a16="http://schemas.microsoft.com/office/drawing/2014/main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84">
              <a:extLst>
                <a:ext uri="{FF2B5EF4-FFF2-40B4-BE49-F238E27FC236}">
                  <a16:creationId xmlns:a16="http://schemas.microsoft.com/office/drawing/2014/main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85">
              <a:extLst>
                <a:ext uri="{FF2B5EF4-FFF2-40B4-BE49-F238E27FC236}">
                  <a16:creationId xmlns:a16="http://schemas.microsoft.com/office/drawing/2014/main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86">
              <a:extLst>
                <a:ext uri="{FF2B5EF4-FFF2-40B4-BE49-F238E27FC236}">
                  <a16:creationId xmlns:a16="http://schemas.microsoft.com/office/drawing/2014/main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87">
              <a:extLst>
                <a:ext uri="{FF2B5EF4-FFF2-40B4-BE49-F238E27FC236}">
                  <a16:creationId xmlns:a16="http://schemas.microsoft.com/office/drawing/2014/main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88">
              <a:extLst>
                <a:ext uri="{FF2B5EF4-FFF2-40B4-BE49-F238E27FC236}">
                  <a16:creationId xmlns:a16="http://schemas.microsoft.com/office/drawing/2014/main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89">
              <a:extLst>
                <a:ext uri="{FF2B5EF4-FFF2-40B4-BE49-F238E27FC236}">
                  <a16:creationId xmlns:a16="http://schemas.microsoft.com/office/drawing/2014/main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90">
              <a:extLst>
                <a:ext uri="{FF2B5EF4-FFF2-40B4-BE49-F238E27FC236}">
                  <a16:creationId xmlns:a16="http://schemas.microsoft.com/office/drawing/2014/main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91">
              <a:extLst>
                <a:ext uri="{FF2B5EF4-FFF2-40B4-BE49-F238E27FC236}">
                  <a16:creationId xmlns:a16="http://schemas.microsoft.com/office/drawing/2014/main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92">
              <a:extLst>
                <a:ext uri="{FF2B5EF4-FFF2-40B4-BE49-F238E27FC236}">
                  <a16:creationId xmlns:a16="http://schemas.microsoft.com/office/drawing/2014/main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93">
              <a:extLst>
                <a:ext uri="{FF2B5EF4-FFF2-40B4-BE49-F238E27FC236}">
                  <a16:creationId xmlns:a16="http://schemas.microsoft.com/office/drawing/2014/main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94">
              <a:extLst>
                <a:ext uri="{FF2B5EF4-FFF2-40B4-BE49-F238E27FC236}">
                  <a16:creationId xmlns:a16="http://schemas.microsoft.com/office/drawing/2014/main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95">
              <a:extLst>
                <a:ext uri="{FF2B5EF4-FFF2-40B4-BE49-F238E27FC236}">
                  <a16:creationId xmlns:a16="http://schemas.microsoft.com/office/drawing/2014/main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96">
              <a:extLst>
                <a:ext uri="{FF2B5EF4-FFF2-40B4-BE49-F238E27FC236}">
                  <a16:creationId xmlns:a16="http://schemas.microsoft.com/office/drawing/2014/main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97">
              <a:extLst>
                <a:ext uri="{FF2B5EF4-FFF2-40B4-BE49-F238E27FC236}">
                  <a16:creationId xmlns:a16="http://schemas.microsoft.com/office/drawing/2014/main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98">
              <a:extLst>
                <a:ext uri="{FF2B5EF4-FFF2-40B4-BE49-F238E27FC236}">
                  <a16:creationId xmlns:a16="http://schemas.microsoft.com/office/drawing/2014/main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199">
              <a:extLst>
                <a:ext uri="{FF2B5EF4-FFF2-40B4-BE49-F238E27FC236}">
                  <a16:creationId xmlns:a16="http://schemas.microsoft.com/office/drawing/2014/main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00">
              <a:extLst>
                <a:ext uri="{FF2B5EF4-FFF2-40B4-BE49-F238E27FC236}">
                  <a16:creationId xmlns:a16="http://schemas.microsoft.com/office/drawing/2014/main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01">
              <a:extLst>
                <a:ext uri="{FF2B5EF4-FFF2-40B4-BE49-F238E27FC236}">
                  <a16:creationId xmlns:a16="http://schemas.microsoft.com/office/drawing/2014/main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02">
              <a:extLst>
                <a:ext uri="{FF2B5EF4-FFF2-40B4-BE49-F238E27FC236}">
                  <a16:creationId xmlns:a16="http://schemas.microsoft.com/office/drawing/2014/main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03">
              <a:extLst>
                <a:ext uri="{FF2B5EF4-FFF2-40B4-BE49-F238E27FC236}">
                  <a16:creationId xmlns:a16="http://schemas.microsoft.com/office/drawing/2014/main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04">
              <a:extLst>
                <a:ext uri="{FF2B5EF4-FFF2-40B4-BE49-F238E27FC236}">
                  <a16:creationId xmlns:a16="http://schemas.microsoft.com/office/drawing/2014/main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05">
              <a:extLst>
                <a:ext uri="{FF2B5EF4-FFF2-40B4-BE49-F238E27FC236}">
                  <a16:creationId xmlns:a16="http://schemas.microsoft.com/office/drawing/2014/main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06">
              <a:extLst>
                <a:ext uri="{FF2B5EF4-FFF2-40B4-BE49-F238E27FC236}">
                  <a16:creationId xmlns:a16="http://schemas.microsoft.com/office/drawing/2014/main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07">
              <a:extLst>
                <a:ext uri="{FF2B5EF4-FFF2-40B4-BE49-F238E27FC236}">
                  <a16:creationId xmlns:a16="http://schemas.microsoft.com/office/drawing/2014/main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08">
              <a:extLst>
                <a:ext uri="{FF2B5EF4-FFF2-40B4-BE49-F238E27FC236}">
                  <a16:creationId xmlns:a16="http://schemas.microsoft.com/office/drawing/2014/main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09">
              <a:extLst>
                <a:ext uri="{FF2B5EF4-FFF2-40B4-BE49-F238E27FC236}">
                  <a16:creationId xmlns:a16="http://schemas.microsoft.com/office/drawing/2014/main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10">
              <a:extLst>
                <a:ext uri="{FF2B5EF4-FFF2-40B4-BE49-F238E27FC236}">
                  <a16:creationId xmlns:a16="http://schemas.microsoft.com/office/drawing/2014/main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11">
              <a:extLst>
                <a:ext uri="{FF2B5EF4-FFF2-40B4-BE49-F238E27FC236}">
                  <a16:creationId xmlns:a16="http://schemas.microsoft.com/office/drawing/2014/main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12">
              <a:extLst>
                <a:ext uri="{FF2B5EF4-FFF2-40B4-BE49-F238E27FC236}">
                  <a16:creationId xmlns:a16="http://schemas.microsoft.com/office/drawing/2014/main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13">
              <a:extLst>
                <a:ext uri="{FF2B5EF4-FFF2-40B4-BE49-F238E27FC236}">
                  <a16:creationId xmlns:a16="http://schemas.microsoft.com/office/drawing/2014/main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14">
              <a:extLst>
                <a:ext uri="{FF2B5EF4-FFF2-40B4-BE49-F238E27FC236}">
                  <a16:creationId xmlns:a16="http://schemas.microsoft.com/office/drawing/2014/main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5">
              <a:extLst>
                <a:ext uri="{FF2B5EF4-FFF2-40B4-BE49-F238E27FC236}">
                  <a16:creationId xmlns:a16="http://schemas.microsoft.com/office/drawing/2014/main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16">
              <a:extLst>
                <a:ext uri="{FF2B5EF4-FFF2-40B4-BE49-F238E27FC236}">
                  <a16:creationId xmlns:a16="http://schemas.microsoft.com/office/drawing/2014/main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17">
              <a:extLst>
                <a:ext uri="{FF2B5EF4-FFF2-40B4-BE49-F238E27FC236}">
                  <a16:creationId xmlns:a16="http://schemas.microsoft.com/office/drawing/2014/main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8">
              <a:extLst>
                <a:ext uri="{FF2B5EF4-FFF2-40B4-BE49-F238E27FC236}">
                  <a16:creationId xmlns:a16="http://schemas.microsoft.com/office/drawing/2014/main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19">
              <a:extLst>
                <a:ext uri="{FF2B5EF4-FFF2-40B4-BE49-F238E27FC236}">
                  <a16:creationId xmlns:a16="http://schemas.microsoft.com/office/drawing/2014/main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220">
              <a:extLst>
                <a:ext uri="{FF2B5EF4-FFF2-40B4-BE49-F238E27FC236}">
                  <a16:creationId xmlns:a16="http://schemas.microsoft.com/office/drawing/2014/main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221">
              <a:extLst>
                <a:ext uri="{FF2B5EF4-FFF2-40B4-BE49-F238E27FC236}">
                  <a16:creationId xmlns:a16="http://schemas.microsoft.com/office/drawing/2014/main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222">
              <a:extLst>
                <a:ext uri="{FF2B5EF4-FFF2-40B4-BE49-F238E27FC236}">
                  <a16:creationId xmlns:a16="http://schemas.microsoft.com/office/drawing/2014/main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223">
              <a:extLst>
                <a:ext uri="{FF2B5EF4-FFF2-40B4-BE49-F238E27FC236}">
                  <a16:creationId xmlns:a16="http://schemas.microsoft.com/office/drawing/2014/main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224">
              <a:extLst>
                <a:ext uri="{FF2B5EF4-FFF2-40B4-BE49-F238E27FC236}">
                  <a16:creationId xmlns:a16="http://schemas.microsoft.com/office/drawing/2014/main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225">
              <a:extLst>
                <a:ext uri="{FF2B5EF4-FFF2-40B4-BE49-F238E27FC236}">
                  <a16:creationId xmlns:a16="http://schemas.microsoft.com/office/drawing/2014/main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226">
              <a:extLst>
                <a:ext uri="{FF2B5EF4-FFF2-40B4-BE49-F238E27FC236}">
                  <a16:creationId xmlns:a16="http://schemas.microsoft.com/office/drawing/2014/main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Rectangle 227">
              <a:extLst>
                <a:ext uri="{FF2B5EF4-FFF2-40B4-BE49-F238E27FC236}">
                  <a16:creationId xmlns:a16="http://schemas.microsoft.com/office/drawing/2014/main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228">
              <a:extLst>
                <a:ext uri="{FF2B5EF4-FFF2-40B4-BE49-F238E27FC236}">
                  <a16:creationId xmlns:a16="http://schemas.microsoft.com/office/drawing/2014/main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AB71CE6D-2E1B-4F06-89BE-B749D1C859FC}"/>
              </a:ext>
            </a:extLst>
          </p:cNvPr>
          <p:cNvGrpSpPr/>
          <p:nvPr/>
        </p:nvGrpSpPr>
        <p:grpSpPr>
          <a:xfrm>
            <a:off x="4719999" y="4631626"/>
            <a:ext cx="4520522" cy="908749"/>
            <a:chOff x="4592998" y="4518814"/>
            <a:chExt cx="4955347" cy="996161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5C2DCA89-5130-4FA1-85FD-047551B7A539}"/>
                </a:ext>
              </a:extLst>
            </p:cNvPr>
            <p:cNvGrpSpPr/>
            <p:nvPr/>
          </p:nvGrpSpPr>
          <p:grpSpPr>
            <a:xfrm>
              <a:off x="4592998" y="4906449"/>
              <a:ext cx="4955347" cy="221986"/>
              <a:chOff x="4592998" y="5031776"/>
              <a:chExt cx="4955347" cy="221986"/>
            </a:xfrm>
          </p:grpSpPr>
          <p:sp>
            <p:nvSpPr>
              <p:cNvPr id="104" name="任意多边形: 形状 90">
                <a:extLst>
                  <a:ext uri="{FF2B5EF4-FFF2-40B4-BE49-F238E27FC236}">
                    <a16:creationId xmlns:a16="http://schemas.microsoft.com/office/drawing/2014/main" id="{6A2CB27F-0B1E-4FF7-9C1C-5B52B517E992}"/>
                  </a:ext>
                </a:extLst>
              </p:cNvPr>
              <p:cNvSpPr/>
              <p:nvPr/>
            </p:nvSpPr>
            <p:spPr>
              <a:xfrm>
                <a:off x="4592998" y="5042635"/>
                <a:ext cx="4955347" cy="200269"/>
              </a:xfrm>
              <a:custGeom>
                <a:avLst/>
                <a:gdLst>
                  <a:gd name="connsiteX0" fmla="*/ 3434461 w 6487123"/>
                  <a:gd name="connsiteY0" fmla="*/ 212852 h 262175"/>
                  <a:gd name="connsiteX1" fmla="*/ 3444667 w 6487123"/>
                  <a:gd name="connsiteY1" fmla="*/ 217077 h 262175"/>
                  <a:gd name="connsiteX2" fmla="*/ 3449073 w 6487123"/>
                  <a:gd name="connsiteY2" fmla="*/ 228594 h 262175"/>
                  <a:gd name="connsiteX3" fmla="*/ 3444667 w 6487123"/>
                  <a:gd name="connsiteY3" fmla="*/ 239890 h 262175"/>
                  <a:gd name="connsiteX4" fmla="*/ 3434461 w 6487123"/>
                  <a:gd name="connsiteY4" fmla="*/ 244086 h 262175"/>
                  <a:gd name="connsiteX5" fmla="*/ 3424254 w 6487123"/>
                  <a:gd name="connsiteY5" fmla="*/ 239892 h 262175"/>
                  <a:gd name="connsiteX6" fmla="*/ 3419848 w 6487123"/>
                  <a:gd name="connsiteY6" fmla="*/ 228612 h 262175"/>
                  <a:gd name="connsiteX7" fmla="*/ 3424254 w 6487123"/>
                  <a:gd name="connsiteY7" fmla="*/ 217079 h 262175"/>
                  <a:gd name="connsiteX8" fmla="*/ 3434461 w 6487123"/>
                  <a:gd name="connsiteY8" fmla="*/ 212852 h 262175"/>
                  <a:gd name="connsiteX9" fmla="*/ 2390706 w 6487123"/>
                  <a:gd name="connsiteY9" fmla="*/ 209948 h 262175"/>
                  <a:gd name="connsiteX10" fmla="*/ 2429773 w 6487123"/>
                  <a:gd name="connsiteY10" fmla="*/ 222061 h 262175"/>
                  <a:gd name="connsiteX11" fmla="*/ 2468776 w 6487123"/>
                  <a:gd name="connsiteY11" fmla="*/ 236085 h 262175"/>
                  <a:gd name="connsiteX12" fmla="*/ 2500576 w 6487123"/>
                  <a:gd name="connsiteY12" fmla="*/ 249536 h 262175"/>
                  <a:gd name="connsiteX13" fmla="*/ 2492543 w 6487123"/>
                  <a:gd name="connsiteY13" fmla="*/ 261297 h 262175"/>
                  <a:gd name="connsiteX14" fmla="*/ 2461658 w 6487123"/>
                  <a:gd name="connsiteY14" fmla="*/ 247400 h 262175"/>
                  <a:gd name="connsiteX15" fmla="*/ 2422739 w 6487123"/>
                  <a:gd name="connsiteY15" fmla="*/ 232738 h 262175"/>
                  <a:gd name="connsiteX16" fmla="*/ 2383248 w 6487123"/>
                  <a:gd name="connsiteY16" fmla="*/ 219988 h 262175"/>
                  <a:gd name="connsiteX17" fmla="*/ 5724639 w 6487123"/>
                  <a:gd name="connsiteY17" fmla="*/ 203943 h 262175"/>
                  <a:gd name="connsiteX18" fmla="*/ 5763950 w 6487123"/>
                  <a:gd name="connsiteY18" fmla="*/ 217690 h 262175"/>
                  <a:gd name="connsiteX19" fmla="*/ 5802942 w 6487123"/>
                  <a:gd name="connsiteY19" fmla="*/ 233415 h 262175"/>
                  <a:gd name="connsiteX20" fmla="*/ 5834221 w 6487123"/>
                  <a:gd name="connsiteY20" fmla="*/ 248119 h 262175"/>
                  <a:gd name="connsiteX21" fmla="*/ 5826475 w 6487123"/>
                  <a:gd name="connsiteY21" fmla="*/ 260454 h 262175"/>
                  <a:gd name="connsiteX22" fmla="*/ 5795600 w 6487123"/>
                  <a:gd name="connsiteY22" fmla="*/ 245229 h 262175"/>
                  <a:gd name="connsiteX23" fmla="*/ 5756757 w 6487123"/>
                  <a:gd name="connsiteY23" fmla="*/ 228730 h 262175"/>
                  <a:gd name="connsiteX24" fmla="*/ 5717467 w 6487123"/>
                  <a:gd name="connsiteY24" fmla="*/ 214269 h 262175"/>
                  <a:gd name="connsiteX25" fmla="*/ 382373 w 6487123"/>
                  <a:gd name="connsiteY25" fmla="*/ 180688 h 262175"/>
                  <a:gd name="connsiteX26" fmla="*/ 408585 w 6487123"/>
                  <a:gd name="connsiteY26" fmla="*/ 202245 h 262175"/>
                  <a:gd name="connsiteX27" fmla="*/ 442327 w 6487123"/>
                  <a:gd name="connsiteY27" fmla="*/ 219712 h 262175"/>
                  <a:gd name="connsiteX28" fmla="*/ 476965 w 6487123"/>
                  <a:gd name="connsiteY28" fmla="*/ 202245 h 262175"/>
                  <a:gd name="connsiteX29" fmla="*/ 504290 w 6487123"/>
                  <a:gd name="connsiteY29" fmla="*/ 180688 h 262175"/>
                  <a:gd name="connsiteX30" fmla="*/ 2372060 w 6487123"/>
                  <a:gd name="connsiteY30" fmla="*/ 170648 h 262175"/>
                  <a:gd name="connsiteX31" fmla="*/ 2386117 w 6487123"/>
                  <a:gd name="connsiteY31" fmla="*/ 170648 h 262175"/>
                  <a:gd name="connsiteX32" fmla="*/ 2367981 w 6487123"/>
                  <a:gd name="connsiteY32" fmla="*/ 216865 h 262175"/>
                  <a:gd name="connsiteX33" fmla="*/ 2327278 w 6487123"/>
                  <a:gd name="connsiteY33" fmla="*/ 245870 h 262175"/>
                  <a:gd name="connsiteX34" fmla="*/ 2254446 w 6487123"/>
                  <a:gd name="connsiteY34" fmla="*/ 261871 h 262175"/>
                  <a:gd name="connsiteX35" fmla="*/ 2251972 w 6487123"/>
                  <a:gd name="connsiteY35" fmla="*/ 255775 h 262175"/>
                  <a:gd name="connsiteX36" fmla="*/ 2248421 w 6487123"/>
                  <a:gd name="connsiteY36" fmla="*/ 250109 h 262175"/>
                  <a:gd name="connsiteX37" fmla="*/ 2318151 w 6487123"/>
                  <a:gd name="connsiteY37" fmla="*/ 236330 h 262175"/>
                  <a:gd name="connsiteX38" fmla="*/ 2356070 w 6487123"/>
                  <a:gd name="connsiteY38" fmla="*/ 211011 h 262175"/>
                  <a:gd name="connsiteX39" fmla="*/ 2372060 w 6487123"/>
                  <a:gd name="connsiteY39" fmla="*/ 170648 h 262175"/>
                  <a:gd name="connsiteX40" fmla="*/ 5708287 w 6487123"/>
                  <a:gd name="connsiteY40" fmla="*/ 156323 h 262175"/>
                  <a:gd name="connsiteX41" fmla="*/ 5722343 w 6487123"/>
                  <a:gd name="connsiteY41" fmla="*/ 156323 h 262175"/>
                  <a:gd name="connsiteX42" fmla="*/ 5705197 w 6487123"/>
                  <a:gd name="connsiteY42" fmla="*/ 208107 h 262175"/>
                  <a:gd name="connsiteX43" fmla="*/ 5665290 w 6487123"/>
                  <a:gd name="connsiteY43" fmla="*/ 242424 h 262175"/>
                  <a:gd name="connsiteX44" fmla="*/ 5591533 w 6487123"/>
                  <a:gd name="connsiteY44" fmla="*/ 261888 h 262175"/>
                  <a:gd name="connsiteX45" fmla="*/ 5588952 w 6487123"/>
                  <a:gd name="connsiteY45" fmla="*/ 256223 h 262175"/>
                  <a:gd name="connsiteX46" fmla="*/ 5585510 w 6487123"/>
                  <a:gd name="connsiteY46" fmla="*/ 250988 h 262175"/>
                  <a:gd name="connsiteX47" fmla="*/ 5655845 w 6487123"/>
                  <a:gd name="connsiteY47" fmla="*/ 233075 h 262175"/>
                  <a:gd name="connsiteX48" fmla="*/ 5693031 w 6487123"/>
                  <a:gd name="connsiteY48" fmla="*/ 202348 h 262175"/>
                  <a:gd name="connsiteX49" fmla="*/ 5708287 w 6487123"/>
                  <a:gd name="connsiteY49" fmla="*/ 156323 h 262175"/>
                  <a:gd name="connsiteX50" fmla="*/ 2928003 w 6487123"/>
                  <a:gd name="connsiteY50" fmla="*/ 148004 h 262175"/>
                  <a:gd name="connsiteX51" fmla="*/ 2928003 w 6487123"/>
                  <a:gd name="connsiteY51" fmla="*/ 200213 h 262175"/>
                  <a:gd name="connsiteX52" fmla="*/ 2956008 w 6487123"/>
                  <a:gd name="connsiteY52" fmla="*/ 195658 h 262175"/>
                  <a:gd name="connsiteX53" fmla="*/ 2985949 w 6487123"/>
                  <a:gd name="connsiteY53" fmla="*/ 190460 h 262175"/>
                  <a:gd name="connsiteX54" fmla="*/ 2985949 w 6487123"/>
                  <a:gd name="connsiteY54" fmla="*/ 148004 h 262175"/>
                  <a:gd name="connsiteX55" fmla="*/ 2289444 w 6487123"/>
                  <a:gd name="connsiteY55" fmla="*/ 145153 h 262175"/>
                  <a:gd name="connsiteX56" fmla="*/ 2466438 w 6487123"/>
                  <a:gd name="connsiteY56" fmla="*/ 145153 h 262175"/>
                  <a:gd name="connsiteX57" fmla="*/ 2466438 w 6487123"/>
                  <a:gd name="connsiteY57" fmla="*/ 223718 h 262175"/>
                  <a:gd name="connsiteX58" fmla="*/ 2452669 w 6487123"/>
                  <a:gd name="connsiteY58" fmla="*/ 223718 h 262175"/>
                  <a:gd name="connsiteX59" fmla="*/ 2452669 w 6487123"/>
                  <a:gd name="connsiteY59" fmla="*/ 157452 h 262175"/>
                  <a:gd name="connsiteX60" fmla="*/ 2302639 w 6487123"/>
                  <a:gd name="connsiteY60" fmla="*/ 157452 h 262175"/>
                  <a:gd name="connsiteX61" fmla="*/ 2302639 w 6487123"/>
                  <a:gd name="connsiteY61" fmla="*/ 225152 h 262175"/>
                  <a:gd name="connsiteX62" fmla="*/ 2289444 w 6487123"/>
                  <a:gd name="connsiteY62" fmla="*/ 225152 h 262175"/>
                  <a:gd name="connsiteX63" fmla="*/ 4109219 w 6487123"/>
                  <a:gd name="connsiteY63" fmla="*/ 137659 h 262175"/>
                  <a:gd name="connsiteX64" fmla="*/ 4109219 w 6487123"/>
                  <a:gd name="connsiteY64" fmla="*/ 200805 h 262175"/>
                  <a:gd name="connsiteX65" fmla="*/ 4190723 w 6487123"/>
                  <a:gd name="connsiteY65" fmla="*/ 200805 h 262175"/>
                  <a:gd name="connsiteX66" fmla="*/ 4190723 w 6487123"/>
                  <a:gd name="connsiteY66" fmla="*/ 137659 h 262175"/>
                  <a:gd name="connsiteX67" fmla="*/ 5623663 w 6487123"/>
                  <a:gd name="connsiteY67" fmla="*/ 134521 h 262175"/>
                  <a:gd name="connsiteX68" fmla="*/ 5802379 w 6487123"/>
                  <a:gd name="connsiteY68" fmla="*/ 134521 h 262175"/>
                  <a:gd name="connsiteX69" fmla="*/ 5802379 w 6487123"/>
                  <a:gd name="connsiteY69" fmla="*/ 213122 h 262175"/>
                  <a:gd name="connsiteX70" fmla="*/ 5788323 w 6487123"/>
                  <a:gd name="connsiteY70" fmla="*/ 213122 h 262175"/>
                  <a:gd name="connsiteX71" fmla="*/ 5788323 w 6487123"/>
                  <a:gd name="connsiteY71" fmla="*/ 147430 h 262175"/>
                  <a:gd name="connsiteX72" fmla="*/ 5637145 w 6487123"/>
                  <a:gd name="connsiteY72" fmla="*/ 147430 h 262175"/>
                  <a:gd name="connsiteX73" fmla="*/ 5637145 w 6487123"/>
                  <a:gd name="connsiteY73" fmla="*/ 214556 h 262175"/>
                  <a:gd name="connsiteX74" fmla="*/ 5623663 w 6487123"/>
                  <a:gd name="connsiteY74" fmla="*/ 214556 h 262175"/>
                  <a:gd name="connsiteX75" fmla="*/ 4096059 w 6487123"/>
                  <a:gd name="connsiteY75" fmla="*/ 125359 h 262175"/>
                  <a:gd name="connsiteX76" fmla="*/ 4204170 w 6487123"/>
                  <a:gd name="connsiteY76" fmla="*/ 125359 h 262175"/>
                  <a:gd name="connsiteX77" fmla="*/ 4204170 w 6487123"/>
                  <a:gd name="connsiteY77" fmla="*/ 213104 h 262175"/>
                  <a:gd name="connsiteX78" fmla="*/ 4096059 w 6487123"/>
                  <a:gd name="connsiteY78" fmla="*/ 213104 h 262175"/>
                  <a:gd name="connsiteX79" fmla="*/ 374627 w 6487123"/>
                  <a:gd name="connsiteY79" fmla="*/ 111554 h 262175"/>
                  <a:gd name="connsiteX80" fmla="*/ 374627 w 6487123"/>
                  <a:gd name="connsiteY80" fmla="*/ 135686 h 262175"/>
                  <a:gd name="connsiteX81" fmla="*/ 517199 w 6487123"/>
                  <a:gd name="connsiteY81" fmla="*/ 135686 h 262175"/>
                  <a:gd name="connsiteX82" fmla="*/ 517199 w 6487123"/>
                  <a:gd name="connsiteY82" fmla="*/ 111554 h 262175"/>
                  <a:gd name="connsiteX83" fmla="*/ 6284311 w 6487123"/>
                  <a:gd name="connsiteY83" fmla="*/ 101801 h 262175"/>
                  <a:gd name="connsiteX84" fmla="*/ 6284311 w 6487123"/>
                  <a:gd name="connsiteY84" fmla="*/ 157201 h 262175"/>
                  <a:gd name="connsiteX85" fmla="*/ 6371803 w 6487123"/>
                  <a:gd name="connsiteY85" fmla="*/ 157201 h 262175"/>
                  <a:gd name="connsiteX86" fmla="*/ 6371803 w 6487123"/>
                  <a:gd name="connsiteY86" fmla="*/ 101801 h 262175"/>
                  <a:gd name="connsiteX87" fmla="*/ 5463235 w 6487123"/>
                  <a:gd name="connsiteY87" fmla="*/ 97784 h 262175"/>
                  <a:gd name="connsiteX88" fmla="*/ 5429803 w 6487123"/>
                  <a:gd name="connsiteY88" fmla="*/ 112496 h 262175"/>
                  <a:gd name="connsiteX89" fmla="*/ 5412728 w 6487123"/>
                  <a:gd name="connsiteY89" fmla="*/ 153472 h 262175"/>
                  <a:gd name="connsiteX90" fmla="*/ 5506856 w 6487123"/>
                  <a:gd name="connsiteY90" fmla="*/ 153472 h 262175"/>
                  <a:gd name="connsiteX91" fmla="*/ 5495054 w 6487123"/>
                  <a:gd name="connsiteY91" fmla="*/ 111742 h 262175"/>
                  <a:gd name="connsiteX92" fmla="*/ 5463235 w 6487123"/>
                  <a:gd name="connsiteY92" fmla="*/ 97784 h 262175"/>
                  <a:gd name="connsiteX93" fmla="*/ 6031869 w 6487123"/>
                  <a:gd name="connsiteY93" fmla="*/ 96655 h 262175"/>
                  <a:gd name="connsiteX94" fmla="*/ 6058800 w 6487123"/>
                  <a:gd name="connsiteY94" fmla="*/ 112182 h 262175"/>
                  <a:gd name="connsiteX95" fmla="*/ 6080351 w 6487123"/>
                  <a:gd name="connsiteY95" fmla="*/ 128784 h 262175"/>
                  <a:gd name="connsiteX96" fmla="*/ 6073465 w 6487123"/>
                  <a:gd name="connsiteY96" fmla="*/ 139971 h 262175"/>
                  <a:gd name="connsiteX97" fmla="*/ 6051950 w 6487123"/>
                  <a:gd name="connsiteY97" fmla="*/ 122652 h 262175"/>
                  <a:gd name="connsiteX98" fmla="*/ 6025272 w 6487123"/>
                  <a:gd name="connsiteY98" fmla="*/ 106409 h 262175"/>
                  <a:gd name="connsiteX99" fmla="*/ 76558 w 6487123"/>
                  <a:gd name="connsiteY99" fmla="*/ 92047 h 262175"/>
                  <a:gd name="connsiteX100" fmla="*/ 76558 w 6487123"/>
                  <a:gd name="connsiteY100" fmla="*/ 167241 h 262175"/>
                  <a:gd name="connsiteX101" fmla="*/ 157488 w 6487123"/>
                  <a:gd name="connsiteY101" fmla="*/ 167241 h 262175"/>
                  <a:gd name="connsiteX102" fmla="*/ 157488 w 6487123"/>
                  <a:gd name="connsiteY102" fmla="*/ 92047 h 262175"/>
                  <a:gd name="connsiteX103" fmla="*/ 6270828 w 6487123"/>
                  <a:gd name="connsiteY103" fmla="*/ 89215 h 262175"/>
                  <a:gd name="connsiteX104" fmla="*/ 6385287 w 6487123"/>
                  <a:gd name="connsiteY104" fmla="*/ 89215 h 262175"/>
                  <a:gd name="connsiteX105" fmla="*/ 6385287 w 6487123"/>
                  <a:gd name="connsiteY105" fmla="*/ 169787 h 262175"/>
                  <a:gd name="connsiteX106" fmla="*/ 6284311 w 6487123"/>
                  <a:gd name="connsiteY106" fmla="*/ 169787 h 262175"/>
                  <a:gd name="connsiteX107" fmla="*/ 6284311 w 6487123"/>
                  <a:gd name="connsiteY107" fmla="*/ 221451 h 262175"/>
                  <a:gd name="connsiteX108" fmla="*/ 6291195 w 6487123"/>
                  <a:gd name="connsiteY108" fmla="*/ 237557 h 262175"/>
                  <a:gd name="connsiteX109" fmla="*/ 6321316 w 6487123"/>
                  <a:gd name="connsiteY109" fmla="*/ 241826 h 262175"/>
                  <a:gd name="connsiteX110" fmla="*/ 6441512 w 6487123"/>
                  <a:gd name="connsiteY110" fmla="*/ 241826 h 262175"/>
                  <a:gd name="connsiteX111" fmla="*/ 6465931 w 6487123"/>
                  <a:gd name="connsiteY111" fmla="*/ 234293 h 262175"/>
                  <a:gd name="connsiteX112" fmla="*/ 6473354 w 6487123"/>
                  <a:gd name="connsiteY112" fmla="*/ 203084 h 262175"/>
                  <a:gd name="connsiteX113" fmla="*/ 6480131 w 6487123"/>
                  <a:gd name="connsiteY113" fmla="*/ 206456 h 262175"/>
                  <a:gd name="connsiteX114" fmla="*/ 6487123 w 6487123"/>
                  <a:gd name="connsiteY114" fmla="*/ 208536 h 262175"/>
                  <a:gd name="connsiteX115" fmla="*/ 6481524 w 6487123"/>
                  <a:gd name="connsiteY115" fmla="*/ 236646 h 262175"/>
                  <a:gd name="connsiteX116" fmla="*/ 6468147 w 6487123"/>
                  <a:gd name="connsiteY116" fmla="*/ 250977 h 262175"/>
                  <a:gd name="connsiteX117" fmla="*/ 6440939 w 6487123"/>
                  <a:gd name="connsiteY117" fmla="*/ 254986 h 262175"/>
                  <a:gd name="connsiteX118" fmla="*/ 6323325 w 6487123"/>
                  <a:gd name="connsiteY118" fmla="*/ 254986 h 262175"/>
                  <a:gd name="connsiteX119" fmla="*/ 6282015 w 6487123"/>
                  <a:gd name="connsiteY119" fmla="*/ 248434 h 262175"/>
                  <a:gd name="connsiteX120" fmla="*/ 6270828 w 6487123"/>
                  <a:gd name="connsiteY120" fmla="*/ 221451 h 262175"/>
                  <a:gd name="connsiteX121" fmla="*/ 2928003 w 6487123"/>
                  <a:gd name="connsiteY121" fmla="*/ 87763 h 262175"/>
                  <a:gd name="connsiteX122" fmla="*/ 2928003 w 6487123"/>
                  <a:gd name="connsiteY122" fmla="*/ 135381 h 262175"/>
                  <a:gd name="connsiteX123" fmla="*/ 2985949 w 6487123"/>
                  <a:gd name="connsiteY123" fmla="*/ 135381 h 262175"/>
                  <a:gd name="connsiteX124" fmla="*/ 2985949 w 6487123"/>
                  <a:gd name="connsiteY124" fmla="*/ 87763 h 262175"/>
                  <a:gd name="connsiteX125" fmla="*/ 5130561 w 6487123"/>
                  <a:gd name="connsiteY125" fmla="*/ 87494 h 262175"/>
                  <a:gd name="connsiteX126" fmla="*/ 5147163 w 6487123"/>
                  <a:gd name="connsiteY126" fmla="*/ 87494 h 262175"/>
                  <a:gd name="connsiteX127" fmla="*/ 5147163 w 6487123"/>
                  <a:gd name="connsiteY127" fmla="*/ 240356 h 262175"/>
                  <a:gd name="connsiteX128" fmla="*/ 5130561 w 6487123"/>
                  <a:gd name="connsiteY128" fmla="*/ 240356 h 262175"/>
                  <a:gd name="connsiteX129" fmla="*/ 2062821 w 6487123"/>
                  <a:gd name="connsiteY129" fmla="*/ 86884 h 262175"/>
                  <a:gd name="connsiteX130" fmla="*/ 2059665 w 6487123"/>
                  <a:gd name="connsiteY130" fmla="*/ 116843 h 262175"/>
                  <a:gd name="connsiteX131" fmla="*/ 2054789 w 6487123"/>
                  <a:gd name="connsiteY131" fmla="*/ 144866 h 262175"/>
                  <a:gd name="connsiteX132" fmla="*/ 2146012 w 6487123"/>
                  <a:gd name="connsiteY132" fmla="*/ 144866 h 262175"/>
                  <a:gd name="connsiteX133" fmla="*/ 2146012 w 6487123"/>
                  <a:gd name="connsiteY133" fmla="*/ 86884 h 262175"/>
                  <a:gd name="connsiteX134" fmla="*/ 1971312 w 6487123"/>
                  <a:gd name="connsiteY134" fmla="*/ 86884 h 262175"/>
                  <a:gd name="connsiteX135" fmla="*/ 1971312 w 6487123"/>
                  <a:gd name="connsiteY135" fmla="*/ 144866 h 262175"/>
                  <a:gd name="connsiteX136" fmla="*/ 2040732 w 6487123"/>
                  <a:gd name="connsiteY136" fmla="*/ 144866 h 262175"/>
                  <a:gd name="connsiteX137" fmla="*/ 2045466 w 6487123"/>
                  <a:gd name="connsiteY137" fmla="*/ 116951 h 262175"/>
                  <a:gd name="connsiteX138" fmla="*/ 2048478 w 6487123"/>
                  <a:gd name="connsiteY138" fmla="*/ 86884 h 262175"/>
                  <a:gd name="connsiteX139" fmla="*/ 5462948 w 6487123"/>
                  <a:gd name="connsiteY139" fmla="*/ 83478 h 262175"/>
                  <a:gd name="connsiteX140" fmla="*/ 5506369 w 6487123"/>
                  <a:gd name="connsiteY140" fmla="*/ 102256 h 262175"/>
                  <a:gd name="connsiteX141" fmla="*/ 5522023 w 6487123"/>
                  <a:gd name="connsiteY141" fmla="*/ 154617 h 262175"/>
                  <a:gd name="connsiteX142" fmla="*/ 5521165 w 6487123"/>
                  <a:gd name="connsiteY142" fmla="*/ 166632 h 262175"/>
                  <a:gd name="connsiteX143" fmla="*/ 5412728 w 6487123"/>
                  <a:gd name="connsiteY143" fmla="*/ 166632 h 262175"/>
                  <a:gd name="connsiteX144" fmla="*/ 5428655 w 6487123"/>
                  <a:gd name="connsiteY144" fmla="*/ 212340 h 262175"/>
                  <a:gd name="connsiteX145" fmla="*/ 5468689 w 6487123"/>
                  <a:gd name="connsiteY145" fmla="*/ 230064 h 262175"/>
                  <a:gd name="connsiteX146" fmla="*/ 5490892 w 6487123"/>
                  <a:gd name="connsiteY146" fmla="*/ 226477 h 262175"/>
                  <a:gd name="connsiteX147" fmla="*/ 5509431 w 6487123"/>
                  <a:gd name="connsiteY147" fmla="*/ 216862 h 262175"/>
                  <a:gd name="connsiteX148" fmla="*/ 5515727 w 6487123"/>
                  <a:gd name="connsiteY148" fmla="*/ 229203 h 262175"/>
                  <a:gd name="connsiteX149" fmla="*/ 5495014 w 6487123"/>
                  <a:gd name="connsiteY149" fmla="*/ 239543 h 262175"/>
                  <a:gd name="connsiteX150" fmla="*/ 5466966 w 6487123"/>
                  <a:gd name="connsiteY150" fmla="*/ 244086 h 262175"/>
                  <a:gd name="connsiteX151" fmla="*/ 5431053 w 6487123"/>
                  <a:gd name="connsiteY151" fmla="*/ 234497 h 262175"/>
                  <a:gd name="connsiteX152" fmla="*/ 5405543 w 6487123"/>
                  <a:gd name="connsiteY152" fmla="*/ 207126 h 262175"/>
                  <a:gd name="connsiteX153" fmla="*/ 5395839 w 6487123"/>
                  <a:gd name="connsiteY153" fmla="*/ 164057 h 262175"/>
                  <a:gd name="connsiteX154" fmla="*/ 5405521 w 6487123"/>
                  <a:gd name="connsiteY154" fmla="*/ 121112 h 262175"/>
                  <a:gd name="connsiteX155" fmla="*/ 5430118 w 6487123"/>
                  <a:gd name="connsiteY155" fmla="*/ 93341 h 262175"/>
                  <a:gd name="connsiteX156" fmla="*/ 5462948 w 6487123"/>
                  <a:gd name="connsiteY156" fmla="*/ 83478 h 262175"/>
                  <a:gd name="connsiteX157" fmla="*/ 5296333 w 6487123"/>
                  <a:gd name="connsiteY157" fmla="*/ 83478 h 262175"/>
                  <a:gd name="connsiteX158" fmla="*/ 5322366 w 6487123"/>
                  <a:gd name="connsiteY158" fmla="*/ 89237 h 262175"/>
                  <a:gd name="connsiteX159" fmla="*/ 5341085 w 6487123"/>
                  <a:gd name="connsiteY159" fmla="*/ 102088 h 262175"/>
                  <a:gd name="connsiteX160" fmla="*/ 5331617 w 6487123"/>
                  <a:gd name="connsiteY160" fmla="*/ 113566 h 262175"/>
                  <a:gd name="connsiteX161" fmla="*/ 5315947 w 6487123"/>
                  <a:gd name="connsiteY161" fmla="*/ 102483 h 262175"/>
                  <a:gd name="connsiteX162" fmla="*/ 5296620 w 6487123"/>
                  <a:gd name="connsiteY162" fmla="*/ 98071 h 262175"/>
                  <a:gd name="connsiteX163" fmla="*/ 5258395 w 6487123"/>
                  <a:gd name="connsiteY163" fmla="*/ 116436 h 262175"/>
                  <a:gd name="connsiteX164" fmla="*/ 5242977 w 6487123"/>
                  <a:gd name="connsiteY164" fmla="*/ 164068 h 262175"/>
                  <a:gd name="connsiteX165" fmla="*/ 5257606 w 6487123"/>
                  <a:gd name="connsiteY165" fmla="*/ 211556 h 262175"/>
                  <a:gd name="connsiteX166" fmla="*/ 5296333 w 6487123"/>
                  <a:gd name="connsiteY166" fmla="*/ 229778 h 262175"/>
                  <a:gd name="connsiteX167" fmla="*/ 5318315 w 6487123"/>
                  <a:gd name="connsiteY167" fmla="*/ 224756 h 262175"/>
                  <a:gd name="connsiteX168" fmla="*/ 5336207 w 6487123"/>
                  <a:gd name="connsiteY168" fmla="*/ 212848 h 262175"/>
                  <a:gd name="connsiteX169" fmla="*/ 5344239 w 6487123"/>
                  <a:gd name="connsiteY169" fmla="*/ 224326 h 262175"/>
                  <a:gd name="connsiteX170" fmla="*/ 5322115 w 6487123"/>
                  <a:gd name="connsiteY170" fmla="*/ 238504 h 262175"/>
                  <a:gd name="connsiteX171" fmla="*/ 5295473 w 6487123"/>
                  <a:gd name="connsiteY171" fmla="*/ 244086 h 262175"/>
                  <a:gd name="connsiteX172" fmla="*/ 5245541 w 6487123"/>
                  <a:gd name="connsiteY172" fmla="*/ 223122 h 262175"/>
                  <a:gd name="connsiteX173" fmla="*/ 5225513 w 6487123"/>
                  <a:gd name="connsiteY173" fmla="*/ 164068 h 262175"/>
                  <a:gd name="connsiteX174" fmla="*/ 5235459 w 6487123"/>
                  <a:gd name="connsiteY174" fmla="*/ 120473 h 262175"/>
                  <a:gd name="connsiteX175" fmla="*/ 5261143 w 6487123"/>
                  <a:gd name="connsiteY175" fmla="*/ 93021 h 262175"/>
                  <a:gd name="connsiteX176" fmla="*/ 5296333 w 6487123"/>
                  <a:gd name="connsiteY176" fmla="*/ 83478 h 262175"/>
                  <a:gd name="connsiteX177" fmla="*/ 63397 w 6487123"/>
                  <a:gd name="connsiteY177" fmla="*/ 79175 h 262175"/>
                  <a:gd name="connsiteX178" fmla="*/ 170936 w 6487123"/>
                  <a:gd name="connsiteY178" fmla="*/ 79175 h 262175"/>
                  <a:gd name="connsiteX179" fmla="*/ 170936 w 6487123"/>
                  <a:gd name="connsiteY179" fmla="*/ 179827 h 262175"/>
                  <a:gd name="connsiteX180" fmla="*/ 63397 w 6487123"/>
                  <a:gd name="connsiteY180" fmla="*/ 179827 h 262175"/>
                  <a:gd name="connsiteX181" fmla="*/ 374627 w 6487123"/>
                  <a:gd name="connsiteY181" fmla="*/ 77418 h 262175"/>
                  <a:gd name="connsiteX182" fmla="*/ 374627 w 6487123"/>
                  <a:gd name="connsiteY182" fmla="*/ 100689 h 262175"/>
                  <a:gd name="connsiteX183" fmla="*/ 517199 w 6487123"/>
                  <a:gd name="connsiteY183" fmla="*/ 100689 h 262175"/>
                  <a:gd name="connsiteX184" fmla="*/ 517199 w 6487123"/>
                  <a:gd name="connsiteY184" fmla="*/ 77418 h 262175"/>
                  <a:gd name="connsiteX185" fmla="*/ 5665832 w 6487123"/>
                  <a:gd name="connsiteY185" fmla="*/ 76861 h 262175"/>
                  <a:gd name="connsiteX186" fmla="*/ 5667553 w 6487123"/>
                  <a:gd name="connsiteY186" fmla="*/ 89197 h 262175"/>
                  <a:gd name="connsiteX187" fmla="*/ 5625384 w 6487123"/>
                  <a:gd name="connsiteY187" fmla="*/ 102823 h 262175"/>
                  <a:gd name="connsiteX188" fmla="*/ 5587519 w 6487123"/>
                  <a:gd name="connsiteY188" fmla="*/ 114728 h 262175"/>
                  <a:gd name="connsiteX189" fmla="*/ 5583501 w 6487123"/>
                  <a:gd name="connsiteY189" fmla="*/ 101819 h 262175"/>
                  <a:gd name="connsiteX190" fmla="*/ 5620687 w 6487123"/>
                  <a:gd name="connsiteY190" fmla="*/ 90631 h 262175"/>
                  <a:gd name="connsiteX191" fmla="*/ 5665832 w 6487123"/>
                  <a:gd name="connsiteY191" fmla="*/ 76861 h 262175"/>
                  <a:gd name="connsiteX192" fmla="*/ 2766785 w 6487123"/>
                  <a:gd name="connsiteY192" fmla="*/ 73993 h 262175"/>
                  <a:gd name="connsiteX193" fmla="*/ 2791886 w 6487123"/>
                  <a:gd name="connsiteY193" fmla="*/ 91276 h 262175"/>
                  <a:gd name="connsiteX194" fmla="*/ 2810962 w 6487123"/>
                  <a:gd name="connsiteY194" fmla="*/ 109851 h 262175"/>
                  <a:gd name="connsiteX195" fmla="*/ 2801496 w 6487123"/>
                  <a:gd name="connsiteY195" fmla="*/ 118457 h 262175"/>
                  <a:gd name="connsiteX196" fmla="*/ 2782240 w 6487123"/>
                  <a:gd name="connsiteY196" fmla="*/ 99632 h 262175"/>
                  <a:gd name="connsiteX197" fmla="*/ 2757606 w 6487123"/>
                  <a:gd name="connsiteY197" fmla="*/ 81451 h 262175"/>
                  <a:gd name="connsiteX198" fmla="*/ 2732074 w 6487123"/>
                  <a:gd name="connsiteY198" fmla="*/ 69977 h 262175"/>
                  <a:gd name="connsiteX199" fmla="*/ 2745270 w 6487123"/>
                  <a:gd name="connsiteY199" fmla="*/ 69977 h 262175"/>
                  <a:gd name="connsiteX200" fmla="*/ 2745270 w 6487123"/>
                  <a:gd name="connsiteY200" fmla="*/ 110998 h 262175"/>
                  <a:gd name="connsiteX201" fmla="*/ 2745234 w 6487123"/>
                  <a:gd name="connsiteY201" fmla="*/ 118601 h 262175"/>
                  <a:gd name="connsiteX202" fmla="*/ 2744983 w 6487123"/>
                  <a:gd name="connsiteY202" fmla="*/ 126202 h 262175"/>
                  <a:gd name="connsiteX203" fmla="*/ 2825305 w 6487123"/>
                  <a:gd name="connsiteY203" fmla="*/ 126202 h 262175"/>
                  <a:gd name="connsiteX204" fmla="*/ 2825305 w 6487123"/>
                  <a:gd name="connsiteY204" fmla="*/ 139111 h 262175"/>
                  <a:gd name="connsiteX205" fmla="*/ 2746991 w 6487123"/>
                  <a:gd name="connsiteY205" fmla="*/ 139111 h 262175"/>
                  <a:gd name="connsiteX206" fmla="*/ 2776718 w 6487123"/>
                  <a:gd name="connsiteY206" fmla="*/ 207349 h 262175"/>
                  <a:gd name="connsiteX207" fmla="*/ 2827313 w 6487123"/>
                  <a:gd name="connsiteY207" fmla="*/ 250414 h 262175"/>
                  <a:gd name="connsiteX208" fmla="*/ 2822042 w 6487123"/>
                  <a:gd name="connsiteY208" fmla="*/ 255434 h 262175"/>
                  <a:gd name="connsiteX209" fmla="*/ 2817847 w 6487123"/>
                  <a:gd name="connsiteY209" fmla="*/ 261315 h 262175"/>
                  <a:gd name="connsiteX210" fmla="*/ 2770765 w 6487123"/>
                  <a:gd name="connsiteY210" fmla="*/ 221369 h 262175"/>
                  <a:gd name="connsiteX211" fmla="*/ 2740680 w 6487123"/>
                  <a:gd name="connsiteY211" fmla="*/ 160339 h 262175"/>
                  <a:gd name="connsiteX212" fmla="*/ 2717838 w 6487123"/>
                  <a:gd name="connsiteY212" fmla="*/ 213193 h 262175"/>
                  <a:gd name="connsiteX213" fmla="*/ 2663801 w 6487123"/>
                  <a:gd name="connsiteY213" fmla="*/ 262175 h 262175"/>
                  <a:gd name="connsiteX214" fmla="*/ 2659175 w 6487123"/>
                  <a:gd name="connsiteY214" fmla="*/ 257407 h 262175"/>
                  <a:gd name="connsiteX215" fmla="*/ 2653474 w 6487123"/>
                  <a:gd name="connsiteY215" fmla="*/ 253283 h 262175"/>
                  <a:gd name="connsiteX216" fmla="*/ 2697449 w 6487123"/>
                  <a:gd name="connsiteY216" fmla="*/ 217117 h 262175"/>
                  <a:gd name="connsiteX217" fmla="*/ 2721089 w 6487123"/>
                  <a:gd name="connsiteY217" fmla="*/ 177954 h 262175"/>
                  <a:gd name="connsiteX218" fmla="*/ 2730640 w 6487123"/>
                  <a:gd name="connsiteY218" fmla="*/ 139111 h 262175"/>
                  <a:gd name="connsiteX219" fmla="*/ 2660072 w 6487123"/>
                  <a:gd name="connsiteY219" fmla="*/ 139111 h 262175"/>
                  <a:gd name="connsiteX220" fmla="*/ 2660072 w 6487123"/>
                  <a:gd name="connsiteY220" fmla="*/ 126202 h 262175"/>
                  <a:gd name="connsiteX221" fmla="*/ 2731788 w 6487123"/>
                  <a:gd name="connsiteY221" fmla="*/ 126202 h 262175"/>
                  <a:gd name="connsiteX222" fmla="*/ 2732038 w 6487123"/>
                  <a:gd name="connsiteY222" fmla="*/ 118385 h 262175"/>
                  <a:gd name="connsiteX223" fmla="*/ 2732074 w 6487123"/>
                  <a:gd name="connsiteY223" fmla="*/ 110998 h 262175"/>
                  <a:gd name="connsiteX224" fmla="*/ 2350832 w 6487123"/>
                  <a:gd name="connsiteY224" fmla="*/ 69385 h 262175"/>
                  <a:gd name="connsiteX225" fmla="*/ 2348932 w 6487123"/>
                  <a:gd name="connsiteY225" fmla="*/ 83065 h 262175"/>
                  <a:gd name="connsiteX226" fmla="*/ 2345095 w 6487123"/>
                  <a:gd name="connsiteY226" fmla="*/ 96099 h 262175"/>
                  <a:gd name="connsiteX227" fmla="*/ 2405336 w 6487123"/>
                  <a:gd name="connsiteY227" fmla="*/ 96099 h 262175"/>
                  <a:gd name="connsiteX228" fmla="*/ 2405336 w 6487123"/>
                  <a:gd name="connsiteY228" fmla="*/ 69385 h 262175"/>
                  <a:gd name="connsiteX229" fmla="*/ 2289730 w 6487123"/>
                  <a:gd name="connsiteY229" fmla="*/ 69385 h 262175"/>
                  <a:gd name="connsiteX230" fmla="*/ 2287578 w 6487123"/>
                  <a:gd name="connsiteY230" fmla="*/ 83065 h 262175"/>
                  <a:gd name="connsiteX231" fmla="*/ 2285428 w 6487123"/>
                  <a:gd name="connsiteY231" fmla="*/ 96099 h 262175"/>
                  <a:gd name="connsiteX232" fmla="*/ 2330465 w 6487123"/>
                  <a:gd name="connsiteY232" fmla="*/ 96099 h 262175"/>
                  <a:gd name="connsiteX233" fmla="*/ 2335342 w 6487123"/>
                  <a:gd name="connsiteY233" fmla="*/ 83065 h 262175"/>
                  <a:gd name="connsiteX234" fmla="*/ 2337636 w 6487123"/>
                  <a:gd name="connsiteY234" fmla="*/ 69385 h 262175"/>
                  <a:gd name="connsiteX235" fmla="*/ 2595241 w 6487123"/>
                  <a:gd name="connsiteY235" fmla="*/ 68829 h 262175"/>
                  <a:gd name="connsiteX236" fmla="*/ 2613133 w 6487123"/>
                  <a:gd name="connsiteY236" fmla="*/ 82957 h 262175"/>
                  <a:gd name="connsiteX237" fmla="*/ 2626509 w 6487123"/>
                  <a:gd name="connsiteY237" fmla="*/ 97516 h 262175"/>
                  <a:gd name="connsiteX238" fmla="*/ 2641497 w 6487123"/>
                  <a:gd name="connsiteY238" fmla="*/ 85683 h 262175"/>
                  <a:gd name="connsiteX239" fmla="*/ 2653474 w 6487123"/>
                  <a:gd name="connsiteY239" fmla="*/ 73420 h 262175"/>
                  <a:gd name="connsiteX240" fmla="*/ 2664661 w 6487123"/>
                  <a:gd name="connsiteY240" fmla="*/ 80017 h 262175"/>
                  <a:gd name="connsiteX241" fmla="*/ 2650426 w 6487123"/>
                  <a:gd name="connsiteY241" fmla="*/ 94002 h 262175"/>
                  <a:gd name="connsiteX242" fmla="*/ 2633393 w 6487123"/>
                  <a:gd name="connsiteY242" fmla="*/ 107556 h 262175"/>
                  <a:gd name="connsiteX243" fmla="*/ 2647091 w 6487123"/>
                  <a:gd name="connsiteY243" fmla="*/ 143664 h 262175"/>
                  <a:gd name="connsiteX244" fmla="*/ 2650032 w 6487123"/>
                  <a:gd name="connsiteY244" fmla="*/ 181280 h 262175"/>
                  <a:gd name="connsiteX245" fmla="*/ 2647271 w 6487123"/>
                  <a:gd name="connsiteY245" fmla="*/ 224202 h 262175"/>
                  <a:gd name="connsiteX246" fmla="*/ 2636549 w 6487123"/>
                  <a:gd name="connsiteY246" fmla="*/ 251848 h 262175"/>
                  <a:gd name="connsiteX247" fmla="*/ 2630740 w 6487123"/>
                  <a:gd name="connsiteY247" fmla="*/ 256510 h 262175"/>
                  <a:gd name="connsiteX248" fmla="*/ 2622780 w 6487123"/>
                  <a:gd name="connsiteY248" fmla="*/ 259020 h 262175"/>
                  <a:gd name="connsiteX249" fmla="*/ 2608758 w 6487123"/>
                  <a:gd name="connsiteY249" fmla="*/ 260204 h 262175"/>
                  <a:gd name="connsiteX250" fmla="*/ 2593232 w 6487123"/>
                  <a:gd name="connsiteY250" fmla="*/ 259881 h 262175"/>
                  <a:gd name="connsiteX251" fmla="*/ 2591619 w 6487123"/>
                  <a:gd name="connsiteY251" fmla="*/ 253318 h 262175"/>
                  <a:gd name="connsiteX252" fmla="*/ 2588068 w 6487123"/>
                  <a:gd name="connsiteY252" fmla="*/ 246972 h 262175"/>
                  <a:gd name="connsiteX253" fmla="*/ 2605568 w 6487123"/>
                  <a:gd name="connsiteY253" fmla="*/ 247617 h 262175"/>
                  <a:gd name="connsiteX254" fmla="*/ 2617903 w 6487123"/>
                  <a:gd name="connsiteY254" fmla="*/ 246972 h 262175"/>
                  <a:gd name="connsiteX255" fmla="*/ 2623246 w 6487123"/>
                  <a:gd name="connsiteY255" fmla="*/ 245645 h 262175"/>
                  <a:gd name="connsiteX256" fmla="*/ 2627083 w 6487123"/>
                  <a:gd name="connsiteY256" fmla="*/ 242382 h 262175"/>
                  <a:gd name="connsiteX257" fmla="*/ 2634899 w 6487123"/>
                  <a:gd name="connsiteY257" fmla="*/ 219612 h 262175"/>
                  <a:gd name="connsiteX258" fmla="*/ 2637123 w 6487123"/>
                  <a:gd name="connsiteY258" fmla="*/ 180706 h 262175"/>
                  <a:gd name="connsiteX259" fmla="*/ 2636549 w 6487123"/>
                  <a:gd name="connsiteY259" fmla="*/ 163207 h 262175"/>
                  <a:gd name="connsiteX260" fmla="*/ 2608794 w 6487123"/>
                  <a:gd name="connsiteY260" fmla="*/ 189885 h 262175"/>
                  <a:gd name="connsiteX261" fmla="*/ 2578028 w 6487123"/>
                  <a:gd name="connsiteY261" fmla="*/ 210540 h 262175"/>
                  <a:gd name="connsiteX262" fmla="*/ 2574263 w 6487123"/>
                  <a:gd name="connsiteY262" fmla="*/ 204982 h 262175"/>
                  <a:gd name="connsiteX263" fmla="*/ 2569423 w 6487123"/>
                  <a:gd name="connsiteY263" fmla="*/ 199640 h 262175"/>
                  <a:gd name="connsiteX264" fmla="*/ 2605317 w 6487123"/>
                  <a:gd name="connsiteY264" fmla="*/ 177622 h 262175"/>
                  <a:gd name="connsiteX265" fmla="*/ 2634540 w 6487123"/>
                  <a:gd name="connsiteY265" fmla="*/ 147430 h 262175"/>
                  <a:gd name="connsiteX266" fmla="*/ 2630166 w 6487123"/>
                  <a:gd name="connsiteY266" fmla="*/ 131007 h 262175"/>
                  <a:gd name="connsiteX267" fmla="*/ 2622780 w 6487123"/>
                  <a:gd name="connsiteY267" fmla="*/ 115015 h 262175"/>
                  <a:gd name="connsiteX268" fmla="*/ 2601121 w 6487123"/>
                  <a:gd name="connsiteY268" fmla="*/ 127815 h 262175"/>
                  <a:gd name="connsiteX269" fmla="*/ 2578602 w 6487123"/>
                  <a:gd name="connsiteY269" fmla="*/ 139111 h 262175"/>
                  <a:gd name="connsiteX270" fmla="*/ 2574622 w 6487123"/>
                  <a:gd name="connsiteY270" fmla="*/ 134700 h 262175"/>
                  <a:gd name="connsiteX271" fmla="*/ 2569996 w 6487123"/>
                  <a:gd name="connsiteY271" fmla="*/ 130505 h 262175"/>
                  <a:gd name="connsiteX272" fmla="*/ 2593627 w 6487123"/>
                  <a:gd name="connsiteY272" fmla="*/ 118744 h 262175"/>
                  <a:gd name="connsiteX273" fmla="*/ 2616181 w 6487123"/>
                  <a:gd name="connsiteY273" fmla="*/ 105261 h 262175"/>
                  <a:gd name="connsiteX274" fmla="*/ 2603129 w 6487123"/>
                  <a:gd name="connsiteY274" fmla="*/ 90452 h 262175"/>
                  <a:gd name="connsiteX275" fmla="*/ 2585774 w 6487123"/>
                  <a:gd name="connsiteY275" fmla="*/ 76288 h 262175"/>
                  <a:gd name="connsiteX276" fmla="*/ 361144 w 6487123"/>
                  <a:gd name="connsiteY276" fmla="*/ 66266 h 262175"/>
                  <a:gd name="connsiteX277" fmla="*/ 531255 w 6487123"/>
                  <a:gd name="connsiteY277" fmla="*/ 66266 h 262175"/>
                  <a:gd name="connsiteX278" fmla="*/ 531255 w 6487123"/>
                  <a:gd name="connsiteY278" fmla="*/ 146838 h 262175"/>
                  <a:gd name="connsiteX279" fmla="*/ 408763 w 6487123"/>
                  <a:gd name="connsiteY279" fmla="*/ 146838 h 262175"/>
                  <a:gd name="connsiteX280" fmla="*/ 401126 w 6487123"/>
                  <a:gd name="connsiteY280" fmla="*/ 158116 h 262175"/>
                  <a:gd name="connsiteX281" fmla="*/ 392413 w 6487123"/>
                  <a:gd name="connsiteY281" fmla="*/ 168963 h 262175"/>
                  <a:gd name="connsiteX282" fmla="*/ 515190 w 6487123"/>
                  <a:gd name="connsiteY282" fmla="*/ 168963 h 262175"/>
                  <a:gd name="connsiteX283" fmla="*/ 518059 w 6487123"/>
                  <a:gd name="connsiteY283" fmla="*/ 168101 h 262175"/>
                  <a:gd name="connsiteX284" fmla="*/ 526665 w 6487123"/>
                  <a:gd name="connsiteY284" fmla="*/ 174397 h 262175"/>
                  <a:gd name="connsiteX285" fmla="*/ 497404 w 6487123"/>
                  <a:gd name="connsiteY285" fmla="*/ 203179 h 262175"/>
                  <a:gd name="connsiteX286" fmla="*/ 458678 w 6487123"/>
                  <a:gd name="connsiteY286" fmla="*/ 225738 h 262175"/>
                  <a:gd name="connsiteX287" fmla="*/ 511927 w 6487123"/>
                  <a:gd name="connsiteY287" fmla="*/ 239368 h 262175"/>
                  <a:gd name="connsiteX288" fmla="*/ 570555 w 6487123"/>
                  <a:gd name="connsiteY288" fmla="*/ 246972 h 262175"/>
                  <a:gd name="connsiteX289" fmla="*/ 566109 w 6487123"/>
                  <a:gd name="connsiteY289" fmla="*/ 253175 h 262175"/>
                  <a:gd name="connsiteX290" fmla="*/ 562523 w 6487123"/>
                  <a:gd name="connsiteY290" fmla="*/ 259594 h 262175"/>
                  <a:gd name="connsiteX291" fmla="*/ 499305 w 6487123"/>
                  <a:gd name="connsiteY291" fmla="*/ 249984 h 262175"/>
                  <a:gd name="connsiteX292" fmla="*/ 442327 w 6487123"/>
                  <a:gd name="connsiteY292" fmla="*/ 232624 h 262175"/>
                  <a:gd name="connsiteX293" fmla="*/ 379431 w 6487123"/>
                  <a:gd name="connsiteY293" fmla="*/ 251203 h 262175"/>
                  <a:gd name="connsiteX294" fmla="*/ 314385 w 6487123"/>
                  <a:gd name="connsiteY294" fmla="*/ 261601 h 262175"/>
                  <a:gd name="connsiteX295" fmla="*/ 312055 w 6487123"/>
                  <a:gd name="connsiteY295" fmla="*/ 254932 h 262175"/>
                  <a:gd name="connsiteX296" fmla="*/ 308648 w 6487123"/>
                  <a:gd name="connsiteY296" fmla="*/ 248693 h 262175"/>
                  <a:gd name="connsiteX297" fmla="*/ 368280 w 6487123"/>
                  <a:gd name="connsiteY297" fmla="*/ 240516 h 262175"/>
                  <a:gd name="connsiteX298" fmla="*/ 425975 w 6487123"/>
                  <a:gd name="connsiteY298" fmla="*/ 225451 h 262175"/>
                  <a:gd name="connsiteX299" fmla="*/ 397182 w 6487123"/>
                  <a:gd name="connsiteY299" fmla="*/ 208665 h 262175"/>
                  <a:gd name="connsiteX300" fmla="*/ 373767 w 6487123"/>
                  <a:gd name="connsiteY300" fmla="*/ 188435 h 262175"/>
                  <a:gd name="connsiteX301" fmla="*/ 355192 w 6487123"/>
                  <a:gd name="connsiteY301" fmla="*/ 203859 h 262175"/>
                  <a:gd name="connsiteX302" fmla="*/ 336187 w 6487123"/>
                  <a:gd name="connsiteY302" fmla="*/ 217130 h 262175"/>
                  <a:gd name="connsiteX303" fmla="*/ 331561 w 6487123"/>
                  <a:gd name="connsiteY303" fmla="*/ 212395 h 262175"/>
                  <a:gd name="connsiteX304" fmla="*/ 325860 w 6487123"/>
                  <a:gd name="connsiteY304" fmla="*/ 207660 h 262175"/>
                  <a:gd name="connsiteX305" fmla="*/ 363368 w 6487123"/>
                  <a:gd name="connsiteY305" fmla="*/ 180916 h 262175"/>
                  <a:gd name="connsiteX306" fmla="*/ 393560 w 6487123"/>
                  <a:gd name="connsiteY306" fmla="*/ 146838 h 262175"/>
                  <a:gd name="connsiteX307" fmla="*/ 361144 w 6487123"/>
                  <a:gd name="connsiteY307" fmla="*/ 146838 h 262175"/>
                  <a:gd name="connsiteX308" fmla="*/ 3299509 w 6487123"/>
                  <a:gd name="connsiteY308" fmla="*/ 54755 h 262175"/>
                  <a:gd name="connsiteX309" fmla="*/ 3291621 w 6487123"/>
                  <a:gd name="connsiteY309" fmla="*/ 69246 h 262175"/>
                  <a:gd name="connsiteX310" fmla="*/ 3282871 w 6487123"/>
                  <a:gd name="connsiteY310" fmla="*/ 83737 h 262175"/>
                  <a:gd name="connsiteX311" fmla="*/ 3226072 w 6487123"/>
                  <a:gd name="connsiteY311" fmla="*/ 166668 h 262175"/>
                  <a:gd name="connsiteX312" fmla="*/ 3299222 w 6487123"/>
                  <a:gd name="connsiteY312" fmla="*/ 166668 h 262175"/>
                  <a:gd name="connsiteX313" fmla="*/ 3299222 w 6487123"/>
                  <a:gd name="connsiteY313" fmla="*/ 89477 h 262175"/>
                  <a:gd name="connsiteX314" fmla="*/ 3299759 w 6487123"/>
                  <a:gd name="connsiteY314" fmla="*/ 72223 h 262175"/>
                  <a:gd name="connsiteX315" fmla="*/ 3300940 w 6487123"/>
                  <a:gd name="connsiteY315" fmla="*/ 54755 h 262175"/>
                  <a:gd name="connsiteX316" fmla="*/ 3052502 w 6487123"/>
                  <a:gd name="connsiteY316" fmla="*/ 48462 h 262175"/>
                  <a:gd name="connsiteX317" fmla="*/ 3066128 w 6487123"/>
                  <a:gd name="connsiteY317" fmla="*/ 114225 h 262175"/>
                  <a:gd name="connsiteX318" fmla="*/ 3086638 w 6487123"/>
                  <a:gd name="connsiteY318" fmla="*/ 170953 h 262175"/>
                  <a:gd name="connsiteX319" fmla="*/ 3110878 w 6487123"/>
                  <a:gd name="connsiteY319" fmla="*/ 115086 h 262175"/>
                  <a:gd name="connsiteX320" fmla="*/ 3127372 w 6487123"/>
                  <a:gd name="connsiteY320" fmla="*/ 48462 h 262175"/>
                  <a:gd name="connsiteX321" fmla="*/ 4712654 w 6487123"/>
                  <a:gd name="connsiteY321" fmla="*/ 42994 h 262175"/>
                  <a:gd name="connsiteX322" fmla="*/ 4662871 w 6487123"/>
                  <a:gd name="connsiteY322" fmla="*/ 67740 h 262175"/>
                  <a:gd name="connsiteX323" fmla="*/ 4644077 w 6487123"/>
                  <a:gd name="connsiteY323" fmla="*/ 135094 h 262175"/>
                  <a:gd name="connsiteX324" fmla="*/ 4662871 w 6487123"/>
                  <a:gd name="connsiteY324" fmla="*/ 203166 h 262175"/>
                  <a:gd name="connsiteX325" fmla="*/ 4712654 w 6487123"/>
                  <a:gd name="connsiteY325" fmla="*/ 228630 h 262175"/>
                  <a:gd name="connsiteX326" fmla="*/ 4762833 w 6487123"/>
                  <a:gd name="connsiteY326" fmla="*/ 203166 h 262175"/>
                  <a:gd name="connsiteX327" fmla="*/ 4781807 w 6487123"/>
                  <a:gd name="connsiteY327" fmla="*/ 135094 h 262175"/>
                  <a:gd name="connsiteX328" fmla="*/ 4762833 w 6487123"/>
                  <a:gd name="connsiteY328" fmla="*/ 67740 h 262175"/>
                  <a:gd name="connsiteX329" fmla="*/ 4712654 w 6487123"/>
                  <a:gd name="connsiteY329" fmla="*/ 42994 h 262175"/>
                  <a:gd name="connsiteX330" fmla="*/ 3584560 w 6487123"/>
                  <a:gd name="connsiteY330" fmla="*/ 41272 h 262175"/>
                  <a:gd name="connsiteX331" fmla="*/ 3556256 w 6487123"/>
                  <a:gd name="connsiteY331" fmla="*/ 56410 h 262175"/>
                  <a:gd name="connsiteX332" fmla="*/ 3544957 w 6487123"/>
                  <a:gd name="connsiteY332" fmla="*/ 94360 h 262175"/>
                  <a:gd name="connsiteX333" fmla="*/ 3555037 w 6487123"/>
                  <a:gd name="connsiteY333" fmla="*/ 131773 h 262175"/>
                  <a:gd name="connsiteX334" fmla="*/ 3586855 w 6487123"/>
                  <a:gd name="connsiteY334" fmla="*/ 146588 h 262175"/>
                  <a:gd name="connsiteX335" fmla="*/ 3611141 w 6487123"/>
                  <a:gd name="connsiteY335" fmla="*/ 139413 h 262175"/>
                  <a:gd name="connsiteX336" fmla="*/ 3635642 w 6487123"/>
                  <a:gd name="connsiteY336" fmla="*/ 115882 h 262175"/>
                  <a:gd name="connsiteX337" fmla="*/ 3621723 w 6487123"/>
                  <a:gd name="connsiteY337" fmla="*/ 61468 h 262175"/>
                  <a:gd name="connsiteX338" fmla="*/ 3584560 w 6487123"/>
                  <a:gd name="connsiteY338" fmla="*/ 41272 h 262175"/>
                  <a:gd name="connsiteX339" fmla="*/ 2003440 w 6487123"/>
                  <a:gd name="connsiteY339" fmla="*/ 37543 h 262175"/>
                  <a:gd name="connsiteX340" fmla="*/ 1987914 w 6487123"/>
                  <a:gd name="connsiteY340" fmla="*/ 55992 h 262175"/>
                  <a:gd name="connsiteX341" fmla="*/ 1970451 w 6487123"/>
                  <a:gd name="connsiteY341" fmla="*/ 74011 h 262175"/>
                  <a:gd name="connsiteX342" fmla="*/ 2056224 w 6487123"/>
                  <a:gd name="connsiteY342" fmla="*/ 74011 h 262175"/>
                  <a:gd name="connsiteX343" fmla="*/ 2070853 w 6487123"/>
                  <a:gd name="connsiteY343" fmla="*/ 56639 h 262175"/>
                  <a:gd name="connsiteX344" fmla="*/ 2083762 w 6487123"/>
                  <a:gd name="connsiteY344" fmla="*/ 37543 h 262175"/>
                  <a:gd name="connsiteX345" fmla="*/ 3133397 w 6487123"/>
                  <a:gd name="connsiteY345" fmla="*/ 34406 h 262175"/>
                  <a:gd name="connsiteX346" fmla="*/ 3142004 w 6487123"/>
                  <a:gd name="connsiteY346" fmla="*/ 36987 h 262175"/>
                  <a:gd name="connsiteX347" fmla="*/ 3123321 w 6487123"/>
                  <a:gd name="connsiteY347" fmla="*/ 119425 h 262175"/>
                  <a:gd name="connsiteX348" fmla="*/ 3094097 w 6487123"/>
                  <a:gd name="connsiteY348" fmla="*/ 185296 h 262175"/>
                  <a:gd name="connsiteX349" fmla="*/ 3120273 w 6487123"/>
                  <a:gd name="connsiteY349" fmla="*/ 221584 h 262175"/>
                  <a:gd name="connsiteX350" fmla="*/ 3153764 w 6487123"/>
                  <a:gd name="connsiteY350" fmla="*/ 248406 h 262175"/>
                  <a:gd name="connsiteX351" fmla="*/ 3148314 w 6487123"/>
                  <a:gd name="connsiteY351" fmla="*/ 253283 h 262175"/>
                  <a:gd name="connsiteX352" fmla="*/ 3143724 w 6487123"/>
                  <a:gd name="connsiteY352" fmla="*/ 259020 h 262175"/>
                  <a:gd name="connsiteX353" fmla="*/ 3111667 w 6487123"/>
                  <a:gd name="connsiteY353" fmla="*/ 232772 h 262175"/>
                  <a:gd name="connsiteX354" fmla="*/ 3086064 w 6487123"/>
                  <a:gd name="connsiteY354" fmla="*/ 197918 h 262175"/>
                  <a:gd name="connsiteX355" fmla="*/ 3057593 w 6487123"/>
                  <a:gd name="connsiteY355" fmla="*/ 234027 h 262175"/>
                  <a:gd name="connsiteX356" fmla="*/ 3026110 w 6487123"/>
                  <a:gd name="connsiteY356" fmla="*/ 261315 h 262175"/>
                  <a:gd name="connsiteX357" fmla="*/ 3021843 w 6487123"/>
                  <a:gd name="connsiteY357" fmla="*/ 255578 h 262175"/>
                  <a:gd name="connsiteX358" fmla="*/ 3016931 w 6487123"/>
                  <a:gd name="connsiteY358" fmla="*/ 250701 h 262175"/>
                  <a:gd name="connsiteX359" fmla="*/ 3049382 w 6487123"/>
                  <a:gd name="connsiteY359" fmla="*/ 222947 h 262175"/>
                  <a:gd name="connsiteX360" fmla="*/ 3078605 w 6487123"/>
                  <a:gd name="connsiteY360" fmla="*/ 184435 h 262175"/>
                  <a:gd name="connsiteX361" fmla="*/ 3055263 w 6487123"/>
                  <a:gd name="connsiteY361" fmla="*/ 122150 h 262175"/>
                  <a:gd name="connsiteX362" fmla="*/ 3039880 w 6487123"/>
                  <a:gd name="connsiteY362" fmla="*/ 48462 h 262175"/>
                  <a:gd name="connsiteX363" fmla="*/ 3022955 w 6487123"/>
                  <a:gd name="connsiteY363" fmla="*/ 48462 h 262175"/>
                  <a:gd name="connsiteX364" fmla="*/ 3022955 w 6487123"/>
                  <a:gd name="connsiteY364" fmla="*/ 35266 h 262175"/>
                  <a:gd name="connsiteX365" fmla="*/ 3131102 w 6487123"/>
                  <a:gd name="connsiteY365" fmla="*/ 35266 h 262175"/>
                  <a:gd name="connsiteX366" fmla="*/ 2418532 w 6487123"/>
                  <a:gd name="connsiteY366" fmla="*/ 33240 h 262175"/>
                  <a:gd name="connsiteX367" fmla="*/ 2418532 w 6487123"/>
                  <a:gd name="connsiteY367" fmla="*/ 58233 h 262175"/>
                  <a:gd name="connsiteX368" fmla="*/ 2468733 w 6487123"/>
                  <a:gd name="connsiteY368" fmla="*/ 58233 h 262175"/>
                  <a:gd name="connsiteX369" fmla="*/ 2468733 w 6487123"/>
                  <a:gd name="connsiteY369" fmla="*/ 33240 h 262175"/>
                  <a:gd name="connsiteX370" fmla="*/ 2351119 w 6487123"/>
                  <a:gd name="connsiteY370" fmla="*/ 33240 h 262175"/>
                  <a:gd name="connsiteX371" fmla="*/ 2351119 w 6487123"/>
                  <a:gd name="connsiteY371" fmla="*/ 56797 h 262175"/>
                  <a:gd name="connsiteX372" fmla="*/ 2351119 w 6487123"/>
                  <a:gd name="connsiteY372" fmla="*/ 58233 h 262175"/>
                  <a:gd name="connsiteX373" fmla="*/ 2405336 w 6487123"/>
                  <a:gd name="connsiteY373" fmla="*/ 58233 h 262175"/>
                  <a:gd name="connsiteX374" fmla="*/ 2405336 w 6487123"/>
                  <a:gd name="connsiteY374" fmla="*/ 33240 h 262175"/>
                  <a:gd name="connsiteX375" fmla="*/ 3299222 w 6487123"/>
                  <a:gd name="connsiteY375" fmla="*/ 31268 h 262175"/>
                  <a:gd name="connsiteX376" fmla="*/ 3315537 w 6487123"/>
                  <a:gd name="connsiteY376" fmla="*/ 31268 h 262175"/>
                  <a:gd name="connsiteX377" fmla="*/ 3315537 w 6487123"/>
                  <a:gd name="connsiteY377" fmla="*/ 166668 h 262175"/>
                  <a:gd name="connsiteX378" fmla="*/ 3345085 w 6487123"/>
                  <a:gd name="connsiteY378" fmla="*/ 166668 h 262175"/>
                  <a:gd name="connsiteX379" fmla="*/ 3345085 w 6487123"/>
                  <a:gd name="connsiteY379" fmla="*/ 180688 h 262175"/>
                  <a:gd name="connsiteX380" fmla="*/ 3315537 w 6487123"/>
                  <a:gd name="connsiteY380" fmla="*/ 180688 h 262175"/>
                  <a:gd name="connsiteX381" fmla="*/ 3315537 w 6487123"/>
                  <a:gd name="connsiteY381" fmla="*/ 240356 h 262175"/>
                  <a:gd name="connsiteX382" fmla="*/ 3299222 w 6487123"/>
                  <a:gd name="connsiteY382" fmla="*/ 240356 h 262175"/>
                  <a:gd name="connsiteX383" fmla="*/ 3299222 w 6487123"/>
                  <a:gd name="connsiteY383" fmla="*/ 180688 h 262175"/>
                  <a:gd name="connsiteX384" fmla="*/ 3206852 w 6487123"/>
                  <a:gd name="connsiteY384" fmla="*/ 180688 h 262175"/>
                  <a:gd name="connsiteX385" fmla="*/ 3206852 w 6487123"/>
                  <a:gd name="connsiteY385" fmla="*/ 170101 h 262175"/>
                  <a:gd name="connsiteX386" fmla="*/ 2928003 w 6487123"/>
                  <a:gd name="connsiteY386" fmla="*/ 28956 h 262175"/>
                  <a:gd name="connsiteX387" fmla="*/ 2928003 w 6487123"/>
                  <a:gd name="connsiteY387" fmla="*/ 75427 h 262175"/>
                  <a:gd name="connsiteX388" fmla="*/ 2985949 w 6487123"/>
                  <a:gd name="connsiteY388" fmla="*/ 75427 h 262175"/>
                  <a:gd name="connsiteX389" fmla="*/ 2985949 w 6487123"/>
                  <a:gd name="connsiteY389" fmla="*/ 28956 h 262175"/>
                  <a:gd name="connsiteX390" fmla="*/ 13735 w 6487123"/>
                  <a:gd name="connsiteY390" fmla="*/ 28077 h 262175"/>
                  <a:gd name="connsiteX391" fmla="*/ 13735 w 6487123"/>
                  <a:gd name="connsiteY391" fmla="*/ 232360 h 262175"/>
                  <a:gd name="connsiteX392" fmla="*/ 221460 w 6487123"/>
                  <a:gd name="connsiteY392" fmla="*/ 232360 h 262175"/>
                  <a:gd name="connsiteX393" fmla="*/ 221460 w 6487123"/>
                  <a:gd name="connsiteY393" fmla="*/ 28077 h 262175"/>
                  <a:gd name="connsiteX394" fmla="*/ 4712654 w 6487123"/>
                  <a:gd name="connsiteY394" fmla="*/ 27539 h 262175"/>
                  <a:gd name="connsiteX395" fmla="*/ 4775259 w 6487123"/>
                  <a:gd name="connsiteY395" fmla="*/ 56462 h 262175"/>
                  <a:gd name="connsiteX396" fmla="*/ 4799557 w 6487123"/>
                  <a:gd name="connsiteY396" fmla="*/ 135094 h 262175"/>
                  <a:gd name="connsiteX397" fmla="*/ 4775259 w 6487123"/>
                  <a:gd name="connsiteY397" fmla="*/ 214552 h 262175"/>
                  <a:gd name="connsiteX398" fmla="*/ 4712654 w 6487123"/>
                  <a:gd name="connsiteY398" fmla="*/ 244086 h 262175"/>
                  <a:gd name="connsiteX399" fmla="*/ 4650409 w 6487123"/>
                  <a:gd name="connsiteY399" fmla="*/ 214552 h 262175"/>
                  <a:gd name="connsiteX400" fmla="*/ 4626039 w 6487123"/>
                  <a:gd name="connsiteY400" fmla="*/ 135094 h 262175"/>
                  <a:gd name="connsiteX401" fmla="*/ 4650409 w 6487123"/>
                  <a:gd name="connsiteY401" fmla="*/ 56462 h 262175"/>
                  <a:gd name="connsiteX402" fmla="*/ 4712654 w 6487123"/>
                  <a:gd name="connsiteY402" fmla="*/ 27539 h 262175"/>
                  <a:gd name="connsiteX403" fmla="*/ 3822807 w 6487123"/>
                  <a:gd name="connsiteY403" fmla="*/ 27539 h 262175"/>
                  <a:gd name="connsiteX404" fmla="*/ 3858132 w 6487123"/>
                  <a:gd name="connsiteY404" fmla="*/ 35627 h 262175"/>
                  <a:gd name="connsiteX405" fmla="*/ 3880736 w 6487123"/>
                  <a:gd name="connsiteY405" fmla="*/ 52751 h 262175"/>
                  <a:gd name="connsiteX406" fmla="*/ 3870718 w 6487123"/>
                  <a:gd name="connsiteY406" fmla="*/ 63943 h 262175"/>
                  <a:gd name="connsiteX407" fmla="*/ 3851430 w 6487123"/>
                  <a:gd name="connsiteY407" fmla="*/ 49164 h 262175"/>
                  <a:gd name="connsiteX408" fmla="*/ 3823095 w 6487123"/>
                  <a:gd name="connsiteY408" fmla="*/ 42994 h 262175"/>
                  <a:gd name="connsiteX409" fmla="*/ 3767929 w 6487123"/>
                  <a:gd name="connsiteY409" fmla="*/ 67853 h 262175"/>
                  <a:gd name="connsiteX410" fmla="*/ 3747626 w 6487123"/>
                  <a:gd name="connsiteY410" fmla="*/ 135112 h 262175"/>
                  <a:gd name="connsiteX411" fmla="*/ 3767139 w 6487123"/>
                  <a:gd name="connsiteY411" fmla="*/ 203272 h 262175"/>
                  <a:gd name="connsiteX412" fmla="*/ 3821946 w 6487123"/>
                  <a:gd name="connsiteY412" fmla="*/ 228630 h 262175"/>
                  <a:gd name="connsiteX413" fmla="*/ 3847307 w 6487123"/>
                  <a:gd name="connsiteY413" fmla="*/ 224720 h 262175"/>
                  <a:gd name="connsiteX414" fmla="*/ 3866424 w 6487123"/>
                  <a:gd name="connsiteY414" fmla="*/ 213707 h 262175"/>
                  <a:gd name="connsiteX415" fmla="*/ 3866424 w 6487123"/>
                  <a:gd name="connsiteY415" fmla="*/ 150854 h 262175"/>
                  <a:gd name="connsiteX416" fmla="*/ 3817929 w 6487123"/>
                  <a:gd name="connsiteY416" fmla="*/ 150854 h 262175"/>
                  <a:gd name="connsiteX417" fmla="*/ 3817929 w 6487123"/>
                  <a:gd name="connsiteY417" fmla="*/ 136260 h 262175"/>
                  <a:gd name="connsiteX418" fmla="*/ 3883026 w 6487123"/>
                  <a:gd name="connsiteY418" fmla="*/ 136260 h 262175"/>
                  <a:gd name="connsiteX419" fmla="*/ 3883026 w 6487123"/>
                  <a:gd name="connsiteY419" fmla="*/ 220307 h 262175"/>
                  <a:gd name="connsiteX420" fmla="*/ 3857126 w 6487123"/>
                  <a:gd name="connsiteY420" fmla="*/ 237464 h 262175"/>
                  <a:gd name="connsiteX421" fmla="*/ 3820225 w 6487123"/>
                  <a:gd name="connsiteY421" fmla="*/ 244086 h 262175"/>
                  <a:gd name="connsiteX422" fmla="*/ 3754677 w 6487123"/>
                  <a:gd name="connsiteY422" fmla="*/ 214946 h 262175"/>
                  <a:gd name="connsiteX423" fmla="*/ 3729590 w 6487123"/>
                  <a:gd name="connsiteY423" fmla="*/ 135686 h 262175"/>
                  <a:gd name="connsiteX424" fmla="*/ 3755538 w 6487123"/>
                  <a:gd name="connsiteY424" fmla="*/ 56538 h 262175"/>
                  <a:gd name="connsiteX425" fmla="*/ 3822807 w 6487123"/>
                  <a:gd name="connsiteY425" fmla="*/ 27539 h 262175"/>
                  <a:gd name="connsiteX426" fmla="*/ 3584847 w 6487123"/>
                  <a:gd name="connsiteY426" fmla="*/ 27539 h 262175"/>
                  <a:gd name="connsiteX427" fmla="*/ 3633719 w 6487123"/>
                  <a:gd name="connsiteY427" fmla="*/ 52340 h 262175"/>
                  <a:gd name="connsiteX428" fmla="*/ 3652245 w 6487123"/>
                  <a:gd name="connsiteY428" fmla="*/ 124491 h 262175"/>
                  <a:gd name="connsiteX429" fmla="*/ 3641690 w 6487123"/>
                  <a:gd name="connsiteY429" fmla="*/ 194637 h 262175"/>
                  <a:gd name="connsiteX430" fmla="*/ 3614820 w 6487123"/>
                  <a:gd name="connsiteY430" fmla="*/ 232650 h 262175"/>
                  <a:gd name="connsiteX431" fmla="*/ 3578821 w 6487123"/>
                  <a:gd name="connsiteY431" fmla="*/ 244086 h 262175"/>
                  <a:gd name="connsiteX432" fmla="*/ 3552280 w 6487123"/>
                  <a:gd name="connsiteY432" fmla="*/ 238467 h 262175"/>
                  <a:gd name="connsiteX433" fmla="*/ 3532649 w 6487123"/>
                  <a:gd name="connsiteY433" fmla="*/ 224037 h 262175"/>
                  <a:gd name="connsiteX434" fmla="*/ 3542667 w 6487123"/>
                  <a:gd name="connsiteY434" fmla="*/ 213131 h 262175"/>
                  <a:gd name="connsiteX435" fmla="*/ 3559055 w 6487123"/>
                  <a:gd name="connsiteY435" fmla="*/ 225544 h 262175"/>
                  <a:gd name="connsiteX436" fmla="*/ 3579107 w 6487123"/>
                  <a:gd name="connsiteY436" fmla="*/ 229778 h 262175"/>
                  <a:gd name="connsiteX437" fmla="*/ 3617742 w 6487123"/>
                  <a:gd name="connsiteY437" fmla="*/ 208114 h 262175"/>
                  <a:gd name="connsiteX438" fmla="*/ 3635929 w 6487123"/>
                  <a:gd name="connsiteY438" fmla="*/ 132239 h 262175"/>
                  <a:gd name="connsiteX439" fmla="*/ 3612540 w 6487123"/>
                  <a:gd name="connsiteY439" fmla="*/ 152376 h 262175"/>
                  <a:gd name="connsiteX440" fmla="*/ 3584847 w 6487123"/>
                  <a:gd name="connsiteY440" fmla="*/ 160034 h 262175"/>
                  <a:gd name="connsiteX441" fmla="*/ 3543472 w 6487123"/>
                  <a:gd name="connsiteY441" fmla="*/ 143123 h 262175"/>
                  <a:gd name="connsiteX442" fmla="*/ 3528355 w 6487123"/>
                  <a:gd name="connsiteY442" fmla="*/ 94360 h 262175"/>
                  <a:gd name="connsiteX443" fmla="*/ 3545194 w 6487123"/>
                  <a:gd name="connsiteY443" fmla="*/ 46207 h 262175"/>
                  <a:gd name="connsiteX444" fmla="*/ 3584847 w 6487123"/>
                  <a:gd name="connsiteY444" fmla="*/ 27539 h 262175"/>
                  <a:gd name="connsiteX445" fmla="*/ 5139149 w 6487123"/>
                  <a:gd name="connsiteY445" fmla="*/ 24671 h 262175"/>
                  <a:gd name="connsiteX446" fmla="*/ 5148962 w 6487123"/>
                  <a:gd name="connsiteY446" fmla="*/ 28323 h 262175"/>
                  <a:gd name="connsiteX447" fmla="*/ 5153188 w 6487123"/>
                  <a:gd name="connsiteY447" fmla="*/ 38421 h 262175"/>
                  <a:gd name="connsiteX448" fmla="*/ 5148962 w 6487123"/>
                  <a:gd name="connsiteY448" fmla="*/ 47911 h 262175"/>
                  <a:gd name="connsiteX449" fmla="*/ 5139149 w 6487123"/>
                  <a:gd name="connsiteY449" fmla="*/ 51600 h 262175"/>
                  <a:gd name="connsiteX450" fmla="*/ 5129229 w 6487123"/>
                  <a:gd name="connsiteY450" fmla="*/ 47911 h 262175"/>
                  <a:gd name="connsiteX451" fmla="*/ 5125111 w 6487123"/>
                  <a:gd name="connsiteY451" fmla="*/ 38421 h 262175"/>
                  <a:gd name="connsiteX452" fmla="*/ 5129229 w 6487123"/>
                  <a:gd name="connsiteY452" fmla="*/ 28323 h 262175"/>
                  <a:gd name="connsiteX453" fmla="*/ 5139149 w 6487123"/>
                  <a:gd name="connsiteY453" fmla="*/ 24671 h 262175"/>
                  <a:gd name="connsiteX454" fmla="*/ 6048508 w 6487123"/>
                  <a:gd name="connsiteY454" fmla="*/ 24653 h 262175"/>
                  <a:gd name="connsiteX455" fmla="*/ 6074075 w 6487123"/>
                  <a:gd name="connsiteY455" fmla="*/ 42008 h 262175"/>
                  <a:gd name="connsiteX456" fmla="*/ 6093833 w 6487123"/>
                  <a:gd name="connsiteY456" fmla="*/ 60224 h 262175"/>
                  <a:gd name="connsiteX457" fmla="*/ 6086661 w 6487123"/>
                  <a:gd name="connsiteY457" fmla="*/ 70837 h 262175"/>
                  <a:gd name="connsiteX458" fmla="*/ 6066616 w 6487123"/>
                  <a:gd name="connsiteY458" fmla="*/ 52299 h 262175"/>
                  <a:gd name="connsiteX459" fmla="*/ 6040763 w 6487123"/>
                  <a:gd name="connsiteY459" fmla="*/ 34406 h 262175"/>
                  <a:gd name="connsiteX460" fmla="*/ 5920567 w 6487123"/>
                  <a:gd name="connsiteY460" fmla="*/ 20350 h 262175"/>
                  <a:gd name="connsiteX461" fmla="*/ 5931970 w 6487123"/>
                  <a:gd name="connsiteY461" fmla="*/ 52012 h 262175"/>
                  <a:gd name="connsiteX462" fmla="*/ 5938639 w 6487123"/>
                  <a:gd name="connsiteY462" fmla="*/ 81738 h 262175"/>
                  <a:gd name="connsiteX463" fmla="*/ 5926878 w 6487123"/>
                  <a:gd name="connsiteY463" fmla="*/ 84894 h 262175"/>
                  <a:gd name="connsiteX464" fmla="*/ 5920531 w 6487123"/>
                  <a:gd name="connsiteY464" fmla="*/ 54988 h 262175"/>
                  <a:gd name="connsiteX465" fmla="*/ 5909667 w 6487123"/>
                  <a:gd name="connsiteY465" fmla="*/ 22931 h 262175"/>
                  <a:gd name="connsiteX466" fmla="*/ 6000889 w 6487123"/>
                  <a:gd name="connsiteY466" fmla="*/ 19489 h 262175"/>
                  <a:gd name="connsiteX467" fmla="*/ 6013797 w 6487123"/>
                  <a:gd name="connsiteY467" fmla="*/ 23218 h 262175"/>
                  <a:gd name="connsiteX468" fmla="*/ 6001965 w 6487123"/>
                  <a:gd name="connsiteY468" fmla="*/ 56709 h 262175"/>
                  <a:gd name="connsiteX469" fmla="*/ 5989701 w 6487123"/>
                  <a:gd name="connsiteY469" fmla="*/ 86328 h 262175"/>
                  <a:gd name="connsiteX470" fmla="*/ 5980234 w 6487123"/>
                  <a:gd name="connsiteY470" fmla="*/ 82886 h 262175"/>
                  <a:gd name="connsiteX471" fmla="*/ 5991423 w 6487123"/>
                  <a:gd name="connsiteY471" fmla="*/ 52048 h 262175"/>
                  <a:gd name="connsiteX472" fmla="*/ 6000889 w 6487123"/>
                  <a:gd name="connsiteY472" fmla="*/ 19489 h 262175"/>
                  <a:gd name="connsiteX473" fmla="*/ 2893292 w 6487123"/>
                  <a:gd name="connsiteY473" fmla="*/ 16047 h 262175"/>
                  <a:gd name="connsiteX474" fmla="*/ 3022381 w 6487123"/>
                  <a:gd name="connsiteY474" fmla="*/ 16047 h 262175"/>
                  <a:gd name="connsiteX475" fmla="*/ 3022381 w 6487123"/>
                  <a:gd name="connsiteY475" fmla="*/ 28956 h 262175"/>
                  <a:gd name="connsiteX476" fmla="*/ 2999432 w 6487123"/>
                  <a:gd name="connsiteY476" fmla="*/ 28956 h 262175"/>
                  <a:gd name="connsiteX477" fmla="*/ 2999432 w 6487123"/>
                  <a:gd name="connsiteY477" fmla="*/ 188165 h 262175"/>
                  <a:gd name="connsiteX478" fmla="*/ 3024675 w 6487123"/>
                  <a:gd name="connsiteY478" fmla="*/ 183575 h 262175"/>
                  <a:gd name="connsiteX479" fmla="*/ 3025537 w 6487123"/>
                  <a:gd name="connsiteY479" fmla="*/ 195910 h 262175"/>
                  <a:gd name="connsiteX480" fmla="*/ 2999432 w 6487123"/>
                  <a:gd name="connsiteY480" fmla="*/ 200787 h 262175"/>
                  <a:gd name="connsiteX481" fmla="*/ 2999432 w 6487123"/>
                  <a:gd name="connsiteY481" fmla="*/ 261028 h 262175"/>
                  <a:gd name="connsiteX482" fmla="*/ 2985949 w 6487123"/>
                  <a:gd name="connsiteY482" fmla="*/ 261028 h 262175"/>
                  <a:gd name="connsiteX483" fmla="*/ 2985949 w 6487123"/>
                  <a:gd name="connsiteY483" fmla="*/ 203368 h 262175"/>
                  <a:gd name="connsiteX484" fmla="*/ 2937182 w 6487123"/>
                  <a:gd name="connsiteY484" fmla="*/ 212190 h 262175"/>
                  <a:gd name="connsiteX485" fmla="*/ 2894439 w 6487123"/>
                  <a:gd name="connsiteY485" fmla="*/ 219720 h 262175"/>
                  <a:gd name="connsiteX486" fmla="*/ 2891284 w 6487123"/>
                  <a:gd name="connsiteY486" fmla="*/ 206237 h 262175"/>
                  <a:gd name="connsiteX487" fmla="*/ 2914520 w 6487123"/>
                  <a:gd name="connsiteY487" fmla="*/ 202508 h 262175"/>
                  <a:gd name="connsiteX488" fmla="*/ 2914520 w 6487123"/>
                  <a:gd name="connsiteY488" fmla="*/ 28956 h 262175"/>
                  <a:gd name="connsiteX489" fmla="*/ 2893292 w 6487123"/>
                  <a:gd name="connsiteY489" fmla="*/ 28956 h 262175"/>
                  <a:gd name="connsiteX490" fmla="*/ 4085430 w 6487123"/>
                  <a:gd name="connsiteY490" fmla="*/ 14343 h 262175"/>
                  <a:gd name="connsiteX491" fmla="*/ 4210212 w 6487123"/>
                  <a:gd name="connsiteY491" fmla="*/ 14343 h 262175"/>
                  <a:gd name="connsiteX492" fmla="*/ 4210177 w 6487123"/>
                  <a:gd name="connsiteY492" fmla="*/ 16917 h 262175"/>
                  <a:gd name="connsiteX493" fmla="*/ 4209926 w 6487123"/>
                  <a:gd name="connsiteY493" fmla="*/ 21208 h 262175"/>
                  <a:gd name="connsiteX494" fmla="*/ 4205227 w 6487123"/>
                  <a:gd name="connsiteY494" fmla="*/ 78876 h 262175"/>
                  <a:gd name="connsiteX495" fmla="*/ 4198163 w 6487123"/>
                  <a:gd name="connsiteY495" fmla="*/ 101245 h 262175"/>
                  <a:gd name="connsiteX496" fmla="*/ 4191745 w 6487123"/>
                  <a:gd name="connsiteY496" fmla="*/ 105606 h 262175"/>
                  <a:gd name="connsiteX497" fmla="*/ 4182957 w 6487123"/>
                  <a:gd name="connsiteY497" fmla="*/ 106964 h 262175"/>
                  <a:gd name="connsiteX498" fmla="*/ 4169938 w 6487123"/>
                  <a:gd name="connsiteY498" fmla="*/ 107216 h 262175"/>
                  <a:gd name="connsiteX499" fmla="*/ 4151969 w 6487123"/>
                  <a:gd name="connsiteY499" fmla="*/ 106392 h 262175"/>
                  <a:gd name="connsiteX500" fmla="*/ 4150750 w 6487123"/>
                  <a:gd name="connsiteY500" fmla="*/ 100243 h 262175"/>
                  <a:gd name="connsiteX501" fmla="*/ 4148240 w 6487123"/>
                  <a:gd name="connsiteY501" fmla="*/ 94090 h 262175"/>
                  <a:gd name="connsiteX502" fmla="*/ 4166460 w 6487123"/>
                  <a:gd name="connsiteY502" fmla="*/ 95347 h 262175"/>
                  <a:gd name="connsiteX503" fmla="*/ 4177793 w 6487123"/>
                  <a:gd name="connsiteY503" fmla="*/ 95525 h 262175"/>
                  <a:gd name="connsiteX504" fmla="*/ 4183459 w 6487123"/>
                  <a:gd name="connsiteY504" fmla="*/ 95095 h 262175"/>
                  <a:gd name="connsiteX505" fmla="*/ 4186974 w 6487123"/>
                  <a:gd name="connsiteY505" fmla="*/ 92942 h 262175"/>
                  <a:gd name="connsiteX506" fmla="*/ 4192462 w 6487123"/>
                  <a:gd name="connsiteY506" fmla="*/ 75001 h 262175"/>
                  <a:gd name="connsiteX507" fmla="*/ 4196443 w 6487123"/>
                  <a:gd name="connsiteY507" fmla="*/ 26929 h 262175"/>
                  <a:gd name="connsiteX508" fmla="*/ 4144223 w 6487123"/>
                  <a:gd name="connsiteY508" fmla="*/ 26929 h 262175"/>
                  <a:gd name="connsiteX509" fmla="*/ 4126688 w 6487123"/>
                  <a:gd name="connsiteY509" fmla="*/ 84247 h 262175"/>
                  <a:gd name="connsiteX510" fmla="*/ 4087441 w 6487123"/>
                  <a:gd name="connsiteY510" fmla="*/ 120473 h 262175"/>
                  <a:gd name="connsiteX511" fmla="*/ 4082452 w 6487123"/>
                  <a:gd name="connsiteY511" fmla="*/ 115767 h 262175"/>
                  <a:gd name="connsiteX512" fmla="*/ 4076820 w 6487123"/>
                  <a:gd name="connsiteY512" fmla="*/ 111276 h 262175"/>
                  <a:gd name="connsiteX513" fmla="*/ 4114385 w 6487123"/>
                  <a:gd name="connsiteY513" fmla="*/ 79122 h 262175"/>
                  <a:gd name="connsiteX514" fmla="*/ 4130451 w 6487123"/>
                  <a:gd name="connsiteY514" fmla="*/ 26929 h 262175"/>
                  <a:gd name="connsiteX515" fmla="*/ 4085430 w 6487123"/>
                  <a:gd name="connsiteY515" fmla="*/ 26929 h 262175"/>
                  <a:gd name="connsiteX516" fmla="*/ 0 w 6487123"/>
                  <a:gd name="connsiteY516" fmla="*/ 14343 h 262175"/>
                  <a:gd name="connsiteX517" fmla="*/ 235480 w 6487123"/>
                  <a:gd name="connsiteY517" fmla="*/ 14343 h 262175"/>
                  <a:gd name="connsiteX518" fmla="*/ 235480 w 6487123"/>
                  <a:gd name="connsiteY518" fmla="*/ 261010 h 262175"/>
                  <a:gd name="connsiteX519" fmla="*/ 221460 w 6487123"/>
                  <a:gd name="connsiteY519" fmla="*/ 261010 h 262175"/>
                  <a:gd name="connsiteX520" fmla="*/ 221460 w 6487123"/>
                  <a:gd name="connsiteY520" fmla="*/ 245520 h 262175"/>
                  <a:gd name="connsiteX521" fmla="*/ 13735 w 6487123"/>
                  <a:gd name="connsiteY521" fmla="*/ 245520 h 262175"/>
                  <a:gd name="connsiteX522" fmla="*/ 13735 w 6487123"/>
                  <a:gd name="connsiteY522" fmla="*/ 261010 h 262175"/>
                  <a:gd name="connsiteX523" fmla="*/ 0 w 6487123"/>
                  <a:gd name="connsiteY523" fmla="*/ 261010 h 262175"/>
                  <a:gd name="connsiteX524" fmla="*/ 5602435 w 6487123"/>
                  <a:gd name="connsiteY524" fmla="*/ 13751 h 262175"/>
                  <a:gd name="connsiteX525" fmla="*/ 5635890 w 6487123"/>
                  <a:gd name="connsiteY525" fmla="*/ 27413 h 262175"/>
                  <a:gd name="connsiteX526" fmla="*/ 5663537 w 6487123"/>
                  <a:gd name="connsiteY526" fmla="*/ 43012 h 262175"/>
                  <a:gd name="connsiteX527" fmla="*/ 5656078 w 6487123"/>
                  <a:gd name="connsiteY527" fmla="*/ 54486 h 262175"/>
                  <a:gd name="connsiteX528" fmla="*/ 5628647 w 6487123"/>
                  <a:gd name="connsiteY528" fmla="*/ 38027 h 262175"/>
                  <a:gd name="connsiteX529" fmla="*/ 5594976 w 6487123"/>
                  <a:gd name="connsiteY529" fmla="*/ 23504 h 262175"/>
                  <a:gd name="connsiteX530" fmla="*/ 5046904 w 6487123"/>
                  <a:gd name="connsiteY530" fmla="*/ 8606 h 262175"/>
                  <a:gd name="connsiteX531" fmla="*/ 5058594 w 6487123"/>
                  <a:gd name="connsiteY531" fmla="*/ 10001 h 262175"/>
                  <a:gd name="connsiteX532" fmla="*/ 5069854 w 6487123"/>
                  <a:gd name="connsiteY532" fmla="*/ 13756 h 262175"/>
                  <a:gd name="connsiteX533" fmla="*/ 5065839 w 6487123"/>
                  <a:gd name="connsiteY533" fmla="*/ 26932 h 262175"/>
                  <a:gd name="connsiteX534" fmla="*/ 5047765 w 6487123"/>
                  <a:gd name="connsiteY534" fmla="*/ 22626 h 262175"/>
                  <a:gd name="connsiteX535" fmla="*/ 5029873 w 6487123"/>
                  <a:gd name="connsiteY535" fmla="*/ 31344 h 262175"/>
                  <a:gd name="connsiteX536" fmla="*/ 5024243 w 6487123"/>
                  <a:gd name="connsiteY536" fmla="*/ 56208 h 262175"/>
                  <a:gd name="connsiteX537" fmla="*/ 5024243 w 6487123"/>
                  <a:gd name="connsiteY537" fmla="*/ 87494 h 262175"/>
                  <a:gd name="connsiteX538" fmla="*/ 5058953 w 6487123"/>
                  <a:gd name="connsiteY538" fmla="*/ 87494 h 262175"/>
                  <a:gd name="connsiteX539" fmla="*/ 5058953 w 6487123"/>
                  <a:gd name="connsiteY539" fmla="*/ 101514 h 262175"/>
                  <a:gd name="connsiteX540" fmla="*/ 5024243 w 6487123"/>
                  <a:gd name="connsiteY540" fmla="*/ 101514 h 262175"/>
                  <a:gd name="connsiteX541" fmla="*/ 5024243 w 6487123"/>
                  <a:gd name="connsiteY541" fmla="*/ 240356 h 262175"/>
                  <a:gd name="connsiteX542" fmla="*/ 5007641 w 6487123"/>
                  <a:gd name="connsiteY542" fmla="*/ 240356 h 262175"/>
                  <a:gd name="connsiteX543" fmla="*/ 5007641 w 6487123"/>
                  <a:gd name="connsiteY543" fmla="*/ 101514 h 262175"/>
                  <a:gd name="connsiteX544" fmla="*/ 4986413 w 6487123"/>
                  <a:gd name="connsiteY544" fmla="*/ 101514 h 262175"/>
                  <a:gd name="connsiteX545" fmla="*/ 4986413 w 6487123"/>
                  <a:gd name="connsiteY545" fmla="*/ 88924 h 262175"/>
                  <a:gd name="connsiteX546" fmla="*/ 5007641 w 6487123"/>
                  <a:gd name="connsiteY546" fmla="*/ 87494 h 262175"/>
                  <a:gd name="connsiteX547" fmla="*/ 5007641 w 6487123"/>
                  <a:gd name="connsiteY547" fmla="*/ 55347 h 262175"/>
                  <a:gd name="connsiteX548" fmla="*/ 5017593 w 6487123"/>
                  <a:gd name="connsiteY548" fmla="*/ 20567 h 262175"/>
                  <a:gd name="connsiteX549" fmla="*/ 5046904 w 6487123"/>
                  <a:gd name="connsiteY549" fmla="*/ 8606 h 262175"/>
                  <a:gd name="connsiteX550" fmla="*/ 4921401 w 6487123"/>
                  <a:gd name="connsiteY550" fmla="*/ 8606 h 262175"/>
                  <a:gd name="connsiteX551" fmla="*/ 4933091 w 6487123"/>
                  <a:gd name="connsiteY551" fmla="*/ 10001 h 262175"/>
                  <a:gd name="connsiteX552" fmla="*/ 4944351 w 6487123"/>
                  <a:gd name="connsiteY552" fmla="*/ 13756 h 262175"/>
                  <a:gd name="connsiteX553" fmla="*/ 4940335 w 6487123"/>
                  <a:gd name="connsiteY553" fmla="*/ 26932 h 262175"/>
                  <a:gd name="connsiteX554" fmla="*/ 4922263 w 6487123"/>
                  <a:gd name="connsiteY554" fmla="*/ 22626 h 262175"/>
                  <a:gd name="connsiteX555" fmla="*/ 4904370 w 6487123"/>
                  <a:gd name="connsiteY555" fmla="*/ 31344 h 262175"/>
                  <a:gd name="connsiteX556" fmla="*/ 4898740 w 6487123"/>
                  <a:gd name="connsiteY556" fmla="*/ 56208 h 262175"/>
                  <a:gd name="connsiteX557" fmla="*/ 4898740 w 6487123"/>
                  <a:gd name="connsiteY557" fmla="*/ 87494 h 262175"/>
                  <a:gd name="connsiteX558" fmla="*/ 4933450 w 6487123"/>
                  <a:gd name="connsiteY558" fmla="*/ 87494 h 262175"/>
                  <a:gd name="connsiteX559" fmla="*/ 4933450 w 6487123"/>
                  <a:gd name="connsiteY559" fmla="*/ 101514 h 262175"/>
                  <a:gd name="connsiteX560" fmla="*/ 4898740 w 6487123"/>
                  <a:gd name="connsiteY560" fmla="*/ 101514 h 262175"/>
                  <a:gd name="connsiteX561" fmla="*/ 4898740 w 6487123"/>
                  <a:gd name="connsiteY561" fmla="*/ 240356 h 262175"/>
                  <a:gd name="connsiteX562" fmla="*/ 4882138 w 6487123"/>
                  <a:gd name="connsiteY562" fmla="*/ 240356 h 262175"/>
                  <a:gd name="connsiteX563" fmla="*/ 4882138 w 6487123"/>
                  <a:gd name="connsiteY563" fmla="*/ 101514 h 262175"/>
                  <a:gd name="connsiteX564" fmla="*/ 4860909 w 6487123"/>
                  <a:gd name="connsiteY564" fmla="*/ 101514 h 262175"/>
                  <a:gd name="connsiteX565" fmla="*/ 4860909 w 6487123"/>
                  <a:gd name="connsiteY565" fmla="*/ 88924 h 262175"/>
                  <a:gd name="connsiteX566" fmla="*/ 4882138 w 6487123"/>
                  <a:gd name="connsiteY566" fmla="*/ 87494 h 262175"/>
                  <a:gd name="connsiteX567" fmla="*/ 4882138 w 6487123"/>
                  <a:gd name="connsiteY567" fmla="*/ 55347 h 262175"/>
                  <a:gd name="connsiteX568" fmla="*/ 4892090 w 6487123"/>
                  <a:gd name="connsiteY568" fmla="*/ 20567 h 262175"/>
                  <a:gd name="connsiteX569" fmla="*/ 4921401 w 6487123"/>
                  <a:gd name="connsiteY569" fmla="*/ 8606 h 262175"/>
                  <a:gd name="connsiteX570" fmla="*/ 5953843 w 6487123"/>
                  <a:gd name="connsiteY570" fmla="*/ 1990 h 262175"/>
                  <a:gd name="connsiteX571" fmla="*/ 5967039 w 6487123"/>
                  <a:gd name="connsiteY571" fmla="*/ 1990 h 262175"/>
                  <a:gd name="connsiteX572" fmla="*/ 5967039 w 6487123"/>
                  <a:gd name="connsiteY572" fmla="*/ 97803 h 262175"/>
                  <a:gd name="connsiteX573" fmla="*/ 6016666 w 6487123"/>
                  <a:gd name="connsiteY573" fmla="*/ 97803 h 262175"/>
                  <a:gd name="connsiteX574" fmla="*/ 6016666 w 6487123"/>
                  <a:gd name="connsiteY574" fmla="*/ 110998 h 262175"/>
                  <a:gd name="connsiteX575" fmla="*/ 5967039 w 6487123"/>
                  <a:gd name="connsiteY575" fmla="*/ 110998 h 262175"/>
                  <a:gd name="connsiteX576" fmla="*/ 5967039 w 6487123"/>
                  <a:gd name="connsiteY576" fmla="*/ 116162 h 262175"/>
                  <a:gd name="connsiteX577" fmla="*/ 5980585 w 6487123"/>
                  <a:gd name="connsiteY577" fmla="*/ 134383 h 262175"/>
                  <a:gd name="connsiteX578" fmla="*/ 5998530 w 6487123"/>
                  <a:gd name="connsiteY578" fmla="*/ 159616 h 262175"/>
                  <a:gd name="connsiteX579" fmla="*/ 6010929 w 6487123"/>
                  <a:gd name="connsiteY579" fmla="*/ 177838 h 262175"/>
                  <a:gd name="connsiteX580" fmla="*/ 6000889 w 6487123"/>
                  <a:gd name="connsiteY580" fmla="*/ 189025 h 262175"/>
                  <a:gd name="connsiteX581" fmla="*/ 5992177 w 6487123"/>
                  <a:gd name="connsiteY581" fmla="*/ 173184 h 262175"/>
                  <a:gd name="connsiteX582" fmla="*/ 5979575 w 6487123"/>
                  <a:gd name="connsiteY582" fmla="*/ 152561 h 262175"/>
                  <a:gd name="connsiteX583" fmla="*/ 5967039 w 6487123"/>
                  <a:gd name="connsiteY583" fmla="*/ 133087 h 262175"/>
                  <a:gd name="connsiteX584" fmla="*/ 5967039 w 6487123"/>
                  <a:gd name="connsiteY584" fmla="*/ 261028 h 262175"/>
                  <a:gd name="connsiteX585" fmla="*/ 5953843 w 6487123"/>
                  <a:gd name="connsiteY585" fmla="*/ 261028 h 262175"/>
                  <a:gd name="connsiteX586" fmla="*/ 5953843 w 6487123"/>
                  <a:gd name="connsiteY586" fmla="*/ 134521 h 262175"/>
                  <a:gd name="connsiteX587" fmla="*/ 5933547 w 6487123"/>
                  <a:gd name="connsiteY587" fmla="*/ 182965 h 262175"/>
                  <a:gd name="connsiteX588" fmla="*/ 5910241 w 6487123"/>
                  <a:gd name="connsiteY588" fmla="*/ 221728 h 262175"/>
                  <a:gd name="connsiteX589" fmla="*/ 5906691 w 6487123"/>
                  <a:gd name="connsiteY589" fmla="*/ 215237 h 262175"/>
                  <a:gd name="connsiteX590" fmla="*/ 5902495 w 6487123"/>
                  <a:gd name="connsiteY590" fmla="*/ 209393 h 262175"/>
                  <a:gd name="connsiteX591" fmla="*/ 5920471 w 6487123"/>
                  <a:gd name="connsiteY591" fmla="*/ 182289 h 262175"/>
                  <a:gd name="connsiteX592" fmla="*/ 5937491 w 6487123"/>
                  <a:gd name="connsiteY592" fmla="*/ 147472 h 262175"/>
                  <a:gd name="connsiteX593" fmla="*/ 5950687 w 6487123"/>
                  <a:gd name="connsiteY593" fmla="*/ 110998 h 262175"/>
                  <a:gd name="connsiteX594" fmla="*/ 5906223 w 6487123"/>
                  <a:gd name="connsiteY594" fmla="*/ 110998 h 262175"/>
                  <a:gd name="connsiteX595" fmla="*/ 5906223 w 6487123"/>
                  <a:gd name="connsiteY595" fmla="*/ 97803 h 262175"/>
                  <a:gd name="connsiteX596" fmla="*/ 5953843 w 6487123"/>
                  <a:gd name="connsiteY596" fmla="*/ 97803 h 262175"/>
                  <a:gd name="connsiteX597" fmla="*/ 6113626 w 6487123"/>
                  <a:gd name="connsiteY597" fmla="*/ 1704 h 262175"/>
                  <a:gd name="connsiteX598" fmla="*/ 6126821 w 6487123"/>
                  <a:gd name="connsiteY598" fmla="*/ 1704 h 262175"/>
                  <a:gd name="connsiteX599" fmla="*/ 6126821 w 6487123"/>
                  <a:gd name="connsiteY599" fmla="*/ 165502 h 262175"/>
                  <a:gd name="connsiteX600" fmla="*/ 6162967 w 6487123"/>
                  <a:gd name="connsiteY600" fmla="*/ 159192 h 262175"/>
                  <a:gd name="connsiteX601" fmla="*/ 6165261 w 6487123"/>
                  <a:gd name="connsiteY601" fmla="*/ 171526 h 262175"/>
                  <a:gd name="connsiteX602" fmla="*/ 6126821 w 6487123"/>
                  <a:gd name="connsiteY602" fmla="*/ 178411 h 262175"/>
                  <a:gd name="connsiteX603" fmla="*/ 6126821 w 6487123"/>
                  <a:gd name="connsiteY603" fmla="*/ 261028 h 262175"/>
                  <a:gd name="connsiteX604" fmla="*/ 6113626 w 6487123"/>
                  <a:gd name="connsiteY604" fmla="*/ 261028 h 262175"/>
                  <a:gd name="connsiteX605" fmla="*/ 6113626 w 6487123"/>
                  <a:gd name="connsiteY605" fmla="*/ 180706 h 262175"/>
                  <a:gd name="connsiteX606" fmla="*/ 6018675 w 6487123"/>
                  <a:gd name="connsiteY606" fmla="*/ 198205 h 262175"/>
                  <a:gd name="connsiteX607" fmla="*/ 6016092 w 6487123"/>
                  <a:gd name="connsiteY607" fmla="*/ 185582 h 262175"/>
                  <a:gd name="connsiteX608" fmla="*/ 6113626 w 6487123"/>
                  <a:gd name="connsiteY608" fmla="*/ 168085 h 262175"/>
                  <a:gd name="connsiteX609" fmla="*/ 5710583 w 6487123"/>
                  <a:gd name="connsiteY609" fmla="*/ 1704 h 262175"/>
                  <a:gd name="connsiteX610" fmla="*/ 5723779 w 6487123"/>
                  <a:gd name="connsiteY610" fmla="*/ 3711 h 262175"/>
                  <a:gd name="connsiteX611" fmla="*/ 5718077 w 6487123"/>
                  <a:gd name="connsiteY611" fmla="*/ 16226 h 262175"/>
                  <a:gd name="connsiteX612" fmla="*/ 5710870 w 6487123"/>
                  <a:gd name="connsiteY612" fmla="*/ 28956 h 262175"/>
                  <a:gd name="connsiteX613" fmla="*/ 5818444 w 6487123"/>
                  <a:gd name="connsiteY613" fmla="*/ 28956 h 262175"/>
                  <a:gd name="connsiteX614" fmla="*/ 5820739 w 6487123"/>
                  <a:gd name="connsiteY614" fmla="*/ 28382 h 262175"/>
                  <a:gd name="connsiteX615" fmla="*/ 5830205 w 6487123"/>
                  <a:gd name="connsiteY615" fmla="*/ 31537 h 262175"/>
                  <a:gd name="connsiteX616" fmla="*/ 5817763 w 6487123"/>
                  <a:gd name="connsiteY616" fmla="*/ 54056 h 262175"/>
                  <a:gd name="connsiteX617" fmla="*/ 5805535 w 6487123"/>
                  <a:gd name="connsiteY617" fmla="*/ 73132 h 262175"/>
                  <a:gd name="connsiteX618" fmla="*/ 5793773 w 6487123"/>
                  <a:gd name="connsiteY618" fmla="*/ 69117 h 262175"/>
                  <a:gd name="connsiteX619" fmla="*/ 5802021 w 6487123"/>
                  <a:gd name="connsiteY619" fmla="*/ 55992 h 262175"/>
                  <a:gd name="connsiteX620" fmla="*/ 5810698 w 6487123"/>
                  <a:gd name="connsiteY620" fmla="*/ 40716 h 262175"/>
                  <a:gd name="connsiteX621" fmla="*/ 5758201 w 6487123"/>
                  <a:gd name="connsiteY621" fmla="*/ 40716 h 262175"/>
                  <a:gd name="connsiteX622" fmla="*/ 5755225 w 6487123"/>
                  <a:gd name="connsiteY622" fmla="*/ 50255 h 262175"/>
                  <a:gd name="connsiteX623" fmla="*/ 5751604 w 6487123"/>
                  <a:gd name="connsiteY623" fmla="*/ 59362 h 262175"/>
                  <a:gd name="connsiteX624" fmla="*/ 5787713 w 6487123"/>
                  <a:gd name="connsiteY624" fmla="*/ 93141 h 262175"/>
                  <a:gd name="connsiteX625" fmla="*/ 5838237 w 6487123"/>
                  <a:gd name="connsiteY625" fmla="*/ 113580 h 262175"/>
                  <a:gd name="connsiteX626" fmla="*/ 5833719 w 6487123"/>
                  <a:gd name="connsiteY626" fmla="*/ 118744 h 262175"/>
                  <a:gd name="connsiteX627" fmla="*/ 5829631 w 6487123"/>
                  <a:gd name="connsiteY627" fmla="*/ 124768 h 262175"/>
                  <a:gd name="connsiteX628" fmla="*/ 5782299 w 6487123"/>
                  <a:gd name="connsiteY628" fmla="*/ 103576 h 262175"/>
                  <a:gd name="connsiteX629" fmla="*/ 5746154 w 6487123"/>
                  <a:gd name="connsiteY629" fmla="*/ 70551 h 262175"/>
                  <a:gd name="connsiteX630" fmla="*/ 5717181 w 6487123"/>
                  <a:gd name="connsiteY630" fmla="*/ 103217 h 262175"/>
                  <a:gd name="connsiteX631" fmla="*/ 5668413 w 6487123"/>
                  <a:gd name="connsiteY631" fmla="*/ 126202 h 262175"/>
                  <a:gd name="connsiteX632" fmla="*/ 5664935 w 6487123"/>
                  <a:gd name="connsiteY632" fmla="*/ 120715 h 262175"/>
                  <a:gd name="connsiteX633" fmla="*/ 5660381 w 6487123"/>
                  <a:gd name="connsiteY633" fmla="*/ 115875 h 262175"/>
                  <a:gd name="connsiteX634" fmla="*/ 5718759 w 6487123"/>
                  <a:gd name="connsiteY634" fmla="*/ 85396 h 262175"/>
                  <a:gd name="connsiteX635" fmla="*/ 5744433 w 6487123"/>
                  <a:gd name="connsiteY635" fmla="*/ 40716 h 262175"/>
                  <a:gd name="connsiteX636" fmla="*/ 5703411 w 6487123"/>
                  <a:gd name="connsiteY636" fmla="*/ 40716 h 262175"/>
                  <a:gd name="connsiteX637" fmla="*/ 5689605 w 6487123"/>
                  <a:gd name="connsiteY637" fmla="*/ 57570 h 262175"/>
                  <a:gd name="connsiteX638" fmla="*/ 5673003 w 6487123"/>
                  <a:gd name="connsiteY638" fmla="*/ 73132 h 262175"/>
                  <a:gd name="connsiteX639" fmla="*/ 5668306 w 6487123"/>
                  <a:gd name="connsiteY639" fmla="*/ 68291 h 262175"/>
                  <a:gd name="connsiteX640" fmla="*/ 5662963 w 6487123"/>
                  <a:gd name="connsiteY640" fmla="*/ 64527 h 262175"/>
                  <a:gd name="connsiteX641" fmla="*/ 5692797 w 6487123"/>
                  <a:gd name="connsiteY641" fmla="*/ 33867 h 262175"/>
                  <a:gd name="connsiteX642" fmla="*/ 5710583 w 6487123"/>
                  <a:gd name="connsiteY642" fmla="*/ 1704 h 262175"/>
                  <a:gd name="connsiteX643" fmla="*/ 4414818 w 6487123"/>
                  <a:gd name="connsiteY643" fmla="*/ 1704 h 262175"/>
                  <a:gd name="connsiteX644" fmla="*/ 4429161 w 6487123"/>
                  <a:gd name="connsiteY644" fmla="*/ 1704 h 262175"/>
                  <a:gd name="connsiteX645" fmla="*/ 4428157 w 6487123"/>
                  <a:gd name="connsiteY645" fmla="*/ 40393 h 262175"/>
                  <a:gd name="connsiteX646" fmla="*/ 4423711 w 6487123"/>
                  <a:gd name="connsiteY646" fmla="*/ 86614 h 262175"/>
                  <a:gd name="connsiteX647" fmla="*/ 4545915 w 6487123"/>
                  <a:gd name="connsiteY647" fmla="*/ 86614 h 262175"/>
                  <a:gd name="connsiteX648" fmla="*/ 4545915 w 6487123"/>
                  <a:gd name="connsiteY648" fmla="*/ 100385 h 262175"/>
                  <a:gd name="connsiteX649" fmla="*/ 4433465 w 6487123"/>
                  <a:gd name="connsiteY649" fmla="*/ 100385 h 262175"/>
                  <a:gd name="connsiteX650" fmla="*/ 4478359 w 6487123"/>
                  <a:gd name="connsiteY650" fmla="*/ 190495 h 262175"/>
                  <a:gd name="connsiteX651" fmla="*/ 4549931 w 6487123"/>
                  <a:gd name="connsiteY651" fmla="*/ 248119 h 262175"/>
                  <a:gd name="connsiteX652" fmla="*/ 4544337 w 6487123"/>
                  <a:gd name="connsiteY652" fmla="*/ 254251 h 262175"/>
                  <a:gd name="connsiteX653" fmla="*/ 4539604 w 6487123"/>
                  <a:gd name="connsiteY653" fmla="*/ 261028 h 262175"/>
                  <a:gd name="connsiteX654" fmla="*/ 4466597 w 6487123"/>
                  <a:gd name="connsiteY654" fmla="*/ 199388 h 262175"/>
                  <a:gd name="connsiteX655" fmla="*/ 4420269 w 6487123"/>
                  <a:gd name="connsiteY655" fmla="*/ 104400 h 262175"/>
                  <a:gd name="connsiteX656" fmla="*/ 4401080 w 6487123"/>
                  <a:gd name="connsiteY656" fmla="*/ 164015 h 262175"/>
                  <a:gd name="connsiteX657" fmla="*/ 4363533 w 6487123"/>
                  <a:gd name="connsiteY657" fmla="*/ 218721 h 262175"/>
                  <a:gd name="connsiteX658" fmla="*/ 4301507 w 6487123"/>
                  <a:gd name="connsiteY658" fmla="*/ 261315 h 262175"/>
                  <a:gd name="connsiteX659" fmla="*/ 4296881 w 6487123"/>
                  <a:gd name="connsiteY659" fmla="*/ 255291 h 262175"/>
                  <a:gd name="connsiteX660" fmla="*/ 4291179 w 6487123"/>
                  <a:gd name="connsiteY660" fmla="*/ 250127 h 262175"/>
                  <a:gd name="connsiteX661" fmla="*/ 4351697 w 6487123"/>
                  <a:gd name="connsiteY661" fmla="*/ 209839 h 262175"/>
                  <a:gd name="connsiteX662" fmla="*/ 4388247 w 6487123"/>
                  <a:gd name="connsiteY662" fmla="*/ 157502 h 262175"/>
                  <a:gd name="connsiteX663" fmla="*/ 4407073 w 6487123"/>
                  <a:gd name="connsiteY663" fmla="*/ 100385 h 262175"/>
                  <a:gd name="connsiteX664" fmla="*/ 4296343 w 6487123"/>
                  <a:gd name="connsiteY664" fmla="*/ 100385 h 262175"/>
                  <a:gd name="connsiteX665" fmla="*/ 4296343 w 6487123"/>
                  <a:gd name="connsiteY665" fmla="*/ 86614 h 262175"/>
                  <a:gd name="connsiteX666" fmla="*/ 4409368 w 6487123"/>
                  <a:gd name="connsiteY666" fmla="*/ 86614 h 262175"/>
                  <a:gd name="connsiteX667" fmla="*/ 4413921 w 6487123"/>
                  <a:gd name="connsiteY667" fmla="*/ 40072 h 262175"/>
                  <a:gd name="connsiteX668" fmla="*/ 4414818 w 6487123"/>
                  <a:gd name="connsiteY668" fmla="*/ 1704 h 262175"/>
                  <a:gd name="connsiteX669" fmla="*/ 2646589 w 6487123"/>
                  <a:gd name="connsiteY669" fmla="*/ 1704 h 262175"/>
                  <a:gd name="connsiteX670" fmla="*/ 2660358 w 6487123"/>
                  <a:gd name="connsiteY670" fmla="*/ 1704 h 262175"/>
                  <a:gd name="connsiteX671" fmla="*/ 2660358 w 6487123"/>
                  <a:gd name="connsiteY671" fmla="*/ 26087 h 262175"/>
                  <a:gd name="connsiteX672" fmla="*/ 2740393 w 6487123"/>
                  <a:gd name="connsiteY672" fmla="*/ 26087 h 262175"/>
                  <a:gd name="connsiteX673" fmla="*/ 2740393 w 6487123"/>
                  <a:gd name="connsiteY673" fmla="*/ 1704 h 262175"/>
                  <a:gd name="connsiteX674" fmla="*/ 2753876 w 6487123"/>
                  <a:gd name="connsiteY674" fmla="*/ 1704 h 262175"/>
                  <a:gd name="connsiteX675" fmla="*/ 2753876 w 6487123"/>
                  <a:gd name="connsiteY675" fmla="*/ 26087 h 262175"/>
                  <a:gd name="connsiteX676" fmla="*/ 2825018 w 6487123"/>
                  <a:gd name="connsiteY676" fmla="*/ 26087 h 262175"/>
                  <a:gd name="connsiteX677" fmla="*/ 2825018 w 6487123"/>
                  <a:gd name="connsiteY677" fmla="*/ 38996 h 262175"/>
                  <a:gd name="connsiteX678" fmla="*/ 2753876 w 6487123"/>
                  <a:gd name="connsiteY678" fmla="*/ 38996 h 262175"/>
                  <a:gd name="connsiteX679" fmla="*/ 2753876 w 6487123"/>
                  <a:gd name="connsiteY679" fmla="*/ 64239 h 262175"/>
                  <a:gd name="connsiteX680" fmla="*/ 2740393 w 6487123"/>
                  <a:gd name="connsiteY680" fmla="*/ 64239 h 262175"/>
                  <a:gd name="connsiteX681" fmla="*/ 2740393 w 6487123"/>
                  <a:gd name="connsiteY681" fmla="*/ 38996 h 262175"/>
                  <a:gd name="connsiteX682" fmla="*/ 2660358 w 6487123"/>
                  <a:gd name="connsiteY682" fmla="*/ 38996 h 262175"/>
                  <a:gd name="connsiteX683" fmla="*/ 2660358 w 6487123"/>
                  <a:gd name="connsiteY683" fmla="*/ 65100 h 262175"/>
                  <a:gd name="connsiteX684" fmla="*/ 2646589 w 6487123"/>
                  <a:gd name="connsiteY684" fmla="*/ 65100 h 262175"/>
                  <a:gd name="connsiteX685" fmla="*/ 2646589 w 6487123"/>
                  <a:gd name="connsiteY685" fmla="*/ 38996 h 262175"/>
                  <a:gd name="connsiteX686" fmla="*/ 2575447 w 6487123"/>
                  <a:gd name="connsiteY686" fmla="*/ 38996 h 262175"/>
                  <a:gd name="connsiteX687" fmla="*/ 2575447 w 6487123"/>
                  <a:gd name="connsiteY687" fmla="*/ 26087 h 262175"/>
                  <a:gd name="connsiteX688" fmla="*/ 2646589 w 6487123"/>
                  <a:gd name="connsiteY688" fmla="*/ 26087 h 262175"/>
                  <a:gd name="connsiteX689" fmla="*/ 4015431 w 6487123"/>
                  <a:gd name="connsiteY689" fmla="*/ 1434 h 262175"/>
                  <a:gd name="connsiteX690" fmla="*/ 4028627 w 6487123"/>
                  <a:gd name="connsiteY690" fmla="*/ 1434 h 262175"/>
                  <a:gd name="connsiteX691" fmla="*/ 4028627 w 6487123"/>
                  <a:gd name="connsiteY691" fmla="*/ 39300 h 262175"/>
                  <a:gd name="connsiteX692" fmla="*/ 4076259 w 6487123"/>
                  <a:gd name="connsiteY692" fmla="*/ 39300 h 262175"/>
                  <a:gd name="connsiteX693" fmla="*/ 4076259 w 6487123"/>
                  <a:gd name="connsiteY693" fmla="*/ 51886 h 262175"/>
                  <a:gd name="connsiteX694" fmla="*/ 4028627 w 6487123"/>
                  <a:gd name="connsiteY694" fmla="*/ 51886 h 262175"/>
                  <a:gd name="connsiteX695" fmla="*/ 4028627 w 6487123"/>
                  <a:gd name="connsiteY695" fmla="*/ 92657 h 262175"/>
                  <a:gd name="connsiteX696" fmla="*/ 4082557 w 6487123"/>
                  <a:gd name="connsiteY696" fmla="*/ 92657 h 262175"/>
                  <a:gd name="connsiteX697" fmla="*/ 4082557 w 6487123"/>
                  <a:gd name="connsiteY697" fmla="*/ 105530 h 262175"/>
                  <a:gd name="connsiteX698" fmla="*/ 4031191 w 6487123"/>
                  <a:gd name="connsiteY698" fmla="*/ 105530 h 262175"/>
                  <a:gd name="connsiteX699" fmla="*/ 4031191 w 6487123"/>
                  <a:gd name="connsiteY699" fmla="*/ 152038 h 262175"/>
                  <a:gd name="connsiteX700" fmla="*/ 4080263 w 6487123"/>
                  <a:gd name="connsiteY700" fmla="*/ 152038 h 262175"/>
                  <a:gd name="connsiteX701" fmla="*/ 4080263 w 6487123"/>
                  <a:gd name="connsiteY701" fmla="*/ 164911 h 262175"/>
                  <a:gd name="connsiteX702" fmla="*/ 4031191 w 6487123"/>
                  <a:gd name="connsiteY702" fmla="*/ 164911 h 262175"/>
                  <a:gd name="connsiteX703" fmla="*/ 4031191 w 6487123"/>
                  <a:gd name="connsiteY703" fmla="*/ 229189 h 262175"/>
                  <a:gd name="connsiteX704" fmla="*/ 4062905 w 6487123"/>
                  <a:gd name="connsiteY704" fmla="*/ 237914 h 262175"/>
                  <a:gd name="connsiteX705" fmla="*/ 4104927 w 6487123"/>
                  <a:gd name="connsiteY705" fmla="*/ 240392 h 262175"/>
                  <a:gd name="connsiteX706" fmla="*/ 4125463 w 6487123"/>
                  <a:gd name="connsiteY706" fmla="*/ 240387 h 262175"/>
                  <a:gd name="connsiteX707" fmla="*/ 4162111 w 6487123"/>
                  <a:gd name="connsiteY707" fmla="*/ 240356 h 262175"/>
                  <a:gd name="connsiteX708" fmla="*/ 4199353 w 6487123"/>
                  <a:gd name="connsiteY708" fmla="*/ 240270 h 262175"/>
                  <a:gd name="connsiteX709" fmla="*/ 4221669 w 6487123"/>
                  <a:gd name="connsiteY709" fmla="*/ 240104 h 262175"/>
                  <a:gd name="connsiteX710" fmla="*/ 4217867 w 6487123"/>
                  <a:gd name="connsiteY710" fmla="*/ 246758 h 262175"/>
                  <a:gd name="connsiteX711" fmla="*/ 4215359 w 6487123"/>
                  <a:gd name="connsiteY711" fmla="*/ 253839 h 262175"/>
                  <a:gd name="connsiteX712" fmla="*/ 4105499 w 6487123"/>
                  <a:gd name="connsiteY712" fmla="*/ 253839 h 262175"/>
                  <a:gd name="connsiteX713" fmla="*/ 4028119 w 6487123"/>
                  <a:gd name="connsiteY713" fmla="*/ 242595 h 262175"/>
                  <a:gd name="connsiteX714" fmla="*/ 3985593 w 6487123"/>
                  <a:gd name="connsiteY714" fmla="*/ 198220 h 262175"/>
                  <a:gd name="connsiteX715" fmla="*/ 3978759 w 6487123"/>
                  <a:gd name="connsiteY715" fmla="*/ 233059 h 262175"/>
                  <a:gd name="connsiteX716" fmla="*/ 3966970 w 6487123"/>
                  <a:gd name="connsiteY716" fmla="*/ 261871 h 262175"/>
                  <a:gd name="connsiteX717" fmla="*/ 3961734 w 6487123"/>
                  <a:gd name="connsiteY717" fmla="*/ 258249 h 262175"/>
                  <a:gd name="connsiteX718" fmla="*/ 3956069 w 6487123"/>
                  <a:gd name="connsiteY718" fmla="*/ 254412 h 262175"/>
                  <a:gd name="connsiteX719" fmla="*/ 3972707 w 6487123"/>
                  <a:gd name="connsiteY719" fmla="*/ 200641 h 262175"/>
                  <a:gd name="connsiteX720" fmla="*/ 3977297 w 6487123"/>
                  <a:gd name="connsiteY720" fmla="*/ 129650 h 262175"/>
                  <a:gd name="connsiteX721" fmla="*/ 3990456 w 6487123"/>
                  <a:gd name="connsiteY721" fmla="*/ 130508 h 262175"/>
                  <a:gd name="connsiteX722" fmla="*/ 3988454 w 6487123"/>
                  <a:gd name="connsiteY722" fmla="*/ 171802 h 262175"/>
                  <a:gd name="connsiteX723" fmla="*/ 4000797 w 6487123"/>
                  <a:gd name="connsiteY723" fmla="*/ 201108 h 262175"/>
                  <a:gd name="connsiteX724" fmla="*/ 4018318 w 6487123"/>
                  <a:gd name="connsiteY724" fmla="*/ 221147 h 262175"/>
                  <a:gd name="connsiteX725" fmla="*/ 4018318 w 6487123"/>
                  <a:gd name="connsiteY725" fmla="*/ 105530 h 262175"/>
                  <a:gd name="connsiteX726" fmla="*/ 3962093 w 6487123"/>
                  <a:gd name="connsiteY726" fmla="*/ 105530 h 262175"/>
                  <a:gd name="connsiteX727" fmla="*/ 3962093 w 6487123"/>
                  <a:gd name="connsiteY727" fmla="*/ 92657 h 262175"/>
                  <a:gd name="connsiteX728" fmla="*/ 4015431 w 6487123"/>
                  <a:gd name="connsiteY728" fmla="*/ 92657 h 262175"/>
                  <a:gd name="connsiteX729" fmla="*/ 4015431 w 6487123"/>
                  <a:gd name="connsiteY729" fmla="*/ 51886 h 262175"/>
                  <a:gd name="connsiteX730" fmla="*/ 3967543 w 6487123"/>
                  <a:gd name="connsiteY730" fmla="*/ 51886 h 262175"/>
                  <a:gd name="connsiteX731" fmla="*/ 3967543 w 6487123"/>
                  <a:gd name="connsiteY731" fmla="*/ 39300 h 262175"/>
                  <a:gd name="connsiteX732" fmla="*/ 4015431 w 6487123"/>
                  <a:gd name="connsiteY732" fmla="*/ 39300 h 262175"/>
                  <a:gd name="connsiteX733" fmla="*/ 2338210 w 6487123"/>
                  <a:gd name="connsiteY733" fmla="*/ 1434 h 262175"/>
                  <a:gd name="connsiteX734" fmla="*/ 2351119 w 6487123"/>
                  <a:gd name="connsiteY734" fmla="*/ 1434 h 262175"/>
                  <a:gd name="connsiteX735" fmla="*/ 2351119 w 6487123"/>
                  <a:gd name="connsiteY735" fmla="*/ 21802 h 262175"/>
                  <a:gd name="connsiteX736" fmla="*/ 2405336 w 6487123"/>
                  <a:gd name="connsiteY736" fmla="*/ 21802 h 262175"/>
                  <a:gd name="connsiteX737" fmla="*/ 2405336 w 6487123"/>
                  <a:gd name="connsiteY737" fmla="*/ 1434 h 262175"/>
                  <a:gd name="connsiteX738" fmla="*/ 2418532 w 6487123"/>
                  <a:gd name="connsiteY738" fmla="*/ 1434 h 262175"/>
                  <a:gd name="connsiteX739" fmla="*/ 2418532 w 6487123"/>
                  <a:gd name="connsiteY739" fmla="*/ 21802 h 262175"/>
                  <a:gd name="connsiteX740" fmla="*/ 2481642 w 6487123"/>
                  <a:gd name="connsiteY740" fmla="*/ 21802 h 262175"/>
                  <a:gd name="connsiteX741" fmla="*/ 2481642 w 6487123"/>
                  <a:gd name="connsiteY741" fmla="*/ 69385 h 262175"/>
                  <a:gd name="connsiteX742" fmla="*/ 2418532 w 6487123"/>
                  <a:gd name="connsiteY742" fmla="*/ 69385 h 262175"/>
                  <a:gd name="connsiteX743" fmla="*/ 2418532 w 6487123"/>
                  <a:gd name="connsiteY743" fmla="*/ 96099 h 262175"/>
                  <a:gd name="connsiteX744" fmla="*/ 2498280 w 6487123"/>
                  <a:gd name="connsiteY744" fmla="*/ 96099 h 262175"/>
                  <a:gd name="connsiteX745" fmla="*/ 2498137 w 6487123"/>
                  <a:gd name="connsiteY745" fmla="*/ 98208 h 262175"/>
                  <a:gd name="connsiteX746" fmla="*/ 2497994 w 6487123"/>
                  <a:gd name="connsiteY746" fmla="*/ 101818 h 262175"/>
                  <a:gd name="connsiteX747" fmla="*/ 2494228 w 6487123"/>
                  <a:gd name="connsiteY747" fmla="*/ 122506 h 262175"/>
                  <a:gd name="connsiteX748" fmla="*/ 2489387 w 6487123"/>
                  <a:gd name="connsiteY748" fmla="*/ 132227 h 262175"/>
                  <a:gd name="connsiteX749" fmla="*/ 2483937 w 6487123"/>
                  <a:gd name="connsiteY749" fmla="*/ 135310 h 262175"/>
                  <a:gd name="connsiteX750" fmla="*/ 2476765 w 6487123"/>
                  <a:gd name="connsiteY750" fmla="*/ 136242 h 262175"/>
                  <a:gd name="connsiteX751" fmla="*/ 2466905 w 6487123"/>
                  <a:gd name="connsiteY751" fmla="*/ 136530 h 262175"/>
                  <a:gd name="connsiteX752" fmla="*/ 2452956 w 6487123"/>
                  <a:gd name="connsiteY752" fmla="*/ 135955 h 262175"/>
                  <a:gd name="connsiteX753" fmla="*/ 2451952 w 6487123"/>
                  <a:gd name="connsiteY753" fmla="*/ 130648 h 262175"/>
                  <a:gd name="connsiteX754" fmla="*/ 2450087 w 6487123"/>
                  <a:gd name="connsiteY754" fmla="*/ 125340 h 262175"/>
                  <a:gd name="connsiteX755" fmla="*/ 2463606 w 6487123"/>
                  <a:gd name="connsiteY755" fmla="*/ 126345 h 262175"/>
                  <a:gd name="connsiteX756" fmla="*/ 2472176 w 6487123"/>
                  <a:gd name="connsiteY756" fmla="*/ 126489 h 262175"/>
                  <a:gd name="connsiteX757" fmla="*/ 2476371 w 6487123"/>
                  <a:gd name="connsiteY757" fmla="*/ 126166 h 262175"/>
                  <a:gd name="connsiteX758" fmla="*/ 2479061 w 6487123"/>
                  <a:gd name="connsiteY758" fmla="*/ 124766 h 262175"/>
                  <a:gd name="connsiteX759" fmla="*/ 2481750 w 6487123"/>
                  <a:gd name="connsiteY759" fmla="*/ 119239 h 262175"/>
                  <a:gd name="connsiteX760" fmla="*/ 2484224 w 6487123"/>
                  <a:gd name="connsiteY760" fmla="*/ 107251 h 262175"/>
                  <a:gd name="connsiteX761" fmla="*/ 2418532 w 6487123"/>
                  <a:gd name="connsiteY761" fmla="*/ 107251 h 262175"/>
                  <a:gd name="connsiteX762" fmla="*/ 2418532 w 6487123"/>
                  <a:gd name="connsiteY762" fmla="*/ 137372 h 262175"/>
                  <a:gd name="connsiteX763" fmla="*/ 2405336 w 6487123"/>
                  <a:gd name="connsiteY763" fmla="*/ 137372 h 262175"/>
                  <a:gd name="connsiteX764" fmla="*/ 2405336 w 6487123"/>
                  <a:gd name="connsiteY764" fmla="*/ 107251 h 262175"/>
                  <a:gd name="connsiteX765" fmla="*/ 2339931 w 6487123"/>
                  <a:gd name="connsiteY765" fmla="*/ 107251 h 262175"/>
                  <a:gd name="connsiteX766" fmla="*/ 2312357 w 6487123"/>
                  <a:gd name="connsiteY766" fmla="*/ 133715 h 262175"/>
                  <a:gd name="connsiteX767" fmla="*/ 2259610 w 6487123"/>
                  <a:gd name="connsiteY767" fmla="*/ 155444 h 262175"/>
                  <a:gd name="connsiteX768" fmla="*/ 2256597 w 6487123"/>
                  <a:gd name="connsiteY768" fmla="*/ 149528 h 262175"/>
                  <a:gd name="connsiteX769" fmla="*/ 2252725 w 6487123"/>
                  <a:gd name="connsiteY769" fmla="*/ 144256 h 262175"/>
                  <a:gd name="connsiteX770" fmla="*/ 2297475 w 6487123"/>
                  <a:gd name="connsiteY770" fmla="*/ 127367 h 262175"/>
                  <a:gd name="connsiteX771" fmla="*/ 2323293 w 6487123"/>
                  <a:gd name="connsiteY771" fmla="*/ 107251 h 262175"/>
                  <a:gd name="connsiteX772" fmla="*/ 2270223 w 6487123"/>
                  <a:gd name="connsiteY772" fmla="*/ 107251 h 262175"/>
                  <a:gd name="connsiteX773" fmla="*/ 2274706 w 6487123"/>
                  <a:gd name="connsiteY773" fmla="*/ 83712 h 262175"/>
                  <a:gd name="connsiteX774" fmla="*/ 2278543 w 6487123"/>
                  <a:gd name="connsiteY774" fmla="*/ 58233 h 262175"/>
                  <a:gd name="connsiteX775" fmla="*/ 2338210 w 6487123"/>
                  <a:gd name="connsiteY775" fmla="*/ 58233 h 262175"/>
                  <a:gd name="connsiteX776" fmla="*/ 2338210 w 6487123"/>
                  <a:gd name="connsiteY776" fmla="*/ 56797 h 262175"/>
                  <a:gd name="connsiteX777" fmla="*/ 2338210 w 6487123"/>
                  <a:gd name="connsiteY777" fmla="*/ 33240 h 262175"/>
                  <a:gd name="connsiteX778" fmla="*/ 2264773 w 6487123"/>
                  <a:gd name="connsiteY778" fmla="*/ 33240 h 262175"/>
                  <a:gd name="connsiteX779" fmla="*/ 2264773 w 6487123"/>
                  <a:gd name="connsiteY779" fmla="*/ 21802 h 262175"/>
                  <a:gd name="connsiteX780" fmla="*/ 2338210 w 6487123"/>
                  <a:gd name="connsiteY780" fmla="*/ 21802 h 262175"/>
                  <a:gd name="connsiteX781" fmla="*/ 2010611 w 6487123"/>
                  <a:gd name="connsiteY781" fmla="*/ 1434 h 262175"/>
                  <a:gd name="connsiteX782" fmla="*/ 2025816 w 6487123"/>
                  <a:gd name="connsiteY782" fmla="*/ 4016 h 262175"/>
                  <a:gd name="connsiteX783" fmla="*/ 2019504 w 6487123"/>
                  <a:gd name="connsiteY783" fmla="*/ 14522 h 262175"/>
                  <a:gd name="connsiteX784" fmla="*/ 2012333 w 6487123"/>
                  <a:gd name="connsiteY784" fmla="*/ 25244 h 262175"/>
                  <a:gd name="connsiteX785" fmla="*/ 2091507 w 6487123"/>
                  <a:gd name="connsiteY785" fmla="*/ 25244 h 262175"/>
                  <a:gd name="connsiteX786" fmla="*/ 2094089 w 6487123"/>
                  <a:gd name="connsiteY786" fmla="*/ 24383 h 262175"/>
                  <a:gd name="connsiteX787" fmla="*/ 2102982 w 6487123"/>
                  <a:gd name="connsiteY787" fmla="*/ 30679 h 262175"/>
                  <a:gd name="connsiteX788" fmla="*/ 2088675 w 6487123"/>
                  <a:gd name="connsiteY788" fmla="*/ 52980 h 262175"/>
                  <a:gd name="connsiteX789" fmla="*/ 2072000 w 6487123"/>
                  <a:gd name="connsiteY789" fmla="*/ 74011 h 262175"/>
                  <a:gd name="connsiteX790" fmla="*/ 2160068 w 6487123"/>
                  <a:gd name="connsiteY790" fmla="*/ 74011 h 262175"/>
                  <a:gd name="connsiteX791" fmla="*/ 2160068 w 6487123"/>
                  <a:gd name="connsiteY791" fmla="*/ 157739 h 262175"/>
                  <a:gd name="connsiteX792" fmla="*/ 2083475 w 6487123"/>
                  <a:gd name="connsiteY792" fmla="*/ 157739 h 262175"/>
                  <a:gd name="connsiteX793" fmla="*/ 2083475 w 6487123"/>
                  <a:gd name="connsiteY793" fmla="*/ 232929 h 262175"/>
                  <a:gd name="connsiteX794" fmla="*/ 2086595 w 6487123"/>
                  <a:gd name="connsiteY794" fmla="*/ 240678 h 262175"/>
                  <a:gd name="connsiteX795" fmla="*/ 2100686 w 6487123"/>
                  <a:gd name="connsiteY795" fmla="*/ 242400 h 262175"/>
                  <a:gd name="connsiteX796" fmla="*/ 2152609 w 6487123"/>
                  <a:gd name="connsiteY796" fmla="*/ 242400 h 262175"/>
                  <a:gd name="connsiteX797" fmla="*/ 2162661 w 6487123"/>
                  <a:gd name="connsiteY797" fmla="*/ 239636 h 262175"/>
                  <a:gd name="connsiteX798" fmla="*/ 2167420 w 6487123"/>
                  <a:gd name="connsiteY798" fmla="*/ 227562 h 262175"/>
                  <a:gd name="connsiteX799" fmla="*/ 2169248 w 6487123"/>
                  <a:gd name="connsiteY799" fmla="*/ 200500 h 262175"/>
                  <a:gd name="connsiteX800" fmla="*/ 2175630 w 6487123"/>
                  <a:gd name="connsiteY800" fmla="*/ 203800 h 262175"/>
                  <a:gd name="connsiteX801" fmla="*/ 2182444 w 6487123"/>
                  <a:gd name="connsiteY801" fmla="*/ 206240 h 262175"/>
                  <a:gd name="connsiteX802" fmla="*/ 2175451 w 6487123"/>
                  <a:gd name="connsiteY802" fmla="*/ 245604 h 262175"/>
                  <a:gd name="connsiteX803" fmla="*/ 2153183 w 6487123"/>
                  <a:gd name="connsiteY803" fmla="*/ 255273 h 262175"/>
                  <a:gd name="connsiteX804" fmla="*/ 2100113 w 6487123"/>
                  <a:gd name="connsiteY804" fmla="*/ 255273 h 262175"/>
                  <a:gd name="connsiteX805" fmla="*/ 2075981 w 6487123"/>
                  <a:gd name="connsiteY805" fmla="*/ 250870 h 262175"/>
                  <a:gd name="connsiteX806" fmla="*/ 2069706 w 6487123"/>
                  <a:gd name="connsiteY806" fmla="*/ 232929 h 262175"/>
                  <a:gd name="connsiteX807" fmla="*/ 2069706 w 6487123"/>
                  <a:gd name="connsiteY807" fmla="*/ 157739 h 262175"/>
                  <a:gd name="connsiteX808" fmla="*/ 2051347 w 6487123"/>
                  <a:gd name="connsiteY808" fmla="*/ 157739 h 262175"/>
                  <a:gd name="connsiteX809" fmla="*/ 2031276 w 6487123"/>
                  <a:gd name="connsiteY809" fmla="*/ 200296 h 262175"/>
                  <a:gd name="connsiteX810" fmla="*/ 1994824 w 6487123"/>
                  <a:gd name="connsiteY810" fmla="*/ 234171 h 262175"/>
                  <a:gd name="connsiteX811" fmla="*/ 1936314 w 6487123"/>
                  <a:gd name="connsiteY811" fmla="*/ 258142 h 262175"/>
                  <a:gd name="connsiteX812" fmla="*/ 1932835 w 6487123"/>
                  <a:gd name="connsiteY812" fmla="*/ 251948 h 262175"/>
                  <a:gd name="connsiteX813" fmla="*/ 1928282 w 6487123"/>
                  <a:gd name="connsiteY813" fmla="*/ 246405 h 262175"/>
                  <a:gd name="connsiteX814" fmla="*/ 1983371 w 6487123"/>
                  <a:gd name="connsiteY814" fmla="*/ 225273 h 262175"/>
                  <a:gd name="connsiteX815" fmla="*/ 2017869 w 6487123"/>
                  <a:gd name="connsiteY815" fmla="*/ 195334 h 262175"/>
                  <a:gd name="connsiteX816" fmla="*/ 2037003 w 6487123"/>
                  <a:gd name="connsiteY816" fmla="*/ 157739 h 262175"/>
                  <a:gd name="connsiteX817" fmla="*/ 1957542 w 6487123"/>
                  <a:gd name="connsiteY817" fmla="*/ 157739 h 262175"/>
                  <a:gd name="connsiteX818" fmla="*/ 1957542 w 6487123"/>
                  <a:gd name="connsiteY818" fmla="*/ 85453 h 262175"/>
                  <a:gd name="connsiteX819" fmla="*/ 1947143 w 6487123"/>
                  <a:gd name="connsiteY819" fmla="*/ 93988 h 262175"/>
                  <a:gd name="connsiteX820" fmla="*/ 1936314 w 6487123"/>
                  <a:gd name="connsiteY820" fmla="*/ 102096 h 262175"/>
                  <a:gd name="connsiteX821" fmla="*/ 1931581 w 6487123"/>
                  <a:gd name="connsiteY821" fmla="*/ 96930 h 262175"/>
                  <a:gd name="connsiteX822" fmla="*/ 1925987 w 6487123"/>
                  <a:gd name="connsiteY822" fmla="*/ 92624 h 262175"/>
                  <a:gd name="connsiteX823" fmla="*/ 1977443 w 6487123"/>
                  <a:gd name="connsiteY823" fmla="*/ 47786 h 262175"/>
                  <a:gd name="connsiteX824" fmla="*/ 2010611 w 6487123"/>
                  <a:gd name="connsiteY824" fmla="*/ 1434 h 262175"/>
                  <a:gd name="connsiteX825" fmla="*/ 377783 w 6487123"/>
                  <a:gd name="connsiteY825" fmla="*/ 1434 h 262175"/>
                  <a:gd name="connsiteX826" fmla="*/ 390117 w 6487123"/>
                  <a:gd name="connsiteY826" fmla="*/ 5450 h 262175"/>
                  <a:gd name="connsiteX827" fmla="*/ 383017 w 6487123"/>
                  <a:gd name="connsiteY827" fmla="*/ 18431 h 262175"/>
                  <a:gd name="connsiteX828" fmla="*/ 374627 w 6487123"/>
                  <a:gd name="connsiteY828" fmla="*/ 30981 h 262175"/>
                  <a:gd name="connsiteX829" fmla="*/ 552482 w 6487123"/>
                  <a:gd name="connsiteY829" fmla="*/ 30981 h 262175"/>
                  <a:gd name="connsiteX830" fmla="*/ 552482 w 6487123"/>
                  <a:gd name="connsiteY830" fmla="*/ 43280 h 262175"/>
                  <a:gd name="connsiteX831" fmla="*/ 365734 w 6487123"/>
                  <a:gd name="connsiteY831" fmla="*/ 43280 h 262175"/>
                  <a:gd name="connsiteX832" fmla="*/ 344291 w 6487123"/>
                  <a:gd name="connsiteY832" fmla="*/ 67033 h 262175"/>
                  <a:gd name="connsiteX833" fmla="*/ 321557 w 6487123"/>
                  <a:gd name="connsiteY833" fmla="*/ 86899 h 262175"/>
                  <a:gd name="connsiteX834" fmla="*/ 317684 w 6487123"/>
                  <a:gd name="connsiteY834" fmla="*/ 81010 h 262175"/>
                  <a:gd name="connsiteX835" fmla="*/ 312951 w 6487123"/>
                  <a:gd name="connsiteY835" fmla="*/ 75130 h 262175"/>
                  <a:gd name="connsiteX836" fmla="*/ 349347 w 6487123"/>
                  <a:gd name="connsiteY836" fmla="*/ 42590 h 262175"/>
                  <a:gd name="connsiteX837" fmla="*/ 377783 w 6487123"/>
                  <a:gd name="connsiteY837" fmla="*/ 1434 h 262175"/>
                  <a:gd name="connsiteX838" fmla="*/ 6302956 w 6487123"/>
                  <a:gd name="connsiteY838" fmla="*/ 0 h 262175"/>
                  <a:gd name="connsiteX839" fmla="*/ 6316439 w 6487123"/>
                  <a:gd name="connsiteY839" fmla="*/ 4016 h 262175"/>
                  <a:gd name="connsiteX840" fmla="*/ 6307331 w 6487123"/>
                  <a:gd name="connsiteY840" fmla="*/ 22698 h 262175"/>
                  <a:gd name="connsiteX841" fmla="*/ 6296933 w 6487123"/>
                  <a:gd name="connsiteY841" fmla="*/ 40734 h 262175"/>
                  <a:gd name="connsiteX842" fmla="*/ 6461019 w 6487123"/>
                  <a:gd name="connsiteY842" fmla="*/ 40734 h 262175"/>
                  <a:gd name="connsiteX843" fmla="*/ 6461019 w 6487123"/>
                  <a:gd name="connsiteY843" fmla="*/ 48459 h 262175"/>
                  <a:gd name="connsiteX844" fmla="*/ 6457353 w 6487123"/>
                  <a:gd name="connsiteY844" fmla="*/ 126832 h 262175"/>
                  <a:gd name="connsiteX845" fmla="*/ 6452923 w 6487123"/>
                  <a:gd name="connsiteY845" fmla="*/ 170900 h 262175"/>
                  <a:gd name="connsiteX846" fmla="*/ 6446388 w 6487123"/>
                  <a:gd name="connsiteY846" fmla="*/ 190172 h 262175"/>
                  <a:gd name="connsiteX847" fmla="*/ 6439109 w 6487123"/>
                  <a:gd name="connsiteY847" fmla="*/ 195623 h 262175"/>
                  <a:gd name="connsiteX848" fmla="*/ 6429463 w 6487123"/>
                  <a:gd name="connsiteY848" fmla="*/ 197631 h 262175"/>
                  <a:gd name="connsiteX849" fmla="*/ 6415299 w 6487123"/>
                  <a:gd name="connsiteY849" fmla="*/ 197991 h 262175"/>
                  <a:gd name="connsiteX850" fmla="*/ 6396187 w 6487123"/>
                  <a:gd name="connsiteY850" fmla="*/ 197057 h 262175"/>
                  <a:gd name="connsiteX851" fmla="*/ 6394969 w 6487123"/>
                  <a:gd name="connsiteY851" fmla="*/ 190351 h 262175"/>
                  <a:gd name="connsiteX852" fmla="*/ 6392458 w 6487123"/>
                  <a:gd name="connsiteY852" fmla="*/ 183860 h 262175"/>
                  <a:gd name="connsiteX853" fmla="*/ 6411929 w 6487123"/>
                  <a:gd name="connsiteY853" fmla="*/ 185117 h 262175"/>
                  <a:gd name="connsiteX854" fmla="*/ 6424300 w 6487123"/>
                  <a:gd name="connsiteY854" fmla="*/ 185296 h 262175"/>
                  <a:gd name="connsiteX855" fmla="*/ 6430073 w 6487123"/>
                  <a:gd name="connsiteY855" fmla="*/ 184614 h 262175"/>
                  <a:gd name="connsiteX856" fmla="*/ 6434340 w 6487123"/>
                  <a:gd name="connsiteY856" fmla="*/ 181563 h 262175"/>
                  <a:gd name="connsiteX857" fmla="*/ 6439589 w 6487123"/>
                  <a:gd name="connsiteY857" fmla="*/ 164976 h 262175"/>
                  <a:gd name="connsiteX858" fmla="*/ 6443627 w 6487123"/>
                  <a:gd name="connsiteY858" fmla="*/ 124806 h 262175"/>
                  <a:gd name="connsiteX859" fmla="*/ 6446962 w 6487123"/>
                  <a:gd name="connsiteY859" fmla="*/ 53894 h 262175"/>
                  <a:gd name="connsiteX860" fmla="*/ 6288613 w 6487123"/>
                  <a:gd name="connsiteY860" fmla="*/ 53894 h 262175"/>
                  <a:gd name="connsiteX861" fmla="*/ 6264015 w 6487123"/>
                  <a:gd name="connsiteY861" fmla="*/ 84964 h 262175"/>
                  <a:gd name="connsiteX862" fmla="*/ 6237265 w 6487123"/>
                  <a:gd name="connsiteY862" fmla="*/ 110413 h 262175"/>
                  <a:gd name="connsiteX863" fmla="*/ 6231814 w 6487123"/>
                  <a:gd name="connsiteY863" fmla="*/ 105677 h 262175"/>
                  <a:gd name="connsiteX864" fmla="*/ 6225503 w 6487123"/>
                  <a:gd name="connsiteY864" fmla="*/ 100943 h 262175"/>
                  <a:gd name="connsiteX865" fmla="*/ 6269717 w 6487123"/>
                  <a:gd name="connsiteY865" fmla="*/ 56503 h 262175"/>
                  <a:gd name="connsiteX866" fmla="*/ 6302956 w 6487123"/>
                  <a:gd name="connsiteY866" fmla="*/ 0 h 2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</a:cxnLst>
                <a:rect l="l" t="t" r="r" b="b"/>
                <a:pathLst>
                  <a:path w="6487123" h="262175">
                    <a:moveTo>
                      <a:pt x="3434461" y="212852"/>
                    </a:moveTo>
                    <a:cubicBezTo>
                      <a:pt x="3438454" y="212901"/>
                      <a:pt x="3441856" y="214309"/>
                      <a:pt x="3444667" y="217077"/>
                    </a:cubicBezTo>
                    <a:cubicBezTo>
                      <a:pt x="3447479" y="219845"/>
                      <a:pt x="3448948" y="223684"/>
                      <a:pt x="3449073" y="228594"/>
                    </a:cubicBezTo>
                    <a:cubicBezTo>
                      <a:pt x="3448948" y="233382"/>
                      <a:pt x="3447479" y="237146"/>
                      <a:pt x="3444667" y="239890"/>
                    </a:cubicBezTo>
                    <a:cubicBezTo>
                      <a:pt x="3441856" y="242633"/>
                      <a:pt x="3438454" y="244031"/>
                      <a:pt x="3434461" y="244086"/>
                    </a:cubicBezTo>
                    <a:cubicBezTo>
                      <a:pt x="3430467" y="244031"/>
                      <a:pt x="3427065" y="242633"/>
                      <a:pt x="3424254" y="239892"/>
                    </a:cubicBezTo>
                    <a:cubicBezTo>
                      <a:pt x="3421443" y="237150"/>
                      <a:pt x="3419973" y="233390"/>
                      <a:pt x="3419848" y="228612"/>
                    </a:cubicBezTo>
                    <a:cubicBezTo>
                      <a:pt x="3419973" y="223694"/>
                      <a:pt x="3421443" y="219849"/>
                      <a:pt x="3424254" y="217079"/>
                    </a:cubicBezTo>
                    <a:cubicBezTo>
                      <a:pt x="3427065" y="214309"/>
                      <a:pt x="3430467" y="212900"/>
                      <a:pt x="3434461" y="212852"/>
                    </a:cubicBezTo>
                    <a:close/>
                    <a:moveTo>
                      <a:pt x="2390706" y="209948"/>
                    </a:moveTo>
                    <a:cubicBezTo>
                      <a:pt x="2403144" y="213459"/>
                      <a:pt x="2416166" y="217497"/>
                      <a:pt x="2429773" y="222061"/>
                    </a:cubicBezTo>
                    <a:cubicBezTo>
                      <a:pt x="2443380" y="226623"/>
                      <a:pt x="2456380" y="231298"/>
                      <a:pt x="2468776" y="236085"/>
                    </a:cubicBezTo>
                    <a:cubicBezTo>
                      <a:pt x="2481171" y="240872"/>
                      <a:pt x="2491771" y="245355"/>
                      <a:pt x="2500576" y="249536"/>
                    </a:cubicBezTo>
                    <a:lnTo>
                      <a:pt x="2492543" y="261297"/>
                    </a:lnTo>
                    <a:cubicBezTo>
                      <a:pt x="2484208" y="257015"/>
                      <a:pt x="2473913" y="252383"/>
                      <a:pt x="2461658" y="247400"/>
                    </a:cubicBezTo>
                    <a:cubicBezTo>
                      <a:pt x="2449402" y="242417"/>
                      <a:pt x="2436429" y="237529"/>
                      <a:pt x="2422739" y="232738"/>
                    </a:cubicBezTo>
                    <a:cubicBezTo>
                      <a:pt x="2409049" y="227947"/>
                      <a:pt x="2395886" y="223696"/>
                      <a:pt x="2383248" y="219988"/>
                    </a:cubicBezTo>
                    <a:close/>
                    <a:moveTo>
                      <a:pt x="5724639" y="203943"/>
                    </a:moveTo>
                    <a:cubicBezTo>
                      <a:pt x="5737179" y="207946"/>
                      <a:pt x="5750283" y="212529"/>
                      <a:pt x="5763950" y="217690"/>
                    </a:cubicBezTo>
                    <a:cubicBezTo>
                      <a:pt x="5777617" y="222852"/>
                      <a:pt x="5790614" y="228093"/>
                      <a:pt x="5802942" y="233415"/>
                    </a:cubicBezTo>
                    <a:cubicBezTo>
                      <a:pt x="5815271" y="238736"/>
                      <a:pt x="5825697" y="243638"/>
                      <a:pt x="5834221" y="248119"/>
                    </a:cubicBezTo>
                    <a:lnTo>
                      <a:pt x="5826475" y="260454"/>
                    </a:lnTo>
                    <a:cubicBezTo>
                      <a:pt x="5818139" y="255868"/>
                      <a:pt x="5807847" y="250793"/>
                      <a:pt x="5795600" y="245229"/>
                    </a:cubicBezTo>
                    <a:cubicBezTo>
                      <a:pt x="5783354" y="239666"/>
                      <a:pt x="5770405" y="234166"/>
                      <a:pt x="5756757" y="228730"/>
                    </a:cubicBezTo>
                    <a:cubicBezTo>
                      <a:pt x="5743109" y="223293"/>
                      <a:pt x="5730011" y="218473"/>
                      <a:pt x="5717467" y="214269"/>
                    </a:cubicBezTo>
                    <a:close/>
                    <a:moveTo>
                      <a:pt x="382373" y="180688"/>
                    </a:moveTo>
                    <a:cubicBezTo>
                      <a:pt x="389729" y="188573"/>
                      <a:pt x="398466" y="195758"/>
                      <a:pt x="408585" y="202245"/>
                    </a:cubicBezTo>
                    <a:cubicBezTo>
                      <a:pt x="418702" y="208730"/>
                      <a:pt x="429950" y="214553"/>
                      <a:pt x="442327" y="219712"/>
                    </a:cubicBezTo>
                    <a:cubicBezTo>
                      <a:pt x="454877" y="214553"/>
                      <a:pt x="466423" y="208730"/>
                      <a:pt x="476965" y="202245"/>
                    </a:cubicBezTo>
                    <a:cubicBezTo>
                      <a:pt x="487508" y="195758"/>
                      <a:pt x="496616" y="188573"/>
                      <a:pt x="504290" y="180688"/>
                    </a:cubicBezTo>
                    <a:close/>
                    <a:moveTo>
                      <a:pt x="2372060" y="170648"/>
                    </a:moveTo>
                    <a:lnTo>
                      <a:pt x="2386117" y="170648"/>
                    </a:lnTo>
                    <a:cubicBezTo>
                      <a:pt x="2383036" y="189273"/>
                      <a:pt x="2376990" y="204679"/>
                      <a:pt x="2367981" y="216865"/>
                    </a:cubicBezTo>
                    <a:cubicBezTo>
                      <a:pt x="2358970" y="229052"/>
                      <a:pt x="2345403" y="238720"/>
                      <a:pt x="2327278" y="245870"/>
                    </a:cubicBezTo>
                    <a:cubicBezTo>
                      <a:pt x="2309152" y="253021"/>
                      <a:pt x="2284875" y="258354"/>
                      <a:pt x="2254446" y="261871"/>
                    </a:cubicBezTo>
                    <a:cubicBezTo>
                      <a:pt x="2253962" y="260054"/>
                      <a:pt x="2253138" y="258022"/>
                      <a:pt x="2251972" y="255775"/>
                    </a:cubicBezTo>
                    <a:cubicBezTo>
                      <a:pt x="2250806" y="253528"/>
                      <a:pt x="2249623" y="251639"/>
                      <a:pt x="2248421" y="250109"/>
                    </a:cubicBezTo>
                    <a:cubicBezTo>
                      <a:pt x="2277790" y="247147"/>
                      <a:pt x="2301033" y="242553"/>
                      <a:pt x="2318151" y="236330"/>
                    </a:cubicBezTo>
                    <a:cubicBezTo>
                      <a:pt x="2335269" y="230105"/>
                      <a:pt x="2347909" y="221665"/>
                      <a:pt x="2356070" y="211011"/>
                    </a:cubicBezTo>
                    <a:cubicBezTo>
                      <a:pt x="2364231" y="200356"/>
                      <a:pt x="2369562" y="186902"/>
                      <a:pt x="2372060" y="170648"/>
                    </a:cubicBezTo>
                    <a:close/>
                    <a:moveTo>
                      <a:pt x="5708287" y="156323"/>
                    </a:moveTo>
                    <a:lnTo>
                      <a:pt x="5722343" y="156323"/>
                    </a:lnTo>
                    <a:cubicBezTo>
                      <a:pt x="5719497" y="176713"/>
                      <a:pt x="5713780" y="193975"/>
                      <a:pt x="5705197" y="208107"/>
                    </a:cubicBezTo>
                    <a:cubicBezTo>
                      <a:pt x="5696611" y="222239"/>
                      <a:pt x="5683309" y="233678"/>
                      <a:pt x="5665290" y="242424"/>
                    </a:cubicBezTo>
                    <a:cubicBezTo>
                      <a:pt x="5647271" y="251171"/>
                      <a:pt x="5622685" y="257658"/>
                      <a:pt x="5591533" y="261888"/>
                    </a:cubicBezTo>
                    <a:cubicBezTo>
                      <a:pt x="5590925" y="260215"/>
                      <a:pt x="5590063" y="258327"/>
                      <a:pt x="5588952" y="256223"/>
                    </a:cubicBezTo>
                    <a:cubicBezTo>
                      <a:pt x="5587841" y="254119"/>
                      <a:pt x="5586694" y="252374"/>
                      <a:pt x="5585510" y="250988"/>
                    </a:cubicBezTo>
                    <a:cubicBezTo>
                      <a:pt x="5615415" y="246945"/>
                      <a:pt x="5638861" y="240974"/>
                      <a:pt x="5655845" y="233075"/>
                    </a:cubicBezTo>
                    <a:cubicBezTo>
                      <a:pt x="5672831" y="225175"/>
                      <a:pt x="5685225" y="214933"/>
                      <a:pt x="5693031" y="202348"/>
                    </a:cubicBezTo>
                    <a:cubicBezTo>
                      <a:pt x="5700837" y="189764"/>
                      <a:pt x="5705923" y="174421"/>
                      <a:pt x="5708287" y="156323"/>
                    </a:cubicBezTo>
                    <a:close/>
                    <a:moveTo>
                      <a:pt x="2928003" y="148004"/>
                    </a:moveTo>
                    <a:lnTo>
                      <a:pt x="2928003" y="200213"/>
                    </a:lnTo>
                    <a:cubicBezTo>
                      <a:pt x="2936925" y="198784"/>
                      <a:pt x="2946260" y="197267"/>
                      <a:pt x="2956008" y="195658"/>
                    </a:cubicBezTo>
                    <a:cubicBezTo>
                      <a:pt x="2965755" y="194051"/>
                      <a:pt x="2975735" y="192318"/>
                      <a:pt x="2985949" y="190460"/>
                    </a:cubicBezTo>
                    <a:lnTo>
                      <a:pt x="2985949" y="148004"/>
                    </a:lnTo>
                    <a:close/>
                    <a:moveTo>
                      <a:pt x="2289444" y="145153"/>
                    </a:moveTo>
                    <a:lnTo>
                      <a:pt x="2466438" y="145153"/>
                    </a:lnTo>
                    <a:lnTo>
                      <a:pt x="2466438" y="223718"/>
                    </a:lnTo>
                    <a:lnTo>
                      <a:pt x="2452669" y="223718"/>
                    </a:lnTo>
                    <a:lnTo>
                      <a:pt x="2452669" y="157452"/>
                    </a:lnTo>
                    <a:lnTo>
                      <a:pt x="2302639" y="157452"/>
                    </a:lnTo>
                    <a:lnTo>
                      <a:pt x="2302639" y="225152"/>
                    </a:lnTo>
                    <a:lnTo>
                      <a:pt x="2289444" y="225152"/>
                    </a:lnTo>
                    <a:close/>
                    <a:moveTo>
                      <a:pt x="4109219" y="137659"/>
                    </a:moveTo>
                    <a:lnTo>
                      <a:pt x="4109219" y="200805"/>
                    </a:lnTo>
                    <a:lnTo>
                      <a:pt x="4190723" y="200805"/>
                    </a:lnTo>
                    <a:lnTo>
                      <a:pt x="4190723" y="137659"/>
                    </a:lnTo>
                    <a:close/>
                    <a:moveTo>
                      <a:pt x="5623663" y="134521"/>
                    </a:moveTo>
                    <a:lnTo>
                      <a:pt x="5802379" y="134521"/>
                    </a:lnTo>
                    <a:lnTo>
                      <a:pt x="5802379" y="213122"/>
                    </a:lnTo>
                    <a:lnTo>
                      <a:pt x="5788323" y="213122"/>
                    </a:lnTo>
                    <a:lnTo>
                      <a:pt x="5788323" y="147430"/>
                    </a:lnTo>
                    <a:lnTo>
                      <a:pt x="5637145" y="147430"/>
                    </a:lnTo>
                    <a:lnTo>
                      <a:pt x="5637145" y="214556"/>
                    </a:lnTo>
                    <a:lnTo>
                      <a:pt x="5623663" y="214556"/>
                    </a:lnTo>
                    <a:close/>
                    <a:moveTo>
                      <a:pt x="4096059" y="125359"/>
                    </a:moveTo>
                    <a:lnTo>
                      <a:pt x="4204170" y="125359"/>
                    </a:lnTo>
                    <a:lnTo>
                      <a:pt x="4204170" y="213104"/>
                    </a:lnTo>
                    <a:lnTo>
                      <a:pt x="4096059" y="213104"/>
                    </a:lnTo>
                    <a:close/>
                    <a:moveTo>
                      <a:pt x="374627" y="111554"/>
                    </a:moveTo>
                    <a:lnTo>
                      <a:pt x="374627" y="135686"/>
                    </a:lnTo>
                    <a:lnTo>
                      <a:pt x="517199" y="135686"/>
                    </a:lnTo>
                    <a:lnTo>
                      <a:pt x="517199" y="111554"/>
                    </a:lnTo>
                    <a:close/>
                    <a:moveTo>
                      <a:pt x="6284311" y="101801"/>
                    </a:moveTo>
                    <a:lnTo>
                      <a:pt x="6284311" y="157201"/>
                    </a:lnTo>
                    <a:lnTo>
                      <a:pt x="6371803" y="157201"/>
                    </a:lnTo>
                    <a:lnTo>
                      <a:pt x="6371803" y="101801"/>
                    </a:lnTo>
                    <a:close/>
                    <a:moveTo>
                      <a:pt x="5463235" y="97784"/>
                    </a:moveTo>
                    <a:cubicBezTo>
                      <a:pt x="5450405" y="97916"/>
                      <a:pt x="5439261" y="102820"/>
                      <a:pt x="5429803" y="112496"/>
                    </a:cubicBezTo>
                    <a:cubicBezTo>
                      <a:pt x="5420345" y="122172"/>
                      <a:pt x="5414653" y="135830"/>
                      <a:pt x="5412728" y="153472"/>
                    </a:cubicBezTo>
                    <a:lnTo>
                      <a:pt x="5506856" y="153472"/>
                    </a:lnTo>
                    <a:cubicBezTo>
                      <a:pt x="5506706" y="134951"/>
                      <a:pt x="5502772" y="121042"/>
                      <a:pt x="5495054" y="111742"/>
                    </a:cubicBezTo>
                    <a:cubicBezTo>
                      <a:pt x="5487335" y="102443"/>
                      <a:pt x="5476729" y="97791"/>
                      <a:pt x="5463235" y="97784"/>
                    </a:cubicBezTo>
                    <a:close/>
                    <a:moveTo>
                      <a:pt x="6031869" y="96655"/>
                    </a:moveTo>
                    <a:cubicBezTo>
                      <a:pt x="6040901" y="101131"/>
                      <a:pt x="6049877" y="106307"/>
                      <a:pt x="6058800" y="112182"/>
                    </a:cubicBezTo>
                    <a:cubicBezTo>
                      <a:pt x="6067722" y="118057"/>
                      <a:pt x="6074905" y="123591"/>
                      <a:pt x="6080351" y="128784"/>
                    </a:cubicBezTo>
                    <a:lnTo>
                      <a:pt x="6073465" y="139971"/>
                    </a:lnTo>
                    <a:cubicBezTo>
                      <a:pt x="6068015" y="134611"/>
                      <a:pt x="6060844" y="128837"/>
                      <a:pt x="6051950" y="122652"/>
                    </a:cubicBezTo>
                    <a:cubicBezTo>
                      <a:pt x="6043058" y="116467"/>
                      <a:pt x="6034165" y="111052"/>
                      <a:pt x="6025272" y="106409"/>
                    </a:cubicBezTo>
                    <a:close/>
                    <a:moveTo>
                      <a:pt x="76558" y="92047"/>
                    </a:moveTo>
                    <a:lnTo>
                      <a:pt x="76558" y="167241"/>
                    </a:lnTo>
                    <a:lnTo>
                      <a:pt x="157488" y="167241"/>
                    </a:lnTo>
                    <a:lnTo>
                      <a:pt x="157488" y="92047"/>
                    </a:lnTo>
                    <a:close/>
                    <a:moveTo>
                      <a:pt x="6270828" y="89215"/>
                    </a:moveTo>
                    <a:lnTo>
                      <a:pt x="6385287" y="89215"/>
                    </a:lnTo>
                    <a:lnTo>
                      <a:pt x="6385287" y="169787"/>
                    </a:lnTo>
                    <a:lnTo>
                      <a:pt x="6284311" y="169787"/>
                    </a:lnTo>
                    <a:lnTo>
                      <a:pt x="6284311" y="221451"/>
                    </a:lnTo>
                    <a:cubicBezTo>
                      <a:pt x="6283917" y="229205"/>
                      <a:pt x="6286211" y="234574"/>
                      <a:pt x="6291195" y="237557"/>
                    </a:cubicBezTo>
                    <a:cubicBezTo>
                      <a:pt x="6296179" y="240540"/>
                      <a:pt x="6306220" y="241963"/>
                      <a:pt x="6321316" y="241826"/>
                    </a:cubicBezTo>
                    <a:lnTo>
                      <a:pt x="6441512" y="241826"/>
                    </a:lnTo>
                    <a:cubicBezTo>
                      <a:pt x="6453721" y="242184"/>
                      <a:pt x="6461861" y="239673"/>
                      <a:pt x="6465931" y="234293"/>
                    </a:cubicBezTo>
                    <a:cubicBezTo>
                      <a:pt x="6470001" y="228912"/>
                      <a:pt x="6472475" y="218509"/>
                      <a:pt x="6473354" y="203084"/>
                    </a:cubicBezTo>
                    <a:cubicBezTo>
                      <a:pt x="6475416" y="204388"/>
                      <a:pt x="6477674" y="205511"/>
                      <a:pt x="6480131" y="206456"/>
                    </a:cubicBezTo>
                    <a:cubicBezTo>
                      <a:pt x="6482587" y="207400"/>
                      <a:pt x="6484918" y="208094"/>
                      <a:pt x="6487123" y="208536"/>
                    </a:cubicBezTo>
                    <a:cubicBezTo>
                      <a:pt x="6486048" y="220491"/>
                      <a:pt x="6484183" y="229860"/>
                      <a:pt x="6481524" y="236646"/>
                    </a:cubicBezTo>
                    <a:cubicBezTo>
                      <a:pt x="6478867" y="243431"/>
                      <a:pt x="6474408" y="248209"/>
                      <a:pt x="6468147" y="250977"/>
                    </a:cubicBezTo>
                    <a:cubicBezTo>
                      <a:pt x="6461888" y="253746"/>
                      <a:pt x="6452818" y="255082"/>
                      <a:pt x="6440939" y="254986"/>
                    </a:cubicBezTo>
                    <a:lnTo>
                      <a:pt x="6323325" y="254986"/>
                    </a:lnTo>
                    <a:cubicBezTo>
                      <a:pt x="6303566" y="255291"/>
                      <a:pt x="6289797" y="253107"/>
                      <a:pt x="6282015" y="248434"/>
                    </a:cubicBezTo>
                    <a:cubicBezTo>
                      <a:pt x="6274234" y="243761"/>
                      <a:pt x="6270505" y="234766"/>
                      <a:pt x="6270828" y="221451"/>
                    </a:cubicBezTo>
                    <a:close/>
                    <a:moveTo>
                      <a:pt x="2928003" y="87763"/>
                    </a:moveTo>
                    <a:lnTo>
                      <a:pt x="2928003" y="135381"/>
                    </a:lnTo>
                    <a:lnTo>
                      <a:pt x="2985949" y="135381"/>
                    </a:lnTo>
                    <a:lnTo>
                      <a:pt x="2985949" y="87763"/>
                    </a:lnTo>
                    <a:close/>
                    <a:moveTo>
                      <a:pt x="5130561" y="87494"/>
                    </a:moveTo>
                    <a:lnTo>
                      <a:pt x="5147163" y="87494"/>
                    </a:lnTo>
                    <a:lnTo>
                      <a:pt x="5147163" y="240356"/>
                    </a:lnTo>
                    <a:lnTo>
                      <a:pt x="5130561" y="240356"/>
                    </a:lnTo>
                    <a:close/>
                    <a:moveTo>
                      <a:pt x="2062821" y="86884"/>
                    </a:moveTo>
                    <a:cubicBezTo>
                      <a:pt x="2061984" y="97211"/>
                      <a:pt x="2060932" y="107198"/>
                      <a:pt x="2059665" y="116843"/>
                    </a:cubicBezTo>
                    <a:cubicBezTo>
                      <a:pt x="2058399" y="126489"/>
                      <a:pt x="2056773" y="135830"/>
                      <a:pt x="2054789" y="144866"/>
                    </a:cubicBezTo>
                    <a:lnTo>
                      <a:pt x="2146012" y="144866"/>
                    </a:lnTo>
                    <a:lnTo>
                      <a:pt x="2146012" y="86884"/>
                    </a:lnTo>
                    <a:close/>
                    <a:moveTo>
                      <a:pt x="1971312" y="86884"/>
                    </a:moveTo>
                    <a:lnTo>
                      <a:pt x="1971312" y="144866"/>
                    </a:lnTo>
                    <a:lnTo>
                      <a:pt x="2040732" y="144866"/>
                    </a:lnTo>
                    <a:cubicBezTo>
                      <a:pt x="2042705" y="135955"/>
                      <a:pt x="2044282" y="126651"/>
                      <a:pt x="2045466" y="116951"/>
                    </a:cubicBezTo>
                    <a:cubicBezTo>
                      <a:pt x="2046649" y="107251"/>
                      <a:pt x="2047653" y="97229"/>
                      <a:pt x="2048478" y="86884"/>
                    </a:cubicBezTo>
                    <a:close/>
                    <a:moveTo>
                      <a:pt x="5462948" y="83478"/>
                    </a:moveTo>
                    <a:cubicBezTo>
                      <a:pt x="5481607" y="83643"/>
                      <a:pt x="5496079" y="89903"/>
                      <a:pt x="5506369" y="102256"/>
                    </a:cubicBezTo>
                    <a:cubicBezTo>
                      <a:pt x="5516657" y="114609"/>
                      <a:pt x="5521875" y="132063"/>
                      <a:pt x="5522023" y="154617"/>
                    </a:cubicBezTo>
                    <a:cubicBezTo>
                      <a:pt x="5522023" y="158907"/>
                      <a:pt x="5521737" y="162913"/>
                      <a:pt x="5521165" y="166632"/>
                    </a:cubicBezTo>
                    <a:lnTo>
                      <a:pt x="5412728" y="166632"/>
                    </a:lnTo>
                    <a:cubicBezTo>
                      <a:pt x="5413374" y="185599"/>
                      <a:pt x="5418683" y="200836"/>
                      <a:pt x="5428655" y="212340"/>
                    </a:cubicBezTo>
                    <a:cubicBezTo>
                      <a:pt x="5438628" y="223846"/>
                      <a:pt x="5451971" y="229754"/>
                      <a:pt x="5468689" y="230064"/>
                    </a:cubicBezTo>
                    <a:cubicBezTo>
                      <a:pt x="5476825" y="230017"/>
                      <a:pt x="5484226" y="228821"/>
                      <a:pt x="5490892" y="226477"/>
                    </a:cubicBezTo>
                    <a:cubicBezTo>
                      <a:pt x="5497557" y="224133"/>
                      <a:pt x="5503737" y="220928"/>
                      <a:pt x="5509431" y="216862"/>
                    </a:cubicBezTo>
                    <a:lnTo>
                      <a:pt x="5515727" y="229203"/>
                    </a:lnTo>
                    <a:cubicBezTo>
                      <a:pt x="5509689" y="233205"/>
                      <a:pt x="5502785" y="236651"/>
                      <a:pt x="5495014" y="239543"/>
                    </a:cubicBezTo>
                    <a:cubicBezTo>
                      <a:pt x="5487245" y="242434"/>
                      <a:pt x="5477895" y="243948"/>
                      <a:pt x="5466966" y="244086"/>
                    </a:cubicBezTo>
                    <a:cubicBezTo>
                      <a:pt x="5453711" y="244027"/>
                      <a:pt x="5441739" y="240831"/>
                      <a:pt x="5431053" y="234497"/>
                    </a:cubicBezTo>
                    <a:cubicBezTo>
                      <a:pt x="5420365" y="228163"/>
                      <a:pt x="5411861" y="219040"/>
                      <a:pt x="5405543" y="207126"/>
                    </a:cubicBezTo>
                    <a:cubicBezTo>
                      <a:pt x="5399223" y="195211"/>
                      <a:pt x="5395989" y="180855"/>
                      <a:pt x="5395839" y="164057"/>
                    </a:cubicBezTo>
                    <a:cubicBezTo>
                      <a:pt x="5396025" y="147440"/>
                      <a:pt x="5399252" y="133124"/>
                      <a:pt x="5405521" y="121112"/>
                    </a:cubicBezTo>
                    <a:cubicBezTo>
                      <a:pt x="5411791" y="109098"/>
                      <a:pt x="5419989" y="99841"/>
                      <a:pt x="5430118" y="93341"/>
                    </a:cubicBezTo>
                    <a:cubicBezTo>
                      <a:pt x="5440245" y="86841"/>
                      <a:pt x="5451189" y="83553"/>
                      <a:pt x="5462948" y="83478"/>
                    </a:cubicBezTo>
                    <a:close/>
                    <a:moveTo>
                      <a:pt x="5296333" y="83478"/>
                    </a:moveTo>
                    <a:cubicBezTo>
                      <a:pt x="5306445" y="83662"/>
                      <a:pt x="5315123" y="85582"/>
                      <a:pt x="5322366" y="89237"/>
                    </a:cubicBezTo>
                    <a:cubicBezTo>
                      <a:pt x="5329609" y="92893"/>
                      <a:pt x="5335849" y="97177"/>
                      <a:pt x="5341085" y="102088"/>
                    </a:cubicBezTo>
                    <a:lnTo>
                      <a:pt x="5331617" y="113566"/>
                    </a:lnTo>
                    <a:cubicBezTo>
                      <a:pt x="5326913" y="109029"/>
                      <a:pt x="5321691" y="105334"/>
                      <a:pt x="5315947" y="102483"/>
                    </a:cubicBezTo>
                    <a:cubicBezTo>
                      <a:pt x="5310203" y="99632"/>
                      <a:pt x="5303762" y="98162"/>
                      <a:pt x="5296620" y="98071"/>
                    </a:cubicBezTo>
                    <a:cubicBezTo>
                      <a:pt x="5281081" y="98383"/>
                      <a:pt x="5268340" y="104504"/>
                      <a:pt x="5258395" y="116436"/>
                    </a:cubicBezTo>
                    <a:cubicBezTo>
                      <a:pt x="5248451" y="128368"/>
                      <a:pt x="5243311" y="144245"/>
                      <a:pt x="5242977" y="164068"/>
                    </a:cubicBezTo>
                    <a:cubicBezTo>
                      <a:pt x="5243191" y="183879"/>
                      <a:pt x="5248069" y="199708"/>
                      <a:pt x="5257606" y="211556"/>
                    </a:cubicBezTo>
                    <a:cubicBezTo>
                      <a:pt x="5267145" y="223406"/>
                      <a:pt x="5280053" y="229479"/>
                      <a:pt x="5296333" y="229778"/>
                    </a:cubicBezTo>
                    <a:cubicBezTo>
                      <a:pt x="5304251" y="229646"/>
                      <a:pt x="5311579" y="227972"/>
                      <a:pt x="5318315" y="224756"/>
                    </a:cubicBezTo>
                    <a:cubicBezTo>
                      <a:pt x="5325049" y="221540"/>
                      <a:pt x="5331015" y="217570"/>
                      <a:pt x="5336207" y="212848"/>
                    </a:cubicBezTo>
                    <a:lnTo>
                      <a:pt x="5344239" y="224326"/>
                    </a:lnTo>
                    <a:cubicBezTo>
                      <a:pt x="5337636" y="230163"/>
                      <a:pt x="5330261" y="234890"/>
                      <a:pt x="5322115" y="238504"/>
                    </a:cubicBezTo>
                    <a:cubicBezTo>
                      <a:pt x="5313970" y="242118"/>
                      <a:pt x="5305089" y="243978"/>
                      <a:pt x="5295473" y="244086"/>
                    </a:cubicBezTo>
                    <a:cubicBezTo>
                      <a:pt x="5275113" y="243926"/>
                      <a:pt x="5258468" y="236937"/>
                      <a:pt x="5245541" y="223122"/>
                    </a:cubicBezTo>
                    <a:cubicBezTo>
                      <a:pt x="5232612" y="209307"/>
                      <a:pt x="5225936" y="189622"/>
                      <a:pt x="5225513" y="164068"/>
                    </a:cubicBezTo>
                    <a:cubicBezTo>
                      <a:pt x="5225687" y="146993"/>
                      <a:pt x="5229003" y="132462"/>
                      <a:pt x="5235459" y="120473"/>
                    </a:cubicBezTo>
                    <a:cubicBezTo>
                      <a:pt x="5241917" y="108485"/>
                      <a:pt x="5250478" y="99334"/>
                      <a:pt x="5261143" y="93021"/>
                    </a:cubicBezTo>
                    <a:cubicBezTo>
                      <a:pt x="5271808" y="86708"/>
                      <a:pt x="5283539" y="83527"/>
                      <a:pt x="5296333" y="83478"/>
                    </a:cubicBezTo>
                    <a:close/>
                    <a:moveTo>
                      <a:pt x="63397" y="79175"/>
                    </a:moveTo>
                    <a:lnTo>
                      <a:pt x="170936" y="79175"/>
                    </a:lnTo>
                    <a:lnTo>
                      <a:pt x="170936" y="179827"/>
                    </a:lnTo>
                    <a:lnTo>
                      <a:pt x="63397" y="179827"/>
                    </a:lnTo>
                    <a:close/>
                    <a:moveTo>
                      <a:pt x="374627" y="77418"/>
                    </a:moveTo>
                    <a:lnTo>
                      <a:pt x="374627" y="100689"/>
                    </a:lnTo>
                    <a:lnTo>
                      <a:pt x="517199" y="100689"/>
                    </a:lnTo>
                    <a:lnTo>
                      <a:pt x="517199" y="77418"/>
                    </a:lnTo>
                    <a:close/>
                    <a:moveTo>
                      <a:pt x="5665832" y="76861"/>
                    </a:moveTo>
                    <a:lnTo>
                      <a:pt x="5667553" y="89197"/>
                    </a:lnTo>
                    <a:cubicBezTo>
                      <a:pt x="5653317" y="93846"/>
                      <a:pt x="5639261" y="98388"/>
                      <a:pt x="5625384" y="102823"/>
                    </a:cubicBezTo>
                    <a:cubicBezTo>
                      <a:pt x="5611507" y="107257"/>
                      <a:pt x="5598885" y="111226"/>
                      <a:pt x="5587519" y="114728"/>
                    </a:cubicBezTo>
                    <a:lnTo>
                      <a:pt x="5583501" y="101819"/>
                    </a:lnTo>
                    <a:cubicBezTo>
                      <a:pt x="5594015" y="98735"/>
                      <a:pt x="5606409" y="95006"/>
                      <a:pt x="5620687" y="90631"/>
                    </a:cubicBezTo>
                    <a:cubicBezTo>
                      <a:pt x="5634964" y="86256"/>
                      <a:pt x="5650012" y="81667"/>
                      <a:pt x="5665832" y="76861"/>
                    </a:cubicBezTo>
                    <a:close/>
                    <a:moveTo>
                      <a:pt x="2766785" y="73993"/>
                    </a:moveTo>
                    <a:cubicBezTo>
                      <a:pt x="2775367" y="78929"/>
                      <a:pt x="2783734" y="84691"/>
                      <a:pt x="2791886" y="91276"/>
                    </a:cubicBezTo>
                    <a:cubicBezTo>
                      <a:pt x="2800037" y="97862"/>
                      <a:pt x="2806396" y="104054"/>
                      <a:pt x="2810962" y="109851"/>
                    </a:cubicBezTo>
                    <a:lnTo>
                      <a:pt x="2801496" y="118457"/>
                    </a:lnTo>
                    <a:cubicBezTo>
                      <a:pt x="2796673" y="112666"/>
                      <a:pt x="2790254" y="106390"/>
                      <a:pt x="2782240" y="99632"/>
                    </a:cubicBezTo>
                    <a:cubicBezTo>
                      <a:pt x="2774226" y="92872"/>
                      <a:pt x="2766014" y="86812"/>
                      <a:pt x="2757606" y="81451"/>
                    </a:cubicBezTo>
                    <a:close/>
                    <a:moveTo>
                      <a:pt x="2732074" y="69977"/>
                    </a:moveTo>
                    <a:lnTo>
                      <a:pt x="2745270" y="69977"/>
                    </a:lnTo>
                    <a:lnTo>
                      <a:pt x="2745270" y="110998"/>
                    </a:lnTo>
                    <a:cubicBezTo>
                      <a:pt x="2745277" y="113568"/>
                      <a:pt x="2745264" y="116102"/>
                      <a:pt x="2745234" y="118601"/>
                    </a:cubicBezTo>
                    <a:cubicBezTo>
                      <a:pt x="2745204" y="121098"/>
                      <a:pt x="2745120" y="123632"/>
                      <a:pt x="2744983" y="126202"/>
                    </a:cubicBezTo>
                    <a:lnTo>
                      <a:pt x="2825305" y="126202"/>
                    </a:lnTo>
                    <a:lnTo>
                      <a:pt x="2825305" y="139111"/>
                    </a:lnTo>
                    <a:lnTo>
                      <a:pt x="2746991" y="139111"/>
                    </a:lnTo>
                    <a:cubicBezTo>
                      <a:pt x="2753548" y="165425"/>
                      <a:pt x="2763456" y="188171"/>
                      <a:pt x="2776718" y="207349"/>
                    </a:cubicBezTo>
                    <a:cubicBezTo>
                      <a:pt x="2789980" y="226526"/>
                      <a:pt x="2806844" y="240882"/>
                      <a:pt x="2827313" y="250414"/>
                    </a:cubicBezTo>
                    <a:cubicBezTo>
                      <a:pt x="2825538" y="251764"/>
                      <a:pt x="2823781" y="253438"/>
                      <a:pt x="2822042" y="255434"/>
                    </a:cubicBezTo>
                    <a:cubicBezTo>
                      <a:pt x="2820303" y="257430"/>
                      <a:pt x="2818904" y="259391"/>
                      <a:pt x="2817847" y="261315"/>
                    </a:cubicBezTo>
                    <a:cubicBezTo>
                      <a:pt x="2799230" y="251873"/>
                      <a:pt x="2783537" y="238557"/>
                      <a:pt x="2770765" y="221369"/>
                    </a:cubicBezTo>
                    <a:cubicBezTo>
                      <a:pt x="2757994" y="204182"/>
                      <a:pt x="2747966" y="183838"/>
                      <a:pt x="2740680" y="160339"/>
                    </a:cubicBezTo>
                    <a:cubicBezTo>
                      <a:pt x="2737172" y="178029"/>
                      <a:pt x="2729558" y="195647"/>
                      <a:pt x="2717838" y="213193"/>
                    </a:cubicBezTo>
                    <a:cubicBezTo>
                      <a:pt x="2706119" y="230740"/>
                      <a:pt x="2688107" y="247067"/>
                      <a:pt x="2663801" y="262175"/>
                    </a:cubicBezTo>
                    <a:cubicBezTo>
                      <a:pt x="2662600" y="260675"/>
                      <a:pt x="2661057" y="259086"/>
                      <a:pt x="2659175" y="257407"/>
                    </a:cubicBezTo>
                    <a:cubicBezTo>
                      <a:pt x="2657293" y="255727"/>
                      <a:pt x="2655392" y="254353"/>
                      <a:pt x="2653474" y="253283"/>
                    </a:cubicBezTo>
                    <a:cubicBezTo>
                      <a:pt x="2672042" y="242003"/>
                      <a:pt x="2686700" y="229948"/>
                      <a:pt x="2697449" y="217117"/>
                    </a:cubicBezTo>
                    <a:cubicBezTo>
                      <a:pt x="2708197" y="204286"/>
                      <a:pt x="2716077" y="191231"/>
                      <a:pt x="2721089" y="177954"/>
                    </a:cubicBezTo>
                    <a:cubicBezTo>
                      <a:pt x="2726100" y="164678"/>
                      <a:pt x="2729284" y="151729"/>
                      <a:pt x="2730640" y="139111"/>
                    </a:cubicBezTo>
                    <a:lnTo>
                      <a:pt x="2660072" y="139111"/>
                    </a:lnTo>
                    <a:lnTo>
                      <a:pt x="2660072" y="126202"/>
                    </a:lnTo>
                    <a:lnTo>
                      <a:pt x="2731788" y="126202"/>
                    </a:lnTo>
                    <a:cubicBezTo>
                      <a:pt x="2731925" y="123489"/>
                      <a:pt x="2732008" y="120883"/>
                      <a:pt x="2732038" y="118385"/>
                    </a:cubicBezTo>
                    <a:cubicBezTo>
                      <a:pt x="2732069" y="115887"/>
                      <a:pt x="2732080" y="113424"/>
                      <a:pt x="2732074" y="110998"/>
                    </a:cubicBezTo>
                    <a:close/>
                    <a:moveTo>
                      <a:pt x="2350832" y="69385"/>
                    </a:moveTo>
                    <a:cubicBezTo>
                      <a:pt x="2350432" y="74107"/>
                      <a:pt x="2349798" y="78666"/>
                      <a:pt x="2348932" y="83065"/>
                    </a:cubicBezTo>
                    <a:cubicBezTo>
                      <a:pt x="2348065" y="87463"/>
                      <a:pt x="2346786" y="91809"/>
                      <a:pt x="2345095" y="96099"/>
                    </a:cubicBezTo>
                    <a:lnTo>
                      <a:pt x="2405336" y="96099"/>
                    </a:lnTo>
                    <a:lnTo>
                      <a:pt x="2405336" y="69385"/>
                    </a:lnTo>
                    <a:close/>
                    <a:moveTo>
                      <a:pt x="2289730" y="69385"/>
                    </a:moveTo>
                    <a:cubicBezTo>
                      <a:pt x="2289013" y="73999"/>
                      <a:pt x="2288295" y="78559"/>
                      <a:pt x="2287578" y="83065"/>
                    </a:cubicBezTo>
                    <a:cubicBezTo>
                      <a:pt x="2286862" y="87572"/>
                      <a:pt x="2286144" y="91916"/>
                      <a:pt x="2285428" y="96099"/>
                    </a:cubicBezTo>
                    <a:lnTo>
                      <a:pt x="2330465" y="96099"/>
                    </a:lnTo>
                    <a:cubicBezTo>
                      <a:pt x="2332593" y="91809"/>
                      <a:pt x="2334218" y="87463"/>
                      <a:pt x="2335342" y="83065"/>
                    </a:cubicBezTo>
                    <a:cubicBezTo>
                      <a:pt x="2336465" y="78666"/>
                      <a:pt x="2337230" y="74107"/>
                      <a:pt x="2337636" y="69385"/>
                    </a:cubicBezTo>
                    <a:close/>
                    <a:moveTo>
                      <a:pt x="2595241" y="68829"/>
                    </a:moveTo>
                    <a:cubicBezTo>
                      <a:pt x="2601976" y="73431"/>
                      <a:pt x="2607940" y="78140"/>
                      <a:pt x="2613133" y="82957"/>
                    </a:cubicBezTo>
                    <a:cubicBezTo>
                      <a:pt x="2618326" y="87774"/>
                      <a:pt x="2622785" y="92627"/>
                      <a:pt x="2626509" y="97516"/>
                    </a:cubicBezTo>
                    <a:cubicBezTo>
                      <a:pt x="2631971" y="93643"/>
                      <a:pt x="2636967" y="89699"/>
                      <a:pt x="2641497" y="85683"/>
                    </a:cubicBezTo>
                    <a:cubicBezTo>
                      <a:pt x="2646027" y="81667"/>
                      <a:pt x="2650020" y="77578"/>
                      <a:pt x="2653474" y="73420"/>
                    </a:cubicBezTo>
                    <a:lnTo>
                      <a:pt x="2664661" y="80017"/>
                    </a:lnTo>
                    <a:cubicBezTo>
                      <a:pt x="2660472" y="84750"/>
                      <a:pt x="2655727" y="89412"/>
                      <a:pt x="2650426" y="94002"/>
                    </a:cubicBezTo>
                    <a:cubicBezTo>
                      <a:pt x="2645125" y="98592"/>
                      <a:pt x="2639448" y="103109"/>
                      <a:pt x="2633393" y="107556"/>
                    </a:cubicBezTo>
                    <a:cubicBezTo>
                      <a:pt x="2640361" y="119323"/>
                      <a:pt x="2644927" y="131360"/>
                      <a:pt x="2647091" y="143664"/>
                    </a:cubicBezTo>
                    <a:cubicBezTo>
                      <a:pt x="2649254" y="155970"/>
                      <a:pt x="2650234" y="168508"/>
                      <a:pt x="2650032" y="181280"/>
                    </a:cubicBezTo>
                    <a:cubicBezTo>
                      <a:pt x="2650133" y="197972"/>
                      <a:pt x="2649213" y="212279"/>
                      <a:pt x="2647271" y="224202"/>
                    </a:cubicBezTo>
                    <a:cubicBezTo>
                      <a:pt x="2645328" y="236124"/>
                      <a:pt x="2641754" y="245340"/>
                      <a:pt x="2636549" y="251848"/>
                    </a:cubicBezTo>
                    <a:cubicBezTo>
                      <a:pt x="2634972" y="253725"/>
                      <a:pt x="2633035" y="255279"/>
                      <a:pt x="2630740" y="256510"/>
                    </a:cubicBezTo>
                    <a:cubicBezTo>
                      <a:pt x="2628445" y="257741"/>
                      <a:pt x="2625791" y="258577"/>
                      <a:pt x="2622780" y="259020"/>
                    </a:cubicBezTo>
                    <a:cubicBezTo>
                      <a:pt x="2618447" y="259719"/>
                      <a:pt x="2613773" y="260113"/>
                      <a:pt x="2608758" y="260204"/>
                    </a:cubicBezTo>
                    <a:cubicBezTo>
                      <a:pt x="2603745" y="260293"/>
                      <a:pt x="2598570" y="260185"/>
                      <a:pt x="2593232" y="259881"/>
                    </a:cubicBezTo>
                    <a:cubicBezTo>
                      <a:pt x="2593071" y="257819"/>
                      <a:pt x="2592533" y="255632"/>
                      <a:pt x="2591619" y="253318"/>
                    </a:cubicBezTo>
                    <a:cubicBezTo>
                      <a:pt x="2590704" y="251006"/>
                      <a:pt x="2589521" y="248890"/>
                      <a:pt x="2588068" y="246972"/>
                    </a:cubicBezTo>
                    <a:cubicBezTo>
                      <a:pt x="2594583" y="247402"/>
                      <a:pt x="2600416" y="247617"/>
                      <a:pt x="2605568" y="247617"/>
                    </a:cubicBezTo>
                    <a:cubicBezTo>
                      <a:pt x="2610719" y="247617"/>
                      <a:pt x="2614831" y="247402"/>
                      <a:pt x="2617903" y="246972"/>
                    </a:cubicBezTo>
                    <a:cubicBezTo>
                      <a:pt x="2620024" y="246835"/>
                      <a:pt x="2621805" y="246392"/>
                      <a:pt x="2623246" y="245645"/>
                    </a:cubicBezTo>
                    <a:cubicBezTo>
                      <a:pt x="2624686" y="244898"/>
                      <a:pt x="2625965" y="243810"/>
                      <a:pt x="2627083" y="242382"/>
                    </a:cubicBezTo>
                    <a:cubicBezTo>
                      <a:pt x="2630764" y="237822"/>
                      <a:pt x="2633370" y="230232"/>
                      <a:pt x="2634899" y="219612"/>
                    </a:cubicBezTo>
                    <a:cubicBezTo>
                      <a:pt x="2636429" y="208992"/>
                      <a:pt x="2637170" y="196024"/>
                      <a:pt x="2637123" y="180706"/>
                    </a:cubicBezTo>
                    <a:cubicBezTo>
                      <a:pt x="2637074" y="175017"/>
                      <a:pt x="2636884" y="169184"/>
                      <a:pt x="2636549" y="163207"/>
                    </a:cubicBezTo>
                    <a:cubicBezTo>
                      <a:pt x="2628445" y="172566"/>
                      <a:pt x="2619194" y="181459"/>
                      <a:pt x="2608794" y="189885"/>
                    </a:cubicBezTo>
                    <a:cubicBezTo>
                      <a:pt x="2598396" y="198313"/>
                      <a:pt x="2588141" y="205197"/>
                      <a:pt x="2578028" y="210540"/>
                    </a:cubicBezTo>
                    <a:cubicBezTo>
                      <a:pt x="2577114" y="208885"/>
                      <a:pt x="2575859" y="207031"/>
                      <a:pt x="2574263" y="204982"/>
                    </a:cubicBezTo>
                    <a:cubicBezTo>
                      <a:pt x="2572668" y="202932"/>
                      <a:pt x="2571054" y="201151"/>
                      <a:pt x="2569423" y="199640"/>
                    </a:cubicBezTo>
                    <a:cubicBezTo>
                      <a:pt x="2581405" y="194488"/>
                      <a:pt x="2593370" y="187149"/>
                      <a:pt x="2605317" y="177622"/>
                    </a:cubicBezTo>
                    <a:cubicBezTo>
                      <a:pt x="2617263" y="168096"/>
                      <a:pt x="2627005" y="158032"/>
                      <a:pt x="2634540" y="147430"/>
                    </a:cubicBezTo>
                    <a:cubicBezTo>
                      <a:pt x="2633548" y="141848"/>
                      <a:pt x="2632091" y="136373"/>
                      <a:pt x="2630166" y="131007"/>
                    </a:cubicBezTo>
                    <a:cubicBezTo>
                      <a:pt x="2628242" y="125640"/>
                      <a:pt x="2625779" y="120310"/>
                      <a:pt x="2622780" y="115015"/>
                    </a:cubicBezTo>
                    <a:cubicBezTo>
                      <a:pt x="2615739" y="119479"/>
                      <a:pt x="2608519" y="123746"/>
                      <a:pt x="2601121" y="127815"/>
                    </a:cubicBezTo>
                    <a:cubicBezTo>
                      <a:pt x="2593723" y="131886"/>
                      <a:pt x="2586216" y="135650"/>
                      <a:pt x="2578602" y="139111"/>
                    </a:cubicBezTo>
                    <a:cubicBezTo>
                      <a:pt x="2577544" y="137766"/>
                      <a:pt x="2576217" y="136296"/>
                      <a:pt x="2574622" y="134700"/>
                    </a:cubicBezTo>
                    <a:cubicBezTo>
                      <a:pt x="2573027" y="133105"/>
                      <a:pt x="2571485" y="131706"/>
                      <a:pt x="2569996" y="130505"/>
                    </a:cubicBezTo>
                    <a:cubicBezTo>
                      <a:pt x="2577927" y="126907"/>
                      <a:pt x="2585804" y="122986"/>
                      <a:pt x="2593627" y="118744"/>
                    </a:cubicBezTo>
                    <a:cubicBezTo>
                      <a:pt x="2601449" y="114500"/>
                      <a:pt x="2608968" y="110006"/>
                      <a:pt x="2616181" y="105261"/>
                    </a:cubicBezTo>
                    <a:cubicBezTo>
                      <a:pt x="2612476" y="100235"/>
                      <a:pt x="2608125" y="95299"/>
                      <a:pt x="2603129" y="90452"/>
                    </a:cubicBezTo>
                    <a:cubicBezTo>
                      <a:pt x="2598133" y="85605"/>
                      <a:pt x="2592348" y="80884"/>
                      <a:pt x="2585774" y="76288"/>
                    </a:cubicBezTo>
                    <a:close/>
                    <a:moveTo>
                      <a:pt x="361144" y="66266"/>
                    </a:moveTo>
                    <a:lnTo>
                      <a:pt x="531255" y="66266"/>
                    </a:lnTo>
                    <a:lnTo>
                      <a:pt x="531255" y="146838"/>
                    </a:lnTo>
                    <a:lnTo>
                      <a:pt x="408763" y="146838"/>
                    </a:lnTo>
                    <a:cubicBezTo>
                      <a:pt x="406451" y="150598"/>
                      <a:pt x="403905" y="154357"/>
                      <a:pt x="401126" y="158116"/>
                    </a:cubicBezTo>
                    <a:cubicBezTo>
                      <a:pt x="398347" y="161875"/>
                      <a:pt x="395442" y="165491"/>
                      <a:pt x="392413" y="168963"/>
                    </a:cubicBezTo>
                    <a:lnTo>
                      <a:pt x="515190" y="168963"/>
                    </a:lnTo>
                    <a:lnTo>
                      <a:pt x="518059" y="168101"/>
                    </a:lnTo>
                    <a:lnTo>
                      <a:pt x="526665" y="174397"/>
                    </a:lnTo>
                    <a:cubicBezTo>
                      <a:pt x="518704" y="185117"/>
                      <a:pt x="508951" y="194711"/>
                      <a:pt x="497404" y="203179"/>
                    </a:cubicBezTo>
                    <a:cubicBezTo>
                      <a:pt x="485858" y="211649"/>
                      <a:pt x="472949" y="219168"/>
                      <a:pt x="458678" y="225738"/>
                    </a:cubicBezTo>
                    <a:cubicBezTo>
                      <a:pt x="475263" y="231322"/>
                      <a:pt x="493012" y="235865"/>
                      <a:pt x="511927" y="239368"/>
                    </a:cubicBezTo>
                    <a:cubicBezTo>
                      <a:pt x="530842" y="242871"/>
                      <a:pt x="550385" y="245405"/>
                      <a:pt x="570555" y="246972"/>
                    </a:cubicBezTo>
                    <a:cubicBezTo>
                      <a:pt x="568965" y="248771"/>
                      <a:pt x="567484" y="250838"/>
                      <a:pt x="566109" y="253175"/>
                    </a:cubicBezTo>
                    <a:cubicBezTo>
                      <a:pt x="564733" y="255512"/>
                      <a:pt x="563539" y="257651"/>
                      <a:pt x="562523" y="259594"/>
                    </a:cubicBezTo>
                    <a:cubicBezTo>
                      <a:pt x="540751" y="257610"/>
                      <a:pt x="519679" y="254406"/>
                      <a:pt x="499305" y="249984"/>
                    </a:cubicBezTo>
                    <a:cubicBezTo>
                      <a:pt x="478932" y="245560"/>
                      <a:pt x="459939" y="239774"/>
                      <a:pt x="442327" y="232624"/>
                    </a:cubicBezTo>
                    <a:cubicBezTo>
                      <a:pt x="422330" y="240324"/>
                      <a:pt x="401365" y="246517"/>
                      <a:pt x="379431" y="251203"/>
                    </a:cubicBezTo>
                    <a:cubicBezTo>
                      <a:pt x="357499" y="255889"/>
                      <a:pt x="335816" y="259355"/>
                      <a:pt x="314385" y="261601"/>
                    </a:cubicBezTo>
                    <a:cubicBezTo>
                      <a:pt x="313913" y="259522"/>
                      <a:pt x="313137" y="257298"/>
                      <a:pt x="312055" y="254932"/>
                    </a:cubicBezTo>
                    <a:cubicBezTo>
                      <a:pt x="310973" y="252565"/>
                      <a:pt x="309838" y="250485"/>
                      <a:pt x="308648" y="248693"/>
                    </a:cubicBezTo>
                    <a:cubicBezTo>
                      <a:pt x="328329" y="247007"/>
                      <a:pt x="348206" y="244281"/>
                      <a:pt x="368280" y="240516"/>
                    </a:cubicBezTo>
                    <a:cubicBezTo>
                      <a:pt x="388355" y="236749"/>
                      <a:pt x="407586" y="231728"/>
                      <a:pt x="425975" y="225451"/>
                    </a:cubicBezTo>
                    <a:cubicBezTo>
                      <a:pt x="415607" y="220430"/>
                      <a:pt x="406009" y="214834"/>
                      <a:pt x="397182" y="208665"/>
                    </a:cubicBezTo>
                    <a:cubicBezTo>
                      <a:pt x="388355" y="202496"/>
                      <a:pt x="380550" y="195753"/>
                      <a:pt x="373767" y="188435"/>
                    </a:cubicBezTo>
                    <a:cubicBezTo>
                      <a:pt x="367718" y="193899"/>
                      <a:pt x="361527" y="199040"/>
                      <a:pt x="355192" y="203859"/>
                    </a:cubicBezTo>
                    <a:cubicBezTo>
                      <a:pt x="348857" y="208677"/>
                      <a:pt x="342522" y="213101"/>
                      <a:pt x="336187" y="217130"/>
                    </a:cubicBezTo>
                    <a:cubicBezTo>
                      <a:pt x="335094" y="215874"/>
                      <a:pt x="333551" y="214296"/>
                      <a:pt x="331561" y="212395"/>
                    </a:cubicBezTo>
                    <a:cubicBezTo>
                      <a:pt x="329571" y="210494"/>
                      <a:pt x="327671" y="208916"/>
                      <a:pt x="325860" y="207660"/>
                    </a:cubicBezTo>
                    <a:cubicBezTo>
                      <a:pt x="338972" y="200249"/>
                      <a:pt x="351474" y="191335"/>
                      <a:pt x="363368" y="180916"/>
                    </a:cubicBezTo>
                    <a:cubicBezTo>
                      <a:pt x="375260" y="170498"/>
                      <a:pt x="385325" y="159138"/>
                      <a:pt x="393560" y="146838"/>
                    </a:cubicBezTo>
                    <a:lnTo>
                      <a:pt x="361144" y="146838"/>
                    </a:lnTo>
                    <a:close/>
                    <a:moveTo>
                      <a:pt x="3299509" y="54755"/>
                    </a:moveTo>
                    <a:cubicBezTo>
                      <a:pt x="3297059" y="59514"/>
                      <a:pt x="3294429" y="64344"/>
                      <a:pt x="3291621" y="69246"/>
                    </a:cubicBezTo>
                    <a:cubicBezTo>
                      <a:pt x="3288811" y="74148"/>
                      <a:pt x="3285895" y="78979"/>
                      <a:pt x="3282871" y="83737"/>
                    </a:cubicBezTo>
                    <a:lnTo>
                      <a:pt x="3226072" y="166668"/>
                    </a:lnTo>
                    <a:lnTo>
                      <a:pt x="3299222" y="166668"/>
                    </a:lnTo>
                    <a:lnTo>
                      <a:pt x="3299222" y="89477"/>
                    </a:lnTo>
                    <a:cubicBezTo>
                      <a:pt x="3299240" y="84497"/>
                      <a:pt x="3299419" y="78745"/>
                      <a:pt x="3299759" y="72223"/>
                    </a:cubicBezTo>
                    <a:cubicBezTo>
                      <a:pt x="3300099" y="65701"/>
                      <a:pt x="3300492" y="59878"/>
                      <a:pt x="3300940" y="54755"/>
                    </a:cubicBezTo>
                    <a:close/>
                    <a:moveTo>
                      <a:pt x="3052502" y="48462"/>
                    </a:moveTo>
                    <a:cubicBezTo>
                      <a:pt x="3056039" y="71746"/>
                      <a:pt x="3060581" y="93667"/>
                      <a:pt x="3066128" y="114225"/>
                    </a:cubicBezTo>
                    <a:cubicBezTo>
                      <a:pt x="3071674" y="134784"/>
                      <a:pt x="3078510" y="153693"/>
                      <a:pt x="3086638" y="170953"/>
                    </a:cubicBezTo>
                    <a:cubicBezTo>
                      <a:pt x="3095865" y="154159"/>
                      <a:pt x="3103946" y="135537"/>
                      <a:pt x="3110878" y="115086"/>
                    </a:cubicBezTo>
                    <a:cubicBezTo>
                      <a:pt x="3117810" y="94635"/>
                      <a:pt x="3123308" y="72427"/>
                      <a:pt x="3127372" y="48462"/>
                    </a:cubicBezTo>
                    <a:close/>
                    <a:moveTo>
                      <a:pt x="4712654" y="42994"/>
                    </a:moveTo>
                    <a:cubicBezTo>
                      <a:pt x="4691720" y="43280"/>
                      <a:pt x="4675125" y="51529"/>
                      <a:pt x="4662871" y="67740"/>
                    </a:cubicBezTo>
                    <a:cubicBezTo>
                      <a:pt x="4650616" y="83951"/>
                      <a:pt x="4644351" y="106402"/>
                      <a:pt x="4644077" y="135094"/>
                    </a:cubicBezTo>
                    <a:cubicBezTo>
                      <a:pt x="4644351" y="163846"/>
                      <a:pt x="4650616" y="186537"/>
                      <a:pt x="4662871" y="203166"/>
                    </a:cubicBezTo>
                    <a:cubicBezTo>
                      <a:pt x="4675125" y="219795"/>
                      <a:pt x="4691720" y="228284"/>
                      <a:pt x="4712654" y="228630"/>
                    </a:cubicBezTo>
                    <a:cubicBezTo>
                      <a:pt x="4733739" y="228284"/>
                      <a:pt x="4750465" y="219795"/>
                      <a:pt x="4762833" y="203166"/>
                    </a:cubicBezTo>
                    <a:cubicBezTo>
                      <a:pt x="4775201" y="186537"/>
                      <a:pt x="4781525" y="163846"/>
                      <a:pt x="4781807" y="135094"/>
                    </a:cubicBezTo>
                    <a:cubicBezTo>
                      <a:pt x="4781525" y="106402"/>
                      <a:pt x="4775201" y="83951"/>
                      <a:pt x="4762833" y="67740"/>
                    </a:cubicBezTo>
                    <a:cubicBezTo>
                      <a:pt x="4750465" y="51529"/>
                      <a:pt x="4733739" y="43280"/>
                      <a:pt x="4712654" y="42994"/>
                    </a:cubicBezTo>
                    <a:close/>
                    <a:moveTo>
                      <a:pt x="3584560" y="41272"/>
                    </a:moveTo>
                    <a:cubicBezTo>
                      <a:pt x="3572991" y="41583"/>
                      <a:pt x="3563557" y="46629"/>
                      <a:pt x="3556256" y="56410"/>
                    </a:cubicBezTo>
                    <a:cubicBezTo>
                      <a:pt x="3548957" y="66190"/>
                      <a:pt x="3545190" y="78841"/>
                      <a:pt x="3544957" y="94360"/>
                    </a:cubicBezTo>
                    <a:cubicBezTo>
                      <a:pt x="3544891" y="109719"/>
                      <a:pt x="3548251" y="122190"/>
                      <a:pt x="3555037" y="131773"/>
                    </a:cubicBezTo>
                    <a:cubicBezTo>
                      <a:pt x="3561822" y="141356"/>
                      <a:pt x="3572429" y="146294"/>
                      <a:pt x="3586855" y="146588"/>
                    </a:cubicBezTo>
                    <a:cubicBezTo>
                      <a:pt x="3594682" y="146671"/>
                      <a:pt x="3602777" y="144280"/>
                      <a:pt x="3611141" y="139413"/>
                    </a:cubicBezTo>
                    <a:cubicBezTo>
                      <a:pt x="3619506" y="134547"/>
                      <a:pt x="3627672" y="126703"/>
                      <a:pt x="3635642" y="115882"/>
                    </a:cubicBezTo>
                    <a:cubicBezTo>
                      <a:pt x="3634805" y="92812"/>
                      <a:pt x="3630165" y="74674"/>
                      <a:pt x="3621723" y="61468"/>
                    </a:cubicBezTo>
                    <a:cubicBezTo>
                      <a:pt x="3613282" y="48262"/>
                      <a:pt x="3600893" y="41529"/>
                      <a:pt x="3584560" y="41272"/>
                    </a:cubicBezTo>
                    <a:close/>
                    <a:moveTo>
                      <a:pt x="2003440" y="37543"/>
                    </a:moveTo>
                    <a:cubicBezTo>
                      <a:pt x="1998569" y="43729"/>
                      <a:pt x="1993394" y="49878"/>
                      <a:pt x="1987914" y="55992"/>
                    </a:cubicBezTo>
                    <a:cubicBezTo>
                      <a:pt x="1982433" y="62106"/>
                      <a:pt x="1976612" y="68112"/>
                      <a:pt x="1970451" y="74011"/>
                    </a:cubicBezTo>
                    <a:lnTo>
                      <a:pt x="2056224" y="74011"/>
                    </a:lnTo>
                    <a:cubicBezTo>
                      <a:pt x="2061171" y="68866"/>
                      <a:pt x="2066048" y="63075"/>
                      <a:pt x="2070853" y="56639"/>
                    </a:cubicBezTo>
                    <a:cubicBezTo>
                      <a:pt x="2075658" y="50201"/>
                      <a:pt x="2079961" y="43836"/>
                      <a:pt x="2083762" y="37543"/>
                    </a:cubicBezTo>
                    <a:close/>
                    <a:moveTo>
                      <a:pt x="3133397" y="34406"/>
                    </a:moveTo>
                    <a:lnTo>
                      <a:pt x="3142004" y="36987"/>
                    </a:lnTo>
                    <a:cubicBezTo>
                      <a:pt x="3137658" y="67246"/>
                      <a:pt x="3131431" y="94724"/>
                      <a:pt x="3123321" y="119425"/>
                    </a:cubicBezTo>
                    <a:cubicBezTo>
                      <a:pt x="3115211" y="144125"/>
                      <a:pt x="3105470" y="166082"/>
                      <a:pt x="3094097" y="185296"/>
                    </a:cubicBezTo>
                    <a:cubicBezTo>
                      <a:pt x="3101675" y="198826"/>
                      <a:pt x="3110400" y="210922"/>
                      <a:pt x="3120273" y="221584"/>
                    </a:cubicBezTo>
                    <a:cubicBezTo>
                      <a:pt x="3130146" y="232246"/>
                      <a:pt x="3141310" y="241187"/>
                      <a:pt x="3153764" y="248406"/>
                    </a:cubicBezTo>
                    <a:cubicBezTo>
                      <a:pt x="3151984" y="249745"/>
                      <a:pt x="3150167" y="251370"/>
                      <a:pt x="3148314" y="253283"/>
                    </a:cubicBezTo>
                    <a:cubicBezTo>
                      <a:pt x="3146461" y="255195"/>
                      <a:pt x="3144931" y="257107"/>
                      <a:pt x="3143724" y="259020"/>
                    </a:cubicBezTo>
                    <a:cubicBezTo>
                      <a:pt x="3131855" y="251705"/>
                      <a:pt x="3121170" y="242955"/>
                      <a:pt x="3111667" y="232772"/>
                    </a:cubicBezTo>
                    <a:cubicBezTo>
                      <a:pt x="3102164" y="222589"/>
                      <a:pt x="3093630" y="210970"/>
                      <a:pt x="3086064" y="197918"/>
                    </a:cubicBezTo>
                    <a:cubicBezTo>
                      <a:pt x="3077148" y="211407"/>
                      <a:pt x="3067657" y="223443"/>
                      <a:pt x="3057593" y="234027"/>
                    </a:cubicBezTo>
                    <a:cubicBezTo>
                      <a:pt x="3047529" y="244611"/>
                      <a:pt x="3037035" y="253707"/>
                      <a:pt x="3026110" y="261315"/>
                    </a:cubicBezTo>
                    <a:cubicBezTo>
                      <a:pt x="3024921" y="259510"/>
                      <a:pt x="3023498" y="257598"/>
                      <a:pt x="3021843" y="255578"/>
                    </a:cubicBezTo>
                    <a:cubicBezTo>
                      <a:pt x="3020187" y="253557"/>
                      <a:pt x="3018550" y="251932"/>
                      <a:pt x="3016931" y="250701"/>
                    </a:cubicBezTo>
                    <a:cubicBezTo>
                      <a:pt x="3028160" y="243351"/>
                      <a:pt x="3038977" y="234099"/>
                      <a:pt x="3049382" y="222947"/>
                    </a:cubicBezTo>
                    <a:cubicBezTo>
                      <a:pt x="3059786" y="211795"/>
                      <a:pt x="3069528" y="198958"/>
                      <a:pt x="3078605" y="184435"/>
                    </a:cubicBezTo>
                    <a:cubicBezTo>
                      <a:pt x="3069337" y="165735"/>
                      <a:pt x="3061555" y="144974"/>
                      <a:pt x="3055263" y="122150"/>
                    </a:cubicBezTo>
                    <a:cubicBezTo>
                      <a:pt x="3048969" y="99327"/>
                      <a:pt x="3043842" y="74763"/>
                      <a:pt x="3039880" y="48462"/>
                    </a:cubicBezTo>
                    <a:lnTo>
                      <a:pt x="3022955" y="48462"/>
                    </a:lnTo>
                    <a:lnTo>
                      <a:pt x="3022955" y="35266"/>
                    </a:lnTo>
                    <a:lnTo>
                      <a:pt x="3131102" y="35266"/>
                    </a:lnTo>
                    <a:close/>
                    <a:moveTo>
                      <a:pt x="2418532" y="33240"/>
                    </a:moveTo>
                    <a:lnTo>
                      <a:pt x="2418532" y="58233"/>
                    </a:lnTo>
                    <a:lnTo>
                      <a:pt x="2468733" y="58233"/>
                    </a:lnTo>
                    <a:lnTo>
                      <a:pt x="2468733" y="33240"/>
                    </a:lnTo>
                    <a:close/>
                    <a:moveTo>
                      <a:pt x="2351119" y="33240"/>
                    </a:moveTo>
                    <a:lnTo>
                      <a:pt x="2351119" y="56797"/>
                    </a:lnTo>
                    <a:lnTo>
                      <a:pt x="2351119" y="58233"/>
                    </a:lnTo>
                    <a:lnTo>
                      <a:pt x="2405336" y="58233"/>
                    </a:lnTo>
                    <a:lnTo>
                      <a:pt x="2405336" y="33240"/>
                    </a:lnTo>
                    <a:close/>
                    <a:moveTo>
                      <a:pt x="3299222" y="31268"/>
                    </a:moveTo>
                    <a:lnTo>
                      <a:pt x="3315537" y="31268"/>
                    </a:lnTo>
                    <a:lnTo>
                      <a:pt x="3315537" y="166668"/>
                    </a:lnTo>
                    <a:lnTo>
                      <a:pt x="3345085" y="166668"/>
                    </a:lnTo>
                    <a:lnTo>
                      <a:pt x="3345085" y="180688"/>
                    </a:lnTo>
                    <a:lnTo>
                      <a:pt x="3315537" y="180688"/>
                    </a:lnTo>
                    <a:lnTo>
                      <a:pt x="3315537" y="240356"/>
                    </a:lnTo>
                    <a:lnTo>
                      <a:pt x="3299222" y="240356"/>
                    </a:lnTo>
                    <a:lnTo>
                      <a:pt x="3299222" y="180688"/>
                    </a:lnTo>
                    <a:lnTo>
                      <a:pt x="3206852" y="180688"/>
                    </a:lnTo>
                    <a:lnTo>
                      <a:pt x="3206852" y="170101"/>
                    </a:lnTo>
                    <a:close/>
                    <a:moveTo>
                      <a:pt x="2928003" y="28956"/>
                    </a:moveTo>
                    <a:lnTo>
                      <a:pt x="2928003" y="75427"/>
                    </a:lnTo>
                    <a:lnTo>
                      <a:pt x="2985949" y="75427"/>
                    </a:lnTo>
                    <a:lnTo>
                      <a:pt x="2985949" y="28956"/>
                    </a:lnTo>
                    <a:close/>
                    <a:moveTo>
                      <a:pt x="13735" y="28077"/>
                    </a:moveTo>
                    <a:lnTo>
                      <a:pt x="13735" y="232360"/>
                    </a:lnTo>
                    <a:lnTo>
                      <a:pt x="221460" y="232360"/>
                    </a:lnTo>
                    <a:lnTo>
                      <a:pt x="221460" y="28077"/>
                    </a:lnTo>
                    <a:close/>
                    <a:moveTo>
                      <a:pt x="4712654" y="27539"/>
                    </a:moveTo>
                    <a:cubicBezTo>
                      <a:pt x="4738621" y="27878"/>
                      <a:pt x="4759489" y="37519"/>
                      <a:pt x="4775259" y="56462"/>
                    </a:cubicBezTo>
                    <a:cubicBezTo>
                      <a:pt x="4791029" y="75405"/>
                      <a:pt x="4799129" y="101616"/>
                      <a:pt x="4799557" y="135094"/>
                    </a:cubicBezTo>
                    <a:cubicBezTo>
                      <a:pt x="4799129" y="168757"/>
                      <a:pt x="4791029" y="195243"/>
                      <a:pt x="4775259" y="214552"/>
                    </a:cubicBezTo>
                    <a:cubicBezTo>
                      <a:pt x="4759489" y="233860"/>
                      <a:pt x="4738621" y="243704"/>
                      <a:pt x="4712654" y="244086"/>
                    </a:cubicBezTo>
                    <a:cubicBezTo>
                      <a:pt x="4686952" y="243704"/>
                      <a:pt x="4666203" y="233860"/>
                      <a:pt x="4650409" y="214552"/>
                    </a:cubicBezTo>
                    <a:cubicBezTo>
                      <a:pt x="4634615" y="195243"/>
                      <a:pt x="4626493" y="168757"/>
                      <a:pt x="4626039" y="135094"/>
                    </a:cubicBezTo>
                    <a:cubicBezTo>
                      <a:pt x="4626493" y="101616"/>
                      <a:pt x="4634615" y="75405"/>
                      <a:pt x="4650409" y="56462"/>
                    </a:cubicBezTo>
                    <a:cubicBezTo>
                      <a:pt x="4666203" y="37519"/>
                      <a:pt x="4686952" y="27878"/>
                      <a:pt x="4712654" y="27539"/>
                    </a:cubicBezTo>
                    <a:close/>
                    <a:moveTo>
                      <a:pt x="3822807" y="27539"/>
                    </a:moveTo>
                    <a:cubicBezTo>
                      <a:pt x="3836934" y="27837"/>
                      <a:pt x="3848709" y="30532"/>
                      <a:pt x="3858132" y="35627"/>
                    </a:cubicBezTo>
                    <a:cubicBezTo>
                      <a:pt x="3867555" y="40722"/>
                      <a:pt x="3875089" y="46430"/>
                      <a:pt x="3880736" y="52751"/>
                    </a:cubicBezTo>
                    <a:lnTo>
                      <a:pt x="3870718" y="63943"/>
                    </a:lnTo>
                    <a:cubicBezTo>
                      <a:pt x="3865510" y="58048"/>
                      <a:pt x="3859081" y="53122"/>
                      <a:pt x="3851430" y="49164"/>
                    </a:cubicBezTo>
                    <a:cubicBezTo>
                      <a:pt x="3843779" y="45206"/>
                      <a:pt x="3834334" y="43149"/>
                      <a:pt x="3823095" y="42994"/>
                    </a:cubicBezTo>
                    <a:cubicBezTo>
                      <a:pt x="3799613" y="43299"/>
                      <a:pt x="3781223" y="51585"/>
                      <a:pt x="3767929" y="67853"/>
                    </a:cubicBezTo>
                    <a:cubicBezTo>
                      <a:pt x="3754633" y="84120"/>
                      <a:pt x="3747865" y="106541"/>
                      <a:pt x="3747626" y="135112"/>
                    </a:cubicBezTo>
                    <a:cubicBezTo>
                      <a:pt x="3747781" y="163976"/>
                      <a:pt x="3754286" y="186697"/>
                      <a:pt x="3767139" y="203272"/>
                    </a:cubicBezTo>
                    <a:cubicBezTo>
                      <a:pt x="3779992" y="219848"/>
                      <a:pt x="3798261" y="228301"/>
                      <a:pt x="3821946" y="228630"/>
                    </a:cubicBezTo>
                    <a:cubicBezTo>
                      <a:pt x="3830992" y="228601"/>
                      <a:pt x="3839445" y="227297"/>
                      <a:pt x="3847307" y="224720"/>
                    </a:cubicBezTo>
                    <a:cubicBezTo>
                      <a:pt x="3855167" y="222143"/>
                      <a:pt x="3861540" y="218472"/>
                      <a:pt x="3866424" y="213707"/>
                    </a:cubicBezTo>
                    <a:lnTo>
                      <a:pt x="3866424" y="150854"/>
                    </a:lnTo>
                    <a:lnTo>
                      <a:pt x="3817929" y="150854"/>
                    </a:lnTo>
                    <a:lnTo>
                      <a:pt x="3817929" y="136260"/>
                    </a:lnTo>
                    <a:lnTo>
                      <a:pt x="3883026" y="136260"/>
                    </a:lnTo>
                    <a:lnTo>
                      <a:pt x="3883026" y="220307"/>
                    </a:lnTo>
                    <a:cubicBezTo>
                      <a:pt x="3876388" y="227444"/>
                      <a:pt x="3867755" y="233163"/>
                      <a:pt x="3857126" y="237464"/>
                    </a:cubicBezTo>
                    <a:cubicBezTo>
                      <a:pt x="3846497" y="241766"/>
                      <a:pt x="3834196" y="243973"/>
                      <a:pt x="3820225" y="244086"/>
                    </a:cubicBezTo>
                    <a:cubicBezTo>
                      <a:pt x="3792847" y="243745"/>
                      <a:pt x="3770998" y="234032"/>
                      <a:pt x="3754677" y="214946"/>
                    </a:cubicBezTo>
                    <a:cubicBezTo>
                      <a:pt x="3738357" y="195860"/>
                      <a:pt x="3729995" y="169440"/>
                      <a:pt x="3729590" y="135686"/>
                    </a:cubicBezTo>
                    <a:cubicBezTo>
                      <a:pt x="3730030" y="101927"/>
                      <a:pt x="3738680" y="75544"/>
                      <a:pt x="3755538" y="56538"/>
                    </a:cubicBezTo>
                    <a:cubicBezTo>
                      <a:pt x="3772396" y="37532"/>
                      <a:pt x="3794819" y="27866"/>
                      <a:pt x="3822807" y="27539"/>
                    </a:cubicBezTo>
                    <a:close/>
                    <a:moveTo>
                      <a:pt x="3584847" y="27539"/>
                    </a:moveTo>
                    <a:cubicBezTo>
                      <a:pt x="3605358" y="27632"/>
                      <a:pt x="3621649" y="35900"/>
                      <a:pt x="3633719" y="52340"/>
                    </a:cubicBezTo>
                    <a:cubicBezTo>
                      <a:pt x="3645790" y="68781"/>
                      <a:pt x="3651965" y="92832"/>
                      <a:pt x="3652245" y="124491"/>
                    </a:cubicBezTo>
                    <a:cubicBezTo>
                      <a:pt x="3652044" y="153692"/>
                      <a:pt x="3648526" y="177074"/>
                      <a:pt x="3641690" y="194637"/>
                    </a:cubicBezTo>
                    <a:cubicBezTo>
                      <a:pt x="3634854" y="212200"/>
                      <a:pt x="3625897" y="224871"/>
                      <a:pt x="3614820" y="232650"/>
                    </a:cubicBezTo>
                    <a:cubicBezTo>
                      <a:pt x="3603742" y="240427"/>
                      <a:pt x="3591743" y="244240"/>
                      <a:pt x="3578821" y="244086"/>
                    </a:cubicBezTo>
                    <a:cubicBezTo>
                      <a:pt x="3568679" y="243984"/>
                      <a:pt x="3559833" y="242112"/>
                      <a:pt x="3552280" y="238467"/>
                    </a:cubicBezTo>
                    <a:cubicBezTo>
                      <a:pt x="3544727" y="234823"/>
                      <a:pt x="3538183" y="230013"/>
                      <a:pt x="3532649" y="224037"/>
                    </a:cubicBezTo>
                    <a:lnTo>
                      <a:pt x="3542667" y="213131"/>
                    </a:lnTo>
                    <a:cubicBezTo>
                      <a:pt x="3547429" y="218596"/>
                      <a:pt x="3552892" y="222734"/>
                      <a:pt x="3559055" y="225544"/>
                    </a:cubicBezTo>
                    <a:cubicBezTo>
                      <a:pt x="3565219" y="228355"/>
                      <a:pt x="3571903" y="229766"/>
                      <a:pt x="3579107" y="229778"/>
                    </a:cubicBezTo>
                    <a:cubicBezTo>
                      <a:pt x="3594047" y="230231"/>
                      <a:pt x="3606926" y="223010"/>
                      <a:pt x="3617742" y="208114"/>
                    </a:cubicBezTo>
                    <a:cubicBezTo>
                      <a:pt x="3628557" y="193218"/>
                      <a:pt x="3634620" y="167926"/>
                      <a:pt x="3635929" y="132239"/>
                    </a:cubicBezTo>
                    <a:cubicBezTo>
                      <a:pt x="3628993" y="140676"/>
                      <a:pt x="3621197" y="147388"/>
                      <a:pt x="3612540" y="152376"/>
                    </a:cubicBezTo>
                    <a:cubicBezTo>
                      <a:pt x="3603883" y="157363"/>
                      <a:pt x="3594652" y="159915"/>
                      <a:pt x="3584847" y="160034"/>
                    </a:cubicBezTo>
                    <a:cubicBezTo>
                      <a:pt x="3567176" y="159952"/>
                      <a:pt x="3553384" y="154315"/>
                      <a:pt x="3543472" y="143123"/>
                    </a:cubicBezTo>
                    <a:cubicBezTo>
                      <a:pt x="3533559" y="131932"/>
                      <a:pt x="3528521" y="115677"/>
                      <a:pt x="3528355" y="94360"/>
                    </a:cubicBezTo>
                    <a:cubicBezTo>
                      <a:pt x="3528807" y="74377"/>
                      <a:pt x="3534420" y="58325"/>
                      <a:pt x="3545194" y="46207"/>
                    </a:cubicBezTo>
                    <a:cubicBezTo>
                      <a:pt x="3555967" y="34089"/>
                      <a:pt x="3569184" y="27866"/>
                      <a:pt x="3584847" y="27539"/>
                    </a:cubicBezTo>
                    <a:close/>
                    <a:moveTo>
                      <a:pt x="5139149" y="24671"/>
                    </a:moveTo>
                    <a:cubicBezTo>
                      <a:pt x="5142993" y="24706"/>
                      <a:pt x="5146263" y="25923"/>
                      <a:pt x="5148962" y="28323"/>
                    </a:cubicBezTo>
                    <a:cubicBezTo>
                      <a:pt x="5151661" y="30722"/>
                      <a:pt x="5153069" y="34089"/>
                      <a:pt x="5153188" y="38421"/>
                    </a:cubicBezTo>
                    <a:cubicBezTo>
                      <a:pt x="5153069" y="42355"/>
                      <a:pt x="5151661" y="45518"/>
                      <a:pt x="5148962" y="47911"/>
                    </a:cubicBezTo>
                    <a:cubicBezTo>
                      <a:pt x="5146263" y="50305"/>
                      <a:pt x="5142993" y="51534"/>
                      <a:pt x="5139149" y="51600"/>
                    </a:cubicBezTo>
                    <a:cubicBezTo>
                      <a:pt x="5135181" y="51534"/>
                      <a:pt x="5131873" y="50305"/>
                      <a:pt x="5129229" y="47911"/>
                    </a:cubicBezTo>
                    <a:cubicBezTo>
                      <a:pt x="5126586" y="45518"/>
                      <a:pt x="5125212" y="42355"/>
                      <a:pt x="5125111" y="38421"/>
                    </a:cubicBezTo>
                    <a:cubicBezTo>
                      <a:pt x="5125212" y="34089"/>
                      <a:pt x="5126586" y="30722"/>
                      <a:pt x="5129229" y="28323"/>
                    </a:cubicBezTo>
                    <a:cubicBezTo>
                      <a:pt x="5131873" y="25923"/>
                      <a:pt x="5135181" y="24706"/>
                      <a:pt x="5139149" y="24671"/>
                    </a:cubicBezTo>
                    <a:close/>
                    <a:moveTo>
                      <a:pt x="6048508" y="24653"/>
                    </a:moveTo>
                    <a:cubicBezTo>
                      <a:pt x="6057228" y="29828"/>
                      <a:pt x="6065750" y="35612"/>
                      <a:pt x="6074075" y="42008"/>
                    </a:cubicBezTo>
                    <a:cubicBezTo>
                      <a:pt x="6082400" y="48402"/>
                      <a:pt x="6088987" y="54474"/>
                      <a:pt x="6093833" y="60224"/>
                    </a:cubicBezTo>
                    <a:lnTo>
                      <a:pt x="6086661" y="70837"/>
                    </a:lnTo>
                    <a:cubicBezTo>
                      <a:pt x="6081791" y="65178"/>
                      <a:pt x="6075109" y="58998"/>
                      <a:pt x="6066616" y="52299"/>
                    </a:cubicBezTo>
                    <a:cubicBezTo>
                      <a:pt x="6058124" y="45599"/>
                      <a:pt x="6049507" y="39635"/>
                      <a:pt x="6040763" y="34406"/>
                    </a:cubicBezTo>
                    <a:close/>
                    <a:moveTo>
                      <a:pt x="5920567" y="20350"/>
                    </a:moveTo>
                    <a:cubicBezTo>
                      <a:pt x="5924941" y="30276"/>
                      <a:pt x="5928743" y="40830"/>
                      <a:pt x="5931970" y="52012"/>
                    </a:cubicBezTo>
                    <a:cubicBezTo>
                      <a:pt x="5935197" y="63194"/>
                      <a:pt x="5937420" y="73102"/>
                      <a:pt x="5938639" y="81738"/>
                    </a:cubicBezTo>
                    <a:lnTo>
                      <a:pt x="5926878" y="84894"/>
                    </a:lnTo>
                    <a:cubicBezTo>
                      <a:pt x="5925785" y="76251"/>
                      <a:pt x="5923669" y="66284"/>
                      <a:pt x="5920531" y="54988"/>
                    </a:cubicBezTo>
                    <a:cubicBezTo>
                      <a:pt x="5917393" y="43693"/>
                      <a:pt x="5913771" y="33007"/>
                      <a:pt x="5909667" y="22931"/>
                    </a:cubicBezTo>
                    <a:close/>
                    <a:moveTo>
                      <a:pt x="6000889" y="19489"/>
                    </a:moveTo>
                    <a:lnTo>
                      <a:pt x="6013797" y="23218"/>
                    </a:lnTo>
                    <a:cubicBezTo>
                      <a:pt x="6010140" y="33915"/>
                      <a:pt x="6006196" y="45079"/>
                      <a:pt x="6001965" y="56709"/>
                    </a:cubicBezTo>
                    <a:cubicBezTo>
                      <a:pt x="5997734" y="68339"/>
                      <a:pt x="5993645" y="78212"/>
                      <a:pt x="5989701" y="86328"/>
                    </a:cubicBezTo>
                    <a:lnTo>
                      <a:pt x="5980234" y="82886"/>
                    </a:lnTo>
                    <a:cubicBezTo>
                      <a:pt x="5983820" y="74256"/>
                      <a:pt x="5987549" y="63977"/>
                      <a:pt x="5991423" y="52048"/>
                    </a:cubicBezTo>
                    <a:cubicBezTo>
                      <a:pt x="5995295" y="40119"/>
                      <a:pt x="5998451" y="29266"/>
                      <a:pt x="6000889" y="19489"/>
                    </a:cubicBezTo>
                    <a:close/>
                    <a:moveTo>
                      <a:pt x="2893292" y="16047"/>
                    </a:moveTo>
                    <a:lnTo>
                      <a:pt x="3022381" y="16047"/>
                    </a:lnTo>
                    <a:lnTo>
                      <a:pt x="3022381" y="28956"/>
                    </a:lnTo>
                    <a:lnTo>
                      <a:pt x="2999432" y="28956"/>
                    </a:lnTo>
                    <a:lnTo>
                      <a:pt x="2999432" y="188165"/>
                    </a:lnTo>
                    <a:lnTo>
                      <a:pt x="3024675" y="183575"/>
                    </a:lnTo>
                    <a:lnTo>
                      <a:pt x="3025537" y="195910"/>
                    </a:lnTo>
                    <a:lnTo>
                      <a:pt x="2999432" y="200787"/>
                    </a:lnTo>
                    <a:lnTo>
                      <a:pt x="2999432" y="261028"/>
                    </a:lnTo>
                    <a:lnTo>
                      <a:pt x="2985949" y="261028"/>
                    </a:lnTo>
                    <a:lnTo>
                      <a:pt x="2985949" y="203368"/>
                    </a:lnTo>
                    <a:cubicBezTo>
                      <a:pt x="2969048" y="206524"/>
                      <a:pt x="2952792" y="209464"/>
                      <a:pt x="2937182" y="212190"/>
                    </a:cubicBezTo>
                    <a:cubicBezTo>
                      <a:pt x="2921572" y="214914"/>
                      <a:pt x="2907325" y="217425"/>
                      <a:pt x="2894439" y="219720"/>
                    </a:cubicBezTo>
                    <a:lnTo>
                      <a:pt x="2891284" y="206237"/>
                    </a:lnTo>
                    <a:lnTo>
                      <a:pt x="2914520" y="202508"/>
                    </a:lnTo>
                    <a:lnTo>
                      <a:pt x="2914520" y="28956"/>
                    </a:lnTo>
                    <a:lnTo>
                      <a:pt x="2893292" y="28956"/>
                    </a:lnTo>
                    <a:close/>
                    <a:moveTo>
                      <a:pt x="4085430" y="14343"/>
                    </a:moveTo>
                    <a:lnTo>
                      <a:pt x="4210212" y="14343"/>
                    </a:lnTo>
                    <a:cubicBezTo>
                      <a:pt x="4210217" y="14486"/>
                      <a:pt x="4210207" y="15345"/>
                      <a:pt x="4210177" y="16917"/>
                    </a:cubicBezTo>
                    <a:cubicBezTo>
                      <a:pt x="4210146" y="18491"/>
                      <a:pt x="4210063" y="19921"/>
                      <a:pt x="4209926" y="21208"/>
                    </a:cubicBezTo>
                    <a:cubicBezTo>
                      <a:pt x="4208557" y="47602"/>
                      <a:pt x="4206991" y="66825"/>
                      <a:pt x="4205227" y="78876"/>
                    </a:cubicBezTo>
                    <a:cubicBezTo>
                      <a:pt x="4203465" y="90928"/>
                      <a:pt x="4201111" y="98384"/>
                      <a:pt x="4198163" y="101245"/>
                    </a:cubicBezTo>
                    <a:cubicBezTo>
                      <a:pt x="4196221" y="103234"/>
                      <a:pt x="4194081" y="104688"/>
                      <a:pt x="4191745" y="105606"/>
                    </a:cubicBezTo>
                    <a:cubicBezTo>
                      <a:pt x="4189407" y="106524"/>
                      <a:pt x="4186478" y="106976"/>
                      <a:pt x="4182957" y="106964"/>
                    </a:cubicBezTo>
                    <a:cubicBezTo>
                      <a:pt x="4179819" y="107246"/>
                      <a:pt x="4175480" y="107329"/>
                      <a:pt x="4169938" y="107216"/>
                    </a:cubicBezTo>
                    <a:cubicBezTo>
                      <a:pt x="4164397" y="107102"/>
                      <a:pt x="4158407" y="106828"/>
                      <a:pt x="4151969" y="106392"/>
                    </a:cubicBezTo>
                    <a:cubicBezTo>
                      <a:pt x="4151814" y="104486"/>
                      <a:pt x="4151408" y="102436"/>
                      <a:pt x="4150750" y="100243"/>
                    </a:cubicBezTo>
                    <a:cubicBezTo>
                      <a:pt x="4150093" y="98050"/>
                      <a:pt x="4149255" y="95999"/>
                      <a:pt x="4148240" y="94090"/>
                    </a:cubicBezTo>
                    <a:cubicBezTo>
                      <a:pt x="4154995" y="94778"/>
                      <a:pt x="4161067" y="95197"/>
                      <a:pt x="4166460" y="95347"/>
                    </a:cubicBezTo>
                    <a:cubicBezTo>
                      <a:pt x="4171851" y="95495"/>
                      <a:pt x="4175628" y="95555"/>
                      <a:pt x="4177793" y="95525"/>
                    </a:cubicBezTo>
                    <a:cubicBezTo>
                      <a:pt x="4180076" y="95561"/>
                      <a:pt x="4181964" y="95418"/>
                      <a:pt x="4183459" y="95095"/>
                    </a:cubicBezTo>
                    <a:cubicBezTo>
                      <a:pt x="4184953" y="94771"/>
                      <a:pt x="4186125" y="94054"/>
                      <a:pt x="4186974" y="92942"/>
                    </a:cubicBezTo>
                    <a:cubicBezTo>
                      <a:pt x="4189107" y="90980"/>
                      <a:pt x="4190937" y="84999"/>
                      <a:pt x="4192462" y="75001"/>
                    </a:cubicBezTo>
                    <a:cubicBezTo>
                      <a:pt x="4193985" y="65002"/>
                      <a:pt x="4195313" y="48978"/>
                      <a:pt x="4196443" y="26929"/>
                    </a:cubicBezTo>
                    <a:lnTo>
                      <a:pt x="4144223" y="26929"/>
                    </a:lnTo>
                    <a:cubicBezTo>
                      <a:pt x="4141945" y="50126"/>
                      <a:pt x="4136100" y="69231"/>
                      <a:pt x="4126688" y="84247"/>
                    </a:cubicBezTo>
                    <a:cubicBezTo>
                      <a:pt x="4117277" y="99262"/>
                      <a:pt x="4104195" y="111337"/>
                      <a:pt x="4087441" y="120473"/>
                    </a:cubicBezTo>
                    <a:cubicBezTo>
                      <a:pt x="4086298" y="119209"/>
                      <a:pt x="4084636" y="117641"/>
                      <a:pt x="4082452" y="115767"/>
                    </a:cubicBezTo>
                    <a:cubicBezTo>
                      <a:pt x="4080270" y="113892"/>
                      <a:pt x="4078392" y="112396"/>
                      <a:pt x="4076820" y="111276"/>
                    </a:cubicBezTo>
                    <a:cubicBezTo>
                      <a:pt x="4093211" y="103525"/>
                      <a:pt x="4105733" y="92807"/>
                      <a:pt x="4114385" y="79122"/>
                    </a:cubicBezTo>
                    <a:cubicBezTo>
                      <a:pt x="4123039" y="65438"/>
                      <a:pt x="4128394" y="48040"/>
                      <a:pt x="4130451" y="26929"/>
                    </a:cubicBezTo>
                    <a:lnTo>
                      <a:pt x="4085430" y="26929"/>
                    </a:lnTo>
                    <a:close/>
                    <a:moveTo>
                      <a:pt x="0" y="14343"/>
                    </a:moveTo>
                    <a:lnTo>
                      <a:pt x="235480" y="14343"/>
                    </a:lnTo>
                    <a:lnTo>
                      <a:pt x="235480" y="261010"/>
                    </a:lnTo>
                    <a:lnTo>
                      <a:pt x="221460" y="261010"/>
                    </a:lnTo>
                    <a:lnTo>
                      <a:pt x="221460" y="245520"/>
                    </a:lnTo>
                    <a:lnTo>
                      <a:pt x="13735" y="245520"/>
                    </a:lnTo>
                    <a:lnTo>
                      <a:pt x="13735" y="261010"/>
                    </a:lnTo>
                    <a:lnTo>
                      <a:pt x="0" y="261010"/>
                    </a:lnTo>
                    <a:close/>
                    <a:moveTo>
                      <a:pt x="5602435" y="13751"/>
                    </a:moveTo>
                    <a:cubicBezTo>
                      <a:pt x="5613425" y="17499"/>
                      <a:pt x="5624577" y="22052"/>
                      <a:pt x="5635890" y="27413"/>
                    </a:cubicBezTo>
                    <a:cubicBezTo>
                      <a:pt x="5647203" y="32774"/>
                      <a:pt x="5656419" y="37974"/>
                      <a:pt x="5663537" y="43012"/>
                    </a:cubicBezTo>
                    <a:lnTo>
                      <a:pt x="5656078" y="54486"/>
                    </a:lnTo>
                    <a:cubicBezTo>
                      <a:pt x="5649104" y="49161"/>
                      <a:pt x="5639959" y="43675"/>
                      <a:pt x="5628647" y="38027"/>
                    </a:cubicBezTo>
                    <a:cubicBezTo>
                      <a:pt x="5617334" y="32380"/>
                      <a:pt x="5606110" y="27539"/>
                      <a:pt x="5594976" y="23504"/>
                    </a:cubicBezTo>
                    <a:close/>
                    <a:moveTo>
                      <a:pt x="5046904" y="8606"/>
                    </a:moveTo>
                    <a:cubicBezTo>
                      <a:pt x="5050801" y="8624"/>
                      <a:pt x="5054699" y="9089"/>
                      <a:pt x="5058594" y="10001"/>
                    </a:cubicBezTo>
                    <a:cubicBezTo>
                      <a:pt x="5062491" y="10913"/>
                      <a:pt x="5066244" y="12164"/>
                      <a:pt x="5069854" y="13756"/>
                    </a:cubicBezTo>
                    <a:lnTo>
                      <a:pt x="5065839" y="26932"/>
                    </a:lnTo>
                    <a:cubicBezTo>
                      <a:pt x="5059527" y="24062"/>
                      <a:pt x="5053503" y="22626"/>
                      <a:pt x="5047765" y="22626"/>
                    </a:cubicBezTo>
                    <a:cubicBezTo>
                      <a:pt x="5039632" y="22680"/>
                      <a:pt x="5033668" y="25586"/>
                      <a:pt x="5029873" y="31344"/>
                    </a:cubicBezTo>
                    <a:cubicBezTo>
                      <a:pt x="5026077" y="37103"/>
                      <a:pt x="5024201" y="45391"/>
                      <a:pt x="5024243" y="56208"/>
                    </a:cubicBezTo>
                    <a:lnTo>
                      <a:pt x="5024243" y="87494"/>
                    </a:lnTo>
                    <a:lnTo>
                      <a:pt x="5058953" y="87494"/>
                    </a:lnTo>
                    <a:lnTo>
                      <a:pt x="5058953" y="101514"/>
                    </a:lnTo>
                    <a:lnTo>
                      <a:pt x="5024243" y="101514"/>
                    </a:lnTo>
                    <a:lnTo>
                      <a:pt x="5024243" y="240356"/>
                    </a:lnTo>
                    <a:lnTo>
                      <a:pt x="5007641" y="240356"/>
                    </a:lnTo>
                    <a:lnTo>
                      <a:pt x="5007641" y="101514"/>
                    </a:lnTo>
                    <a:lnTo>
                      <a:pt x="4986413" y="101514"/>
                    </a:lnTo>
                    <a:lnTo>
                      <a:pt x="4986413" y="88924"/>
                    </a:lnTo>
                    <a:lnTo>
                      <a:pt x="5007641" y="87494"/>
                    </a:lnTo>
                    <a:lnTo>
                      <a:pt x="5007641" y="55347"/>
                    </a:lnTo>
                    <a:cubicBezTo>
                      <a:pt x="5007663" y="40089"/>
                      <a:pt x="5010981" y="28495"/>
                      <a:pt x="5017593" y="20567"/>
                    </a:cubicBezTo>
                    <a:cubicBezTo>
                      <a:pt x="5024207" y="12639"/>
                      <a:pt x="5033977" y="8652"/>
                      <a:pt x="5046904" y="8606"/>
                    </a:cubicBezTo>
                    <a:close/>
                    <a:moveTo>
                      <a:pt x="4921401" y="8606"/>
                    </a:moveTo>
                    <a:cubicBezTo>
                      <a:pt x="4925299" y="8624"/>
                      <a:pt x="4929196" y="9089"/>
                      <a:pt x="4933091" y="10001"/>
                    </a:cubicBezTo>
                    <a:cubicBezTo>
                      <a:pt x="4936989" y="10913"/>
                      <a:pt x="4940741" y="12164"/>
                      <a:pt x="4944351" y="13756"/>
                    </a:cubicBezTo>
                    <a:lnTo>
                      <a:pt x="4940335" y="26932"/>
                    </a:lnTo>
                    <a:cubicBezTo>
                      <a:pt x="4934024" y="24062"/>
                      <a:pt x="4927999" y="22626"/>
                      <a:pt x="4922263" y="22626"/>
                    </a:cubicBezTo>
                    <a:cubicBezTo>
                      <a:pt x="4914129" y="22680"/>
                      <a:pt x="4908165" y="25586"/>
                      <a:pt x="4904370" y="31344"/>
                    </a:cubicBezTo>
                    <a:cubicBezTo>
                      <a:pt x="4900575" y="37103"/>
                      <a:pt x="4898697" y="45391"/>
                      <a:pt x="4898740" y="56208"/>
                    </a:cubicBezTo>
                    <a:lnTo>
                      <a:pt x="4898740" y="87494"/>
                    </a:lnTo>
                    <a:lnTo>
                      <a:pt x="4933450" y="87494"/>
                    </a:lnTo>
                    <a:lnTo>
                      <a:pt x="4933450" y="101514"/>
                    </a:lnTo>
                    <a:lnTo>
                      <a:pt x="4898740" y="101514"/>
                    </a:lnTo>
                    <a:lnTo>
                      <a:pt x="4898740" y="240356"/>
                    </a:lnTo>
                    <a:lnTo>
                      <a:pt x="4882138" y="240356"/>
                    </a:lnTo>
                    <a:lnTo>
                      <a:pt x="4882138" y="101514"/>
                    </a:lnTo>
                    <a:lnTo>
                      <a:pt x="4860909" y="101514"/>
                    </a:lnTo>
                    <a:lnTo>
                      <a:pt x="4860909" y="88924"/>
                    </a:lnTo>
                    <a:lnTo>
                      <a:pt x="4882138" y="87494"/>
                    </a:lnTo>
                    <a:lnTo>
                      <a:pt x="4882138" y="55347"/>
                    </a:lnTo>
                    <a:cubicBezTo>
                      <a:pt x="4882161" y="40089"/>
                      <a:pt x="4885477" y="28495"/>
                      <a:pt x="4892090" y="20567"/>
                    </a:cubicBezTo>
                    <a:cubicBezTo>
                      <a:pt x="4898703" y="12639"/>
                      <a:pt x="4908473" y="8652"/>
                      <a:pt x="4921401" y="8606"/>
                    </a:cubicBezTo>
                    <a:close/>
                    <a:moveTo>
                      <a:pt x="5953843" y="1990"/>
                    </a:moveTo>
                    <a:lnTo>
                      <a:pt x="5967039" y="1990"/>
                    </a:lnTo>
                    <a:lnTo>
                      <a:pt x="5967039" y="97803"/>
                    </a:lnTo>
                    <a:lnTo>
                      <a:pt x="6016666" y="97803"/>
                    </a:lnTo>
                    <a:lnTo>
                      <a:pt x="6016666" y="110998"/>
                    </a:lnTo>
                    <a:lnTo>
                      <a:pt x="5967039" y="110998"/>
                    </a:lnTo>
                    <a:lnTo>
                      <a:pt x="5967039" y="116162"/>
                    </a:lnTo>
                    <a:cubicBezTo>
                      <a:pt x="5969993" y="119898"/>
                      <a:pt x="5974508" y="125972"/>
                      <a:pt x="5980585" y="134383"/>
                    </a:cubicBezTo>
                    <a:cubicBezTo>
                      <a:pt x="5986662" y="142794"/>
                      <a:pt x="5992644" y="151205"/>
                      <a:pt x="5998530" y="159616"/>
                    </a:cubicBezTo>
                    <a:cubicBezTo>
                      <a:pt x="6004416" y="168027"/>
                      <a:pt x="6008549" y="174101"/>
                      <a:pt x="6010929" y="177838"/>
                    </a:cubicBezTo>
                    <a:lnTo>
                      <a:pt x="6000889" y="189025"/>
                    </a:lnTo>
                    <a:cubicBezTo>
                      <a:pt x="5998962" y="185036"/>
                      <a:pt x="5996059" y="179755"/>
                      <a:pt x="5992177" y="173184"/>
                    </a:cubicBezTo>
                    <a:cubicBezTo>
                      <a:pt x="5988295" y="166613"/>
                      <a:pt x="5984095" y="159738"/>
                      <a:pt x="5979575" y="152561"/>
                    </a:cubicBezTo>
                    <a:cubicBezTo>
                      <a:pt x="5975057" y="145385"/>
                      <a:pt x="5970877" y="138893"/>
                      <a:pt x="5967039" y="133087"/>
                    </a:cubicBezTo>
                    <a:lnTo>
                      <a:pt x="5967039" y="261028"/>
                    </a:lnTo>
                    <a:lnTo>
                      <a:pt x="5953843" y="261028"/>
                    </a:lnTo>
                    <a:lnTo>
                      <a:pt x="5953843" y="134521"/>
                    </a:lnTo>
                    <a:cubicBezTo>
                      <a:pt x="5947975" y="151225"/>
                      <a:pt x="5941209" y="167373"/>
                      <a:pt x="5933547" y="182965"/>
                    </a:cubicBezTo>
                    <a:cubicBezTo>
                      <a:pt x="5925886" y="198557"/>
                      <a:pt x="5918116" y="211478"/>
                      <a:pt x="5910241" y="221728"/>
                    </a:cubicBezTo>
                    <a:cubicBezTo>
                      <a:pt x="5909325" y="219761"/>
                      <a:pt x="5908141" y="217598"/>
                      <a:pt x="5906691" y="215237"/>
                    </a:cubicBezTo>
                    <a:cubicBezTo>
                      <a:pt x="5905237" y="212877"/>
                      <a:pt x="5903839" y="210929"/>
                      <a:pt x="5902495" y="209393"/>
                    </a:cubicBezTo>
                    <a:cubicBezTo>
                      <a:pt x="5908407" y="202149"/>
                      <a:pt x="5914399" y="193114"/>
                      <a:pt x="5920471" y="182289"/>
                    </a:cubicBezTo>
                    <a:cubicBezTo>
                      <a:pt x="5926543" y="171464"/>
                      <a:pt x="5932217" y="159859"/>
                      <a:pt x="5937491" y="147472"/>
                    </a:cubicBezTo>
                    <a:cubicBezTo>
                      <a:pt x="5942767" y="135086"/>
                      <a:pt x="5947165" y="122928"/>
                      <a:pt x="5950687" y="110998"/>
                    </a:cubicBezTo>
                    <a:lnTo>
                      <a:pt x="5906223" y="110998"/>
                    </a:lnTo>
                    <a:lnTo>
                      <a:pt x="5906223" y="97803"/>
                    </a:lnTo>
                    <a:lnTo>
                      <a:pt x="5953843" y="97803"/>
                    </a:lnTo>
                    <a:close/>
                    <a:moveTo>
                      <a:pt x="6113626" y="1704"/>
                    </a:moveTo>
                    <a:lnTo>
                      <a:pt x="6126821" y="1704"/>
                    </a:lnTo>
                    <a:lnTo>
                      <a:pt x="6126821" y="165502"/>
                    </a:lnTo>
                    <a:lnTo>
                      <a:pt x="6162967" y="159192"/>
                    </a:lnTo>
                    <a:lnTo>
                      <a:pt x="6165261" y="171526"/>
                    </a:lnTo>
                    <a:lnTo>
                      <a:pt x="6126821" y="178411"/>
                    </a:lnTo>
                    <a:lnTo>
                      <a:pt x="6126821" y="261028"/>
                    </a:lnTo>
                    <a:lnTo>
                      <a:pt x="6113626" y="261028"/>
                    </a:lnTo>
                    <a:lnTo>
                      <a:pt x="6113626" y="180706"/>
                    </a:lnTo>
                    <a:lnTo>
                      <a:pt x="6018675" y="198205"/>
                    </a:lnTo>
                    <a:lnTo>
                      <a:pt x="6016092" y="185582"/>
                    </a:lnTo>
                    <a:lnTo>
                      <a:pt x="6113626" y="168085"/>
                    </a:lnTo>
                    <a:close/>
                    <a:moveTo>
                      <a:pt x="5710583" y="1704"/>
                    </a:moveTo>
                    <a:lnTo>
                      <a:pt x="5723779" y="3711"/>
                    </a:lnTo>
                    <a:cubicBezTo>
                      <a:pt x="5722075" y="7757"/>
                      <a:pt x="5720174" y="11928"/>
                      <a:pt x="5718077" y="16226"/>
                    </a:cubicBezTo>
                    <a:cubicBezTo>
                      <a:pt x="5715979" y="20523"/>
                      <a:pt x="5713577" y="24766"/>
                      <a:pt x="5710870" y="28956"/>
                    </a:cubicBezTo>
                    <a:lnTo>
                      <a:pt x="5818444" y="28956"/>
                    </a:lnTo>
                    <a:lnTo>
                      <a:pt x="5820739" y="28382"/>
                    </a:lnTo>
                    <a:lnTo>
                      <a:pt x="5830205" y="31537"/>
                    </a:lnTo>
                    <a:cubicBezTo>
                      <a:pt x="5826147" y="39151"/>
                      <a:pt x="5821999" y="46657"/>
                      <a:pt x="5817763" y="54056"/>
                    </a:cubicBezTo>
                    <a:cubicBezTo>
                      <a:pt x="5813525" y="61455"/>
                      <a:pt x="5809449" y="67813"/>
                      <a:pt x="5805535" y="73132"/>
                    </a:cubicBezTo>
                    <a:lnTo>
                      <a:pt x="5793773" y="69117"/>
                    </a:lnTo>
                    <a:cubicBezTo>
                      <a:pt x="5796271" y="65315"/>
                      <a:pt x="5799021" y="60941"/>
                      <a:pt x="5802021" y="55992"/>
                    </a:cubicBezTo>
                    <a:cubicBezTo>
                      <a:pt x="5805021" y="51044"/>
                      <a:pt x="5807913" y="45952"/>
                      <a:pt x="5810698" y="40716"/>
                    </a:cubicBezTo>
                    <a:lnTo>
                      <a:pt x="5758201" y="40716"/>
                    </a:lnTo>
                    <a:cubicBezTo>
                      <a:pt x="5757335" y="44004"/>
                      <a:pt x="5756343" y="47183"/>
                      <a:pt x="5755225" y="50255"/>
                    </a:cubicBezTo>
                    <a:cubicBezTo>
                      <a:pt x="5754109" y="53327"/>
                      <a:pt x="5752901" y="56363"/>
                      <a:pt x="5751604" y="59362"/>
                    </a:cubicBezTo>
                    <a:cubicBezTo>
                      <a:pt x="5760359" y="72415"/>
                      <a:pt x="5772396" y="83674"/>
                      <a:pt x="5787713" y="93141"/>
                    </a:cubicBezTo>
                    <a:cubicBezTo>
                      <a:pt x="5803029" y="102608"/>
                      <a:pt x="5819871" y="109421"/>
                      <a:pt x="5838237" y="113580"/>
                    </a:cubicBezTo>
                    <a:cubicBezTo>
                      <a:pt x="5836767" y="114942"/>
                      <a:pt x="5835261" y="116664"/>
                      <a:pt x="5833719" y="118744"/>
                    </a:cubicBezTo>
                    <a:cubicBezTo>
                      <a:pt x="5832177" y="120824"/>
                      <a:pt x="5830815" y="122831"/>
                      <a:pt x="5829631" y="124768"/>
                    </a:cubicBezTo>
                    <a:cubicBezTo>
                      <a:pt x="5812634" y="119945"/>
                      <a:pt x="5796857" y="112881"/>
                      <a:pt x="5782299" y="103576"/>
                    </a:cubicBezTo>
                    <a:cubicBezTo>
                      <a:pt x="5767740" y="94271"/>
                      <a:pt x="5755691" y="83262"/>
                      <a:pt x="5746154" y="70551"/>
                    </a:cubicBezTo>
                    <a:cubicBezTo>
                      <a:pt x="5739400" y="82927"/>
                      <a:pt x="5729743" y="93816"/>
                      <a:pt x="5717181" y="103217"/>
                    </a:cubicBezTo>
                    <a:cubicBezTo>
                      <a:pt x="5704619" y="112618"/>
                      <a:pt x="5688363" y="120280"/>
                      <a:pt x="5668413" y="126202"/>
                    </a:cubicBezTo>
                    <a:cubicBezTo>
                      <a:pt x="5667631" y="124535"/>
                      <a:pt x="5666471" y="122706"/>
                      <a:pt x="5664935" y="120715"/>
                    </a:cubicBezTo>
                    <a:cubicBezTo>
                      <a:pt x="5663400" y="118726"/>
                      <a:pt x="5661881" y="117112"/>
                      <a:pt x="5660381" y="115875"/>
                    </a:cubicBezTo>
                    <a:cubicBezTo>
                      <a:pt x="5686510" y="108763"/>
                      <a:pt x="5705969" y="98603"/>
                      <a:pt x="5718759" y="85396"/>
                    </a:cubicBezTo>
                    <a:cubicBezTo>
                      <a:pt x="5731547" y="72188"/>
                      <a:pt x="5740106" y="57295"/>
                      <a:pt x="5744433" y="40716"/>
                    </a:cubicBezTo>
                    <a:lnTo>
                      <a:pt x="5703411" y="40716"/>
                    </a:lnTo>
                    <a:cubicBezTo>
                      <a:pt x="5699258" y="46478"/>
                      <a:pt x="5694655" y="52096"/>
                      <a:pt x="5689605" y="57570"/>
                    </a:cubicBezTo>
                    <a:cubicBezTo>
                      <a:pt x="5684555" y="63044"/>
                      <a:pt x="5679021" y="68232"/>
                      <a:pt x="5673003" y="73132"/>
                    </a:cubicBezTo>
                    <a:cubicBezTo>
                      <a:pt x="5671778" y="71500"/>
                      <a:pt x="5670212" y="69887"/>
                      <a:pt x="5668306" y="68291"/>
                    </a:cubicBezTo>
                    <a:cubicBezTo>
                      <a:pt x="5666399" y="66696"/>
                      <a:pt x="5664618" y="65440"/>
                      <a:pt x="5662963" y="64527"/>
                    </a:cubicBezTo>
                    <a:cubicBezTo>
                      <a:pt x="5674880" y="55257"/>
                      <a:pt x="5684825" y="45037"/>
                      <a:pt x="5692797" y="33867"/>
                    </a:cubicBezTo>
                    <a:cubicBezTo>
                      <a:pt x="5700769" y="22698"/>
                      <a:pt x="5706698" y="11976"/>
                      <a:pt x="5710583" y="1704"/>
                    </a:cubicBezTo>
                    <a:close/>
                    <a:moveTo>
                      <a:pt x="4414818" y="1704"/>
                    </a:moveTo>
                    <a:lnTo>
                      <a:pt x="4429161" y="1704"/>
                    </a:lnTo>
                    <a:cubicBezTo>
                      <a:pt x="4429113" y="13004"/>
                      <a:pt x="4428779" y="25902"/>
                      <a:pt x="4428157" y="40393"/>
                    </a:cubicBezTo>
                    <a:cubicBezTo>
                      <a:pt x="4427536" y="54886"/>
                      <a:pt x="4426053" y="70293"/>
                      <a:pt x="4423711" y="86614"/>
                    </a:cubicBezTo>
                    <a:lnTo>
                      <a:pt x="4545915" y="86614"/>
                    </a:lnTo>
                    <a:lnTo>
                      <a:pt x="4545915" y="100385"/>
                    </a:lnTo>
                    <a:lnTo>
                      <a:pt x="4433465" y="100385"/>
                    </a:lnTo>
                    <a:cubicBezTo>
                      <a:pt x="4443839" y="134635"/>
                      <a:pt x="4458804" y="164672"/>
                      <a:pt x="4478359" y="190495"/>
                    </a:cubicBezTo>
                    <a:cubicBezTo>
                      <a:pt x="4497913" y="216319"/>
                      <a:pt x="4521771" y="235527"/>
                      <a:pt x="4549931" y="248119"/>
                    </a:cubicBezTo>
                    <a:cubicBezTo>
                      <a:pt x="4548030" y="249786"/>
                      <a:pt x="4546167" y="251830"/>
                      <a:pt x="4544337" y="254251"/>
                    </a:cubicBezTo>
                    <a:cubicBezTo>
                      <a:pt x="4542509" y="256672"/>
                      <a:pt x="4540931" y="258930"/>
                      <a:pt x="4539604" y="261028"/>
                    </a:cubicBezTo>
                    <a:cubicBezTo>
                      <a:pt x="4510787" y="246954"/>
                      <a:pt x="4486451" y="226407"/>
                      <a:pt x="4466597" y="199388"/>
                    </a:cubicBezTo>
                    <a:cubicBezTo>
                      <a:pt x="4446743" y="172369"/>
                      <a:pt x="4431301" y="140706"/>
                      <a:pt x="4420269" y="104400"/>
                    </a:cubicBezTo>
                    <a:cubicBezTo>
                      <a:pt x="4416423" y="124489"/>
                      <a:pt x="4410027" y="144361"/>
                      <a:pt x="4401080" y="164015"/>
                    </a:cubicBezTo>
                    <a:cubicBezTo>
                      <a:pt x="4392135" y="183668"/>
                      <a:pt x="4379619" y="201904"/>
                      <a:pt x="4363533" y="218721"/>
                    </a:cubicBezTo>
                    <a:cubicBezTo>
                      <a:pt x="4347447" y="235538"/>
                      <a:pt x="4326772" y="249736"/>
                      <a:pt x="4301507" y="261315"/>
                    </a:cubicBezTo>
                    <a:cubicBezTo>
                      <a:pt x="4300305" y="259378"/>
                      <a:pt x="4298763" y="257371"/>
                      <a:pt x="4296881" y="255291"/>
                    </a:cubicBezTo>
                    <a:cubicBezTo>
                      <a:pt x="4294999" y="253211"/>
                      <a:pt x="4293097" y="251490"/>
                      <a:pt x="4291179" y="250127"/>
                    </a:cubicBezTo>
                    <a:cubicBezTo>
                      <a:pt x="4315868" y="239311"/>
                      <a:pt x="4336041" y="225882"/>
                      <a:pt x="4351697" y="209839"/>
                    </a:cubicBezTo>
                    <a:cubicBezTo>
                      <a:pt x="4367355" y="193796"/>
                      <a:pt x="4379537" y="176350"/>
                      <a:pt x="4388247" y="157502"/>
                    </a:cubicBezTo>
                    <a:cubicBezTo>
                      <a:pt x="4396954" y="138654"/>
                      <a:pt x="4403229" y="119615"/>
                      <a:pt x="4407073" y="100385"/>
                    </a:cubicBezTo>
                    <a:lnTo>
                      <a:pt x="4296343" y="100385"/>
                    </a:lnTo>
                    <a:lnTo>
                      <a:pt x="4296343" y="86614"/>
                    </a:lnTo>
                    <a:lnTo>
                      <a:pt x="4409368" y="86614"/>
                    </a:lnTo>
                    <a:cubicBezTo>
                      <a:pt x="4411835" y="70132"/>
                      <a:pt x="4413353" y="54617"/>
                      <a:pt x="4413921" y="40072"/>
                    </a:cubicBezTo>
                    <a:cubicBezTo>
                      <a:pt x="4414489" y="25525"/>
                      <a:pt x="4414788" y="12736"/>
                      <a:pt x="4414818" y="1704"/>
                    </a:cubicBezTo>
                    <a:close/>
                    <a:moveTo>
                      <a:pt x="2646589" y="1704"/>
                    </a:moveTo>
                    <a:lnTo>
                      <a:pt x="2660358" y="1704"/>
                    </a:lnTo>
                    <a:lnTo>
                      <a:pt x="2660358" y="26087"/>
                    </a:lnTo>
                    <a:lnTo>
                      <a:pt x="2740393" y="26087"/>
                    </a:lnTo>
                    <a:lnTo>
                      <a:pt x="2740393" y="1704"/>
                    </a:lnTo>
                    <a:lnTo>
                      <a:pt x="2753876" y="1704"/>
                    </a:lnTo>
                    <a:lnTo>
                      <a:pt x="2753876" y="26087"/>
                    </a:lnTo>
                    <a:lnTo>
                      <a:pt x="2825018" y="26087"/>
                    </a:lnTo>
                    <a:lnTo>
                      <a:pt x="2825018" y="38996"/>
                    </a:lnTo>
                    <a:lnTo>
                      <a:pt x="2753876" y="38996"/>
                    </a:lnTo>
                    <a:lnTo>
                      <a:pt x="2753876" y="64239"/>
                    </a:lnTo>
                    <a:lnTo>
                      <a:pt x="2740393" y="64239"/>
                    </a:lnTo>
                    <a:lnTo>
                      <a:pt x="2740393" y="38996"/>
                    </a:lnTo>
                    <a:lnTo>
                      <a:pt x="2660358" y="38996"/>
                    </a:lnTo>
                    <a:lnTo>
                      <a:pt x="2660358" y="65100"/>
                    </a:lnTo>
                    <a:lnTo>
                      <a:pt x="2646589" y="65100"/>
                    </a:lnTo>
                    <a:lnTo>
                      <a:pt x="2646589" y="38996"/>
                    </a:lnTo>
                    <a:lnTo>
                      <a:pt x="2575447" y="38996"/>
                    </a:lnTo>
                    <a:lnTo>
                      <a:pt x="2575447" y="26087"/>
                    </a:lnTo>
                    <a:lnTo>
                      <a:pt x="2646589" y="26087"/>
                    </a:lnTo>
                    <a:close/>
                    <a:moveTo>
                      <a:pt x="4015431" y="1434"/>
                    </a:moveTo>
                    <a:lnTo>
                      <a:pt x="4028627" y="1434"/>
                    </a:lnTo>
                    <a:lnTo>
                      <a:pt x="4028627" y="39300"/>
                    </a:lnTo>
                    <a:lnTo>
                      <a:pt x="4076259" y="39300"/>
                    </a:lnTo>
                    <a:lnTo>
                      <a:pt x="4076259" y="51886"/>
                    </a:lnTo>
                    <a:lnTo>
                      <a:pt x="4028627" y="51886"/>
                    </a:lnTo>
                    <a:lnTo>
                      <a:pt x="4028627" y="92657"/>
                    </a:lnTo>
                    <a:lnTo>
                      <a:pt x="4082557" y="92657"/>
                    </a:lnTo>
                    <a:lnTo>
                      <a:pt x="4082557" y="105530"/>
                    </a:lnTo>
                    <a:lnTo>
                      <a:pt x="4031191" y="105530"/>
                    </a:lnTo>
                    <a:lnTo>
                      <a:pt x="4031191" y="152038"/>
                    </a:lnTo>
                    <a:lnTo>
                      <a:pt x="4080263" y="152038"/>
                    </a:lnTo>
                    <a:lnTo>
                      <a:pt x="4080263" y="164911"/>
                    </a:lnTo>
                    <a:lnTo>
                      <a:pt x="4031191" y="164911"/>
                    </a:lnTo>
                    <a:lnTo>
                      <a:pt x="4031191" y="229189"/>
                    </a:lnTo>
                    <a:cubicBezTo>
                      <a:pt x="4040185" y="233301"/>
                      <a:pt x="4050756" y="236209"/>
                      <a:pt x="4062905" y="237914"/>
                    </a:cubicBezTo>
                    <a:cubicBezTo>
                      <a:pt x="4075051" y="239620"/>
                      <a:pt x="4089059" y="240445"/>
                      <a:pt x="4104927" y="240392"/>
                    </a:cubicBezTo>
                    <a:cubicBezTo>
                      <a:pt x="4107794" y="240392"/>
                      <a:pt x="4114640" y="240391"/>
                      <a:pt x="4125463" y="240387"/>
                    </a:cubicBezTo>
                    <a:cubicBezTo>
                      <a:pt x="4136288" y="240383"/>
                      <a:pt x="4148503" y="240373"/>
                      <a:pt x="4162111" y="240356"/>
                    </a:cubicBezTo>
                    <a:cubicBezTo>
                      <a:pt x="4175719" y="240339"/>
                      <a:pt x="4188133" y="240311"/>
                      <a:pt x="4199353" y="240270"/>
                    </a:cubicBezTo>
                    <a:cubicBezTo>
                      <a:pt x="4210571" y="240231"/>
                      <a:pt x="4218011" y="240175"/>
                      <a:pt x="4221669" y="240104"/>
                    </a:cubicBezTo>
                    <a:cubicBezTo>
                      <a:pt x="4220331" y="241929"/>
                      <a:pt x="4219063" y="244147"/>
                      <a:pt x="4217867" y="246758"/>
                    </a:cubicBezTo>
                    <a:cubicBezTo>
                      <a:pt x="4216672" y="249368"/>
                      <a:pt x="4215837" y="251729"/>
                      <a:pt x="4215359" y="253839"/>
                    </a:cubicBezTo>
                    <a:lnTo>
                      <a:pt x="4105499" y="253839"/>
                    </a:lnTo>
                    <a:cubicBezTo>
                      <a:pt x="4072640" y="254282"/>
                      <a:pt x="4046847" y="250534"/>
                      <a:pt x="4028119" y="242595"/>
                    </a:cubicBezTo>
                    <a:cubicBezTo>
                      <a:pt x="4009392" y="234655"/>
                      <a:pt x="3995217" y="219864"/>
                      <a:pt x="3985593" y="198220"/>
                    </a:cubicBezTo>
                    <a:cubicBezTo>
                      <a:pt x="3984051" y="210726"/>
                      <a:pt x="3981771" y="222339"/>
                      <a:pt x="3978759" y="233059"/>
                    </a:cubicBezTo>
                    <a:cubicBezTo>
                      <a:pt x="3975746" y="243779"/>
                      <a:pt x="3971816" y="253383"/>
                      <a:pt x="3966970" y="261871"/>
                    </a:cubicBezTo>
                    <a:cubicBezTo>
                      <a:pt x="3965691" y="261040"/>
                      <a:pt x="3963946" y="259833"/>
                      <a:pt x="3961734" y="258249"/>
                    </a:cubicBezTo>
                    <a:cubicBezTo>
                      <a:pt x="3959523" y="256665"/>
                      <a:pt x="3957634" y="255386"/>
                      <a:pt x="3956069" y="254412"/>
                    </a:cubicBezTo>
                    <a:cubicBezTo>
                      <a:pt x="3964413" y="239897"/>
                      <a:pt x="3969958" y="221974"/>
                      <a:pt x="3972707" y="200641"/>
                    </a:cubicBezTo>
                    <a:cubicBezTo>
                      <a:pt x="3975456" y="179308"/>
                      <a:pt x="3976987" y="155643"/>
                      <a:pt x="3977297" y="129650"/>
                    </a:cubicBezTo>
                    <a:lnTo>
                      <a:pt x="3990456" y="130508"/>
                    </a:lnTo>
                    <a:cubicBezTo>
                      <a:pt x="3989933" y="144850"/>
                      <a:pt x="3989265" y="158615"/>
                      <a:pt x="3988454" y="171802"/>
                    </a:cubicBezTo>
                    <a:cubicBezTo>
                      <a:pt x="3991849" y="183245"/>
                      <a:pt x="3995964" y="193013"/>
                      <a:pt x="4000797" y="201108"/>
                    </a:cubicBezTo>
                    <a:cubicBezTo>
                      <a:pt x="4005632" y="209202"/>
                      <a:pt x="4011472" y="215881"/>
                      <a:pt x="4018318" y="221147"/>
                    </a:cubicBezTo>
                    <a:lnTo>
                      <a:pt x="4018318" y="105530"/>
                    </a:lnTo>
                    <a:lnTo>
                      <a:pt x="3962093" y="105530"/>
                    </a:lnTo>
                    <a:lnTo>
                      <a:pt x="3962093" y="92657"/>
                    </a:lnTo>
                    <a:lnTo>
                      <a:pt x="4015431" y="92657"/>
                    </a:lnTo>
                    <a:lnTo>
                      <a:pt x="4015431" y="51886"/>
                    </a:lnTo>
                    <a:lnTo>
                      <a:pt x="3967543" y="51886"/>
                    </a:lnTo>
                    <a:lnTo>
                      <a:pt x="3967543" y="39300"/>
                    </a:lnTo>
                    <a:lnTo>
                      <a:pt x="4015431" y="39300"/>
                    </a:lnTo>
                    <a:close/>
                    <a:moveTo>
                      <a:pt x="2338210" y="1434"/>
                    </a:moveTo>
                    <a:lnTo>
                      <a:pt x="2351119" y="1434"/>
                    </a:lnTo>
                    <a:lnTo>
                      <a:pt x="2351119" y="21802"/>
                    </a:lnTo>
                    <a:lnTo>
                      <a:pt x="2405336" y="21802"/>
                    </a:lnTo>
                    <a:lnTo>
                      <a:pt x="2405336" y="1434"/>
                    </a:lnTo>
                    <a:lnTo>
                      <a:pt x="2418532" y="1434"/>
                    </a:lnTo>
                    <a:lnTo>
                      <a:pt x="2418532" y="21802"/>
                    </a:lnTo>
                    <a:lnTo>
                      <a:pt x="2481642" y="21802"/>
                    </a:lnTo>
                    <a:lnTo>
                      <a:pt x="2481642" y="69385"/>
                    </a:lnTo>
                    <a:lnTo>
                      <a:pt x="2418532" y="69385"/>
                    </a:lnTo>
                    <a:lnTo>
                      <a:pt x="2418532" y="96099"/>
                    </a:lnTo>
                    <a:lnTo>
                      <a:pt x="2498280" y="96099"/>
                    </a:lnTo>
                    <a:cubicBezTo>
                      <a:pt x="2498269" y="96212"/>
                      <a:pt x="2498221" y="96915"/>
                      <a:pt x="2498137" y="98208"/>
                    </a:cubicBezTo>
                    <a:cubicBezTo>
                      <a:pt x="2498053" y="99501"/>
                      <a:pt x="2498005" y="100704"/>
                      <a:pt x="2497994" y="101818"/>
                    </a:cubicBezTo>
                    <a:cubicBezTo>
                      <a:pt x="2496756" y="110882"/>
                      <a:pt x="2495502" y="117778"/>
                      <a:pt x="2494228" y="122506"/>
                    </a:cubicBezTo>
                    <a:cubicBezTo>
                      <a:pt x="2492955" y="127235"/>
                      <a:pt x="2491342" y="130475"/>
                      <a:pt x="2489387" y="132227"/>
                    </a:cubicBezTo>
                    <a:cubicBezTo>
                      <a:pt x="2487715" y="133649"/>
                      <a:pt x="2485897" y="134676"/>
                      <a:pt x="2483937" y="135310"/>
                    </a:cubicBezTo>
                    <a:cubicBezTo>
                      <a:pt x="2481977" y="135943"/>
                      <a:pt x="2479587" y="136254"/>
                      <a:pt x="2476765" y="136242"/>
                    </a:cubicBezTo>
                    <a:cubicBezTo>
                      <a:pt x="2474501" y="136517"/>
                      <a:pt x="2471213" y="136612"/>
                      <a:pt x="2466905" y="136530"/>
                    </a:cubicBezTo>
                    <a:cubicBezTo>
                      <a:pt x="2462595" y="136446"/>
                      <a:pt x="2457946" y="136254"/>
                      <a:pt x="2452956" y="135955"/>
                    </a:cubicBezTo>
                    <a:cubicBezTo>
                      <a:pt x="2452801" y="134330"/>
                      <a:pt x="2452466" y="132561"/>
                      <a:pt x="2451952" y="130648"/>
                    </a:cubicBezTo>
                    <a:cubicBezTo>
                      <a:pt x="2451438" y="128736"/>
                      <a:pt x="2450816" y="126966"/>
                      <a:pt x="2450087" y="125340"/>
                    </a:cubicBezTo>
                    <a:cubicBezTo>
                      <a:pt x="2455077" y="125891"/>
                      <a:pt x="2459584" y="126226"/>
                      <a:pt x="2463606" y="126345"/>
                    </a:cubicBezTo>
                    <a:cubicBezTo>
                      <a:pt x="2467628" y="126465"/>
                      <a:pt x="2470484" y="126513"/>
                      <a:pt x="2472176" y="126489"/>
                    </a:cubicBezTo>
                    <a:cubicBezTo>
                      <a:pt x="2473879" y="126507"/>
                      <a:pt x="2475277" y="126399"/>
                      <a:pt x="2476371" y="126166"/>
                    </a:cubicBezTo>
                    <a:cubicBezTo>
                      <a:pt x="2477465" y="125932"/>
                      <a:pt x="2478361" y="125466"/>
                      <a:pt x="2479061" y="124766"/>
                    </a:cubicBezTo>
                    <a:cubicBezTo>
                      <a:pt x="2480046" y="123821"/>
                      <a:pt x="2480943" y="121978"/>
                      <a:pt x="2481750" y="119239"/>
                    </a:cubicBezTo>
                    <a:cubicBezTo>
                      <a:pt x="2482556" y="116499"/>
                      <a:pt x="2483382" y="112503"/>
                      <a:pt x="2484224" y="107251"/>
                    </a:cubicBezTo>
                    <a:lnTo>
                      <a:pt x="2418532" y="107251"/>
                    </a:lnTo>
                    <a:lnTo>
                      <a:pt x="2418532" y="137372"/>
                    </a:lnTo>
                    <a:lnTo>
                      <a:pt x="2405336" y="137372"/>
                    </a:lnTo>
                    <a:lnTo>
                      <a:pt x="2405336" y="107251"/>
                    </a:lnTo>
                    <a:lnTo>
                      <a:pt x="2339931" y="107251"/>
                    </a:lnTo>
                    <a:cubicBezTo>
                      <a:pt x="2334272" y="116861"/>
                      <a:pt x="2325080" y="125682"/>
                      <a:pt x="2312357" y="133715"/>
                    </a:cubicBezTo>
                    <a:cubicBezTo>
                      <a:pt x="2299632" y="141746"/>
                      <a:pt x="2282051" y="148989"/>
                      <a:pt x="2259610" y="155444"/>
                    </a:cubicBezTo>
                    <a:cubicBezTo>
                      <a:pt x="2258856" y="153633"/>
                      <a:pt x="2257853" y="151661"/>
                      <a:pt x="2256597" y="149528"/>
                    </a:cubicBezTo>
                    <a:cubicBezTo>
                      <a:pt x="2255343" y="147394"/>
                      <a:pt x="2254051" y="145637"/>
                      <a:pt x="2252725" y="144256"/>
                    </a:cubicBezTo>
                    <a:cubicBezTo>
                      <a:pt x="2271227" y="139218"/>
                      <a:pt x="2286144" y="133588"/>
                      <a:pt x="2297475" y="127367"/>
                    </a:cubicBezTo>
                    <a:cubicBezTo>
                      <a:pt x="2308807" y="121146"/>
                      <a:pt x="2317413" y="114441"/>
                      <a:pt x="2323293" y="107251"/>
                    </a:cubicBezTo>
                    <a:lnTo>
                      <a:pt x="2270223" y="107251"/>
                    </a:lnTo>
                    <a:cubicBezTo>
                      <a:pt x="2271700" y="100434"/>
                      <a:pt x="2273194" y="92588"/>
                      <a:pt x="2274706" y="83712"/>
                    </a:cubicBezTo>
                    <a:cubicBezTo>
                      <a:pt x="2276217" y="74835"/>
                      <a:pt x="2277496" y="66343"/>
                      <a:pt x="2278543" y="58233"/>
                    </a:cubicBezTo>
                    <a:lnTo>
                      <a:pt x="2338210" y="58233"/>
                    </a:lnTo>
                    <a:lnTo>
                      <a:pt x="2338210" y="56797"/>
                    </a:lnTo>
                    <a:lnTo>
                      <a:pt x="2338210" y="33240"/>
                    </a:lnTo>
                    <a:lnTo>
                      <a:pt x="2264773" y="33240"/>
                    </a:lnTo>
                    <a:lnTo>
                      <a:pt x="2264773" y="21802"/>
                    </a:lnTo>
                    <a:lnTo>
                      <a:pt x="2338210" y="21802"/>
                    </a:lnTo>
                    <a:close/>
                    <a:moveTo>
                      <a:pt x="2010611" y="1434"/>
                    </a:moveTo>
                    <a:lnTo>
                      <a:pt x="2025816" y="4016"/>
                    </a:lnTo>
                    <a:cubicBezTo>
                      <a:pt x="2023820" y="7464"/>
                      <a:pt x="2021716" y="10966"/>
                      <a:pt x="2019504" y="14522"/>
                    </a:cubicBezTo>
                    <a:cubicBezTo>
                      <a:pt x="2017294" y="18079"/>
                      <a:pt x="2014903" y="21652"/>
                      <a:pt x="2012333" y="25244"/>
                    </a:cubicBezTo>
                    <a:lnTo>
                      <a:pt x="2091507" y="25244"/>
                    </a:lnTo>
                    <a:lnTo>
                      <a:pt x="2094089" y="24383"/>
                    </a:lnTo>
                    <a:lnTo>
                      <a:pt x="2102982" y="30679"/>
                    </a:lnTo>
                    <a:cubicBezTo>
                      <a:pt x="2098876" y="37963"/>
                      <a:pt x="2094107" y="45398"/>
                      <a:pt x="2088675" y="52980"/>
                    </a:cubicBezTo>
                    <a:cubicBezTo>
                      <a:pt x="2083242" y="60563"/>
                      <a:pt x="2077684" y="67573"/>
                      <a:pt x="2072000" y="74011"/>
                    </a:cubicBezTo>
                    <a:lnTo>
                      <a:pt x="2160068" y="74011"/>
                    </a:lnTo>
                    <a:lnTo>
                      <a:pt x="2160068" y="157739"/>
                    </a:lnTo>
                    <a:lnTo>
                      <a:pt x="2083475" y="157739"/>
                    </a:lnTo>
                    <a:lnTo>
                      <a:pt x="2083475" y="232929"/>
                    </a:lnTo>
                    <a:cubicBezTo>
                      <a:pt x="2083278" y="236840"/>
                      <a:pt x="2084318" y="239422"/>
                      <a:pt x="2086595" y="240678"/>
                    </a:cubicBezTo>
                    <a:cubicBezTo>
                      <a:pt x="2088872" y="241933"/>
                      <a:pt x="2093570" y="242507"/>
                      <a:pt x="2100686" y="242400"/>
                    </a:cubicBezTo>
                    <a:lnTo>
                      <a:pt x="2152609" y="242400"/>
                    </a:lnTo>
                    <a:cubicBezTo>
                      <a:pt x="2157038" y="242557"/>
                      <a:pt x="2160389" y="241637"/>
                      <a:pt x="2162661" y="239636"/>
                    </a:cubicBezTo>
                    <a:cubicBezTo>
                      <a:pt x="2164933" y="237636"/>
                      <a:pt x="2166518" y="233611"/>
                      <a:pt x="2167420" y="227562"/>
                    </a:cubicBezTo>
                    <a:cubicBezTo>
                      <a:pt x="2168322" y="221512"/>
                      <a:pt x="2168931" y="212491"/>
                      <a:pt x="2169248" y="200500"/>
                    </a:cubicBezTo>
                    <a:cubicBezTo>
                      <a:pt x="2171160" y="201672"/>
                      <a:pt x="2173287" y="202772"/>
                      <a:pt x="2175630" y="203800"/>
                    </a:cubicBezTo>
                    <a:cubicBezTo>
                      <a:pt x="2177973" y="204828"/>
                      <a:pt x="2180244" y="205641"/>
                      <a:pt x="2182444" y="206240"/>
                    </a:cubicBezTo>
                    <a:cubicBezTo>
                      <a:pt x="2181636" y="225604"/>
                      <a:pt x="2179306" y="238726"/>
                      <a:pt x="2175451" y="245604"/>
                    </a:cubicBezTo>
                    <a:cubicBezTo>
                      <a:pt x="2171596" y="252482"/>
                      <a:pt x="2164174" y="255704"/>
                      <a:pt x="2153183" y="255273"/>
                    </a:cubicBezTo>
                    <a:lnTo>
                      <a:pt x="2100113" y="255273"/>
                    </a:lnTo>
                    <a:cubicBezTo>
                      <a:pt x="2088430" y="255470"/>
                      <a:pt x="2080386" y="254003"/>
                      <a:pt x="2075981" y="250870"/>
                    </a:cubicBezTo>
                    <a:cubicBezTo>
                      <a:pt x="2071577" y="247739"/>
                      <a:pt x="2069484" y="241758"/>
                      <a:pt x="2069706" y="232929"/>
                    </a:cubicBezTo>
                    <a:lnTo>
                      <a:pt x="2069706" y="157739"/>
                    </a:lnTo>
                    <a:lnTo>
                      <a:pt x="2051347" y="157739"/>
                    </a:lnTo>
                    <a:cubicBezTo>
                      <a:pt x="2046915" y="173270"/>
                      <a:pt x="2040224" y="187456"/>
                      <a:pt x="2031276" y="200296"/>
                    </a:cubicBezTo>
                    <a:cubicBezTo>
                      <a:pt x="2022329" y="213137"/>
                      <a:pt x="2010178" y="224429"/>
                      <a:pt x="1994824" y="234171"/>
                    </a:cubicBezTo>
                    <a:cubicBezTo>
                      <a:pt x="1979470" y="243913"/>
                      <a:pt x="1959966" y="251904"/>
                      <a:pt x="1936314" y="258142"/>
                    </a:cubicBezTo>
                    <a:cubicBezTo>
                      <a:pt x="1935531" y="256308"/>
                      <a:pt x="1934371" y="254243"/>
                      <a:pt x="1932835" y="251948"/>
                    </a:cubicBezTo>
                    <a:cubicBezTo>
                      <a:pt x="1931300" y="249653"/>
                      <a:pt x="1929782" y="247805"/>
                      <a:pt x="1928282" y="246405"/>
                    </a:cubicBezTo>
                    <a:cubicBezTo>
                      <a:pt x="1950512" y="240924"/>
                      <a:pt x="1968875" y="233881"/>
                      <a:pt x="1983371" y="225273"/>
                    </a:cubicBezTo>
                    <a:cubicBezTo>
                      <a:pt x="1997865" y="216665"/>
                      <a:pt x="2009365" y="206685"/>
                      <a:pt x="2017869" y="195334"/>
                    </a:cubicBezTo>
                    <a:cubicBezTo>
                      <a:pt x="2026372" y="183983"/>
                      <a:pt x="2032750" y="171451"/>
                      <a:pt x="2037003" y="157739"/>
                    </a:cubicBezTo>
                    <a:lnTo>
                      <a:pt x="1957542" y="157739"/>
                    </a:lnTo>
                    <a:lnTo>
                      <a:pt x="1957542" y="85453"/>
                    </a:lnTo>
                    <a:cubicBezTo>
                      <a:pt x="1954111" y="88441"/>
                      <a:pt x="1950645" y="91285"/>
                      <a:pt x="1947143" y="93988"/>
                    </a:cubicBezTo>
                    <a:cubicBezTo>
                      <a:pt x="1943641" y="96690"/>
                      <a:pt x="1940031" y="99393"/>
                      <a:pt x="1936314" y="102096"/>
                    </a:cubicBezTo>
                    <a:cubicBezTo>
                      <a:pt x="1935095" y="100446"/>
                      <a:pt x="1933517" y="98724"/>
                      <a:pt x="1931581" y="96930"/>
                    </a:cubicBezTo>
                    <a:cubicBezTo>
                      <a:pt x="1929645" y="95136"/>
                      <a:pt x="1927779" y="93700"/>
                      <a:pt x="1925987" y="92624"/>
                    </a:cubicBezTo>
                    <a:cubicBezTo>
                      <a:pt x="1945990" y="79064"/>
                      <a:pt x="1963141" y="64117"/>
                      <a:pt x="1977443" y="47786"/>
                    </a:cubicBezTo>
                    <a:cubicBezTo>
                      <a:pt x="1991744" y="31455"/>
                      <a:pt x="2002801" y="16004"/>
                      <a:pt x="2010611" y="1434"/>
                    </a:cubicBezTo>
                    <a:close/>
                    <a:moveTo>
                      <a:pt x="377783" y="1434"/>
                    </a:moveTo>
                    <a:lnTo>
                      <a:pt x="390117" y="5450"/>
                    </a:lnTo>
                    <a:cubicBezTo>
                      <a:pt x="387966" y="9777"/>
                      <a:pt x="385600" y="14104"/>
                      <a:pt x="383017" y="18431"/>
                    </a:cubicBezTo>
                    <a:cubicBezTo>
                      <a:pt x="380436" y="22758"/>
                      <a:pt x="377639" y="26942"/>
                      <a:pt x="374627" y="30981"/>
                    </a:cubicBezTo>
                    <a:lnTo>
                      <a:pt x="552482" y="30981"/>
                    </a:lnTo>
                    <a:lnTo>
                      <a:pt x="552482" y="43280"/>
                    </a:lnTo>
                    <a:lnTo>
                      <a:pt x="365734" y="43280"/>
                    </a:lnTo>
                    <a:cubicBezTo>
                      <a:pt x="358945" y="51779"/>
                      <a:pt x="351797" y="59697"/>
                      <a:pt x="344291" y="67033"/>
                    </a:cubicBezTo>
                    <a:cubicBezTo>
                      <a:pt x="336785" y="74370"/>
                      <a:pt x="329207" y="80992"/>
                      <a:pt x="321557" y="86899"/>
                    </a:cubicBezTo>
                    <a:cubicBezTo>
                      <a:pt x="320733" y="85330"/>
                      <a:pt x="319441" y="83368"/>
                      <a:pt x="317684" y="81010"/>
                    </a:cubicBezTo>
                    <a:cubicBezTo>
                      <a:pt x="315927" y="78652"/>
                      <a:pt x="314350" y="76693"/>
                      <a:pt x="312951" y="75130"/>
                    </a:cubicBezTo>
                    <a:cubicBezTo>
                      <a:pt x="325675" y="66221"/>
                      <a:pt x="337807" y="55375"/>
                      <a:pt x="349347" y="42590"/>
                    </a:cubicBezTo>
                    <a:cubicBezTo>
                      <a:pt x="360887" y="29806"/>
                      <a:pt x="370365" y="16088"/>
                      <a:pt x="377783" y="1434"/>
                    </a:cubicBezTo>
                    <a:close/>
                    <a:moveTo>
                      <a:pt x="6302956" y="0"/>
                    </a:moveTo>
                    <a:lnTo>
                      <a:pt x="6316439" y="4016"/>
                    </a:lnTo>
                    <a:cubicBezTo>
                      <a:pt x="6313583" y="10333"/>
                      <a:pt x="6310547" y="16561"/>
                      <a:pt x="6307331" y="22698"/>
                    </a:cubicBezTo>
                    <a:cubicBezTo>
                      <a:pt x="6304115" y="28836"/>
                      <a:pt x="6300650" y="34848"/>
                      <a:pt x="6296933" y="40734"/>
                    </a:cubicBezTo>
                    <a:lnTo>
                      <a:pt x="6461019" y="40734"/>
                    </a:lnTo>
                    <a:lnTo>
                      <a:pt x="6461019" y="48459"/>
                    </a:lnTo>
                    <a:cubicBezTo>
                      <a:pt x="6459813" y="81093"/>
                      <a:pt x="6458591" y="107217"/>
                      <a:pt x="6457353" y="126832"/>
                    </a:cubicBezTo>
                    <a:cubicBezTo>
                      <a:pt x="6456115" y="146446"/>
                      <a:pt x="6454638" y="161135"/>
                      <a:pt x="6452923" y="170900"/>
                    </a:cubicBezTo>
                    <a:cubicBezTo>
                      <a:pt x="6451207" y="180664"/>
                      <a:pt x="6449029" y="187088"/>
                      <a:pt x="6446388" y="190172"/>
                    </a:cubicBezTo>
                    <a:cubicBezTo>
                      <a:pt x="6444159" y="192707"/>
                      <a:pt x="6441733" y="194523"/>
                      <a:pt x="6439109" y="195623"/>
                    </a:cubicBezTo>
                    <a:cubicBezTo>
                      <a:pt x="6436485" y="196723"/>
                      <a:pt x="6433270" y="197392"/>
                      <a:pt x="6429463" y="197631"/>
                    </a:cubicBezTo>
                    <a:cubicBezTo>
                      <a:pt x="6425907" y="197930"/>
                      <a:pt x="6421185" y="198050"/>
                      <a:pt x="6415299" y="197991"/>
                    </a:cubicBezTo>
                    <a:cubicBezTo>
                      <a:pt x="6409413" y="197930"/>
                      <a:pt x="6403042" y="197620"/>
                      <a:pt x="6396187" y="197057"/>
                    </a:cubicBezTo>
                    <a:cubicBezTo>
                      <a:pt x="6396033" y="194984"/>
                      <a:pt x="6395626" y="192748"/>
                      <a:pt x="6394969" y="190351"/>
                    </a:cubicBezTo>
                    <a:cubicBezTo>
                      <a:pt x="6394310" y="187955"/>
                      <a:pt x="6393475" y="185791"/>
                      <a:pt x="6392458" y="183860"/>
                    </a:cubicBezTo>
                    <a:cubicBezTo>
                      <a:pt x="6399647" y="184548"/>
                      <a:pt x="6406139" y="184967"/>
                      <a:pt x="6411929" y="185117"/>
                    </a:cubicBezTo>
                    <a:cubicBezTo>
                      <a:pt x="6417721" y="185266"/>
                      <a:pt x="6421843" y="185326"/>
                      <a:pt x="6424300" y="185296"/>
                    </a:cubicBezTo>
                    <a:cubicBezTo>
                      <a:pt x="6426565" y="185338"/>
                      <a:pt x="6428489" y="185110"/>
                      <a:pt x="6430073" y="184614"/>
                    </a:cubicBezTo>
                    <a:cubicBezTo>
                      <a:pt x="6431657" y="184117"/>
                      <a:pt x="6433080" y="183100"/>
                      <a:pt x="6434340" y="181563"/>
                    </a:cubicBezTo>
                    <a:cubicBezTo>
                      <a:pt x="6436335" y="179368"/>
                      <a:pt x="6438083" y="173839"/>
                      <a:pt x="6439589" y="164976"/>
                    </a:cubicBezTo>
                    <a:cubicBezTo>
                      <a:pt x="6441094" y="156113"/>
                      <a:pt x="6442440" y="142723"/>
                      <a:pt x="6443627" y="124806"/>
                    </a:cubicBezTo>
                    <a:cubicBezTo>
                      <a:pt x="6444813" y="106889"/>
                      <a:pt x="6445925" y="83252"/>
                      <a:pt x="6446962" y="53894"/>
                    </a:cubicBezTo>
                    <a:lnTo>
                      <a:pt x="6288613" y="53894"/>
                    </a:lnTo>
                    <a:cubicBezTo>
                      <a:pt x="6280845" y="65117"/>
                      <a:pt x="6272644" y="75473"/>
                      <a:pt x="6264015" y="84964"/>
                    </a:cubicBezTo>
                    <a:cubicBezTo>
                      <a:pt x="6255385" y="94453"/>
                      <a:pt x="6246468" y="102937"/>
                      <a:pt x="6237265" y="110413"/>
                    </a:cubicBezTo>
                    <a:cubicBezTo>
                      <a:pt x="6235985" y="109157"/>
                      <a:pt x="6234169" y="107578"/>
                      <a:pt x="6231814" y="105677"/>
                    </a:cubicBezTo>
                    <a:cubicBezTo>
                      <a:pt x="6229459" y="103775"/>
                      <a:pt x="6227357" y="102197"/>
                      <a:pt x="6225503" y="100943"/>
                    </a:cubicBezTo>
                    <a:cubicBezTo>
                      <a:pt x="6241585" y="88821"/>
                      <a:pt x="6256323" y="74008"/>
                      <a:pt x="6269717" y="56503"/>
                    </a:cubicBezTo>
                    <a:cubicBezTo>
                      <a:pt x="6283109" y="38999"/>
                      <a:pt x="6294190" y="20164"/>
                      <a:pt x="63029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id="{5C606AAC-10DB-4D90-BC1B-4076C64BE56E}"/>
                  </a:ext>
                </a:extLst>
              </p:cNvPr>
              <p:cNvSpPr txBox="1"/>
              <p:nvPr/>
            </p:nvSpPr>
            <p:spPr>
              <a:xfrm>
                <a:off x="5202273" y="5031776"/>
                <a:ext cx="687759" cy="221986"/>
              </a:xfrm>
              <a:custGeom>
                <a:avLst/>
                <a:gdLst/>
                <a:ahLst/>
                <a:cxnLst/>
                <a:rect l="l" t="t" r="r" b="b"/>
                <a:pathLst>
                  <a:path w="989247" h="319297">
                    <a:moveTo>
                      <a:pt x="380609" y="246698"/>
                    </a:moveTo>
                    <a:lnTo>
                      <a:pt x="380609" y="268900"/>
                    </a:lnTo>
                    <a:lnTo>
                      <a:pt x="416204" y="268900"/>
                    </a:lnTo>
                    <a:lnTo>
                      <a:pt x="416204" y="246698"/>
                    </a:lnTo>
                    <a:close/>
                    <a:moveTo>
                      <a:pt x="308010" y="246698"/>
                    </a:moveTo>
                    <a:lnTo>
                      <a:pt x="308010" y="268900"/>
                    </a:lnTo>
                    <a:lnTo>
                      <a:pt x="344309" y="268900"/>
                    </a:lnTo>
                    <a:lnTo>
                      <a:pt x="344309" y="246698"/>
                    </a:lnTo>
                    <a:close/>
                    <a:moveTo>
                      <a:pt x="380609" y="191719"/>
                    </a:moveTo>
                    <a:lnTo>
                      <a:pt x="380609" y="213570"/>
                    </a:lnTo>
                    <a:lnTo>
                      <a:pt x="416204" y="213570"/>
                    </a:lnTo>
                    <a:lnTo>
                      <a:pt x="416204" y="191719"/>
                    </a:lnTo>
                    <a:close/>
                    <a:moveTo>
                      <a:pt x="308010" y="191719"/>
                    </a:moveTo>
                    <a:lnTo>
                      <a:pt x="308010" y="213570"/>
                    </a:lnTo>
                    <a:lnTo>
                      <a:pt x="344309" y="213570"/>
                    </a:lnTo>
                    <a:lnTo>
                      <a:pt x="344309" y="191719"/>
                    </a:lnTo>
                    <a:close/>
                    <a:moveTo>
                      <a:pt x="938145" y="128988"/>
                    </a:moveTo>
                    <a:lnTo>
                      <a:pt x="989247" y="128988"/>
                    </a:lnTo>
                    <a:lnTo>
                      <a:pt x="989247" y="319297"/>
                    </a:lnTo>
                    <a:lnTo>
                      <a:pt x="905017" y="319297"/>
                    </a:lnTo>
                    <a:lnTo>
                      <a:pt x="905017" y="278063"/>
                    </a:lnTo>
                    <a:lnTo>
                      <a:pt x="938145" y="278063"/>
                    </a:lnTo>
                    <a:close/>
                    <a:moveTo>
                      <a:pt x="322107" y="90221"/>
                    </a:moveTo>
                    <a:lnTo>
                      <a:pt x="322107" y="107842"/>
                    </a:lnTo>
                    <a:lnTo>
                      <a:pt x="402459" y="107842"/>
                    </a:lnTo>
                    <a:lnTo>
                      <a:pt x="402459" y="90221"/>
                    </a:lnTo>
                    <a:close/>
                    <a:moveTo>
                      <a:pt x="281578" y="58503"/>
                    </a:moveTo>
                    <a:lnTo>
                      <a:pt x="442988" y="58503"/>
                    </a:lnTo>
                    <a:lnTo>
                      <a:pt x="442988" y="140618"/>
                    </a:lnTo>
                    <a:lnTo>
                      <a:pt x="281578" y="140618"/>
                    </a:lnTo>
                    <a:close/>
                    <a:moveTo>
                      <a:pt x="689686" y="29956"/>
                    </a:moveTo>
                    <a:lnTo>
                      <a:pt x="732682" y="31718"/>
                    </a:lnTo>
                    <a:lnTo>
                      <a:pt x="732682" y="234010"/>
                    </a:lnTo>
                    <a:lnTo>
                      <a:pt x="689686" y="234010"/>
                    </a:lnTo>
                    <a:close/>
                    <a:moveTo>
                      <a:pt x="267833" y="8811"/>
                    </a:moveTo>
                    <a:lnTo>
                      <a:pt x="461667" y="8811"/>
                    </a:lnTo>
                    <a:lnTo>
                      <a:pt x="461667" y="43348"/>
                    </a:lnTo>
                    <a:lnTo>
                      <a:pt x="267833" y="43348"/>
                    </a:lnTo>
                    <a:close/>
                    <a:moveTo>
                      <a:pt x="0" y="2115"/>
                    </a:moveTo>
                    <a:lnTo>
                      <a:pt x="84229" y="2115"/>
                    </a:lnTo>
                    <a:lnTo>
                      <a:pt x="84229" y="43348"/>
                    </a:lnTo>
                    <a:lnTo>
                      <a:pt x="51101" y="43348"/>
                    </a:lnTo>
                    <a:lnTo>
                      <a:pt x="51101" y="192424"/>
                    </a:lnTo>
                    <a:lnTo>
                      <a:pt x="0" y="192424"/>
                    </a:lnTo>
                    <a:close/>
                    <a:moveTo>
                      <a:pt x="765457" y="1057"/>
                    </a:moveTo>
                    <a:lnTo>
                      <a:pt x="809158" y="2819"/>
                    </a:lnTo>
                    <a:lnTo>
                      <a:pt x="809158" y="261147"/>
                    </a:lnTo>
                    <a:cubicBezTo>
                      <a:pt x="809158" y="269840"/>
                      <a:pt x="808335" y="277182"/>
                      <a:pt x="806691" y="283174"/>
                    </a:cubicBezTo>
                    <a:cubicBezTo>
                      <a:pt x="805046" y="289165"/>
                      <a:pt x="802462" y="294157"/>
                      <a:pt x="798937" y="298152"/>
                    </a:cubicBezTo>
                    <a:cubicBezTo>
                      <a:pt x="795413" y="302146"/>
                      <a:pt x="790832" y="305259"/>
                      <a:pt x="785193" y="307491"/>
                    </a:cubicBezTo>
                    <a:cubicBezTo>
                      <a:pt x="779554" y="309723"/>
                      <a:pt x="772623" y="311309"/>
                      <a:pt x="764400" y="312249"/>
                    </a:cubicBezTo>
                    <a:lnTo>
                      <a:pt x="733386" y="316125"/>
                    </a:lnTo>
                    <a:lnTo>
                      <a:pt x="719289" y="272777"/>
                    </a:lnTo>
                    <a:lnTo>
                      <a:pt x="747483" y="268900"/>
                    </a:lnTo>
                    <a:cubicBezTo>
                      <a:pt x="754767" y="267726"/>
                      <a:pt x="759583" y="265259"/>
                      <a:pt x="761933" y="261499"/>
                    </a:cubicBezTo>
                    <a:cubicBezTo>
                      <a:pt x="764282" y="257740"/>
                      <a:pt x="765457" y="252454"/>
                      <a:pt x="765457" y="245640"/>
                    </a:cubicBezTo>
                    <a:close/>
                    <a:moveTo>
                      <a:pt x="233295" y="353"/>
                    </a:moveTo>
                    <a:lnTo>
                      <a:pt x="242811" y="50749"/>
                    </a:lnTo>
                    <a:lnTo>
                      <a:pt x="265366" y="50749"/>
                    </a:lnTo>
                    <a:lnTo>
                      <a:pt x="265366" y="94098"/>
                    </a:lnTo>
                    <a:cubicBezTo>
                      <a:pt x="257848" y="109604"/>
                      <a:pt x="250094" y="124054"/>
                      <a:pt x="242106" y="137446"/>
                    </a:cubicBezTo>
                    <a:cubicBezTo>
                      <a:pt x="246570" y="140500"/>
                      <a:pt x="251152" y="143672"/>
                      <a:pt x="255851" y="146961"/>
                    </a:cubicBezTo>
                    <a:cubicBezTo>
                      <a:pt x="260550" y="150251"/>
                      <a:pt x="264896" y="153305"/>
                      <a:pt x="268890" y="156124"/>
                    </a:cubicBezTo>
                    <a:lnTo>
                      <a:pt x="457085" y="156124"/>
                    </a:lnTo>
                    <a:lnTo>
                      <a:pt x="457085" y="304848"/>
                    </a:lnTo>
                    <a:lnTo>
                      <a:pt x="268538" y="304848"/>
                    </a:lnTo>
                    <a:lnTo>
                      <a:pt x="268538" y="177622"/>
                    </a:lnTo>
                    <a:lnTo>
                      <a:pt x="257260" y="199120"/>
                    </a:lnTo>
                    <a:cubicBezTo>
                      <a:pt x="251856" y="193481"/>
                      <a:pt x="245748" y="187373"/>
                      <a:pt x="238934" y="180794"/>
                    </a:cubicBezTo>
                    <a:lnTo>
                      <a:pt x="238934" y="308724"/>
                    </a:lnTo>
                    <a:lnTo>
                      <a:pt x="197701" y="308724"/>
                    </a:lnTo>
                    <a:lnTo>
                      <a:pt x="197701" y="197358"/>
                    </a:lnTo>
                    <a:cubicBezTo>
                      <a:pt x="193706" y="202057"/>
                      <a:pt x="189477" y="206756"/>
                      <a:pt x="185013" y="211455"/>
                    </a:cubicBezTo>
                    <a:cubicBezTo>
                      <a:pt x="180549" y="216154"/>
                      <a:pt x="175850" y="220971"/>
                      <a:pt x="170916" y="225905"/>
                    </a:cubicBezTo>
                    <a:lnTo>
                      <a:pt x="147656" y="187490"/>
                    </a:lnTo>
                    <a:cubicBezTo>
                      <a:pt x="155879" y="180207"/>
                      <a:pt x="163809" y="172395"/>
                      <a:pt x="171445" y="164054"/>
                    </a:cubicBezTo>
                    <a:cubicBezTo>
                      <a:pt x="179081" y="155713"/>
                      <a:pt x="186070" y="147314"/>
                      <a:pt x="192414" y="138856"/>
                    </a:cubicBezTo>
                    <a:cubicBezTo>
                      <a:pt x="198758" y="130397"/>
                      <a:pt x="204455" y="122174"/>
                      <a:pt x="209507" y="114186"/>
                    </a:cubicBezTo>
                    <a:cubicBezTo>
                      <a:pt x="214558" y="106197"/>
                      <a:pt x="218729" y="98797"/>
                      <a:pt x="222018" y="91983"/>
                    </a:cubicBezTo>
                    <a:lnTo>
                      <a:pt x="167392" y="91983"/>
                    </a:lnTo>
                    <a:lnTo>
                      <a:pt x="167392" y="50749"/>
                    </a:lnTo>
                    <a:lnTo>
                      <a:pt x="202282" y="50749"/>
                    </a:lnTo>
                    <a:lnTo>
                      <a:pt x="191709" y="2467"/>
                    </a:lnTo>
                    <a:close/>
                    <a:moveTo>
                      <a:pt x="667835" y="0"/>
                    </a:moveTo>
                    <a:lnTo>
                      <a:pt x="675236" y="41234"/>
                    </a:lnTo>
                    <a:cubicBezTo>
                      <a:pt x="667718" y="42878"/>
                      <a:pt x="659377" y="44523"/>
                      <a:pt x="650214" y="46168"/>
                    </a:cubicBezTo>
                    <a:cubicBezTo>
                      <a:pt x="641051" y="47812"/>
                      <a:pt x="631536" y="49457"/>
                      <a:pt x="621668" y="51102"/>
                    </a:cubicBezTo>
                    <a:lnTo>
                      <a:pt x="621668" y="88106"/>
                    </a:lnTo>
                    <a:lnTo>
                      <a:pt x="679113" y="88106"/>
                    </a:lnTo>
                    <a:lnTo>
                      <a:pt x="679113" y="130750"/>
                    </a:lnTo>
                    <a:lnTo>
                      <a:pt x="621668" y="130750"/>
                    </a:lnTo>
                    <a:lnTo>
                      <a:pt x="621668" y="157886"/>
                    </a:lnTo>
                    <a:lnTo>
                      <a:pt x="634355" y="144847"/>
                    </a:lnTo>
                    <a:cubicBezTo>
                      <a:pt x="638114" y="148371"/>
                      <a:pt x="642343" y="152365"/>
                      <a:pt x="647042" y="156829"/>
                    </a:cubicBezTo>
                    <a:cubicBezTo>
                      <a:pt x="651741" y="161293"/>
                      <a:pt x="656499" y="165934"/>
                      <a:pt x="661316" y="170750"/>
                    </a:cubicBezTo>
                    <a:cubicBezTo>
                      <a:pt x="666132" y="175566"/>
                      <a:pt x="670831" y="180383"/>
                      <a:pt x="675413" y="185199"/>
                    </a:cubicBezTo>
                    <a:cubicBezTo>
                      <a:pt x="679994" y="190016"/>
                      <a:pt x="684047" y="194539"/>
                      <a:pt x="687571" y="198768"/>
                    </a:cubicBezTo>
                    <a:lnTo>
                      <a:pt x="658672" y="232601"/>
                    </a:lnTo>
                    <a:cubicBezTo>
                      <a:pt x="653738" y="226492"/>
                      <a:pt x="647982" y="219678"/>
                      <a:pt x="641404" y="212160"/>
                    </a:cubicBezTo>
                    <a:cubicBezTo>
                      <a:pt x="634825" y="204642"/>
                      <a:pt x="628246" y="197476"/>
                      <a:pt x="621668" y="190662"/>
                    </a:cubicBezTo>
                    <a:lnTo>
                      <a:pt x="621668" y="311896"/>
                    </a:lnTo>
                    <a:lnTo>
                      <a:pt x="579377" y="311896"/>
                    </a:lnTo>
                    <a:lnTo>
                      <a:pt x="579377" y="197711"/>
                    </a:lnTo>
                    <a:cubicBezTo>
                      <a:pt x="573033" y="207578"/>
                      <a:pt x="565985" y="217623"/>
                      <a:pt x="558231" y="227843"/>
                    </a:cubicBezTo>
                    <a:cubicBezTo>
                      <a:pt x="550478" y="238063"/>
                      <a:pt x="542020" y="248225"/>
                      <a:pt x="532857" y="258328"/>
                    </a:cubicBezTo>
                    <a:lnTo>
                      <a:pt x="500081" y="225200"/>
                    </a:lnTo>
                    <a:cubicBezTo>
                      <a:pt x="513003" y="212512"/>
                      <a:pt x="525573" y="198239"/>
                      <a:pt x="537791" y="182380"/>
                    </a:cubicBezTo>
                    <a:cubicBezTo>
                      <a:pt x="550008" y="166521"/>
                      <a:pt x="561168" y="149311"/>
                      <a:pt x="571271" y="130750"/>
                    </a:cubicBezTo>
                    <a:lnTo>
                      <a:pt x="519817" y="130750"/>
                    </a:lnTo>
                    <a:lnTo>
                      <a:pt x="519817" y="88106"/>
                    </a:lnTo>
                    <a:lnTo>
                      <a:pt x="579377" y="88106"/>
                    </a:lnTo>
                    <a:lnTo>
                      <a:pt x="579377" y="57798"/>
                    </a:lnTo>
                    <a:cubicBezTo>
                      <a:pt x="569979" y="58973"/>
                      <a:pt x="560933" y="60147"/>
                      <a:pt x="552240" y="61322"/>
                    </a:cubicBezTo>
                    <a:cubicBezTo>
                      <a:pt x="543547" y="62497"/>
                      <a:pt x="535559" y="63554"/>
                      <a:pt x="528275" y="64494"/>
                    </a:cubicBezTo>
                    <a:lnTo>
                      <a:pt x="522989" y="22555"/>
                    </a:lnTo>
                    <a:cubicBezTo>
                      <a:pt x="533796" y="21615"/>
                      <a:pt x="545544" y="20382"/>
                      <a:pt x="558231" y="18855"/>
                    </a:cubicBezTo>
                    <a:cubicBezTo>
                      <a:pt x="570919" y="17328"/>
                      <a:pt x="583665" y="15566"/>
                      <a:pt x="596469" y="13568"/>
                    </a:cubicBezTo>
                    <a:cubicBezTo>
                      <a:pt x="609274" y="11571"/>
                      <a:pt x="621785" y="9457"/>
                      <a:pt x="634003" y="7225"/>
                    </a:cubicBezTo>
                    <a:cubicBezTo>
                      <a:pt x="646220" y="4993"/>
                      <a:pt x="657498" y="2585"/>
                      <a:pt x="66783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774200">
                  <a:defRPr/>
                </a:pPr>
                <a:endParaRPr lang="zh-CN" altLang="en-US" sz="237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39F3FAA3-E07E-4896-8A6D-8423C2B812ED}"/>
                </a:ext>
              </a:extLst>
            </p:cNvPr>
            <p:cNvGrpSpPr/>
            <p:nvPr/>
          </p:nvGrpSpPr>
          <p:grpSpPr>
            <a:xfrm>
              <a:off x="4592998" y="4518814"/>
              <a:ext cx="4758517" cy="211444"/>
              <a:chOff x="4592998" y="4580673"/>
              <a:chExt cx="4758517" cy="211444"/>
            </a:xfrm>
          </p:grpSpPr>
          <p:sp>
            <p:nvSpPr>
              <p:cNvPr id="102" name="任意多边形: 形状 88">
                <a:extLst>
                  <a:ext uri="{FF2B5EF4-FFF2-40B4-BE49-F238E27FC236}">
                    <a16:creationId xmlns:a16="http://schemas.microsoft.com/office/drawing/2014/main" id="{EBCCAB0B-45BD-4042-8661-7CF91650FE28}"/>
                  </a:ext>
                </a:extLst>
              </p:cNvPr>
              <p:cNvSpPr/>
              <p:nvPr/>
            </p:nvSpPr>
            <p:spPr>
              <a:xfrm>
                <a:off x="4592998" y="4586371"/>
                <a:ext cx="4758517" cy="200050"/>
              </a:xfrm>
              <a:custGeom>
                <a:avLst/>
                <a:gdLst>
                  <a:gd name="connsiteX0" fmla="*/ 1826200 w 4758517"/>
                  <a:gd name="connsiteY0" fmla="*/ 159716 h 200050"/>
                  <a:gd name="connsiteX1" fmla="*/ 1856042 w 4758517"/>
                  <a:gd name="connsiteY1" fmla="*/ 168968 h 200050"/>
                  <a:gd name="connsiteX2" fmla="*/ 1885835 w 4758517"/>
                  <a:gd name="connsiteY2" fmla="*/ 179681 h 200050"/>
                  <a:gd name="connsiteX3" fmla="*/ 1910126 w 4758517"/>
                  <a:gd name="connsiteY3" fmla="*/ 189956 h 200050"/>
                  <a:gd name="connsiteX4" fmla="*/ 1903990 w 4758517"/>
                  <a:gd name="connsiteY4" fmla="*/ 198939 h 200050"/>
                  <a:gd name="connsiteX5" fmla="*/ 1880398 w 4758517"/>
                  <a:gd name="connsiteY5" fmla="*/ 188325 h 200050"/>
                  <a:gd name="connsiteX6" fmla="*/ 1850669 w 4758517"/>
                  <a:gd name="connsiteY6" fmla="*/ 177125 h 200050"/>
                  <a:gd name="connsiteX7" fmla="*/ 1820503 w 4758517"/>
                  <a:gd name="connsiteY7" fmla="*/ 167385 h 200050"/>
                  <a:gd name="connsiteX8" fmla="*/ 3174933 w 4758517"/>
                  <a:gd name="connsiteY8" fmla="*/ 149650 h 200050"/>
                  <a:gd name="connsiteX9" fmla="*/ 3201780 w 4758517"/>
                  <a:gd name="connsiteY9" fmla="*/ 162732 h 200050"/>
                  <a:gd name="connsiteX10" fmla="*/ 3228140 w 4758517"/>
                  <a:gd name="connsiteY10" fmla="*/ 177471 h 200050"/>
                  <a:gd name="connsiteX11" fmla="*/ 3248998 w 4758517"/>
                  <a:gd name="connsiteY11" fmla="*/ 191284 h 200050"/>
                  <a:gd name="connsiteX12" fmla="*/ 3242424 w 4758517"/>
                  <a:gd name="connsiteY12" fmla="*/ 199611 h 200050"/>
                  <a:gd name="connsiteX13" fmla="*/ 3221778 w 4758517"/>
                  <a:gd name="connsiteY13" fmla="*/ 185749 h 200050"/>
                  <a:gd name="connsiteX14" fmla="*/ 3195580 w 4758517"/>
                  <a:gd name="connsiteY14" fmla="*/ 170524 h 200050"/>
                  <a:gd name="connsiteX15" fmla="*/ 3168798 w 4758517"/>
                  <a:gd name="connsiteY15" fmla="*/ 156662 h 200050"/>
                  <a:gd name="connsiteX16" fmla="*/ 4076481 w 4758517"/>
                  <a:gd name="connsiteY16" fmla="*/ 149215 h 200050"/>
                  <a:gd name="connsiteX17" fmla="*/ 4085464 w 4758517"/>
                  <a:gd name="connsiteY17" fmla="*/ 153161 h 200050"/>
                  <a:gd name="connsiteX18" fmla="*/ 4074892 w 4758517"/>
                  <a:gd name="connsiteY18" fmla="*/ 173077 h 200050"/>
                  <a:gd name="connsiteX19" fmla="*/ 4062676 w 4758517"/>
                  <a:gd name="connsiteY19" fmla="*/ 192163 h 200050"/>
                  <a:gd name="connsiteX20" fmla="*/ 4053034 w 4758517"/>
                  <a:gd name="connsiteY20" fmla="*/ 188010 h 200050"/>
                  <a:gd name="connsiteX21" fmla="*/ 4066236 w 4758517"/>
                  <a:gd name="connsiteY21" fmla="*/ 169024 h 200050"/>
                  <a:gd name="connsiteX22" fmla="*/ 4076481 w 4758517"/>
                  <a:gd name="connsiteY22" fmla="*/ 149215 h 200050"/>
                  <a:gd name="connsiteX23" fmla="*/ 4218914 w 4758517"/>
                  <a:gd name="connsiteY23" fmla="*/ 144404 h 200050"/>
                  <a:gd name="connsiteX24" fmla="*/ 4233348 w 4758517"/>
                  <a:gd name="connsiteY24" fmla="*/ 164947 h 200050"/>
                  <a:gd name="connsiteX25" fmla="*/ 4243676 w 4758517"/>
                  <a:gd name="connsiteY25" fmla="*/ 184505 h 200050"/>
                  <a:gd name="connsiteX26" fmla="*/ 4234033 w 4758517"/>
                  <a:gd name="connsiteY26" fmla="*/ 188449 h 200050"/>
                  <a:gd name="connsiteX27" fmla="*/ 4223844 w 4758517"/>
                  <a:gd name="connsiteY27" fmla="*/ 168755 h 200050"/>
                  <a:gd name="connsiteX28" fmla="*/ 4209710 w 4758517"/>
                  <a:gd name="connsiteY28" fmla="*/ 147910 h 200050"/>
                  <a:gd name="connsiteX29" fmla="*/ 4099928 w 4758517"/>
                  <a:gd name="connsiteY29" fmla="*/ 142213 h 200050"/>
                  <a:gd name="connsiteX30" fmla="*/ 4110446 w 4758517"/>
                  <a:gd name="connsiteY30" fmla="*/ 142213 h 200050"/>
                  <a:gd name="connsiteX31" fmla="*/ 4110446 w 4758517"/>
                  <a:gd name="connsiteY31" fmla="*/ 181437 h 200050"/>
                  <a:gd name="connsiteX32" fmla="*/ 4113595 w 4758517"/>
                  <a:gd name="connsiteY32" fmla="*/ 186998 h 200050"/>
                  <a:gd name="connsiteX33" fmla="*/ 4127757 w 4758517"/>
                  <a:gd name="connsiteY33" fmla="*/ 188449 h 200050"/>
                  <a:gd name="connsiteX34" fmla="*/ 4182758 w 4758517"/>
                  <a:gd name="connsiteY34" fmla="*/ 188449 h 200050"/>
                  <a:gd name="connsiteX35" fmla="*/ 4194782 w 4758517"/>
                  <a:gd name="connsiteY35" fmla="*/ 183793 h 200050"/>
                  <a:gd name="connsiteX36" fmla="*/ 4198097 w 4758517"/>
                  <a:gd name="connsiteY36" fmla="*/ 161716 h 200050"/>
                  <a:gd name="connsiteX37" fmla="*/ 4203054 w 4758517"/>
                  <a:gd name="connsiteY37" fmla="*/ 164071 h 200050"/>
                  <a:gd name="connsiteX38" fmla="*/ 4208176 w 4758517"/>
                  <a:gd name="connsiteY38" fmla="*/ 165441 h 200050"/>
                  <a:gd name="connsiteX39" fmla="*/ 4202452 w 4758517"/>
                  <a:gd name="connsiteY39" fmla="*/ 191280 h 200050"/>
                  <a:gd name="connsiteX40" fmla="*/ 4183415 w 4758517"/>
                  <a:gd name="connsiteY40" fmla="*/ 197406 h 200050"/>
                  <a:gd name="connsiteX41" fmla="*/ 4127976 w 4758517"/>
                  <a:gd name="connsiteY41" fmla="*/ 197406 h 200050"/>
                  <a:gd name="connsiteX42" fmla="*/ 4105652 w 4758517"/>
                  <a:gd name="connsiteY42" fmla="*/ 194345 h 200050"/>
                  <a:gd name="connsiteX43" fmla="*/ 4099928 w 4758517"/>
                  <a:gd name="connsiteY43" fmla="*/ 181437 h 200050"/>
                  <a:gd name="connsiteX44" fmla="*/ 292085 w 4758517"/>
                  <a:gd name="connsiteY44" fmla="*/ 137365 h 200050"/>
                  <a:gd name="connsiteX45" fmla="*/ 312107 w 4758517"/>
                  <a:gd name="connsiteY45" fmla="*/ 153832 h 200050"/>
                  <a:gd name="connsiteX46" fmla="*/ 337882 w 4758517"/>
                  <a:gd name="connsiteY46" fmla="*/ 167175 h 200050"/>
                  <a:gd name="connsiteX47" fmla="*/ 364342 w 4758517"/>
                  <a:gd name="connsiteY47" fmla="*/ 153832 h 200050"/>
                  <a:gd name="connsiteX48" fmla="*/ 385214 w 4758517"/>
                  <a:gd name="connsiteY48" fmla="*/ 137365 h 200050"/>
                  <a:gd name="connsiteX49" fmla="*/ 4140685 w 4758517"/>
                  <a:gd name="connsiteY49" fmla="*/ 133654 h 200050"/>
                  <a:gd name="connsiteX50" fmla="*/ 4157531 w 4758517"/>
                  <a:gd name="connsiteY50" fmla="*/ 150804 h 200050"/>
                  <a:gd name="connsiteX51" fmla="*/ 4170924 w 4758517"/>
                  <a:gd name="connsiteY51" fmla="*/ 167627 h 200050"/>
                  <a:gd name="connsiteX52" fmla="*/ 4161721 w 4758517"/>
                  <a:gd name="connsiteY52" fmla="*/ 172668 h 200050"/>
                  <a:gd name="connsiteX53" fmla="*/ 4149012 w 4758517"/>
                  <a:gd name="connsiteY53" fmla="*/ 155736 h 200050"/>
                  <a:gd name="connsiteX54" fmla="*/ 4132358 w 4758517"/>
                  <a:gd name="connsiteY54" fmla="*/ 137818 h 200050"/>
                  <a:gd name="connsiteX55" fmla="*/ 1811956 w 4758517"/>
                  <a:gd name="connsiteY55" fmla="*/ 129696 h 200050"/>
                  <a:gd name="connsiteX56" fmla="*/ 1822694 w 4758517"/>
                  <a:gd name="connsiteY56" fmla="*/ 129696 h 200050"/>
                  <a:gd name="connsiteX57" fmla="*/ 1808841 w 4758517"/>
                  <a:gd name="connsiteY57" fmla="*/ 164999 h 200050"/>
                  <a:gd name="connsiteX58" fmla="*/ 1777749 w 4758517"/>
                  <a:gd name="connsiteY58" fmla="*/ 187156 h 200050"/>
                  <a:gd name="connsiteX59" fmla="*/ 1722114 w 4758517"/>
                  <a:gd name="connsiteY59" fmla="*/ 199378 h 200050"/>
                  <a:gd name="connsiteX60" fmla="*/ 1720225 w 4758517"/>
                  <a:gd name="connsiteY60" fmla="*/ 194722 h 200050"/>
                  <a:gd name="connsiteX61" fmla="*/ 1717512 w 4758517"/>
                  <a:gd name="connsiteY61" fmla="*/ 190394 h 200050"/>
                  <a:gd name="connsiteX62" fmla="*/ 1770776 w 4758517"/>
                  <a:gd name="connsiteY62" fmla="*/ 179868 h 200050"/>
                  <a:gd name="connsiteX63" fmla="*/ 1799742 w 4758517"/>
                  <a:gd name="connsiteY63" fmla="*/ 160528 h 200050"/>
                  <a:gd name="connsiteX64" fmla="*/ 1811956 w 4758517"/>
                  <a:gd name="connsiteY64" fmla="*/ 129696 h 200050"/>
                  <a:gd name="connsiteX65" fmla="*/ 4349568 w 4758517"/>
                  <a:gd name="connsiteY65" fmla="*/ 122697 h 200050"/>
                  <a:gd name="connsiteX66" fmla="*/ 4349568 w 4758517"/>
                  <a:gd name="connsiteY66" fmla="*/ 174631 h 200050"/>
                  <a:gd name="connsiteX67" fmla="*/ 4460448 w 4758517"/>
                  <a:gd name="connsiteY67" fmla="*/ 174631 h 200050"/>
                  <a:gd name="connsiteX68" fmla="*/ 4460448 w 4758517"/>
                  <a:gd name="connsiteY68" fmla="*/ 122697 h 200050"/>
                  <a:gd name="connsiteX69" fmla="*/ 4651802 w 4758517"/>
                  <a:gd name="connsiteY69" fmla="*/ 117428 h 200050"/>
                  <a:gd name="connsiteX70" fmla="*/ 4662100 w 4758517"/>
                  <a:gd name="connsiteY70" fmla="*/ 117428 h 200050"/>
                  <a:gd name="connsiteX71" fmla="*/ 4662100 w 4758517"/>
                  <a:gd name="connsiteY71" fmla="*/ 134106 h 200050"/>
                  <a:gd name="connsiteX72" fmla="*/ 4754353 w 4758517"/>
                  <a:gd name="connsiteY72" fmla="*/ 134106 h 200050"/>
                  <a:gd name="connsiteX73" fmla="*/ 4754353 w 4758517"/>
                  <a:gd name="connsiteY73" fmla="*/ 143501 h 200050"/>
                  <a:gd name="connsiteX74" fmla="*/ 4673714 w 4758517"/>
                  <a:gd name="connsiteY74" fmla="*/ 143501 h 200050"/>
                  <a:gd name="connsiteX75" fmla="*/ 4698622 w 4758517"/>
                  <a:gd name="connsiteY75" fmla="*/ 160569 h 200050"/>
                  <a:gd name="connsiteX76" fmla="*/ 4728204 w 4758517"/>
                  <a:gd name="connsiteY76" fmla="*/ 174860 h 200050"/>
                  <a:gd name="connsiteX77" fmla="*/ 4758517 w 4758517"/>
                  <a:gd name="connsiteY77" fmla="*/ 184916 h 200050"/>
                  <a:gd name="connsiteX78" fmla="*/ 4754792 w 4758517"/>
                  <a:gd name="connsiteY78" fmla="*/ 189325 h 200050"/>
                  <a:gd name="connsiteX79" fmla="*/ 4751724 w 4758517"/>
                  <a:gd name="connsiteY79" fmla="*/ 193900 h 200050"/>
                  <a:gd name="connsiteX80" fmla="*/ 4719722 w 4758517"/>
                  <a:gd name="connsiteY80" fmla="*/ 181929 h 200050"/>
                  <a:gd name="connsiteX81" fmla="*/ 4688258 w 4758517"/>
                  <a:gd name="connsiteY81" fmla="*/ 165186 h 200050"/>
                  <a:gd name="connsiteX82" fmla="*/ 4662100 w 4758517"/>
                  <a:gd name="connsiteY82" fmla="*/ 145473 h 200050"/>
                  <a:gd name="connsiteX83" fmla="*/ 4662100 w 4758517"/>
                  <a:gd name="connsiteY83" fmla="*/ 198939 h 200050"/>
                  <a:gd name="connsiteX84" fmla="*/ 4651802 w 4758517"/>
                  <a:gd name="connsiteY84" fmla="*/ 198939 h 200050"/>
                  <a:gd name="connsiteX85" fmla="*/ 4651802 w 4758517"/>
                  <a:gd name="connsiteY85" fmla="*/ 145253 h 200050"/>
                  <a:gd name="connsiteX86" fmla="*/ 4625749 w 4758517"/>
                  <a:gd name="connsiteY86" fmla="*/ 165779 h 200050"/>
                  <a:gd name="connsiteX87" fmla="*/ 4594730 w 4758517"/>
                  <a:gd name="connsiteY87" fmla="*/ 183236 h 200050"/>
                  <a:gd name="connsiteX88" fmla="*/ 4563712 w 4758517"/>
                  <a:gd name="connsiteY88" fmla="*/ 195872 h 200050"/>
                  <a:gd name="connsiteX89" fmla="*/ 4560260 w 4758517"/>
                  <a:gd name="connsiteY89" fmla="*/ 191161 h 200050"/>
                  <a:gd name="connsiteX90" fmla="*/ 4556480 w 4758517"/>
                  <a:gd name="connsiteY90" fmla="*/ 187107 h 200050"/>
                  <a:gd name="connsiteX91" fmla="*/ 4586112 w 4758517"/>
                  <a:gd name="connsiteY91" fmla="*/ 176288 h 200050"/>
                  <a:gd name="connsiteX92" fmla="*/ 4615304 w 4758517"/>
                  <a:gd name="connsiteY92" fmla="*/ 161185 h 200050"/>
                  <a:gd name="connsiteX93" fmla="*/ 4639968 w 4758517"/>
                  <a:gd name="connsiteY93" fmla="*/ 143501 h 200050"/>
                  <a:gd name="connsiteX94" fmla="*/ 4560644 w 4758517"/>
                  <a:gd name="connsiteY94" fmla="*/ 143501 h 200050"/>
                  <a:gd name="connsiteX95" fmla="*/ 4560644 w 4758517"/>
                  <a:gd name="connsiteY95" fmla="*/ 134106 h 200050"/>
                  <a:gd name="connsiteX96" fmla="*/ 4651802 w 4758517"/>
                  <a:gd name="connsiteY96" fmla="*/ 134106 h 200050"/>
                  <a:gd name="connsiteX97" fmla="*/ 4338832 w 4758517"/>
                  <a:gd name="connsiteY97" fmla="*/ 113056 h 200050"/>
                  <a:gd name="connsiteX98" fmla="*/ 4471184 w 4758517"/>
                  <a:gd name="connsiteY98" fmla="*/ 113056 h 200050"/>
                  <a:gd name="connsiteX99" fmla="*/ 4471184 w 4758517"/>
                  <a:gd name="connsiteY99" fmla="*/ 197639 h 200050"/>
                  <a:gd name="connsiteX100" fmla="*/ 4460448 w 4758517"/>
                  <a:gd name="connsiteY100" fmla="*/ 197639 h 200050"/>
                  <a:gd name="connsiteX101" fmla="*/ 4460448 w 4758517"/>
                  <a:gd name="connsiteY101" fmla="*/ 184711 h 200050"/>
                  <a:gd name="connsiteX102" fmla="*/ 4349568 w 4758517"/>
                  <a:gd name="connsiteY102" fmla="*/ 184711 h 200050"/>
                  <a:gd name="connsiteX103" fmla="*/ 4349568 w 4758517"/>
                  <a:gd name="connsiteY103" fmla="*/ 198515 h 200050"/>
                  <a:gd name="connsiteX104" fmla="*/ 4338832 w 4758517"/>
                  <a:gd name="connsiteY104" fmla="*/ 198515 h 200050"/>
                  <a:gd name="connsiteX105" fmla="*/ 2236627 w 4758517"/>
                  <a:gd name="connsiteY105" fmla="*/ 112399 h 200050"/>
                  <a:gd name="connsiteX106" fmla="*/ 2236627 w 4758517"/>
                  <a:gd name="connsiteY106" fmla="*/ 152279 h 200050"/>
                  <a:gd name="connsiteX107" fmla="*/ 2258019 w 4758517"/>
                  <a:gd name="connsiteY107" fmla="*/ 148801 h 200050"/>
                  <a:gd name="connsiteX108" fmla="*/ 2280890 w 4758517"/>
                  <a:gd name="connsiteY108" fmla="*/ 144829 h 200050"/>
                  <a:gd name="connsiteX109" fmla="*/ 2280890 w 4758517"/>
                  <a:gd name="connsiteY109" fmla="*/ 112399 h 200050"/>
                  <a:gd name="connsiteX110" fmla="*/ 1748848 w 4758517"/>
                  <a:gd name="connsiteY110" fmla="*/ 110221 h 200050"/>
                  <a:gd name="connsiteX111" fmla="*/ 1884049 w 4758517"/>
                  <a:gd name="connsiteY111" fmla="*/ 110221 h 200050"/>
                  <a:gd name="connsiteX112" fmla="*/ 1884049 w 4758517"/>
                  <a:gd name="connsiteY112" fmla="*/ 170234 h 200050"/>
                  <a:gd name="connsiteX113" fmla="*/ 1873532 w 4758517"/>
                  <a:gd name="connsiteY113" fmla="*/ 170234 h 200050"/>
                  <a:gd name="connsiteX114" fmla="*/ 1873532 w 4758517"/>
                  <a:gd name="connsiteY114" fmla="*/ 119616 h 200050"/>
                  <a:gd name="connsiteX115" fmla="*/ 1758927 w 4758517"/>
                  <a:gd name="connsiteY115" fmla="*/ 119616 h 200050"/>
                  <a:gd name="connsiteX116" fmla="*/ 1758927 w 4758517"/>
                  <a:gd name="connsiteY116" fmla="*/ 171330 h 200050"/>
                  <a:gd name="connsiteX117" fmla="*/ 1748848 w 4758517"/>
                  <a:gd name="connsiteY117" fmla="*/ 171330 h 200050"/>
                  <a:gd name="connsiteX118" fmla="*/ 3962698 w 4758517"/>
                  <a:gd name="connsiteY118" fmla="*/ 106482 h 200050"/>
                  <a:gd name="connsiteX119" fmla="*/ 3971682 w 4758517"/>
                  <a:gd name="connsiteY119" fmla="*/ 111960 h 200050"/>
                  <a:gd name="connsiteX120" fmla="*/ 3960616 w 4758517"/>
                  <a:gd name="connsiteY120" fmla="*/ 132339 h 200050"/>
                  <a:gd name="connsiteX121" fmla="*/ 3949550 w 4758517"/>
                  <a:gd name="connsiteY121" fmla="*/ 150746 h 200050"/>
                  <a:gd name="connsiteX122" fmla="*/ 3941662 w 4758517"/>
                  <a:gd name="connsiteY122" fmla="*/ 145925 h 200050"/>
                  <a:gd name="connsiteX123" fmla="*/ 3952838 w 4758517"/>
                  <a:gd name="connsiteY123" fmla="*/ 126779 h 200050"/>
                  <a:gd name="connsiteX124" fmla="*/ 3962698 w 4758517"/>
                  <a:gd name="connsiteY124" fmla="*/ 106482 h 200050"/>
                  <a:gd name="connsiteX125" fmla="*/ 3835166 w 4758517"/>
                  <a:gd name="connsiteY125" fmla="*/ 106482 h 200050"/>
                  <a:gd name="connsiteX126" fmla="*/ 3844369 w 4758517"/>
                  <a:gd name="connsiteY126" fmla="*/ 110426 h 200050"/>
                  <a:gd name="connsiteX127" fmla="*/ 3835138 w 4758517"/>
                  <a:gd name="connsiteY127" fmla="*/ 130887 h 200050"/>
                  <a:gd name="connsiteX128" fmla="*/ 3822456 w 4758517"/>
                  <a:gd name="connsiteY128" fmla="*/ 149212 h 200050"/>
                  <a:gd name="connsiteX129" fmla="*/ 3813252 w 4758517"/>
                  <a:gd name="connsiteY129" fmla="*/ 143953 h 200050"/>
                  <a:gd name="connsiteX130" fmla="*/ 3826182 w 4758517"/>
                  <a:gd name="connsiteY130" fmla="*/ 126368 h 200050"/>
                  <a:gd name="connsiteX131" fmla="*/ 3835166 w 4758517"/>
                  <a:gd name="connsiteY131" fmla="*/ 106482 h 200050"/>
                  <a:gd name="connsiteX132" fmla="*/ 3893234 w 4758517"/>
                  <a:gd name="connsiteY132" fmla="*/ 92458 h 200050"/>
                  <a:gd name="connsiteX133" fmla="*/ 3904411 w 4758517"/>
                  <a:gd name="connsiteY133" fmla="*/ 92458 h 200050"/>
                  <a:gd name="connsiteX134" fmla="*/ 3898494 w 4758517"/>
                  <a:gd name="connsiteY134" fmla="*/ 127080 h 200050"/>
                  <a:gd name="connsiteX135" fmla="*/ 3935170 w 4758517"/>
                  <a:gd name="connsiteY135" fmla="*/ 168467 h 200050"/>
                  <a:gd name="connsiteX136" fmla="*/ 3997320 w 4758517"/>
                  <a:gd name="connsiteY136" fmla="*/ 188655 h 200050"/>
                  <a:gd name="connsiteX137" fmla="*/ 3993815 w 4758517"/>
                  <a:gd name="connsiteY137" fmla="*/ 193064 h 200050"/>
                  <a:gd name="connsiteX138" fmla="*/ 3990966 w 4758517"/>
                  <a:gd name="connsiteY138" fmla="*/ 198296 h 200050"/>
                  <a:gd name="connsiteX139" fmla="*/ 3932212 w 4758517"/>
                  <a:gd name="connsiteY139" fmla="*/ 178219 h 200050"/>
                  <a:gd name="connsiteX140" fmla="*/ 3894331 w 4758517"/>
                  <a:gd name="connsiteY140" fmla="*/ 139570 h 200050"/>
                  <a:gd name="connsiteX141" fmla="*/ 3865022 w 4758517"/>
                  <a:gd name="connsiteY141" fmla="*/ 177287 h 200050"/>
                  <a:gd name="connsiteX142" fmla="*/ 3803830 w 4758517"/>
                  <a:gd name="connsiteY142" fmla="*/ 200050 h 200050"/>
                  <a:gd name="connsiteX143" fmla="*/ 3801694 w 4758517"/>
                  <a:gd name="connsiteY143" fmla="*/ 195475 h 200050"/>
                  <a:gd name="connsiteX144" fmla="*/ 3798572 w 4758517"/>
                  <a:gd name="connsiteY144" fmla="*/ 191065 h 200050"/>
                  <a:gd name="connsiteX145" fmla="*/ 3855886 w 4758517"/>
                  <a:gd name="connsiteY145" fmla="*/ 171246 h 200050"/>
                  <a:gd name="connsiteX146" fmla="*/ 3883399 w 4758517"/>
                  <a:gd name="connsiteY146" fmla="*/ 138426 h 200050"/>
                  <a:gd name="connsiteX147" fmla="*/ 3893234 w 4758517"/>
                  <a:gd name="connsiteY147" fmla="*/ 92458 h 200050"/>
                  <a:gd name="connsiteX148" fmla="*/ 4597896 w 4758517"/>
                  <a:gd name="connsiteY148" fmla="*/ 87185 h 200050"/>
                  <a:gd name="connsiteX149" fmla="*/ 4597896 w 4758517"/>
                  <a:gd name="connsiteY149" fmla="*/ 105839 h 200050"/>
                  <a:gd name="connsiteX150" fmla="*/ 4656184 w 4758517"/>
                  <a:gd name="connsiteY150" fmla="*/ 105839 h 200050"/>
                  <a:gd name="connsiteX151" fmla="*/ 4656184 w 4758517"/>
                  <a:gd name="connsiteY151" fmla="*/ 87185 h 200050"/>
                  <a:gd name="connsiteX152" fmla="*/ 286168 w 4758517"/>
                  <a:gd name="connsiteY152" fmla="*/ 84556 h 200050"/>
                  <a:gd name="connsiteX153" fmla="*/ 286168 w 4758517"/>
                  <a:gd name="connsiteY153" fmla="*/ 102989 h 200050"/>
                  <a:gd name="connsiteX154" fmla="*/ 395075 w 4758517"/>
                  <a:gd name="connsiteY154" fmla="*/ 102989 h 200050"/>
                  <a:gd name="connsiteX155" fmla="*/ 395075 w 4758517"/>
                  <a:gd name="connsiteY155" fmla="*/ 84556 h 200050"/>
                  <a:gd name="connsiteX156" fmla="*/ 4104968 w 4758517"/>
                  <a:gd name="connsiteY156" fmla="*/ 82802 h 200050"/>
                  <a:gd name="connsiteX157" fmla="*/ 4104968 w 4758517"/>
                  <a:gd name="connsiteY157" fmla="*/ 110002 h 200050"/>
                  <a:gd name="connsiteX158" fmla="*/ 4146820 w 4758517"/>
                  <a:gd name="connsiteY158" fmla="*/ 110002 h 200050"/>
                  <a:gd name="connsiteX159" fmla="*/ 4146820 w 4758517"/>
                  <a:gd name="connsiteY159" fmla="*/ 82802 h 200050"/>
                  <a:gd name="connsiteX160" fmla="*/ 3152802 w 4758517"/>
                  <a:gd name="connsiteY160" fmla="*/ 79967 h 200050"/>
                  <a:gd name="connsiteX161" fmla="*/ 3163319 w 4758517"/>
                  <a:gd name="connsiteY161" fmla="*/ 79967 h 200050"/>
                  <a:gd name="connsiteX162" fmla="*/ 3163319 w 4758517"/>
                  <a:gd name="connsiteY162" fmla="*/ 120068 h 200050"/>
                  <a:gd name="connsiteX163" fmla="*/ 3160515 w 4758517"/>
                  <a:gd name="connsiteY163" fmla="*/ 141884 h 200050"/>
                  <a:gd name="connsiteX164" fmla="*/ 3147789 w 4758517"/>
                  <a:gd name="connsiteY164" fmla="*/ 163126 h 200050"/>
                  <a:gd name="connsiteX165" fmla="*/ 3118668 w 4758517"/>
                  <a:gd name="connsiteY165" fmla="*/ 182560 h 200050"/>
                  <a:gd name="connsiteX166" fmla="*/ 3066684 w 4758517"/>
                  <a:gd name="connsiteY166" fmla="*/ 198954 h 200050"/>
                  <a:gd name="connsiteX167" fmla="*/ 3064055 w 4758517"/>
                  <a:gd name="connsiteY167" fmla="*/ 194461 h 200050"/>
                  <a:gd name="connsiteX168" fmla="*/ 3060768 w 4758517"/>
                  <a:gd name="connsiteY168" fmla="*/ 189970 h 200050"/>
                  <a:gd name="connsiteX169" fmla="*/ 3110739 w 4758517"/>
                  <a:gd name="connsiteY169" fmla="*/ 175161 h 200050"/>
                  <a:gd name="connsiteX170" fmla="*/ 3138421 w 4758517"/>
                  <a:gd name="connsiteY170" fmla="*/ 157621 h 200050"/>
                  <a:gd name="connsiteX171" fmla="*/ 3150285 w 4758517"/>
                  <a:gd name="connsiteY171" fmla="*/ 138724 h 200050"/>
                  <a:gd name="connsiteX172" fmla="*/ 3152802 w 4758517"/>
                  <a:gd name="connsiteY172" fmla="*/ 119849 h 200050"/>
                  <a:gd name="connsiteX173" fmla="*/ 4095764 w 4758517"/>
                  <a:gd name="connsiteY173" fmla="*/ 74284 h 200050"/>
                  <a:gd name="connsiteX174" fmla="*/ 4156024 w 4758517"/>
                  <a:gd name="connsiteY174" fmla="*/ 74284 h 200050"/>
                  <a:gd name="connsiteX175" fmla="*/ 4156024 w 4758517"/>
                  <a:gd name="connsiteY175" fmla="*/ 118520 h 200050"/>
                  <a:gd name="connsiteX176" fmla="*/ 4095764 w 4758517"/>
                  <a:gd name="connsiteY176" fmla="*/ 118520 h 200050"/>
                  <a:gd name="connsiteX177" fmla="*/ 4348693 w 4758517"/>
                  <a:gd name="connsiteY177" fmla="*/ 72517 h 200050"/>
                  <a:gd name="connsiteX178" fmla="*/ 4459352 w 4758517"/>
                  <a:gd name="connsiteY178" fmla="*/ 72517 h 200050"/>
                  <a:gd name="connsiteX179" fmla="*/ 4459352 w 4758517"/>
                  <a:gd name="connsiteY179" fmla="*/ 82378 h 200050"/>
                  <a:gd name="connsiteX180" fmla="*/ 4348693 w 4758517"/>
                  <a:gd name="connsiteY180" fmla="*/ 82378 h 200050"/>
                  <a:gd name="connsiteX181" fmla="*/ 58480 w 4758517"/>
                  <a:gd name="connsiteY181" fmla="*/ 69655 h 200050"/>
                  <a:gd name="connsiteX182" fmla="*/ 58480 w 4758517"/>
                  <a:gd name="connsiteY182" fmla="*/ 127093 h 200050"/>
                  <a:gd name="connsiteX183" fmla="*/ 120301 w 4758517"/>
                  <a:gd name="connsiteY183" fmla="*/ 127093 h 200050"/>
                  <a:gd name="connsiteX184" fmla="*/ 120301 w 4758517"/>
                  <a:gd name="connsiteY184" fmla="*/ 69655 h 200050"/>
                  <a:gd name="connsiteX185" fmla="*/ 2236627 w 4758517"/>
                  <a:gd name="connsiteY185" fmla="*/ 66382 h 200050"/>
                  <a:gd name="connsiteX186" fmla="*/ 2236627 w 4758517"/>
                  <a:gd name="connsiteY186" fmla="*/ 102757 h 200050"/>
                  <a:gd name="connsiteX187" fmla="*/ 2280890 w 4758517"/>
                  <a:gd name="connsiteY187" fmla="*/ 102757 h 200050"/>
                  <a:gd name="connsiteX188" fmla="*/ 2280890 w 4758517"/>
                  <a:gd name="connsiteY188" fmla="*/ 66382 h 200050"/>
                  <a:gd name="connsiteX189" fmla="*/ 1575737 w 4758517"/>
                  <a:gd name="connsiteY189" fmla="*/ 65711 h 200050"/>
                  <a:gd name="connsiteX190" fmla="*/ 1573326 w 4758517"/>
                  <a:gd name="connsiteY190" fmla="*/ 88596 h 200050"/>
                  <a:gd name="connsiteX191" fmla="*/ 1569601 w 4758517"/>
                  <a:gd name="connsiteY191" fmla="*/ 110002 h 200050"/>
                  <a:gd name="connsiteX192" fmla="*/ 1639284 w 4758517"/>
                  <a:gd name="connsiteY192" fmla="*/ 110002 h 200050"/>
                  <a:gd name="connsiteX193" fmla="*/ 1639284 w 4758517"/>
                  <a:gd name="connsiteY193" fmla="*/ 65711 h 200050"/>
                  <a:gd name="connsiteX194" fmla="*/ 1505835 w 4758517"/>
                  <a:gd name="connsiteY194" fmla="*/ 65711 h 200050"/>
                  <a:gd name="connsiteX195" fmla="*/ 1505835 w 4758517"/>
                  <a:gd name="connsiteY195" fmla="*/ 110002 h 200050"/>
                  <a:gd name="connsiteX196" fmla="*/ 1558863 w 4758517"/>
                  <a:gd name="connsiteY196" fmla="*/ 110002 h 200050"/>
                  <a:gd name="connsiteX197" fmla="*/ 1562480 w 4758517"/>
                  <a:gd name="connsiteY197" fmla="*/ 88678 h 200050"/>
                  <a:gd name="connsiteX198" fmla="*/ 1564780 w 4758517"/>
                  <a:gd name="connsiteY198" fmla="*/ 65711 h 200050"/>
                  <a:gd name="connsiteX199" fmla="*/ 4597896 w 4758517"/>
                  <a:gd name="connsiteY199" fmla="*/ 60889 h 200050"/>
                  <a:gd name="connsiteX200" fmla="*/ 4597896 w 4758517"/>
                  <a:gd name="connsiteY200" fmla="*/ 78666 h 200050"/>
                  <a:gd name="connsiteX201" fmla="*/ 4656184 w 4758517"/>
                  <a:gd name="connsiteY201" fmla="*/ 78666 h 200050"/>
                  <a:gd name="connsiteX202" fmla="*/ 4656184 w 4758517"/>
                  <a:gd name="connsiteY202" fmla="*/ 60889 h 200050"/>
                  <a:gd name="connsiteX203" fmla="*/ 48428 w 4758517"/>
                  <a:gd name="connsiteY203" fmla="*/ 59822 h 200050"/>
                  <a:gd name="connsiteX204" fmla="*/ 130573 w 4758517"/>
                  <a:gd name="connsiteY204" fmla="*/ 59822 h 200050"/>
                  <a:gd name="connsiteX205" fmla="*/ 130573 w 4758517"/>
                  <a:gd name="connsiteY205" fmla="*/ 136708 h 200050"/>
                  <a:gd name="connsiteX206" fmla="*/ 48428 w 4758517"/>
                  <a:gd name="connsiteY206" fmla="*/ 136708 h 200050"/>
                  <a:gd name="connsiteX207" fmla="*/ 286168 w 4758517"/>
                  <a:gd name="connsiteY207" fmla="*/ 58480 h 200050"/>
                  <a:gd name="connsiteX208" fmla="*/ 286168 w 4758517"/>
                  <a:gd name="connsiteY208" fmla="*/ 76256 h 200050"/>
                  <a:gd name="connsiteX209" fmla="*/ 395075 w 4758517"/>
                  <a:gd name="connsiteY209" fmla="*/ 76256 h 200050"/>
                  <a:gd name="connsiteX210" fmla="*/ 395075 w 4758517"/>
                  <a:gd name="connsiteY210" fmla="*/ 58480 h 200050"/>
                  <a:gd name="connsiteX211" fmla="*/ 2113477 w 4758517"/>
                  <a:gd name="connsiteY211" fmla="*/ 55863 h 200050"/>
                  <a:gd name="connsiteX212" fmla="*/ 2132650 w 4758517"/>
                  <a:gd name="connsiteY212" fmla="*/ 69066 h 200050"/>
                  <a:gd name="connsiteX213" fmla="*/ 2147222 w 4758517"/>
                  <a:gd name="connsiteY213" fmla="*/ 83254 h 200050"/>
                  <a:gd name="connsiteX214" fmla="*/ 2139991 w 4758517"/>
                  <a:gd name="connsiteY214" fmla="*/ 89828 h 200050"/>
                  <a:gd name="connsiteX215" fmla="*/ 2125282 w 4758517"/>
                  <a:gd name="connsiteY215" fmla="*/ 75448 h 200050"/>
                  <a:gd name="connsiteX216" fmla="*/ 2106465 w 4758517"/>
                  <a:gd name="connsiteY216" fmla="*/ 61561 h 200050"/>
                  <a:gd name="connsiteX217" fmla="*/ 2086962 w 4758517"/>
                  <a:gd name="connsiteY217" fmla="*/ 52796 h 200050"/>
                  <a:gd name="connsiteX218" fmla="*/ 2097042 w 4758517"/>
                  <a:gd name="connsiteY218" fmla="*/ 52796 h 200050"/>
                  <a:gd name="connsiteX219" fmla="*/ 2097042 w 4758517"/>
                  <a:gd name="connsiteY219" fmla="*/ 84131 h 200050"/>
                  <a:gd name="connsiteX220" fmla="*/ 2097015 w 4758517"/>
                  <a:gd name="connsiteY220" fmla="*/ 89938 h 200050"/>
                  <a:gd name="connsiteX221" fmla="*/ 2096823 w 4758517"/>
                  <a:gd name="connsiteY221" fmla="*/ 95745 h 200050"/>
                  <a:gd name="connsiteX222" fmla="*/ 2158179 w 4758517"/>
                  <a:gd name="connsiteY222" fmla="*/ 95745 h 200050"/>
                  <a:gd name="connsiteX223" fmla="*/ 2158179 w 4758517"/>
                  <a:gd name="connsiteY223" fmla="*/ 105606 h 200050"/>
                  <a:gd name="connsiteX224" fmla="*/ 2098357 w 4758517"/>
                  <a:gd name="connsiteY224" fmla="*/ 105606 h 200050"/>
                  <a:gd name="connsiteX225" fmla="*/ 2121064 w 4758517"/>
                  <a:gd name="connsiteY225" fmla="*/ 157730 h 200050"/>
                  <a:gd name="connsiteX226" fmla="*/ 2159713 w 4758517"/>
                  <a:gd name="connsiteY226" fmla="*/ 190627 h 200050"/>
                  <a:gd name="connsiteX227" fmla="*/ 2155686 w 4758517"/>
                  <a:gd name="connsiteY227" fmla="*/ 194461 h 200050"/>
                  <a:gd name="connsiteX228" fmla="*/ 2152482 w 4758517"/>
                  <a:gd name="connsiteY228" fmla="*/ 198954 h 200050"/>
                  <a:gd name="connsiteX229" fmla="*/ 2116517 w 4758517"/>
                  <a:gd name="connsiteY229" fmla="*/ 168440 h 200050"/>
                  <a:gd name="connsiteX230" fmla="*/ 2093536 w 4758517"/>
                  <a:gd name="connsiteY230" fmla="*/ 121821 h 200050"/>
                  <a:gd name="connsiteX231" fmla="*/ 2076088 w 4758517"/>
                  <a:gd name="connsiteY231" fmla="*/ 162195 h 200050"/>
                  <a:gd name="connsiteX232" fmla="*/ 2034810 w 4758517"/>
                  <a:gd name="connsiteY232" fmla="*/ 199611 h 200050"/>
                  <a:gd name="connsiteX233" fmla="*/ 2031276 w 4758517"/>
                  <a:gd name="connsiteY233" fmla="*/ 195968 h 200050"/>
                  <a:gd name="connsiteX234" fmla="*/ 2026921 w 4758517"/>
                  <a:gd name="connsiteY234" fmla="*/ 192818 h 200050"/>
                  <a:gd name="connsiteX235" fmla="*/ 2060513 w 4758517"/>
                  <a:gd name="connsiteY235" fmla="*/ 165192 h 200050"/>
                  <a:gd name="connsiteX236" fmla="*/ 2078571 w 4758517"/>
                  <a:gd name="connsiteY236" fmla="*/ 135277 h 200050"/>
                  <a:gd name="connsiteX237" fmla="*/ 2085866 w 4758517"/>
                  <a:gd name="connsiteY237" fmla="*/ 105606 h 200050"/>
                  <a:gd name="connsiteX238" fmla="*/ 2031962 w 4758517"/>
                  <a:gd name="connsiteY238" fmla="*/ 105606 h 200050"/>
                  <a:gd name="connsiteX239" fmla="*/ 2031962 w 4758517"/>
                  <a:gd name="connsiteY239" fmla="*/ 95745 h 200050"/>
                  <a:gd name="connsiteX240" fmla="*/ 2086744 w 4758517"/>
                  <a:gd name="connsiteY240" fmla="*/ 95745 h 200050"/>
                  <a:gd name="connsiteX241" fmla="*/ 2086935 w 4758517"/>
                  <a:gd name="connsiteY241" fmla="*/ 89774 h 200050"/>
                  <a:gd name="connsiteX242" fmla="*/ 2086962 w 4758517"/>
                  <a:gd name="connsiteY242" fmla="*/ 84131 h 200050"/>
                  <a:gd name="connsiteX243" fmla="*/ 1795741 w 4758517"/>
                  <a:gd name="connsiteY243" fmla="*/ 52344 h 200050"/>
                  <a:gd name="connsiteX244" fmla="*/ 1794290 w 4758517"/>
                  <a:gd name="connsiteY244" fmla="*/ 62794 h 200050"/>
                  <a:gd name="connsiteX245" fmla="*/ 1791358 w 4758517"/>
                  <a:gd name="connsiteY245" fmla="*/ 72750 h 200050"/>
                  <a:gd name="connsiteX246" fmla="*/ 1837375 w 4758517"/>
                  <a:gd name="connsiteY246" fmla="*/ 72750 h 200050"/>
                  <a:gd name="connsiteX247" fmla="*/ 1837375 w 4758517"/>
                  <a:gd name="connsiteY247" fmla="*/ 52344 h 200050"/>
                  <a:gd name="connsiteX248" fmla="*/ 1749066 w 4758517"/>
                  <a:gd name="connsiteY248" fmla="*/ 52344 h 200050"/>
                  <a:gd name="connsiteX249" fmla="*/ 1747423 w 4758517"/>
                  <a:gd name="connsiteY249" fmla="*/ 62794 h 200050"/>
                  <a:gd name="connsiteX250" fmla="*/ 1745780 w 4758517"/>
                  <a:gd name="connsiteY250" fmla="*/ 72750 h 200050"/>
                  <a:gd name="connsiteX251" fmla="*/ 1780183 w 4758517"/>
                  <a:gd name="connsiteY251" fmla="*/ 72750 h 200050"/>
                  <a:gd name="connsiteX252" fmla="*/ 1783908 w 4758517"/>
                  <a:gd name="connsiteY252" fmla="*/ 62794 h 200050"/>
                  <a:gd name="connsiteX253" fmla="*/ 1785661 w 4758517"/>
                  <a:gd name="connsiteY253" fmla="*/ 52344 h 200050"/>
                  <a:gd name="connsiteX254" fmla="*/ 1982438 w 4758517"/>
                  <a:gd name="connsiteY254" fmla="*/ 51919 h 200050"/>
                  <a:gd name="connsiteX255" fmla="*/ 1996106 w 4758517"/>
                  <a:gd name="connsiteY255" fmla="*/ 62711 h 200050"/>
                  <a:gd name="connsiteX256" fmla="*/ 2006323 w 4758517"/>
                  <a:gd name="connsiteY256" fmla="*/ 73832 h 200050"/>
                  <a:gd name="connsiteX257" fmla="*/ 2017773 w 4758517"/>
                  <a:gd name="connsiteY257" fmla="*/ 64793 h 200050"/>
                  <a:gd name="connsiteX258" fmla="*/ 2026921 w 4758517"/>
                  <a:gd name="connsiteY258" fmla="*/ 55426 h 200050"/>
                  <a:gd name="connsiteX259" fmla="*/ 2035467 w 4758517"/>
                  <a:gd name="connsiteY259" fmla="*/ 60465 h 200050"/>
                  <a:gd name="connsiteX260" fmla="*/ 2024593 w 4758517"/>
                  <a:gd name="connsiteY260" fmla="*/ 71148 h 200050"/>
                  <a:gd name="connsiteX261" fmla="*/ 2011582 w 4758517"/>
                  <a:gd name="connsiteY261" fmla="*/ 81502 h 200050"/>
                  <a:gd name="connsiteX262" fmla="*/ 2022045 w 4758517"/>
                  <a:gd name="connsiteY262" fmla="*/ 109084 h 200050"/>
                  <a:gd name="connsiteX263" fmla="*/ 2024292 w 4758517"/>
                  <a:gd name="connsiteY263" fmla="*/ 137817 h 200050"/>
                  <a:gd name="connsiteX264" fmla="*/ 2022183 w 4758517"/>
                  <a:gd name="connsiteY264" fmla="*/ 170604 h 200050"/>
                  <a:gd name="connsiteX265" fmla="*/ 2013993 w 4758517"/>
                  <a:gd name="connsiteY265" fmla="*/ 191722 h 200050"/>
                  <a:gd name="connsiteX266" fmla="*/ 2009556 w 4758517"/>
                  <a:gd name="connsiteY266" fmla="*/ 195283 h 200050"/>
                  <a:gd name="connsiteX267" fmla="*/ 2003475 w 4758517"/>
                  <a:gd name="connsiteY267" fmla="*/ 197200 h 200050"/>
                  <a:gd name="connsiteX268" fmla="*/ 1992764 w 4758517"/>
                  <a:gd name="connsiteY268" fmla="*/ 198104 h 200050"/>
                  <a:gd name="connsiteX269" fmla="*/ 1980904 w 4758517"/>
                  <a:gd name="connsiteY269" fmla="*/ 197858 h 200050"/>
                  <a:gd name="connsiteX270" fmla="*/ 1979672 w 4758517"/>
                  <a:gd name="connsiteY270" fmla="*/ 192845 h 200050"/>
                  <a:gd name="connsiteX271" fmla="*/ 1976960 w 4758517"/>
                  <a:gd name="connsiteY271" fmla="*/ 187998 h 200050"/>
                  <a:gd name="connsiteX272" fmla="*/ 1990327 w 4758517"/>
                  <a:gd name="connsiteY272" fmla="*/ 188490 h 200050"/>
                  <a:gd name="connsiteX273" fmla="*/ 1999749 w 4758517"/>
                  <a:gd name="connsiteY273" fmla="*/ 187998 h 200050"/>
                  <a:gd name="connsiteX274" fmla="*/ 2003831 w 4758517"/>
                  <a:gd name="connsiteY274" fmla="*/ 186984 h 200050"/>
                  <a:gd name="connsiteX275" fmla="*/ 2006762 w 4758517"/>
                  <a:gd name="connsiteY275" fmla="*/ 184491 h 200050"/>
                  <a:gd name="connsiteX276" fmla="*/ 2012732 w 4758517"/>
                  <a:gd name="connsiteY276" fmla="*/ 167098 h 200050"/>
                  <a:gd name="connsiteX277" fmla="*/ 2014431 w 4758517"/>
                  <a:gd name="connsiteY277" fmla="*/ 137379 h 200050"/>
                  <a:gd name="connsiteX278" fmla="*/ 2013993 w 4758517"/>
                  <a:gd name="connsiteY278" fmla="*/ 124012 h 200050"/>
                  <a:gd name="connsiteX279" fmla="*/ 1992792 w 4758517"/>
                  <a:gd name="connsiteY279" fmla="*/ 144391 h 200050"/>
                  <a:gd name="connsiteX280" fmla="*/ 1969290 w 4758517"/>
                  <a:gd name="connsiteY280" fmla="*/ 160168 h 200050"/>
                  <a:gd name="connsiteX281" fmla="*/ 1966414 w 4758517"/>
                  <a:gd name="connsiteY281" fmla="*/ 155922 h 200050"/>
                  <a:gd name="connsiteX282" fmla="*/ 1962717 w 4758517"/>
                  <a:gd name="connsiteY282" fmla="*/ 151842 h 200050"/>
                  <a:gd name="connsiteX283" fmla="*/ 1990135 w 4758517"/>
                  <a:gd name="connsiteY283" fmla="*/ 135023 h 200050"/>
                  <a:gd name="connsiteX284" fmla="*/ 2012459 w 4758517"/>
                  <a:gd name="connsiteY284" fmla="*/ 111960 h 200050"/>
                  <a:gd name="connsiteX285" fmla="*/ 2009117 w 4758517"/>
                  <a:gd name="connsiteY285" fmla="*/ 99415 h 200050"/>
                  <a:gd name="connsiteX286" fmla="*/ 2003475 w 4758517"/>
                  <a:gd name="connsiteY286" fmla="*/ 87199 h 200050"/>
                  <a:gd name="connsiteX287" fmla="*/ 1986930 w 4758517"/>
                  <a:gd name="connsiteY287" fmla="*/ 96977 h 200050"/>
                  <a:gd name="connsiteX288" fmla="*/ 1969729 w 4758517"/>
                  <a:gd name="connsiteY288" fmla="*/ 105606 h 200050"/>
                  <a:gd name="connsiteX289" fmla="*/ 1966688 w 4758517"/>
                  <a:gd name="connsiteY289" fmla="*/ 102236 h 200050"/>
                  <a:gd name="connsiteX290" fmla="*/ 1963155 w 4758517"/>
                  <a:gd name="connsiteY290" fmla="*/ 99032 h 200050"/>
                  <a:gd name="connsiteX291" fmla="*/ 1981206 w 4758517"/>
                  <a:gd name="connsiteY291" fmla="*/ 90047 h 200050"/>
                  <a:gd name="connsiteX292" fmla="*/ 1998435 w 4758517"/>
                  <a:gd name="connsiteY292" fmla="*/ 79748 h 200050"/>
                  <a:gd name="connsiteX293" fmla="*/ 1988464 w 4758517"/>
                  <a:gd name="connsiteY293" fmla="*/ 68436 h 200050"/>
                  <a:gd name="connsiteX294" fmla="*/ 1975207 w 4758517"/>
                  <a:gd name="connsiteY294" fmla="*/ 57617 h 200050"/>
                  <a:gd name="connsiteX295" fmla="*/ 4091820 w 4758517"/>
                  <a:gd name="connsiteY295" fmla="*/ 50180 h 200050"/>
                  <a:gd name="connsiteX296" fmla="*/ 4161064 w 4758517"/>
                  <a:gd name="connsiteY296" fmla="*/ 50180 h 200050"/>
                  <a:gd name="connsiteX297" fmla="*/ 4161064 w 4758517"/>
                  <a:gd name="connsiteY297" fmla="*/ 58917 h 200050"/>
                  <a:gd name="connsiteX298" fmla="*/ 4091820 w 4758517"/>
                  <a:gd name="connsiteY298" fmla="*/ 58917 h 200050"/>
                  <a:gd name="connsiteX299" fmla="*/ 275869 w 4758517"/>
                  <a:gd name="connsiteY299" fmla="*/ 49961 h 200050"/>
                  <a:gd name="connsiteX300" fmla="*/ 405812 w 4758517"/>
                  <a:gd name="connsiteY300" fmla="*/ 49961 h 200050"/>
                  <a:gd name="connsiteX301" fmla="*/ 405812 w 4758517"/>
                  <a:gd name="connsiteY301" fmla="*/ 111508 h 200050"/>
                  <a:gd name="connsiteX302" fmla="*/ 312244 w 4758517"/>
                  <a:gd name="connsiteY302" fmla="*/ 111508 h 200050"/>
                  <a:gd name="connsiteX303" fmla="*/ 306410 w 4758517"/>
                  <a:gd name="connsiteY303" fmla="*/ 120123 h 200050"/>
                  <a:gd name="connsiteX304" fmla="*/ 299754 w 4758517"/>
                  <a:gd name="connsiteY304" fmla="*/ 128408 h 200050"/>
                  <a:gd name="connsiteX305" fmla="*/ 393541 w 4758517"/>
                  <a:gd name="connsiteY305" fmla="*/ 128408 h 200050"/>
                  <a:gd name="connsiteX306" fmla="*/ 395732 w 4758517"/>
                  <a:gd name="connsiteY306" fmla="*/ 127750 h 200050"/>
                  <a:gd name="connsiteX307" fmla="*/ 402306 w 4758517"/>
                  <a:gd name="connsiteY307" fmla="*/ 132559 h 200050"/>
                  <a:gd name="connsiteX308" fmla="*/ 379955 w 4758517"/>
                  <a:gd name="connsiteY308" fmla="*/ 154545 h 200050"/>
                  <a:gd name="connsiteX309" fmla="*/ 350372 w 4758517"/>
                  <a:gd name="connsiteY309" fmla="*/ 171777 h 200050"/>
                  <a:gd name="connsiteX310" fmla="*/ 391048 w 4758517"/>
                  <a:gd name="connsiteY310" fmla="*/ 182189 h 200050"/>
                  <a:gd name="connsiteX311" fmla="*/ 435832 w 4758517"/>
                  <a:gd name="connsiteY311" fmla="*/ 187998 h 200050"/>
                  <a:gd name="connsiteX312" fmla="*/ 432436 w 4758517"/>
                  <a:gd name="connsiteY312" fmla="*/ 192736 h 200050"/>
                  <a:gd name="connsiteX313" fmla="*/ 429697 w 4758517"/>
                  <a:gd name="connsiteY313" fmla="*/ 197639 h 200050"/>
                  <a:gd name="connsiteX314" fmla="*/ 381407 w 4758517"/>
                  <a:gd name="connsiteY314" fmla="*/ 190297 h 200050"/>
                  <a:gd name="connsiteX315" fmla="*/ 337882 w 4758517"/>
                  <a:gd name="connsiteY315" fmla="*/ 177038 h 200050"/>
                  <a:gd name="connsiteX316" fmla="*/ 289838 w 4758517"/>
                  <a:gd name="connsiteY316" fmla="*/ 191229 h 200050"/>
                  <a:gd name="connsiteX317" fmla="*/ 240151 w 4758517"/>
                  <a:gd name="connsiteY317" fmla="*/ 199172 h 200050"/>
                  <a:gd name="connsiteX318" fmla="*/ 238371 w 4758517"/>
                  <a:gd name="connsiteY318" fmla="*/ 194078 h 200050"/>
                  <a:gd name="connsiteX319" fmla="*/ 235769 w 4758517"/>
                  <a:gd name="connsiteY319" fmla="*/ 189312 h 200050"/>
                  <a:gd name="connsiteX320" fmla="*/ 281320 w 4758517"/>
                  <a:gd name="connsiteY320" fmla="*/ 183066 h 200050"/>
                  <a:gd name="connsiteX321" fmla="*/ 325392 w 4758517"/>
                  <a:gd name="connsiteY321" fmla="*/ 171558 h 200050"/>
                  <a:gd name="connsiteX322" fmla="*/ 303397 w 4758517"/>
                  <a:gd name="connsiteY322" fmla="*/ 158736 h 200050"/>
                  <a:gd name="connsiteX323" fmla="*/ 285511 w 4758517"/>
                  <a:gd name="connsiteY323" fmla="*/ 143283 h 200050"/>
                  <a:gd name="connsiteX324" fmla="*/ 271322 w 4758517"/>
                  <a:gd name="connsiteY324" fmla="*/ 155064 h 200050"/>
                  <a:gd name="connsiteX325" fmla="*/ 256805 w 4758517"/>
                  <a:gd name="connsiteY325" fmla="*/ 165202 h 200050"/>
                  <a:gd name="connsiteX326" fmla="*/ 253271 w 4758517"/>
                  <a:gd name="connsiteY326" fmla="*/ 161585 h 200050"/>
                  <a:gd name="connsiteX327" fmla="*/ 248916 w 4758517"/>
                  <a:gd name="connsiteY327" fmla="*/ 157968 h 200050"/>
                  <a:gd name="connsiteX328" fmla="*/ 277567 w 4758517"/>
                  <a:gd name="connsiteY328" fmla="*/ 137539 h 200050"/>
                  <a:gd name="connsiteX329" fmla="*/ 300631 w 4758517"/>
                  <a:gd name="connsiteY329" fmla="*/ 111508 h 200050"/>
                  <a:gd name="connsiteX330" fmla="*/ 275869 w 4758517"/>
                  <a:gd name="connsiteY330" fmla="*/ 111508 h 200050"/>
                  <a:gd name="connsiteX331" fmla="*/ 2331728 w 4758517"/>
                  <a:gd name="connsiteY331" fmla="*/ 36361 h 200050"/>
                  <a:gd name="connsiteX332" fmla="*/ 2342137 w 4758517"/>
                  <a:gd name="connsiteY332" fmla="*/ 86596 h 200050"/>
                  <a:gd name="connsiteX333" fmla="*/ 2357804 w 4758517"/>
                  <a:gd name="connsiteY333" fmla="*/ 129929 h 200050"/>
                  <a:gd name="connsiteX334" fmla="*/ 2376320 w 4758517"/>
                  <a:gd name="connsiteY334" fmla="*/ 87254 h 200050"/>
                  <a:gd name="connsiteX335" fmla="*/ 2388920 w 4758517"/>
                  <a:gd name="connsiteY335" fmla="*/ 36361 h 200050"/>
                  <a:gd name="connsiteX336" fmla="*/ 4597896 w 4758517"/>
                  <a:gd name="connsiteY336" fmla="*/ 34376 h 200050"/>
                  <a:gd name="connsiteX337" fmla="*/ 4597896 w 4758517"/>
                  <a:gd name="connsiteY337" fmla="*/ 52371 h 200050"/>
                  <a:gd name="connsiteX338" fmla="*/ 4656184 w 4758517"/>
                  <a:gd name="connsiteY338" fmla="*/ 52371 h 200050"/>
                  <a:gd name="connsiteX339" fmla="*/ 4656184 w 4758517"/>
                  <a:gd name="connsiteY339" fmla="*/ 34376 h 200050"/>
                  <a:gd name="connsiteX340" fmla="*/ 3502133 w 4758517"/>
                  <a:gd name="connsiteY340" fmla="*/ 34156 h 200050"/>
                  <a:gd name="connsiteX341" fmla="*/ 3502133 w 4758517"/>
                  <a:gd name="connsiteY341" fmla="*/ 104524 h 200050"/>
                  <a:gd name="connsiteX342" fmla="*/ 3528657 w 4758517"/>
                  <a:gd name="connsiteY342" fmla="*/ 104524 h 200050"/>
                  <a:gd name="connsiteX343" fmla="*/ 3563840 w 4758517"/>
                  <a:gd name="connsiteY343" fmla="*/ 95947 h 200050"/>
                  <a:gd name="connsiteX344" fmla="*/ 3575348 w 4758517"/>
                  <a:gd name="connsiteY344" fmla="*/ 68134 h 200050"/>
                  <a:gd name="connsiteX345" fmla="*/ 3563484 w 4758517"/>
                  <a:gd name="connsiteY345" fmla="*/ 41445 h 200050"/>
                  <a:gd name="connsiteX346" fmla="*/ 3527780 w 4758517"/>
                  <a:gd name="connsiteY346" fmla="*/ 34156 h 200050"/>
                  <a:gd name="connsiteX347" fmla="*/ 3337786 w 4758517"/>
                  <a:gd name="connsiteY347" fmla="*/ 34156 h 200050"/>
                  <a:gd name="connsiteX348" fmla="*/ 3337786 w 4758517"/>
                  <a:gd name="connsiteY348" fmla="*/ 104524 h 200050"/>
                  <a:gd name="connsiteX349" fmla="*/ 3364310 w 4758517"/>
                  <a:gd name="connsiteY349" fmla="*/ 104524 h 200050"/>
                  <a:gd name="connsiteX350" fmla="*/ 3399494 w 4758517"/>
                  <a:gd name="connsiteY350" fmla="*/ 95947 h 200050"/>
                  <a:gd name="connsiteX351" fmla="*/ 3411002 w 4758517"/>
                  <a:gd name="connsiteY351" fmla="*/ 68134 h 200050"/>
                  <a:gd name="connsiteX352" fmla="*/ 3399138 w 4758517"/>
                  <a:gd name="connsiteY352" fmla="*/ 41445 h 200050"/>
                  <a:gd name="connsiteX353" fmla="*/ 3363434 w 4758517"/>
                  <a:gd name="connsiteY353" fmla="*/ 34156 h 200050"/>
                  <a:gd name="connsiteX354" fmla="*/ 2956134 w 4758517"/>
                  <a:gd name="connsiteY354" fmla="*/ 31089 h 200050"/>
                  <a:gd name="connsiteX355" fmla="*/ 2931116 w 4758517"/>
                  <a:gd name="connsiteY355" fmla="*/ 48978 h 200050"/>
                  <a:gd name="connsiteX356" fmla="*/ 2921717 w 4758517"/>
                  <a:gd name="connsiteY356" fmla="*/ 102538 h 200050"/>
                  <a:gd name="connsiteX357" fmla="*/ 2931116 w 4758517"/>
                  <a:gd name="connsiteY357" fmla="*/ 156974 h 200050"/>
                  <a:gd name="connsiteX358" fmla="*/ 2956134 w 4758517"/>
                  <a:gd name="connsiteY358" fmla="*/ 175082 h 200050"/>
                  <a:gd name="connsiteX359" fmla="*/ 2980960 w 4758517"/>
                  <a:gd name="connsiteY359" fmla="*/ 156974 h 200050"/>
                  <a:gd name="connsiteX360" fmla="*/ 2990332 w 4758517"/>
                  <a:gd name="connsiteY360" fmla="*/ 102538 h 200050"/>
                  <a:gd name="connsiteX361" fmla="*/ 2980960 w 4758517"/>
                  <a:gd name="connsiteY361" fmla="*/ 48978 h 200050"/>
                  <a:gd name="connsiteX362" fmla="*/ 2956134 w 4758517"/>
                  <a:gd name="connsiteY362" fmla="*/ 31089 h 200050"/>
                  <a:gd name="connsiteX363" fmla="*/ 2805483 w 4758517"/>
                  <a:gd name="connsiteY363" fmla="*/ 31089 h 200050"/>
                  <a:gd name="connsiteX364" fmla="*/ 2780465 w 4758517"/>
                  <a:gd name="connsiteY364" fmla="*/ 48978 h 200050"/>
                  <a:gd name="connsiteX365" fmla="*/ 2771067 w 4758517"/>
                  <a:gd name="connsiteY365" fmla="*/ 102538 h 200050"/>
                  <a:gd name="connsiteX366" fmla="*/ 2780465 w 4758517"/>
                  <a:gd name="connsiteY366" fmla="*/ 156974 h 200050"/>
                  <a:gd name="connsiteX367" fmla="*/ 2805483 w 4758517"/>
                  <a:gd name="connsiteY367" fmla="*/ 175082 h 200050"/>
                  <a:gd name="connsiteX368" fmla="*/ 2830309 w 4758517"/>
                  <a:gd name="connsiteY368" fmla="*/ 156974 h 200050"/>
                  <a:gd name="connsiteX369" fmla="*/ 2839681 w 4758517"/>
                  <a:gd name="connsiteY369" fmla="*/ 102538 h 200050"/>
                  <a:gd name="connsiteX370" fmla="*/ 2830309 w 4758517"/>
                  <a:gd name="connsiteY370" fmla="*/ 48978 h 200050"/>
                  <a:gd name="connsiteX371" fmla="*/ 2805483 w 4758517"/>
                  <a:gd name="connsiteY371" fmla="*/ 31089 h 200050"/>
                  <a:gd name="connsiteX372" fmla="*/ 2654832 w 4758517"/>
                  <a:gd name="connsiteY372" fmla="*/ 31089 h 200050"/>
                  <a:gd name="connsiteX373" fmla="*/ 2629814 w 4758517"/>
                  <a:gd name="connsiteY373" fmla="*/ 48978 h 200050"/>
                  <a:gd name="connsiteX374" fmla="*/ 2620416 w 4758517"/>
                  <a:gd name="connsiteY374" fmla="*/ 102538 h 200050"/>
                  <a:gd name="connsiteX375" fmla="*/ 2629814 w 4758517"/>
                  <a:gd name="connsiteY375" fmla="*/ 156974 h 200050"/>
                  <a:gd name="connsiteX376" fmla="*/ 2654832 w 4758517"/>
                  <a:gd name="connsiteY376" fmla="*/ 175082 h 200050"/>
                  <a:gd name="connsiteX377" fmla="*/ 2679659 w 4758517"/>
                  <a:gd name="connsiteY377" fmla="*/ 156974 h 200050"/>
                  <a:gd name="connsiteX378" fmla="*/ 2689031 w 4758517"/>
                  <a:gd name="connsiteY378" fmla="*/ 102538 h 200050"/>
                  <a:gd name="connsiteX379" fmla="*/ 2679659 w 4758517"/>
                  <a:gd name="connsiteY379" fmla="*/ 48978 h 200050"/>
                  <a:gd name="connsiteX380" fmla="*/ 2654832 w 4758517"/>
                  <a:gd name="connsiteY380" fmla="*/ 31089 h 200050"/>
                  <a:gd name="connsiteX381" fmla="*/ 1530377 w 4758517"/>
                  <a:gd name="connsiteY381" fmla="*/ 28020 h 200050"/>
                  <a:gd name="connsiteX382" fmla="*/ 1518517 w 4758517"/>
                  <a:gd name="connsiteY382" fmla="*/ 42113 h 200050"/>
                  <a:gd name="connsiteX383" fmla="*/ 1505177 w 4758517"/>
                  <a:gd name="connsiteY383" fmla="*/ 55877 h 200050"/>
                  <a:gd name="connsiteX384" fmla="*/ 1570697 w 4758517"/>
                  <a:gd name="connsiteY384" fmla="*/ 55877 h 200050"/>
                  <a:gd name="connsiteX385" fmla="*/ 1581872 w 4758517"/>
                  <a:gd name="connsiteY385" fmla="*/ 42607 h 200050"/>
                  <a:gd name="connsiteX386" fmla="*/ 1591733 w 4758517"/>
                  <a:gd name="connsiteY386" fmla="*/ 28020 h 200050"/>
                  <a:gd name="connsiteX387" fmla="*/ 2393522 w 4758517"/>
                  <a:gd name="connsiteY387" fmla="*/ 25624 h 200050"/>
                  <a:gd name="connsiteX388" fmla="*/ 2400097 w 4758517"/>
                  <a:gd name="connsiteY388" fmla="*/ 27596 h 200050"/>
                  <a:gd name="connsiteX389" fmla="*/ 2385825 w 4758517"/>
                  <a:gd name="connsiteY389" fmla="*/ 90568 h 200050"/>
                  <a:gd name="connsiteX390" fmla="*/ 2363502 w 4758517"/>
                  <a:gd name="connsiteY390" fmla="*/ 140885 h 200050"/>
                  <a:gd name="connsiteX391" fmla="*/ 2383497 w 4758517"/>
                  <a:gd name="connsiteY391" fmla="*/ 168605 h 200050"/>
                  <a:gd name="connsiteX392" fmla="*/ 2409080 w 4758517"/>
                  <a:gd name="connsiteY392" fmla="*/ 189093 h 200050"/>
                  <a:gd name="connsiteX393" fmla="*/ 2404917 w 4758517"/>
                  <a:gd name="connsiteY393" fmla="*/ 192818 h 200050"/>
                  <a:gd name="connsiteX394" fmla="*/ 2401411 w 4758517"/>
                  <a:gd name="connsiteY394" fmla="*/ 197200 h 200050"/>
                  <a:gd name="connsiteX395" fmla="*/ 2376924 w 4758517"/>
                  <a:gd name="connsiteY395" fmla="*/ 177150 h 200050"/>
                  <a:gd name="connsiteX396" fmla="*/ 2357366 w 4758517"/>
                  <a:gd name="connsiteY396" fmla="*/ 150527 h 200050"/>
                  <a:gd name="connsiteX397" fmla="*/ 2335618 w 4758517"/>
                  <a:gd name="connsiteY397" fmla="*/ 178109 h 200050"/>
                  <a:gd name="connsiteX398" fmla="*/ 2311568 w 4758517"/>
                  <a:gd name="connsiteY398" fmla="*/ 198954 h 200050"/>
                  <a:gd name="connsiteX399" fmla="*/ 2308309 w 4758517"/>
                  <a:gd name="connsiteY399" fmla="*/ 194571 h 200050"/>
                  <a:gd name="connsiteX400" fmla="*/ 2304557 w 4758517"/>
                  <a:gd name="connsiteY400" fmla="*/ 190846 h 200050"/>
                  <a:gd name="connsiteX401" fmla="*/ 2329345 w 4758517"/>
                  <a:gd name="connsiteY401" fmla="*/ 169646 h 200050"/>
                  <a:gd name="connsiteX402" fmla="*/ 2351668 w 4758517"/>
                  <a:gd name="connsiteY402" fmla="*/ 140227 h 200050"/>
                  <a:gd name="connsiteX403" fmla="*/ 2333838 w 4758517"/>
                  <a:gd name="connsiteY403" fmla="*/ 92649 h 200050"/>
                  <a:gd name="connsiteX404" fmla="*/ 2322087 w 4758517"/>
                  <a:gd name="connsiteY404" fmla="*/ 36361 h 200050"/>
                  <a:gd name="connsiteX405" fmla="*/ 2309158 w 4758517"/>
                  <a:gd name="connsiteY405" fmla="*/ 36361 h 200050"/>
                  <a:gd name="connsiteX406" fmla="*/ 2309158 w 4758517"/>
                  <a:gd name="connsiteY406" fmla="*/ 26281 h 200050"/>
                  <a:gd name="connsiteX407" fmla="*/ 2391769 w 4758517"/>
                  <a:gd name="connsiteY407" fmla="*/ 26281 h 200050"/>
                  <a:gd name="connsiteX408" fmla="*/ 1847455 w 4758517"/>
                  <a:gd name="connsiteY408" fmla="*/ 24733 h 200050"/>
                  <a:gd name="connsiteX409" fmla="*/ 1847455 w 4758517"/>
                  <a:gd name="connsiteY409" fmla="*/ 43825 h 200050"/>
                  <a:gd name="connsiteX410" fmla="*/ 1885803 w 4758517"/>
                  <a:gd name="connsiteY410" fmla="*/ 43825 h 200050"/>
                  <a:gd name="connsiteX411" fmla="*/ 1885803 w 4758517"/>
                  <a:gd name="connsiteY411" fmla="*/ 24733 h 200050"/>
                  <a:gd name="connsiteX412" fmla="*/ 1795960 w 4758517"/>
                  <a:gd name="connsiteY412" fmla="*/ 24733 h 200050"/>
                  <a:gd name="connsiteX413" fmla="*/ 1795960 w 4758517"/>
                  <a:gd name="connsiteY413" fmla="*/ 42728 h 200050"/>
                  <a:gd name="connsiteX414" fmla="*/ 1795960 w 4758517"/>
                  <a:gd name="connsiteY414" fmla="*/ 43825 h 200050"/>
                  <a:gd name="connsiteX415" fmla="*/ 1837375 w 4758517"/>
                  <a:gd name="connsiteY415" fmla="*/ 43825 h 200050"/>
                  <a:gd name="connsiteX416" fmla="*/ 1837375 w 4758517"/>
                  <a:gd name="connsiteY416" fmla="*/ 24733 h 200050"/>
                  <a:gd name="connsiteX417" fmla="*/ 3630295 w 4758517"/>
                  <a:gd name="connsiteY417" fmla="*/ 23227 h 200050"/>
                  <a:gd name="connsiteX418" fmla="*/ 3744214 w 4758517"/>
                  <a:gd name="connsiteY418" fmla="*/ 23227 h 200050"/>
                  <a:gd name="connsiteX419" fmla="*/ 3744214 w 4758517"/>
                  <a:gd name="connsiteY419" fmla="*/ 34376 h 200050"/>
                  <a:gd name="connsiteX420" fmla="*/ 3693815 w 4758517"/>
                  <a:gd name="connsiteY420" fmla="*/ 34376 h 200050"/>
                  <a:gd name="connsiteX421" fmla="*/ 3693815 w 4758517"/>
                  <a:gd name="connsiteY421" fmla="*/ 182944 h 200050"/>
                  <a:gd name="connsiteX422" fmla="*/ 3680475 w 4758517"/>
                  <a:gd name="connsiteY422" fmla="*/ 182944 h 200050"/>
                  <a:gd name="connsiteX423" fmla="*/ 3680475 w 4758517"/>
                  <a:gd name="connsiteY423" fmla="*/ 34376 h 200050"/>
                  <a:gd name="connsiteX424" fmla="*/ 3630295 w 4758517"/>
                  <a:gd name="connsiteY424" fmla="*/ 34376 h 200050"/>
                  <a:gd name="connsiteX425" fmla="*/ 3489012 w 4758517"/>
                  <a:gd name="connsiteY425" fmla="*/ 23227 h 200050"/>
                  <a:gd name="connsiteX426" fmla="*/ 3530411 w 4758517"/>
                  <a:gd name="connsiteY426" fmla="*/ 23227 h 200050"/>
                  <a:gd name="connsiteX427" fmla="*/ 3573113 w 4758517"/>
                  <a:gd name="connsiteY427" fmla="*/ 33268 h 200050"/>
                  <a:gd name="connsiteX428" fmla="*/ 3588688 w 4758517"/>
                  <a:gd name="connsiteY428" fmla="*/ 68134 h 200050"/>
                  <a:gd name="connsiteX429" fmla="*/ 3573305 w 4758517"/>
                  <a:gd name="connsiteY429" fmla="*/ 103795 h 200050"/>
                  <a:gd name="connsiteX430" fmla="*/ 3531288 w 4758517"/>
                  <a:gd name="connsiteY430" fmla="*/ 115453 h 200050"/>
                  <a:gd name="connsiteX431" fmla="*/ 3502133 w 4758517"/>
                  <a:gd name="connsiteY431" fmla="*/ 115453 h 200050"/>
                  <a:gd name="connsiteX432" fmla="*/ 3502133 w 4758517"/>
                  <a:gd name="connsiteY432" fmla="*/ 182944 h 200050"/>
                  <a:gd name="connsiteX433" fmla="*/ 3489012 w 4758517"/>
                  <a:gd name="connsiteY433" fmla="*/ 182944 h 200050"/>
                  <a:gd name="connsiteX434" fmla="*/ 3324666 w 4758517"/>
                  <a:gd name="connsiteY434" fmla="*/ 23227 h 200050"/>
                  <a:gd name="connsiteX435" fmla="*/ 3366065 w 4758517"/>
                  <a:gd name="connsiteY435" fmla="*/ 23227 h 200050"/>
                  <a:gd name="connsiteX436" fmla="*/ 3408767 w 4758517"/>
                  <a:gd name="connsiteY436" fmla="*/ 33268 h 200050"/>
                  <a:gd name="connsiteX437" fmla="*/ 3424342 w 4758517"/>
                  <a:gd name="connsiteY437" fmla="*/ 68134 h 200050"/>
                  <a:gd name="connsiteX438" fmla="*/ 3408959 w 4758517"/>
                  <a:gd name="connsiteY438" fmla="*/ 103795 h 200050"/>
                  <a:gd name="connsiteX439" fmla="*/ 3366942 w 4758517"/>
                  <a:gd name="connsiteY439" fmla="*/ 115453 h 200050"/>
                  <a:gd name="connsiteX440" fmla="*/ 3337786 w 4758517"/>
                  <a:gd name="connsiteY440" fmla="*/ 115453 h 200050"/>
                  <a:gd name="connsiteX441" fmla="*/ 3337786 w 4758517"/>
                  <a:gd name="connsiteY441" fmla="*/ 182944 h 200050"/>
                  <a:gd name="connsiteX442" fmla="*/ 3324666 w 4758517"/>
                  <a:gd name="connsiteY442" fmla="*/ 182944 h 200050"/>
                  <a:gd name="connsiteX443" fmla="*/ 2470012 w 4758517"/>
                  <a:gd name="connsiteY443" fmla="*/ 23227 h 200050"/>
                  <a:gd name="connsiteX444" fmla="*/ 2542971 w 4758517"/>
                  <a:gd name="connsiteY444" fmla="*/ 23227 h 200050"/>
                  <a:gd name="connsiteX445" fmla="*/ 2542971 w 4758517"/>
                  <a:gd name="connsiteY445" fmla="*/ 34376 h 200050"/>
                  <a:gd name="connsiteX446" fmla="*/ 2481406 w 4758517"/>
                  <a:gd name="connsiteY446" fmla="*/ 34376 h 200050"/>
                  <a:gd name="connsiteX447" fmla="*/ 2476804 w 4758517"/>
                  <a:gd name="connsiteY447" fmla="*/ 88070 h 200050"/>
                  <a:gd name="connsiteX448" fmla="*/ 2488939 w 4758517"/>
                  <a:gd name="connsiteY448" fmla="*/ 82523 h 200050"/>
                  <a:gd name="connsiteX449" fmla="*/ 2503538 w 4758517"/>
                  <a:gd name="connsiteY449" fmla="*/ 80420 h 200050"/>
                  <a:gd name="connsiteX450" fmla="*/ 2537052 w 4758517"/>
                  <a:gd name="connsiteY450" fmla="*/ 92734 h 200050"/>
                  <a:gd name="connsiteX451" fmla="*/ 2550843 w 4758517"/>
                  <a:gd name="connsiteY451" fmla="*/ 131682 h 200050"/>
                  <a:gd name="connsiteX452" fmla="*/ 2543546 w 4758517"/>
                  <a:gd name="connsiteY452" fmla="*/ 161103 h 200050"/>
                  <a:gd name="connsiteX453" fmla="*/ 2525152 w 4758517"/>
                  <a:gd name="connsiteY453" fmla="*/ 179460 h 200050"/>
                  <a:gd name="connsiteX454" fmla="*/ 2500908 w 4758517"/>
                  <a:gd name="connsiteY454" fmla="*/ 185792 h 200050"/>
                  <a:gd name="connsiteX455" fmla="*/ 2470834 w 4758517"/>
                  <a:gd name="connsiteY455" fmla="*/ 179177 h 200050"/>
                  <a:gd name="connsiteX456" fmla="*/ 2451605 w 4758517"/>
                  <a:gd name="connsiteY456" fmla="*/ 164999 h 200050"/>
                  <a:gd name="connsiteX457" fmla="*/ 2458617 w 4758517"/>
                  <a:gd name="connsiteY457" fmla="*/ 156012 h 200050"/>
                  <a:gd name="connsiteX458" fmla="*/ 2475189 w 4758517"/>
                  <a:gd name="connsiteY458" fmla="*/ 169055 h 200050"/>
                  <a:gd name="connsiteX459" fmla="*/ 2500471 w 4758517"/>
                  <a:gd name="connsiteY459" fmla="*/ 174864 h 200050"/>
                  <a:gd name="connsiteX460" fmla="*/ 2526656 w 4758517"/>
                  <a:gd name="connsiteY460" fmla="*/ 163191 h 200050"/>
                  <a:gd name="connsiteX461" fmla="*/ 2537722 w 4758517"/>
                  <a:gd name="connsiteY461" fmla="*/ 132120 h 200050"/>
                  <a:gd name="connsiteX462" fmla="*/ 2527807 w 4758517"/>
                  <a:gd name="connsiteY462" fmla="*/ 102089 h 200050"/>
                  <a:gd name="connsiteX463" fmla="*/ 2501128 w 4758517"/>
                  <a:gd name="connsiteY463" fmla="*/ 91129 h 200050"/>
                  <a:gd name="connsiteX464" fmla="*/ 2486008 w 4758517"/>
                  <a:gd name="connsiteY464" fmla="*/ 93869 h 200050"/>
                  <a:gd name="connsiteX465" fmla="*/ 2472860 w 4758517"/>
                  <a:gd name="connsiteY465" fmla="*/ 101213 h 200050"/>
                  <a:gd name="connsiteX466" fmla="*/ 2464534 w 4758517"/>
                  <a:gd name="connsiteY466" fmla="*/ 96171 h 200050"/>
                  <a:gd name="connsiteX467" fmla="*/ 2236627 w 4758517"/>
                  <a:gd name="connsiteY467" fmla="*/ 21461 h 200050"/>
                  <a:gd name="connsiteX468" fmla="*/ 2236627 w 4758517"/>
                  <a:gd name="connsiteY468" fmla="*/ 56959 h 200050"/>
                  <a:gd name="connsiteX469" fmla="*/ 2280890 w 4758517"/>
                  <a:gd name="connsiteY469" fmla="*/ 56959 h 200050"/>
                  <a:gd name="connsiteX470" fmla="*/ 2280890 w 4758517"/>
                  <a:gd name="connsiteY470" fmla="*/ 21461 h 200050"/>
                  <a:gd name="connsiteX471" fmla="*/ 10492 w 4758517"/>
                  <a:gd name="connsiteY471" fmla="*/ 20789 h 200050"/>
                  <a:gd name="connsiteX472" fmla="*/ 10492 w 4758517"/>
                  <a:gd name="connsiteY472" fmla="*/ 176836 h 200050"/>
                  <a:gd name="connsiteX473" fmla="*/ 169167 w 4758517"/>
                  <a:gd name="connsiteY473" fmla="*/ 176836 h 200050"/>
                  <a:gd name="connsiteX474" fmla="*/ 169167 w 4758517"/>
                  <a:gd name="connsiteY474" fmla="*/ 20789 h 200050"/>
                  <a:gd name="connsiteX475" fmla="*/ 2956134 w 4758517"/>
                  <a:gd name="connsiteY475" fmla="*/ 20379 h 200050"/>
                  <a:gd name="connsiteX476" fmla="*/ 2990425 w 4758517"/>
                  <a:gd name="connsiteY476" fmla="*/ 40665 h 200050"/>
                  <a:gd name="connsiteX477" fmla="*/ 3003014 w 4758517"/>
                  <a:gd name="connsiteY477" fmla="*/ 102538 h 200050"/>
                  <a:gd name="connsiteX478" fmla="*/ 2990425 w 4758517"/>
                  <a:gd name="connsiteY478" fmla="*/ 165205 h 200050"/>
                  <a:gd name="connsiteX479" fmla="*/ 2956134 w 4758517"/>
                  <a:gd name="connsiteY479" fmla="*/ 185792 h 200050"/>
                  <a:gd name="connsiteX480" fmla="*/ 2921651 w 4758517"/>
                  <a:gd name="connsiteY480" fmla="*/ 165205 h 200050"/>
                  <a:gd name="connsiteX481" fmla="*/ 2909035 w 4758517"/>
                  <a:gd name="connsiteY481" fmla="*/ 102538 h 200050"/>
                  <a:gd name="connsiteX482" fmla="*/ 2921651 w 4758517"/>
                  <a:gd name="connsiteY482" fmla="*/ 40665 h 200050"/>
                  <a:gd name="connsiteX483" fmla="*/ 2956134 w 4758517"/>
                  <a:gd name="connsiteY483" fmla="*/ 20379 h 200050"/>
                  <a:gd name="connsiteX484" fmla="*/ 2805483 w 4758517"/>
                  <a:gd name="connsiteY484" fmla="*/ 20379 h 200050"/>
                  <a:gd name="connsiteX485" fmla="*/ 2839774 w 4758517"/>
                  <a:gd name="connsiteY485" fmla="*/ 40665 h 200050"/>
                  <a:gd name="connsiteX486" fmla="*/ 2852363 w 4758517"/>
                  <a:gd name="connsiteY486" fmla="*/ 102538 h 200050"/>
                  <a:gd name="connsiteX487" fmla="*/ 2839774 w 4758517"/>
                  <a:gd name="connsiteY487" fmla="*/ 165205 h 200050"/>
                  <a:gd name="connsiteX488" fmla="*/ 2805483 w 4758517"/>
                  <a:gd name="connsiteY488" fmla="*/ 185792 h 200050"/>
                  <a:gd name="connsiteX489" fmla="*/ 2771000 w 4758517"/>
                  <a:gd name="connsiteY489" fmla="*/ 165205 h 200050"/>
                  <a:gd name="connsiteX490" fmla="*/ 2758384 w 4758517"/>
                  <a:gd name="connsiteY490" fmla="*/ 102538 h 200050"/>
                  <a:gd name="connsiteX491" fmla="*/ 2771000 w 4758517"/>
                  <a:gd name="connsiteY491" fmla="*/ 40665 h 200050"/>
                  <a:gd name="connsiteX492" fmla="*/ 2805483 w 4758517"/>
                  <a:gd name="connsiteY492" fmla="*/ 20379 h 200050"/>
                  <a:gd name="connsiteX493" fmla="*/ 2654832 w 4758517"/>
                  <a:gd name="connsiteY493" fmla="*/ 20379 h 200050"/>
                  <a:gd name="connsiteX494" fmla="*/ 2689124 w 4758517"/>
                  <a:gd name="connsiteY494" fmla="*/ 40665 h 200050"/>
                  <a:gd name="connsiteX495" fmla="*/ 2701713 w 4758517"/>
                  <a:gd name="connsiteY495" fmla="*/ 102538 h 200050"/>
                  <a:gd name="connsiteX496" fmla="*/ 2689124 w 4758517"/>
                  <a:gd name="connsiteY496" fmla="*/ 165205 h 200050"/>
                  <a:gd name="connsiteX497" fmla="*/ 2654832 w 4758517"/>
                  <a:gd name="connsiteY497" fmla="*/ 185792 h 200050"/>
                  <a:gd name="connsiteX498" fmla="*/ 2620350 w 4758517"/>
                  <a:gd name="connsiteY498" fmla="*/ 165205 h 200050"/>
                  <a:gd name="connsiteX499" fmla="*/ 2607733 w 4758517"/>
                  <a:gd name="connsiteY499" fmla="*/ 102538 h 200050"/>
                  <a:gd name="connsiteX500" fmla="*/ 2620350 w 4758517"/>
                  <a:gd name="connsiteY500" fmla="*/ 40665 h 200050"/>
                  <a:gd name="connsiteX501" fmla="*/ 2654832 w 4758517"/>
                  <a:gd name="connsiteY501" fmla="*/ 20379 h 200050"/>
                  <a:gd name="connsiteX502" fmla="*/ 3065369 w 4758517"/>
                  <a:gd name="connsiteY502" fmla="*/ 13353 h 200050"/>
                  <a:gd name="connsiteX503" fmla="*/ 3251628 w 4758517"/>
                  <a:gd name="connsiteY503" fmla="*/ 13353 h 200050"/>
                  <a:gd name="connsiteX504" fmla="*/ 3251628 w 4758517"/>
                  <a:gd name="connsiteY504" fmla="*/ 23433 h 200050"/>
                  <a:gd name="connsiteX505" fmla="*/ 3163758 w 4758517"/>
                  <a:gd name="connsiteY505" fmla="*/ 23433 h 200050"/>
                  <a:gd name="connsiteX506" fmla="*/ 3156828 w 4758517"/>
                  <a:gd name="connsiteY506" fmla="*/ 38936 h 200050"/>
                  <a:gd name="connsiteX507" fmla="*/ 3149733 w 4758517"/>
                  <a:gd name="connsiteY507" fmla="*/ 53453 h 200050"/>
                  <a:gd name="connsiteX508" fmla="*/ 3227962 w 4758517"/>
                  <a:gd name="connsiteY508" fmla="*/ 53453 h 200050"/>
                  <a:gd name="connsiteX509" fmla="*/ 3227962 w 4758517"/>
                  <a:gd name="connsiteY509" fmla="*/ 155566 h 200050"/>
                  <a:gd name="connsiteX510" fmla="*/ 3217006 w 4758517"/>
                  <a:gd name="connsiteY510" fmla="*/ 155566 h 200050"/>
                  <a:gd name="connsiteX511" fmla="*/ 3217006 w 4758517"/>
                  <a:gd name="connsiteY511" fmla="*/ 63533 h 200050"/>
                  <a:gd name="connsiteX512" fmla="*/ 3099334 w 4758517"/>
                  <a:gd name="connsiteY512" fmla="*/ 63533 h 200050"/>
                  <a:gd name="connsiteX513" fmla="*/ 3099334 w 4758517"/>
                  <a:gd name="connsiteY513" fmla="*/ 155566 h 200050"/>
                  <a:gd name="connsiteX514" fmla="*/ 3088816 w 4758517"/>
                  <a:gd name="connsiteY514" fmla="*/ 155566 h 200050"/>
                  <a:gd name="connsiteX515" fmla="*/ 3088816 w 4758517"/>
                  <a:gd name="connsiteY515" fmla="*/ 53453 h 200050"/>
                  <a:gd name="connsiteX516" fmla="*/ 3138558 w 4758517"/>
                  <a:gd name="connsiteY516" fmla="*/ 53453 h 200050"/>
                  <a:gd name="connsiteX517" fmla="*/ 3145515 w 4758517"/>
                  <a:gd name="connsiteY517" fmla="*/ 38772 h 200050"/>
                  <a:gd name="connsiteX518" fmla="*/ 3151486 w 4758517"/>
                  <a:gd name="connsiteY518" fmla="*/ 23433 h 200050"/>
                  <a:gd name="connsiteX519" fmla="*/ 3065369 w 4758517"/>
                  <a:gd name="connsiteY519" fmla="*/ 23433 h 200050"/>
                  <a:gd name="connsiteX520" fmla="*/ 2210112 w 4758517"/>
                  <a:gd name="connsiteY520" fmla="*/ 11600 h 200050"/>
                  <a:gd name="connsiteX521" fmla="*/ 2308720 w 4758517"/>
                  <a:gd name="connsiteY521" fmla="*/ 11600 h 200050"/>
                  <a:gd name="connsiteX522" fmla="*/ 2308720 w 4758517"/>
                  <a:gd name="connsiteY522" fmla="*/ 21461 h 200050"/>
                  <a:gd name="connsiteX523" fmla="*/ 2291190 w 4758517"/>
                  <a:gd name="connsiteY523" fmla="*/ 21461 h 200050"/>
                  <a:gd name="connsiteX524" fmla="*/ 2291190 w 4758517"/>
                  <a:gd name="connsiteY524" fmla="*/ 143076 h 200050"/>
                  <a:gd name="connsiteX525" fmla="*/ 2310473 w 4758517"/>
                  <a:gd name="connsiteY525" fmla="*/ 139570 h 200050"/>
                  <a:gd name="connsiteX526" fmla="*/ 2311131 w 4758517"/>
                  <a:gd name="connsiteY526" fmla="*/ 148992 h 200050"/>
                  <a:gd name="connsiteX527" fmla="*/ 2291190 w 4758517"/>
                  <a:gd name="connsiteY527" fmla="*/ 152718 h 200050"/>
                  <a:gd name="connsiteX528" fmla="*/ 2291190 w 4758517"/>
                  <a:gd name="connsiteY528" fmla="*/ 198735 h 200050"/>
                  <a:gd name="connsiteX529" fmla="*/ 2280890 w 4758517"/>
                  <a:gd name="connsiteY529" fmla="*/ 198735 h 200050"/>
                  <a:gd name="connsiteX530" fmla="*/ 2280890 w 4758517"/>
                  <a:gd name="connsiteY530" fmla="*/ 154690 h 200050"/>
                  <a:gd name="connsiteX531" fmla="*/ 2243639 w 4758517"/>
                  <a:gd name="connsiteY531" fmla="*/ 161428 h 200050"/>
                  <a:gd name="connsiteX532" fmla="*/ 2210989 w 4758517"/>
                  <a:gd name="connsiteY532" fmla="*/ 167180 h 200050"/>
                  <a:gd name="connsiteX533" fmla="*/ 2208578 w 4758517"/>
                  <a:gd name="connsiteY533" fmla="*/ 156881 h 200050"/>
                  <a:gd name="connsiteX534" fmla="*/ 2226328 w 4758517"/>
                  <a:gd name="connsiteY534" fmla="*/ 154033 h 200050"/>
                  <a:gd name="connsiteX535" fmla="*/ 2226328 w 4758517"/>
                  <a:gd name="connsiteY535" fmla="*/ 21461 h 200050"/>
                  <a:gd name="connsiteX536" fmla="*/ 2210112 w 4758517"/>
                  <a:gd name="connsiteY536" fmla="*/ 21461 h 200050"/>
                  <a:gd name="connsiteX537" fmla="*/ 3820484 w 4758517"/>
                  <a:gd name="connsiteY537" fmla="*/ 10723 h 200050"/>
                  <a:gd name="connsiteX538" fmla="*/ 3968176 w 4758517"/>
                  <a:gd name="connsiteY538" fmla="*/ 10723 h 200050"/>
                  <a:gd name="connsiteX539" fmla="*/ 3968176 w 4758517"/>
                  <a:gd name="connsiteY539" fmla="*/ 87199 h 200050"/>
                  <a:gd name="connsiteX540" fmla="*/ 3820484 w 4758517"/>
                  <a:gd name="connsiteY540" fmla="*/ 87199 h 200050"/>
                  <a:gd name="connsiteX541" fmla="*/ 3820484 w 4758517"/>
                  <a:gd name="connsiteY541" fmla="*/ 77338 h 200050"/>
                  <a:gd name="connsiteX542" fmla="*/ 3958096 w 4758517"/>
                  <a:gd name="connsiteY542" fmla="*/ 77338 h 200050"/>
                  <a:gd name="connsiteX543" fmla="*/ 3958096 w 4758517"/>
                  <a:gd name="connsiteY543" fmla="*/ 53234 h 200050"/>
                  <a:gd name="connsiteX544" fmla="*/ 3830126 w 4758517"/>
                  <a:gd name="connsiteY544" fmla="*/ 53234 h 200050"/>
                  <a:gd name="connsiteX545" fmla="*/ 3830126 w 4758517"/>
                  <a:gd name="connsiteY545" fmla="*/ 44469 h 200050"/>
                  <a:gd name="connsiteX546" fmla="*/ 3958096 w 4758517"/>
                  <a:gd name="connsiteY546" fmla="*/ 44469 h 200050"/>
                  <a:gd name="connsiteX547" fmla="*/ 3958096 w 4758517"/>
                  <a:gd name="connsiteY547" fmla="*/ 20584 h 200050"/>
                  <a:gd name="connsiteX548" fmla="*/ 3820484 w 4758517"/>
                  <a:gd name="connsiteY548" fmla="*/ 20584 h 200050"/>
                  <a:gd name="connsiteX549" fmla="*/ 0 w 4758517"/>
                  <a:gd name="connsiteY549" fmla="*/ 10299 h 200050"/>
                  <a:gd name="connsiteX550" fmla="*/ 179877 w 4758517"/>
                  <a:gd name="connsiteY550" fmla="*/ 10299 h 200050"/>
                  <a:gd name="connsiteX551" fmla="*/ 179877 w 4758517"/>
                  <a:gd name="connsiteY551" fmla="*/ 198721 h 200050"/>
                  <a:gd name="connsiteX552" fmla="*/ 169167 w 4758517"/>
                  <a:gd name="connsiteY552" fmla="*/ 198721 h 200050"/>
                  <a:gd name="connsiteX553" fmla="*/ 169167 w 4758517"/>
                  <a:gd name="connsiteY553" fmla="*/ 186888 h 200050"/>
                  <a:gd name="connsiteX554" fmla="*/ 10492 w 4758517"/>
                  <a:gd name="connsiteY554" fmla="*/ 186888 h 200050"/>
                  <a:gd name="connsiteX555" fmla="*/ 10492 w 4758517"/>
                  <a:gd name="connsiteY555" fmla="*/ 198721 h 200050"/>
                  <a:gd name="connsiteX556" fmla="*/ 0 w 4758517"/>
                  <a:gd name="connsiteY556" fmla="*/ 198721 h 200050"/>
                  <a:gd name="connsiteX557" fmla="*/ 2021662 w 4758517"/>
                  <a:gd name="connsiteY557" fmla="*/ 644 h 200050"/>
                  <a:gd name="connsiteX558" fmla="*/ 2032180 w 4758517"/>
                  <a:gd name="connsiteY558" fmla="*/ 644 h 200050"/>
                  <a:gd name="connsiteX559" fmla="*/ 2032180 w 4758517"/>
                  <a:gd name="connsiteY559" fmla="*/ 19270 h 200050"/>
                  <a:gd name="connsiteX560" fmla="*/ 2093317 w 4758517"/>
                  <a:gd name="connsiteY560" fmla="*/ 19270 h 200050"/>
                  <a:gd name="connsiteX561" fmla="*/ 2093317 w 4758517"/>
                  <a:gd name="connsiteY561" fmla="*/ 644 h 200050"/>
                  <a:gd name="connsiteX562" fmla="*/ 2103616 w 4758517"/>
                  <a:gd name="connsiteY562" fmla="*/ 644 h 200050"/>
                  <a:gd name="connsiteX563" fmla="*/ 2103616 w 4758517"/>
                  <a:gd name="connsiteY563" fmla="*/ 19270 h 200050"/>
                  <a:gd name="connsiteX564" fmla="*/ 2157959 w 4758517"/>
                  <a:gd name="connsiteY564" fmla="*/ 19270 h 200050"/>
                  <a:gd name="connsiteX565" fmla="*/ 2157959 w 4758517"/>
                  <a:gd name="connsiteY565" fmla="*/ 29130 h 200050"/>
                  <a:gd name="connsiteX566" fmla="*/ 2103616 w 4758517"/>
                  <a:gd name="connsiteY566" fmla="*/ 29130 h 200050"/>
                  <a:gd name="connsiteX567" fmla="*/ 2103616 w 4758517"/>
                  <a:gd name="connsiteY567" fmla="*/ 48413 h 200050"/>
                  <a:gd name="connsiteX568" fmla="*/ 2093317 w 4758517"/>
                  <a:gd name="connsiteY568" fmla="*/ 48413 h 200050"/>
                  <a:gd name="connsiteX569" fmla="*/ 2093317 w 4758517"/>
                  <a:gd name="connsiteY569" fmla="*/ 29130 h 200050"/>
                  <a:gd name="connsiteX570" fmla="*/ 2032180 w 4758517"/>
                  <a:gd name="connsiteY570" fmla="*/ 29130 h 200050"/>
                  <a:gd name="connsiteX571" fmla="*/ 2032180 w 4758517"/>
                  <a:gd name="connsiteY571" fmla="*/ 49070 h 200050"/>
                  <a:gd name="connsiteX572" fmla="*/ 2021662 w 4758517"/>
                  <a:gd name="connsiteY572" fmla="*/ 49070 h 200050"/>
                  <a:gd name="connsiteX573" fmla="*/ 2021662 w 4758517"/>
                  <a:gd name="connsiteY573" fmla="*/ 29130 h 200050"/>
                  <a:gd name="connsiteX574" fmla="*/ 1967319 w 4758517"/>
                  <a:gd name="connsiteY574" fmla="*/ 29130 h 200050"/>
                  <a:gd name="connsiteX575" fmla="*/ 1967319 w 4758517"/>
                  <a:gd name="connsiteY575" fmla="*/ 19270 h 200050"/>
                  <a:gd name="connsiteX576" fmla="*/ 2021662 w 4758517"/>
                  <a:gd name="connsiteY576" fmla="*/ 19270 h 200050"/>
                  <a:gd name="connsiteX577" fmla="*/ 4166762 w 4758517"/>
                  <a:gd name="connsiteY577" fmla="*/ 438 h 200050"/>
                  <a:gd name="connsiteX578" fmla="*/ 4177060 w 4758517"/>
                  <a:gd name="connsiteY578" fmla="*/ 438 h 200050"/>
                  <a:gd name="connsiteX579" fmla="*/ 4178814 w 4758517"/>
                  <a:gd name="connsiteY579" fmla="*/ 23884 h 200050"/>
                  <a:gd name="connsiteX580" fmla="*/ 4247838 w 4758517"/>
                  <a:gd name="connsiteY580" fmla="*/ 23884 h 200050"/>
                  <a:gd name="connsiteX581" fmla="*/ 4247838 w 4758517"/>
                  <a:gd name="connsiteY581" fmla="*/ 33061 h 200050"/>
                  <a:gd name="connsiteX582" fmla="*/ 4179909 w 4758517"/>
                  <a:gd name="connsiteY582" fmla="*/ 33061 h 200050"/>
                  <a:gd name="connsiteX583" fmla="*/ 4186838 w 4758517"/>
                  <a:gd name="connsiteY583" fmla="*/ 65393 h 200050"/>
                  <a:gd name="connsiteX584" fmla="*/ 4196563 w 4758517"/>
                  <a:gd name="connsiteY584" fmla="*/ 91796 h 200050"/>
                  <a:gd name="connsiteX585" fmla="*/ 4211134 w 4758517"/>
                  <a:gd name="connsiteY585" fmla="*/ 70461 h 200050"/>
                  <a:gd name="connsiteX586" fmla="*/ 4222420 w 4758517"/>
                  <a:gd name="connsiteY586" fmla="*/ 46668 h 200050"/>
                  <a:gd name="connsiteX587" fmla="*/ 4232062 w 4758517"/>
                  <a:gd name="connsiteY587" fmla="*/ 49083 h 200050"/>
                  <a:gd name="connsiteX588" fmla="*/ 4218640 w 4758517"/>
                  <a:gd name="connsiteY588" fmla="*/ 77146 h 200050"/>
                  <a:gd name="connsiteX589" fmla="*/ 4201602 w 4758517"/>
                  <a:gd name="connsiteY589" fmla="*/ 101447 h 200050"/>
                  <a:gd name="connsiteX590" fmla="*/ 4216120 w 4758517"/>
                  <a:gd name="connsiteY590" fmla="*/ 120228 h 200050"/>
                  <a:gd name="connsiteX591" fmla="*/ 4230966 w 4758517"/>
                  <a:gd name="connsiteY591" fmla="*/ 126860 h 200050"/>
                  <a:gd name="connsiteX592" fmla="*/ 4236883 w 4758517"/>
                  <a:gd name="connsiteY592" fmla="*/ 120172 h 200050"/>
                  <a:gd name="connsiteX593" fmla="*/ 4239512 w 4758517"/>
                  <a:gd name="connsiteY593" fmla="*/ 98376 h 200050"/>
                  <a:gd name="connsiteX594" fmla="*/ 4243812 w 4758517"/>
                  <a:gd name="connsiteY594" fmla="*/ 101255 h 200050"/>
                  <a:gd name="connsiteX595" fmla="*/ 4248277 w 4758517"/>
                  <a:gd name="connsiteY595" fmla="*/ 102982 h 200050"/>
                  <a:gd name="connsiteX596" fmla="*/ 4243182 w 4758517"/>
                  <a:gd name="connsiteY596" fmla="*/ 129464 h 200050"/>
                  <a:gd name="connsiteX597" fmla="*/ 4230528 w 4758517"/>
                  <a:gd name="connsiteY597" fmla="*/ 136721 h 200050"/>
                  <a:gd name="connsiteX598" fmla="*/ 4211573 w 4758517"/>
                  <a:gd name="connsiteY598" fmla="*/ 129437 h 200050"/>
                  <a:gd name="connsiteX599" fmla="*/ 4194590 w 4758517"/>
                  <a:gd name="connsiteY599" fmla="*/ 109343 h 200050"/>
                  <a:gd name="connsiteX600" fmla="*/ 4179717 w 4758517"/>
                  <a:gd name="connsiteY600" fmla="*/ 123023 h 200050"/>
                  <a:gd name="connsiteX601" fmla="*/ 4163694 w 4758517"/>
                  <a:gd name="connsiteY601" fmla="*/ 134749 h 200050"/>
                  <a:gd name="connsiteX602" fmla="*/ 4160078 w 4758517"/>
                  <a:gd name="connsiteY602" fmla="*/ 131052 h 200050"/>
                  <a:gd name="connsiteX603" fmla="*/ 4155805 w 4758517"/>
                  <a:gd name="connsiteY603" fmla="*/ 127518 h 200050"/>
                  <a:gd name="connsiteX604" fmla="*/ 4173472 w 4758517"/>
                  <a:gd name="connsiteY604" fmla="*/ 115138 h 200050"/>
                  <a:gd name="connsiteX605" fmla="*/ 4189332 w 4758517"/>
                  <a:gd name="connsiteY605" fmla="*/ 100131 h 200050"/>
                  <a:gd name="connsiteX606" fmla="*/ 4177691 w 4758517"/>
                  <a:gd name="connsiteY606" fmla="*/ 69795 h 200050"/>
                  <a:gd name="connsiteX607" fmla="*/ 4169829 w 4758517"/>
                  <a:gd name="connsiteY607" fmla="*/ 33061 h 200050"/>
                  <a:gd name="connsiteX608" fmla="*/ 4081082 w 4758517"/>
                  <a:gd name="connsiteY608" fmla="*/ 33061 h 200050"/>
                  <a:gd name="connsiteX609" fmla="*/ 4081082 w 4758517"/>
                  <a:gd name="connsiteY609" fmla="*/ 56296 h 200050"/>
                  <a:gd name="connsiteX610" fmla="*/ 4079541 w 4758517"/>
                  <a:gd name="connsiteY610" fmla="*/ 83095 h 200050"/>
                  <a:gd name="connsiteX611" fmla="*/ 4073421 w 4758517"/>
                  <a:gd name="connsiteY611" fmla="*/ 112331 h 200050"/>
                  <a:gd name="connsiteX612" fmla="*/ 4060484 w 4758517"/>
                  <a:gd name="connsiteY612" fmla="*/ 139571 h 200050"/>
                  <a:gd name="connsiteX613" fmla="*/ 4056732 w 4758517"/>
                  <a:gd name="connsiteY613" fmla="*/ 135763 h 200050"/>
                  <a:gd name="connsiteX614" fmla="*/ 4052814 w 4758517"/>
                  <a:gd name="connsiteY614" fmla="*/ 132777 h 200050"/>
                  <a:gd name="connsiteX615" fmla="*/ 4064542 w 4758517"/>
                  <a:gd name="connsiteY615" fmla="*/ 107648 h 200050"/>
                  <a:gd name="connsiteX616" fmla="*/ 4069794 w 4758517"/>
                  <a:gd name="connsiteY616" fmla="*/ 80854 h 200050"/>
                  <a:gd name="connsiteX617" fmla="*/ 4071003 w 4758517"/>
                  <a:gd name="connsiteY617" fmla="*/ 56296 h 200050"/>
                  <a:gd name="connsiteX618" fmla="*/ 4071003 w 4758517"/>
                  <a:gd name="connsiteY618" fmla="*/ 23884 h 200050"/>
                  <a:gd name="connsiteX619" fmla="*/ 4168515 w 4758517"/>
                  <a:gd name="connsiteY619" fmla="*/ 23884 h 200050"/>
                  <a:gd name="connsiteX620" fmla="*/ 4167392 w 4758517"/>
                  <a:gd name="connsiteY620" fmla="*/ 12326 h 200050"/>
                  <a:gd name="connsiteX621" fmla="*/ 4166762 w 4758517"/>
                  <a:gd name="connsiteY621" fmla="*/ 438 h 200050"/>
                  <a:gd name="connsiteX622" fmla="*/ 1786100 w 4758517"/>
                  <a:gd name="connsiteY622" fmla="*/ 438 h 200050"/>
                  <a:gd name="connsiteX623" fmla="*/ 1795960 w 4758517"/>
                  <a:gd name="connsiteY623" fmla="*/ 438 h 200050"/>
                  <a:gd name="connsiteX624" fmla="*/ 1795960 w 4758517"/>
                  <a:gd name="connsiteY624" fmla="*/ 15996 h 200050"/>
                  <a:gd name="connsiteX625" fmla="*/ 1837375 w 4758517"/>
                  <a:gd name="connsiteY625" fmla="*/ 15996 h 200050"/>
                  <a:gd name="connsiteX626" fmla="*/ 1837375 w 4758517"/>
                  <a:gd name="connsiteY626" fmla="*/ 438 h 200050"/>
                  <a:gd name="connsiteX627" fmla="*/ 1847455 w 4758517"/>
                  <a:gd name="connsiteY627" fmla="*/ 438 h 200050"/>
                  <a:gd name="connsiteX628" fmla="*/ 1847455 w 4758517"/>
                  <a:gd name="connsiteY628" fmla="*/ 15996 h 200050"/>
                  <a:gd name="connsiteX629" fmla="*/ 1895664 w 4758517"/>
                  <a:gd name="connsiteY629" fmla="*/ 15996 h 200050"/>
                  <a:gd name="connsiteX630" fmla="*/ 1895664 w 4758517"/>
                  <a:gd name="connsiteY630" fmla="*/ 52344 h 200050"/>
                  <a:gd name="connsiteX631" fmla="*/ 1847455 w 4758517"/>
                  <a:gd name="connsiteY631" fmla="*/ 52344 h 200050"/>
                  <a:gd name="connsiteX632" fmla="*/ 1847455 w 4758517"/>
                  <a:gd name="connsiteY632" fmla="*/ 72750 h 200050"/>
                  <a:gd name="connsiteX633" fmla="*/ 1908373 w 4758517"/>
                  <a:gd name="connsiteY633" fmla="*/ 72750 h 200050"/>
                  <a:gd name="connsiteX634" fmla="*/ 1908263 w 4758517"/>
                  <a:gd name="connsiteY634" fmla="*/ 74361 h 200050"/>
                  <a:gd name="connsiteX635" fmla="*/ 1908154 w 4758517"/>
                  <a:gd name="connsiteY635" fmla="*/ 77118 h 200050"/>
                  <a:gd name="connsiteX636" fmla="*/ 1905278 w 4758517"/>
                  <a:gd name="connsiteY636" fmla="*/ 92922 h 200050"/>
                  <a:gd name="connsiteX637" fmla="*/ 1901580 w 4758517"/>
                  <a:gd name="connsiteY637" fmla="*/ 100347 h 200050"/>
                  <a:gd name="connsiteX638" fmla="*/ 1897416 w 4758517"/>
                  <a:gd name="connsiteY638" fmla="*/ 102702 h 200050"/>
                  <a:gd name="connsiteX639" fmla="*/ 1891938 w 4758517"/>
                  <a:gd name="connsiteY639" fmla="*/ 103414 h 200050"/>
                  <a:gd name="connsiteX640" fmla="*/ 1884406 w 4758517"/>
                  <a:gd name="connsiteY640" fmla="*/ 103634 h 200050"/>
                  <a:gd name="connsiteX641" fmla="*/ 1873751 w 4758517"/>
                  <a:gd name="connsiteY641" fmla="*/ 103195 h 200050"/>
                  <a:gd name="connsiteX642" fmla="*/ 1872984 w 4758517"/>
                  <a:gd name="connsiteY642" fmla="*/ 99141 h 200050"/>
                  <a:gd name="connsiteX643" fmla="*/ 1871560 w 4758517"/>
                  <a:gd name="connsiteY643" fmla="*/ 95086 h 200050"/>
                  <a:gd name="connsiteX644" fmla="*/ 1881886 w 4758517"/>
                  <a:gd name="connsiteY644" fmla="*/ 95854 h 200050"/>
                  <a:gd name="connsiteX645" fmla="*/ 1888433 w 4758517"/>
                  <a:gd name="connsiteY645" fmla="*/ 95964 h 200050"/>
                  <a:gd name="connsiteX646" fmla="*/ 1891637 w 4758517"/>
                  <a:gd name="connsiteY646" fmla="*/ 95717 h 200050"/>
                  <a:gd name="connsiteX647" fmla="*/ 1893692 w 4758517"/>
                  <a:gd name="connsiteY647" fmla="*/ 94648 h 200050"/>
                  <a:gd name="connsiteX648" fmla="*/ 1895746 w 4758517"/>
                  <a:gd name="connsiteY648" fmla="*/ 90426 h 200050"/>
                  <a:gd name="connsiteX649" fmla="*/ 1897636 w 4758517"/>
                  <a:gd name="connsiteY649" fmla="*/ 81269 h 200050"/>
                  <a:gd name="connsiteX650" fmla="*/ 1847455 w 4758517"/>
                  <a:gd name="connsiteY650" fmla="*/ 81269 h 200050"/>
                  <a:gd name="connsiteX651" fmla="*/ 1847455 w 4758517"/>
                  <a:gd name="connsiteY651" fmla="*/ 104277 h 200050"/>
                  <a:gd name="connsiteX652" fmla="*/ 1837375 w 4758517"/>
                  <a:gd name="connsiteY652" fmla="*/ 104277 h 200050"/>
                  <a:gd name="connsiteX653" fmla="*/ 1837375 w 4758517"/>
                  <a:gd name="connsiteY653" fmla="*/ 81269 h 200050"/>
                  <a:gd name="connsiteX654" fmla="*/ 1787414 w 4758517"/>
                  <a:gd name="connsiteY654" fmla="*/ 81269 h 200050"/>
                  <a:gd name="connsiteX655" fmla="*/ 1766351 w 4758517"/>
                  <a:gd name="connsiteY655" fmla="*/ 101483 h 200050"/>
                  <a:gd name="connsiteX656" fmla="*/ 1726059 w 4758517"/>
                  <a:gd name="connsiteY656" fmla="*/ 118082 h 200050"/>
                  <a:gd name="connsiteX657" fmla="*/ 1723757 w 4758517"/>
                  <a:gd name="connsiteY657" fmla="*/ 113563 h 200050"/>
                  <a:gd name="connsiteX658" fmla="*/ 1720800 w 4758517"/>
                  <a:gd name="connsiteY658" fmla="*/ 109536 h 200050"/>
                  <a:gd name="connsiteX659" fmla="*/ 1754983 w 4758517"/>
                  <a:gd name="connsiteY659" fmla="*/ 96635 h 200050"/>
                  <a:gd name="connsiteX660" fmla="*/ 1774705 w 4758517"/>
                  <a:gd name="connsiteY660" fmla="*/ 81269 h 200050"/>
                  <a:gd name="connsiteX661" fmla="*/ 1734166 w 4758517"/>
                  <a:gd name="connsiteY661" fmla="*/ 81269 h 200050"/>
                  <a:gd name="connsiteX662" fmla="*/ 1737590 w 4758517"/>
                  <a:gd name="connsiteY662" fmla="*/ 63288 h 200050"/>
                  <a:gd name="connsiteX663" fmla="*/ 1740521 w 4758517"/>
                  <a:gd name="connsiteY663" fmla="*/ 43825 h 200050"/>
                  <a:gd name="connsiteX664" fmla="*/ 1786100 w 4758517"/>
                  <a:gd name="connsiteY664" fmla="*/ 43825 h 200050"/>
                  <a:gd name="connsiteX665" fmla="*/ 1786100 w 4758517"/>
                  <a:gd name="connsiteY665" fmla="*/ 42728 h 200050"/>
                  <a:gd name="connsiteX666" fmla="*/ 1786100 w 4758517"/>
                  <a:gd name="connsiteY666" fmla="*/ 24733 h 200050"/>
                  <a:gd name="connsiteX667" fmla="*/ 1730003 w 4758517"/>
                  <a:gd name="connsiteY667" fmla="*/ 24733 h 200050"/>
                  <a:gd name="connsiteX668" fmla="*/ 1730003 w 4758517"/>
                  <a:gd name="connsiteY668" fmla="*/ 15996 h 200050"/>
                  <a:gd name="connsiteX669" fmla="*/ 1786100 w 4758517"/>
                  <a:gd name="connsiteY669" fmla="*/ 15996 h 200050"/>
                  <a:gd name="connsiteX670" fmla="*/ 1535855 w 4758517"/>
                  <a:gd name="connsiteY670" fmla="*/ 438 h 200050"/>
                  <a:gd name="connsiteX671" fmla="*/ 1547469 w 4758517"/>
                  <a:gd name="connsiteY671" fmla="*/ 2410 h 200050"/>
                  <a:gd name="connsiteX672" fmla="*/ 1542648 w 4758517"/>
                  <a:gd name="connsiteY672" fmla="*/ 10436 h 200050"/>
                  <a:gd name="connsiteX673" fmla="*/ 1537170 w 4758517"/>
                  <a:gd name="connsiteY673" fmla="*/ 18626 h 200050"/>
                  <a:gd name="connsiteX674" fmla="*/ 1597649 w 4758517"/>
                  <a:gd name="connsiteY674" fmla="*/ 18626 h 200050"/>
                  <a:gd name="connsiteX675" fmla="*/ 1599621 w 4758517"/>
                  <a:gd name="connsiteY675" fmla="*/ 17968 h 200050"/>
                  <a:gd name="connsiteX676" fmla="*/ 1606415 w 4758517"/>
                  <a:gd name="connsiteY676" fmla="*/ 22777 h 200050"/>
                  <a:gd name="connsiteX677" fmla="*/ 1595485 w 4758517"/>
                  <a:gd name="connsiteY677" fmla="*/ 39813 h 200050"/>
                  <a:gd name="connsiteX678" fmla="*/ 1582748 w 4758517"/>
                  <a:gd name="connsiteY678" fmla="*/ 55877 h 200050"/>
                  <a:gd name="connsiteX679" fmla="*/ 1650021 w 4758517"/>
                  <a:gd name="connsiteY679" fmla="*/ 55877 h 200050"/>
                  <a:gd name="connsiteX680" fmla="*/ 1650021 w 4758517"/>
                  <a:gd name="connsiteY680" fmla="*/ 119835 h 200050"/>
                  <a:gd name="connsiteX681" fmla="*/ 1591513 w 4758517"/>
                  <a:gd name="connsiteY681" fmla="*/ 119835 h 200050"/>
                  <a:gd name="connsiteX682" fmla="*/ 1591513 w 4758517"/>
                  <a:gd name="connsiteY682" fmla="*/ 177271 h 200050"/>
                  <a:gd name="connsiteX683" fmla="*/ 1593897 w 4758517"/>
                  <a:gd name="connsiteY683" fmla="*/ 183189 h 200050"/>
                  <a:gd name="connsiteX684" fmla="*/ 1604661 w 4758517"/>
                  <a:gd name="connsiteY684" fmla="*/ 184505 h 200050"/>
                  <a:gd name="connsiteX685" fmla="*/ 1644323 w 4758517"/>
                  <a:gd name="connsiteY685" fmla="*/ 184505 h 200050"/>
                  <a:gd name="connsiteX686" fmla="*/ 1652002 w 4758517"/>
                  <a:gd name="connsiteY686" fmla="*/ 182394 h 200050"/>
                  <a:gd name="connsiteX687" fmla="*/ 1655637 w 4758517"/>
                  <a:gd name="connsiteY687" fmla="*/ 173170 h 200050"/>
                  <a:gd name="connsiteX688" fmla="*/ 1657033 w 4758517"/>
                  <a:gd name="connsiteY688" fmla="*/ 152499 h 200050"/>
                  <a:gd name="connsiteX689" fmla="*/ 1661908 w 4758517"/>
                  <a:gd name="connsiteY689" fmla="*/ 155020 h 200050"/>
                  <a:gd name="connsiteX690" fmla="*/ 1667113 w 4758517"/>
                  <a:gd name="connsiteY690" fmla="*/ 156883 h 200050"/>
                  <a:gd name="connsiteX691" fmla="*/ 1661772 w 4758517"/>
                  <a:gd name="connsiteY691" fmla="*/ 186952 h 200050"/>
                  <a:gd name="connsiteX692" fmla="*/ 1644762 w 4758517"/>
                  <a:gd name="connsiteY692" fmla="*/ 194338 h 200050"/>
                  <a:gd name="connsiteX693" fmla="*/ 1604223 w 4758517"/>
                  <a:gd name="connsiteY693" fmla="*/ 194338 h 200050"/>
                  <a:gd name="connsiteX694" fmla="*/ 1585789 w 4758517"/>
                  <a:gd name="connsiteY694" fmla="*/ 190975 h 200050"/>
                  <a:gd name="connsiteX695" fmla="*/ 1580996 w 4758517"/>
                  <a:gd name="connsiteY695" fmla="*/ 177271 h 200050"/>
                  <a:gd name="connsiteX696" fmla="*/ 1580996 w 4758517"/>
                  <a:gd name="connsiteY696" fmla="*/ 119835 h 200050"/>
                  <a:gd name="connsiteX697" fmla="*/ 1566971 w 4758517"/>
                  <a:gd name="connsiteY697" fmla="*/ 119835 h 200050"/>
                  <a:gd name="connsiteX698" fmla="*/ 1551640 w 4758517"/>
                  <a:gd name="connsiteY698" fmla="*/ 152343 h 200050"/>
                  <a:gd name="connsiteX699" fmla="*/ 1523795 w 4758517"/>
                  <a:gd name="connsiteY699" fmla="*/ 178219 h 200050"/>
                  <a:gd name="connsiteX700" fmla="*/ 1479101 w 4758517"/>
                  <a:gd name="connsiteY700" fmla="*/ 196530 h 200050"/>
                  <a:gd name="connsiteX701" fmla="*/ 1476444 w 4758517"/>
                  <a:gd name="connsiteY701" fmla="*/ 191798 h 200050"/>
                  <a:gd name="connsiteX702" fmla="*/ 1472966 w 4758517"/>
                  <a:gd name="connsiteY702" fmla="*/ 187564 h 200050"/>
                  <a:gd name="connsiteX703" fmla="*/ 1515046 w 4758517"/>
                  <a:gd name="connsiteY703" fmla="*/ 171422 h 200050"/>
                  <a:gd name="connsiteX704" fmla="*/ 1541399 w 4758517"/>
                  <a:gd name="connsiteY704" fmla="*/ 148552 h 200050"/>
                  <a:gd name="connsiteX705" fmla="*/ 1556015 w 4758517"/>
                  <a:gd name="connsiteY705" fmla="*/ 119835 h 200050"/>
                  <a:gd name="connsiteX706" fmla="*/ 1495316 w 4758517"/>
                  <a:gd name="connsiteY706" fmla="*/ 119835 h 200050"/>
                  <a:gd name="connsiteX707" fmla="*/ 1495316 w 4758517"/>
                  <a:gd name="connsiteY707" fmla="*/ 64618 h 200050"/>
                  <a:gd name="connsiteX708" fmla="*/ 1487373 w 4758517"/>
                  <a:gd name="connsiteY708" fmla="*/ 71138 h 200050"/>
                  <a:gd name="connsiteX709" fmla="*/ 1479101 w 4758517"/>
                  <a:gd name="connsiteY709" fmla="*/ 77331 h 200050"/>
                  <a:gd name="connsiteX710" fmla="*/ 1475486 w 4758517"/>
                  <a:gd name="connsiteY710" fmla="*/ 73384 h 200050"/>
                  <a:gd name="connsiteX711" fmla="*/ 1471212 w 4758517"/>
                  <a:gd name="connsiteY711" fmla="*/ 70095 h 200050"/>
                  <a:gd name="connsiteX712" fmla="*/ 1510519 w 4758517"/>
                  <a:gd name="connsiteY712" fmla="*/ 35845 h 200050"/>
                  <a:gd name="connsiteX713" fmla="*/ 1535855 w 4758517"/>
                  <a:gd name="connsiteY713" fmla="*/ 438 h 200050"/>
                  <a:gd name="connsiteX714" fmla="*/ 288579 w 4758517"/>
                  <a:gd name="connsiteY714" fmla="*/ 438 h 200050"/>
                  <a:gd name="connsiteX715" fmla="*/ 298001 w 4758517"/>
                  <a:gd name="connsiteY715" fmla="*/ 3506 h 200050"/>
                  <a:gd name="connsiteX716" fmla="*/ 292577 w 4758517"/>
                  <a:gd name="connsiteY716" fmla="*/ 13421 h 200050"/>
                  <a:gd name="connsiteX717" fmla="*/ 286168 w 4758517"/>
                  <a:gd name="connsiteY717" fmla="*/ 23008 h 200050"/>
                  <a:gd name="connsiteX718" fmla="*/ 422027 w 4758517"/>
                  <a:gd name="connsiteY718" fmla="*/ 23008 h 200050"/>
                  <a:gd name="connsiteX719" fmla="*/ 422027 w 4758517"/>
                  <a:gd name="connsiteY719" fmla="*/ 32403 h 200050"/>
                  <a:gd name="connsiteX720" fmla="*/ 279375 w 4758517"/>
                  <a:gd name="connsiteY720" fmla="*/ 32403 h 200050"/>
                  <a:gd name="connsiteX721" fmla="*/ 262995 w 4758517"/>
                  <a:gd name="connsiteY721" fmla="*/ 50547 h 200050"/>
                  <a:gd name="connsiteX722" fmla="*/ 245629 w 4758517"/>
                  <a:gd name="connsiteY722" fmla="*/ 65722 h 200050"/>
                  <a:gd name="connsiteX723" fmla="*/ 242671 w 4758517"/>
                  <a:gd name="connsiteY723" fmla="*/ 61224 h 200050"/>
                  <a:gd name="connsiteX724" fmla="*/ 239055 w 4758517"/>
                  <a:gd name="connsiteY724" fmla="*/ 56732 h 200050"/>
                  <a:gd name="connsiteX725" fmla="*/ 266858 w 4758517"/>
                  <a:gd name="connsiteY725" fmla="*/ 31876 h 200050"/>
                  <a:gd name="connsiteX726" fmla="*/ 288579 w 4758517"/>
                  <a:gd name="connsiteY726" fmla="*/ 438 h 200050"/>
                  <a:gd name="connsiteX727" fmla="*/ 4408734 w 4758517"/>
                  <a:gd name="connsiteY727" fmla="*/ 425 h 200050"/>
                  <a:gd name="connsiteX728" fmla="*/ 4417718 w 4758517"/>
                  <a:gd name="connsiteY728" fmla="*/ 4588 h 200050"/>
                  <a:gd name="connsiteX729" fmla="*/ 4414294 w 4758517"/>
                  <a:gd name="connsiteY729" fmla="*/ 9600 h 200050"/>
                  <a:gd name="connsiteX730" fmla="*/ 4410706 w 4758517"/>
                  <a:gd name="connsiteY730" fmla="*/ 14449 h 200050"/>
                  <a:gd name="connsiteX731" fmla="*/ 4452477 w 4758517"/>
                  <a:gd name="connsiteY731" fmla="*/ 50824 h 200050"/>
                  <a:gd name="connsiteX732" fmla="*/ 4504931 w 4758517"/>
                  <a:gd name="connsiteY732" fmla="*/ 79310 h 200050"/>
                  <a:gd name="connsiteX733" fmla="*/ 4500630 w 4758517"/>
                  <a:gd name="connsiteY733" fmla="*/ 83583 h 200050"/>
                  <a:gd name="connsiteX734" fmla="*/ 4497480 w 4758517"/>
                  <a:gd name="connsiteY734" fmla="*/ 88513 h 200050"/>
                  <a:gd name="connsiteX735" fmla="*/ 4446532 w 4758517"/>
                  <a:gd name="connsiteY735" fmla="*/ 59096 h 200050"/>
                  <a:gd name="connsiteX736" fmla="*/ 4404789 w 4758517"/>
                  <a:gd name="connsiteY736" fmla="*/ 22118 h 200050"/>
                  <a:gd name="connsiteX737" fmla="*/ 4363073 w 4758517"/>
                  <a:gd name="connsiteY737" fmla="*/ 61068 h 200050"/>
                  <a:gd name="connsiteX738" fmla="*/ 4312316 w 4758517"/>
                  <a:gd name="connsiteY738" fmla="*/ 89828 h 200050"/>
                  <a:gd name="connsiteX739" fmla="*/ 4309085 w 4758517"/>
                  <a:gd name="connsiteY739" fmla="*/ 85473 h 200050"/>
                  <a:gd name="connsiteX740" fmla="*/ 4304868 w 4758517"/>
                  <a:gd name="connsiteY740" fmla="*/ 81282 h 200050"/>
                  <a:gd name="connsiteX741" fmla="*/ 4364525 w 4758517"/>
                  <a:gd name="connsiteY741" fmla="*/ 47263 h 200050"/>
                  <a:gd name="connsiteX742" fmla="*/ 4408734 w 4758517"/>
                  <a:gd name="connsiteY742" fmla="*/ 425 h 200050"/>
                  <a:gd name="connsiteX743" fmla="*/ 4197878 w 4758517"/>
                  <a:gd name="connsiteY743" fmla="*/ 219 h 200050"/>
                  <a:gd name="connsiteX744" fmla="*/ 4214559 w 4758517"/>
                  <a:gd name="connsiteY744" fmla="*/ 7560 h 200050"/>
                  <a:gd name="connsiteX745" fmla="*/ 4228117 w 4758517"/>
                  <a:gd name="connsiteY745" fmla="*/ 16215 h 200050"/>
                  <a:gd name="connsiteX746" fmla="*/ 4221981 w 4758517"/>
                  <a:gd name="connsiteY746" fmla="*/ 23008 h 200050"/>
                  <a:gd name="connsiteX747" fmla="*/ 4208314 w 4758517"/>
                  <a:gd name="connsiteY747" fmla="*/ 14024 h 200050"/>
                  <a:gd name="connsiteX748" fmla="*/ 4191523 w 4758517"/>
                  <a:gd name="connsiteY748" fmla="*/ 6354 h 200050"/>
                  <a:gd name="connsiteX749" fmla="*/ 4606662 w 4758517"/>
                  <a:gd name="connsiteY749" fmla="*/ 0 h 200050"/>
                  <a:gd name="connsiteX750" fmla="*/ 4617836 w 4758517"/>
                  <a:gd name="connsiteY750" fmla="*/ 1972 h 200050"/>
                  <a:gd name="connsiteX751" fmla="*/ 4611509 w 4758517"/>
                  <a:gd name="connsiteY751" fmla="*/ 13339 h 200050"/>
                  <a:gd name="connsiteX752" fmla="*/ 4604032 w 4758517"/>
                  <a:gd name="connsiteY752" fmla="*/ 25199 h 200050"/>
                  <a:gd name="connsiteX753" fmla="*/ 4662319 w 4758517"/>
                  <a:gd name="connsiteY753" fmla="*/ 25199 h 200050"/>
                  <a:gd name="connsiteX754" fmla="*/ 4656978 w 4758517"/>
                  <a:gd name="connsiteY754" fmla="*/ 14024 h 200050"/>
                  <a:gd name="connsiteX755" fmla="*/ 4650487 w 4758517"/>
                  <a:gd name="connsiteY755" fmla="*/ 2849 h 200050"/>
                  <a:gd name="connsiteX756" fmla="*/ 4659910 w 4758517"/>
                  <a:gd name="connsiteY756" fmla="*/ 0 h 200050"/>
                  <a:gd name="connsiteX757" fmla="*/ 4667634 w 4758517"/>
                  <a:gd name="connsiteY757" fmla="*/ 12928 h 200050"/>
                  <a:gd name="connsiteX758" fmla="*/ 4673714 w 4758517"/>
                  <a:gd name="connsiteY758" fmla="*/ 25199 h 200050"/>
                  <a:gd name="connsiteX759" fmla="*/ 4739672 w 4758517"/>
                  <a:gd name="connsiteY759" fmla="*/ 25199 h 200050"/>
                  <a:gd name="connsiteX760" fmla="*/ 4739672 w 4758517"/>
                  <a:gd name="connsiteY760" fmla="*/ 34376 h 200050"/>
                  <a:gd name="connsiteX761" fmla="*/ 4666483 w 4758517"/>
                  <a:gd name="connsiteY761" fmla="*/ 34376 h 200050"/>
                  <a:gd name="connsiteX762" fmla="*/ 4666483 w 4758517"/>
                  <a:gd name="connsiteY762" fmla="*/ 52371 h 200050"/>
                  <a:gd name="connsiteX763" fmla="*/ 4731344 w 4758517"/>
                  <a:gd name="connsiteY763" fmla="*/ 52371 h 200050"/>
                  <a:gd name="connsiteX764" fmla="*/ 4731344 w 4758517"/>
                  <a:gd name="connsiteY764" fmla="*/ 60889 h 200050"/>
                  <a:gd name="connsiteX765" fmla="*/ 4666483 w 4758517"/>
                  <a:gd name="connsiteY765" fmla="*/ 60889 h 200050"/>
                  <a:gd name="connsiteX766" fmla="*/ 4666483 w 4758517"/>
                  <a:gd name="connsiteY766" fmla="*/ 78666 h 200050"/>
                  <a:gd name="connsiteX767" fmla="*/ 4732222 w 4758517"/>
                  <a:gd name="connsiteY767" fmla="*/ 78666 h 200050"/>
                  <a:gd name="connsiteX768" fmla="*/ 4732222 w 4758517"/>
                  <a:gd name="connsiteY768" fmla="*/ 87185 h 200050"/>
                  <a:gd name="connsiteX769" fmla="*/ 4666483 w 4758517"/>
                  <a:gd name="connsiteY769" fmla="*/ 87185 h 200050"/>
                  <a:gd name="connsiteX770" fmla="*/ 4666483 w 4758517"/>
                  <a:gd name="connsiteY770" fmla="*/ 105839 h 200050"/>
                  <a:gd name="connsiteX771" fmla="*/ 4747779 w 4758517"/>
                  <a:gd name="connsiteY771" fmla="*/ 105839 h 200050"/>
                  <a:gd name="connsiteX772" fmla="*/ 4747779 w 4758517"/>
                  <a:gd name="connsiteY772" fmla="*/ 115014 h 200050"/>
                  <a:gd name="connsiteX773" fmla="*/ 4597896 w 4758517"/>
                  <a:gd name="connsiteY773" fmla="*/ 115014 h 200050"/>
                  <a:gd name="connsiteX774" fmla="*/ 4597896 w 4758517"/>
                  <a:gd name="connsiteY774" fmla="*/ 122256 h 200050"/>
                  <a:gd name="connsiteX775" fmla="*/ 4587597 w 4758517"/>
                  <a:gd name="connsiteY775" fmla="*/ 122256 h 200050"/>
                  <a:gd name="connsiteX776" fmla="*/ 4587597 w 4758517"/>
                  <a:gd name="connsiteY776" fmla="*/ 47104 h 200050"/>
                  <a:gd name="connsiteX777" fmla="*/ 4563932 w 4758517"/>
                  <a:gd name="connsiteY777" fmla="*/ 70546 h 200050"/>
                  <a:gd name="connsiteX778" fmla="*/ 4560234 w 4758517"/>
                  <a:gd name="connsiteY778" fmla="*/ 66953 h 200050"/>
                  <a:gd name="connsiteX779" fmla="*/ 4556042 w 4758517"/>
                  <a:gd name="connsiteY779" fmla="*/ 64182 h 200050"/>
                  <a:gd name="connsiteX780" fmla="*/ 4586856 w 4758517"/>
                  <a:gd name="connsiteY780" fmla="*/ 32259 h 200050"/>
                  <a:gd name="connsiteX781" fmla="*/ 4606662 w 4758517"/>
                  <a:gd name="connsiteY781" fmla="*/ 0 h 2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4758517" h="200050">
                    <a:moveTo>
                      <a:pt x="1826200" y="159716"/>
                    </a:moveTo>
                    <a:cubicBezTo>
                      <a:pt x="1835701" y="162398"/>
                      <a:pt x="1845648" y="165482"/>
                      <a:pt x="1856042" y="168968"/>
                    </a:cubicBezTo>
                    <a:cubicBezTo>
                      <a:pt x="1866436" y="172454"/>
                      <a:pt x="1876366" y="176025"/>
                      <a:pt x="1885835" y="179681"/>
                    </a:cubicBezTo>
                    <a:cubicBezTo>
                      <a:pt x="1895303" y="183337"/>
                      <a:pt x="1903401" y="186762"/>
                      <a:pt x="1910126" y="189956"/>
                    </a:cubicBezTo>
                    <a:lnTo>
                      <a:pt x="1903990" y="198939"/>
                    </a:lnTo>
                    <a:cubicBezTo>
                      <a:pt x="1897623" y="195669"/>
                      <a:pt x="1889759" y="192131"/>
                      <a:pt x="1880398" y="188325"/>
                    </a:cubicBezTo>
                    <a:cubicBezTo>
                      <a:pt x="1871036" y="184518"/>
                      <a:pt x="1861126" y="180785"/>
                      <a:pt x="1850669" y="177125"/>
                    </a:cubicBezTo>
                    <a:cubicBezTo>
                      <a:pt x="1840212" y="173465"/>
                      <a:pt x="1830157" y="170218"/>
                      <a:pt x="1820503" y="167385"/>
                    </a:cubicBezTo>
                    <a:close/>
                    <a:moveTo>
                      <a:pt x="3174933" y="149650"/>
                    </a:moveTo>
                    <a:cubicBezTo>
                      <a:pt x="3183546" y="153520"/>
                      <a:pt x="3192495" y="157880"/>
                      <a:pt x="3201780" y="162732"/>
                    </a:cubicBezTo>
                    <a:cubicBezTo>
                      <a:pt x="3211066" y="167584"/>
                      <a:pt x="3219853" y="172498"/>
                      <a:pt x="3228140" y="177471"/>
                    </a:cubicBezTo>
                    <a:cubicBezTo>
                      <a:pt x="3236428" y="182445"/>
                      <a:pt x="3243381" y="187049"/>
                      <a:pt x="3248998" y="191284"/>
                    </a:cubicBezTo>
                    <a:lnTo>
                      <a:pt x="3242424" y="199611"/>
                    </a:lnTo>
                    <a:cubicBezTo>
                      <a:pt x="3236881" y="195445"/>
                      <a:pt x="3230000" y="190824"/>
                      <a:pt x="3221778" y="185749"/>
                    </a:cubicBezTo>
                    <a:cubicBezTo>
                      <a:pt x="3213556" y="180674"/>
                      <a:pt x="3204824" y="175599"/>
                      <a:pt x="3195580" y="170524"/>
                    </a:cubicBezTo>
                    <a:cubicBezTo>
                      <a:pt x="3186336" y="165449"/>
                      <a:pt x="3177408" y="160828"/>
                      <a:pt x="3168798" y="156662"/>
                    </a:cubicBezTo>
                    <a:close/>
                    <a:moveTo>
                      <a:pt x="4076481" y="149215"/>
                    </a:moveTo>
                    <a:lnTo>
                      <a:pt x="4085464" y="153161"/>
                    </a:lnTo>
                    <a:cubicBezTo>
                      <a:pt x="4082352" y="159211"/>
                      <a:pt x="4078828" y="165850"/>
                      <a:pt x="4074892" y="173077"/>
                    </a:cubicBezTo>
                    <a:cubicBezTo>
                      <a:pt x="4070957" y="180304"/>
                      <a:pt x="4066885" y="186666"/>
                      <a:pt x="4062676" y="192163"/>
                    </a:cubicBezTo>
                    <a:lnTo>
                      <a:pt x="4053034" y="188010"/>
                    </a:lnTo>
                    <a:cubicBezTo>
                      <a:pt x="4057708" y="182600"/>
                      <a:pt x="4062110" y="176270"/>
                      <a:pt x="4066236" y="169024"/>
                    </a:cubicBezTo>
                    <a:cubicBezTo>
                      <a:pt x="4070364" y="161777"/>
                      <a:pt x="4073778" y="155174"/>
                      <a:pt x="4076481" y="149215"/>
                    </a:cubicBezTo>
                    <a:close/>
                    <a:moveTo>
                      <a:pt x="4218914" y="144404"/>
                    </a:moveTo>
                    <a:cubicBezTo>
                      <a:pt x="4223986" y="150760"/>
                      <a:pt x="4228798" y="157607"/>
                      <a:pt x="4233348" y="164947"/>
                    </a:cubicBezTo>
                    <a:cubicBezTo>
                      <a:pt x="4237901" y="172288"/>
                      <a:pt x="4241342" y="178808"/>
                      <a:pt x="4243676" y="184505"/>
                    </a:cubicBezTo>
                    <a:lnTo>
                      <a:pt x="4234033" y="188449"/>
                    </a:lnTo>
                    <a:cubicBezTo>
                      <a:pt x="4231705" y="182747"/>
                      <a:pt x="4228309" y="176183"/>
                      <a:pt x="4223844" y="168755"/>
                    </a:cubicBezTo>
                    <a:cubicBezTo>
                      <a:pt x="4219380" y="161328"/>
                      <a:pt x="4214668" y="154379"/>
                      <a:pt x="4209710" y="147910"/>
                    </a:cubicBezTo>
                    <a:close/>
                    <a:moveTo>
                      <a:pt x="4099928" y="142213"/>
                    </a:moveTo>
                    <a:lnTo>
                      <a:pt x="4110446" y="142213"/>
                    </a:lnTo>
                    <a:lnTo>
                      <a:pt x="4110446" y="181437"/>
                    </a:lnTo>
                    <a:cubicBezTo>
                      <a:pt x="4110249" y="184126"/>
                      <a:pt x="4111299" y="185980"/>
                      <a:pt x="4113595" y="186998"/>
                    </a:cubicBezTo>
                    <a:cubicBezTo>
                      <a:pt x="4115892" y="188015"/>
                      <a:pt x="4120613" y="188499"/>
                      <a:pt x="4127757" y="188449"/>
                    </a:cubicBezTo>
                    <a:lnTo>
                      <a:pt x="4182758" y="188449"/>
                    </a:lnTo>
                    <a:cubicBezTo>
                      <a:pt x="4188806" y="188787"/>
                      <a:pt x="4192814" y="187235"/>
                      <a:pt x="4194782" y="183793"/>
                    </a:cubicBezTo>
                    <a:cubicBezTo>
                      <a:pt x="4196750" y="180350"/>
                      <a:pt x="4197854" y="172991"/>
                      <a:pt x="4198097" y="161716"/>
                    </a:cubicBezTo>
                    <a:cubicBezTo>
                      <a:pt x="4199571" y="162610"/>
                      <a:pt x="4201224" y="163395"/>
                      <a:pt x="4203054" y="164071"/>
                    </a:cubicBezTo>
                    <a:cubicBezTo>
                      <a:pt x="4204885" y="164747"/>
                      <a:pt x="4206592" y="165203"/>
                      <a:pt x="4208176" y="165441"/>
                    </a:cubicBezTo>
                    <a:cubicBezTo>
                      <a:pt x="4207679" y="178273"/>
                      <a:pt x="4205771" y="186885"/>
                      <a:pt x="4202452" y="191280"/>
                    </a:cubicBezTo>
                    <a:cubicBezTo>
                      <a:pt x="4199133" y="195675"/>
                      <a:pt x="4192787" y="197717"/>
                      <a:pt x="4183415" y="197406"/>
                    </a:cubicBezTo>
                    <a:lnTo>
                      <a:pt x="4127976" y="197406"/>
                    </a:lnTo>
                    <a:cubicBezTo>
                      <a:pt x="4117124" y="197561"/>
                      <a:pt x="4109684" y="196540"/>
                      <a:pt x="4105652" y="194345"/>
                    </a:cubicBezTo>
                    <a:cubicBezTo>
                      <a:pt x="4101621" y="192149"/>
                      <a:pt x="4099713" y="187847"/>
                      <a:pt x="4099928" y="181437"/>
                    </a:cubicBezTo>
                    <a:close/>
                    <a:moveTo>
                      <a:pt x="292085" y="137365"/>
                    </a:moveTo>
                    <a:cubicBezTo>
                      <a:pt x="297704" y="143388"/>
                      <a:pt x="304378" y="148877"/>
                      <a:pt x="312107" y="153832"/>
                    </a:cubicBezTo>
                    <a:cubicBezTo>
                      <a:pt x="319836" y="158786"/>
                      <a:pt x="328428" y="163234"/>
                      <a:pt x="337882" y="167175"/>
                    </a:cubicBezTo>
                    <a:cubicBezTo>
                      <a:pt x="347469" y="163234"/>
                      <a:pt x="356289" y="158786"/>
                      <a:pt x="364342" y="153832"/>
                    </a:cubicBezTo>
                    <a:cubicBezTo>
                      <a:pt x="372395" y="148877"/>
                      <a:pt x="379352" y="143388"/>
                      <a:pt x="385214" y="137365"/>
                    </a:cubicBezTo>
                    <a:close/>
                    <a:moveTo>
                      <a:pt x="4140685" y="133654"/>
                    </a:moveTo>
                    <a:cubicBezTo>
                      <a:pt x="4146260" y="138795"/>
                      <a:pt x="4151874" y="144512"/>
                      <a:pt x="4157531" y="150804"/>
                    </a:cubicBezTo>
                    <a:cubicBezTo>
                      <a:pt x="4163187" y="157097"/>
                      <a:pt x="4167652" y="162704"/>
                      <a:pt x="4170924" y="167627"/>
                    </a:cubicBezTo>
                    <a:lnTo>
                      <a:pt x="4161721" y="172668"/>
                    </a:lnTo>
                    <a:cubicBezTo>
                      <a:pt x="4158690" y="167763"/>
                      <a:pt x="4154454" y="162120"/>
                      <a:pt x="4149012" y="155736"/>
                    </a:cubicBezTo>
                    <a:cubicBezTo>
                      <a:pt x="4143571" y="149352"/>
                      <a:pt x="4138019" y="143379"/>
                      <a:pt x="4132358" y="137818"/>
                    </a:cubicBezTo>
                    <a:close/>
                    <a:moveTo>
                      <a:pt x="1811956" y="129696"/>
                    </a:moveTo>
                    <a:lnTo>
                      <a:pt x="1822694" y="129696"/>
                    </a:lnTo>
                    <a:cubicBezTo>
                      <a:pt x="1820340" y="143923"/>
                      <a:pt x="1815722" y="155691"/>
                      <a:pt x="1808841" y="164999"/>
                    </a:cubicBezTo>
                    <a:cubicBezTo>
                      <a:pt x="1801958" y="174309"/>
                      <a:pt x="1791594" y="181694"/>
                      <a:pt x="1777749" y="187156"/>
                    </a:cubicBezTo>
                    <a:cubicBezTo>
                      <a:pt x="1763903" y="192617"/>
                      <a:pt x="1745358" y="196691"/>
                      <a:pt x="1722114" y="199378"/>
                    </a:cubicBezTo>
                    <a:cubicBezTo>
                      <a:pt x="1721744" y="197991"/>
                      <a:pt x="1721115" y="196438"/>
                      <a:pt x="1720225" y="194722"/>
                    </a:cubicBezTo>
                    <a:cubicBezTo>
                      <a:pt x="1719334" y="193005"/>
                      <a:pt x="1718430" y="191563"/>
                      <a:pt x="1717512" y="190394"/>
                    </a:cubicBezTo>
                    <a:cubicBezTo>
                      <a:pt x="1739946" y="188131"/>
                      <a:pt x="1757701" y="184622"/>
                      <a:pt x="1770776" y="179868"/>
                    </a:cubicBezTo>
                    <a:cubicBezTo>
                      <a:pt x="1783853" y="175113"/>
                      <a:pt x="1793508" y="168666"/>
                      <a:pt x="1799742" y="160528"/>
                    </a:cubicBezTo>
                    <a:cubicBezTo>
                      <a:pt x="1805976" y="152389"/>
                      <a:pt x="1810048" y="142112"/>
                      <a:pt x="1811956" y="129696"/>
                    </a:cubicBezTo>
                    <a:close/>
                    <a:moveTo>
                      <a:pt x="4349568" y="122697"/>
                    </a:moveTo>
                    <a:lnTo>
                      <a:pt x="4349568" y="174631"/>
                    </a:lnTo>
                    <a:lnTo>
                      <a:pt x="4460448" y="174631"/>
                    </a:lnTo>
                    <a:lnTo>
                      <a:pt x="4460448" y="122697"/>
                    </a:lnTo>
                    <a:close/>
                    <a:moveTo>
                      <a:pt x="4651802" y="117428"/>
                    </a:moveTo>
                    <a:lnTo>
                      <a:pt x="4662100" y="117428"/>
                    </a:lnTo>
                    <a:lnTo>
                      <a:pt x="4662100" y="134106"/>
                    </a:lnTo>
                    <a:lnTo>
                      <a:pt x="4754353" y="134106"/>
                    </a:lnTo>
                    <a:lnTo>
                      <a:pt x="4754353" y="143501"/>
                    </a:lnTo>
                    <a:lnTo>
                      <a:pt x="4673714" y="143501"/>
                    </a:lnTo>
                    <a:cubicBezTo>
                      <a:pt x="4680909" y="149531"/>
                      <a:pt x="4689212" y="155220"/>
                      <a:pt x="4698622" y="160569"/>
                    </a:cubicBezTo>
                    <a:cubicBezTo>
                      <a:pt x="4708032" y="165917"/>
                      <a:pt x="4717893" y="170681"/>
                      <a:pt x="4728204" y="174860"/>
                    </a:cubicBezTo>
                    <a:cubicBezTo>
                      <a:pt x="4738515" y="179040"/>
                      <a:pt x="4748619" y="182391"/>
                      <a:pt x="4758517" y="184916"/>
                    </a:cubicBezTo>
                    <a:cubicBezTo>
                      <a:pt x="4757274" y="186180"/>
                      <a:pt x="4756033" y="187650"/>
                      <a:pt x="4754792" y="189325"/>
                    </a:cubicBezTo>
                    <a:cubicBezTo>
                      <a:pt x="4753550" y="191001"/>
                      <a:pt x="4752527" y="192526"/>
                      <a:pt x="4751724" y="193900"/>
                    </a:cubicBezTo>
                    <a:cubicBezTo>
                      <a:pt x="4741365" y="190855"/>
                      <a:pt x="4730698" y="186865"/>
                      <a:pt x="4719722" y="181929"/>
                    </a:cubicBezTo>
                    <a:cubicBezTo>
                      <a:pt x="4708748" y="176993"/>
                      <a:pt x="4698260" y="171412"/>
                      <a:pt x="4688258" y="165186"/>
                    </a:cubicBezTo>
                    <a:cubicBezTo>
                      <a:pt x="4678256" y="158960"/>
                      <a:pt x="4669537" y="152389"/>
                      <a:pt x="4662100" y="145473"/>
                    </a:cubicBezTo>
                    <a:lnTo>
                      <a:pt x="4662100" y="198939"/>
                    </a:lnTo>
                    <a:lnTo>
                      <a:pt x="4651802" y="198939"/>
                    </a:lnTo>
                    <a:lnTo>
                      <a:pt x="4651802" y="145253"/>
                    </a:lnTo>
                    <a:cubicBezTo>
                      <a:pt x="4644359" y="152461"/>
                      <a:pt x="4635676" y="159303"/>
                      <a:pt x="4625749" y="165779"/>
                    </a:cubicBezTo>
                    <a:cubicBezTo>
                      <a:pt x="4615824" y="172255"/>
                      <a:pt x="4605484" y="178074"/>
                      <a:pt x="4594730" y="183236"/>
                    </a:cubicBezTo>
                    <a:cubicBezTo>
                      <a:pt x="4583976" y="188397"/>
                      <a:pt x="4573638" y="192609"/>
                      <a:pt x="4563712" y="195872"/>
                    </a:cubicBezTo>
                    <a:cubicBezTo>
                      <a:pt x="4562698" y="194384"/>
                      <a:pt x="4561548" y="192814"/>
                      <a:pt x="4560260" y="191161"/>
                    </a:cubicBezTo>
                    <a:cubicBezTo>
                      <a:pt x="4558974" y="189508"/>
                      <a:pt x="4557713" y="188157"/>
                      <a:pt x="4556480" y="187107"/>
                    </a:cubicBezTo>
                    <a:cubicBezTo>
                      <a:pt x="4566090" y="184357"/>
                      <a:pt x="4575967" y="180751"/>
                      <a:pt x="4586112" y="176288"/>
                    </a:cubicBezTo>
                    <a:cubicBezTo>
                      <a:pt x="4596256" y="171826"/>
                      <a:pt x="4605987" y="166792"/>
                      <a:pt x="4615304" y="161185"/>
                    </a:cubicBezTo>
                    <a:cubicBezTo>
                      <a:pt x="4624622" y="155578"/>
                      <a:pt x="4632844" y="149683"/>
                      <a:pt x="4639968" y="143501"/>
                    </a:cubicBezTo>
                    <a:lnTo>
                      <a:pt x="4560644" y="143501"/>
                    </a:lnTo>
                    <a:lnTo>
                      <a:pt x="4560644" y="134106"/>
                    </a:lnTo>
                    <a:lnTo>
                      <a:pt x="4651802" y="134106"/>
                    </a:lnTo>
                    <a:close/>
                    <a:moveTo>
                      <a:pt x="4338832" y="113056"/>
                    </a:moveTo>
                    <a:lnTo>
                      <a:pt x="4471184" y="113056"/>
                    </a:lnTo>
                    <a:lnTo>
                      <a:pt x="4471184" y="197639"/>
                    </a:lnTo>
                    <a:lnTo>
                      <a:pt x="4460448" y="197639"/>
                    </a:lnTo>
                    <a:lnTo>
                      <a:pt x="4460448" y="184711"/>
                    </a:lnTo>
                    <a:lnTo>
                      <a:pt x="4349568" y="184711"/>
                    </a:lnTo>
                    <a:lnTo>
                      <a:pt x="4349568" y="198515"/>
                    </a:lnTo>
                    <a:lnTo>
                      <a:pt x="4338832" y="198515"/>
                    </a:lnTo>
                    <a:close/>
                    <a:moveTo>
                      <a:pt x="2236627" y="112399"/>
                    </a:moveTo>
                    <a:lnTo>
                      <a:pt x="2236627" y="152279"/>
                    </a:lnTo>
                    <a:cubicBezTo>
                      <a:pt x="2243442" y="151188"/>
                      <a:pt x="2250573" y="150029"/>
                      <a:pt x="2258019" y="148801"/>
                    </a:cubicBezTo>
                    <a:cubicBezTo>
                      <a:pt x="2265465" y="147573"/>
                      <a:pt x="2273089" y="146249"/>
                      <a:pt x="2280890" y="144829"/>
                    </a:cubicBezTo>
                    <a:lnTo>
                      <a:pt x="2280890" y="112399"/>
                    </a:lnTo>
                    <a:close/>
                    <a:moveTo>
                      <a:pt x="1748848" y="110221"/>
                    </a:moveTo>
                    <a:lnTo>
                      <a:pt x="1884049" y="110221"/>
                    </a:lnTo>
                    <a:lnTo>
                      <a:pt x="1884049" y="170234"/>
                    </a:lnTo>
                    <a:lnTo>
                      <a:pt x="1873532" y="170234"/>
                    </a:lnTo>
                    <a:lnTo>
                      <a:pt x="1873532" y="119616"/>
                    </a:lnTo>
                    <a:lnTo>
                      <a:pt x="1758927" y="119616"/>
                    </a:lnTo>
                    <a:lnTo>
                      <a:pt x="1758927" y="171330"/>
                    </a:lnTo>
                    <a:lnTo>
                      <a:pt x="1748848" y="171330"/>
                    </a:lnTo>
                    <a:close/>
                    <a:moveTo>
                      <a:pt x="3962698" y="106482"/>
                    </a:moveTo>
                    <a:lnTo>
                      <a:pt x="3971682" y="111960"/>
                    </a:lnTo>
                    <a:cubicBezTo>
                      <a:pt x="3968213" y="118589"/>
                      <a:pt x="3964524" y="125382"/>
                      <a:pt x="3960616" y="132339"/>
                    </a:cubicBezTo>
                    <a:cubicBezTo>
                      <a:pt x="3956709" y="139296"/>
                      <a:pt x="3953020" y="145432"/>
                      <a:pt x="3949550" y="150746"/>
                    </a:cubicBezTo>
                    <a:lnTo>
                      <a:pt x="3941662" y="145925"/>
                    </a:lnTo>
                    <a:cubicBezTo>
                      <a:pt x="3945195" y="140433"/>
                      <a:pt x="3948921" y="134051"/>
                      <a:pt x="3952838" y="126779"/>
                    </a:cubicBezTo>
                    <a:cubicBezTo>
                      <a:pt x="3956754" y="119506"/>
                      <a:pt x="3960042" y="112741"/>
                      <a:pt x="3962698" y="106482"/>
                    </a:cubicBezTo>
                    <a:close/>
                    <a:moveTo>
                      <a:pt x="3835166" y="106482"/>
                    </a:moveTo>
                    <a:lnTo>
                      <a:pt x="3844369" y="110426"/>
                    </a:lnTo>
                    <a:cubicBezTo>
                      <a:pt x="3841854" y="116986"/>
                      <a:pt x="3838777" y="123807"/>
                      <a:pt x="3835138" y="130887"/>
                    </a:cubicBezTo>
                    <a:cubicBezTo>
                      <a:pt x="3831500" y="137968"/>
                      <a:pt x="3827273" y="144076"/>
                      <a:pt x="3822456" y="149212"/>
                    </a:cubicBezTo>
                    <a:lnTo>
                      <a:pt x="3813252" y="143953"/>
                    </a:lnTo>
                    <a:cubicBezTo>
                      <a:pt x="3818110" y="139132"/>
                      <a:pt x="3822420" y="133270"/>
                      <a:pt x="3826182" y="126368"/>
                    </a:cubicBezTo>
                    <a:cubicBezTo>
                      <a:pt x="3829943" y="119465"/>
                      <a:pt x="3832938" y="112836"/>
                      <a:pt x="3835166" y="106482"/>
                    </a:cubicBezTo>
                    <a:close/>
                    <a:moveTo>
                      <a:pt x="3893234" y="92458"/>
                    </a:moveTo>
                    <a:lnTo>
                      <a:pt x="3904411" y="92458"/>
                    </a:lnTo>
                    <a:cubicBezTo>
                      <a:pt x="3903095" y="104984"/>
                      <a:pt x="3901124" y="116525"/>
                      <a:pt x="3898494" y="127080"/>
                    </a:cubicBezTo>
                    <a:cubicBezTo>
                      <a:pt x="3906159" y="144396"/>
                      <a:pt x="3918384" y="158191"/>
                      <a:pt x="3935170" y="168467"/>
                    </a:cubicBezTo>
                    <a:cubicBezTo>
                      <a:pt x="3951957" y="178744"/>
                      <a:pt x="3972673" y="185473"/>
                      <a:pt x="3997320" y="188655"/>
                    </a:cubicBezTo>
                    <a:cubicBezTo>
                      <a:pt x="3996179" y="189809"/>
                      <a:pt x="3995011" y="191279"/>
                      <a:pt x="3993815" y="193064"/>
                    </a:cubicBezTo>
                    <a:cubicBezTo>
                      <a:pt x="3992618" y="194850"/>
                      <a:pt x="3991670" y="196594"/>
                      <a:pt x="3990966" y="198296"/>
                    </a:cubicBezTo>
                    <a:cubicBezTo>
                      <a:pt x="3968026" y="194521"/>
                      <a:pt x="3948441" y="187829"/>
                      <a:pt x="3932212" y="178219"/>
                    </a:cubicBezTo>
                    <a:cubicBezTo>
                      <a:pt x="3915982" y="168609"/>
                      <a:pt x="3903355" y="155726"/>
                      <a:pt x="3894331" y="139570"/>
                    </a:cubicBezTo>
                    <a:cubicBezTo>
                      <a:pt x="3888779" y="154676"/>
                      <a:pt x="3879010" y="167249"/>
                      <a:pt x="3865022" y="177287"/>
                    </a:cubicBezTo>
                    <a:cubicBezTo>
                      <a:pt x="3851034" y="187326"/>
                      <a:pt x="3830638" y="194914"/>
                      <a:pt x="3803830" y="200050"/>
                    </a:cubicBezTo>
                    <a:cubicBezTo>
                      <a:pt x="3803364" y="198757"/>
                      <a:pt x="3802653" y="197233"/>
                      <a:pt x="3801694" y="195475"/>
                    </a:cubicBezTo>
                    <a:cubicBezTo>
                      <a:pt x="3800736" y="193717"/>
                      <a:pt x="3799694" y="192247"/>
                      <a:pt x="3798572" y="191065"/>
                    </a:cubicBezTo>
                    <a:cubicBezTo>
                      <a:pt x="3823653" y="186614"/>
                      <a:pt x="3842759" y="180007"/>
                      <a:pt x="3855886" y="171246"/>
                    </a:cubicBezTo>
                    <a:cubicBezTo>
                      <a:pt x="3869013" y="162485"/>
                      <a:pt x="3878184" y="151545"/>
                      <a:pt x="3883399" y="138426"/>
                    </a:cubicBezTo>
                    <a:cubicBezTo>
                      <a:pt x="3888613" y="125307"/>
                      <a:pt x="3891891" y="109984"/>
                      <a:pt x="3893234" y="92458"/>
                    </a:cubicBezTo>
                    <a:close/>
                    <a:moveTo>
                      <a:pt x="4597896" y="87185"/>
                    </a:moveTo>
                    <a:lnTo>
                      <a:pt x="4597896" y="105839"/>
                    </a:lnTo>
                    <a:lnTo>
                      <a:pt x="4656184" y="105839"/>
                    </a:lnTo>
                    <a:lnTo>
                      <a:pt x="4656184" y="87185"/>
                    </a:lnTo>
                    <a:close/>
                    <a:moveTo>
                      <a:pt x="286168" y="84556"/>
                    </a:moveTo>
                    <a:lnTo>
                      <a:pt x="286168" y="102989"/>
                    </a:lnTo>
                    <a:lnTo>
                      <a:pt x="395075" y="102989"/>
                    </a:lnTo>
                    <a:lnTo>
                      <a:pt x="395075" y="84556"/>
                    </a:lnTo>
                    <a:close/>
                    <a:moveTo>
                      <a:pt x="4104968" y="82802"/>
                    </a:moveTo>
                    <a:lnTo>
                      <a:pt x="4104968" y="110002"/>
                    </a:lnTo>
                    <a:lnTo>
                      <a:pt x="4146820" y="110002"/>
                    </a:lnTo>
                    <a:lnTo>
                      <a:pt x="4146820" y="82802"/>
                    </a:lnTo>
                    <a:close/>
                    <a:moveTo>
                      <a:pt x="3152802" y="79967"/>
                    </a:moveTo>
                    <a:lnTo>
                      <a:pt x="3163319" y="79967"/>
                    </a:lnTo>
                    <a:lnTo>
                      <a:pt x="3163319" y="120068"/>
                    </a:lnTo>
                    <a:cubicBezTo>
                      <a:pt x="3163499" y="127334"/>
                      <a:pt x="3162565" y="134605"/>
                      <a:pt x="3160515" y="141884"/>
                    </a:cubicBezTo>
                    <a:cubicBezTo>
                      <a:pt x="3158466" y="149164"/>
                      <a:pt x="3154224" y="156244"/>
                      <a:pt x="3147789" y="163126"/>
                    </a:cubicBezTo>
                    <a:cubicBezTo>
                      <a:pt x="3141353" y="170008"/>
                      <a:pt x="3131646" y="176486"/>
                      <a:pt x="3118668" y="182560"/>
                    </a:cubicBezTo>
                    <a:cubicBezTo>
                      <a:pt x="3105690" y="188634"/>
                      <a:pt x="3088362" y="194098"/>
                      <a:pt x="3066684" y="198954"/>
                    </a:cubicBezTo>
                    <a:cubicBezTo>
                      <a:pt x="3066081" y="197676"/>
                      <a:pt x="3065205" y="196178"/>
                      <a:pt x="3064055" y="194461"/>
                    </a:cubicBezTo>
                    <a:cubicBezTo>
                      <a:pt x="3062904" y="192745"/>
                      <a:pt x="3061808" y="191248"/>
                      <a:pt x="3060768" y="189970"/>
                    </a:cubicBezTo>
                    <a:cubicBezTo>
                      <a:pt x="3081678" y="185604"/>
                      <a:pt x="3098336" y="180667"/>
                      <a:pt x="3110739" y="175161"/>
                    </a:cubicBezTo>
                    <a:cubicBezTo>
                      <a:pt x="3123142" y="169655"/>
                      <a:pt x="3132370" y="163808"/>
                      <a:pt x="3138421" y="157621"/>
                    </a:cubicBezTo>
                    <a:cubicBezTo>
                      <a:pt x="3144472" y="151433"/>
                      <a:pt x="3148428" y="145135"/>
                      <a:pt x="3150285" y="138724"/>
                    </a:cubicBezTo>
                    <a:cubicBezTo>
                      <a:pt x="3152142" y="132314"/>
                      <a:pt x="3152981" y="126022"/>
                      <a:pt x="3152802" y="119849"/>
                    </a:cubicBezTo>
                    <a:close/>
                    <a:moveTo>
                      <a:pt x="4095764" y="74284"/>
                    </a:moveTo>
                    <a:lnTo>
                      <a:pt x="4156024" y="74284"/>
                    </a:lnTo>
                    <a:lnTo>
                      <a:pt x="4156024" y="118520"/>
                    </a:lnTo>
                    <a:lnTo>
                      <a:pt x="4095764" y="118520"/>
                    </a:lnTo>
                    <a:close/>
                    <a:moveTo>
                      <a:pt x="4348693" y="72517"/>
                    </a:moveTo>
                    <a:lnTo>
                      <a:pt x="4459352" y="72517"/>
                    </a:lnTo>
                    <a:lnTo>
                      <a:pt x="4459352" y="82378"/>
                    </a:lnTo>
                    <a:lnTo>
                      <a:pt x="4348693" y="82378"/>
                    </a:lnTo>
                    <a:close/>
                    <a:moveTo>
                      <a:pt x="58480" y="69655"/>
                    </a:moveTo>
                    <a:lnTo>
                      <a:pt x="58480" y="127093"/>
                    </a:lnTo>
                    <a:lnTo>
                      <a:pt x="120301" y="127093"/>
                    </a:lnTo>
                    <a:lnTo>
                      <a:pt x="120301" y="69655"/>
                    </a:lnTo>
                    <a:close/>
                    <a:moveTo>
                      <a:pt x="2236627" y="66382"/>
                    </a:moveTo>
                    <a:lnTo>
                      <a:pt x="2236627" y="102757"/>
                    </a:lnTo>
                    <a:lnTo>
                      <a:pt x="2280890" y="102757"/>
                    </a:lnTo>
                    <a:lnTo>
                      <a:pt x="2280890" y="66382"/>
                    </a:lnTo>
                    <a:close/>
                    <a:moveTo>
                      <a:pt x="1575737" y="65711"/>
                    </a:moveTo>
                    <a:cubicBezTo>
                      <a:pt x="1575097" y="73599"/>
                      <a:pt x="1574294" y="81228"/>
                      <a:pt x="1573326" y="88596"/>
                    </a:cubicBezTo>
                    <a:cubicBezTo>
                      <a:pt x="1572358" y="95964"/>
                      <a:pt x="1571117" y="103099"/>
                      <a:pt x="1569601" y="110002"/>
                    </a:cubicBezTo>
                    <a:lnTo>
                      <a:pt x="1639284" y="110002"/>
                    </a:lnTo>
                    <a:lnTo>
                      <a:pt x="1639284" y="65711"/>
                    </a:lnTo>
                    <a:close/>
                    <a:moveTo>
                      <a:pt x="1505835" y="65711"/>
                    </a:moveTo>
                    <a:lnTo>
                      <a:pt x="1505835" y="110002"/>
                    </a:lnTo>
                    <a:lnTo>
                      <a:pt x="1558863" y="110002"/>
                    </a:lnTo>
                    <a:cubicBezTo>
                      <a:pt x="1560370" y="103195"/>
                      <a:pt x="1561575" y="96088"/>
                      <a:pt x="1562480" y="88678"/>
                    </a:cubicBezTo>
                    <a:cubicBezTo>
                      <a:pt x="1563383" y="81269"/>
                      <a:pt x="1564150" y="73613"/>
                      <a:pt x="1564780" y="65711"/>
                    </a:cubicBezTo>
                    <a:close/>
                    <a:moveTo>
                      <a:pt x="4597896" y="60889"/>
                    </a:moveTo>
                    <a:lnTo>
                      <a:pt x="4597896" y="78666"/>
                    </a:lnTo>
                    <a:lnTo>
                      <a:pt x="4656184" y="78666"/>
                    </a:lnTo>
                    <a:lnTo>
                      <a:pt x="4656184" y="60889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6"/>
                    </a:lnTo>
                    <a:lnTo>
                      <a:pt x="395075" y="76256"/>
                    </a:lnTo>
                    <a:lnTo>
                      <a:pt x="395075" y="58480"/>
                    </a:lnTo>
                    <a:close/>
                    <a:moveTo>
                      <a:pt x="2113477" y="55863"/>
                    </a:moveTo>
                    <a:cubicBezTo>
                      <a:pt x="2120033" y="59634"/>
                      <a:pt x="2126424" y="64035"/>
                      <a:pt x="2132650" y="69066"/>
                    </a:cubicBezTo>
                    <a:cubicBezTo>
                      <a:pt x="2138877" y="74097"/>
                      <a:pt x="2143735" y="78827"/>
                      <a:pt x="2147222" y="83254"/>
                    </a:cubicBezTo>
                    <a:lnTo>
                      <a:pt x="2139991" y="89828"/>
                    </a:lnTo>
                    <a:cubicBezTo>
                      <a:pt x="2136308" y="85405"/>
                      <a:pt x="2131405" y="80611"/>
                      <a:pt x="2125282" y="75448"/>
                    </a:cubicBezTo>
                    <a:cubicBezTo>
                      <a:pt x="2119161" y="70285"/>
                      <a:pt x="2112888" y="65656"/>
                      <a:pt x="2106465" y="61561"/>
                    </a:cubicBezTo>
                    <a:close/>
                    <a:moveTo>
                      <a:pt x="2086962" y="52796"/>
                    </a:moveTo>
                    <a:lnTo>
                      <a:pt x="2097042" y="52796"/>
                    </a:lnTo>
                    <a:lnTo>
                      <a:pt x="2097042" y="84131"/>
                    </a:lnTo>
                    <a:cubicBezTo>
                      <a:pt x="2097047" y="86094"/>
                      <a:pt x="2097037" y="88029"/>
                      <a:pt x="2097015" y="89938"/>
                    </a:cubicBezTo>
                    <a:cubicBezTo>
                      <a:pt x="2096992" y="91846"/>
                      <a:pt x="2096928" y="93781"/>
                      <a:pt x="2096823" y="95745"/>
                    </a:cubicBezTo>
                    <a:lnTo>
                      <a:pt x="2158179" y="95745"/>
                    </a:lnTo>
                    <a:lnTo>
                      <a:pt x="2158179" y="105606"/>
                    </a:lnTo>
                    <a:lnTo>
                      <a:pt x="2098357" y="105606"/>
                    </a:lnTo>
                    <a:cubicBezTo>
                      <a:pt x="2103365" y="125706"/>
                      <a:pt x="2110934" y="143081"/>
                      <a:pt x="2121064" y="157730"/>
                    </a:cubicBezTo>
                    <a:cubicBezTo>
                      <a:pt x="2131195" y="172380"/>
                      <a:pt x="2144077" y="183345"/>
                      <a:pt x="2159713" y="190627"/>
                    </a:cubicBezTo>
                    <a:cubicBezTo>
                      <a:pt x="2158357" y="191658"/>
                      <a:pt x="2157015" y="192937"/>
                      <a:pt x="2155686" y="194461"/>
                    </a:cubicBezTo>
                    <a:cubicBezTo>
                      <a:pt x="2154358" y="195986"/>
                      <a:pt x="2153289" y="197484"/>
                      <a:pt x="2152482" y="198954"/>
                    </a:cubicBezTo>
                    <a:cubicBezTo>
                      <a:pt x="2138261" y="191741"/>
                      <a:pt x="2126273" y="181570"/>
                      <a:pt x="2116517" y="168440"/>
                    </a:cubicBezTo>
                    <a:cubicBezTo>
                      <a:pt x="2106761" y="155311"/>
                      <a:pt x="2099101" y="139771"/>
                      <a:pt x="2093536" y="121821"/>
                    </a:cubicBezTo>
                    <a:cubicBezTo>
                      <a:pt x="2090857" y="135334"/>
                      <a:pt x="2085040" y="148792"/>
                      <a:pt x="2076088" y="162195"/>
                    </a:cubicBezTo>
                    <a:cubicBezTo>
                      <a:pt x="2067136" y="175598"/>
                      <a:pt x="2053377" y="188070"/>
                      <a:pt x="2034810" y="199611"/>
                    </a:cubicBezTo>
                    <a:cubicBezTo>
                      <a:pt x="2033893" y="198465"/>
                      <a:pt x="2032714" y="197251"/>
                      <a:pt x="2031276" y="195968"/>
                    </a:cubicBezTo>
                    <a:cubicBezTo>
                      <a:pt x="2029839" y="194685"/>
                      <a:pt x="2028386" y="193635"/>
                      <a:pt x="2026921" y="192818"/>
                    </a:cubicBezTo>
                    <a:cubicBezTo>
                      <a:pt x="2041105" y="184202"/>
                      <a:pt x="2052302" y="174993"/>
                      <a:pt x="2060513" y="165192"/>
                    </a:cubicBezTo>
                    <a:cubicBezTo>
                      <a:pt x="2068723" y="155391"/>
                      <a:pt x="2074743" y="145419"/>
                      <a:pt x="2078571" y="135277"/>
                    </a:cubicBezTo>
                    <a:cubicBezTo>
                      <a:pt x="2082398" y="125135"/>
                      <a:pt x="2084831" y="115244"/>
                      <a:pt x="2085866" y="105606"/>
                    </a:cubicBezTo>
                    <a:lnTo>
                      <a:pt x="2031962" y="105606"/>
                    </a:lnTo>
                    <a:lnTo>
                      <a:pt x="2031962" y="95745"/>
                    </a:lnTo>
                    <a:lnTo>
                      <a:pt x="2086744" y="95745"/>
                    </a:lnTo>
                    <a:cubicBezTo>
                      <a:pt x="2086848" y="93672"/>
                      <a:pt x="2086912" y="91682"/>
                      <a:pt x="2086935" y="89774"/>
                    </a:cubicBezTo>
                    <a:cubicBezTo>
                      <a:pt x="2086958" y="87865"/>
                      <a:pt x="2086966" y="85984"/>
                      <a:pt x="2086962" y="84131"/>
                    </a:cubicBezTo>
                    <a:close/>
                    <a:moveTo>
                      <a:pt x="1795741" y="52344"/>
                    </a:moveTo>
                    <a:cubicBezTo>
                      <a:pt x="1795436" y="55950"/>
                      <a:pt x="1794951" y="59434"/>
                      <a:pt x="1794290" y="62794"/>
                    </a:cubicBezTo>
                    <a:cubicBezTo>
                      <a:pt x="1793627" y="66153"/>
                      <a:pt x="1792650" y="69473"/>
                      <a:pt x="1791358" y="72750"/>
                    </a:cubicBezTo>
                    <a:lnTo>
                      <a:pt x="1837375" y="72750"/>
                    </a:lnTo>
                    <a:lnTo>
                      <a:pt x="1837375" y="52344"/>
                    </a:lnTo>
                    <a:close/>
                    <a:moveTo>
                      <a:pt x="1749066" y="52344"/>
                    </a:moveTo>
                    <a:cubicBezTo>
                      <a:pt x="1748519" y="55868"/>
                      <a:pt x="1747971" y="59352"/>
                      <a:pt x="1747423" y="62794"/>
                    </a:cubicBezTo>
                    <a:cubicBezTo>
                      <a:pt x="1746876" y="66236"/>
                      <a:pt x="1746327" y="69555"/>
                      <a:pt x="1745780" y="72750"/>
                    </a:cubicBezTo>
                    <a:lnTo>
                      <a:pt x="1780183" y="72750"/>
                    </a:lnTo>
                    <a:cubicBezTo>
                      <a:pt x="1781808" y="69473"/>
                      <a:pt x="1783050" y="66153"/>
                      <a:pt x="1783908" y="62794"/>
                    </a:cubicBezTo>
                    <a:cubicBezTo>
                      <a:pt x="1784767" y="59434"/>
                      <a:pt x="1785350" y="55950"/>
                      <a:pt x="1785661" y="52344"/>
                    </a:cubicBezTo>
                    <a:close/>
                    <a:moveTo>
                      <a:pt x="1982438" y="51919"/>
                    </a:moveTo>
                    <a:cubicBezTo>
                      <a:pt x="1987583" y="55434"/>
                      <a:pt x="1992139" y="59032"/>
                      <a:pt x="1996106" y="62711"/>
                    </a:cubicBezTo>
                    <a:cubicBezTo>
                      <a:pt x="2000073" y="66391"/>
                      <a:pt x="2003479" y="70097"/>
                      <a:pt x="2006323" y="73832"/>
                    </a:cubicBezTo>
                    <a:cubicBezTo>
                      <a:pt x="2010496" y="70874"/>
                      <a:pt x="2014312" y="67861"/>
                      <a:pt x="2017773" y="64793"/>
                    </a:cubicBezTo>
                    <a:cubicBezTo>
                      <a:pt x="2021233" y="61726"/>
                      <a:pt x="2024283" y="58603"/>
                      <a:pt x="2026921" y="55426"/>
                    </a:cubicBezTo>
                    <a:lnTo>
                      <a:pt x="2035467" y="60465"/>
                    </a:lnTo>
                    <a:cubicBezTo>
                      <a:pt x="2032267" y="64081"/>
                      <a:pt x="2028642" y="67642"/>
                      <a:pt x="2024593" y="71148"/>
                    </a:cubicBezTo>
                    <a:cubicBezTo>
                      <a:pt x="2020544" y="74654"/>
                      <a:pt x="2016207" y="78105"/>
                      <a:pt x="2011582" y="81502"/>
                    </a:cubicBezTo>
                    <a:cubicBezTo>
                      <a:pt x="2016905" y="90490"/>
                      <a:pt x="2020393" y="99685"/>
                      <a:pt x="2022045" y="109084"/>
                    </a:cubicBezTo>
                    <a:cubicBezTo>
                      <a:pt x="2023698" y="118484"/>
                      <a:pt x="2024447" y="128061"/>
                      <a:pt x="2024292" y="137817"/>
                    </a:cubicBezTo>
                    <a:cubicBezTo>
                      <a:pt x="2024369" y="150568"/>
                      <a:pt x="2023667" y="161497"/>
                      <a:pt x="2022183" y="170604"/>
                    </a:cubicBezTo>
                    <a:cubicBezTo>
                      <a:pt x="2020699" y="179711"/>
                      <a:pt x="2017969" y="186751"/>
                      <a:pt x="2013993" y="191722"/>
                    </a:cubicBezTo>
                    <a:cubicBezTo>
                      <a:pt x="2012788" y="193156"/>
                      <a:pt x="2011308" y="194343"/>
                      <a:pt x="2009556" y="195283"/>
                    </a:cubicBezTo>
                    <a:cubicBezTo>
                      <a:pt x="2007802" y="196223"/>
                      <a:pt x="2005775" y="196863"/>
                      <a:pt x="2003475" y="197200"/>
                    </a:cubicBezTo>
                    <a:cubicBezTo>
                      <a:pt x="2000165" y="197735"/>
                      <a:pt x="1996595" y="198036"/>
                      <a:pt x="1992764" y="198104"/>
                    </a:cubicBezTo>
                    <a:cubicBezTo>
                      <a:pt x="1988935" y="198173"/>
                      <a:pt x="1984981" y="198090"/>
                      <a:pt x="1980904" y="197858"/>
                    </a:cubicBezTo>
                    <a:cubicBezTo>
                      <a:pt x="1980781" y="196283"/>
                      <a:pt x="1980370" y="194612"/>
                      <a:pt x="1979672" y="192845"/>
                    </a:cubicBezTo>
                    <a:cubicBezTo>
                      <a:pt x="1978973" y="191079"/>
                      <a:pt x="1978070" y="189463"/>
                      <a:pt x="1976960" y="187998"/>
                    </a:cubicBezTo>
                    <a:cubicBezTo>
                      <a:pt x="1981936" y="188326"/>
                      <a:pt x="1986392" y="188490"/>
                      <a:pt x="1990327" y="188490"/>
                    </a:cubicBezTo>
                    <a:cubicBezTo>
                      <a:pt x="1994262" y="188490"/>
                      <a:pt x="1997403" y="188326"/>
                      <a:pt x="1999749" y="187998"/>
                    </a:cubicBezTo>
                    <a:cubicBezTo>
                      <a:pt x="2001370" y="187893"/>
                      <a:pt x="2002730" y="187555"/>
                      <a:pt x="2003831" y="186984"/>
                    </a:cubicBezTo>
                    <a:cubicBezTo>
                      <a:pt x="2004931" y="186413"/>
                      <a:pt x="2005908" y="185582"/>
                      <a:pt x="2006762" y="184491"/>
                    </a:cubicBezTo>
                    <a:cubicBezTo>
                      <a:pt x="2009574" y="181008"/>
                      <a:pt x="2011564" y="175210"/>
                      <a:pt x="2012732" y="167098"/>
                    </a:cubicBezTo>
                    <a:cubicBezTo>
                      <a:pt x="2013901" y="158985"/>
                      <a:pt x="2014467" y="149079"/>
                      <a:pt x="2014431" y="137379"/>
                    </a:cubicBezTo>
                    <a:cubicBezTo>
                      <a:pt x="2014394" y="133033"/>
                      <a:pt x="2014249" y="128577"/>
                      <a:pt x="2013993" y="124012"/>
                    </a:cubicBezTo>
                    <a:cubicBezTo>
                      <a:pt x="2007802" y="131161"/>
                      <a:pt x="2000736" y="137954"/>
                      <a:pt x="1992792" y="144391"/>
                    </a:cubicBezTo>
                    <a:cubicBezTo>
                      <a:pt x="1984849" y="150828"/>
                      <a:pt x="1977015" y="156087"/>
                      <a:pt x="1969290" y="160168"/>
                    </a:cubicBezTo>
                    <a:cubicBezTo>
                      <a:pt x="1968592" y="158904"/>
                      <a:pt x="1967634" y="157488"/>
                      <a:pt x="1966414" y="155922"/>
                    </a:cubicBezTo>
                    <a:cubicBezTo>
                      <a:pt x="1965196" y="154356"/>
                      <a:pt x="1963963" y="152996"/>
                      <a:pt x="1962717" y="151842"/>
                    </a:cubicBezTo>
                    <a:cubicBezTo>
                      <a:pt x="1971870" y="147906"/>
                      <a:pt x="1981009" y="142300"/>
                      <a:pt x="1990135" y="135023"/>
                    </a:cubicBezTo>
                    <a:cubicBezTo>
                      <a:pt x="1999261" y="127746"/>
                      <a:pt x="2006702" y="120059"/>
                      <a:pt x="2012459" y="111960"/>
                    </a:cubicBezTo>
                    <a:cubicBezTo>
                      <a:pt x="2011701" y="107696"/>
                      <a:pt x="2010587" y="103514"/>
                      <a:pt x="2009117" y="99415"/>
                    </a:cubicBezTo>
                    <a:cubicBezTo>
                      <a:pt x="2007648" y="95316"/>
                      <a:pt x="2005766" y="91244"/>
                      <a:pt x="2003475" y="87199"/>
                    </a:cubicBezTo>
                    <a:cubicBezTo>
                      <a:pt x="1998097" y="90609"/>
                      <a:pt x="1992582" y="93868"/>
                      <a:pt x="1986930" y="96977"/>
                    </a:cubicBezTo>
                    <a:cubicBezTo>
                      <a:pt x="1981279" y="100086"/>
                      <a:pt x="1975545" y="102962"/>
                      <a:pt x="1969729" y="105606"/>
                    </a:cubicBezTo>
                    <a:cubicBezTo>
                      <a:pt x="1968921" y="104578"/>
                      <a:pt x="1967907" y="103455"/>
                      <a:pt x="1966688" y="102236"/>
                    </a:cubicBezTo>
                    <a:cubicBezTo>
                      <a:pt x="1965470" y="101017"/>
                      <a:pt x="1964292" y="99949"/>
                      <a:pt x="1963155" y="99032"/>
                    </a:cubicBezTo>
                    <a:cubicBezTo>
                      <a:pt x="1969213" y="96283"/>
                      <a:pt x="1975230" y="93288"/>
                      <a:pt x="1981206" y="90047"/>
                    </a:cubicBezTo>
                    <a:cubicBezTo>
                      <a:pt x="1987181" y="86806"/>
                      <a:pt x="1992925" y="83373"/>
                      <a:pt x="1998435" y="79748"/>
                    </a:cubicBezTo>
                    <a:cubicBezTo>
                      <a:pt x="1995604" y="75909"/>
                      <a:pt x="1992281" y="72138"/>
                      <a:pt x="1988464" y="68436"/>
                    </a:cubicBezTo>
                    <a:cubicBezTo>
                      <a:pt x="1984648" y="64733"/>
                      <a:pt x="1980228" y="61127"/>
                      <a:pt x="1975207" y="57617"/>
                    </a:cubicBezTo>
                    <a:close/>
                    <a:moveTo>
                      <a:pt x="4091820" y="50180"/>
                    </a:moveTo>
                    <a:lnTo>
                      <a:pt x="4161064" y="50180"/>
                    </a:lnTo>
                    <a:lnTo>
                      <a:pt x="4161064" y="58917"/>
                    </a:lnTo>
                    <a:lnTo>
                      <a:pt x="4091820" y="58917"/>
                    </a:ln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1"/>
                      <a:pt x="306410" y="120123"/>
                    </a:cubicBezTo>
                    <a:cubicBezTo>
                      <a:pt x="304287" y="122994"/>
                      <a:pt x="302068" y="125756"/>
                      <a:pt x="299754" y="128408"/>
                    </a:cubicBezTo>
                    <a:lnTo>
                      <a:pt x="393541" y="128408"/>
                    </a:lnTo>
                    <a:lnTo>
                      <a:pt x="395732" y="127750"/>
                    </a:lnTo>
                    <a:lnTo>
                      <a:pt x="402306" y="132559"/>
                    </a:lnTo>
                    <a:cubicBezTo>
                      <a:pt x="396225" y="140748"/>
                      <a:pt x="388775" y="148077"/>
                      <a:pt x="379955" y="154545"/>
                    </a:cubicBezTo>
                    <a:cubicBezTo>
                      <a:pt x="371135" y="161015"/>
                      <a:pt x="361274" y="166758"/>
                      <a:pt x="350372" y="171777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4"/>
                      <a:pt x="420425" y="186801"/>
                      <a:pt x="435832" y="187998"/>
                    </a:cubicBezTo>
                    <a:cubicBezTo>
                      <a:pt x="434618" y="189371"/>
                      <a:pt x="433486" y="190951"/>
                      <a:pt x="432436" y="192736"/>
                    </a:cubicBezTo>
                    <a:cubicBezTo>
                      <a:pt x="431386" y="194521"/>
                      <a:pt x="430473" y="196155"/>
                      <a:pt x="429697" y="197639"/>
                    </a:cubicBezTo>
                    <a:cubicBezTo>
                      <a:pt x="413066" y="196123"/>
                      <a:pt x="396969" y="193676"/>
                      <a:pt x="381407" y="190297"/>
                    </a:cubicBezTo>
                    <a:cubicBezTo>
                      <a:pt x="365844" y="186919"/>
                      <a:pt x="351336" y="182499"/>
                      <a:pt x="337882" y="177038"/>
                    </a:cubicBezTo>
                    <a:cubicBezTo>
                      <a:pt x="322607" y="182919"/>
                      <a:pt x="306593" y="187650"/>
                      <a:pt x="289838" y="191229"/>
                    </a:cubicBezTo>
                    <a:cubicBezTo>
                      <a:pt x="273084" y="194809"/>
                      <a:pt x="256522" y="197456"/>
                      <a:pt x="240151" y="199172"/>
                    </a:cubicBezTo>
                    <a:cubicBezTo>
                      <a:pt x="239790" y="197584"/>
                      <a:pt x="239197" y="195886"/>
                      <a:pt x="238371" y="194078"/>
                    </a:cubicBezTo>
                    <a:cubicBezTo>
                      <a:pt x="237544" y="192270"/>
                      <a:pt x="236677" y="190681"/>
                      <a:pt x="235769" y="189312"/>
                    </a:cubicBezTo>
                    <a:cubicBezTo>
                      <a:pt x="250802" y="188024"/>
                      <a:pt x="265986" y="185942"/>
                      <a:pt x="281320" y="183066"/>
                    </a:cubicBezTo>
                    <a:cubicBezTo>
                      <a:pt x="296654" y="180189"/>
                      <a:pt x="311345" y="176353"/>
                      <a:pt x="325392" y="171558"/>
                    </a:cubicBezTo>
                    <a:cubicBezTo>
                      <a:pt x="317471" y="167723"/>
                      <a:pt x="310140" y="163449"/>
                      <a:pt x="303397" y="158736"/>
                    </a:cubicBezTo>
                    <a:cubicBezTo>
                      <a:pt x="296654" y="154023"/>
                      <a:pt x="290692" y="148872"/>
                      <a:pt x="285511" y="143283"/>
                    </a:cubicBezTo>
                    <a:cubicBezTo>
                      <a:pt x="280890" y="147457"/>
                      <a:pt x="276161" y="151384"/>
                      <a:pt x="271322" y="155064"/>
                    </a:cubicBezTo>
                    <a:cubicBezTo>
                      <a:pt x="266483" y="158745"/>
                      <a:pt x="261644" y="162124"/>
                      <a:pt x="256805" y="165202"/>
                    </a:cubicBezTo>
                    <a:cubicBezTo>
                      <a:pt x="255970" y="164243"/>
                      <a:pt x="254791" y="163037"/>
                      <a:pt x="253271" y="161585"/>
                    </a:cubicBezTo>
                    <a:cubicBezTo>
                      <a:pt x="251751" y="160133"/>
                      <a:pt x="250299" y="158927"/>
                      <a:pt x="248916" y="157968"/>
                    </a:cubicBezTo>
                    <a:cubicBezTo>
                      <a:pt x="258932" y="152307"/>
                      <a:pt x="268482" y="145498"/>
                      <a:pt x="277567" y="137539"/>
                    </a:cubicBezTo>
                    <a:cubicBezTo>
                      <a:pt x="286652" y="129581"/>
                      <a:pt x="294340" y="120904"/>
                      <a:pt x="300631" y="111508"/>
                    </a:cubicBezTo>
                    <a:lnTo>
                      <a:pt x="275869" y="111508"/>
                    </a:lnTo>
                    <a:close/>
                    <a:moveTo>
                      <a:pt x="2331728" y="36361"/>
                    </a:moveTo>
                    <a:cubicBezTo>
                      <a:pt x="2334431" y="54147"/>
                      <a:pt x="2337900" y="70892"/>
                      <a:pt x="2342137" y="86596"/>
                    </a:cubicBezTo>
                    <a:cubicBezTo>
                      <a:pt x="2346374" y="102300"/>
                      <a:pt x="2351596" y="116745"/>
                      <a:pt x="2357804" y="129929"/>
                    </a:cubicBezTo>
                    <a:cubicBezTo>
                      <a:pt x="2364853" y="117100"/>
                      <a:pt x="2371026" y="102875"/>
                      <a:pt x="2376320" y="87254"/>
                    </a:cubicBezTo>
                    <a:cubicBezTo>
                      <a:pt x="2381616" y="71632"/>
                      <a:pt x="2385816" y="54667"/>
                      <a:pt x="2388920" y="36361"/>
                    </a:cubicBezTo>
                    <a:close/>
                    <a:moveTo>
                      <a:pt x="4597896" y="34376"/>
                    </a:moveTo>
                    <a:lnTo>
                      <a:pt x="4597896" y="52371"/>
                    </a:lnTo>
                    <a:lnTo>
                      <a:pt x="4656184" y="52371"/>
                    </a:lnTo>
                    <a:lnTo>
                      <a:pt x="4656184" y="34376"/>
                    </a:lnTo>
                    <a:close/>
                    <a:moveTo>
                      <a:pt x="3502133" y="34156"/>
                    </a:moveTo>
                    <a:lnTo>
                      <a:pt x="3502133" y="104524"/>
                    </a:lnTo>
                    <a:lnTo>
                      <a:pt x="3528657" y="104524"/>
                    </a:lnTo>
                    <a:cubicBezTo>
                      <a:pt x="3544412" y="104610"/>
                      <a:pt x="3556141" y="101751"/>
                      <a:pt x="3563840" y="95947"/>
                    </a:cubicBezTo>
                    <a:cubicBezTo>
                      <a:pt x="3571540" y="90142"/>
                      <a:pt x="3575377" y="80871"/>
                      <a:pt x="3575348" y="68134"/>
                    </a:cubicBezTo>
                    <a:cubicBezTo>
                      <a:pt x="3575354" y="55401"/>
                      <a:pt x="3571398" y="46505"/>
                      <a:pt x="3563484" y="41445"/>
                    </a:cubicBezTo>
                    <a:cubicBezTo>
                      <a:pt x="3555570" y="36385"/>
                      <a:pt x="3543668" y="33955"/>
                      <a:pt x="3527780" y="34156"/>
                    </a:cubicBezTo>
                    <a:close/>
                    <a:moveTo>
                      <a:pt x="3337786" y="34156"/>
                    </a:moveTo>
                    <a:lnTo>
                      <a:pt x="3337786" y="104524"/>
                    </a:lnTo>
                    <a:lnTo>
                      <a:pt x="3364310" y="104524"/>
                    </a:lnTo>
                    <a:cubicBezTo>
                      <a:pt x="3380066" y="104610"/>
                      <a:pt x="3391795" y="101751"/>
                      <a:pt x="3399494" y="95947"/>
                    </a:cubicBezTo>
                    <a:cubicBezTo>
                      <a:pt x="3407194" y="90142"/>
                      <a:pt x="3411030" y="80871"/>
                      <a:pt x="3411002" y="68134"/>
                    </a:cubicBezTo>
                    <a:cubicBezTo>
                      <a:pt x="3411007" y="55401"/>
                      <a:pt x="3407052" y="46505"/>
                      <a:pt x="3399138" y="41445"/>
                    </a:cubicBezTo>
                    <a:cubicBezTo>
                      <a:pt x="3391224" y="36385"/>
                      <a:pt x="3379322" y="33955"/>
                      <a:pt x="3363434" y="34156"/>
                    </a:cubicBezTo>
                    <a:close/>
                    <a:moveTo>
                      <a:pt x="2956134" y="31089"/>
                    </a:moveTo>
                    <a:cubicBezTo>
                      <a:pt x="2945589" y="31093"/>
                      <a:pt x="2937249" y="37056"/>
                      <a:pt x="2931116" y="48978"/>
                    </a:cubicBezTo>
                    <a:cubicBezTo>
                      <a:pt x="2924982" y="60901"/>
                      <a:pt x="2921849" y="78754"/>
                      <a:pt x="2921717" y="102538"/>
                    </a:cubicBezTo>
                    <a:cubicBezTo>
                      <a:pt x="2921849" y="126751"/>
                      <a:pt x="2924982" y="144897"/>
                      <a:pt x="2931116" y="156974"/>
                    </a:cubicBezTo>
                    <a:cubicBezTo>
                      <a:pt x="2937249" y="169051"/>
                      <a:pt x="2945589" y="175087"/>
                      <a:pt x="2956134" y="175082"/>
                    </a:cubicBezTo>
                    <a:cubicBezTo>
                      <a:pt x="2966574" y="175087"/>
                      <a:pt x="2974849" y="169051"/>
                      <a:pt x="2980960" y="156974"/>
                    </a:cubicBezTo>
                    <a:cubicBezTo>
                      <a:pt x="2987071" y="144897"/>
                      <a:pt x="2990194" y="126751"/>
                      <a:pt x="2990332" y="102538"/>
                    </a:cubicBezTo>
                    <a:cubicBezTo>
                      <a:pt x="2990194" y="78754"/>
                      <a:pt x="2987071" y="60901"/>
                      <a:pt x="2980960" y="48978"/>
                    </a:cubicBezTo>
                    <a:cubicBezTo>
                      <a:pt x="2974849" y="37056"/>
                      <a:pt x="2966574" y="31093"/>
                      <a:pt x="2956134" y="31089"/>
                    </a:cubicBezTo>
                    <a:close/>
                    <a:moveTo>
                      <a:pt x="2805483" y="31089"/>
                    </a:moveTo>
                    <a:cubicBezTo>
                      <a:pt x="2794938" y="31093"/>
                      <a:pt x="2786599" y="37056"/>
                      <a:pt x="2780465" y="48978"/>
                    </a:cubicBezTo>
                    <a:cubicBezTo>
                      <a:pt x="2774332" y="60901"/>
                      <a:pt x="2771199" y="78754"/>
                      <a:pt x="2771067" y="102538"/>
                    </a:cubicBezTo>
                    <a:cubicBezTo>
                      <a:pt x="2771199" y="126751"/>
                      <a:pt x="2774332" y="144897"/>
                      <a:pt x="2780465" y="156974"/>
                    </a:cubicBezTo>
                    <a:cubicBezTo>
                      <a:pt x="2786599" y="169051"/>
                      <a:pt x="2794938" y="175087"/>
                      <a:pt x="2805483" y="175082"/>
                    </a:cubicBezTo>
                    <a:cubicBezTo>
                      <a:pt x="2815923" y="175087"/>
                      <a:pt x="2824199" y="169051"/>
                      <a:pt x="2830309" y="156974"/>
                    </a:cubicBezTo>
                    <a:cubicBezTo>
                      <a:pt x="2836420" y="144897"/>
                      <a:pt x="2839544" y="126751"/>
                      <a:pt x="2839681" y="102538"/>
                    </a:cubicBezTo>
                    <a:cubicBezTo>
                      <a:pt x="2839544" y="78754"/>
                      <a:pt x="2836420" y="60901"/>
                      <a:pt x="2830309" y="48978"/>
                    </a:cubicBezTo>
                    <a:cubicBezTo>
                      <a:pt x="2824199" y="37056"/>
                      <a:pt x="2815923" y="31093"/>
                      <a:pt x="2805483" y="31089"/>
                    </a:cubicBezTo>
                    <a:close/>
                    <a:moveTo>
                      <a:pt x="2654832" y="31089"/>
                    </a:moveTo>
                    <a:cubicBezTo>
                      <a:pt x="2644287" y="31093"/>
                      <a:pt x="2635948" y="37056"/>
                      <a:pt x="2629814" y="48978"/>
                    </a:cubicBezTo>
                    <a:cubicBezTo>
                      <a:pt x="2623681" y="60901"/>
                      <a:pt x="2620548" y="78754"/>
                      <a:pt x="2620416" y="102538"/>
                    </a:cubicBezTo>
                    <a:cubicBezTo>
                      <a:pt x="2620548" y="126751"/>
                      <a:pt x="2623681" y="144897"/>
                      <a:pt x="2629814" y="156974"/>
                    </a:cubicBezTo>
                    <a:cubicBezTo>
                      <a:pt x="2635948" y="169051"/>
                      <a:pt x="2644287" y="175087"/>
                      <a:pt x="2654832" y="175082"/>
                    </a:cubicBezTo>
                    <a:cubicBezTo>
                      <a:pt x="2665273" y="175087"/>
                      <a:pt x="2673548" y="169051"/>
                      <a:pt x="2679659" y="156974"/>
                    </a:cubicBezTo>
                    <a:cubicBezTo>
                      <a:pt x="2685770" y="144897"/>
                      <a:pt x="2688893" y="126751"/>
                      <a:pt x="2689031" y="102538"/>
                    </a:cubicBezTo>
                    <a:cubicBezTo>
                      <a:pt x="2688893" y="78754"/>
                      <a:pt x="2685770" y="60901"/>
                      <a:pt x="2679659" y="48978"/>
                    </a:cubicBezTo>
                    <a:cubicBezTo>
                      <a:pt x="2673548" y="37056"/>
                      <a:pt x="2665273" y="31093"/>
                      <a:pt x="2654832" y="31089"/>
                    </a:cubicBezTo>
                    <a:close/>
                    <a:moveTo>
                      <a:pt x="1530377" y="28020"/>
                    </a:moveTo>
                    <a:cubicBezTo>
                      <a:pt x="1526656" y="32746"/>
                      <a:pt x="1522703" y="37443"/>
                      <a:pt x="1518517" y="42113"/>
                    </a:cubicBezTo>
                    <a:cubicBezTo>
                      <a:pt x="1514330" y="46783"/>
                      <a:pt x="1509884" y="51372"/>
                      <a:pt x="1505177" y="55877"/>
                    </a:cubicBezTo>
                    <a:lnTo>
                      <a:pt x="1570697" y="55877"/>
                    </a:lnTo>
                    <a:cubicBezTo>
                      <a:pt x="1574476" y="51947"/>
                      <a:pt x="1578202" y="47524"/>
                      <a:pt x="1581872" y="42607"/>
                    </a:cubicBezTo>
                    <a:cubicBezTo>
                      <a:pt x="1585543" y="37690"/>
                      <a:pt x="1588830" y="32828"/>
                      <a:pt x="1591733" y="28020"/>
                    </a:cubicBezTo>
                    <a:close/>
                    <a:moveTo>
                      <a:pt x="2393522" y="25624"/>
                    </a:moveTo>
                    <a:lnTo>
                      <a:pt x="2400097" y="27596"/>
                    </a:lnTo>
                    <a:cubicBezTo>
                      <a:pt x="2396777" y="50710"/>
                      <a:pt x="2392020" y="71700"/>
                      <a:pt x="2385825" y="90568"/>
                    </a:cubicBezTo>
                    <a:cubicBezTo>
                      <a:pt x="2379630" y="109435"/>
                      <a:pt x="2372189" y="126208"/>
                      <a:pt x="2363502" y="140885"/>
                    </a:cubicBezTo>
                    <a:cubicBezTo>
                      <a:pt x="2369291" y="151220"/>
                      <a:pt x="2375956" y="160460"/>
                      <a:pt x="2383497" y="168605"/>
                    </a:cubicBezTo>
                    <a:cubicBezTo>
                      <a:pt x="2391039" y="176749"/>
                      <a:pt x="2399567" y="183578"/>
                      <a:pt x="2409080" y="189093"/>
                    </a:cubicBezTo>
                    <a:cubicBezTo>
                      <a:pt x="2407720" y="190115"/>
                      <a:pt x="2406333" y="191357"/>
                      <a:pt x="2404917" y="192818"/>
                    </a:cubicBezTo>
                    <a:cubicBezTo>
                      <a:pt x="2403501" y="194279"/>
                      <a:pt x="2402333" y="195740"/>
                      <a:pt x="2401411" y="197200"/>
                    </a:cubicBezTo>
                    <a:cubicBezTo>
                      <a:pt x="2392344" y="191613"/>
                      <a:pt x="2384183" y="184929"/>
                      <a:pt x="2376924" y="177150"/>
                    </a:cubicBezTo>
                    <a:cubicBezTo>
                      <a:pt x="2369665" y="169372"/>
                      <a:pt x="2363145" y="160497"/>
                      <a:pt x="2357366" y="150527"/>
                    </a:cubicBezTo>
                    <a:cubicBezTo>
                      <a:pt x="2350555" y="160830"/>
                      <a:pt x="2343305" y="170024"/>
                      <a:pt x="2335618" y="178109"/>
                    </a:cubicBezTo>
                    <a:cubicBezTo>
                      <a:pt x="2327930" y="186194"/>
                      <a:pt x="2319914" y="193142"/>
                      <a:pt x="2311568" y="198954"/>
                    </a:cubicBezTo>
                    <a:cubicBezTo>
                      <a:pt x="2310660" y="197575"/>
                      <a:pt x="2309573" y="196114"/>
                      <a:pt x="2308309" y="194571"/>
                    </a:cubicBezTo>
                    <a:cubicBezTo>
                      <a:pt x="2307044" y="193028"/>
                      <a:pt x="2305794" y="191786"/>
                      <a:pt x="2304557" y="190846"/>
                    </a:cubicBezTo>
                    <a:cubicBezTo>
                      <a:pt x="2313134" y="185230"/>
                      <a:pt x="2321397" y="178164"/>
                      <a:pt x="2329345" y="169646"/>
                    </a:cubicBezTo>
                    <a:cubicBezTo>
                      <a:pt x="2337293" y="161126"/>
                      <a:pt x="2344734" y="151321"/>
                      <a:pt x="2351668" y="140227"/>
                    </a:cubicBezTo>
                    <a:cubicBezTo>
                      <a:pt x="2344589" y="125943"/>
                      <a:pt x="2338644" y="110084"/>
                      <a:pt x="2333838" y="92649"/>
                    </a:cubicBezTo>
                    <a:cubicBezTo>
                      <a:pt x="2329030" y="75215"/>
                      <a:pt x="2325114" y="56452"/>
                      <a:pt x="2322087" y="36361"/>
                    </a:cubicBezTo>
                    <a:lnTo>
                      <a:pt x="2309158" y="36361"/>
                    </a:lnTo>
                    <a:lnTo>
                      <a:pt x="2309158" y="26281"/>
                    </a:lnTo>
                    <a:lnTo>
                      <a:pt x="2391769" y="26281"/>
                    </a:lnTo>
                    <a:close/>
                    <a:moveTo>
                      <a:pt x="1847455" y="24733"/>
                    </a:moveTo>
                    <a:lnTo>
                      <a:pt x="1847455" y="43825"/>
                    </a:lnTo>
                    <a:lnTo>
                      <a:pt x="1885803" y="43825"/>
                    </a:lnTo>
                    <a:lnTo>
                      <a:pt x="1885803" y="24733"/>
                    </a:lnTo>
                    <a:close/>
                    <a:moveTo>
                      <a:pt x="1795960" y="24733"/>
                    </a:moveTo>
                    <a:lnTo>
                      <a:pt x="1795960" y="42728"/>
                    </a:lnTo>
                    <a:lnTo>
                      <a:pt x="1795960" y="43825"/>
                    </a:lnTo>
                    <a:lnTo>
                      <a:pt x="1837375" y="43825"/>
                    </a:lnTo>
                    <a:lnTo>
                      <a:pt x="1837375" y="24733"/>
                    </a:lnTo>
                    <a:close/>
                    <a:moveTo>
                      <a:pt x="3630295" y="23227"/>
                    </a:moveTo>
                    <a:lnTo>
                      <a:pt x="3744214" y="23227"/>
                    </a:lnTo>
                    <a:lnTo>
                      <a:pt x="3744214" y="34376"/>
                    </a:lnTo>
                    <a:lnTo>
                      <a:pt x="3693815" y="34376"/>
                    </a:lnTo>
                    <a:lnTo>
                      <a:pt x="3693815" y="182944"/>
                    </a:lnTo>
                    <a:lnTo>
                      <a:pt x="3680475" y="182944"/>
                    </a:lnTo>
                    <a:lnTo>
                      <a:pt x="3680475" y="34376"/>
                    </a:lnTo>
                    <a:lnTo>
                      <a:pt x="3630295" y="34376"/>
                    </a:lnTo>
                    <a:close/>
                    <a:moveTo>
                      <a:pt x="3489012" y="23227"/>
                    </a:moveTo>
                    <a:lnTo>
                      <a:pt x="3530411" y="23227"/>
                    </a:lnTo>
                    <a:cubicBezTo>
                      <a:pt x="3548663" y="23030"/>
                      <a:pt x="3562897" y="26376"/>
                      <a:pt x="3573113" y="33268"/>
                    </a:cubicBezTo>
                    <a:cubicBezTo>
                      <a:pt x="3583329" y="40159"/>
                      <a:pt x="3588520" y="51781"/>
                      <a:pt x="3588688" y="68134"/>
                    </a:cubicBezTo>
                    <a:cubicBezTo>
                      <a:pt x="3588516" y="84108"/>
                      <a:pt x="3583388" y="95995"/>
                      <a:pt x="3573305" y="103795"/>
                    </a:cubicBezTo>
                    <a:cubicBezTo>
                      <a:pt x="3563222" y="111596"/>
                      <a:pt x="3549216" y="115481"/>
                      <a:pt x="3531288" y="115453"/>
                    </a:cubicBezTo>
                    <a:lnTo>
                      <a:pt x="3502133" y="115453"/>
                    </a:lnTo>
                    <a:lnTo>
                      <a:pt x="3502133" y="182944"/>
                    </a:lnTo>
                    <a:lnTo>
                      <a:pt x="3489012" y="182944"/>
                    </a:lnTo>
                    <a:close/>
                    <a:moveTo>
                      <a:pt x="3324666" y="23227"/>
                    </a:moveTo>
                    <a:lnTo>
                      <a:pt x="3366065" y="23227"/>
                    </a:lnTo>
                    <a:cubicBezTo>
                      <a:pt x="3384317" y="23030"/>
                      <a:pt x="3398551" y="26376"/>
                      <a:pt x="3408767" y="33268"/>
                    </a:cubicBezTo>
                    <a:cubicBezTo>
                      <a:pt x="3418982" y="40159"/>
                      <a:pt x="3424174" y="51781"/>
                      <a:pt x="3424342" y="68134"/>
                    </a:cubicBezTo>
                    <a:cubicBezTo>
                      <a:pt x="3424170" y="84108"/>
                      <a:pt x="3419042" y="95995"/>
                      <a:pt x="3408959" y="103795"/>
                    </a:cubicBezTo>
                    <a:cubicBezTo>
                      <a:pt x="3398876" y="111596"/>
                      <a:pt x="3384870" y="115481"/>
                      <a:pt x="3366942" y="115453"/>
                    </a:cubicBezTo>
                    <a:lnTo>
                      <a:pt x="3337786" y="115453"/>
                    </a:lnTo>
                    <a:lnTo>
                      <a:pt x="3337786" y="182944"/>
                    </a:lnTo>
                    <a:lnTo>
                      <a:pt x="3324666" y="182944"/>
                    </a:lnTo>
                    <a:close/>
                    <a:moveTo>
                      <a:pt x="2470012" y="23227"/>
                    </a:moveTo>
                    <a:lnTo>
                      <a:pt x="2542971" y="23227"/>
                    </a:lnTo>
                    <a:lnTo>
                      <a:pt x="2542971" y="34376"/>
                    </a:lnTo>
                    <a:lnTo>
                      <a:pt x="2481406" y="34376"/>
                    </a:lnTo>
                    <a:lnTo>
                      <a:pt x="2476804" y="88070"/>
                    </a:lnTo>
                    <a:cubicBezTo>
                      <a:pt x="2480590" y="85743"/>
                      <a:pt x="2484633" y="83893"/>
                      <a:pt x="2488939" y="82523"/>
                    </a:cubicBezTo>
                    <a:cubicBezTo>
                      <a:pt x="2493244" y="81153"/>
                      <a:pt x="2498110" y="80451"/>
                      <a:pt x="2503538" y="80420"/>
                    </a:cubicBezTo>
                    <a:cubicBezTo>
                      <a:pt x="2517014" y="80336"/>
                      <a:pt x="2528184" y="84441"/>
                      <a:pt x="2537052" y="92734"/>
                    </a:cubicBezTo>
                    <a:cubicBezTo>
                      <a:pt x="2545918" y="101028"/>
                      <a:pt x="2550515" y="114010"/>
                      <a:pt x="2550843" y="131682"/>
                    </a:cubicBezTo>
                    <a:cubicBezTo>
                      <a:pt x="2550697" y="143253"/>
                      <a:pt x="2548264" y="153059"/>
                      <a:pt x="2543546" y="161103"/>
                    </a:cubicBezTo>
                    <a:cubicBezTo>
                      <a:pt x="2538826" y="169146"/>
                      <a:pt x="2532695" y="175265"/>
                      <a:pt x="2525152" y="179460"/>
                    </a:cubicBezTo>
                    <a:cubicBezTo>
                      <a:pt x="2517608" y="183655"/>
                      <a:pt x="2509528" y="185765"/>
                      <a:pt x="2500908" y="185792"/>
                    </a:cubicBezTo>
                    <a:cubicBezTo>
                      <a:pt x="2488665" y="185556"/>
                      <a:pt x="2478640" y="183351"/>
                      <a:pt x="2470834" y="179177"/>
                    </a:cubicBezTo>
                    <a:cubicBezTo>
                      <a:pt x="2463027" y="175002"/>
                      <a:pt x="2456618" y="170277"/>
                      <a:pt x="2451605" y="164999"/>
                    </a:cubicBezTo>
                    <a:lnTo>
                      <a:pt x="2458617" y="156012"/>
                    </a:lnTo>
                    <a:cubicBezTo>
                      <a:pt x="2463087" y="161017"/>
                      <a:pt x="2468610" y="165364"/>
                      <a:pt x="2475189" y="169055"/>
                    </a:cubicBezTo>
                    <a:cubicBezTo>
                      <a:pt x="2481767" y="172744"/>
                      <a:pt x="2490194" y="174681"/>
                      <a:pt x="2500471" y="174864"/>
                    </a:cubicBezTo>
                    <a:cubicBezTo>
                      <a:pt x="2510843" y="174699"/>
                      <a:pt x="2519571" y="170808"/>
                      <a:pt x="2526656" y="163191"/>
                    </a:cubicBezTo>
                    <a:cubicBezTo>
                      <a:pt x="2533742" y="155574"/>
                      <a:pt x="2537430" y="145217"/>
                      <a:pt x="2537722" y="132120"/>
                    </a:cubicBezTo>
                    <a:cubicBezTo>
                      <a:pt x="2537594" y="119287"/>
                      <a:pt x="2534290" y="109277"/>
                      <a:pt x="2527807" y="102089"/>
                    </a:cubicBezTo>
                    <a:cubicBezTo>
                      <a:pt x="2521324" y="94902"/>
                      <a:pt x="2512431" y="91248"/>
                      <a:pt x="2501128" y="91129"/>
                    </a:cubicBezTo>
                    <a:cubicBezTo>
                      <a:pt x="2495430" y="91166"/>
                      <a:pt x="2490391" y="92079"/>
                      <a:pt x="2486008" y="93869"/>
                    </a:cubicBezTo>
                    <a:cubicBezTo>
                      <a:pt x="2481626" y="95660"/>
                      <a:pt x="2477243" y="98108"/>
                      <a:pt x="2472860" y="101213"/>
                    </a:cubicBezTo>
                    <a:lnTo>
                      <a:pt x="2464534" y="96171"/>
                    </a:lnTo>
                    <a:close/>
                    <a:moveTo>
                      <a:pt x="2236627" y="21461"/>
                    </a:moveTo>
                    <a:lnTo>
                      <a:pt x="2236627" y="56959"/>
                    </a:lnTo>
                    <a:lnTo>
                      <a:pt x="2280890" y="56959"/>
                    </a:lnTo>
                    <a:lnTo>
                      <a:pt x="2280890" y="21461"/>
                    </a:lnTo>
                    <a:close/>
                    <a:moveTo>
                      <a:pt x="10492" y="20789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89"/>
                    </a:lnTo>
                    <a:close/>
                    <a:moveTo>
                      <a:pt x="2956134" y="20379"/>
                    </a:moveTo>
                    <a:cubicBezTo>
                      <a:pt x="2970747" y="20337"/>
                      <a:pt x="2982177" y="27099"/>
                      <a:pt x="2990425" y="40665"/>
                    </a:cubicBezTo>
                    <a:cubicBezTo>
                      <a:pt x="2998673" y="54231"/>
                      <a:pt x="3002868" y="74856"/>
                      <a:pt x="3003014" y="102538"/>
                    </a:cubicBezTo>
                    <a:cubicBezTo>
                      <a:pt x="3002868" y="130554"/>
                      <a:pt x="2998673" y="151443"/>
                      <a:pt x="2990425" y="165205"/>
                    </a:cubicBezTo>
                    <a:cubicBezTo>
                      <a:pt x="2982177" y="178968"/>
                      <a:pt x="2970747" y="185830"/>
                      <a:pt x="2956134" y="185792"/>
                    </a:cubicBezTo>
                    <a:cubicBezTo>
                      <a:pt x="2941416" y="185830"/>
                      <a:pt x="2929921" y="178968"/>
                      <a:pt x="2921651" y="165205"/>
                    </a:cubicBezTo>
                    <a:cubicBezTo>
                      <a:pt x="2913380" y="151443"/>
                      <a:pt x="2909175" y="130554"/>
                      <a:pt x="2909035" y="102538"/>
                    </a:cubicBezTo>
                    <a:cubicBezTo>
                      <a:pt x="2909175" y="74856"/>
                      <a:pt x="2913380" y="54231"/>
                      <a:pt x="2921651" y="40665"/>
                    </a:cubicBezTo>
                    <a:cubicBezTo>
                      <a:pt x="2929921" y="27099"/>
                      <a:pt x="2941416" y="20337"/>
                      <a:pt x="2956134" y="20379"/>
                    </a:cubicBezTo>
                    <a:close/>
                    <a:moveTo>
                      <a:pt x="2805483" y="20379"/>
                    </a:moveTo>
                    <a:cubicBezTo>
                      <a:pt x="2820096" y="20337"/>
                      <a:pt x="2831527" y="27099"/>
                      <a:pt x="2839774" y="40665"/>
                    </a:cubicBezTo>
                    <a:cubicBezTo>
                      <a:pt x="2848022" y="54231"/>
                      <a:pt x="2852218" y="74856"/>
                      <a:pt x="2852363" y="102538"/>
                    </a:cubicBezTo>
                    <a:cubicBezTo>
                      <a:pt x="2852218" y="130554"/>
                      <a:pt x="2848022" y="151443"/>
                      <a:pt x="2839774" y="165205"/>
                    </a:cubicBezTo>
                    <a:cubicBezTo>
                      <a:pt x="2831527" y="178968"/>
                      <a:pt x="2820096" y="185830"/>
                      <a:pt x="2805483" y="185792"/>
                    </a:cubicBezTo>
                    <a:cubicBezTo>
                      <a:pt x="2790765" y="185830"/>
                      <a:pt x="2779271" y="178968"/>
                      <a:pt x="2771000" y="165205"/>
                    </a:cubicBezTo>
                    <a:cubicBezTo>
                      <a:pt x="2762730" y="151443"/>
                      <a:pt x="2758525" y="130554"/>
                      <a:pt x="2758384" y="102538"/>
                    </a:cubicBezTo>
                    <a:cubicBezTo>
                      <a:pt x="2758525" y="74856"/>
                      <a:pt x="2762730" y="54231"/>
                      <a:pt x="2771000" y="40665"/>
                    </a:cubicBezTo>
                    <a:cubicBezTo>
                      <a:pt x="2779271" y="27099"/>
                      <a:pt x="2790765" y="20337"/>
                      <a:pt x="2805483" y="20379"/>
                    </a:cubicBezTo>
                    <a:close/>
                    <a:moveTo>
                      <a:pt x="2654832" y="20379"/>
                    </a:moveTo>
                    <a:cubicBezTo>
                      <a:pt x="2669446" y="20337"/>
                      <a:pt x="2680876" y="27099"/>
                      <a:pt x="2689124" y="40665"/>
                    </a:cubicBezTo>
                    <a:cubicBezTo>
                      <a:pt x="2697371" y="54231"/>
                      <a:pt x="2701567" y="74856"/>
                      <a:pt x="2701713" y="102538"/>
                    </a:cubicBezTo>
                    <a:cubicBezTo>
                      <a:pt x="2701567" y="130554"/>
                      <a:pt x="2697371" y="151443"/>
                      <a:pt x="2689124" y="165205"/>
                    </a:cubicBezTo>
                    <a:cubicBezTo>
                      <a:pt x="2680876" y="178968"/>
                      <a:pt x="2669446" y="185830"/>
                      <a:pt x="2654832" y="185792"/>
                    </a:cubicBezTo>
                    <a:cubicBezTo>
                      <a:pt x="2640114" y="185830"/>
                      <a:pt x="2628620" y="178968"/>
                      <a:pt x="2620350" y="165205"/>
                    </a:cubicBezTo>
                    <a:cubicBezTo>
                      <a:pt x="2612079" y="151443"/>
                      <a:pt x="2607874" y="130554"/>
                      <a:pt x="2607733" y="102538"/>
                    </a:cubicBezTo>
                    <a:cubicBezTo>
                      <a:pt x="2607874" y="74856"/>
                      <a:pt x="2612079" y="54231"/>
                      <a:pt x="2620350" y="40665"/>
                    </a:cubicBezTo>
                    <a:cubicBezTo>
                      <a:pt x="2628620" y="27099"/>
                      <a:pt x="2640114" y="20337"/>
                      <a:pt x="2654832" y="20379"/>
                    </a:cubicBezTo>
                    <a:close/>
                    <a:moveTo>
                      <a:pt x="3065369" y="13353"/>
                    </a:moveTo>
                    <a:lnTo>
                      <a:pt x="3251628" y="13353"/>
                    </a:lnTo>
                    <a:lnTo>
                      <a:pt x="3251628" y="23433"/>
                    </a:lnTo>
                    <a:lnTo>
                      <a:pt x="3163758" y="23433"/>
                    </a:lnTo>
                    <a:cubicBezTo>
                      <a:pt x="3161544" y="28546"/>
                      <a:pt x="3159233" y="33713"/>
                      <a:pt x="3156828" y="38936"/>
                    </a:cubicBezTo>
                    <a:cubicBezTo>
                      <a:pt x="3154422" y="44159"/>
                      <a:pt x="3152057" y="48998"/>
                      <a:pt x="3149733" y="53453"/>
                    </a:cubicBezTo>
                    <a:lnTo>
                      <a:pt x="3227962" y="53453"/>
                    </a:lnTo>
                    <a:lnTo>
                      <a:pt x="3227962" y="155566"/>
                    </a:lnTo>
                    <a:lnTo>
                      <a:pt x="3217006" y="155566"/>
                    </a:lnTo>
                    <a:lnTo>
                      <a:pt x="3217006" y="63533"/>
                    </a:lnTo>
                    <a:lnTo>
                      <a:pt x="3099334" y="63533"/>
                    </a:lnTo>
                    <a:lnTo>
                      <a:pt x="3099334" y="155566"/>
                    </a:lnTo>
                    <a:lnTo>
                      <a:pt x="3088816" y="155566"/>
                    </a:lnTo>
                    <a:lnTo>
                      <a:pt x="3088816" y="53453"/>
                    </a:lnTo>
                    <a:lnTo>
                      <a:pt x="3138558" y="53453"/>
                    </a:lnTo>
                    <a:cubicBezTo>
                      <a:pt x="3140904" y="49052"/>
                      <a:pt x="3143223" y="44159"/>
                      <a:pt x="3145515" y="38772"/>
                    </a:cubicBezTo>
                    <a:cubicBezTo>
                      <a:pt x="3147806" y="33385"/>
                      <a:pt x="3149797" y="28272"/>
                      <a:pt x="3151486" y="23433"/>
                    </a:cubicBezTo>
                    <a:lnTo>
                      <a:pt x="3065369" y="23433"/>
                    </a:lnTo>
                    <a:close/>
                    <a:moveTo>
                      <a:pt x="2210112" y="11600"/>
                    </a:moveTo>
                    <a:lnTo>
                      <a:pt x="2308720" y="11600"/>
                    </a:lnTo>
                    <a:lnTo>
                      <a:pt x="2308720" y="21461"/>
                    </a:lnTo>
                    <a:lnTo>
                      <a:pt x="2291190" y="21461"/>
                    </a:lnTo>
                    <a:lnTo>
                      <a:pt x="2291190" y="143076"/>
                    </a:lnTo>
                    <a:lnTo>
                      <a:pt x="2310473" y="139570"/>
                    </a:lnTo>
                    <a:lnTo>
                      <a:pt x="2311131" y="148992"/>
                    </a:lnTo>
                    <a:lnTo>
                      <a:pt x="2291190" y="152718"/>
                    </a:lnTo>
                    <a:lnTo>
                      <a:pt x="2291190" y="198735"/>
                    </a:lnTo>
                    <a:lnTo>
                      <a:pt x="2280890" y="198735"/>
                    </a:lnTo>
                    <a:lnTo>
                      <a:pt x="2280890" y="154690"/>
                    </a:lnTo>
                    <a:cubicBezTo>
                      <a:pt x="2267980" y="157100"/>
                      <a:pt x="2255563" y="159346"/>
                      <a:pt x="2243639" y="161428"/>
                    </a:cubicBezTo>
                    <a:cubicBezTo>
                      <a:pt x="2231715" y="163510"/>
                      <a:pt x="2220831" y="165427"/>
                      <a:pt x="2210989" y="167180"/>
                    </a:cubicBezTo>
                    <a:lnTo>
                      <a:pt x="2208578" y="156881"/>
                    </a:lnTo>
                    <a:lnTo>
                      <a:pt x="2226328" y="154033"/>
                    </a:lnTo>
                    <a:lnTo>
                      <a:pt x="2226328" y="21461"/>
                    </a:lnTo>
                    <a:lnTo>
                      <a:pt x="2210112" y="21461"/>
                    </a:lnTo>
                    <a:close/>
                    <a:moveTo>
                      <a:pt x="3820484" y="10723"/>
                    </a:moveTo>
                    <a:lnTo>
                      <a:pt x="3968176" y="10723"/>
                    </a:lnTo>
                    <a:lnTo>
                      <a:pt x="3968176" y="87199"/>
                    </a:lnTo>
                    <a:lnTo>
                      <a:pt x="3820484" y="87199"/>
                    </a:lnTo>
                    <a:lnTo>
                      <a:pt x="3820484" y="77338"/>
                    </a:lnTo>
                    <a:lnTo>
                      <a:pt x="3958096" y="77338"/>
                    </a:lnTo>
                    <a:lnTo>
                      <a:pt x="3958096" y="53234"/>
                    </a:lnTo>
                    <a:lnTo>
                      <a:pt x="3830126" y="53234"/>
                    </a:lnTo>
                    <a:lnTo>
                      <a:pt x="3830126" y="44469"/>
                    </a:lnTo>
                    <a:lnTo>
                      <a:pt x="3958096" y="44469"/>
                    </a:lnTo>
                    <a:lnTo>
                      <a:pt x="3958096" y="20584"/>
                    </a:lnTo>
                    <a:lnTo>
                      <a:pt x="3820484" y="20584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1"/>
                    </a:lnTo>
                    <a:lnTo>
                      <a:pt x="169167" y="198721"/>
                    </a:lnTo>
                    <a:lnTo>
                      <a:pt x="169167" y="186888"/>
                    </a:lnTo>
                    <a:lnTo>
                      <a:pt x="10492" y="186888"/>
                    </a:lnTo>
                    <a:lnTo>
                      <a:pt x="10492" y="198721"/>
                    </a:lnTo>
                    <a:lnTo>
                      <a:pt x="0" y="198721"/>
                    </a:lnTo>
                    <a:close/>
                    <a:moveTo>
                      <a:pt x="2021662" y="644"/>
                    </a:moveTo>
                    <a:lnTo>
                      <a:pt x="2032180" y="644"/>
                    </a:lnTo>
                    <a:lnTo>
                      <a:pt x="2032180" y="19270"/>
                    </a:lnTo>
                    <a:lnTo>
                      <a:pt x="2093317" y="19270"/>
                    </a:lnTo>
                    <a:lnTo>
                      <a:pt x="2093317" y="644"/>
                    </a:lnTo>
                    <a:lnTo>
                      <a:pt x="2103616" y="644"/>
                    </a:lnTo>
                    <a:lnTo>
                      <a:pt x="2103616" y="19270"/>
                    </a:lnTo>
                    <a:lnTo>
                      <a:pt x="2157959" y="19270"/>
                    </a:lnTo>
                    <a:lnTo>
                      <a:pt x="2157959" y="29130"/>
                    </a:lnTo>
                    <a:lnTo>
                      <a:pt x="2103616" y="29130"/>
                    </a:lnTo>
                    <a:lnTo>
                      <a:pt x="2103616" y="48413"/>
                    </a:lnTo>
                    <a:lnTo>
                      <a:pt x="2093317" y="48413"/>
                    </a:lnTo>
                    <a:lnTo>
                      <a:pt x="2093317" y="29130"/>
                    </a:lnTo>
                    <a:lnTo>
                      <a:pt x="2032180" y="29130"/>
                    </a:lnTo>
                    <a:lnTo>
                      <a:pt x="2032180" y="49070"/>
                    </a:lnTo>
                    <a:lnTo>
                      <a:pt x="2021662" y="49070"/>
                    </a:lnTo>
                    <a:lnTo>
                      <a:pt x="2021662" y="29130"/>
                    </a:lnTo>
                    <a:lnTo>
                      <a:pt x="1967319" y="29130"/>
                    </a:lnTo>
                    <a:lnTo>
                      <a:pt x="1967319" y="19270"/>
                    </a:lnTo>
                    <a:lnTo>
                      <a:pt x="2021662" y="19270"/>
                    </a:lnTo>
                    <a:close/>
                    <a:moveTo>
                      <a:pt x="4166762" y="438"/>
                    </a:moveTo>
                    <a:lnTo>
                      <a:pt x="4177060" y="438"/>
                    </a:lnTo>
                    <a:cubicBezTo>
                      <a:pt x="4177316" y="8582"/>
                      <a:pt x="4177900" y="16398"/>
                      <a:pt x="4178814" y="23884"/>
                    </a:cubicBezTo>
                    <a:lnTo>
                      <a:pt x="4247838" y="23884"/>
                    </a:lnTo>
                    <a:lnTo>
                      <a:pt x="4247838" y="33061"/>
                    </a:lnTo>
                    <a:lnTo>
                      <a:pt x="4179909" y="33061"/>
                    </a:lnTo>
                    <a:cubicBezTo>
                      <a:pt x="4181685" y="44716"/>
                      <a:pt x="4183994" y="55493"/>
                      <a:pt x="4186838" y="65393"/>
                    </a:cubicBezTo>
                    <a:cubicBezTo>
                      <a:pt x="4189684" y="75294"/>
                      <a:pt x="4192925" y="84095"/>
                      <a:pt x="4196563" y="91796"/>
                    </a:cubicBezTo>
                    <a:cubicBezTo>
                      <a:pt x="4201940" y="85110"/>
                      <a:pt x="4206798" y="77998"/>
                      <a:pt x="4211134" y="70461"/>
                    </a:cubicBezTo>
                    <a:cubicBezTo>
                      <a:pt x="4215472" y="62925"/>
                      <a:pt x="4219234" y="54994"/>
                      <a:pt x="4222420" y="46668"/>
                    </a:cubicBezTo>
                    <a:lnTo>
                      <a:pt x="4232062" y="49083"/>
                    </a:lnTo>
                    <a:cubicBezTo>
                      <a:pt x="4228218" y="59053"/>
                      <a:pt x="4223744" y="68407"/>
                      <a:pt x="4218640" y="77146"/>
                    </a:cubicBezTo>
                    <a:cubicBezTo>
                      <a:pt x="4213536" y="85885"/>
                      <a:pt x="4207857" y="93986"/>
                      <a:pt x="4201602" y="101447"/>
                    </a:cubicBezTo>
                    <a:cubicBezTo>
                      <a:pt x="4206250" y="109593"/>
                      <a:pt x="4211090" y="115854"/>
                      <a:pt x="4216120" y="120228"/>
                    </a:cubicBezTo>
                    <a:cubicBezTo>
                      <a:pt x="4221150" y="124604"/>
                      <a:pt x="4226100" y="126814"/>
                      <a:pt x="4230966" y="126860"/>
                    </a:cubicBezTo>
                    <a:cubicBezTo>
                      <a:pt x="4233568" y="126850"/>
                      <a:pt x="4235540" y="124621"/>
                      <a:pt x="4236883" y="120172"/>
                    </a:cubicBezTo>
                    <a:cubicBezTo>
                      <a:pt x="4238224" y="115724"/>
                      <a:pt x="4239101" y="108458"/>
                      <a:pt x="4239512" y="98376"/>
                    </a:cubicBezTo>
                    <a:cubicBezTo>
                      <a:pt x="4240768" y="99487"/>
                      <a:pt x="4242201" y="100447"/>
                      <a:pt x="4243812" y="101255"/>
                    </a:cubicBezTo>
                    <a:cubicBezTo>
                      <a:pt x="4245424" y="102064"/>
                      <a:pt x="4246912" y="102640"/>
                      <a:pt x="4248277" y="102982"/>
                    </a:cubicBezTo>
                    <a:cubicBezTo>
                      <a:pt x="4247510" y="115602"/>
                      <a:pt x="4245812" y="124429"/>
                      <a:pt x="4243182" y="129464"/>
                    </a:cubicBezTo>
                    <a:cubicBezTo>
                      <a:pt x="4240553" y="134498"/>
                      <a:pt x="4236334" y="136917"/>
                      <a:pt x="4230528" y="136721"/>
                    </a:cubicBezTo>
                    <a:cubicBezTo>
                      <a:pt x="4224018" y="136648"/>
                      <a:pt x="4217699" y="134220"/>
                      <a:pt x="4211573" y="129437"/>
                    </a:cubicBezTo>
                    <a:cubicBezTo>
                      <a:pt x="4205447" y="124654"/>
                      <a:pt x="4199786" y="117956"/>
                      <a:pt x="4194590" y="109343"/>
                    </a:cubicBezTo>
                    <a:cubicBezTo>
                      <a:pt x="4189865" y="114253"/>
                      <a:pt x="4184908" y="118813"/>
                      <a:pt x="4179717" y="123023"/>
                    </a:cubicBezTo>
                    <a:cubicBezTo>
                      <a:pt x="4174526" y="127233"/>
                      <a:pt x="4169186" y="131142"/>
                      <a:pt x="4163694" y="134749"/>
                    </a:cubicBezTo>
                    <a:cubicBezTo>
                      <a:pt x="4162844" y="133695"/>
                      <a:pt x="4161640" y="132462"/>
                      <a:pt x="4160078" y="131052"/>
                    </a:cubicBezTo>
                    <a:cubicBezTo>
                      <a:pt x="4158516" y="129641"/>
                      <a:pt x="4157092" y="128463"/>
                      <a:pt x="4155805" y="127518"/>
                    </a:cubicBezTo>
                    <a:cubicBezTo>
                      <a:pt x="4161954" y="123798"/>
                      <a:pt x="4167843" y="119671"/>
                      <a:pt x="4173472" y="115138"/>
                    </a:cubicBezTo>
                    <a:cubicBezTo>
                      <a:pt x="4179102" y="110604"/>
                      <a:pt x="4184387" y="105602"/>
                      <a:pt x="4189332" y="100131"/>
                    </a:cubicBezTo>
                    <a:cubicBezTo>
                      <a:pt x="4184917" y="91208"/>
                      <a:pt x="4181037" y="81095"/>
                      <a:pt x="4177691" y="69795"/>
                    </a:cubicBezTo>
                    <a:cubicBezTo>
                      <a:pt x="4174344" y="58494"/>
                      <a:pt x="4171724" y="46249"/>
                      <a:pt x="4169829" y="33061"/>
                    </a:cubicBezTo>
                    <a:lnTo>
                      <a:pt x="4081082" y="33061"/>
                    </a:lnTo>
                    <a:lnTo>
                      <a:pt x="4081082" y="56296"/>
                    </a:lnTo>
                    <a:cubicBezTo>
                      <a:pt x="4081144" y="64454"/>
                      <a:pt x="4080630" y="73387"/>
                      <a:pt x="4079541" y="83095"/>
                    </a:cubicBezTo>
                    <a:cubicBezTo>
                      <a:pt x="4078450" y="92804"/>
                      <a:pt x="4076410" y="102549"/>
                      <a:pt x="4073421" y="112331"/>
                    </a:cubicBezTo>
                    <a:cubicBezTo>
                      <a:pt x="4070432" y="122113"/>
                      <a:pt x="4066120" y="131193"/>
                      <a:pt x="4060484" y="139571"/>
                    </a:cubicBezTo>
                    <a:cubicBezTo>
                      <a:pt x="4059521" y="138398"/>
                      <a:pt x="4058270" y="137128"/>
                      <a:pt x="4056732" y="135763"/>
                    </a:cubicBezTo>
                    <a:cubicBezTo>
                      <a:pt x="4055194" y="134398"/>
                      <a:pt x="4053888" y="133403"/>
                      <a:pt x="4052814" y="132777"/>
                    </a:cubicBezTo>
                    <a:cubicBezTo>
                      <a:pt x="4058006" y="125004"/>
                      <a:pt x="4061916" y="116627"/>
                      <a:pt x="4064542" y="107648"/>
                    </a:cubicBezTo>
                    <a:cubicBezTo>
                      <a:pt x="4067170" y="98669"/>
                      <a:pt x="4068919" y="89738"/>
                      <a:pt x="4069794" y="80854"/>
                    </a:cubicBezTo>
                    <a:cubicBezTo>
                      <a:pt x="4070667" y="71969"/>
                      <a:pt x="4071070" y="63784"/>
                      <a:pt x="4071003" y="56296"/>
                    </a:cubicBezTo>
                    <a:lnTo>
                      <a:pt x="4071003" y="23884"/>
                    </a:lnTo>
                    <a:lnTo>
                      <a:pt x="4168515" y="23884"/>
                    </a:lnTo>
                    <a:cubicBezTo>
                      <a:pt x="4168072" y="20141"/>
                      <a:pt x="4167697" y="16288"/>
                      <a:pt x="4167392" y="12326"/>
                    </a:cubicBezTo>
                    <a:cubicBezTo>
                      <a:pt x="4167086" y="8363"/>
                      <a:pt x="4166876" y="4401"/>
                      <a:pt x="4166762" y="438"/>
                    </a:cubicBezTo>
                    <a:close/>
                    <a:moveTo>
                      <a:pt x="1786100" y="438"/>
                    </a:moveTo>
                    <a:lnTo>
                      <a:pt x="1795960" y="438"/>
                    </a:lnTo>
                    <a:lnTo>
                      <a:pt x="1795960" y="15996"/>
                    </a:lnTo>
                    <a:lnTo>
                      <a:pt x="1837375" y="15996"/>
                    </a:lnTo>
                    <a:lnTo>
                      <a:pt x="1837375" y="438"/>
                    </a:lnTo>
                    <a:lnTo>
                      <a:pt x="1847455" y="438"/>
                    </a:lnTo>
                    <a:lnTo>
                      <a:pt x="1847455" y="15996"/>
                    </a:lnTo>
                    <a:lnTo>
                      <a:pt x="1895664" y="15996"/>
                    </a:lnTo>
                    <a:lnTo>
                      <a:pt x="1895664" y="52344"/>
                    </a:lnTo>
                    <a:lnTo>
                      <a:pt x="1847455" y="52344"/>
                    </a:lnTo>
                    <a:lnTo>
                      <a:pt x="1847455" y="72750"/>
                    </a:lnTo>
                    <a:lnTo>
                      <a:pt x="1908373" y="72750"/>
                    </a:lnTo>
                    <a:cubicBezTo>
                      <a:pt x="1908364" y="72836"/>
                      <a:pt x="1908327" y="73373"/>
                      <a:pt x="1908263" y="74361"/>
                    </a:cubicBezTo>
                    <a:cubicBezTo>
                      <a:pt x="1908199" y="75348"/>
                      <a:pt x="1908163" y="76268"/>
                      <a:pt x="1908154" y="77118"/>
                    </a:cubicBezTo>
                    <a:cubicBezTo>
                      <a:pt x="1907209" y="84042"/>
                      <a:pt x="1906250" y="89310"/>
                      <a:pt x="1905278" y="92922"/>
                    </a:cubicBezTo>
                    <a:cubicBezTo>
                      <a:pt x="1904305" y="96534"/>
                      <a:pt x="1903073" y="99009"/>
                      <a:pt x="1901580" y="100347"/>
                    </a:cubicBezTo>
                    <a:cubicBezTo>
                      <a:pt x="1900302" y="101433"/>
                      <a:pt x="1898914" y="102218"/>
                      <a:pt x="1897416" y="102702"/>
                    </a:cubicBezTo>
                    <a:cubicBezTo>
                      <a:pt x="1895920" y="103186"/>
                      <a:pt x="1894093" y="103423"/>
                      <a:pt x="1891938" y="103414"/>
                    </a:cubicBezTo>
                    <a:cubicBezTo>
                      <a:pt x="1890208" y="103624"/>
                      <a:pt x="1887697" y="103697"/>
                      <a:pt x="1884406" y="103634"/>
                    </a:cubicBezTo>
                    <a:cubicBezTo>
                      <a:pt x="1881114" y="103570"/>
                      <a:pt x="1877563" y="103423"/>
                      <a:pt x="1873751" y="103195"/>
                    </a:cubicBezTo>
                    <a:cubicBezTo>
                      <a:pt x="1873632" y="101953"/>
                      <a:pt x="1873376" y="100602"/>
                      <a:pt x="1872984" y="99141"/>
                    </a:cubicBezTo>
                    <a:cubicBezTo>
                      <a:pt x="1872591" y="97680"/>
                      <a:pt x="1872116" y="96329"/>
                      <a:pt x="1871560" y="95086"/>
                    </a:cubicBezTo>
                    <a:cubicBezTo>
                      <a:pt x="1875371" y="95507"/>
                      <a:pt x="1878813" y="95763"/>
                      <a:pt x="1881886" y="95854"/>
                    </a:cubicBezTo>
                    <a:cubicBezTo>
                      <a:pt x="1884958" y="95945"/>
                      <a:pt x="1887140" y="95982"/>
                      <a:pt x="1888433" y="95964"/>
                    </a:cubicBezTo>
                    <a:cubicBezTo>
                      <a:pt x="1889733" y="95978"/>
                      <a:pt x="1890802" y="95895"/>
                      <a:pt x="1891637" y="95717"/>
                    </a:cubicBezTo>
                    <a:cubicBezTo>
                      <a:pt x="1892472" y="95539"/>
                      <a:pt x="1893157" y="95183"/>
                      <a:pt x="1893692" y="94648"/>
                    </a:cubicBezTo>
                    <a:cubicBezTo>
                      <a:pt x="1894444" y="93926"/>
                      <a:pt x="1895129" y="92518"/>
                      <a:pt x="1895746" y="90426"/>
                    </a:cubicBezTo>
                    <a:cubicBezTo>
                      <a:pt x="1896362" y="88333"/>
                      <a:pt x="1896992" y="85280"/>
                      <a:pt x="1897636" y="81269"/>
                    </a:cubicBezTo>
                    <a:lnTo>
                      <a:pt x="1847455" y="81269"/>
                    </a:lnTo>
                    <a:lnTo>
                      <a:pt x="1847455" y="104277"/>
                    </a:lnTo>
                    <a:lnTo>
                      <a:pt x="1837375" y="104277"/>
                    </a:lnTo>
                    <a:lnTo>
                      <a:pt x="1837375" y="81269"/>
                    </a:lnTo>
                    <a:lnTo>
                      <a:pt x="1787414" y="81269"/>
                    </a:lnTo>
                    <a:cubicBezTo>
                      <a:pt x="1783091" y="88610"/>
                      <a:pt x="1776070" y="95347"/>
                      <a:pt x="1766351" y="101483"/>
                    </a:cubicBezTo>
                    <a:cubicBezTo>
                      <a:pt x="1756631" y="107619"/>
                      <a:pt x="1743201" y="113151"/>
                      <a:pt x="1726059" y="118082"/>
                    </a:cubicBezTo>
                    <a:cubicBezTo>
                      <a:pt x="1725483" y="116699"/>
                      <a:pt x="1724716" y="115192"/>
                      <a:pt x="1723757" y="113563"/>
                    </a:cubicBezTo>
                    <a:cubicBezTo>
                      <a:pt x="1722799" y="111933"/>
                      <a:pt x="1721813" y="110591"/>
                      <a:pt x="1720800" y="109536"/>
                    </a:cubicBezTo>
                    <a:cubicBezTo>
                      <a:pt x="1734933" y="105688"/>
                      <a:pt x="1746327" y="101387"/>
                      <a:pt x="1754983" y="96635"/>
                    </a:cubicBezTo>
                    <a:cubicBezTo>
                      <a:pt x="1763639" y="91883"/>
                      <a:pt x="1770213" y="86761"/>
                      <a:pt x="1774705" y="81269"/>
                    </a:cubicBezTo>
                    <a:lnTo>
                      <a:pt x="1734166" y="81269"/>
                    </a:lnTo>
                    <a:cubicBezTo>
                      <a:pt x="1735294" y="76062"/>
                      <a:pt x="1736435" y="70068"/>
                      <a:pt x="1737590" y="63288"/>
                    </a:cubicBezTo>
                    <a:cubicBezTo>
                      <a:pt x="1738745" y="56507"/>
                      <a:pt x="1739722" y="50020"/>
                      <a:pt x="1740521" y="43825"/>
                    </a:cubicBezTo>
                    <a:lnTo>
                      <a:pt x="1786100" y="43825"/>
                    </a:lnTo>
                    <a:lnTo>
                      <a:pt x="1786100" y="42728"/>
                    </a:lnTo>
                    <a:lnTo>
                      <a:pt x="1786100" y="24733"/>
                    </a:lnTo>
                    <a:lnTo>
                      <a:pt x="1730003" y="24733"/>
                    </a:lnTo>
                    <a:lnTo>
                      <a:pt x="1730003" y="15996"/>
                    </a:lnTo>
                    <a:lnTo>
                      <a:pt x="1786100" y="15996"/>
                    </a:lnTo>
                    <a:close/>
                    <a:moveTo>
                      <a:pt x="1535855" y="438"/>
                    </a:moveTo>
                    <a:lnTo>
                      <a:pt x="1547469" y="2410"/>
                    </a:lnTo>
                    <a:cubicBezTo>
                      <a:pt x="1545944" y="5044"/>
                      <a:pt x="1544338" y="7719"/>
                      <a:pt x="1542648" y="10436"/>
                    </a:cubicBezTo>
                    <a:cubicBezTo>
                      <a:pt x="1540959" y="13152"/>
                      <a:pt x="1539133" y="15882"/>
                      <a:pt x="1537170" y="18626"/>
                    </a:cubicBezTo>
                    <a:lnTo>
                      <a:pt x="1597649" y="18626"/>
                    </a:lnTo>
                    <a:lnTo>
                      <a:pt x="1599621" y="17968"/>
                    </a:lnTo>
                    <a:lnTo>
                      <a:pt x="1606415" y="22777"/>
                    </a:lnTo>
                    <a:cubicBezTo>
                      <a:pt x="1603278" y="28342"/>
                      <a:pt x="1599635" y="34020"/>
                      <a:pt x="1595485" y="39813"/>
                    </a:cubicBezTo>
                    <a:cubicBezTo>
                      <a:pt x="1591336" y="45605"/>
                      <a:pt x="1587090" y="50960"/>
                      <a:pt x="1582748" y="55877"/>
                    </a:cubicBezTo>
                    <a:lnTo>
                      <a:pt x="1650021" y="55877"/>
                    </a:lnTo>
                    <a:lnTo>
                      <a:pt x="1650021" y="119835"/>
                    </a:lnTo>
                    <a:lnTo>
                      <a:pt x="1591513" y="119835"/>
                    </a:lnTo>
                    <a:lnTo>
                      <a:pt x="1591513" y="177271"/>
                    </a:lnTo>
                    <a:cubicBezTo>
                      <a:pt x="1591363" y="180258"/>
                      <a:pt x="1592158" y="182230"/>
                      <a:pt x="1593897" y="183189"/>
                    </a:cubicBezTo>
                    <a:cubicBezTo>
                      <a:pt x="1595636" y="184148"/>
                      <a:pt x="1599225" y="184587"/>
                      <a:pt x="1604661" y="184505"/>
                    </a:cubicBezTo>
                    <a:lnTo>
                      <a:pt x="1644323" y="184505"/>
                    </a:lnTo>
                    <a:cubicBezTo>
                      <a:pt x="1647707" y="184625"/>
                      <a:pt x="1650266" y="183922"/>
                      <a:pt x="1652002" y="182394"/>
                    </a:cubicBezTo>
                    <a:cubicBezTo>
                      <a:pt x="1653737" y="180866"/>
                      <a:pt x="1654948" y="177792"/>
                      <a:pt x="1655637" y="173170"/>
                    </a:cubicBezTo>
                    <a:cubicBezTo>
                      <a:pt x="1656326" y="168549"/>
                      <a:pt x="1656791" y="161658"/>
                      <a:pt x="1657033" y="152499"/>
                    </a:cubicBezTo>
                    <a:cubicBezTo>
                      <a:pt x="1658494" y="153394"/>
                      <a:pt x="1660119" y="154234"/>
                      <a:pt x="1661908" y="155020"/>
                    </a:cubicBezTo>
                    <a:cubicBezTo>
                      <a:pt x="1663698" y="155805"/>
                      <a:pt x="1665433" y="156426"/>
                      <a:pt x="1667113" y="156883"/>
                    </a:cubicBezTo>
                    <a:cubicBezTo>
                      <a:pt x="1666496" y="171675"/>
                      <a:pt x="1664716" y="181698"/>
                      <a:pt x="1661772" y="186952"/>
                    </a:cubicBezTo>
                    <a:cubicBezTo>
                      <a:pt x="1658827" y="192206"/>
                      <a:pt x="1653158" y="194668"/>
                      <a:pt x="1644762" y="194338"/>
                    </a:cubicBezTo>
                    <a:lnTo>
                      <a:pt x="1604223" y="194338"/>
                    </a:lnTo>
                    <a:cubicBezTo>
                      <a:pt x="1595299" y="194489"/>
                      <a:pt x="1589154" y="193368"/>
                      <a:pt x="1585789" y="190975"/>
                    </a:cubicBezTo>
                    <a:cubicBezTo>
                      <a:pt x="1582425" y="188583"/>
                      <a:pt x="1580827" y="184015"/>
                      <a:pt x="1580996" y="177271"/>
                    </a:cubicBezTo>
                    <a:lnTo>
                      <a:pt x="1580996" y="119835"/>
                    </a:lnTo>
                    <a:lnTo>
                      <a:pt x="1566971" y="119835"/>
                    </a:lnTo>
                    <a:cubicBezTo>
                      <a:pt x="1563586" y="131699"/>
                      <a:pt x="1558475" y="142535"/>
                      <a:pt x="1551640" y="152343"/>
                    </a:cubicBezTo>
                    <a:cubicBezTo>
                      <a:pt x="1544806" y="162152"/>
                      <a:pt x="1535524" y="170777"/>
                      <a:pt x="1523795" y="178219"/>
                    </a:cubicBezTo>
                    <a:cubicBezTo>
                      <a:pt x="1512067" y="185661"/>
                      <a:pt x="1497168" y="191765"/>
                      <a:pt x="1479101" y="196530"/>
                    </a:cubicBezTo>
                    <a:cubicBezTo>
                      <a:pt x="1478503" y="195129"/>
                      <a:pt x="1477617" y="193552"/>
                      <a:pt x="1476444" y="191798"/>
                    </a:cubicBezTo>
                    <a:cubicBezTo>
                      <a:pt x="1475271" y="190045"/>
                      <a:pt x="1474112" y="188634"/>
                      <a:pt x="1472966" y="187564"/>
                    </a:cubicBezTo>
                    <a:cubicBezTo>
                      <a:pt x="1489947" y="183378"/>
                      <a:pt x="1503974" y="177997"/>
                      <a:pt x="1515046" y="171422"/>
                    </a:cubicBezTo>
                    <a:cubicBezTo>
                      <a:pt x="1526119" y="164847"/>
                      <a:pt x="1534903" y="157223"/>
                      <a:pt x="1541399" y="148552"/>
                    </a:cubicBezTo>
                    <a:cubicBezTo>
                      <a:pt x="1547894" y="139882"/>
                      <a:pt x="1552766" y="130309"/>
                      <a:pt x="1556015" y="119835"/>
                    </a:cubicBezTo>
                    <a:lnTo>
                      <a:pt x="1495316" y="119835"/>
                    </a:lnTo>
                    <a:lnTo>
                      <a:pt x="1495316" y="64618"/>
                    </a:lnTo>
                    <a:cubicBezTo>
                      <a:pt x="1492696" y="66900"/>
                      <a:pt x="1490048" y="69073"/>
                      <a:pt x="1487373" y="71138"/>
                    </a:cubicBezTo>
                    <a:cubicBezTo>
                      <a:pt x="1484698" y="73202"/>
                      <a:pt x="1481941" y="75266"/>
                      <a:pt x="1479101" y="77331"/>
                    </a:cubicBezTo>
                    <a:cubicBezTo>
                      <a:pt x="1478170" y="76070"/>
                      <a:pt x="1476964" y="74755"/>
                      <a:pt x="1475486" y="73384"/>
                    </a:cubicBezTo>
                    <a:cubicBezTo>
                      <a:pt x="1474007" y="72014"/>
                      <a:pt x="1472582" y="70918"/>
                      <a:pt x="1471212" y="70095"/>
                    </a:cubicBezTo>
                    <a:cubicBezTo>
                      <a:pt x="1486492" y="59737"/>
                      <a:pt x="1499594" y="48320"/>
                      <a:pt x="1510519" y="35845"/>
                    </a:cubicBezTo>
                    <a:cubicBezTo>
                      <a:pt x="1521443" y="23370"/>
                      <a:pt x="1529889" y="11568"/>
                      <a:pt x="1535855" y="438"/>
                    </a:cubicBezTo>
                    <a:close/>
                    <a:moveTo>
                      <a:pt x="288579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9" y="19922"/>
                      <a:pt x="286168" y="23008"/>
                    </a:cubicBezTo>
                    <a:lnTo>
                      <a:pt x="422027" y="23008"/>
                    </a:lnTo>
                    <a:lnTo>
                      <a:pt x="422027" y="32403"/>
                    </a:lnTo>
                    <a:lnTo>
                      <a:pt x="279375" y="32403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5000" y="64524"/>
                      <a:pt x="244013" y="63025"/>
                      <a:pt x="242671" y="61224"/>
                    </a:cubicBezTo>
                    <a:cubicBezTo>
                      <a:pt x="241329" y="59423"/>
                      <a:pt x="240124" y="57926"/>
                      <a:pt x="239055" y="56732"/>
                    </a:cubicBezTo>
                    <a:cubicBezTo>
                      <a:pt x="248775" y="49927"/>
                      <a:pt x="258042" y="41642"/>
                      <a:pt x="266858" y="31876"/>
                    </a:cubicBezTo>
                    <a:cubicBezTo>
                      <a:pt x="275672" y="22111"/>
                      <a:pt x="282913" y="11632"/>
                      <a:pt x="288579" y="438"/>
                    </a:cubicBezTo>
                    <a:close/>
                    <a:moveTo>
                      <a:pt x="4408734" y="425"/>
                    </a:moveTo>
                    <a:lnTo>
                      <a:pt x="4417718" y="4588"/>
                    </a:lnTo>
                    <a:cubicBezTo>
                      <a:pt x="4416618" y="6245"/>
                      <a:pt x="4415476" y="7916"/>
                      <a:pt x="4414294" y="9600"/>
                    </a:cubicBezTo>
                    <a:cubicBezTo>
                      <a:pt x="4413112" y="11285"/>
                      <a:pt x="4411915" y="12901"/>
                      <a:pt x="4410706" y="14449"/>
                    </a:cubicBezTo>
                    <a:cubicBezTo>
                      <a:pt x="4422781" y="28162"/>
                      <a:pt x="4436704" y="40287"/>
                      <a:pt x="4452477" y="50824"/>
                    </a:cubicBezTo>
                    <a:cubicBezTo>
                      <a:pt x="4468250" y="61360"/>
                      <a:pt x="4485734" y="70856"/>
                      <a:pt x="4504931" y="79310"/>
                    </a:cubicBezTo>
                    <a:cubicBezTo>
                      <a:pt x="4503456" y="80461"/>
                      <a:pt x="4502023" y="81885"/>
                      <a:pt x="4500630" y="83583"/>
                    </a:cubicBezTo>
                    <a:cubicBezTo>
                      <a:pt x="4499238" y="85282"/>
                      <a:pt x="4498188" y="86925"/>
                      <a:pt x="4497480" y="88513"/>
                    </a:cubicBezTo>
                    <a:cubicBezTo>
                      <a:pt x="4478882" y="79639"/>
                      <a:pt x="4461899" y="69833"/>
                      <a:pt x="4446532" y="59096"/>
                    </a:cubicBezTo>
                    <a:cubicBezTo>
                      <a:pt x="4431166" y="48359"/>
                      <a:pt x="4417252" y="36033"/>
                      <a:pt x="4404789" y="22118"/>
                    </a:cubicBezTo>
                    <a:cubicBezTo>
                      <a:pt x="4392896" y="36389"/>
                      <a:pt x="4378991" y="49372"/>
                      <a:pt x="4363073" y="61068"/>
                    </a:cubicBezTo>
                    <a:cubicBezTo>
                      <a:pt x="4347154" y="72764"/>
                      <a:pt x="4330235" y="82351"/>
                      <a:pt x="4312316" y="89828"/>
                    </a:cubicBezTo>
                    <a:cubicBezTo>
                      <a:pt x="4311514" y="88554"/>
                      <a:pt x="4310436" y="87103"/>
                      <a:pt x="4309085" y="85473"/>
                    </a:cubicBezTo>
                    <a:cubicBezTo>
                      <a:pt x="4307734" y="83843"/>
                      <a:pt x="4306328" y="82446"/>
                      <a:pt x="4304868" y="81282"/>
                    </a:cubicBezTo>
                    <a:cubicBezTo>
                      <a:pt x="4326342" y="72737"/>
                      <a:pt x="4346227" y="61396"/>
                      <a:pt x="4364525" y="47263"/>
                    </a:cubicBezTo>
                    <a:cubicBezTo>
                      <a:pt x="4382822" y="33129"/>
                      <a:pt x="4397558" y="17516"/>
                      <a:pt x="4408734" y="425"/>
                    </a:cubicBezTo>
                    <a:close/>
                    <a:moveTo>
                      <a:pt x="4197878" y="219"/>
                    </a:moveTo>
                    <a:cubicBezTo>
                      <a:pt x="4203424" y="2255"/>
                      <a:pt x="4208984" y="4702"/>
                      <a:pt x="4214559" y="7560"/>
                    </a:cubicBezTo>
                    <a:cubicBezTo>
                      <a:pt x="4220134" y="10418"/>
                      <a:pt x="4224652" y="13303"/>
                      <a:pt x="4228117" y="16215"/>
                    </a:cubicBezTo>
                    <a:lnTo>
                      <a:pt x="4221981" y="23008"/>
                    </a:lnTo>
                    <a:cubicBezTo>
                      <a:pt x="4218426" y="20068"/>
                      <a:pt x="4213870" y="17073"/>
                      <a:pt x="4208314" y="14024"/>
                    </a:cubicBezTo>
                    <a:cubicBezTo>
                      <a:pt x="4202758" y="10975"/>
                      <a:pt x="4197161" y="8418"/>
                      <a:pt x="4191523" y="6354"/>
                    </a:cubicBezTo>
                    <a:close/>
                    <a:moveTo>
                      <a:pt x="4606662" y="0"/>
                    </a:moveTo>
                    <a:lnTo>
                      <a:pt x="4617836" y="1972"/>
                    </a:lnTo>
                    <a:cubicBezTo>
                      <a:pt x="4615878" y="5610"/>
                      <a:pt x="4613769" y="9400"/>
                      <a:pt x="4611509" y="13339"/>
                    </a:cubicBezTo>
                    <a:cubicBezTo>
                      <a:pt x="4609250" y="17279"/>
                      <a:pt x="4606756" y="21232"/>
                      <a:pt x="4604032" y="25199"/>
                    </a:cubicBezTo>
                    <a:lnTo>
                      <a:pt x="4662319" y="25199"/>
                    </a:lnTo>
                    <a:cubicBezTo>
                      <a:pt x="4660854" y="21720"/>
                      <a:pt x="4659074" y="17996"/>
                      <a:pt x="4656978" y="14024"/>
                    </a:cubicBezTo>
                    <a:cubicBezTo>
                      <a:pt x="4654882" y="10052"/>
                      <a:pt x="4652718" y="6327"/>
                      <a:pt x="4650487" y="2849"/>
                    </a:cubicBezTo>
                    <a:lnTo>
                      <a:pt x="4659910" y="0"/>
                    </a:lnTo>
                    <a:cubicBezTo>
                      <a:pt x="4662511" y="4063"/>
                      <a:pt x="4665086" y="8372"/>
                      <a:pt x="4667634" y="12928"/>
                    </a:cubicBezTo>
                    <a:cubicBezTo>
                      <a:pt x="4670180" y="17485"/>
                      <a:pt x="4672208" y="21575"/>
                      <a:pt x="4673714" y="25199"/>
                    </a:cubicBezTo>
                    <a:lnTo>
                      <a:pt x="4739672" y="25199"/>
                    </a:lnTo>
                    <a:lnTo>
                      <a:pt x="4739672" y="34376"/>
                    </a:lnTo>
                    <a:lnTo>
                      <a:pt x="4666483" y="34376"/>
                    </a:lnTo>
                    <a:lnTo>
                      <a:pt x="4666483" y="52371"/>
                    </a:lnTo>
                    <a:lnTo>
                      <a:pt x="4731344" y="52371"/>
                    </a:lnTo>
                    <a:lnTo>
                      <a:pt x="4731344" y="60889"/>
                    </a:lnTo>
                    <a:lnTo>
                      <a:pt x="4666483" y="60889"/>
                    </a:lnTo>
                    <a:lnTo>
                      <a:pt x="4666483" y="78666"/>
                    </a:lnTo>
                    <a:lnTo>
                      <a:pt x="4732222" y="78666"/>
                    </a:lnTo>
                    <a:lnTo>
                      <a:pt x="4732222" y="87185"/>
                    </a:lnTo>
                    <a:lnTo>
                      <a:pt x="4666483" y="87185"/>
                    </a:lnTo>
                    <a:lnTo>
                      <a:pt x="4666483" y="105839"/>
                    </a:lnTo>
                    <a:lnTo>
                      <a:pt x="4747779" y="105839"/>
                    </a:lnTo>
                    <a:lnTo>
                      <a:pt x="4747779" y="115014"/>
                    </a:lnTo>
                    <a:lnTo>
                      <a:pt x="4597896" y="115014"/>
                    </a:lnTo>
                    <a:lnTo>
                      <a:pt x="4597896" y="122256"/>
                    </a:lnTo>
                    <a:lnTo>
                      <a:pt x="4587597" y="122256"/>
                    </a:lnTo>
                    <a:lnTo>
                      <a:pt x="4587597" y="47104"/>
                    </a:lnTo>
                    <a:cubicBezTo>
                      <a:pt x="4580584" y="55459"/>
                      <a:pt x="4572696" y="63273"/>
                      <a:pt x="4563932" y="70546"/>
                    </a:cubicBezTo>
                    <a:cubicBezTo>
                      <a:pt x="4562904" y="69389"/>
                      <a:pt x="4561672" y="68192"/>
                      <a:pt x="4560234" y="66953"/>
                    </a:cubicBezTo>
                    <a:cubicBezTo>
                      <a:pt x="4558796" y="65713"/>
                      <a:pt x="4557398" y="64790"/>
                      <a:pt x="4556042" y="64182"/>
                    </a:cubicBezTo>
                    <a:cubicBezTo>
                      <a:pt x="4568026" y="54308"/>
                      <a:pt x="4578297" y="43668"/>
                      <a:pt x="4586856" y="32259"/>
                    </a:cubicBezTo>
                    <a:cubicBezTo>
                      <a:pt x="4595417" y="20851"/>
                      <a:pt x="4602018" y="10098"/>
                      <a:pt x="46066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任意多边形: 形状 89">
                <a:extLst>
                  <a:ext uri="{FF2B5EF4-FFF2-40B4-BE49-F238E27FC236}">
                    <a16:creationId xmlns:a16="http://schemas.microsoft.com/office/drawing/2014/main" id="{10B66514-ED38-4A02-A36C-2DFEC9206F46}"/>
                  </a:ext>
                </a:extLst>
              </p:cNvPr>
              <p:cNvSpPr/>
              <p:nvPr/>
            </p:nvSpPr>
            <p:spPr>
              <a:xfrm>
                <a:off x="5205448" y="4580673"/>
                <a:ext cx="680392" cy="211444"/>
              </a:xfrm>
              <a:custGeom>
                <a:avLst/>
                <a:gdLst>
                  <a:gd name="connsiteX0" fmla="*/ 544752 w 680392"/>
                  <a:gd name="connsiteY0" fmla="*/ 143963 h 211444"/>
                  <a:gd name="connsiteX1" fmla="*/ 557352 w 680392"/>
                  <a:gd name="connsiteY1" fmla="*/ 166167 h 211444"/>
                  <a:gd name="connsiteX2" fmla="*/ 567980 w 680392"/>
                  <a:gd name="connsiteY2" fmla="*/ 186910 h 211444"/>
                  <a:gd name="connsiteX3" fmla="*/ 537521 w 680392"/>
                  <a:gd name="connsiteY3" fmla="*/ 197416 h 211444"/>
                  <a:gd name="connsiteX4" fmla="*/ 532974 w 680392"/>
                  <a:gd name="connsiteY4" fmla="*/ 186032 h 211444"/>
                  <a:gd name="connsiteX5" fmla="*/ 526783 w 680392"/>
                  <a:gd name="connsiteY5" fmla="*/ 172662 h 211444"/>
                  <a:gd name="connsiteX6" fmla="*/ 515252 w 680392"/>
                  <a:gd name="connsiteY6" fmla="*/ 199055 h 211444"/>
                  <a:gd name="connsiteX7" fmla="*/ 487122 w 680392"/>
                  <a:gd name="connsiteY7" fmla="*/ 205733 h 211444"/>
                  <a:gd name="connsiteX8" fmla="*/ 450527 w 680392"/>
                  <a:gd name="connsiteY8" fmla="*/ 205733 h 211444"/>
                  <a:gd name="connsiteX9" fmla="*/ 416617 w 680392"/>
                  <a:gd name="connsiteY9" fmla="*/ 199110 h 211444"/>
                  <a:gd name="connsiteX10" fmla="*/ 408016 w 680392"/>
                  <a:gd name="connsiteY10" fmla="*/ 175075 h 211444"/>
                  <a:gd name="connsiteX11" fmla="*/ 408016 w 680392"/>
                  <a:gd name="connsiteY11" fmla="*/ 157964 h 211444"/>
                  <a:gd name="connsiteX12" fmla="*/ 399224 w 680392"/>
                  <a:gd name="connsiteY12" fmla="*/ 179863 h 211444"/>
                  <a:gd name="connsiteX13" fmla="*/ 389610 w 680392"/>
                  <a:gd name="connsiteY13" fmla="*/ 200261 h 211444"/>
                  <a:gd name="connsiteX14" fmla="*/ 359589 w 680392"/>
                  <a:gd name="connsiteY14" fmla="*/ 188442 h 211444"/>
                  <a:gd name="connsiteX15" fmla="*/ 370737 w 680392"/>
                  <a:gd name="connsiteY15" fmla="*/ 168935 h 211444"/>
                  <a:gd name="connsiteX16" fmla="*/ 379749 w 680392"/>
                  <a:gd name="connsiteY16" fmla="*/ 147469 h 211444"/>
                  <a:gd name="connsiteX17" fmla="*/ 408016 w 680392"/>
                  <a:gd name="connsiteY17" fmla="*/ 157308 h 211444"/>
                  <a:gd name="connsiteX18" fmla="*/ 408016 w 680392"/>
                  <a:gd name="connsiteY18" fmla="*/ 145720 h 211444"/>
                  <a:gd name="connsiteX19" fmla="*/ 440228 w 680392"/>
                  <a:gd name="connsiteY19" fmla="*/ 145720 h 211444"/>
                  <a:gd name="connsiteX20" fmla="*/ 440228 w 680392"/>
                  <a:gd name="connsiteY20" fmla="*/ 174637 h 211444"/>
                  <a:gd name="connsiteX21" fmla="*/ 442693 w 680392"/>
                  <a:gd name="connsiteY21" fmla="*/ 180533 h 211444"/>
                  <a:gd name="connsiteX22" fmla="*/ 454033 w 680392"/>
                  <a:gd name="connsiteY22" fmla="*/ 181657 h 211444"/>
                  <a:gd name="connsiteX23" fmla="*/ 484930 w 680392"/>
                  <a:gd name="connsiteY23" fmla="*/ 181657 h 211444"/>
                  <a:gd name="connsiteX24" fmla="*/ 495092 w 680392"/>
                  <a:gd name="connsiteY24" fmla="*/ 177464 h 211444"/>
                  <a:gd name="connsiteX25" fmla="*/ 498516 w 680392"/>
                  <a:gd name="connsiteY25" fmla="*/ 157320 h 211444"/>
                  <a:gd name="connsiteX26" fmla="*/ 510020 w 680392"/>
                  <a:gd name="connsiteY26" fmla="*/ 162472 h 211444"/>
                  <a:gd name="connsiteX27" fmla="*/ 523496 w 680392"/>
                  <a:gd name="connsiteY27" fmla="*/ 166309 h 211444"/>
                  <a:gd name="connsiteX28" fmla="*/ 519908 w 680392"/>
                  <a:gd name="connsiteY28" fmla="*/ 159348 h 211444"/>
                  <a:gd name="connsiteX29" fmla="*/ 516485 w 680392"/>
                  <a:gd name="connsiteY29" fmla="*/ 152716 h 211444"/>
                  <a:gd name="connsiteX30" fmla="*/ 148569 w 680392"/>
                  <a:gd name="connsiteY30" fmla="*/ 105606 h 211444"/>
                  <a:gd name="connsiteX31" fmla="*/ 175960 w 680392"/>
                  <a:gd name="connsiteY31" fmla="*/ 115686 h 211444"/>
                  <a:gd name="connsiteX32" fmla="*/ 166016 w 680392"/>
                  <a:gd name="connsiteY32" fmla="*/ 141543 h 211444"/>
                  <a:gd name="connsiteX33" fmla="*/ 150979 w 680392"/>
                  <a:gd name="connsiteY33" fmla="*/ 163456 h 211444"/>
                  <a:gd name="connsiteX34" fmla="*/ 124465 w 680392"/>
                  <a:gd name="connsiteY34" fmla="*/ 147460 h 211444"/>
                  <a:gd name="connsiteX35" fmla="*/ 138899 w 680392"/>
                  <a:gd name="connsiteY35" fmla="*/ 128587 h 211444"/>
                  <a:gd name="connsiteX36" fmla="*/ 148569 w 680392"/>
                  <a:gd name="connsiteY36" fmla="*/ 105606 h 211444"/>
                  <a:gd name="connsiteX37" fmla="*/ 278511 w 680392"/>
                  <a:gd name="connsiteY37" fmla="*/ 104291 h 211444"/>
                  <a:gd name="connsiteX38" fmla="*/ 306122 w 680392"/>
                  <a:gd name="connsiteY38" fmla="*/ 120069 h 211444"/>
                  <a:gd name="connsiteX39" fmla="*/ 292207 w 680392"/>
                  <a:gd name="connsiteY39" fmla="*/ 142447 h 211444"/>
                  <a:gd name="connsiteX40" fmla="*/ 278950 w 680392"/>
                  <a:gd name="connsiteY40" fmla="*/ 161703 h 211444"/>
                  <a:gd name="connsiteX41" fmla="*/ 255284 w 680392"/>
                  <a:gd name="connsiteY41" fmla="*/ 147240 h 211444"/>
                  <a:gd name="connsiteX42" fmla="*/ 267720 w 680392"/>
                  <a:gd name="connsiteY42" fmla="*/ 126916 h 211444"/>
                  <a:gd name="connsiteX43" fmla="*/ 278511 w 680392"/>
                  <a:gd name="connsiteY43" fmla="*/ 104291 h 211444"/>
                  <a:gd name="connsiteX44" fmla="*/ 433216 w 680392"/>
                  <a:gd name="connsiteY44" fmla="*/ 101210 h 211444"/>
                  <a:gd name="connsiteX45" fmla="*/ 433216 w 680392"/>
                  <a:gd name="connsiteY45" fmla="*/ 113509 h 211444"/>
                  <a:gd name="connsiteX46" fmla="*/ 450965 w 680392"/>
                  <a:gd name="connsiteY46" fmla="*/ 113509 h 211444"/>
                  <a:gd name="connsiteX47" fmla="*/ 450965 w 680392"/>
                  <a:gd name="connsiteY47" fmla="*/ 101210 h 211444"/>
                  <a:gd name="connsiteX48" fmla="*/ 200502 w 680392"/>
                  <a:gd name="connsiteY48" fmla="*/ 99032 h 211444"/>
                  <a:gd name="connsiteX49" fmla="*/ 234247 w 680392"/>
                  <a:gd name="connsiteY49" fmla="*/ 99032 h 211444"/>
                  <a:gd name="connsiteX50" fmla="*/ 232056 w 680392"/>
                  <a:gd name="connsiteY50" fmla="*/ 118315 h 211444"/>
                  <a:gd name="connsiteX51" fmla="*/ 261310 w 680392"/>
                  <a:gd name="connsiteY51" fmla="*/ 161072 h 211444"/>
                  <a:gd name="connsiteX52" fmla="*/ 322118 w 680392"/>
                  <a:gd name="connsiteY52" fmla="*/ 179671 h 211444"/>
                  <a:gd name="connsiteX53" fmla="*/ 312038 w 680392"/>
                  <a:gd name="connsiteY53" fmla="*/ 193422 h 211444"/>
                  <a:gd name="connsiteX54" fmla="*/ 303930 w 680392"/>
                  <a:gd name="connsiteY54" fmla="*/ 208815 h 211444"/>
                  <a:gd name="connsiteX55" fmla="*/ 251723 w 680392"/>
                  <a:gd name="connsiteY55" fmla="*/ 191285 h 211444"/>
                  <a:gd name="connsiteX56" fmla="*/ 220223 w 680392"/>
                  <a:gd name="connsiteY56" fmla="*/ 157977 h 211444"/>
                  <a:gd name="connsiteX57" fmla="*/ 189491 w 680392"/>
                  <a:gd name="connsiteY57" fmla="*/ 189805 h 211444"/>
                  <a:gd name="connsiteX58" fmla="*/ 128189 w 680392"/>
                  <a:gd name="connsiteY58" fmla="*/ 211444 h 211444"/>
                  <a:gd name="connsiteX59" fmla="*/ 121369 w 680392"/>
                  <a:gd name="connsiteY59" fmla="*/ 197064 h 211444"/>
                  <a:gd name="connsiteX60" fmla="*/ 111755 w 680392"/>
                  <a:gd name="connsiteY60" fmla="*/ 183835 h 211444"/>
                  <a:gd name="connsiteX61" fmla="*/ 159118 w 680392"/>
                  <a:gd name="connsiteY61" fmla="*/ 170800 h 211444"/>
                  <a:gd name="connsiteX62" fmla="*/ 184971 w 680392"/>
                  <a:gd name="connsiteY62" fmla="*/ 152363 h 211444"/>
                  <a:gd name="connsiteX63" fmla="*/ 196403 w 680392"/>
                  <a:gd name="connsiteY63" fmla="*/ 128461 h 211444"/>
                  <a:gd name="connsiteX64" fmla="*/ 200502 w 680392"/>
                  <a:gd name="connsiteY64" fmla="*/ 99032 h 211444"/>
                  <a:gd name="connsiteX65" fmla="*/ 649057 w 680392"/>
                  <a:gd name="connsiteY65" fmla="*/ 70327 h 211444"/>
                  <a:gd name="connsiteX66" fmla="*/ 680392 w 680392"/>
                  <a:gd name="connsiteY66" fmla="*/ 70327 h 211444"/>
                  <a:gd name="connsiteX67" fmla="*/ 680392 w 680392"/>
                  <a:gd name="connsiteY67" fmla="*/ 209472 h 211444"/>
                  <a:gd name="connsiteX68" fmla="*/ 605889 w 680392"/>
                  <a:gd name="connsiteY68" fmla="*/ 209472 h 211444"/>
                  <a:gd name="connsiteX69" fmla="*/ 605889 w 680392"/>
                  <a:gd name="connsiteY69" fmla="*/ 180986 h 211444"/>
                  <a:gd name="connsiteX70" fmla="*/ 649057 w 680392"/>
                  <a:gd name="connsiteY70" fmla="*/ 180986 h 211444"/>
                  <a:gd name="connsiteX71" fmla="*/ 409112 w 680392"/>
                  <a:gd name="connsiteY71" fmla="*/ 53029 h 211444"/>
                  <a:gd name="connsiteX72" fmla="*/ 476384 w 680392"/>
                  <a:gd name="connsiteY72" fmla="*/ 53029 h 211444"/>
                  <a:gd name="connsiteX73" fmla="*/ 476384 w 680392"/>
                  <a:gd name="connsiteY73" fmla="*/ 73600 h 211444"/>
                  <a:gd name="connsiteX74" fmla="*/ 409112 w 680392"/>
                  <a:gd name="connsiteY74" fmla="*/ 73600 h 211444"/>
                  <a:gd name="connsiteX75" fmla="*/ 130161 w 680392"/>
                  <a:gd name="connsiteY75" fmla="*/ 6780 h 211444"/>
                  <a:gd name="connsiteX76" fmla="*/ 298890 w 680392"/>
                  <a:gd name="connsiteY76" fmla="*/ 6780 h 211444"/>
                  <a:gd name="connsiteX77" fmla="*/ 298890 w 680392"/>
                  <a:gd name="connsiteY77" fmla="*/ 95088 h 211444"/>
                  <a:gd name="connsiteX78" fmla="*/ 130161 w 680392"/>
                  <a:gd name="connsiteY78" fmla="*/ 95088 h 211444"/>
                  <a:gd name="connsiteX79" fmla="*/ 130161 w 680392"/>
                  <a:gd name="connsiteY79" fmla="*/ 67040 h 211444"/>
                  <a:gd name="connsiteX80" fmla="*/ 268431 w 680392"/>
                  <a:gd name="connsiteY80" fmla="*/ 67040 h 211444"/>
                  <a:gd name="connsiteX81" fmla="*/ 268431 w 680392"/>
                  <a:gd name="connsiteY81" fmla="*/ 62000 h 211444"/>
                  <a:gd name="connsiteX82" fmla="*/ 139804 w 680392"/>
                  <a:gd name="connsiteY82" fmla="*/ 62000 h 211444"/>
                  <a:gd name="connsiteX83" fmla="*/ 139804 w 680392"/>
                  <a:gd name="connsiteY83" fmla="*/ 40525 h 211444"/>
                  <a:gd name="connsiteX84" fmla="*/ 268431 w 680392"/>
                  <a:gd name="connsiteY84" fmla="*/ 40525 h 211444"/>
                  <a:gd name="connsiteX85" fmla="*/ 268431 w 680392"/>
                  <a:gd name="connsiteY85" fmla="*/ 34828 h 211444"/>
                  <a:gd name="connsiteX86" fmla="*/ 130161 w 680392"/>
                  <a:gd name="connsiteY86" fmla="*/ 34828 h 211444"/>
                  <a:gd name="connsiteX87" fmla="*/ 0 w 680392"/>
                  <a:gd name="connsiteY87" fmla="*/ 1301 h 211444"/>
                  <a:gd name="connsiteX88" fmla="*/ 74503 w 680392"/>
                  <a:gd name="connsiteY88" fmla="*/ 1301 h 211444"/>
                  <a:gd name="connsiteX89" fmla="*/ 74503 w 680392"/>
                  <a:gd name="connsiteY89" fmla="*/ 29788 h 211444"/>
                  <a:gd name="connsiteX90" fmla="*/ 31335 w 680392"/>
                  <a:gd name="connsiteY90" fmla="*/ 29788 h 211444"/>
                  <a:gd name="connsiteX91" fmla="*/ 31335 w 680392"/>
                  <a:gd name="connsiteY91" fmla="*/ 140447 h 211444"/>
                  <a:gd name="connsiteX92" fmla="*/ 0 w 680392"/>
                  <a:gd name="connsiteY92" fmla="*/ 140447 h 211444"/>
                  <a:gd name="connsiteX93" fmla="*/ 531166 w 680392"/>
                  <a:gd name="connsiteY93" fmla="*/ 0 h 211444"/>
                  <a:gd name="connsiteX94" fmla="*/ 541684 w 680392"/>
                  <a:gd name="connsiteY94" fmla="*/ 8915 h 211444"/>
                  <a:gd name="connsiteX95" fmla="*/ 550887 w 680392"/>
                  <a:gd name="connsiteY95" fmla="*/ 17520 h 211444"/>
                  <a:gd name="connsiteX96" fmla="*/ 546724 w 680392"/>
                  <a:gd name="connsiteY96" fmla="*/ 20599 h 211444"/>
                  <a:gd name="connsiteX97" fmla="*/ 563378 w 680392"/>
                  <a:gd name="connsiteY97" fmla="*/ 20599 h 211444"/>
                  <a:gd name="connsiteX98" fmla="*/ 563378 w 680392"/>
                  <a:gd name="connsiteY98" fmla="*/ 45552 h 211444"/>
                  <a:gd name="connsiteX99" fmla="*/ 509472 w 680392"/>
                  <a:gd name="connsiteY99" fmla="*/ 45552 h 211444"/>
                  <a:gd name="connsiteX100" fmla="*/ 511088 w 680392"/>
                  <a:gd name="connsiteY100" fmla="*/ 64846 h 211444"/>
                  <a:gd name="connsiteX101" fmla="*/ 513855 w 680392"/>
                  <a:gd name="connsiteY101" fmla="*/ 81514 h 211444"/>
                  <a:gd name="connsiteX102" fmla="*/ 523552 w 680392"/>
                  <a:gd name="connsiteY102" fmla="*/ 65806 h 211444"/>
                  <a:gd name="connsiteX103" fmla="*/ 530947 w 680392"/>
                  <a:gd name="connsiteY103" fmla="*/ 48631 h 211444"/>
                  <a:gd name="connsiteX104" fmla="*/ 559434 w 680392"/>
                  <a:gd name="connsiteY104" fmla="*/ 55436 h 211444"/>
                  <a:gd name="connsiteX105" fmla="*/ 545464 w 680392"/>
                  <a:gd name="connsiteY105" fmla="*/ 84869 h 211444"/>
                  <a:gd name="connsiteX106" fmla="*/ 527222 w 680392"/>
                  <a:gd name="connsiteY106" fmla="*/ 110204 h 211444"/>
                  <a:gd name="connsiteX107" fmla="*/ 531824 w 680392"/>
                  <a:gd name="connsiteY107" fmla="*/ 112973 h 211444"/>
                  <a:gd name="connsiteX108" fmla="*/ 537083 w 680392"/>
                  <a:gd name="connsiteY108" fmla="*/ 113933 h 211444"/>
                  <a:gd name="connsiteX109" fmla="*/ 542506 w 680392"/>
                  <a:gd name="connsiteY109" fmla="*/ 107905 h 211444"/>
                  <a:gd name="connsiteX110" fmla="*/ 544971 w 680392"/>
                  <a:gd name="connsiteY110" fmla="*/ 88080 h 211444"/>
                  <a:gd name="connsiteX111" fmla="*/ 556530 w 680392"/>
                  <a:gd name="connsiteY111" fmla="*/ 95958 h 211444"/>
                  <a:gd name="connsiteX112" fmla="*/ 569075 w 680392"/>
                  <a:gd name="connsiteY112" fmla="*/ 101210 h 211444"/>
                  <a:gd name="connsiteX113" fmla="*/ 558831 w 680392"/>
                  <a:gd name="connsiteY113" fmla="*/ 134119 h 211444"/>
                  <a:gd name="connsiteX114" fmla="*/ 535768 w 680392"/>
                  <a:gd name="connsiteY114" fmla="*/ 142201 h 211444"/>
                  <a:gd name="connsiteX115" fmla="*/ 519059 w 680392"/>
                  <a:gd name="connsiteY115" fmla="*/ 139215 h 211444"/>
                  <a:gd name="connsiteX116" fmla="*/ 505966 w 680392"/>
                  <a:gd name="connsiteY116" fmla="*/ 130806 h 211444"/>
                  <a:gd name="connsiteX117" fmla="*/ 499721 w 680392"/>
                  <a:gd name="connsiteY117" fmla="*/ 135353 h 211444"/>
                  <a:gd name="connsiteX118" fmla="*/ 493476 w 680392"/>
                  <a:gd name="connsiteY118" fmla="*/ 139571 h 211444"/>
                  <a:gd name="connsiteX119" fmla="*/ 485177 w 680392"/>
                  <a:gd name="connsiteY119" fmla="*/ 130367 h 211444"/>
                  <a:gd name="connsiteX120" fmla="*/ 475070 w 680392"/>
                  <a:gd name="connsiteY120" fmla="*/ 120506 h 211444"/>
                  <a:gd name="connsiteX121" fmla="*/ 475070 w 680392"/>
                  <a:gd name="connsiteY121" fmla="*/ 134079 h 211444"/>
                  <a:gd name="connsiteX122" fmla="*/ 469153 w 680392"/>
                  <a:gd name="connsiteY122" fmla="*/ 134079 h 211444"/>
                  <a:gd name="connsiteX123" fmla="*/ 483643 w 680392"/>
                  <a:gd name="connsiteY123" fmla="*/ 149070 h 211444"/>
                  <a:gd name="connsiteX124" fmla="*/ 496325 w 680392"/>
                  <a:gd name="connsiteY124" fmla="*/ 163240 h 211444"/>
                  <a:gd name="connsiteX125" fmla="*/ 469810 w 680392"/>
                  <a:gd name="connsiteY125" fmla="*/ 176175 h 211444"/>
                  <a:gd name="connsiteX126" fmla="*/ 458114 w 680392"/>
                  <a:gd name="connsiteY126" fmla="*/ 161184 h 211444"/>
                  <a:gd name="connsiteX127" fmla="*/ 443953 w 680392"/>
                  <a:gd name="connsiteY127" fmla="*/ 145041 h 211444"/>
                  <a:gd name="connsiteX128" fmla="*/ 468496 w 680392"/>
                  <a:gd name="connsiteY128" fmla="*/ 134079 h 211444"/>
                  <a:gd name="connsiteX129" fmla="*/ 408454 w 680392"/>
                  <a:gd name="connsiteY129" fmla="*/ 134079 h 211444"/>
                  <a:gd name="connsiteX130" fmla="*/ 408454 w 680392"/>
                  <a:gd name="connsiteY130" fmla="*/ 80639 h 211444"/>
                  <a:gd name="connsiteX131" fmla="*/ 475070 w 680392"/>
                  <a:gd name="connsiteY131" fmla="*/ 80639 h 211444"/>
                  <a:gd name="connsiteX132" fmla="*/ 475070 w 680392"/>
                  <a:gd name="connsiteY132" fmla="*/ 116572 h 211444"/>
                  <a:gd name="connsiteX133" fmla="*/ 490846 w 680392"/>
                  <a:gd name="connsiteY133" fmla="*/ 105822 h 211444"/>
                  <a:gd name="connsiteX134" fmla="*/ 483944 w 680392"/>
                  <a:gd name="connsiteY134" fmla="*/ 78567 h 211444"/>
                  <a:gd name="connsiteX135" fmla="*/ 480328 w 680392"/>
                  <a:gd name="connsiteY135" fmla="*/ 45552 h 211444"/>
                  <a:gd name="connsiteX136" fmla="*/ 405825 w 680392"/>
                  <a:gd name="connsiteY136" fmla="*/ 45552 h 211444"/>
                  <a:gd name="connsiteX137" fmla="*/ 405825 w 680392"/>
                  <a:gd name="connsiteY137" fmla="*/ 54561 h 211444"/>
                  <a:gd name="connsiteX138" fmla="*/ 404064 w 680392"/>
                  <a:gd name="connsiteY138" fmla="*/ 85317 h 211444"/>
                  <a:gd name="connsiteX139" fmla="*/ 396994 w 680392"/>
                  <a:gd name="connsiteY139" fmla="*/ 118309 h 211444"/>
                  <a:gd name="connsiteX140" fmla="*/ 381940 w 680392"/>
                  <a:gd name="connsiteY140" fmla="*/ 147453 h 211444"/>
                  <a:gd name="connsiteX141" fmla="*/ 370874 w 680392"/>
                  <a:gd name="connsiteY141" fmla="*/ 136987 h 211444"/>
                  <a:gd name="connsiteX142" fmla="*/ 358493 w 680392"/>
                  <a:gd name="connsiteY142" fmla="*/ 128170 h 211444"/>
                  <a:gd name="connsiteX143" fmla="*/ 373832 w 680392"/>
                  <a:gd name="connsiteY143" fmla="*/ 91224 h 211444"/>
                  <a:gd name="connsiteX144" fmla="*/ 376681 w 680392"/>
                  <a:gd name="connsiteY144" fmla="*/ 54123 h 211444"/>
                  <a:gd name="connsiteX145" fmla="*/ 376681 w 680392"/>
                  <a:gd name="connsiteY145" fmla="*/ 20599 h 211444"/>
                  <a:gd name="connsiteX146" fmla="*/ 479233 w 680392"/>
                  <a:gd name="connsiteY146" fmla="*/ 20599 h 211444"/>
                  <a:gd name="connsiteX147" fmla="*/ 479041 w 680392"/>
                  <a:gd name="connsiteY147" fmla="*/ 11025 h 211444"/>
                  <a:gd name="connsiteX148" fmla="*/ 479014 w 680392"/>
                  <a:gd name="connsiteY148" fmla="*/ 1315 h 211444"/>
                  <a:gd name="connsiteX149" fmla="*/ 508815 w 680392"/>
                  <a:gd name="connsiteY149" fmla="*/ 1315 h 211444"/>
                  <a:gd name="connsiteX150" fmla="*/ 508623 w 680392"/>
                  <a:gd name="connsiteY150" fmla="*/ 11108 h 211444"/>
                  <a:gd name="connsiteX151" fmla="*/ 508596 w 680392"/>
                  <a:gd name="connsiteY151" fmla="*/ 20599 h 211444"/>
                  <a:gd name="connsiteX152" fmla="*/ 521086 w 680392"/>
                  <a:gd name="connsiteY152" fmla="*/ 20599 h 211444"/>
                  <a:gd name="connsiteX153" fmla="*/ 516649 w 680392"/>
                  <a:gd name="connsiteY153" fmla="*/ 16366 h 211444"/>
                  <a:gd name="connsiteX154" fmla="*/ 512540 w 680392"/>
                  <a:gd name="connsiteY154" fmla="*/ 12463 h 21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680392" h="211444">
                    <a:moveTo>
                      <a:pt x="544752" y="143963"/>
                    </a:moveTo>
                    <a:cubicBezTo>
                      <a:pt x="548760" y="150879"/>
                      <a:pt x="552960" y="158280"/>
                      <a:pt x="557352" y="166167"/>
                    </a:cubicBezTo>
                    <a:cubicBezTo>
                      <a:pt x="561744" y="174055"/>
                      <a:pt x="565286" y="180969"/>
                      <a:pt x="567980" y="186910"/>
                    </a:cubicBezTo>
                    <a:lnTo>
                      <a:pt x="537521" y="197416"/>
                    </a:lnTo>
                    <a:cubicBezTo>
                      <a:pt x="536389" y="194088"/>
                      <a:pt x="534873" y="190293"/>
                      <a:pt x="532974" y="186032"/>
                    </a:cubicBezTo>
                    <a:cubicBezTo>
                      <a:pt x="531074" y="181771"/>
                      <a:pt x="529011" y="177314"/>
                      <a:pt x="526783" y="172662"/>
                    </a:cubicBezTo>
                    <a:cubicBezTo>
                      <a:pt x="524953" y="185540"/>
                      <a:pt x="521109" y="194338"/>
                      <a:pt x="515252" y="199055"/>
                    </a:cubicBezTo>
                    <a:cubicBezTo>
                      <a:pt x="509395" y="203772"/>
                      <a:pt x="500018" y="205998"/>
                      <a:pt x="487122" y="205733"/>
                    </a:cubicBezTo>
                    <a:lnTo>
                      <a:pt x="450527" y="205733"/>
                    </a:lnTo>
                    <a:cubicBezTo>
                      <a:pt x="433992" y="205907"/>
                      <a:pt x="422689" y="203699"/>
                      <a:pt x="416617" y="199110"/>
                    </a:cubicBezTo>
                    <a:cubicBezTo>
                      <a:pt x="410545" y="194522"/>
                      <a:pt x="407678" y="186510"/>
                      <a:pt x="408016" y="175075"/>
                    </a:cubicBezTo>
                    <a:lnTo>
                      <a:pt x="408016" y="157964"/>
                    </a:lnTo>
                    <a:cubicBezTo>
                      <a:pt x="405345" y="164870"/>
                      <a:pt x="402414" y="172169"/>
                      <a:pt x="399224" y="179863"/>
                    </a:cubicBezTo>
                    <a:cubicBezTo>
                      <a:pt x="396033" y="187557"/>
                      <a:pt x="392828" y="194356"/>
                      <a:pt x="389610" y="200261"/>
                    </a:cubicBezTo>
                    <a:lnTo>
                      <a:pt x="359589" y="188442"/>
                    </a:lnTo>
                    <a:cubicBezTo>
                      <a:pt x="363401" y="182708"/>
                      <a:pt x="367117" y="176206"/>
                      <a:pt x="370737" y="168935"/>
                    </a:cubicBezTo>
                    <a:cubicBezTo>
                      <a:pt x="374357" y="161665"/>
                      <a:pt x="377361" y="154509"/>
                      <a:pt x="379749" y="147469"/>
                    </a:cubicBezTo>
                    <a:lnTo>
                      <a:pt x="408016" y="157308"/>
                    </a:lnTo>
                    <a:lnTo>
                      <a:pt x="408016" y="145720"/>
                    </a:lnTo>
                    <a:lnTo>
                      <a:pt x="440228" y="145720"/>
                    </a:lnTo>
                    <a:lnTo>
                      <a:pt x="440228" y="174637"/>
                    </a:lnTo>
                    <a:cubicBezTo>
                      <a:pt x="440064" y="177712"/>
                      <a:pt x="440885" y="179678"/>
                      <a:pt x="442693" y="180533"/>
                    </a:cubicBezTo>
                    <a:cubicBezTo>
                      <a:pt x="444501" y="181388"/>
                      <a:pt x="448281" y="181762"/>
                      <a:pt x="454033" y="181657"/>
                    </a:cubicBezTo>
                    <a:lnTo>
                      <a:pt x="484930" y="181657"/>
                    </a:lnTo>
                    <a:cubicBezTo>
                      <a:pt x="490002" y="181972"/>
                      <a:pt x="493389" y="180574"/>
                      <a:pt x="495092" y="177464"/>
                    </a:cubicBezTo>
                    <a:cubicBezTo>
                      <a:pt x="496795" y="174353"/>
                      <a:pt x="497936" y="167638"/>
                      <a:pt x="498516" y="157320"/>
                    </a:cubicBezTo>
                    <a:cubicBezTo>
                      <a:pt x="501529" y="159120"/>
                      <a:pt x="505364" y="160837"/>
                      <a:pt x="510020" y="162472"/>
                    </a:cubicBezTo>
                    <a:cubicBezTo>
                      <a:pt x="514677" y="164108"/>
                      <a:pt x="519169" y="165387"/>
                      <a:pt x="523496" y="166309"/>
                    </a:cubicBezTo>
                    <a:cubicBezTo>
                      <a:pt x="522287" y="163989"/>
                      <a:pt x="521091" y="161668"/>
                      <a:pt x="519908" y="159348"/>
                    </a:cubicBezTo>
                    <a:cubicBezTo>
                      <a:pt x="518726" y="157028"/>
                      <a:pt x="517585" y="154816"/>
                      <a:pt x="516485" y="152716"/>
                    </a:cubicBezTo>
                    <a:close/>
                    <a:moveTo>
                      <a:pt x="148569" y="105606"/>
                    </a:moveTo>
                    <a:lnTo>
                      <a:pt x="175960" y="115686"/>
                    </a:lnTo>
                    <a:cubicBezTo>
                      <a:pt x="173371" y="124497"/>
                      <a:pt x="170057" y="133116"/>
                      <a:pt x="166016" y="141543"/>
                    </a:cubicBezTo>
                    <a:cubicBezTo>
                      <a:pt x="161977" y="149970"/>
                      <a:pt x="156964" y="157274"/>
                      <a:pt x="150979" y="163456"/>
                    </a:cubicBezTo>
                    <a:lnTo>
                      <a:pt x="124465" y="147460"/>
                    </a:lnTo>
                    <a:cubicBezTo>
                      <a:pt x="129975" y="142196"/>
                      <a:pt x="134786" y="135905"/>
                      <a:pt x="138899" y="128587"/>
                    </a:cubicBezTo>
                    <a:cubicBezTo>
                      <a:pt x="143013" y="121269"/>
                      <a:pt x="146236" y="113608"/>
                      <a:pt x="148569" y="105606"/>
                    </a:cubicBezTo>
                    <a:close/>
                    <a:moveTo>
                      <a:pt x="278511" y="104291"/>
                    </a:moveTo>
                    <a:lnTo>
                      <a:pt x="306122" y="120069"/>
                    </a:lnTo>
                    <a:cubicBezTo>
                      <a:pt x="301565" y="127651"/>
                      <a:pt x="296927" y="135111"/>
                      <a:pt x="292207" y="142447"/>
                    </a:cubicBezTo>
                    <a:cubicBezTo>
                      <a:pt x="287486" y="149783"/>
                      <a:pt x="283067" y="156202"/>
                      <a:pt x="278950" y="161703"/>
                    </a:cubicBezTo>
                    <a:lnTo>
                      <a:pt x="255284" y="147240"/>
                    </a:lnTo>
                    <a:cubicBezTo>
                      <a:pt x="259264" y="141533"/>
                      <a:pt x="263410" y="134759"/>
                      <a:pt x="267720" y="126916"/>
                    </a:cubicBezTo>
                    <a:cubicBezTo>
                      <a:pt x="272029" y="119073"/>
                      <a:pt x="275626" y="111531"/>
                      <a:pt x="278511" y="104291"/>
                    </a:cubicBezTo>
                    <a:close/>
                    <a:moveTo>
                      <a:pt x="433216" y="101210"/>
                    </a:moveTo>
                    <a:lnTo>
                      <a:pt x="433216" y="113509"/>
                    </a:lnTo>
                    <a:lnTo>
                      <a:pt x="450965" y="113509"/>
                    </a:lnTo>
                    <a:lnTo>
                      <a:pt x="450965" y="101210"/>
                    </a:lnTo>
                    <a:close/>
                    <a:moveTo>
                      <a:pt x="200502" y="99032"/>
                    </a:moveTo>
                    <a:lnTo>
                      <a:pt x="234247" y="99032"/>
                    </a:lnTo>
                    <a:cubicBezTo>
                      <a:pt x="233627" y="105789"/>
                      <a:pt x="232896" y="112217"/>
                      <a:pt x="232056" y="118315"/>
                    </a:cubicBezTo>
                    <a:cubicBezTo>
                      <a:pt x="237534" y="136772"/>
                      <a:pt x="247286" y="151025"/>
                      <a:pt x="261310" y="161072"/>
                    </a:cubicBezTo>
                    <a:cubicBezTo>
                      <a:pt x="275334" y="171121"/>
                      <a:pt x="295603" y="177320"/>
                      <a:pt x="322118" y="179671"/>
                    </a:cubicBezTo>
                    <a:cubicBezTo>
                      <a:pt x="318813" y="183296"/>
                      <a:pt x="315453" y="187879"/>
                      <a:pt x="312038" y="193422"/>
                    </a:cubicBezTo>
                    <a:cubicBezTo>
                      <a:pt x="308624" y="198963"/>
                      <a:pt x="305920" y="204095"/>
                      <a:pt x="303930" y="208815"/>
                    </a:cubicBezTo>
                    <a:cubicBezTo>
                      <a:pt x="282447" y="205382"/>
                      <a:pt x="265045" y="199539"/>
                      <a:pt x="251723" y="191285"/>
                    </a:cubicBezTo>
                    <a:cubicBezTo>
                      <a:pt x="238402" y="183031"/>
                      <a:pt x="227902" y="171929"/>
                      <a:pt x="220223" y="157977"/>
                    </a:cubicBezTo>
                    <a:cubicBezTo>
                      <a:pt x="214088" y="170258"/>
                      <a:pt x="203843" y="180867"/>
                      <a:pt x="189491" y="189805"/>
                    </a:cubicBezTo>
                    <a:cubicBezTo>
                      <a:pt x="175138" y="198745"/>
                      <a:pt x="154704" y="205957"/>
                      <a:pt x="128189" y="211444"/>
                    </a:cubicBezTo>
                    <a:cubicBezTo>
                      <a:pt x="126752" y="207075"/>
                      <a:pt x="124478" y="202282"/>
                      <a:pt x="121369" y="197064"/>
                    </a:cubicBezTo>
                    <a:cubicBezTo>
                      <a:pt x="118260" y="191846"/>
                      <a:pt x="115055" y="187437"/>
                      <a:pt x="111755" y="183835"/>
                    </a:cubicBezTo>
                    <a:cubicBezTo>
                      <a:pt x="131718" y="180385"/>
                      <a:pt x="147505" y="176040"/>
                      <a:pt x="159118" y="170800"/>
                    </a:cubicBezTo>
                    <a:cubicBezTo>
                      <a:pt x="170730" y="165560"/>
                      <a:pt x="179347" y="159414"/>
                      <a:pt x="184971" y="152363"/>
                    </a:cubicBezTo>
                    <a:cubicBezTo>
                      <a:pt x="190595" y="145311"/>
                      <a:pt x="194406" y="137344"/>
                      <a:pt x="196403" y="128461"/>
                    </a:cubicBezTo>
                    <a:cubicBezTo>
                      <a:pt x="198401" y="119577"/>
                      <a:pt x="199768" y="109768"/>
                      <a:pt x="200502" y="99032"/>
                    </a:cubicBezTo>
                    <a:close/>
                    <a:moveTo>
                      <a:pt x="649057" y="70327"/>
                    </a:moveTo>
                    <a:lnTo>
                      <a:pt x="680392" y="70327"/>
                    </a:lnTo>
                    <a:lnTo>
                      <a:pt x="680392" y="209472"/>
                    </a:lnTo>
                    <a:lnTo>
                      <a:pt x="605889" y="209472"/>
                    </a:lnTo>
                    <a:lnTo>
                      <a:pt x="605889" y="180986"/>
                    </a:lnTo>
                    <a:lnTo>
                      <a:pt x="649057" y="180986"/>
                    </a:lnTo>
                    <a:close/>
                    <a:moveTo>
                      <a:pt x="409112" y="53029"/>
                    </a:moveTo>
                    <a:lnTo>
                      <a:pt x="476384" y="53029"/>
                    </a:lnTo>
                    <a:lnTo>
                      <a:pt x="476384" y="73600"/>
                    </a:lnTo>
                    <a:lnTo>
                      <a:pt x="409112" y="73600"/>
                    </a:lnTo>
                    <a:close/>
                    <a:moveTo>
                      <a:pt x="130161" y="6780"/>
                    </a:moveTo>
                    <a:lnTo>
                      <a:pt x="298890" y="6780"/>
                    </a:lnTo>
                    <a:lnTo>
                      <a:pt x="298890" y="95088"/>
                    </a:lnTo>
                    <a:lnTo>
                      <a:pt x="130161" y="95088"/>
                    </a:lnTo>
                    <a:lnTo>
                      <a:pt x="130161" y="67040"/>
                    </a:lnTo>
                    <a:lnTo>
                      <a:pt x="268431" y="67040"/>
                    </a:lnTo>
                    <a:lnTo>
                      <a:pt x="268431" y="62000"/>
                    </a:lnTo>
                    <a:lnTo>
                      <a:pt x="139804" y="62000"/>
                    </a:lnTo>
                    <a:lnTo>
                      <a:pt x="139804" y="40525"/>
                    </a:lnTo>
                    <a:lnTo>
                      <a:pt x="268431" y="40525"/>
                    </a:lnTo>
                    <a:lnTo>
                      <a:pt x="268431" y="34828"/>
                    </a:lnTo>
                    <a:lnTo>
                      <a:pt x="130161" y="34828"/>
                    </a:lnTo>
                    <a:close/>
                    <a:moveTo>
                      <a:pt x="0" y="1301"/>
                    </a:moveTo>
                    <a:lnTo>
                      <a:pt x="74503" y="1301"/>
                    </a:lnTo>
                    <a:lnTo>
                      <a:pt x="74503" y="29788"/>
                    </a:lnTo>
                    <a:lnTo>
                      <a:pt x="31335" y="29788"/>
                    </a:lnTo>
                    <a:lnTo>
                      <a:pt x="31335" y="140447"/>
                    </a:lnTo>
                    <a:lnTo>
                      <a:pt x="0" y="140447"/>
                    </a:lnTo>
                    <a:close/>
                    <a:moveTo>
                      <a:pt x="531166" y="0"/>
                    </a:moveTo>
                    <a:cubicBezTo>
                      <a:pt x="534480" y="2725"/>
                      <a:pt x="537986" y="5696"/>
                      <a:pt x="541684" y="8915"/>
                    </a:cubicBezTo>
                    <a:cubicBezTo>
                      <a:pt x="545382" y="12133"/>
                      <a:pt x="548450" y="15002"/>
                      <a:pt x="550887" y="17520"/>
                    </a:cubicBezTo>
                    <a:lnTo>
                      <a:pt x="546724" y="20599"/>
                    </a:lnTo>
                    <a:lnTo>
                      <a:pt x="563378" y="20599"/>
                    </a:lnTo>
                    <a:lnTo>
                      <a:pt x="563378" y="45552"/>
                    </a:lnTo>
                    <a:lnTo>
                      <a:pt x="509472" y="45552"/>
                    </a:lnTo>
                    <a:cubicBezTo>
                      <a:pt x="509806" y="52371"/>
                      <a:pt x="510344" y="58802"/>
                      <a:pt x="511088" y="64846"/>
                    </a:cubicBezTo>
                    <a:cubicBezTo>
                      <a:pt x="511832" y="70890"/>
                      <a:pt x="512755" y="76446"/>
                      <a:pt x="513855" y="81514"/>
                    </a:cubicBezTo>
                    <a:cubicBezTo>
                      <a:pt x="517470" y="76560"/>
                      <a:pt x="520703" y="71324"/>
                      <a:pt x="523552" y="65806"/>
                    </a:cubicBezTo>
                    <a:cubicBezTo>
                      <a:pt x="526400" y="60288"/>
                      <a:pt x="528865" y="54563"/>
                      <a:pt x="530947" y="48631"/>
                    </a:cubicBezTo>
                    <a:lnTo>
                      <a:pt x="559434" y="55436"/>
                    </a:lnTo>
                    <a:cubicBezTo>
                      <a:pt x="555572" y="65861"/>
                      <a:pt x="550915" y="75672"/>
                      <a:pt x="545464" y="84869"/>
                    </a:cubicBezTo>
                    <a:cubicBezTo>
                      <a:pt x="540014" y="94065"/>
                      <a:pt x="533932" y="102510"/>
                      <a:pt x="527222" y="110204"/>
                    </a:cubicBezTo>
                    <a:cubicBezTo>
                      <a:pt x="528646" y="111415"/>
                      <a:pt x="530180" y="112338"/>
                      <a:pt x="531824" y="112973"/>
                    </a:cubicBezTo>
                    <a:cubicBezTo>
                      <a:pt x="533467" y="113608"/>
                      <a:pt x="535220" y="113928"/>
                      <a:pt x="537083" y="113933"/>
                    </a:cubicBezTo>
                    <a:cubicBezTo>
                      <a:pt x="539548" y="114005"/>
                      <a:pt x="541356" y="111996"/>
                      <a:pt x="542506" y="107905"/>
                    </a:cubicBezTo>
                    <a:cubicBezTo>
                      <a:pt x="543656" y="103813"/>
                      <a:pt x="544478" y="97205"/>
                      <a:pt x="544971" y="88080"/>
                    </a:cubicBezTo>
                    <a:cubicBezTo>
                      <a:pt x="548194" y="90979"/>
                      <a:pt x="552047" y="93605"/>
                      <a:pt x="556530" y="95958"/>
                    </a:cubicBezTo>
                    <a:cubicBezTo>
                      <a:pt x="561013" y="98311"/>
                      <a:pt x="565195" y="100061"/>
                      <a:pt x="569075" y="101210"/>
                    </a:cubicBezTo>
                    <a:cubicBezTo>
                      <a:pt x="567359" y="117400"/>
                      <a:pt x="563944" y="128369"/>
                      <a:pt x="558831" y="134119"/>
                    </a:cubicBezTo>
                    <a:cubicBezTo>
                      <a:pt x="553718" y="139867"/>
                      <a:pt x="546030" y="142562"/>
                      <a:pt x="535768" y="142201"/>
                    </a:cubicBezTo>
                    <a:cubicBezTo>
                      <a:pt x="529541" y="142178"/>
                      <a:pt x="523972" y="141182"/>
                      <a:pt x="519059" y="139215"/>
                    </a:cubicBezTo>
                    <a:cubicBezTo>
                      <a:pt x="514147" y="137247"/>
                      <a:pt x="509783" y="134444"/>
                      <a:pt x="505966" y="130806"/>
                    </a:cubicBezTo>
                    <a:cubicBezTo>
                      <a:pt x="503885" y="132349"/>
                      <a:pt x="501803" y="133864"/>
                      <a:pt x="499721" y="135353"/>
                    </a:cubicBezTo>
                    <a:cubicBezTo>
                      <a:pt x="497639" y="136841"/>
                      <a:pt x="495557" y="138247"/>
                      <a:pt x="493476" y="139571"/>
                    </a:cubicBezTo>
                    <a:cubicBezTo>
                      <a:pt x="491462" y="137106"/>
                      <a:pt x="488696" y="134038"/>
                      <a:pt x="485177" y="130367"/>
                    </a:cubicBezTo>
                    <a:cubicBezTo>
                      <a:pt x="481657" y="126697"/>
                      <a:pt x="478287" y="123410"/>
                      <a:pt x="475070" y="120506"/>
                    </a:cubicBezTo>
                    <a:lnTo>
                      <a:pt x="475070" y="134079"/>
                    </a:lnTo>
                    <a:lnTo>
                      <a:pt x="469153" y="134079"/>
                    </a:lnTo>
                    <a:cubicBezTo>
                      <a:pt x="473640" y="138733"/>
                      <a:pt x="478470" y="143731"/>
                      <a:pt x="483643" y="149070"/>
                    </a:cubicBezTo>
                    <a:cubicBezTo>
                      <a:pt x="488815" y="154410"/>
                      <a:pt x="493043" y="159133"/>
                      <a:pt x="496325" y="163240"/>
                    </a:cubicBezTo>
                    <a:lnTo>
                      <a:pt x="469810" y="176175"/>
                    </a:lnTo>
                    <a:cubicBezTo>
                      <a:pt x="466966" y="171932"/>
                      <a:pt x="463067" y="166935"/>
                      <a:pt x="458114" y="161184"/>
                    </a:cubicBezTo>
                    <a:cubicBezTo>
                      <a:pt x="453161" y="155433"/>
                      <a:pt x="448441" y="150052"/>
                      <a:pt x="443953" y="145041"/>
                    </a:cubicBezTo>
                    <a:lnTo>
                      <a:pt x="468496" y="134079"/>
                    </a:lnTo>
                    <a:lnTo>
                      <a:pt x="408454" y="134079"/>
                    </a:lnTo>
                    <a:lnTo>
                      <a:pt x="408454" y="80639"/>
                    </a:lnTo>
                    <a:lnTo>
                      <a:pt x="475070" y="80639"/>
                    </a:lnTo>
                    <a:lnTo>
                      <a:pt x="475070" y="116572"/>
                    </a:lnTo>
                    <a:cubicBezTo>
                      <a:pt x="480548" y="113324"/>
                      <a:pt x="485807" y="109740"/>
                      <a:pt x="490846" y="105822"/>
                    </a:cubicBezTo>
                    <a:cubicBezTo>
                      <a:pt x="487915" y="97794"/>
                      <a:pt x="485615" y="88709"/>
                      <a:pt x="483944" y="78567"/>
                    </a:cubicBezTo>
                    <a:cubicBezTo>
                      <a:pt x="482273" y="68425"/>
                      <a:pt x="481068" y="57420"/>
                      <a:pt x="480328" y="45552"/>
                    </a:cubicBezTo>
                    <a:lnTo>
                      <a:pt x="405825" y="45552"/>
                    </a:lnTo>
                    <a:lnTo>
                      <a:pt x="405825" y="54561"/>
                    </a:lnTo>
                    <a:cubicBezTo>
                      <a:pt x="405899" y="63933"/>
                      <a:pt x="405312" y="74186"/>
                      <a:pt x="404064" y="85317"/>
                    </a:cubicBezTo>
                    <a:cubicBezTo>
                      <a:pt x="402815" y="96449"/>
                      <a:pt x="400459" y="107447"/>
                      <a:pt x="396994" y="118309"/>
                    </a:cubicBezTo>
                    <a:cubicBezTo>
                      <a:pt x="393531" y="129172"/>
                      <a:pt x="388513" y="138887"/>
                      <a:pt x="381940" y="147453"/>
                    </a:cubicBezTo>
                    <a:cubicBezTo>
                      <a:pt x="379347" y="144457"/>
                      <a:pt x="375658" y="140968"/>
                      <a:pt x="370874" y="136987"/>
                    </a:cubicBezTo>
                    <a:cubicBezTo>
                      <a:pt x="366089" y="133006"/>
                      <a:pt x="361963" y="130067"/>
                      <a:pt x="358493" y="128170"/>
                    </a:cubicBezTo>
                    <a:cubicBezTo>
                      <a:pt x="366537" y="116964"/>
                      <a:pt x="371650" y="104649"/>
                      <a:pt x="373832" y="91224"/>
                    </a:cubicBezTo>
                    <a:cubicBezTo>
                      <a:pt x="376014" y="77800"/>
                      <a:pt x="376964" y="65433"/>
                      <a:pt x="376681" y="54123"/>
                    </a:cubicBezTo>
                    <a:lnTo>
                      <a:pt x="376681" y="20599"/>
                    </a:lnTo>
                    <a:lnTo>
                      <a:pt x="479233" y="20599"/>
                    </a:lnTo>
                    <a:cubicBezTo>
                      <a:pt x="479128" y="17415"/>
                      <a:pt x="479064" y="14224"/>
                      <a:pt x="479041" y="11025"/>
                    </a:cubicBezTo>
                    <a:cubicBezTo>
                      <a:pt x="479018" y="7826"/>
                      <a:pt x="479009" y="4589"/>
                      <a:pt x="479014" y="1315"/>
                    </a:cubicBezTo>
                    <a:lnTo>
                      <a:pt x="508815" y="1315"/>
                    </a:lnTo>
                    <a:cubicBezTo>
                      <a:pt x="508710" y="4603"/>
                      <a:pt x="508646" y="7867"/>
                      <a:pt x="508623" y="11108"/>
                    </a:cubicBezTo>
                    <a:cubicBezTo>
                      <a:pt x="508600" y="14348"/>
                      <a:pt x="508592" y="17512"/>
                      <a:pt x="508596" y="20599"/>
                    </a:cubicBezTo>
                    <a:lnTo>
                      <a:pt x="521086" y="20599"/>
                    </a:lnTo>
                    <a:cubicBezTo>
                      <a:pt x="519552" y="19160"/>
                      <a:pt x="518073" y="17750"/>
                      <a:pt x="516649" y="16366"/>
                    </a:cubicBezTo>
                    <a:cubicBezTo>
                      <a:pt x="515224" y="14983"/>
                      <a:pt x="513855" y="13682"/>
                      <a:pt x="512540" y="124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C0EB1A34-73F5-4AE7-B191-93267CC26232}"/>
                </a:ext>
              </a:extLst>
            </p:cNvPr>
            <p:cNvGrpSpPr/>
            <p:nvPr/>
          </p:nvGrpSpPr>
          <p:grpSpPr>
            <a:xfrm>
              <a:off x="4592998" y="5304626"/>
              <a:ext cx="4474469" cy="210349"/>
              <a:chOff x="4592998" y="5366485"/>
              <a:chExt cx="4474469" cy="210349"/>
            </a:xfrm>
          </p:grpSpPr>
          <p:sp>
            <p:nvSpPr>
              <p:cNvPr id="100" name="任意多边形: 形状 86">
                <a:extLst>
                  <a:ext uri="{FF2B5EF4-FFF2-40B4-BE49-F238E27FC236}">
                    <a16:creationId xmlns:a16="http://schemas.microsoft.com/office/drawing/2014/main" id="{9BD9988A-E8EC-4801-968A-4ED1A44708D9}"/>
                  </a:ext>
                </a:extLst>
              </p:cNvPr>
              <p:cNvSpPr/>
              <p:nvPr/>
            </p:nvSpPr>
            <p:spPr>
              <a:xfrm>
                <a:off x="4592998" y="5371101"/>
                <a:ext cx="4474469" cy="199612"/>
              </a:xfrm>
              <a:custGeom>
                <a:avLst/>
                <a:gdLst>
                  <a:gd name="connsiteX0" fmla="*/ 1826199 w 4474469"/>
                  <a:gd name="connsiteY0" fmla="*/ 159716 h 199612"/>
                  <a:gd name="connsiteX1" fmla="*/ 1856041 w 4474469"/>
                  <a:gd name="connsiteY1" fmla="*/ 168969 h 199612"/>
                  <a:gd name="connsiteX2" fmla="*/ 1885834 w 4474469"/>
                  <a:gd name="connsiteY2" fmla="*/ 179682 h 199612"/>
                  <a:gd name="connsiteX3" fmla="*/ 1910125 w 4474469"/>
                  <a:gd name="connsiteY3" fmla="*/ 189956 h 199612"/>
                  <a:gd name="connsiteX4" fmla="*/ 1903989 w 4474469"/>
                  <a:gd name="connsiteY4" fmla="*/ 198941 h 199612"/>
                  <a:gd name="connsiteX5" fmla="*/ 1880397 w 4474469"/>
                  <a:gd name="connsiteY5" fmla="*/ 188325 h 199612"/>
                  <a:gd name="connsiteX6" fmla="*/ 1850668 w 4474469"/>
                  <a:gd name="connsiteY6" fmla="*/ 177125 h 199612"/>
                  <a:gd name="connsiteX7" fmla="*/ 1820502 w 4474469"/>
                  <a:gd name="connsiteY7" fmla="*/ 167386 h 199612"/>
                  <a:gd name="connsiteX8" fmla="*/ 3373790 w 4474469"/>
                  <a:gd name="connsiteY8" fmla="*/ 141091 h 199612"/>
                  <a:gd name="connsiteX9" fmla="*/ 3373790 w 4474469"/>
                  <a:gd name="connsiteY9" fmla="*/ 166962 h 199612"/>
                  <a:gd name="connsiteX10" fmla="*/ 3403729 w 4474469"/>
                  <a:gd name="connsiteY10" fmla="*/ 165017 h 199612"/>
                  <a:gd name="connsiteX11" fmla="*/ 3436460 w 4474469"/>
                  <a:gd name="connsiteY11" fmla="*/ 162579 h 199612"/>
                  <a:gd name="connsiteX12" fmla="*/ 3436460 w 4474469"/>
                  <a:gd name="connsiteY12" fmla="*/ 141091 h 199612"/>
                  <a:gd name="connsiteX13" fmla="*/ 292085 w 4474469"/>
                  <a:gd name="connsiteY13" fmla="*/ 137366 h 199612"/>
                  <a:gd name="connsiteX14" fmla="*/ 312107 w 4474469"/>
                  <a:gd name="connsiteY14" fmla="*/ 153832 h 199612"/>
                  <a:gd name="connsiteX15" fmla="*/ 337882 w 4474469"/>
                  <a:gd name="connsiteY15" fmla="*/ 167175 h 199612"/>
                  <a:gd name="connsiteX16" fmla="*/ 364341 w 4474469"/>
                  <a:gd name="connsiteY16" fmla="*/ 153832 h 199612"/>
                  <a:gd name="connsiteX17" fmla="*/ 385214 w 4474469"/>
                  <a:gd name="connsiteY17" fmla="*/ 137366 h 199612"/>
                  <a:gd name="connsiteX18" fmla="*/ 3543888 w 4474469"/>
                  <a:gd name="connsiteY18" fmla="*/ 130581 h 199612"/>
                  <a:gd name="connsiteX19" fmla="*/ 3553091 w 4474469"/>
                  <a:gd name="connsiteY19" fmla="*/ 133869 h 199612"/>
                  <a:gd name="connsiteX20" fmla="*/ 3543148 w 4474469"/>
                  <a:gd name="connsiteY20" fmla="*/ 162419 h 199612"/>
                  <a:gd name="connsiteX21" fmla="*/ 3528768 w 4474469"/>
                  <a:gd name="connsiteY21" fmla="*/ 188657 h 199612"/>
                  <a:gd name="connsiteX22" fmla="*/ 3519346 w 4474469"/>
                  <a:gd name="connsiteY22" fmla="*/ 183629 h 199612"/>
                  <a:gd name="connsiteX23" fmla="*/ 3534082 w 4474469"/>
                  <a:gd name="connsiteY23" fmla="*/ 158174 h 199612"/>
                  <a:gd name="connsiteX24" fmla="*/ 3543888 w 4474469"/>
                  <a:gd name="connsiteY24" fmla="*/ 130581 h 199612"/>
                  <a:gd name="connsiteX25" fmla="*/ 1811955 w 4474469"/>
                  <a:gd name="connsiteY25" fmla="*/ 129696 h 199612"/>
                  <a:gd name="connsiteX26" fmla="*/ 1822693 w 4474469"/>
                  <a:gd name="connsiteY26" fmla="*/ 129696 h 199612"/>
                  <a:gd name="connsiteX27" fmla="*/ 1808840 w 4474469"/>
                  <a:gd name="connsiteY27" fmla="*/ 165000 h 199612"/>
                  <a:gd name="connsiteX28" fmla="*/ 1777748 w 4474469"/>
                  <a:gd name="connsiteY28" fmla="*/ 187156 h 199612"/>
                  <a:gd name="connsiteX29" fmla="*/ 1722113 w 4474469"/>
                  <a:gd name="connsiteY29" fmla="*/ 199379 h 199612"/>
                  <a:gd name="connsiteX30" fmla="*/ 1720224 w 4474469"/>
                  <a:gd name="connsiteY30" fmla="*/ 194722 h 199612"/>
                  <a:gd name="connsiteX31" fmla="*/ 1717511 w 4474469"/>
                  <a:gd name="connsiteY31" fmla="*/ 190394 h 199612"/>
                  <a:gd name="connsiteX32" fmla="*/ 1770775 w 4474469"/>
                  <a:gd name="connsiteY32" fmla="*/ 179869 h 199612"/>
                  <a:gd name="connsiteX33" fmla="*/ 1799741 w 4474469"/>
                  <a:gd name="connsiteY33" fmla="*/ 160528 h 199612"/>
                  <a:gd name="connsiteX34" fmla="*/ 1811955 w 4474469"/>
                  <a:gd name="connsiteY34" fmla="*/ 129696 h 199612"/>
                  <a:gd name="connsiteX35" fmla="*/ 3570621 w 4474469"/>
                  <a:gd name="connsiteY35" fmla="*/ 129047 h 199612"/>
                  <a:gd name="connsiteX36" fmla="*/ 3581140 w 4474469"/>
                  <a:gd name="connsiteY36" fmla="*/ 129047 h 199612"/>
                  <a:gd name="connsiteX37" fmla="*/ 3581140 w 4474469"/>
                  <a:gd name="connsiteY37" fmla="*/ 177053 h 199612"/>
                  <a:gd name="connsiteX38" fmla="*/ 3584016 w 4474469"/>
                  <a:gd name="connsiteY38" fmla="*/ 182889 h 199612"/>
                  <a:gd name="connsiteX39" fmla="*/ 3596917 w 4474469"/>
                  <a:gd name="connsiteY39" fmla="*/ 184286 h 199612"/>
                  <a:gd name="connsiteX40" fmla="*/ 3645124 w 4474469"/>
                  <a:gd name="connsiteY40" fmla="*/ 184286 h 199612"/>
                  <a:gd name="connsiteX41" fmla="*/ 3653793 w 4474469"/>
                  <a:gd name="connsiteY41" fmla="*/ 182289 h 199612"/>
                  <a:gd name="connsiteX42" fmla="*/ 3657932 w 4474469"/>
                  <a:gd name="connsiteY42" fmla="*/ 173570 h 199612"/>
                  <a:gd name="connsiteX43" fmla="*/ 3659588 w 4474469"/>
                  <a:gd name="connsiteY43" fmla="*/ 154036 h 199612"/>
                  <a:gd name="connsiteX44" fmla="*/ 3664545 w 4474469"/>
                  <a:gd name="connsiteY44" fmla="*/ 156612 h 199612"/>
                  <a:gd name="connsiteX45" fmla="*/ 3669667 w 4474469"/>
                  <a:gd name="connsiteY45" fmla="*/ 158201 h 199612"/>
                  <a:gd name="connsiteX46" fmla="*/ 3663943 w 4474469"/>
                  <a:gd name="connsiteY46" fmla="*/ 187089 h 199612"/>
                  <a:gd name="connsiteX47" fmla="*/ 3645563 w 4474469"/>
                  <a:gd name="connsiteY47" fmla="*/ 194120 h 199612"/>
                  <a:gd name="connsiteX48" fmla="*/ 3596917 w 4474469"/>
                  <a:gd name="connsiteY48" fmla="*/ 194120 h 199612"/>
                  <a:gd name="connsiteX49" fmla="*/ 3576045 w 4474469"/>
                  <a:gd name="connsiteY49" fmla="*/ 190757 h 199612"/>
                  <a:gd name="connsiteX50" fmla="*/ 3570621 w 4474469"/>
                  <a:gd name="connsiteY50" fmla="*/ 177053 h 199612"/>
                  <a:gd name="connsiteX51" fmla="*/ 3680185 w 4474469"/>
                  <a:gd name="connsiteY51" fmla="*/ 127512 h 199612"/>
                  <a:gd name="connsiteX52" fmla="*/ 3699277 w 4474469"/>
                  <a:gd name="connsiteY52" fmla="*/ 155516 h 199612"/>
                  <a:gd name="connsiteX53" fmla="*/ 3712617 w 4474469"/>
                  <a:gd name="connsiteY53" fmla="*/ 181875 h 199612"/>
                  <a:gd name="connsiteX54" fmla="*/ 3702536 w 4474469"/>
                  <a:gd name="connsiteY54" fmla="*/ 186472 h 199612"/>
                  <a:gd name="connsiteX55" fmla="*/ 3689609 w 4474469"/>
                  <a:gd name="connsiteY55" fmla="*/ 159707 h 199612"/>
                  <a:gd name="connsiteX56" fmla="*/ 3670763 w 4474469"/>
                  <a:gd name="connsiteY56" fmla="*/ 131458 h 199612"/>
                  <a:gd name="connsiteX57" fmla="*/ 3597136 w 4474469"/>
                  <a:gd name="connsiteY57" fmla="*/ 113264 h 199612"/>
                  <a:gd name="connsiteX58" fmla="*/ 3623459 w 4474469"/>
                  <a:gd name="connsiteY58" fmla="*/ 128745 h 199612"/>
                  <a:gd name="connsiteX59" fmla="*/ 3644687 w 4474469"/>
                  <a:gd name="connsiteY59" fmla="*/ 145049 h 199612"/>
                  <a:gd name="connsiteX60" fmla="*/ 3637456 w 4474469"/>
                  <a:gd name="connsiteY60" fmla="*/ 152502 h 199612"/>
                  <a:gd name="connsiteX61" fmla="*/ 3616419 w 4474469"/>
                  <a:gd name="connsiteY61" fmla="*/ 135924 h 199612"/>
                  <a:gd name="connsiteX62" fmla="*/ 3590124 w 4474469"/>
                  <a:gd name="connsiteY62" fmla="*/ 119840 h 199612"/>
                  <a:gd name="connsiteX63" fmla="*/ 2236626 w 4474469"/>
                  <a:gd name="connsiteY63" fmla="*/ 112399 h 199612"/>
                  <a:gd name="connsiteX64" fmla="*/ 2236626 w 4474469"/>
                  <a:gd name="connsiteY64" fmla="*/ 152280 h 199612"/>
                  <a:gd name="connsiteX65" fmla="*/ 2258018 w 4474469"/>
                  <a:gd name="connsiteY65" fmla="*/ 148802 h 199612"/>
                  <a:gd name="connsiteX66" fmla="*/ 2280889 w 4474469"/>
                  <a:gd name="connsiteY66" fmla="*/ 144830 h 199612"/>
                  <a:gd name="connsiteX67" fmla="*/ 2280889 w 4474469"/>
                  <a:gd name="connsiteY67" fmla="*/ 112399 h 199612"/>
                  <a:gd name="connsiteX68" fmla="*/ 1748847 w 4474469"/>
                  <a:gd name="connsiteY68" fmla="*/ 110221 h 199612"/>
                  <a:gd name="connsiteX69" fmla="*/ 1884048 w 4474469"/>
                  <a:gd name="connsiteY69" fmla="*/ 110221 h 199612"/>
                  <a:gd name="connsiteX70" fmla="*/ 1884048 w 4474469"/>
                  <a:gd name="connsiteY70" fmla="*/ 170235 h 199612"/>
                  <a:gd name="connsiteX71" fmla="*/ 1873530 w 4474469"/>
                  <a:gd name="connsiteY71" fmla="*/ 170235 h 199612"/>
                  <a:gd name="connsiteX72" fmla="*/ 1873530 w 4474469"/>
                  <a:gd name="connsiteY72" fmla="*/ 119616 h 199612"/>
                  <a:gd name="connsiteX73" fmla="*/ 1758926 w 4474469"/>
                  <a:gd name="connsiteY73" fmla="*/ 119616 h 199612"/>
                  <a:gd name="connsiteX74" fmla="*/ 1758926 w 4474469"/>
                  <a:gd name="connsiteY74" fmla="*/ 171331 h 199612"/>
                  <a:gd name="connsiteX75" fmla="*/ 1748847 w 4474469"/>
                  <a:gd name="connsiteY75" fmla="*/ 171331 h 199612"/>
                  <a:gd name="connsiteX76" fmla="*/ 3373790 w 4474469"/>
                  <a:gd name="connsiteY76" fmla="*/ 108879 h 199612"/>
                  <a:gd name="connsiteX77" fmla="*/ 3373790 w 4474469"/>
                  <a:gd name="connsiteY77" fmla="*/ 132134 h 199612"/>
                  <a:gd name="connsiteX78" fmla="*/ 3436460 w 4474469"/>
                  <a:gd name="connsiteY78" fmla="*/ 132134 h 199612"/>
                  <a:gd name="connsiteX79" fmla="*/ 3436460 w 4474469"/>
                  <a:gd name="connsiteY79" fmla="*/ 108879 h 199612"/>
                  <a:gd name="connsiteX80" fmla="*/ 4370822 w 4474469"/>
                  <a:gd name="connsiteY80" fmla="*/ 95087 h 199612"/>
                  <a:gd name="connsiteX81" fmla="*/ 4381340 w 4474469"/>
                  <a:gd name="connsiteY81" fmla="*/ 95087 h 199612"/>
                  <a:gd name="connsiteX82" fmla="*/ 4381340 w 4474469"/>
                  <a:gd name="connsiteY82" fmla="*/ 119411 h 199612"/>
                  <a:gd name="connsiteX83" fmla="*/ 4467676 w 4474469"/>
                  <a:gd name="connsiteY83" fmla="*/ 119411 h 199612"/>
                  <a:gd name="connsiteX84" fmla="*/ 4467676 w 4474469"/>
                  <a:gd name="connsiteY84" fmla="*/ 129271 h 199612"/>
                  <a:gd name="connsiteX85" fmla="*/ 4390762 w 4474469"/>
                  <a:gd name="connsiteY85" fmla="*/ 129271 h 199612"/>
                  <a:gd name="connsiteX86" fmla="*/ 4427686 w 4474469"/>
                  <a:gd name="connsiteY86" fmla="*/ 162305 h 199612"/>
                  <a:gd name="connsiteX87" fmla="*/ 4474469 w 4474469"/>
                  <a:gd name="connsiteY87" fmla="*/ 183834 h 199612"/>
                  <a:gd name="connsiteX88" fmla="*/ 4470717 w 4474469"/>
                  <a:gd name="connsiteY88" fmla="*/ 188189 h 199612"/>
                  <a:gd name="connsiteX89" fmla="*/ 4467458 w 4474469"/>
                  <a:gd name="connsiteY89" fmla="*/ 193038 h 199612"/>
                  <a:gd name="connsiteX90" fmla="*/ 4419880 w 4474469"/>
                  <a:gd name="connsiteY90" fmla="*/ 168742 h 199612"/>
                  <a:gd name="connsiteX91" fmla="*/ 4381340 w 4474469"/>
                  <a:gd name="connsiteY91" fmla="*/ 132778 h 199612"/>
                  <a:gd name="connsiteX92" fmla="*/ 4381340 w 4474469"/>
                  <a:gd name="connsiteY92" fmla="*/ 198955 h 199612"/>
                  <a:gd name="connsiteX93" fmla="*/ 4370822 w 4474469"/>
                  <a:gd name="connsiteY93" fmla="*/ 198955 h 199612"/>
                  <a:gd name="connsiteX94" fmla="*/ 4370822 w 4474469"/>
                  <a:gd name="connsiteY94" fmla="*/ 130586 h 199612"/>
                  <a:gd name="connsiteX95" fmla="*/ 4346288 w 4474469"/>
                  <a:gd name="connsiteY95" fmla="*/ 156516 h 199612"/>
                  <a:gd name="connsiteX96" fmla="*/ 4315960 w 4474469"/>
                  <a:gd name="connsiteY96" fmla="*/ 178503 h 199612"/>
                  <a:gd name="connsiteX97" fmla="*/ 4284266 w 4474469"/>
                  <a:gd name="connsiteY97" fmla="*/ 194353 h 199612"/>
                  <a:gd name="connsiteX98" fmla="*/ 4280980 w 4474469"/>
                  <a:gd name="connsiteY98" fmla="*/ 189915 h 199612"/>
                  <a:gd name="connsiteX99" fmla="*/ 4277036 w 4474469"/>
                  <a:gd name="connsiteY99" fmla="*/ 185807 h 199612"/>
                  <a:gd name="connsiteX100" fmla="*/ 4307332 w 4474469"/>
                  <a:gd name="connsiteY100" fmla="*/ 171929 h 199612"/>
                  <a:gd name="connsiteX101" fmla="*/ 4336362 w 4474469"/>
                  <a:gd name="connsiteY101" fmla="*/ 152353 h 199612"/>
                  <a:gd name="connsiteX102" fmla="*/ 4360084 w 4474469"/>
                  <a:gd name="connsiteY102" fmla="*/ 129271 h 199612"/>
                  <a:gd name="connsiteX103" fmla="*/ 4281637 w 4474469"/>
                  <a:gd name="connsiteY103" fmla="*/ 129271 h 199612"/>
                  <a:gd name="connsiteX104" fmla="*/ 4281637 w 4474469"/>
                  <a:gd name="connsiteY104" fmla="*/ 119411 h 199612"/>
                  <a:gd name="connsiteX105" fmla="*/ 4370822 w 4474469"/>
                  <a:gd name="connsiteY105" fmla="*/ 119411 h 199612"/>
                  <a:gd name="connsiteX106" fmla="*/ 2507688 w 4474469"/>
                  <a:gd name="connsiteY106" fmla="*/ 94855 h 199612"/>
                  <a:gd name="connsiteX107" fmla="*/ 2490041 w 4474469"/>
                  <a:gd name="connsiteY107" fmla="*/ 100006 h 199612"/>
                  <a:gd name="connsiteX108" fmla="*/ 2471079 w 4474469"/>
                  <a:gd name="connsiteY108" fmla="*/ 117652 h 199612"/>
                  <a:gd name="connsiteX109" fmla="*/ 2482094 w 4474469"/>
                  <a:gd name="connsiteY109" fmla="*/ 159519 h 199612"/>
                  <a:gd name="connsiteX110" fmla="*/ 2509880 w 4474469"/>
                  <a:gd name="connsiteY110" fmla="*/ 175083 h 199612"/>
                  <a:gd name="connsiteX111" fmla="*/ 2531499 w 4474469"/>
                  <a:gd name="connsiteY111" fmla="*/ 163630 h 199612"/>
                  <a:gd name="connsiteX112" fmla="*/ 2540132 w 4474469"/>
                  <a:gd name="connsiteY112" fmla="*/ 134750 h 199612"/>
                  <a:gd name="connsiteX113" fmla="*/ 2532459 w 4474469"/>
                  <a:gd name="connsiteY113" fmla="*/ 106089 h 199612"/>
                  <a:gd name="connsiteX114" fmla="*/ 2507688 w 4474469"/>
                  <a:gd name="connsiteY114" fmla="*/ 94855 h 199612"/>
                  <a:gd name="connsiteX115" fmla="*/ 286168 w 4474469"/>
                  <a:gd name="connsiteY115" fmla="*/ 84556 h 199612"/>
                  <a:gd name="connsiteX116" fmla="*/ 286168 w 4474469"/>
                  <a:gd name="connsiteY116" fmla="*/ 102990 h 199612"/>
                  <a:gd name="connsiteX117" fmla="*/ 395075 w 4474469"/>
                  <a:gd name="connsiteY117" fmla="*/ 102990 h 199612"/>
                  <a:gd name="connsiteX118" fmla="*/ 395075 w 4474469"/>
                  <a:gd name="connsiteY118" fmla="*/ 84556 h 199612"/>
                  <a:gd name="connsiteX119" fmla="*/ 3373790 w 4474469"/>
                  <a:gd name="connsiteY119" fmla="*/ 77106 h 199612"/>
                  <a:gd name="connsiteX120" fmla="*/ 3373790 w 4474469"/>
                  <a:gd name="connsiteY120" fmla="*/ 100141 h 199612"/>
                  <a:gd name="connsiteX121" fmla="*/ 3436460 w 4474469"/>
                  <a:gd name="connsiteY121" fmla="*/ 100141 h 199612"/>
                  <a:gd name="connsiteX122" fmla="*/ 3436460 w 4474469"/>
                  <a:gd name="connsiteY122" fmla="*/ 77106 h 199612"/>
                  <a:gd name="connsiteX123" fmla="*/ 3011735 w 4474469"/>
                  <a:gd name="connsiteY123" fmla="*/ 75366 h 199612"/>
                  <a:gd name="connsiteX124" fmla="*/ 3056218 w 4474469"/>
                  <a:gd name="connsiteY124" fmla="*/ 75366 h 199612"/>
                  <a:gd name="connsiteX125" fmla="*/ 3056218 w 4474469"/>
                  <a:gd name="connsiteY125" fmla="*/ 160617 h 199612"/>
                  <a:gd name="connsiteX126" fmla="*/ 3063724 w 4474469"/>
                  <a:gd name="connsiteY126" fmla="*/ 166261 h 199612"/>
                  <a:gd name="connsiteX127" fmla="*/ 3074187 w 4474469"/>
                  <a:gd name="connsiteY127" fmla="*/ 174205 h 199612"/>
                  <a:gd name="connsiteX128" fmla="*/ 3098620 w 4474469"/>
                  <a:gd name="connsiteY128" fmla="*/ 183711 h 199612"/>
                  <a:gd name="connsiteX129" fmla="*/ 3131599 w 4474469"/>
                  <a:gd name="connsiteY129" fmla="*/ 185821 h 199612"/>
                  <a:gd name="connsiteX130" fmla="*/ 3174055 w 4474469"/>
                  <a:gd name="connsiteY130" fmla="*/ 184697 h 199612"/>
                  <a:gd name="connsiteX131" fmla="*/ 3211580 w 4474469"/>
                  <a:gd name="connsiteY131" fmla="*/ 182094 h 199612"/>
                  <a:gd name="connsiteX132" fmla="*/ 3209335 w 4474469"/>
                  <a:gd name="connsiteY132" fmla="*/ 187922 h 199612"/>
                  <a:gd name="connsiteX133" fmla="*/ 3208074 w 4474469"/>
                  <a:gd name="connsiteY133" fmla="*/ 193906 h 199612"/>
                  <a:gd name="connsiteX134" fmla="*/ 3186097 w 4474469"/>
                  <a:gd name="connsiteY134" fmla="*/ 194862 h 199612"/>
                  <a:gd name="connsiteX135" fmla="*/ 3157010 w 4474469"/>
                  <a:gd name="connsiteY135" fmla="*/ 195719 h 199612"/>
                  <a:gd name="connsiteX136" fmla="*/ 3131380 w 4474469"/>
                  <a:gd name="connsiteY136" fmla="*/ 196092 h 199612"/>
                  <a:gd name="connsiteX137" fmla="*/ 3096154 w 4474469"/>
                  <a:gd name="connsiteY137" fmla="*/ 193578 h 199612"/>
                  <a:gd name="connsiteX138" fmla="*/ 3070462 w 4474469"/>
                  <a:gd name="connsiteY138" fmla="*/ 183191 h 199612"/>
                  <a:gd name="connsiteX139" fmla="*/ 3058793 w 4474469"/>
                  <a:gd name="connsiteY139" fmla="*/ 173766 h 199612"/>
                  <a:gd name="connsiteX140" fmla="*/ 3050083 w 4474469"/>
                  <a:gd name="connsiteY140" fmla="*/ 168945 h 199612"/>
                  <a:gd name="connsiteX141" fmla="*/ 3035100 w 4474469"/>
                  <a:gd name="connsiteY141" fmla="*/ 177324 h 199612"/>
                  <a:gd name="connsiteX142" fmla="*/ 3016338 w 4474469"/>
                  <a:gd name="connsiteY142" fmla="*/ 198502 h 199612"/>
                  <a:gd name="connsiteX143" fmla="*/ 3008449 w 4474469"/>
                  <a:gd name="connsiteY143" fmla="*/ 189098 h 199612"/>
                  <a:gd name="connsiteX144" fmla="*/ 3028527 w 4474469"/>
                  <a:gd name="connsiteY144" fmla="*/ 169355 h 199612"/>
                  <a:gd name="connsiteX145" fmla="*/ 3046139 w 4474469"/>
                  <a:gd name="connsiteY145" fmla="*/ 159302 h 199612"/>
                  <a:gd name="connsiteX146" fmla="*/ 3046139 w 4474469"/>
                  <a:gd name="connsiteY146" fmla="*/ 85446 h 199612"/>
                  <a:gd name="connsiteX147" fmla="*/ 3011735 w 4474469"/>
                  <a:gd name="connsiteY147" fmla="*/ 85446 h 199612"/>
                  <a:gd name="connsiteX148" fmla="*/ 58480 w 4474469"/>
                  <a:gd name="connsiteY148" fmla="*/ 69655 h 199612"/>
                  <a:gd name="connsiteX149" fmla="*/ 58480 w 4474469"/>
                  <a:gd name="connsiteY149" fmla="*/ 127094 h 199612"/>
                  <a:gd name="connsiteX150" fmla="*/ 120301 w 4474469"/>
                  <a:gd name="connsiteY150" fmla="*/ 127094 h 199612"/>
                  <a:gd name="connsiteX151" fmla="*/ 120301 w 4474469"/>
                  <a:gd name="connsiteY151" fmla="*/ 69655 h 199612"/>
                  <a:gd name="connsiteX152" fmla="*/ 3347714 w 4474469"/>
                  <a:gd name="connsiteY152" fmla="*/ 67710 h 199612"/>
                  <a:gd name="connsiteX153" fmla="*/ 3461660 w 4474469"/>
                  <a:gd name="connsiteY153" fmla="*/ 67710 h 199612"/>
                  <a:gd name="connsiteX154" fmla="*/ 3461660 w 4474469"/>
                  <a:gd name="connsiteY154" fmla="*/ 77106 h 199612"/>
                  <a:gd name="connsiteX155" fmla="*/ 3446541 w 4474469"/>
                  <a:gd name="connsiteY155" fmla="*/ 77106 h 199612"/>
                  <a:gd name="connsiteX156" fmla="*/ 3446541 w 4474469"/>
                  <a:gd name="connsiteY156" fmla="*/ 161921 h 199612"/>
                  <a:gd name="connsiteX157" fmla="*/ 3462755 w 4474469"/>
                  <a:gd name="connsiteY157" fmla="*/ 160606 h 199612"/>
                  <a:gd name="connsiteX158" fmla="*/ 3462537 w 4474469"/>
                  <a:gd name="connsiteY158" fmla="*/ 169810 h 199612"/>
                  <a:gd name="connsiteX159" fmla="*/ 3446541 w 4474469"/>
                  <a:gd name="connsiteY159" fmla="*/ 171125 h 199612"/>
                  <a:gd name="connsiteX160" fmla="*/ 3446541 w 4474469"/>
                  <a:gd name="connsiteY160" fmla="*/ 198955 h 199612"/>
                  <a:gd name="connsiteX161" fmla="*/ 3436460 w 4474469"/>
                  <a:gd name="connsiteY161" fmla="*/ 198955 h 199612"/>
                  <a:gd name="connsiteX162" fmla="*/ 3436460 w 4474469"/>
                  <a:gd name="connsiteY162" fmla="*/ 172001 h 199612"/>
                  <a:gd name="connsiteX163" fmla="*/ 3385978 w 4474469"/>
                  <a:gd name="connsiteY163" fmla="*/ 175836 h 199612"/>
                  <a:gd name="connsiteX164" fmla="*/ 3343550 w 4474469"/>
                  <a:gd name="connsiteY164" fmla="*/ 179014 h 199612"/>
                  <a:gd name="connsiteX165" fmla="*/ 3341798 w 4474469"/>
                  <a:gd name="connsiteY165" fmla="*/ 169153 h 199612"/>
                  <a:gd name="connsiteX166" fmla="*/ 3363710 w 4474469"/>
                  <a:gd name="connsiteY166" fmla="*/ 167838 h 199612"/>
                  <a:gd name="connsiteX167" fmla="*/ 3363710 w 4474469"/>
                  <a:gd name="connsiteY167" fmla="*/ 77106 h 199612"/>
                  <a:gd name="connsiteX168" fmla="*/ 3347714 w 4474469"/>
                  <a:gd name="connsiteY168" fmla="*/ 77106 h 199612"/>
                  <a:gd name="connsiteX169" fmla="*/ 2236626 w 4474469"/>
                  <a:gd name="connsiteY169" fmla="*/ 66382 h 199612"/>
                  <a:gd name="connsiteX170" fmla="*/ 2236626 w 4474469"/>
                  <a:gd name="connsiteY170" fmla="*/ 102757 h 199612"/>
                  <a:gd name="connsiteX171" fmla="*/ 2280889 w 4474469"/>
                  <a:gd name="connsiteY171" fmla="*/ 102757 h 199612"/>
                  <a:gd name="connsiteX172" fmla="*/ 2280889 w 4474469"/>
                  <a:gd name="connsiteY172" fmla="*/ 66382 h 199612"/>
                  <a:gd name="connsiteX173" fmla="*/ 1575736 w 4474469"/>
                  <a:gd name="connsiteY173" fmla="*/ 65711 h 199612"/>
                  <a:gd name="connsiteX174" fmla="*/ 1573325 w 4474469"/>
                  <a:gd name="connsiteY174" fmla="*/ 88596 h 199612"/>
                  <a:gd name="connsiteX175" fmla="*/ 1569600 w 4474469"/>
                  <a:gd name="connsiteY175" fmla="*/ 110002 h 199612"/>
                  <a:gd name="connsiteX176" fmla="*/ 1639283 w 4474469"/>
                  <a:gd name="connsiteY176" fmla="*/ 110002 h 199612"/>
                  <a:gd name="connsiteX177" fmla="*/ 1639283 w 4474469"/>
                  <a:gd name="connsiteY177" fmla="*/ 65711 h 199612"/>
                  <a:gd name="connsiteX178" fmla="*/ 1505834 w 4474469"/>
                  <a:gd name="connsiteY178" fmla="*/ 65711 h 199612"/>
                  <a:gd name="connsiteX179" fmla="*/ 1505834 w 4474469"/>
                  <a:gd name="connsiteY179" fmla="*/ 110002 h 199612"/>
                  <a:gd name="connsiteX180" fmla="*/ 1558863 w 4474469"/>
                  <a:gd name="connsiteY180" fmla="*/ 110002 h 199612"/>
                  <a:gd name="connsiteX181" fmla="*/ 1562479 w 4474469"/>
                  <a:gd name="connsiteY181" fmla="*/ 88679 h 199612"/>
                  <a:gd name="connsiteX182" fmla="*/ 1564779 w 4474469"/>
                  <a:gd name="connsiteY182" fmla="*/ 65711 h 199612"/>
                  <a:gd name="connsiteX183" fmla="*/ 3621020 w 4474469"/>
                  <a:gd name="connsiteY183" fmla="*/ 62643 h 199612"/>
                  <a:gd name="connsiteX184" fmla="*/ 3621020 w 4474469"/>
                  <a:gd name="connsiteY184" fmla="*/ 96197 h 199612"/>
                  <a:gd name="connsiteX185" fmla="*/ 3680624 w 4474469"/>
                  <a:gd name="connsiteY185" fmla="*/ 96197 h 199612"/>
                  <a:gd name="connsiteX186" fmla="*/ 3680624 w 4474469"/>
                  <a:gd name="connsiteY186" fmla="*/ 62643 h 199612"/>
                  <a:gd name="connsiteX187" fmla="*/ 3550242 w 4474469"/>
                  <a:gd name="connsiteY187" fmla="*/ 62643 h 199612"/>
                  <a:gd name="connsiteX188" fmla="*/ 3550242 w 4474469"/>
                  <a:gd name="connsiteY188" fmla="*/ 96197 h 199612"/>
                  <a:gd name="connsiteX189" fmla="*/ 3610941 w 4474469"/>
                  <a:gd name="connsiteY189" fmla="*/ 96197 h 199612"/>
                  <a:gd name="connsiteX190" fmla="*/ 3610941 w 4474469"/>
                  <a:gd name="connsiteY190" fmla="*/ 62643 h 199612"/>
                  <a:gd name="connsiteX191" fmla="*/ 2851060 w 4474469"/>
                  <a:gd name="connsiteY191" fmla="*/ 61123 h 199612"/>
                  <a:gd name="connsiteX192" fmla="*/ 2861578 w 4474469"/>
                  <a:gd name="connsiteY192" fmla="*/ 61123 h 199612"/>
                  <a:gd name="connsiteX193" fmla="*/ 2861578 w 4474469"/>
                  <a:gd name="connsiteY193" fmla="*/ 198955 h 199612"/>
                  <a:gd name="connsiteX194" fmla="*/ 2851060 w 4474469"/>
                  <a:gd name="connsiteY194" fmla="*/ 198955 h 199612"/>
                  <a:gd name="connsiteX195" fmla="*/ 48428 w 4474469"/>
                  <a:gd name="connsiteY195" fmla="*/ 59822 h 199612"/>
                  <a:gd name="connsiteX196" fmla="*/ 130573 w 4474469"/>
                  <a:gd name="connsiteY196" fmla="*/ 59822 h 199612"/>
                  <a:gd name="connsiteX197" fmla="*/ 130573 w 4474469"/>
                  <a:gd name="connsiteY197" fmla="*/ 136708 h 199612"/>
                  <a:gd name="connsiteX198" fmla="*/ 48428 w 4474469"/>
                  <a:gd name="connsiteY198" fmla="*/ 136708 h 199612"/>
                  <a:gd name="connsiteX199" fmla="*/ 286168 w 4474469"/>
                  <a:gd name="connsiteY199" fmla="*/ 58480 h 199612"/>
                  <a:gd name="connsiteX200" fmla="*/ 286168 w 4474469"/>
                  <a:gd name="connsiteY200" fmla="*/ 76257 h 199612"/>
                  <a:gd name="connsiteX201" fmla="*/ 395075 w 4474469"/>
                  <a:gd name="connsiteY201" fmla="*/ 76257 h 199612"/>
                  <a:gd name="connsiteX202" fmla="*/ 395075 w 4474469"/>
                  <a:gd name="connsiteY202" fmla="*/ 58480 h 199612"/>
                  <a:gd name="connsiteX203" fmla="*/ 2113476 w 4474469"/>
                  <a:gd name="connsiteY203" fmla="*/ 55864 h 199612"/>
                  <a:gd name="connsiteX204" fmla="*/ 2132649 w 4474469"/>
                  <a:gd name="connsiteY204" fmla="*/ 69066 h 199612"/>
                  <a:gd name="connsiteX205" fmla="*/ 2147221 w 4474469"/>
                  <a:gd name="connsiteY205" fmla="*/ 83255 h 199612"/>
                  <a:gd name="connsiteX206" fmla="*/ 2139990 w 4474469"/>
                  <a:gd name="connsiteY206" fmla="*/ 89828 h 199612"/>
                  <a:gd name="connsiteX207" fmla="*/ 2125281 w 4474469"/>
                  <a:gd name="connsiteY207" fmla="*/ 75449 h 199612"/>
                  <a:gd name="connsiteX208" fmla="*/ 2106464 w 4474469"/>
                  <a:gd name="connsiteY208" fmla="*/ 61561 h 199612"/>
                  <a:gd name="connsiteX209" fmla="*/ 2086961 w 4474469"/>
                  <a:gd name="connsiteY209" fmla="*/ 52796 h 199612"/>
                  <a:gd name="connsiteX210" fmla="*/ 2097041 w 4474469"/>
                  <a:gd name="connsiteY210" fmla="*/ 52796 h 199612"/>
                  <a:gd name="connsiteX211" fmla="*/ 2097041 w 4474469"/>
                  <a:gd name="connsiteY211" fmla="*/ 84131 h 199612"/>
                  <a:gd name="connsiteX212" fmla="*/ 2097014 w 4474469"/>
                  <a:gd name="connsiteY212" fmla="*/ 89938 h 199612"/>
                  <a:gd name="connsiteX213" fmla="*/ 2096822 w 4474469"/>
                  <a:gd name="connsiteY213" fmla="*/ 95745 h 199612"/>
                  <a:gd name="connsiteX214" fmla="*/ 2158177 w 4474469"/>
                  <a:gd name="connsiteY214" fmla="*/ 95745 h 199612"/>
                  <a:gd name="connsiteX215" fmla="*/ 2158177 w 4474469"/>
                  <a:gd name="connsiteY215" fmla="*/ 105606 h 199612"/>
                  <a:gd name="connsiteX216" fmla="*/ 2098356 w 4474469"/>
                  <a:gd name="connsiteY216" fmla="*/ 105606 h 199612"/>
                  <a:gd name="connsiteX217" fmla="*/ 2121063 w 4474469"/>
                  <a:gd name="connsiteY217" fmla="*/ 157731 h 199612"/>
                  <a:gd name="connsiteX218" fmla="*/ 2159712 w 4474469"/>
                  <a:gd name="connsiteY218" fmla="*/ 190627 h 199612"/>
                  <a:gd name="connsiteX219" fmla="*/ 2155685 w 4474469"/>
                  <a:gd name="connsiteY219" fmla="*/ 194462 h 199612"/>
                  <a:gd name="connsiteX220" fmla="*/ 2152481 w 4474469"/>
                  <a:gd name="connsiteY220" fmla="*/ 198955 h 199612"/>
                  <a:gd name="connsiteX221" fmla="*/ 2116516 w 4474469"/>
                  <a:gd name="connsiteY221" fmla="*/ 168441 h 199612"/>
                  <a:gd name="connsiteX222" fmla="*/ 2093535 w 4474469"/>
                  <a:gd name="connsiteY222" fmla="*/ 121821 h 199612"/>
                  <a:gd name="connsiteX223" fmla="*/ 2076087 w 4474469"/>
                  <a:gd name="connsiteY223" fmla="*/ 162195 h 199612"/>
                  <a:gd name="connsiteX224" fmla="*/ 2034809 w 4474469"/>
                  <a:gd name="connsiteY224" fmla="*/ 199612 h 199612"/>
                  <a:gd name="connsiteX225" fmla="*/ 2031275 w 4474469"/>
                  <a:gd name="connsiteY225" fmla="*/ 195969 h 199612"/>
                  <a:gd name="connsiteX226" fmla="*/ 2026920 w 4474469"/>
                  <a:gd name="connsiteY226" fmla="*/ 192819 h 199612"/>
                  <a:gd name="connsiteX227" fmla="*/ 2060512 w 4474469"/>
                  <a:gd name="connsiteY227" fmla="*/ 165192 h 199612"/>
                  <a:gd name="connsiteX228" fmla="*/ 2078570 w 4474469"/>
                  <a:gd name="connsiteY228" fmla="*/ 135277 h 199612"/>
                  <a:gd name="connsiteX229" fmla="*/ 2085865 w 4474469"/>
                  <a:gd name="connsiteY229" fmla="*/ 105606 h 199612"/>
                  <a:gd name="connsiteX230" fmla="*/ 2031960 w 4474469"/>
                  <a:gd name="connsiteY230" fmla="*/ 105606 h 199612"/>
                  <a:gd name="connsiteX231" fmla="*/ 2031960 w 4474469"/>
                  <a:gd name="connsiteY231" fmla="*/ 95745 h 199612"/>
                  <a:gd name="connsiteX232" fmla="*/ 2086742 w 4474469"/>
                  <a:gd name="connsiteY232" fmla="*/ 95745 h 199612"/>
                  <a:gd name="connsiteX233" fmla="*/ 2086934 w 4474469"/>
                  <a:gd name="connsiteY233" fmla="*/ 89774 h 199612"/>
                  <a:gd name="connsiteX234" fmla="*/ 2086961 w 4474469"/>
                  <a:gd name="connsiteY234" fmla="*/ 84131 h 199612"/>
                  <a:gd name="connsiteX235" fmla="*/ 1795740 w 4474469"/>
                  <a:gd name="connsiteY235" fmla="*/ 52344 h 199612"/>
                  <a:gd name="connsiteX236" fmla="*/ 1794289 w 4474469"/>
                  <a:gd name="connsiteY236" fmla="*/ 62794 h 199612"/>
                  <a:gd name="connsiteX237" fmla="*/ 1791357 w 4474469"/>
                  <a:gd name="connsiteY237" fmla="*/ 72750 h 199612"/>
                  <a:gd name="connsiteX238" fmla="*/ 1837374 w 4474469"/>
                  <a:gd name="connsiteY238" fmla="*/ 72750 h 199612"/>
                  <a:gd name="connsiteX239" fmla="*/ 1837374 w 4474469"/>
                  <a:gd name="connsiteY239" fmla="*/ 52344 h 199612"/>
                  <a:gd name="connsiteX240" fmla="*/ 1749065 w 4474469"/>
                  <a:gd name="connsiteY240" fmla="*/ 52344 h 199612"/>
                  <a:gd name="connsiteX241" fmla="*/ 1747422 w 4474469"/>
                  <a:gd name="connsiteY241" fmla="*/ 62794 h 199612"/>
                  <a:gd name="connsiteX242" fmla="*/ 1745779 w 4474469"/>
                  <a:gd name="connsiteY242" fmla="*/ 72750 h 199612"/>
                  <a:gd name="connsiteX243" fmla="*/ 1780182 w 4474469"/>
                  <a:gd name="connsiteY243" fmla="*/ 72750 h 199612"/>
                  <a:gd name="connsiteX244" fmla="*/ 1783907 w 4474469"/>
                  <a:gd name="connsiteY244" fmla="*/ 62794 h 199612"/>
                  <a:gd name="connsiteX245" fmla="*/ 1785660 w 4474469"/>
                  <a:gd name="connsiteY245" fmla="*/ 52344 h 199612"/>
                  <a:gd name="connsiteX246" fmla="*/ 1982437 w 4474469"/>
                  <a:gd name="connsiteY246" fmla="*/ 51920 h 199612"/>
                  <a:gd name="connsiteX247" fmla="*/ 1996105 w 4474469"/>
                  <a:gd name="connsiteY247" fmla="*/ 62711 h 199612"/>
                  <a:gd name="connsiteX248" fmla="*/ 2006322 w 4474469"/>
                  <a:gd name="connsiteY248" fmla="*/ 73832 h 199612"/>
                  <a:gd name="connsiteX249" fmla="*/ 2017772 w 4474469"/>
                  <a:gd name="connsiteY249" fmla="*/ 64793 h 199612"/>
                  <a:gd name="connsiteX250" fmla="*/ 2026920 w 4474469"/>
                  <a:gd name="connsiteY250" fmla="*/ 55426 h 199612"/>
                  <a:gd name="connsiteX251" fmla="*/ 2035466 w 4474469"/>
                  <a:gd name="connsiteY251" fmla="*/ 60465 h 199612"/>
                  <a:gd name="connsiteX252" fmla="*/ 2024592 w 4474469"/>
                  <a:gd name="connsiteY252" fmla="*/ 71148 h 199612"/>
                  <a:gd name="connsiteX253" fmla="*/ 2011581 w 4474469"/>
                  <a:gd name="connsiteY253" fmla="*/ 81502 h 199612"/>
                  <a:gd name="connsiteX254" fmla="*/ 2022044 w 4474469"/>
                  <a:gd name="connsiteY254" fmla="*/ 109085 h 199612"/>
                  <a:gd name="connsiteX255" fmla="*/ 2024291 w 4474469"/>
                  <a:gd name="connsiteY255" fmla="*/ 137817 h 199612"/>
                  <a:gd name="connsiteX256" fmla="*/ 2022182 w 4474469"/>
                  <a:gd name="connsiteY256" fmla="*/ 170605 h 199612"/>
                  <a:gd name="connsiteX257" fmla="*/ 2013992 w 4474469"/>
                  <a:gd name="connsiteY257" fmla="*/ 191723 h 199612"/>
                  <a:gd name="connsiteX258" fmla="*/ 2009554 w 4474469"/>
                  <a:gd name="connsiteY258" fmla="*/ 195284 h 199612"/>
                  <a:gd name="connsiteX259" fmla="*/ 2003474 w 4474469"/>
                  <a:gd name="connsiteY259" fmla="*/ 197201 h 199612"/>
                  <a:gd name="connsiteX260" fmla="*/ 1992763 w 4474469"/>
                  <a:gd name="connsiteY260" fmla="*/ 198105 h 199612"/>
                  <a:gd name="connsiteX261" fmla="*/ 1980903 w 4474469"/>
                  <a:gd name="connsiteY261" fmla="*/ 197859 h 199612"/>
                  <a:gd name="connsiteX262" fmla="*/ 1979671 w 4474469"/>
                  <a:gd name="connsiteY262" fmla="*/ 192846 h 199612"/>
                  <a:gd name="connsiteX263" fmla="*/ 1976958 w 4474469"/>
                  <a:gd name="connsiteY263" fmla="*/ 187998 h 199612"/>
                  <a:gd name="connsiteX264" fmla="*/ 1990326 w 4474469"/>
                  <a:gd name="connsiteY264" fmla="*/ 188491 h 199612"/>
                  <a:gd name="connsiteX265" fmla="*/ 1999748 w 4474469"/>
                  <a:gd name="connsiteY265" fmla="*/ 187998 h 199612"/>
                  <a:gd name="connsiteX266" fmla="*/ 2003830 w 4474469"/>
                  <a:gd name="connsiteY266" fmla="*/ 186984 h 199612"/>
                  <a:gd name="connsiteX267" fmla="*/ 2006761 w 4474469"/>
                  <a:gd name="connsiteY267" fmla="*/ 184492 h 199612"/>
                  <a:gd name="connsiteX268" fmla="*/ 2012731 w 4474469"/>
                  <a:gd name="connsiteY268" fmla="*/ 167098 h 199612"/>
                  <a:gd name="connsiteX269" fmla="*/ 2014430 w 4474469"/>
                  <a:gd name="connsiteY269" fmla="*/ 137379 h 199612"/>
                  <a:gd name="connsiteX270" fmla="*/ 2013992 w 4474469"/>
                  <a:gd name="connsiteY270" fmla="*/ 124013 h 199612"/>
                  <a:gd name="connsiteX271" fmla="*/ 1992791 w 4474469"/>
                  <a:gd name="connsiteY271" fmla="*/ 144391 h 199612"/>
                  <a:gd name="connsiteX272" fmla="*/ 1969289 w 4474469"/>
                  <a:gd name="connsiteY272" fmla="*/ 160169 h 199612"/>
                  <a:gd name="connsiteX273" fmla="*/ 1966413 w 4474469"/>
                  <a:gd name="connsiteY273" fmla="*/ 155923 h 199612"/>
                  <a:gd name="connsiteX274" fmla="*/ 1962716 w 4474469"/>
                  <a:gd name="connsiteY274" fmla="*/ 151842 h 199612"/>
                  <a:gd name="connsiteX275" fmla="*/ 1990134 w 4474469"/>
                  <a:gd name="connsiteY275" fmla="*/ 135024 h 199612"/>
                  <a:gd name="connsiteX276" fmla="*/ 2012457 w 4474469"/>
                  <a:gd name="connsiteY276" fmla="*/ 111961 h 199612"/>
                  <a:gd name="connsiteX277" fmla="*/ 2009116 w 4474469"/>
                  <a:gd name="connsiteY277" fmla="*/ 99415 h 199612"/>
                  <a:gd name="connsiteX278" fmla="*/ 2003474 w 4474469"/>
                  <a:gd name="connsiteY278" fmla="*/ 87199 h 199612"/>
                  <a:gd name="connsiteX279" fmla="*/ 1986929 w 4474469"/>
                  <a:gd name="connsiteY279" fmla="*/ 96977 h 199612"/>
                  <a:gd name="connsiteX280" fmla="*/ 1969727 w 4474469"/>
                  <a:gd name="connsiteY280" fmla="*/ 105606 h 199612"/>
                  <a:gd name="connsiteX281" fmla="*/ 1966687 w 4474469"/>
                  <a:gd name="connsiteY281" fmla="*/ 102237 h 199612"/>
                  <a:gd name="connsiteX282" fmla="*/ 1963154 w 4474469"/>
                  <a:gd name="connsiteY282" fmla="*/ 99032 h 199612"/>
                  <a:gd name="connsiteX283" fmla="*/ 1981204 w 4474469"/>
                  <a:gd name="connsiteY283" fmla="*/ 90048 h 199612"/>
                  <a:gd name="connsiteX284" fmla="*/ 1998433 w 4474469"/>
                  <a:gd name="connsiteY284" fmla="*/ 79748 h 199612"/>
                  <a:gd name="connsiteX285" fmla="*/ 1988463 w 4474469"/>
                  <a:gd name="connsiteY285" fmla="*/ 68436 h 199612"/>
                  <a:gd name="connsiteX286" fmla="*/ 1975206 w 4474469"/>
                  <a:gd name="connsiteY286" fmla="*/ 57617 h 199612"/>
                  <a:gd name="connsiteX287" fmla="*/ 275869 w 4474469"/>
                  <a:gd name="connsiteY287" fmla="*/ 49961 h 199612"/>
                  <a:gd name="connsiteX288" fmla="*/ 405812 w 4474469"/>
                  <a:gd name="connsiteY288" fmla="*/ 49961 h 199612"/>
                  <a:gd name="connsiteX289" fmla="*/ 405812 w 4474469"/>
                  <a:gd name="connsiteY289" fmla="*/ 111508 h 199612"/>
                  <a:gd name="connsiteX290" fmla="*/ 312244 w 4474469"/>
                  <a:gd name="connsiteY290" fmla="*/ 111508 h 199612"/>
                  <a:gd name="connsiteX291" fmla="*/ 306410 w 4474469"/>
                  <a:gd name="connsiteY291" fmla="*/ 120123 h 199612"/>
                  <a:gd name="connsiteX292" fmla="*/ 299754 w 4474469"/>
                  <a:gd name="connsiteY292" fmla="*/ 128409 h 199612"/>
                  <a:gd name="connsiteX293" fmla="*/ 393541 w 4474469"/>
                  <a:gd name="connsiteY293" fmla="*/ 128409 h 199612"/>
                  <a:gd name="connsiteX294" fmla="*/ 395732 w 4474469"/>
                  <a:gd name="connsiteY294" fmla="*/ 127750 h 199612"/>
                  <a:gd name="connsiteX295" fmla="*/ 402306 w 4474469"/>
                  <a:gd name="connsiteY295" fmla="*/ 132560 h 199612"/>
                  <a:gd name="connsiteX296" fmla="*/ 379954 w 4474469"/>
                  <a:gd name="connsiteY296" fmla="*/ 154547 h 199612"/>
                  <a:gd name="connsiteX297" fmla="*/ 350372 w 4474469"/>
                  <a:gd name="connsiteY297" fmla="*/ 171778 h 199612"/>
                  <a:gd name="connsiteX298" fmla="*/ 391048 w 4474469"/>
                  <a:gd name="connsiteY298" fmla="*/ 182189 h 199612"/>
                  <a:gd name="connsiteX299" fmla="*/ 435832 w 4474469"/>
                  <a:gd name="connsiteY299" fmla="*/ 187998 h 199612"/>
                  <a:gd name="connsiteX300" fmla="*/ 432436 w 4474469"/>
                  <a:gd name="connsiteY300" fmla="*/ 192737 h 199612"/>
                  <a:gd name="connsiteX301" fmla="*/ 429697 w 4474469"/>
                  <a:gd name="connsiteY301" fmla="*/ 197640 h 199612"/>
                  <a:gd name="connsiteX302" fmla="*/ 381407 w 4474469"/>
                  <a:gd name="connsiteY302" fmla="*/ 190299 h 199612"/>
                  <a:gd name="connsiteX303" fmla="*/ 337882 w 4474469"/>
                  <a:gd name="connsiteY303" fmla="*/ 177038 h 199612"/>
                  <a:gd name="connsiteX304" fmla="*/ 289838 w 4474469"/>
                  <a:gd name="connsiteY304" fmla="*/ 191230 h 199612"/>
                  <a:gd name="connsiteX305" fmla="*/ 240151 w 4474469"/>
                  <a:gd name="connsiteY305" fmla="*/ 199173 h 199612"/>
                  <a:gd name="connsiteX306" fmla="*/ 238371 w 4474469"/>
                  <a:gd name="connsiteY306" fmla="*/ 194079 h 199612"/>
                  <a:gd name="connsiteX307" fmla="*/ 235768 w 4474469"/>
                  <a:gd name="connsiteY307" fmla="*/ 189312 h 199612"/>
                  <a:gd name="connsiteX308" fmla="*/ 281319 w 4474469"/>
                  <a:gd name="connsiteY308" fmla="*/ 183066 h 199612"/>
                  <a:gd name="connsiteX309" fmla="*/ 325392 w 4474469"/>
                  <a:gd name="connsiteY309" fmla="*/ 171559 h 199612"/>
                  <a:gd name="connsiteX310" fmla="*/ 303397 w 4474469"/>
                  <a:gd name="connsiteY310" fmla="*/ 158737 h 199612"/>
                  <a:gd name="connsiteX311" fmla="*/ 285511 w 4474469"/>
                  <a:gd name="connsiteY311" fmla="*/ 143283 h 199612"/>
                  <a:gd name="connsiteX312" fmla="*/ 271322 w 4474469"/>
                  <a:gd name="connsiteY312" fmla="*/ 155065 h 199612"/>
                  <a:gd name="connsiteX313" fmla="*/ 256805 w 4474469"/>
                  <a:gd name="connsiteY313" fmla="*/ 165203 h 199612"/>
                  <a:gd name="connsiteX314" fmla="*/ 253271 w 4474469"/>
                  <a:gd name="connsiteY314" fmla="*/ 161586 h 199612"/>
                  <a:gd name="connsiteX315" fmla="*/ 248916 w 4474469"/>
                  <a:gd name="connsiteY315" fmla="*/ 157969 h 199612"/>
                  <a:gd name="connsiteX316" fmla="*/ 277567 w 4474469"/>
                  <a:gd name="connsiteY316" fmla="*/ 137540 h 199612"/>
                  <a:gd name="connsiteX317" fmla="*/ 300630 w 4474469"/>
                  <a:gd name="connsiteY317" fmla="*/ 111508 h 199612"/>
                  <a:gd name="connsiteX318" fmla="*/ 275869 w 4474469"/>
                  <a:gd name="connsiteY318" fmla="*/ 111508 h 199612"/>
                  <a:gd name="connsiteX319" fmla="*/ 4123152 w 4474469"/>
                  <a:gd name="connsiteY319" fmla="*/ 46674 h 199612"/>
                  <a:gd name="connsiteX320" fmla="*/ 4214309 w 4474469"/>
                  <a:gd name="connsiteY320" fmla="*/ 46674 h 199612"/>
                  <a:gd name="connsiteX321" fmla="*/ 4214309 w 4474469"/>
                  <a:gd name="connsiteY321" fmla="*/ 56289 h 199612"/>
                  <a:gd name="connsiteX322" fmla="*/ 4171580 w 4474469"/>
                  <a:gd name="connsiteY322" fmla="*/ 56289 h 199612"/>
                  <a:gd name="connsiteX323" fmla="*/ 4171580 w 4474469"/>
                  <a:gd name="connsiteY323" fmla="*/ 92691 h 199612"/>
                  <a:gd name="connsiteX324" fmla="*/ 4209270 w 4474469"/>
                  <a:gd name="connsiteY324" fmla="*/ 92691 h 199612"/>
                  <a:gd name="connsiteX325" fmla="*/ 4209270 w 4474469"/>
                  <a:gd name="connsiteY325" fmla="*/ 102086 h 199612"/>
                  <a:gd name="connsiteX326" fmla="*/ 4171580 w 4474469"/>
                  <a:gd name="connsiteY326" fmla="*/ 102086 h 199612"/>
                  <a:gd name="connsiteX327" fmla="*/ 4171580 w 4474469"/>
                  <a:gd name="connsiteY327" fmla="*/ 142652 h 199612"/>
                  <a:gd name="connsiteX328" fmla="*/ 4216720 w 4474469"/>
                  <a:gd name="connsiteY328" fmla="*/ 142652 h 199612"/>
                  <a:gd name="connsiteX329" fmla="*/ 4216720 w 4474469"/>
                  <a:gd name="connsiteY329" fmla="*/ 152047 h 199612"/>
                  <a:gd name="connsiteX330" fmla="*/ 4120961 w 4474469"/>
                  <a:gd name="connsiteY330" fmla="*/ 152047 h 199612"/>
                  <a:gd name="connsiteX331" fmla="*/ 4120961 w 4474469"/>
                  <a:gd name="connsiteY331" fmla="*/ 142652 h 199612"/>
                  <a:gd name="connsiteX332" fmla="*/ 4161500 w 4474469"/>
                  <a:gd name="connsiteY332" fmla="*/ 142652 h 199612"/>
                  <a:gd name="connsiteX333" fmla="*/ 4161500 w 4474469"/>
                  <a:gd name="connsiteY333" fmla="*/ 102086 h 199612"/>
                  <a:gd name="connsiteX334" fmla="*/ 4126878 w 4474469"/>
                  <a:gd name="connsiteY334" fmla="*/ 102086 h 199612"/>
                  <a:gd name="connsiteX335" fmla="*/ 4126878 w 4474469"/>
                  <a:gd name="connsiteY335" fmla="*/ 92691 h 199612"/>
                  <a:gd name="connsiteX336" fmla="*/ 4161500 w 4474469"/>
                  <a:gd name="connsiteY336" fmla="*/ 92691 h 199612"/>
                  <a:gd name="connsiteX337" fmla="*/ 4161500 w 4474469"/>
                  <a:gd name="connsiteY337" fmla="*/ 56289 h 199612"/>
                  <a:gd name="connsiteX338" fmla="*/ 4123152 w 4474469"/>
                  <a:gd name="connsiteY338" fmla="*/ 56289 h 199612"/>
                  <a:gd name="connsiteX339" fmla="*/ 2331727 w 4474469"/>
                  <a:gd name="connsiteY339" fmla="*/ 36361 h 199612"/>
                  <a:gd name="connsiteX340" fmla="*/ 2342136 w 4474469"/>
                  <a:gd name="connsiteY340" fmla="*/ 86596 h 199612"/>
                  <a:gd name="connsiteX341" fmla="*/ 2357803 w 4474469"/>
                  <a:gd name="connsiteY341" fmla="*/ 129929 h 199612"/>
                  <a:gd name="connsiteX342" fmla="*/ 2376319 w 4474469"/>
                  <a:gd name="connsiteY342" fmla="*/ 87254 h 199612"/>
                  <a:gd name="connsiteX343" fmla="*/ 2388919 w 4474469"/>
                  <a:gd name="connsiteY343" fmla="*/ 36361 h 199612"/>
                  <a:gd name="connsiteX344" fmla="*/ 2649132 w 4474469"/>
                  <a:gd name="connsiteY344" fmla="*/ 30870 h 199612"/>
                  <a:gd name="connsiteX345" fmla="*/ 2627512 w 4474469"/>
                  <a:gd name="connsiteY345" fmla="*/ 42433 h 199612"/>
                  <a:gd name="connsiteX346" fmla="*/ 2618880 w 4474469"/>
                  <a:gd name="connsiteY346" fmla="*/ 71422 h 199612"/>
                  <a:gd name="connsiteX347" fmla="*/ 2626581 w 4474469"/>
                  <a:gd name="connsiteY347" fmla="*/ 100001 h 199612"/>
                  <a:gd name="connsiteX348" fmla="*/ 2650886 w 4474469"/>
                  <a:gd name="connsiteY348" fmla="*/ 111317 h 199612"/>
                  <a:gd name="connsiteX349" fmla="*/ 2669437 w 4474469"/>
                  <a:gd name="connsiteY349" fmla="*/ 105837 h 199612"/>
                  <a:gd name="connsiteX350" fmla="*/ 2688152 w 4474469"/>
                  <a:gd name="connsiteY350" fmla="*/ 87862 h 199612"/>
                  <a:gd name="connsiteX351" fmla="*/ 2677520 w 4474469"/>
                  <a:gd name="connsiteY351" fmla="*/ 46296 h 199612"/>
                  <a:gd name="connsiteX352" fmla="*/ 2649132 w 4474469"/>
                  <a:gd name="connsiteY352" fmla="*/ 30870 h 199612"/>
                  <a:gd name="connsiteX353" fmla="*/ 4401062 w 4474469"/>
                  <a:gd name="connsiteY353" fmla="*/ 28473 h 199612"/>
                  <a:gd name="connsiteX354" fmla="*/ 4401062 w 4474469"/>
                  <a:gd name="connsiteY354" fmla="*/ 80406 h 199612"/>
                  <a:gd name="connsiteX355" fmla="*/ 4454748 w 4474469"/>
                  <a:gd name="connsiteY355" fmla="*/ 80406 h 199612"/>
                  <a:gd name="connsiteX356" fmla="*/ 4454748 w 4474469"/>
                  <a:gd name="connsiteY356" fmla="*/ 28473 h 199612"/>
                  <a:gd name="connsiteX357" fmla="*/ 1530376 w 4474469"/>
                  <a:gd name="connsiteY357" fmla="*/ 28021 h 199612"/>
                  <a:gd name="connsiteX358" fmla="*/ 1518516 w 4474469"/>
                  <a:gd name="connsiteY358" fmla="*/ 42114 h 199612"/>
                  <a:gd name="connsiteX359" fmla="*/ 1505176 w 4474469"/>
                  <a:gd name="connsiteY359" fmla="*/ 55877 h 199612"/>
                  <a:gd name="connsiteX360" fmla="*/ 1570696 w 4474469"/>
                  <a:gd name="connsiteY360" fmla="*/ 55877 h 199612"/>
                  <a:gd name="connsiteX361" fmla="*/ 1581871 w 4474469"/>
                  <a:gd name="connsiteY361" fmla="*/ 42607 h 199612"/>
                  <a:gd name="connsiteX362" fmla="*/ 1591732 w 4474469"/>
                  <a:gd name="connsiteY362" fmla="*/ 28021 h 199612"/>
                  <a:gd name="connsiteX363" fmla="*/ 2393521 w 4474469"/>
                  <a:gd name="connsiteY363" fmla="*/ 25624 h 199612"/>
                  <a:gd name="connsiteX364" fmla="*/ 2400095 w 4474469"/>
                  <a:gd name="connsiteY364" fmla="*/ 27596 h 199612"/>
                  <a:gd name="connsiteX365" fmla="*/ 2385824 w 4474469"/>
                  <a:gd name="connsiteY365" fmla="*/ 90568 h 199612"/>
                  <a:gd name="connsiteX366" fmla="*/ 2363501 w 4474469"/>
                  <a:gd name="connsiteY366" fmla="*/ 140886 h 199612"/>
                  <a:gd name="connsiteX367" fmla="*/ 2383496 w 4474469"/>
                  <a:gd name="connsiteY367" fmla="*/ 168605 h 199612"/>
                  <a:gd name="connsiteX368" fmla="*/ 2409079 w 4474469"/>
                  <a:gd name="connsiteY368" fmla="*/ 189094 h 199612"/>
                  <a:gd name="connsiteX369" fmla="*/ 2404916 w 4474469"/>
                  <a:gd name="connsiteY369" fmla="*/ 192819 h 199612"/>
                  <a:gd name="connsiteX370" fmla="*/ 2401409 w 4474469"/>
                  <a:gd name="connsiteY370" fmla="*/ 197201 h 199612"/>
                  <a:gd name="connsiteX371" fmla="*/ 2376922 w 4474469"/>
                  <a:gd name="connsiteY371" fmla="*/ 177151 h 199612"/>
                  <a:gd name="connsiteX372" fmla="*/ 2357365 w 4474469"/>
                  <a:gd name="connsiteY372" fmla="*/ 150527 h 199612"/>
                  <a:gd name="connsiteX373" fmla="*/ 2335616 w 4474469"/>
                  <a:gd name="connsiteY373" fmla="*/ 178110 h 199612"/>
                  <a:gd name="connsiteX374" fmla="*/ 2311567 w 4474469"/>
                  <a:gd name="connsiteY374" fmla="*/ 198955 h 199612"/>
                  <a:gd name="connsiteX375" fmla="*/ 2308307 w 4474469"/>
                  <a:gd name="connsiteY375" fmla="*/ 194572 h 199612"/>
                  <a:gd name="connsiteX376" fmla="*/ 2304555 w 4474469"/>
                  <a:gd name="connsiteY376" fmla="*/ 190847 h 199612"/>
                  <a:gd name="connsiteX377" fmla="*/ 2329344 w 4474469"/>
                  <a:gd name="connsiteY377" fmla="*/ 169646 h 199612"/>
                  <a:gd name="connsiteX378" fmla="*/ 2351667 w 4474469"/>
                  <a:gd name="connsiteY378" fmla="*/ 140228 h 199612"/>
                  <a:gd name="connsiteX379" fmla="*/ 2333836 w 4474469"/>
                  <a:gd name="connsiteY379" fmla="*/ 92650 h 199612"/>
                  <a:gd name="connsiteX380" fmla="*/ 2322086 w 4474469"/>
                  <a:gd name="connsiteY380" fmla="*/ 36361 h 199612"/>
                  <a:gd name="connsiteX381" fmla="*/ 2309157 w 4474469"/>
                  <a:gd name="connsiteY381" fmla="*/ 36361 h 199612"/>
                  <a:gd name="connsiteX382" fmla="*/ 2309157 w 4474469"/>
                  <a:gd name="connsiteY382" fmla="*/ 26281 h 199612"/>
                  <a:gd name="connsiteX383" fmla="*/ 2391768 w 4474469"/>
                  <a:gd name="connsiteY383" fmla="*/ 26281 h 199612"/>
                  <a:gd name="connsiteX384" fmla="*/ 1847454 w 4474469"/>
                  <a:gd name="connsiteY384" fmla="*/ 24734 h 199612"/>
                  <a:gd name="connsiteX385" fmla="*/ 1847454 w 4474469"/>
                  <a:gd name="connsiteY385" fmla="*/ 43825 h 199612"/>
                  <a:gd name="connsiteX386" fmla="*/ 1885802 w 4474469"/>
                  <a:gd name="connsiteY386" fmla="*/ 43825 h 199612"/>
                  <a:gd name="connsiteX387" fmla="*/ 1885802 w 4474469"/>
                  <a:gd name="connsiteY387" fmla="*/ 24734 h 199612"/>
                  <a:gd name="connsiteX388" fmla="*/ 1795959 w 4474469"/>
                  <a:gd name="connsiteY388" fmla="*/ 24734 h 199612"/>
                  <a:gd name="connsiteX389" fmla="*/ 1795959 w 4474469"/>
                  <a:gd name="connsiteY389" fmla="*/ 42728 h 199612"/>
                  <a:gd name="connsiteX390" fmla="*/ 1795959 w 4474469"/>
                  <a:gd name="connsiteY390" fmla="*/ 43825 h 199612"/>
                  <a:gd name="connsiteX391" fmla="*/ 1837374 w 4474469"/>
                  <a:gd name="connsiteY391" fmla="*/ 43825 h 199612"/>
                  <a:gd name="connsiteX392" fmla="*/ 1837374 w 4474469"/>
                  <a:gd name="connsiteY392" fmla="*/ 24734 h 199612"/>
                  <a:gd name="connsiteX393" fmla="*/ 2236626 w 4474469"/>
                  <a:gd name="connsiteY393" fmla="*/ 21461 h 199612"/>
                  <a:gd name="connsiteX394" fmla="*/ 2236626 w 4474469"/>
                  <a:gd name="connsiteY394" fmla="*/ 56959 h 199612"/>
                  <a:gd name="connsiteX395" fmla="*/ 2280889 w 4474469"/>
                  <a:gd name="connsiteY395" fmla="*/ 56959 h 199612"/>
                  <a:gd name="connsiteX396" fmla="*/ 2280889 w 4474469"/>
                  <a:gd name="connsiteY396" fmla="*/ 21461 h 199612"/>
                  <a:gd name="connsiteX397" fmla="*/ 10492 w 4474469"/>
                  <a:gd name="connsiteY397" fmla="*/ 20790 h 199612"/>
                  <a:gd name="connsiteX398" fmla="*/ 10492 w 4474469"/>
                  <a:gd name="connsiteY398" fmla="*/ 176836 h 199612"/>
                  <a:gd name="connsiteX399" fmla="*/ 169167 w 4474469"/>
                  <a:gd name="connsiteY399" fmla="*/ 176836 h 199612"/>
                  <a:gd name="connsiteX400" fmla="*/ 169167 w 4474469"/>
                  <a:gd name="connsiteY400" fmla="*/ 20790 h 199612"/>
                  <a:gd name="connsiteX401" fmla="*/ 2649351 w 4474469"/>
                  <a:gd name="connsiteY401" fmla="*/ 20379 h 199612"/>
                  <a:gd name="connsiteX402" fmla="*/ 2686683 w 4474469"/>
                  <a:gd name="connsiteY402" fmla="*/ 39325 h 199612"/>
                  <a:gd name="connsiteX403" fmla="*/ 2700834 w 4474469"/>
                  <a:gd name="connsiteY403" fmla="*/ 94438 h 199612"/>
                  <a:gd name="connsiteX404" fmla="*/ 2692772 w 4474469"/>
                  <a:gd name="connsiteY404" fmla="*/ 148021 h 199612"/>
                  <a:gd name="connsiteX405" fmla="*/ 2672247 w 4474469"/>
                  <a:gd name="connsiteY405" fmla="*/ 177058 h 199612"/>
                  <a:gd name="connsiteX406" fmla="*/ 2644748 w 4474469"/>
                  <a:gd name="connsiteY406" fmla="*/ 185793 h 199612"/>
                  <a:gd name="connsiteX407" fmla="*/ 2624474 w 4474469"/>
                  <a:gd name="connsiteY407" fmla="*/ 181502 h 199612"/>
                  <a:gd name="connsiteX408" fmla="*/ 2609478 w 4474469"/>
                  <a:gd name="connsiteY408" fmla="*/ 170479 h 199612"/>
                  <a:gd name="connsiteX409" fmla="*/ 2617131 w 4474469"/>
                  <a:gd name="connsiteY409" fmla="*/ 162148 h 199612"/>
                  <a:gd name="connsiteX410" fmla="*/ 2629650 w 4474469"/>
                  <a:gd name="connsiteY410" fmla="*/ 171630 h 199612"/>
                  <a:gd name="connsiteX411" fmla="*/ 2644967 w 4474469"/>
                  <a:gd name="connsiteY411" fmla="*/ 174864 h 199612"/>
                  <a:gd name="connsiteX412" fmla="*/ 2674479 w 4474469"/>
                  <a:gd name="connsiteY412" fmla="*/ 158315 h 199612"/>
                  <a:gd name="connsiteX413" fmla="*/ 2688371 w 4474469"/>
                  <a:gd name="connsiteY413" fmla="*/ 100357 h 199612"/>
                  <a:gd name="connsiteX414" fmla="*/ 2670505 w 4474469"/>
                  <a:gd name="connsiteY414" fmla="*/ 115738 h 199612"/>
                  <a:gd name="connsiteX415" fmla="*/ 2649351 w 4474469"/>
                  <a:gd name="connsiteY415" fmla="*/ 121588 h 199612"/>
                  <a:gd name="connsiteX416" fmla="*/ 2617746 w 4474469"/>
                  <a:gd name="connsiteY416" fmla="*/ 108671 h 199612"/>
                  <a:gd name="connsiteX417" fmla="*/ 2606198 w 4474469"/>
                  <a:gd name="connsiteY417" fmla="*/ 71422 h 199612"/>
                  <a:gd name="connsiteX418" fmla="*/ 2619061 w 4474469"/>
                  <a:gd name="connsiteY418" fmla="*/ 34639 h 199612"/>
                  <a:gd name="connsiteX419" fmla="*/ 2649351 w 4474469"/>
                  <a:gd name="connsiteY419" fmla="*/ 20379 h 199612"/>
                  <a:gd name="connsiteX420" fmla="*/ 2515799 w 4474469"/>
                  <a:gd name="connsiteY420" fmla="*/ 20379 h 199612"/>
                  <a:gd name="connsiteX421" fmla="*/ 2535249 w 4474469"/>
                  <a:gd name="connsiteY421" fmla="*/ 24588 h 199612"/>
                  <a:gd name="connsiteX422" fmla="*/ 2549752 w 4474469"/>
                  <a:gd name="connsiteY422" fmla="*/ 35692 h 199612"/>
                  <a:gd name="connsiteX423" fmla="*/ 2542099 w 4474469"/>
                  <a:gd name="connsiteY423" fmla="*/ 44024 h 199612"/>
                  <a:gd name="connsiteX424" fmla="*/ 2530211 w 4474469"/>
                  <a:gd name="connsiteY424" fmla="*/ 34542 h 199612"/>
                  <a:gd name="connsiteX425" fmla="*/ 2516017 w 4474469"/>
                  <a:gd name="connsiteY425" fmla="*/ 31308 h 199612"/>
                  <a:gd name="connsiteX426" fmla="*/ 2484642 w 4474469"/>
                  <a:gd name="connsiteY426" fmla="*/ 47719 h 199612"/>
                  <a:gd name="connsiteX427" fmla="*/ 2470860 w 4474469"/>
                  <a:gd name="connsiteY427" fmla="*/ 105377 h 199612"/>
                  <a:gd name="connsiteX428" fmla="*/ 2488835 w 4474469"/>
                  <a:gd name="connsiteY428" fmla="*/ 90133 h 199612"/>
                  <a:gd name="connsiteX429" fmla="*/ 2509441 w 4474469"/>
                  <a:gd name="connsiteY429" fmla="*/ 84583 h 199612"/>
                  <a:gd name="connsiteX430" fmla="*/ 2541321 w 4474469"/>
                  <a:gd name="connsiteY430" fmla="*/ 97337 h 199612"/>
                  <a:gd name="connsiteX431" fmla="*/ 2552813 w 4474469"/>
                  <a:gd name="connsiteY431" fmla="*/ 134750 h 199612"/>
                  <a:gd name="connsiteX432" fmla="*/ 2539950 w 4474469"/>
                  <a:gd name="connsiteY432" fmla="*/ 171533 h 199612"/>
                  <a:gd name="connsiteX433" fmla="*/ 2509661 w 4474469"/>
                  <a:gd name="connsiteY433" fmla="*/ 185793 h 199612"/>
                  <a:gd name="connsiteX434" fmla="*/ 2472438 w 4474469"/>
                  <a:gd name="connsiteY434" fmla="*/ 165752 h 199612"/>
                  <a:gd name="connsiteX435" fmla="*/ 2458396 w 4474469"/>
                  <a:gd name="connsiteY435" fmla="*/ 107569 h 199612"/>
                  <a:gd name="connsiteX436" fmla="*/ 2466604 w 4474469"/>
                  <a:gd name="connsiteY436" fmla="*/ 56332 h 199612"/>
                  <a:gd name="connsiteX437" fmla="*/ 2487569 w 4474469"/>
                  <a:gd name="connsiteY437" fmla="*/ 28668 h 199612"/>
                  <a:gd name="connsiteX438" fmla="*/ 2515799 w 4474469"/>
                  <a:gd name="connsiteY438" fmla="*/ 20379 h 199612"/>
                  <a:gd name="connsiteX439" fmla="*/ 3621020 w 4474469"/>
                  <a:gd name="connsiteY439" fmla="*/ 20132 h 199612"/>
                  <a:gd name="connsiteX440" fmla="*/ 3621020 w 4474469"/>
                  <a:gd name="connsiteY440" fmla="*/ 53248 h 199612"/>
                  <a:gd name="connsiteX441" fmla="*/ 3680624 w 4474469"/>
                  <a:gd name="connsiteY441" fmla="*/ 53248 h 199612"/>
                  <a:gd name="connsiteX442" fmla="*/ 3680624 w 4474469"/>
                  <a:gd name="connsiteY442" fmla="*/ 20132 h 199612"/>
                  <a:gd name="connsiteX443" fmla="*/ 3550242 w 4474469"/>
                  <a:gd name="connsiteY443" fmla="*/ 20132 h 199612"/>
                  <a:gd name="connsiteX444" fmla="*/ 3550242 w 4474469"/>
                  <a:gd name="connsiteY444" fmla="*/ 53248 h 199612"/>
                  <a:gd name="connsiteX445" fmla="*/ 3610941 w 4474469"/>
                  <a:gd name="connsiteY445" fmla="*/ 53248 h 199612"/>
                  <a:gd name="connsiteX446" fmla="*/ 3610941 w 4474469"/>
                  <a:gd name="connsiteY446" fmla="*/ 20132 h 199612"/>
                  <a:gd name="connsiteX447" fmla="*/ 4390982 w 4474469"/>
                  <a:gd name="connsiteY447" fmla="*/ 18831 h 199612"/>
                  <a:gd name="connsiteX448" fmla="*/ 4465047 w 4474469"/>
                  <a:gd name="connsiteY448" fmla="*/ 18831 h 199612"/>
                  <a:gd name="connsiteX449" fmla="*/ 4465047 w 4474469"/>
                  <a:gd name="connsiteY449" fmla="*/ 89828 h 199612"/>
                  <a:gd name="connsiteX450" fmla="*/ 4390982 w 4474469"/>
                  <a:gd name="connsiteY450" fmla="*/ 89828 h 199612"/>
                  <a:gd name="connsiteX451" fmla="*/ 3162921 w 4474469"/>
                  <a:gd name="connsiteY451" fmla="*/ 17503 h 199612"/>
                  <a:gd name="connsiteX452" fmla="*/ 3162921 w 4474469"/>
                  <a:gd name="connsiteY452" fmla="*/ 55220 h 199612"/>
                  <a:gd name="connsiteX453" fmla="*/ 3192530 w 4474469"/>
                  <a:gd name="connsiteY453" fmla="*/ 55220 h 199612"/>
                  <a:gd name="connsiteX454" fmla="*/ 3192530 w 4474469"/>
                  <a:gd name="connsiteY454" fmla="*/ 17503 h 199612"/>
                  <a:gd name="connsiteX455" fmla="*/ 3125449 w 4474469"/>
                  <a:gd name="connsiteY455" fmla="*/ 17503 h 199612"/>
                  <a:gd name="connsiteX456" fmla="*/ 3125449 w 4474469"/>
                  <a:gd name="connsiteY456" fmla="*/ 55220 h 199612"/>
                  <a:gd name="connsiteX457" fmla="*/ 3154621 w 4474469"/>
                  <a:gd name="connsiteY457" fmla="*/ 55220 h 199612"/>
                  <a:gd name="connsiteX458" fmla="*/ 3154621 w 4474469"/>
                  <a:gd name="connsiteY458" fmla="*/ 17503 h 199612"/>
                  <a:gd name="connsiteX459" fmla="*/ 3089293 w 4474469"/>
                  <a:gd name="connsiteY459" fmla="*/ 17503 h 199612"/>
                  <a:gd name="connsiteX460" fmla="*/ 3089293 w 4474469"/>
                  <a:gd name="connsiteY460" fmla="*/ 55220 h 199612"/>
                  <a:gd name="connsiteX461" fmla="*/ 3117150 w 4474469"/>
                  <a:gd name="connsiteY461" fmla="*/ 55220 h 199612"/>
                  <a:gd name="connsiteX462" fmla="*/ 3117150 w 4474469"/>
                  <a:gd name="connsiteY462" fmla="*/ 17503 h 199612"/>
                  <a:gd name="connsiteX463" fmla="*/ 3371380 w 4474469"/>
                  <a:gd name="connsiteY463" fmla="*/ 16846 h 199612"/>
                  <a:gd name="connsiteX464" fmla="*/ 3371380 w 4474469"/>
                  <a:gd name="connsiteY464" fmla="*/ 43606 h 199612"/>
                  <a:gd name="connsiteX465" fmla="*/ 3437118 w 4474469"/>
                  <a:gd name="connsiteY465" fmla="*/ 43606 h 199612"/>
                  <a:gd name="connsiteX466" fmla="*/ 3437118 w 4474469"/>
                  <a:gd name="connsiteY466" fmla="*/ 16846 h 199612"/>
                  <a:gd name="connsiteX467" fmla="*/ 4101897 w 4474469"/>
                  <a:gd name="connsiteY467" fmla="*/ 13586 h 199612"/>
                  <a:gd name="connsiteX468" fmla="*/ 4219350 w 4474469"/>
                  <a:gd name="connsiteY468" fmla="*/ 13586 h 199612"/>
                  <a:gd name="connsiteX469" fmla="*/ 4219350 w 4474469"/>
                  <a:gd name="connsiteY469" fmla="*/ 23639 h 199612"/>
                  <a:gd name="connsiteX470" fmla="*/ 4111978 w 4474469"/>
                  <a:gd name="connsiteY470" fmla="*/ 23639 h 199612"/>
                  <a:gd name="connsiteX471" fmla="*/ 4111978 w 4474469"/>
                  <a:gd name="connsiteY471" fmla="*/ 178370 h 199612"/>
                  <a:gd name="connsiteX472" fmla="*/ 4222636 w 4474469"/>
                  <a:gd name="connsiteY472" fmla="*/ 178370 h 199612"/>
                  <a:gd name="connsiteX473" fmla="*/ 4222636 w 4474469"/>
                  <a:gd name="connsiteY473" fmla="*/ 188203 h 199612"/>
                  <a:gd name="connsiteX474" fmla="*/ 4101897 w 4474469"/>
                  <a:gd name="connsiteY474" fmla="*/ 188203 h 199612"/>
                  <a:gd name="connsiteX475" fmla="*/ 2210111 w 4474469"/>
                  <a:gd name="connsiteY475" fmla="*/ 11600 h 199612"/>
                  <a:gd name="connsiteX476" fmla="*/ 2308719 w 4474469"/>
                  <a:gd name="connsiteY476" fmla="*/ 11600 h 199612"/>
                  <a:gd name="connsiteX477" fmla="*/ 2308719 w 4474469"/>
                  <a:gd name="connsiteY477" fmla="*/ 21461 h 199612"/>
                  <a:gd name="connsiteX478" fmla="*/ 2291188 w 4474469"/>
                  <a:gd name="connsiteY478" fmla="*/ 21461 h 199612"/>
                  <a:gd name="connsiteX479" fmla="*/ 2291188 w 4474469"/>
                  <a:gd name="connsiteY479" fmla="*/ 143077 h 199612"/>
                  <a:gd name="connsiteX480" fmla="*/ 2310471 w 4474469"/>
                  <a:gd name="connsiteY480" fmla="*/ 139571 h 199612"/>
                  <a:gd name="connsiteX481" fmla="*/ 2311129 w 4474469"/>
                  <a:gd name="connsiteY481" fmla="*/ 148993 h 199612"/>
                  <a:gd name="connsiteX482" fmla="*/ 2291188 w 4474469"/>
                  <a:gd name="connsiteY482" fmla="*/ 152718 h 199612"/>
                  <a:gd name="connsiteX483" fmla="*/ 2291188 w 4474469"/>
                  <a:gd name="connsiteY483" fmla="*/ 198735 h 199612"/>
                  <a:gd name="connsiteX484" fmla="*/ 2280889 w 4474469"/>
                  <a:gd name="connsiteY484" fmla="*/ 198735 h 199612"/>
                  <a:gd name="connsiteX485" fmla="*/ 2280889 w 4474469"/>
                  <a:gd name="connsiteY485" fmla="*/ 154690 h 199612"/>
                  <a:gd name="connsiteX486" fmla="*/ 2243637 w 4474469"/>
                  <a:gd name="connsiteY486" fmla="*/ 161429 h 199612"/>
                  <a:gd name="connsiteX487" fmla="*/ 2210987 w 4474469"/>
                  <a:gd name="connsiteY487" fmla="*/ 167181 h 199612"/>
                  <a:gd name="connsiteX488" fmla="*/ 2208577 w 4474469"/>
                  <a:gd name="connsiteY488" fmla="*/ 156882 h 199612"/>
                  <a:gd name="connsiteX489" fmla="*/ 2226326 w 4474469"/>
                  <a:gd name="connsiteY489" fmla="*/ 154033 h 199612"/>
                  <a:gd name="connsiteX490" fmla="*/ 2226326 w 4474469"/>
                  <a:gd name="connsiteY490" fmla="*/ 21461 h 199612"/>
                  <a:gd name="connsiteX491" fmla="*/ 2210111 w 4474469"/>
                  <a:gd name="connsiteY491" fmla="*/ 21461 h 199612"/>
                  <a:gd name="connsiteX492" fmla="*/ 3539944 w 4474469"/>
                  <a:gd name="connsiteY492" fmla="*/ 10299 h 199612"/>
                  <a:gd name="connsiteX493" fmla="*/ 3690923 w 4474469"/>
                  <a:gd name="connsiteY493" fmla="*/ 10299 h 199612"/>
                  <a:gd name="connsiteX494" fmla="*/ 3690923 w 4474469"/>
                  <a:gd name="connsiteY494" fmla="*/ 105812 h 199612"/>
                  <a:gd name="connsiteX495" fmla="*/ 3539944 w 4474469"/>
                  <a:gd name="connsiteY495" fmla="*/ 105812 h 199612"/>
                  <a:gd name="connsiteX496" fmla="*/ 0 w 4474469"/>
                  <a:gd name="connsiteY496" fmla="*/ 10299 h 199612"/>
                  <a:gd name="connsiteX497" fmla="*/ 179877 w 4474469"/>
                  <a:gd name="connsiteY497" fmla="*/ 10299 h 199612"/>
                  <a:gd name="connsiteX498" fmla="*/ 179877 w 4474469"/>
                  <a:gd name="connsiteY498" fmla="*/ 198722 h 199612"/>
                  <a:gd name="connsiteX499" fmla="*/ 169167 w 4474469"/>
                  <a:gd name="connsiteY499" fmla="*/ 198722 h 199612"/>
                  <a:gd name="connsiteX500" fmla="*/ 169167 w 4474469"/>
                  <a:gd name="connsiteY500" fmla="*/ 186889 h 199612"/>
                  <a:gd name="connsiteX501" fmla="*/ 10492 w 4474469"/>
                  <a:gd name="connsiteY501" fmla="*/ 186889 h 199612"/>
                  <a:gd name="connsiteX502" fmla="*/ 10492 w 4474469"/>
                  <a:gd name="connsiteY502" fmla="*/ 198722 h 199612"/>
                  <a:gd name="connsiteX503" fmla="*/ 0 w 4474469"/>
                  <a:gd name="connsiteY503" fmla="*/ 198722 h 199612"/>
                  <a:gd name="connsiteX504" fmla="*/ 3079679 w 4474469"/>
                  <a:gd name="connsiteY504" fmla="*/ 8327 h 199612"/>
                  <a:gd name="connsiteX505" fmla="*/ 3202364 w 4474469"/>
                  <a:gd name="connsiteY505" fmla="*/ 8327 h 199612"/>
                  <a:gd name="connsiteX506" fmla="*/ 3202364 w 4474469"/>
                  <a:gd name="connsiteY506" fmla="*/ 64396 h 199612"/>
                  <a:gd name="connsiteX507" fmla="*/ 3127862 w 4474469"/>
                  <a:gd name="connsiteY507" fmla="*/ 64396 h 199612"/>
                  <a:gd name="connsiteX508" fmla="*/ 3132687 w 4474469"/>
                  <a:gd name="connsiteY508" fmla="*/ 65713 h 199612"/>
                  <a:gd name="connsiteX509" fmla="*/ 3127919 w 4474469"/>
                  <a:gd name="connsiteY509" fmla="*/ 75285 h 199612"/>
                  <a:gd name="connsiteX510" fmla="*/ 3122174 w 4474469"/>
                  <a:gd name="connsiteY510" fmla="*/ 84364 h 199612"/>
                  <a:gd name="connsiteX511" fmla="*/ 3184634 w 4474469"/>
                  <a:gd name="connsiteY511" fmla="*/ 84364 h 199612"/>
                  <a:gd name="connsiteX512" fmla="*/ 3186608 w 4474469"/>
                  <a:gd name="connsiteY512" fmla="*/ 83706 h 199612"/>
                  <a:gd name="connsiteX513" fmla="*/ 3192967 w 4474469"/>
                  <a:gd name="connsiteY513" fmla="*/ 87423 h 199612"/>
                  <a:gd name="connsiteX514" fmla="*/ 3166367 w 4474469"/>
                  <a:gd name="connsiteY514" fmla="*/ 129607 h 199612"/>
                  <a:gd name="connsiteX515" fmla="*/ 3127214 w 4474469"/>
                  <a:gd name="connsiteY515" fmla="*/ 157870 h 199612"/>
                  <a:gd name="connsiteX516" fmla="*/ 3081209 w 4474469"/>
                  <a:gd name="connsiteY516" fmla="*/ 174641 h 199612"/>
                  <a:gd name="connsiteX517" fmla="*/ 3078610 w 4474469"/>
                  <a:gd name="connsiteY517" fmla="*/ 170313 h 199612"/>
                  <a:gd name="connsiteX518" fmla="*/ 3075513 w 4474469"/>
                  <a:gd name="connsiteY518" fmla="*/ 166313 h 199612"/>
                  <a:gd name="connsiteX519" fmla="*/ 3108783 w 4474469"/>
                  <a:gd name="connsiteY519" fmla="*/ 156010 h 199612"/>
                  <a:gd name="connsiteX520" fmla="*/ 3139268 w 4474469"/>
                  <a:gd name="connsiteY520" fmla="*/ 139790 h 199612"/>
                  <a:gd name="connsiteX521" fmla="*/ 3124040 w 4474469"/>
                  <a:gd name="connsiteY521" fmla="*/ 126858 h 199612"/>
                  <a:gd name="connsiteX522" fmla="*/ 3107499 w 4474469"/>
                  <a:gd name="connsiteY522" fmla="*/ 113925 h 199612"/>
                  <a:gd name="connsiteX523" fmla="*/ 3114519 w 4474469"/>
                  <a:gd name="connsiteY523" fmla="*/ 108226 h 199612"/>
                  <a:gd name="connsiteX524" fmla="*/ 3131760 w 4474469"/>
                  <a:gd name="connsiteY524" fmla="*/ 121214 h 199612"/>
                  <a:gd name="connsiteX525" fmla="*/ 3147383 w 4474469"/>
                  <a:gd name="connsiteY525" fmla="*/ 133872 h 199612"/>
                  <a:gd name="connsiteX526" fmla="*/ 3165752 w 4474469"/>
                  <a:gd name="connsiteY526" fmla="*/ 115679 h 199612"/>
                  <a:gd name="connsiteX527" fmla="*/ 3179370 w 4474469"/>
                  <a:gd name="connsiteY527" fmla="*/ 93540 h 199612"/>
                  <a:gd name="connsiteX528" fmla="*/ 3115176 w 4474469"/>
                  <a:gd name="connsiteY528" fmla="*/ 93540 h 199612"/>
                  <a:gd name="connsiteX529" fmla="*/ 3099441 w 4474469"/>
                  <a:gd name="connsiteY529" fmla="*/ 109432 h 199612"/>
                  <a:gd name="connsiteX530" fmla="*/ 3082082 w 4474469"/>
                  <a:gd name="connsiteY530" fmla="*/ 122035 h 199612"/>
                  <a:gd name="connsiteX531" fmla="*/ 3078252 w 4474469"/>
                  <a:gd name="connsiteY531" fmla="*/ 118665 h 199612"/>
                  <a:gd name="connsiteX532" fmla="*/ 3073759 w 4474469"/>
                  <a:gd name="connsiteY532" fmla="*/ 115460 h 199612"/>
                  <a:gd name="connsiteX533" fmla="*/ 3102073 w 4474469"/>
                  <a:gd name="connsiteY533" fmla="*/ 93715 h 199612"/>
                  <a:gd name="connsiteX534" fmla="*/ 3122174 w 4474469"/>
                  <a:gd name="connsiteY534" fmla="*/ 64396 h 199612"/>
                  <a:gd name="connsiteX535" fmla="*/ 3079679 w 4474469"/>
                  <a:gd name="connsiteY535" fmla="*/ 64396 h 199612"/>
                  <a:gd name="connsiteX536" fmla="*/ 3361519 w 4474469"/>
                  <a:gd name="connsiteY536" fmla="*/ 7888 h 199612"/>
                  <a:gd name="connsiteX537" fmla="*/ 3447417 w 4474469"/>
                  <a:gd name="connsiteY537" fmla="*/ 7888 h 199612"/>
                  <a:gd name="connsiteX538" fmla="*/ 3447417 w 4474469"/>
                  <a:gd name="connsiteY538" fmla="*/ 52344 h 199612"/>
                  <a:gd name="connsiteX539" fmla="*/ 3361519 w 4474469"/>
                  <a:gd name="connsiteY539" fmla="*/ 52344 h 199612"/>
                  <a:gd name="connsiteX540" fmla="*/ 3027732 w 4474469"/>
                  <a:gd name="connsiteY540" fmla="*/ 7669 h 199612"/>
                  <a:gd name="connsiteX541" fmla="*/ 3047372 w 4474469"/>
                  <a:gd name="connsiteY541" fmla="*/ 25922 h 199612"/>
                  <a:gd name="connsiteX542" fmla="*/ 3063235 w 4474469"/>
                  <a:gd name="connsiteY542" fmla="*/ 43379 h 199612"/>
                  <a:gd name="connsiteX543" fmla="*/ 3055123 w 4474469"/>
                  <a:gd name="connsiteY543" fmla="*/ 49957 h 199612"/>
                  <a:gd name="connsiteX544" fmla="*/ 3039647 w 4474469"/>
                  <a:gd name="connsiteY544" fmla="*/ 32005 h 199612"/>
                  <a:gd name="connsiteX545" fmla="*/ 3020062 w 4474469"/>
                  <a:gd name="connsiteY545" fmla="*/ 12914 h 199612"/>
                  <a:gd name="connsiteX546" fmla="*/ 4317574 w 4474469"/>
                  <a:gd name="connsiteY546" fmla="*/ 862 h 199612"/>
                  <a:gd name="connsiteX547" fmla="*/ 4328092 w 4474469"/>
                  <a:gd name="connsiteY547" fmla="*/ 862 h 199612"/>
                  <a:gd name="connsiteX548" fmla="*/ 4326120 w 4474469"/>
                  <a:gd name="connsiteY548" fmla="*/ 24529 h 199612"/>
                  <a:gd name="connsiteX549" fmla="*/ 4371479 w 4474469"/>
                  <a:gd name="connsiteY549" fmla="*/ 24529 h 199612"/>
                  <a:gd name="connsiteX550" fmla="*/ 4371342 w 4474469"/>
                  <a:gd name="connsiteY550" fmla="*/ 26446 h 199612"/>
                  <a:gd name="connsiteX551" fmla="*/ 4371041 w 4474469"/>
                  <a:gd name="connsiteY551" fmla="*/ 29349 h 199612"/>
                  <a:gd name="connsiteX552" fmla="*/ 4366494 w 4474469"/>
                  <a:gd name="connsiteY552" fmla="*/ 72079 h 199612"/>
                  <a:gd name="connsiteX553" fmla="*/ 4360304 w 4474469"/>
                  <a:gd name="connsiteY553" fmla="*/ 89171 h 199612"/>
                  <a:gd name="connsiteX554" fmla="*/ 4355346 w 4474469"/>
                  <a:gd name="connsiteY554" fmla="*/ 92431 h 199612"/>
                  <a:gd name="connsiteX555" fmla="*/ 4348909 w 4474469"/>
                  <a:gd name="connsiteY555" fmla="*/ 93554 h 199612"/>
                  <a:gd name="connsiteX556" fmla="*/ 4339952 w 4474469"/>
                  <a:gd name="connsiteY556" fmla="*/ 93746 h 199612"/>
                  <a:gd name="connsiteX557" fmla="*/ 4327872 w 4474469"/>
                  <a:gd name="connsiteY557" fmla="*/ 93115 h 199612"/>
                  <a:gd name="connsiteX558" fmla="*/ 4326942 w 4474469"/>
                  <a:gd name="connsiteY558" fmla="*/ 88322 h 199612"/>
                  <a:gd name="connsiteX559" fmla="*/ 4325024 w 4474469"/>
                  <a:gd name="connsiteY559" fmla="*/ 83693 h 199612"/>
                  <a:gd name="connsiteX560" fmla="*/ 4337432 w 4474469"/>
                  <a:gd name="connsiteY560" fmla="*/ 84460 h 199612"/>
                  <a:gd name="connsiteX561" fmla="*/ 4345403 w 4474469"/>
                  <a:gd name="connsiteY561" fmla="*/ 84570 h 199612"/>
                  <a:gd name="connsiteX562" fmla="*/ 4349183 w 4474469"/>
                  <a:gd name="connsiteY562" fmla="*/ 84323 h 199612"/>
                  <a:gd name="connsiteX563" fmla="*/ 4351978 w 4474469"/>
                  <a:gd name="connsiteY563" fmla="*/ 82598 h 199612"/>
                  <a:gd name="connsiteX564" fmla="*/ 4356469 w 4474469"/>
                  <a:gd name="connsiteY564" fmla="*/ 69066 h 199612"/>
                  <a:gd name="connsiteX565" fmla="*/ 4360304 w 4474469"/>
                  <a:gd name="connsiteY565" fmla="*/ 34170 h 199612"/>
                  <a:gd name="connsiteX566" fmla="*/ 4324805 w 4474469"/>
                  <a:gd name="connsiteY566" fmla="*/ 34170 h 199612"/>
                  <a:gd name="connsiteX567" fmla="*/ 4312041 w 4474469"/>
                  <a:gd name="connsiteY567" fmla="*/ 73477 h 199612"/>
                  <a:gd name="connsiteX568" fmla="*/ 4283170 w 4474469"/>
                  <a:gd name="connsiteY568" fmla="*/ 100128 h 199612"/>
                  <a:gd name="connsiteX569" fmla="*/ 4280020 w 4474469"/>
                  <a:gd name="connsiteY569" fmla="*/ 96238 h 199612"/>
                  <a:gd name="connsiteX570" fmla="*/ 4276378 w 4474469"/>
                  <a:gd name="connsiteY570" fmla="*/ 92678 h 199612"/>
                  <a:gd name="connsiteX571" fmla="*/ 4302756 w 4474469"/>
                  <a:gd name="connsiteY571" fmla="*/ 69011 h 199612"/>
                  <a:gd name="connsiteX572" fmla="*/ 4314506 w 4474469"/>
                  <a:gd name="connsiteY572" fmla="*/ 34170 h 199612"/>
                  <a:gd name="connsiteX573" fmla="*/ 4279884 w 4474469"/>
                  <a:gd name="connsiteY573" fmla="*/ 34170 h 199612"/>
                  <a:gd name="connsiteX574" fmla="*/ 4279884 w 4474469"/>
                  <a:gd name="connsiteY574" fmla="*/ 24529 h 199612"/>
                  <a:gd name="connsiteX575" fmla="*/ 4315821 w 4474469"/>
                  <a:gd name="connsiteY575" fmla="*/ 24529 h 199612"/>
                  <a:gd name="connsiteX576" fmla="*/ 4316862 w 4474469"/>
                  <a:gd name="connsiteY576" fmla="*/ 13024 h 199612"/>
                  <a:gd name="connsiteX577" fmla="*/ 4317574 w 4474469"/>
                  <a:gd name="connsiteY577" fmla="*/ 862 h 199612"/>
                  <a:gd name="connsiteX578" fmla="*/ 3299068 w 4474469"/>
                  <a:gd name="connsiteY578" fmla="*/ 862 h 199612"/>
                  <a:gd name="connsiteX579" fmla="*/ 3309586 w 4474469"/>
                  <a:gd name="connsiteY579" fmla="*/ 3054 h 199612"/>
                  <a:gd name="connsiteX580" fmla="*/ 3304107 w 4474469"/>
                  <a:gd name="connsiteY580" fmla="*/ 27816 h 199612"/>
                  <a:gd name="connsiteX581" fmla="*/ 3343550 w 4474469"/>
                  <a:gd name="connsiteY581" fmla="*/ 27816 h 199612"/>
                  <a:gd name="connsiteX582" fmla="*/ 3343550 w 4474469"/>
                  <a:gd name="connsiteY582" fmla="*/ 37896 h 199612"/>
                  <a:gd name="connsiteX583" fmla="*/ 3301916 w 4474469"/>
                  <a:gd name="connsiteY583" fmla="*/ 37896 h 199612"/>
                  <a:gd name="connsiteX584" fmla="*/ 3292959 w 4474469"/>
                  <a:gd name="connsiteY584" fmla="*/ 67860 h 199612"/>
                  <a:gd name="connsiteX585" fmla="*/ 3282852 w 4474469"/>
                  <a:gd name="connsiteY585" fmla="*/ 94869 h 199612"/>
                  <a:gd name="connsiteX586" fmla="*/ 3309147 w 4474469"/>
                  <a:gd name="connsiteY586" fmla="*/ 94869 h 199612"/>
                  <a:gd name="connsiteX587" fmla="*/ 3309147 w 4474469"/>
                  <a:gd name="connsiteY587" fmla="*/ 59578 h 199612"/>
                  <a:gd name="connsiteX588" fmla="*/ 3319008 w 4474469"/>
                  <a:gd name="connsiteY588" fmla="*/ 59578 h 199612"/>
                  <a:gd name="connsiteX589" fmla="*/ 3319008 w 4474469"/>
                  <a:gd name="connsiteY589" fmla="*/ 94869 h 199612"/>
                  <a:gd name="connsiteX590" fmla="*/ 3342893 w 4474469"/>
                  <a:gd name="connsiteY590" fmla="*/ 94869 h 199612"/>
                  <a:gd name="connsiteX591" fmla="*/ 3342893 w 4474469"/>
                  <a:gd name="connsiteY591" fmla="*/ 104730 h 199612"/>
                  <a:gd name="connsiteX592" fmla="*/ 3319008 w 4474469"/>
                  <a:gd name="connsiteY592" fmla="*/ 104730 h 199612"/>
                  <a:gd name="connsiteX593" fmla="*/ 3319008 w 4474469"/>
                  <a:gd name="connsiteY593" fmla="*/ 138256 h 199612"/>
                  <a:gd name="connsiteX594" fmla="*/ 3347056 w 4474469"/>
                  <a:gd name="connsiteY594" fmla="*/ 132558 h 199612"/>
                  <a:gd name="connsiteX595" fmla="*/ 3347933 w 4474469"/>
                  <a:gd name="connsiteY595" fmla="*/ 142200 h 199612"/>
                  <a:gd name="connsiteX596" fmla="*/ 3319008 w 4474469"/>
                  <a:gd name="connsiteY596" fmla="*/ 148107 h 199612"/>
                  <a:gd name="connsiteX597" fmla="*/ 3319008 w 4474469"/>
                  <a:gd name="connsiteY597" fmla="*/ 198077 h 199612"/>
                  <a:gd name="connsiteX598" fmla="*/ 3309147 w 4474469"/>
                  <a:gd name="connsiteY598" fmla="*/ 198077 h 199612"/>
                  <a:gd name="connsiteX599" fmla="*/ 3309147 w 4474469"/>
                  <a:gd name="connsiteY599" fmla="*/ 150300 h 199612"/>
                  <a:gd name="connsiteX600" fmla="*/ 3286604 w 4474469"/>
                  <a:gd name="connsiteY600" fmla="*/ 155014 h 199612"/>
                  <a:gd name="connsiteX601" fmla="*/ 3266856 w 4474469"/>
                  <a:gd name="connsiteY601" fmla="*/ 159071 h 199612"/>
                  <a:gd name="connsiteX602" fmla="*/ 3264007 w 4474469"/>
                  <a:gd name="connsiteY602" fmla="*/ 148546 h 199612"/>
                  <a:gd name="connsiteX603" fmla="*/ 3284769 w 4474469"/>
                  <a:gd name="connsiteY603" fmla="*/ 144846 h 199612"/>
                  <a:gd name="connsiteX604" fmla="*/ 3309147 w 4474469"/>
                  <a:gd name="connsiteY604" fmla="*/ 139999 h 199612"/>
                  <a:gd name="connsiteX605" fmla="*/ 3309147 w 4474469"/>
                  <a:gd name="connsiteY605" fmla="*/ 104730 h 199612"/>
                  <a:gd name="connsiteX606" fmla="*/ 3287892 w 4474469"/>
                  <a:gd name="connsiteY606" fmla="*/ 104730 h 199612"/>
                  <a:gd name="connsiteX607" fmla="*/ 3278003 w 4474469"/>
                  <a:gd name="connsiteY607" fmla="*/ 105606 h 199612"/>
                  <a:gd name="connsiteX608" fmla="*/ 3272552 w 4474469"/>
                  <a:gd name="connsiteY608" fmla="*/ 107799 h 199612"/>
                  <a:gd name="connsiteX609" fmla="*/ 3271156 w 4474469"/>
                  <a:gd name="connsiteY609" fmla="*/ 102758 h 199612"/>
                  <a:gd name="connsiteX610" fmla="*/ 3269265 w 4474469"/>
                  <a:gd name="connsiteY610" fmla="*/ 97717 h 199612"/>
                  <a:gd name="connsiteX611" fmla="*/ 3273841 w 4474469"/>
                  <a:gd name="connsiteY611" fmla="*/ 92099 h 199612"/>
                  <a:gd name="connsiteX612" fmla="*/ 3278908 w 4474469"/>
                  <a:gd name="connsiteY612" fmla="*/ 79737 h 199612"/>
                  <a:gd name="connsiteX613" fmla="*/ 3284386 w 4474469"/>
                  <a:gd name="connsiteY613" fmla="*/ 63917 h 199612"/>
                  <a:gd name="connsiteX614" fmla="*/ 3291836 w 4474469"/>
                  <a:gd name="connsiteY614" fmla="*/ 37896 h 199612"/>
                  <a:gd name="connsiteX615" fmla="*/ 3265321 w 4474469"/>
                  <a:gd name="connsiteY615" fmla="*/ 37896 h 199612"/>
                  <a:gd name="connsiteX616" fmla="*/ 3265321 w 4474469"/>
                  <a:gd name="connsiteY616" fmla="*/ 27816 h 199612"/>
                  <a:gd name="connsiteX617" fmla="*/ 3294027 w 4474469"/>
                  <a:gd name="connsiteY617" fmla="*/ 27816 h 199612"/>
                  <a:gd name="connsiteX618" fmla="*/ 3296794 w 4474469"/>
                  <a:gd name="connsiteY618" fmla="*/ 14421 h 199612"/>
                  <a:gd name="connsiteX619" fmla="*/ 3299068 w 4474469"/>
                  <a:gd name="connsiteY619" fmla="*/ 862 h 199612"/>
                  <a:gd name="connsiteX620" fmla="*/ 3854666 w 4474469"/>
                  <a:gd name="connsiteY620" fmla="*/ 658 h 199612"/>
                  <a:gd name="connsiteX621" fmla="*/ 3865184 w 4474469"/>
                  <a:gd name="connsiteY621" fmla="*/ 658 h 199612"/>
                  <a:gd name="connsiteX622" fmla="*/ 3865184 w 4474469"/>
                  <a:gd name="connsiteY622" fmla="*/ 28267 h 199612"/>
                  <a:gd name="connsiteX623" fmla="*/ 3914488 w 4474469"/>
                  <a:gd name="connsiteY623" fmla="*/ 28267 h 199612"/>
                  <a:gd name="connsiteX624" fmla="*/ 3914488 w 4474469"/>
                  <a:gd name="connsiteY624" fmla="*/ 37663 h 199612"/>
                  <a:gd name="connsiteX625" fmla="*/ 3865184 w 4474469"/>
                  <a:gd name="connsiteY625" fmla="*/ 37663 h 199612"/>
                  <a:gd name="connsiteX626" fmla="*/ 3865184 w 4474469"/>
                  <a:gd name="connsiteY626" fmla="*/ 67272 h 199612"/>
                  <a:gd name="connsiteX627" fmla="*/ 3886878 w 4474469"/>
                  <a:gd name="connsiteY627" fmla="*/ 67272 h 199612"/>
                  <a:gd name="connsiteX628" fmla="*/ 3918624 w 4474469"/>
                  <a:gd name="connsiteY628" fmla="*/ 40748 h 199612"/>
                  <a:gd name="connsiteX629" fmla="*/ 3945604 w 4474469"/>
                  <a:gd name="connsiteY629" fmla="*/ 11614 h 199612"/>
                  <a:gd name="connsiteX630" fmla="*/ 3954370 w 4474469"/>
                  <a:gd name="connsiteY630" fmla="*/ 16654 h 199612"/>
                  <a:gd name="connsiteX631" fmla="*/ 3930073 w 4474469"/>
                  <a:gd name="connsiteY631" fmla="*/ 43019 h 199612"/>
                  <a:gd name="connsiteX632" fmla="*/ 3902655 w 4474469"/>
                  <a:gd name="connsiteY632" fmla="*/ 67272 h 199612"/>
                  <a:gd name="connsiteX633" fmla="*/ 3964887 w 4474469"/>
                  <a:gd name="connsiteY633" fmla="*/ 67272 h 199612"/>
                  <a:gd name="connsiteX634" fmla="*/ 3964887 w 4474469"/>
                  <a:gd name="connsiteY634" fmla="*/ 76886 h 199612"/>
                  <a:gd name="connsiteX635" fmla="*/ 3889945 w 4474469"/>
                  <a:gd name="connsiteY635" fmla="*/ 76886 h 199612"/>
                  <a:gd name="connsiteX636" fmla="*/ 3870964 w 4474469"/>
                  <a:gd name="connsiteY636" fmla="*/ 90130 h 199612"/>
                  <a:gd name="connsiteX637" fmla="*/ 3851160 w 4474469"/>
                  <a:gd name="connsiteY637" fmla="*/ 102552 h 199612"/>
                  <a:gd name="connsiteX638" fmla="*/ 3945166 w 4474469"/>
                  <a:gd name="connsiteY638" fmla="*/ 102552 h 199612"/>
                  <a:gd name="connsiteX639" fmla="*/ 3945166 w 4474469"/>
                  <a:gd name="connsiteY639" fmla="*/ 111728 h 199612"/>
                  <a:gd name="connsiteX640" fmla="*/ 3846997 w 4474469"/>
                  <a:gd name="connsiteY640" fmla="*/ 111728 h 199612"/>
                  <a:gd name="connsiteX641" fmla="*/ 3841738 w 4474469"/>
                  <a:gd name="connsiteY641" fmla="*/ 124670 h 199612"/>
                  <a:gd name="connsiteX642" fmla="*/ 3836479 w 4474469"/>
                  <a:gd name="connsiteY642" fmla="*/ 136955 h 199612"/>
                  <a:gd name="connsiteX643" fmla="*/ 3932236 w 4474469"/>
                  <a:gd name="connsiteY643" fmla="*/ 136955 h 199612"/>
                  <a:gd name="connsiteX644" fmla="*/ 3931580 w 4474469"/>
                  <a:gd name="connsiteY644" fmla="*/ 142198 h 199612"/>
                  <a:gd name="connsiteX645" fmla="*/ 3924622 w 4474469"/>
                  <a:gd name="connsiteY645" fmla="*/ 176719 h 199612"/>
                  <a:gd name="connsiteX646" fmla="*/ 3916022 w 4474469"/>
                  <a:gd name="connsiteY646" fmla="*/ 192161 h 199612"/>
                  <a:gd name="connsiteX647" fmla="*/ 3909448 w 4474469"/>
                  <a:gd name="connsiteY647" fmla="*/ 195684 h 199612"/>
                  <a:gd name="connsiteX648" fmla="*/ 3900244 w 4474469"/>
                  <a:gd name="connsiteY648" fmla="*/ 196750 h 199612"/>
                  <a:gd name="connsiteX649" fmla="*/ 3884029 w 4474469"/>
                  <a:gd name="connsiteY649" fmla="*/ 196586 h 199612"/>
                  <a:gd name="connsiteX650" fmla="*/ 3860582 w 4474469"/>
                  <a:gd name="connsiteY650" fmla="*/ 195438 h 199612"/>
                  <a:gd name="connsiteX651" fmla="*/ 3859596 w 4474469"/>
                  <a:gd name="connsiteY651" fmla="*/ 190440 h 199612"/>
                  <a:gd name="connsiteX652" fmla="*/ 3857296 w 4474469"/>
                  <a:gd name="connsiteY652" fmla="*/ 185600 h 199612"/>
                  <a:gd name="connsiteX653" fmla="*/ 3881619 w 4474469"/>
                  <a:gd name="connsiteY653" fmla="*/ 187053 h 199612"/>
                  <a:gd name="connsiteX654" fmla="*/ 3897396 w 4474469"/>
                  <a:gd name="connsiteY654" fmla="*/ 187354 h 199612"/>
                  <a:gd name="connsiteX655" fmla="*/ 3903888 w 4474469"/>
                  <a:gd name="connsiteY655" fmla="*/ 187053 h 199612"/>
                  <a:gd name="connsiteX656" fmla="*/ 3907914 w 4474469"/>
                  <a:gd name="connsiteY656" fmla="*/ 185600 h 199612"/>
                  <a:gd name="connsiteX657" fmla="*/ 3914734 w 4474469"/>
                  <a:gd name="connsiteY657" fmla="*/ 173786 h 199612"/>
                  <a:gd name="connsiteX658" fmla="*/ 3920404 w 4474469"/>
                  <a:gd name="connsiteY658" fmla="*/ 146350 h 199612"/>
                  <a:gd name="connsiteX659" fmla="*/ 3821139 w 4474469"/>
                  <a:gd name="connsiteY659" fmla="*/ 146350 h 199612"/>
                  <a:gd name="connsiteX660" fmla="*/ 3828891 w 4474469"/>
                  <a:gd name="connsiteY660" fmla="*/ 129519 h 199612"/>
                  <a:gd name="connsiteX661" fmla="*/ 3836479 w 4474469"/>
                  <a:gd name="connsiteY661" fmla="*/ 110854 h 199612"/>
                  <a:gd name="connsiteX662" fmla="*/ 3806540 w 4474469"/>
                  <a:gd name="connsiteY662" fmla="*/ 125986 h 199612"/>
                  <a:gd name="connsiteX663" fmla="*/ 3775780 w 4474469"/>
                  <a:gd name="connsiteY663" fmla="*/ 139139 h 199612"/>
                  <a:gd name="connsiteX664" fmla="*/ 3773232 w 4474469"/>
                  <a:gd name="connsiteY664" fmla="*/ 134458 h 199612"/>
                  <a:gd name="connsiteX665" fmla="*/ 3769864 w 4474469"/>
                  <a:gd name="connsiteY665" fmla="*/ 129935 h 199612"/>
                  <a:gd name="connsiteX666" fmla="*/ 3823495 w 4474469"/>
                  <a:gd name="connsiteY666" fmla="*/ 106619 h 199612"/>
                  <a:gd name="connsiteX667" fmla="*/ 3873510 w 4474469"/>
                  <a:gd name="connsiteY667" fmla="*/ 76886 h 199612"/>
                  <a:gd name="connsiteX668" fmla="*/ 3775999 w 4474469"/>
                  <a:gd name="connsiteY668" fmla="*/ 76886 h 199612"/>
                  <a:gd name="connsiteX669" fmla="*/ 3775999 w 4474469"/>
                  <a:gd name="connsiteY669" fmla="*/ 67272 h 199612"/>
                  <a:gd name="connsiteX670" fmla="*/ 3854666 w 4474469"/>
                  <a:gd name="connsiteY670" fmla="*/ 67272 h 199612"/>
                  <a:gd name="connsiteX671" fmla="*/ 3854666 w 4474469"/>
                  <a:gd name="connsiteY671" fmla="*/ 37663 h 199612"/>
                  <a:gd name="connsiteX672" fmla="*/ 3795940 w 4474469"/>
                  <a:gd name="connsiteY672" fmla="*/ 37663 h 199612"/>
                  <a:gd name="connsiteX673" fmla="*/ 3795940 w 4474469"/>
                  <a:gd name="connsiteY673" fmla="*/ 28267 h 199612"/>
                  <a:gd name="connsiteX674" fmla="*/ 3854666 w 4474469"/>
                  <a:gd name="connsiteY674" fmla="*/ 28267 h 199612"/>
                  <a:gd name="connsiteX675" fmla="*/ 2021661 w 4474469"/>
                  <a:gd name="connsiteY675" fmla="*/ 644 h 199612"/>
                  <a:gd name="connsiteX676" fmla="*/ 2032179 w 4474469"/>
                  <a:gd name="connsiteY676" fmla="*/ 644 h 199612"/>
                  <a:gd name="connsiteX677" fmla="*/ 2032179 w 4474469"/>
                  <a:gd name="connsiteY677" fmla="*/ 19270 h 199612"/>
                  <a:gd name="connsiteX678" fmla="*/ 2093316 w 4474469"/>
                  <a:gd name="connsiteY678" fmla="*/ 19270 h 199612"/>
                  <a:gd name="connsiteX679" fmla="*/ 2093316 w 4474469"/>
                  <a:gd name="connsiteY679" fmla="*/ 644 h 199612"/>
                  <a:gd name="connsiteX680" fmla="*/ 2103615 w 4474469"/>
                  <a:gd name="connsiteY680" fmla="*/ 644 h 199612"/>
                  <a:gd name="connsiteX681" fmla="*/ 2103615 w 4474469"/>
                  <a:gd name="connsiteY681" fmla="*/ 19270 h 199612"/>
                  <a:gd name="connsiteX682" fmla="*/ 2157958 w 4474469"/>
                  <a:gd name="connsiteY682" fmla="*/ 19270 h 199612"/>
                  <a:gd name="connsiteX683" fmla="*/ 2157958 w 4474469"/>
                  <a:gd name="connsiteY683" fmla="*/ 29130 h 199612"/>
                  <a:gd name="connsiteX684" fmla="*/ 2103615 w 4474469"/>
                  <a:gd name="connsiteY684" fmla="*/ 29130 h 199612"/>
                  <a:gd name="connsiteX685" fmla="*/ 2103615 w 4474469"/>
                  <a:gd name="connsiteY685" fmla="*/ 48413 h 199612"/>
                  <a:gd name="connsiteX686" fmla="*/ 2093316 w 4474469"/>
                  <a:gd name="connsiteY686" fmla="*/ 48413 h 199612"/>
                  <a:gd name="connsiteX687" fmla="*/ 2093316 w 4474469"/>
                  <a:gd name="connsiteY687" fmla="*/ 29130 h 199612"/>
                  <a:gd name="connsiteX688" fmla="*/ 2032179 w 4474469"/>
                  <a:gd name="connsiteY688" fmla="*/ 29130 h 199612"/>
                  <a:gd name="connsiteX689" fmla="*/ 2032179 w 4474469"/>
                  <a:gd name="connsiteY689" fmla="*/ 49071 h 199612"/>
                  <a:gd name="connsiteX690" fmla="*/ 2021661 w 4474469"/>
                  <a:gd name="connsiteY690" fmla="*/ 49071 h 199612"/>
                  <a:gd name="connsiteX691" fmla="*/ 2021661 w 4474469"/>
                  <a:gd name="connsiteY691" fmla="*/ 29130 h 199612"/>
                  <a:gd name="connsiteX692" fmla="*/ 1967318 w 4474469"/>
                  <a:gd name="connsiteY692" fmla="*/ 29130 h 199612"/>
                  <a:gd name="connsiteX693" fmla="*/ 1967318 w 4474469"/>
                  <a:gd name="connsiteY693" fmla="*/ 19270 h 199612"/>
                  <a:gd name="connsiteX694" fmla="*/ 2021661 w 4474469"/>
                  <a:gd name="connsiteY694" fmla="*/ 19270 h 199612"/>
                  <a:gd name="connsiteX695" fmla="*/ 1786099 w 4474469"/>
                  <a:gd name="connsiteY695" fmla="*/ 438 h 199612"/>
                  <a:gd name="connsiteX696" fmla="*/ 1795959 w 4474469"/>
                  <a:gd name="connsiteY696" fmla="*/ 438 h 199612"/>
                  <a:gd name="connsiteX697" fmla="*/ 1795959 w 4474469"/>
                  <a:gd name="connsiteY697" fmla="*/ 15996 h 199612"/>
                  <a:gd name="connsiteX698" fmla="*/ 1837374 w 4474469"/>
                  <a:gd name="connsiteY698" fmla="*/ 15996 h 199612"/>
                  <a:gd name="connsiteX699" fmla="*/ 1837374 w 4474469"/>
                  <a:gd name="connsiteY699" fmla="*/ 438 h 199612"/>
                  <a:gd name="connsiteX700" fmla="*/ 1847454 w 4474469"/>
                  <a:gd name="connsiteY700" fmla="*/ 438 h 199612"/>
                  <a:gd name="connsiteX701" fmla="*/ 1847454 w 4474469"/>
                  <a:gd name="connsiteY701" fmla="*/ 15996 h 199612"/>
                  <a:gd name="connsiteX702" fmla="*/ 1895663 w 4474469"/>
                  <a:gd name="connsiteY702" fmla="*/ 15996 h 199612"/>
                  <a:gd name="connsiteX703" fmla="*/ 1895663 w 4474469"/>
                  <a:gd name="connsiteY703" fmla="*/ 52344 h 199612"/>
                  <a:gd name="connsiteX704" fmla="*/ 1847454 w 4474469"/>
                  <a:gd name="connsiteY704" fmla="*/ 52344 h 199612"/>
                  <a:gd name="connsiteX705" fmla="*/ 1847454 w 4474469"/>
                  <a:gd name="connsiteY705" fmla="*/ 72750 h 199612"/>
                  <a:gd name="connsiteX706" fmla="*/ 1908372 w 4474469"/>
                  <a:gd name="connsiteY706" fmla="*/ 72750 h 199612"/>
                  <a:gd name="connsiteX707" fmla="*/ 1908262 w 4474469"/>
                  <a:gd name="connsiteY707" fmla="*/ 74362 h 199612"/>
                  <a:gd name="connsiteX708" fmla="*/ 1908153 w 4474469"/>
                  <a:gd name="connsiteY708" fmla="*/ 77119 h 199612"/>
                  <a:gd name="connsiteX709" fmla="*/ 1905277 w 4474469"/>
                  <a:gd name="connsiteY709" fmla="*/ 92922 h 199612"/>
                  <a:gd name="connsiteX710" fmla="*/ 1901579 w 4474469"/>
                  <a:gd name="connsiteY710" fmla="*/ 100347 h 199612"/>
                  <a:gd name="connsiteX711" fmla="*/ 1897415 w 4474469"/>
                  <a:gd name="connsiteY711" fmla="*/ 102702 h 199612"/>
                  <a:gd name="connsiteX712" fmla="*/ 1891937 w 4474469"/>
                  <a:gd name="connsiteY712" fmla="*/ 103415 h 199612"/>
                  <a:gd name="connsiteX713" fmla="*/ 1884405 w 4474469"/>
                  <a:gd name="connsiteY713" fmla="*/ 103634 h 199612"/>
                  <a:gd name="connsiteX714" fmla="*/ 1873750 w 4474469"/>
                  <a:gd name="connsiteY714" fmla="*/ 103195 h 199612"/>
                  <a:gd name="connsiteX715" fmla="*/ 1872983 w 4474469"/>
                  <a:gd name="connsiteY715" fmla="*/ 99141 h 199612"/>
                  <a:gd name="connsiteX716" fmla="*/ 1871558 w 4474469"/>
                  <a:gd name="connsiteY716" fmla="*/ 95087 h 199612"/>
                  <a:gd name="connsiteX717" fmla="*/ 1881885 w 4474469"/>
                  <a:gd name="connsiteY717" fmla="*/ 95854 h 199612"/>
                  <a:gd name="connsiteX718" fmla="*/ 1888432 w 4474469"/>
                  <a:gd name="connsiteY718" fmla="*/ 95964 h 199612"/>
                  <a:gd name="connsiteX719" fmla="*/ 1891636 w 4474469"/>
                  <a:gd name="connsiteY719" fmla="*/ 95717 h 199612"/>
                  <a:gd name="connsiteX720" fmla="*/ 1893691 w 4474469"/>
                  <a:gd name="connsiteY720" fmla="*/ 94648 h 199612"/>
                  <a:gd name="connsiteX721" fmla="*/ 1895744 w 4474469"/>
                  <a:gd name="connsiteY721" fmla="*/ 90426 h 199612"/>
                  <a:gd name="connsiteX722" fmla="*/ 1897635 w 4474469"/>
                  <a:gd name="connsiteY722" fmla="*/ 81269 h 199612"/>
                  <a:gd name="connsiteX723" fmla="*/ 1847454 w 4474469"/>
                  <a:gd name="connsiteY723" fmla="*/ 81269 h 199612"/>
                  <a:gd name="connsiteX724" fmla="*/ 1847454 w 4474469"/>
                  <a:gd name="connsiteY724" fmla="*/ 104277 h 199612"/>
                  <a:gd name="connsiteX725" fmla="*/ 1837374 w 4474469"/>
                  <a:gd name="connsiteY725" fmla="*/ 104277 h 199612"/>
                  <a:gd name="connsiteX726" fmla="*/ 1837374 w 4474469"/>
                  <a:gd name="connsiteY726" fmla="*/ 81269 h 199612"/>
                  <a:gd name="connsiteX727" fmla="*/ 1787413 w 4474469"/>
                  <a:gd name="connsiteY727" fmla="*/ 81269 h 199612"/>
                  <a:gd name="connsiteX728" fmla="*/ 1766350 w 4474469"/>
                  <a:gd name="connsiteY728" fmla="*/ 101484 h 199612"/>
                  <a:gd name="connsiteX729" fmla="*/ 1726058 w 4474469"/>
                  <a:gd name="connsiteY729" fmla="*/ 118082 h 199612"/>
                  <a:gd name="connsiteX730" fmla="*/ 1723756 w 4474469"/>
                  <a:gd name="connsiteY730" fmla="*/ 113563 h 199612"/>
                  <a:gd name="connsiteX731" fmla="*/ 1720799 w 4474469"/>
                  <a:gd name="connsiteY731" fmla="*/ 109536 h 199612"/>
                  <a:gd name="connsiteX732" fmla="*/ 1754982 w 4474469"/>
                  <a:gd name="connsiteY732" fmla="*/ 96635 h 199612"/>
                  <a:gd name="connsiteX733" fmla="*/ 1774704 w 4474469"/>
                  <a:gd name="connsiteY733" fmla="*/ 81269 h 199612"/>
                  <a:gd name="connsiteX734" fmla="*/ 1734165 w 4474469"/>
                  <a:gd name="connsiteY734" fmla="*/ 81269 h 199612"/>
                  <a:gd name="connsiteX735" fmla="*/ 1737589 w 4474469"/>
                  <a:gd name="connsiteY735" fmla="*/ 63288 h 199612"/>
                  <a:gd name="connsiteX736" fmla="*/ 1740520 w 4474469"/>
                  <a:gd name="connsiteY736" fmla="*/ 43825 h 199612"/>
                  <a:gd name="connsiteX737" fmla="*/ 1786099 w 4474469"/>
                  <a:gd name="connsiteY737" fmla="*/ 43825 h 199612"/>
                  <a:gd name="connsiteX738" fmla="*/ 1786099 w 4474469"/>
                  <a:gd name="connsiteY738" fmla="*/ 42728 h 199612"/>
                  <a:gd name="connsiteX739" fmla="*/ 1786099 w 4474469"/>
                  <a:gd name="connsiteY739" fmla="*/ 24734 h 199612"/>
                  <a:gd name="connsiteX740" fmla="*/ 1730002 w 4474469"/>
                  <a:gd name="connsiteY740" fmla="*/ 24734 h 199612"/>
                  <a:gd name="connsiteX741" fmla="*/ 1730002 w 4474469"/>
                  <a:gd name="connsiteY741" fmla="*/ 15996 h 199612"/>
                  <a:gd name="connsiteX742" fmla="*/ 1786099 w 4474469"/>
                  <a:gd name="connsiteY742" fmla="*/ 15996 h 199612"/>
                  <a:gd name="connsiteX743" fmla="*/ 1535854 w 4474469"/>
                  <a:gd name="connsiteY743" fmla="*/ 438 h 199612"/>
                  <a:gd name="connsiteX744" fmla="*/ 1547468 w 4474469"/>
                  <a:gd name="connsiteY744" fmla="*/ 2410 h 199612"/>
                  <a:gd name="connsiteX745" fmla="*/ 1542647 w 4474469"/>
                  <a:gd name="connsiteY745" fmla="*/ 10436 h 199612"/>
                  <a:gd name="connsiteX746" fmla="*/ 1537169 w 4474469"/>
                  <a:gd name="connsiteY746" fmla="*/ 18626 h 199612"/>
                  <a:gd name="connsiteX747" fmla="*/ 1597649 w 4474469"/>
                  <a:gd name="connsiteY747" fmla="*/ 18626 h 199612"/>
                  <a:gd name="connsiteX748" fmla="*/ 1599621 w 4474469"/>
                  <a:gd name="connsiteY748" fmla="*/ 17969 h 199612"/>
                  <a:gd name="connsiteX749" fmla="*/ 1606414 w 4474469"/>
                  <a:gd name="connsiteY749" fmla="*/ 22777 h 199612"/>
                  <a:gd name="connsiteX750" fmla="*/ 1595485 w 4474469"/>
                  <a:gd name="connsiteY750" fmla="*/ 39813 h 199612"/>
                  <a:gd name="connsiteX751" fmla="*/ 1582747 w 4474469"/>
                  <a:gd name="connsiteY751" fmla="*/ 55877 h 199612"/>
                  <a:gd name="connsiteX752" fmla="*/ 1650020 w 4474469"/>
                  <a:gd name="connsiteY752" fmla="*/ 55877 h 199612"/>
                  <a:gd name="connsiteX753" fmla="*/ 1650020 w 4474469"/>
                  <a:gd name="connsiteY753" fmla="*/ 119836 h 199612"/>
                  <a:gd name="connsiteX754" fmla="*/ 1591513 w 4474469"/>
                  <a:gd name="connsiteY754" fmla="*/ 119836 h 199612"/>
                  <a:gd name="connsiteX755" fmla="*/ 1591513 w 4474469"/>
                  <a:gd name="connsiteY755" fmla="*/ 177271 h 199612"/>
                  <a:gd name="connsiteX756" fmla="*/ 1593896 w 4474469"/>
                  <a:gd name="connsiteY756" fmla="*/ 183190 h 199612"/>
                  <a:gd name="connsiteX757" fmla="*/ 1604660 w 4474469"/>
                  <a:gd name="connsiteY757" fmla="*/ 184506 h 199612"/>
                  <a:gd name="connsiteX758" fmla="*/ 1644322 w 4474469"/>
                  <a:gd name="connsiteY758" fmla="*/ 184506 h 199612"/>
                  <a:gd name="connsiteX759" fmla="*/ 1652001 w 4474469"/>
                  <a:gd name="connsiteY759" fmla="*/ 182395 h 199612"/>
                  <a:gd name="connsiteX760" fmla="*/ 1655636 w 4474469"/>
                  <a:gd name="connsiteY760" fmla="*/ 173171 h 199612"/>
                  <a:gd name="connsiteX761" fmla="*/ 1657032 w 4474469"/>
                  <a:gd name="connsiteY761" fmla="*/ 152499 h 199612"/>
                  <a:gd name="connsiteX762" fmla="*/ 1661907 w 4474469"/>
                  <a:gd name="connsiteY762" fmla="*/ 155020 h 199612"/>
                  <a:gd name="connsiteX763" fmla="*/ 1667112 w 4474469"/>
                  <a:gd name="connsiteY763" fmla="*/ 156884 h 199612"/>
                  <a:gd name="connsiteX764" fmla="*/ 1661771 w 4474469"/>
                  <a:gd name="connsiteY764" fmla="*/ 186953 h 199612"/>
                  <a:gd name="connsiteX765" fmla="*/ 1644761 w 4474469"/>
                  <a:gd name="connsiteY765" fmla="*/ 194339 h 199612"/>
                  <a:gd name="connsiteX766" fmla="*/ 1604222 w 4474469"/>
                  <a:gd name="connsiteY766" fmla="*/ 194339 h 199612"/>
                  <a:gd name="connsiteX767" fmla="*/ 1585788 w 4474469"/>
                  <a:gd name="connsiteY767" fmla="*/ 190976 h 199612"/>
                  <a:gd name="connsiteX768" fmla="*/ 1580995 w 4474469"/>
                  <a:gd name="connsiteY768" fmla="*/ 177271 h 199612"/>
                  <a:gd name="connsiteX769" fmla="*/ 1580995 w 4474469"/>
                  <a:gd name="connsiteY769" fmla="*/ 119836 h 199612"/>
                  <a:gd name="connsiteX770" fmla="*/ 1566971 w 4474469"/>
                  <a:gd name="connsiteY770" fmla="*/ 119836 h 199612"/>
                  <a:gd name="connsiteX771" fmla="*/ 1551640 w 4474469"/>
                  <a:gd name="connsiteY771" fmla="*/ 152344 h 199612"/>
                  <a:gd name="connsiteX772" fmla="*/ 1523794 w 4474469"/>
                  <a:gd name="connsiteY772" fmla="*/ 178219 h 199612"/>
                  <a:gd name="connsiteX773" fmla="*/ 1479100 w 4474469"/>
                  <a:gd name="connsiteY773" fmla="*/ 196530 h 199612"/>
                  <a:gd name="connsiteX774" fmla="*/ 1476443 w 4474469"/>
                  <a:gd name="connsiteY774" fmla="*/ 191799 h 199612"/>
                  <a:gd name="connsiteX775" fmla="*/ 1472965 w 4474469"/>
                  <a:gd name="connsiteY775" fmla="*/ 187565 h 199612"/>
                  <a:gd name="connsiteX776" fmla="*/ 1515046 w 4474469"/>
                  <a:gd name="connsiteY776" fmla="*/ 171423 h 199612"/>
                  <a:gd name="connsiteX777" fmla="*/ 1541398 w 4474469"/>
                  <a:gd name="connsiteY777" fmla="*/ 148553 h 199612"/>
                  <a:gd name="connsiteX778" fmla="*/ 1556014 w 4474469"/>
                  <a:gd name="connsiteY778" fmla="*/ 119836 h 199612"/>
                  <a:gd name="connsiteX779" fmla="*/ 1495315 w 4474469"/>
                  <a:gd name="connsiteY779" fmla="*/ 119836 h 199612"/>
                  <a:gd name="connsiteX780" fmla="*/ 1495315 w 4474469"/>
                  <a:gd name="connsiteY780" fmla="*/ 64618 h 199612"/>
                  <a:gd name="connsiteX781" fmla="*/ 1487372 w 4474469"/>
                  <a:gd name="connsiteY781" fmla="*/ 71138 h 199612"/>
                  <a:gd name="connsiteX782" fmla="*/ 1479100 w 4474469"/>
                  <a:gd name="connsiteY782" fmla="*/ 77331 h 199612"/>
                  <a:gd name="connsiteX783" fmla="*/ 1475485 w 4474469"/>
                  <a:gd name="connsiteY783" fmla="*/ 73385 h 199612"/>
                  <a:gd name="connsiteX784" fmla="*/ 1471211 w 4474469"/>
                  <a:gd name="connsiteY784" fmla="*/ 70096 h 199612"/>
                  <a:gd name="connsiteX785" fmla="*/ 1510518 w 4474469"/>
                  <a:gd name="connsiteY785" fmla="*/ 35846 h 199612"/>
                  <a:gd name="connsiteX786" fmla="*/ 1535854 w 4474469"/>
                  <a:gd name="connsiteY786" fmla="*/ 438 h 199612"/>
                  <a:gd name="connsiteX787" fmla="*/ 288578 w 4474469"/>
                  <a:gd name="connsiteY787" fmla="*/ 438 h 199612"/>
                  <a:gd name="connsiteX788" fmla="*/ 298001 w 4474469"/>
                  <a:gd name="connsiteY788" fmla="*/ 3506 h 199612"/>
                  <a:gd name="connsiteX789" fmla="*/ 292577 w 4474469"/>
                  <a:gd name="connsiteY789" fmla="*/ 13421 h 199612"/>
                  <a:gd name="connsiteX790" fmla="*/ 286168 w 4474469"/>
                  <a:gd name="connsiteY790" fmla="*/ 23008 h 199612"/>
                  <a:gd name="connsiteX791" fmla="*/ 422027 w 4474469"/>
                  <a:gd name="connsiteY791" fmla="*/ 23008 h 199612"/>
                  <a:gd name="connsiteX792" fmla="*/ 422027 w 4474469"/>
                  <a:gd name="connsiteY792" fmla="*/ 32404 h 199612"/>
                  <a:gd name="connsiteX793" fmla="*/ 279375 w 4474469"/>
                  <a:gd name="connsiteY793" fmla="*/ 32404 h 199612"/>
                  <a:gd name="connsiteX794" fmla="*/ 262995 w 4474469"/>
                  <a:gd name="connsiteY794" fmla="*/ 50547 h 199612"/>
                  <a:gd name="connsiteX795" fmla="*/ 245629 w 4474469"/>
                  <a:gd name="connsiteY795" fmla="*/ 65722 h 199612"/>
                  <a:gd name="connsiteX796" fmla="*/ 242671 w 4474469"/>
                  <a:gd name="connsiteY796" fmla="*/ 61224 h 199612"/>
                  <a:gd name="connsiteX797" fmla="*/ 239055 w 4474469"/>
                  <a:gd name="connsiteY797" fmla="*/ 56732 h 199612"/>
                  <a:gd name="connsiteX798" fmla="*/ 266858 w 4474469"/>
                  <a:gd name="connsiteY798" fmla="*/ 31877 h 199612"/>
                  <a:gd name="connsiteX799" fmla="*/ 288578 w 4474469"/>
                  <a:gd name="connsiteY799" fmla="*/ 438 h 199612"/>
                  <a:gd name="connsiteX800" fmla="*/ 2858730 w 4474469"/>
                  <a:gd name="connsiteY800" fmla="*/ 425 h 199612"/>
                  <a:gd name="connsiteX801" fmla="*/ 2867933 w 4474469"/>
                  <a:gd name="connsiteY801" fmla="*/ 4807 h 199612"/>
                  <a:gd name="connsiteX802" fmla="*/ 2862235 w 4474469"/>
                  <a:gd name="connsiteY802" fmla="*/ 13792 h 199612"/>
                  <a:gd name="connsiteX803" fmla="*/ 2904253 w 4474469"/>
                  <a:gd name="connsiteY803" fmla="*/ 57179 h 199612"/>
                  <a:gd name="connsiteX804" fmla="*/ 2957118 w 4474469"/>
                  <a:gd name="connsiteY804" fmla="*/ 90705 h 199612"/>
                  <a:gd name="connsiteX805" fmla="*/ 2952873 w 4474469"/>
                  <a:gd name="connsiteY805" fmla="*/ 94786 h 199612"/>
                  <a:gd name="connsiteX806" fmla="*/ 2949449 w 4474469"/>
                  <a:gd name="connsiteY806" fmla="*/ 99689 h 199612"/>
                  <a:gd name="connsiteX807" fmla="*/ 2898282 w 4474469"/>
                  <a:gd name="connsiteY807" fmla="*/ 65642 h 199612"/>
                  <a:gd name="connsiteX808" fmla="*/ 2856319 w 4474469"/>
                  <a:gd name="connsiteY808" fmla="*/ 21899 h 199612"/>
                  <a:gd name="connsiteX809" fmla="*/ 2814658 w 4474469"/>
                  <a:gd name="connsiteY809" fmla="*/ 65944 h 199612"/>
                  <a:gd name="connsiteX810" fmla="*/ 2764286 w 4474469"/>
                  <a:gd name="connsiteY810" fmla="*/ 99470 h 199612"/>
                  <a:gd name="connsiteX811" fmla="*/ 2760752 w 4474469"/>
                  <a:gd name="connsiteY811" fmla="*/ 94732 h 199612"/>
                  <a:gd name="connsiteX812" fmla="*/ 2756397 w 4474469"/>
                  <a:gd name="connsiteY812" fmla="*/ 90486 h 199612"/>
                  <a:gd name="connsiteX813" fmla="*/ 2814795 w 4474469"/>
                  <a:gd name="connsiteY813" fmla="*/ 51865 h 199612"/>
                  <a:gd name="connsiteX814" fmla="*/ 2858730 w 4474469"/>
                  <a:gd name="connsiteY814" fmla="*/ 425 h 199612"/>
                  <a:gd name="connsiteX815" fmla="*/ 4058948 w 4474469"/>
                  <a:gd name="connsiteY815" fmla="*/ 0 h 199612"/>
                  <a:gd name="connsiteX816" fmla="*/ 4069028 w 4474469"/>
                  <a:gd name="connsiteY816" fmla="*/ 0 h 199612"/>
                  <a:gd name="connsiteX817" fmla="*/ 4069028 w 4474469"/>
                  <a:gd name="connsiteY817" fmla="*/ 47537 h 199612"/>
                  <a:gd name="connsiteX818" fmla="*/ 4095542 w 4474469"/>
                  <a:gd name="connsiteY818" fmla="*/ 47537 h 199612"/>
                  <a:gd name="connsiteX819" fmla="*/ 4095542 w 4474469"/>
                  <a:gd name="connsiteY819" fmla="*/ 57617 h 199612"/>
                  <a:gd name="connsiteX820" fmla="*/ 4069028 w 4474469"/>
                  <a:gd name="connsiteY820" fmla="*/ 57617 h 199612"/>
                  <a:gd name="connsiteX821" fmla="*/ 4069028 w 4474469"/>
                  <a:gd name="connsiteY821" fmla="*/ 68139 h 199612"/>
                  <a:gd name="connsiteX822" fmla="*/ 4078767 w 4474469"/>
                  <a:gd name="connsiteY822" fmla="*/ 79306 h 199612"/>
                  <a:gd name="connsiteX823" fmla="*/ 4090259 w 4474469"/>
                  <a:gd name="connsiteY823" fmla="*/ 93049 h 199612"/>
                  <a:gd name="connsiteX824" fmla="*/ 4097953 w 4474469"/>
                  <a:gd name="connsiteY824" fmla="*/ 102744 h 199612"/>
                  <a:gd name="connsiteX825" fmla="*/ 4092036 w 4474469"/>
                  <a:gd name="connsiteY825" fmla="*/ 111515 h 199612"/>
                  <a:gd name="connsiteX826" fmla="*/ 4081930 w 4474469"/>
                  <a:gd name="connsiteY826" fmla="*/ 96951 h 199612"/>
                  <a:gd name="connsiteX827" fmla="*/ 4069028 w 4474469"/>
                  <a:gd name="connsiteY827" fmla="*/ 79757 h 199612"/>
                  <a:gd name="connsiteX828" fmla="*/ 4069028 w 4474469"/>
                  <a:gd name="connsiteY828" fmla="*/ 198283 h 199612"/>
                  <a:gd name="connsiteX829" fmla="*/ 4058948 w 4474469"/>
                  <a:gd name="connsiteY829" fmla="*/ 198283 h 199612"/>
                  <a:gd name="connsiteX830" fmla="*/ 4058948 w 4474469"/>
                  <a:gd name="connsiteY830" fmla="*/ 82826 h 199612"/>
                  <a:gd name="connsiteX831" fmla="*/ 4044486 w 4474469"/>
                  <a:gd name="connsiteY831" fmla="*/ 122726 h 199612"/>
                  <a:gd name="connsiteX832" fmla="*/ 4027393 w 4474469"/>
                  <a:gd name="connsiteY832" fmla="*/ 154241 h 199612"/>
                  <a:gd name="connsiteX833" fmla="*/ 4024572 w 4474469"/>
                  <a:gd name="connsiteY833" fmla="*/ 149317 h 199612"/>
                  <a:gd name="connsiteX834" fmla="*/ 4021258 w 4474469"/>
                  <a:gd name="connsiteY834" fmla="*/ 145055 h 199612"/>
                  <a:gd name="connsiteX835" fmla="*/ 4035363 w 4474469"/>
                  <a:gd name="connsiteY835" fmla="*/ 121219 h 199612"/>
                  <a:gd name="connsiteX836" fmla="*/ 4048202 w 4474469"/>
                  <a:gd name="connsiteY836" fmla="*/ 90371 h 199612"/>
                  <a:gd name="connsiteX837" fmla="*/ 4057633 w 4474469"/>
                  <a:gd name="connsiteY837" fmla="*/ 57617 h 199612"/>
                  <a:gd name="connsiteX838" fmla="*/ 4024326 w 4474469"/>
                  <a:gd name="connsiteY838" fmla="*/ 57617 h 199612"/>
                  <a:gd name="connsiteX839" fmla="*/ 4024326 w 4474469"/>
                  <a:gd name="connsiteY839" fmla="*/ 47537 h 199612"/>
                  <a:gd name="connsiteX840" fmla="*/ 4058948 w 4474469"/>
                  <a:gd name="connsiteY840" fmla="*/ 47537 h 199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</a:cxnLst>
                <a:rect l="l" t="t" r="r" b="b"/>
                <a:pathLst>
                  <a:path w="4474469" h="199612">
                    <a:moveTo>
                      <a:pt x="1826199" y="159716"/>
                    </a:moveTo>
                    <a:cubicBezTo>
                      <a:pt x="1835700" y="162399"/>
                      <a:pt x="1845647" y="165483"/>
                      <a:pt x="1856041" y="168969"/>
                    </a:cubicBezTo>
                    <a:cubicBezTo>
                      <a:pt x="1866435" y="172454"/>
                      <a:pt x="1876365" y="176025"/>
                      <a:pt x="1885834" y="179682"/>
                    </a:cubicBezTo>
                    <a:cubicBezTo>
                      <a:pt x="1895302" y="183338"/>
                      <a:pt x="1903400" y="186763"/>
                      <a:pt x="1910125" y="189956"/>
                    </a:cubicBezTo>
                    <a:lnTo>
                      <a:pt x="1903989" y="198941"/>
                    </a:lnTo>
                    <a:cubicBezTo>
                      <a:pt x="1897622" y="195670"/>
                      <a:pt x="1889758" y="192131"/>
                      <a:pt x="1880397" y="188325"/>
                    </a:cubicBezTo>
                    <a:cubicBezTo>
                      <a:pt x="1871035" y="184519"/>
                      <a:pt x="1861125" y="180785"/>
                      <a:pt x="1850668" y="177125"/>
                    </a:cubicBezTo>
                    <a:cubicBezTo>
                      <a:pt x="1840211" y="173465"/>
                      <a:pt x="1830156" y="170218"/>
                      <a:pt x="1820502" y="167386"/>
                    </a:cubicBezTo>
                    <a:close/>
                    <a:moveTo>
                      <a:pt x="3373790" y="141091"/>
                    </a:moveTo>
                    <a:lnTo>
                      <a:pt x="3373790" y="166962"/>
                    </a:lnTo>
                    <a:cubicBezTo>
                      <a:pt x="3383153" y="166410"/>
                      <a:pt x="3393132" y="165761"/>
                      <a:pt x="3403729" y="165017"/>
                    </a:cubicBezTo>
                    <a:cubicBezTo>
                      <a:pt x="3414324" y="164273"/>
                      <a:pt x="3425234" y="163460"/>
                      <a:pt x="3436460" y="162579"/>
                    </a:cubicBezTo>
                    <a:lnTo>
                      <a:pt x="3436460" y="141091"/>
                    </a:lnTo>
                    <a:close/>
                    <a:moveTo>
                      <a:pt x="292085" y="137366"/>
                    </a:moveTo>
                    <a:cubicBezTo>
                      <a:pt x="297704" y="143389"/>
                      <a:pt x="304378" y="148877"/>
                      <a:pt x="312107" y="153832"/>
                    </a:cubicBezTo>
                    <a:cubicBezTo>
                      <a:pt x="319836" y="158787"/>
                      <a:pt x="328428" y="163234"/>
                      <a:pt x="337882" y="167175"/>
                    </a:cubicBezTo>
                    <a:cubicBezTo>
                      <a:pt x="347469" y="163234"/>
                      <a:pt x="356289" y="158787"/>
                      <a:pt x="364341" y="153832"/>
                    </a:cubicBezTo>
                    <a:cubicBezTo>
                      <a:pt x="372395" y="148877"/>
                      <a:pt x="379352" y="143389"/>
                      <a:pt x="385214" y="137366"/>
                    </a:cubicBezTo>
                    <a:close/>
                    <a:moveTo>
                      <a:pt x="3543888" y="130581"/>
                    </a:moveTo>
                    <a:lnTo>
                      <a:pt x="3553091" y="133869"/>
                    </a:lnTo>
                    <a:cubicBezTo>
                      <a:pt x="3550475" y="142839"/>
                      <a:pt x="3547161" y="152355"/>
                      <a:pt x="3543148" y="162419"/>
                    </a:cubicBezTo>
                    <a:cubicBezTo>
                      <a:pt x="3539136" y="172483"/>
                      <a:pt x="3534343" y="181229"/>
                      <a:pt x="3528768" y="188657"/>
                    </a:cubicBezTo>
                    <a:lnTo>
                      <a:pt x="3519346" y="183629"/>
                    </a:lnTo>
                    <a:cubicBezTo>
                      <a:pt x="3525052" y="176418"/>
                      <a:pt x="3529964" y="167933"/>
                      <a:pt x="3534082" y="158174"/>
                    </a:cubicBezTo>
                    <a:cubicBezTo>
                      <a:pt x="3538200" y="148414"/>
                      <a:pt x="3541469" y="139217"/>
                      <a:pt x="3543888" y="130581"/>
                    </a:cubicBezTo>
                    <a:close/>
                    <a:moveTo>
                      <a:pt x="1811955" y="129696"/>
                    </a:moveTo>
                    <a:lnTo>
                      <a:pt x="1822693" y="129696"/>
                    </a:lnTo>
                    <a:cubicBezTo>
                      <a:pt x="1820339" y="143923"/>
                      <a:pt x="1815721" y="155691"/>
                      <a:pt x="1808840" y="165000"/>
                    </a:cubicBezTo>
                    <a:cubicBezTo>
                      <a:pt x="1801957" y="174309"/>
                      <a:pt x="1791593" y="181695"/>
                      <a:pt x="1777748" y="187156"/>
                    </a:cubicBezTo>
                    <a:cubicBezTo>
                      <a:pt x="1763902" y="192619"/>
                      <a:pt x="1745357" y="196693"/>
                      <a:pt x="1722113" y="199379"/>
                    </a:cubicBezTo>
                    <a:cubicBezTo>
                      <a:pt x="1721743" y="197991"/>
                      <a:pt x="1721114" y="196439"/>
                      <a:pt x="1720224" y="194722"/>
                    </a:cubicBezTo>
                    <a:cubicBezTo>
                      <a:pt x="1719333" y="193006"/>
                      <a:pt x="1718429" y="191563"/>
                      <a:pt x="1717511" y="190394"/>
                    </a:cubicBezTo>
                    <a:cubicBezTo>
                      <a:pt x="1739945" y="188132"/>
                      <a:pt x="1757700" y="184623"/>
                      <a:pt x="1770775" y="179869"/>
                    </a:cubicBezTo>
                    <a:cubicBezTo>
                      <a:pt x="1783852" y="175114"/>
                      <a:pt x="1793507" y="168667"/>
                      <a:pt x="1799741" y="160528"/>
                    </a:cubicBezTo>
                    <a:cubicBezTo>
                      <a:pt x="1805975" y="152389"/>
                      <a:pt x="1810047" y="142112"/>
                      <a:pt x="1811955" y="129696"/>
                    </a:cubicBezTo>
                    <a:close/>
                    <a:moveTo>
                      <a:pt x="3570621" y="129047"/>
                    </a:moveTo>
                    <a:lnTo>
                      <a:pt x="3581140" y="129047"/>
                    </a:lnTo>
                    <a:lnTo>
                      <a:pt x="3581140" y="177053"/>
                    </a:lnTo>
                    <a:cubicBezTo>
                      <a:pt x="3580962" y="179943"/>
                      <a:pt x="3581920" y="181889"/>
                      <a:pt x="3584016" y="182889"/>
                    </a:cubicBezTo>
                    <a:cubicBezTo>
                      <a:pt x="3586111" y="183889"/>
                      <a:pt x="3590412" y="184355"/>
                      <a:pt x="3596917" y="184286"/>
                    </a:cubicBezTo>
                    <a:lnTo>
                      <a:pt x="3645124" y="184286"/>
                    </a:lnTo>
                    <a:cubicBezTo>
                      <a:pt x="3648940" y="184400"/>
                      <a:pt x="3651829" y="183734"/>
                      <a:pt x="3653793" y="182289"/>
                    </a:cubicBezTo>
                    <a:cubicBezTo>
                      <a:pt x="3655757" y="180844"/>
                      <a:pt x="3657136" y="177938"/>
                      <a:pt x="3657932" y="173570"/>
                    </a:cubicBezTo>
                    <a:cubicBezTo>
                      <a:pt x="3658727" y="169202"/>
                      <a:pt x="3659279" y="162691"/>
                      <a:pt x="3659588" y="154036"/>
                    </a:cubicBezTo>
                    <a:cubicBezTo>
                      <a:pt x="3661062" y="155032"/>
                      <a:pt x="3662715" y="155890"/>
                      <a:pt x="3664545" y="156612"/>
                    </a:cubicBezTo>
                    <a:cubicBezTo>
                      <a:pt x="3666376" y="157333"/>
                      <a:pt x="3668083" y="157863"/>
                      <a:pt x="3669667" y="158201"/>
                    </a:cubicBezTo>
                    <a:cubicBezTo>
                      <a:pt x="3669060" y="172449"/>
                      <a:pt x="3667152" y="182078"/>
                      <a:pt x="3663943" y="187089"/>
                    </a:cubicBezTo>
                    <a:cubicBezTo>
                      <a:pt x="3660734" y="192101"/>
                      <a:pt x="3654607" y="194445"/>
                      <a:pt x="3645563" y="194120"/>
                    </a:cubicBezTo>
                    <a:lnTo>
                      <a:pt x="3596917" y="194120"/>
                    </a:lnTo>
                    <a:cubicBezTo>
                      <a:pt x="3586810" y="194271"/>
                      <a:pt x="3579852" y="193150"/>
                      <a:pt x="3576045" y="190757"/>
                    </a:cubicBezTo>
                    <a:cubicBezTo>
                      <a:pt x="3572238" y="188365"/>
                      <a:pt x="3570430" y="183797"/>
                      <a:pt x="3570621" y="177053"/>
                    </a:cubicBezTo>
                    <a:close/>
                    <a:moveTo>
                      <a:pt x="3680185" y="127512"/>
                    </a:moveTo>
                    <a:cubicBezTo>
                      <a:pt x="3686947" y="136244"/>
                      <a:pt x="3693310" y="145579"/>
                      <a:pt x="3699277" y="155516"/>
                    </a:cubicBezTo>
                    <a:cubicBezTo>
                      <a:pt x="3705244" y="165453"/>
                      <a:pt x="3709690" y="174239"/>
                      <a:pt x="3712617" y="181875"/>
                    </a:cubicBezTo>
                    <a:lnTo>
                      <a:pt x="3702536" y="186472"/>
                    </a:lnTo>
                    <a:cubicBezTo>
                      <a:pt x="3699734" y="178716"/>
                      <a:pt x="3695424" y="169794"/>
                      <a:pt x="3689609" y="159707"/>
                    </a:cubicBezTo>
                    <a:cubicBezTo>
                      <a:pt x="3683792" y="149620"/>
                      <a:pt x="3677511" y="140203"/>
                      <a:pt x="3670763" y="131458"/>
                    </a:cubicBezTo>
                    <a:close/>
                    <a:moveTo>
                      <a:pt x="3597136" y="113264"/>
                    </a:moveTo>
                    <a:cubicBezTo>
                      <a:pt x="3605952" y="117808"/>
                      <a:pt x="3614726" y="122969"/>
                      <a:pt x="3623459" y="128745"/>
                    </a:cubicBezTo>
                    <a:cubicBezTo>
                      <a:pt x="3632192" y="134522"/>
                      <a:pt x="3639268" y="139957"/>
                      <a:pt x="3644687" y="145049"/>
                    </a:cubicBezTo>
                    <a:lnTo>
                      <a:pt x="3637456" y="152502"/>
                    </a:lnTo>
                    <a:cubicBezTo>
                      <a:pt x="3632142" y="147482"/>
                      <a:pt x="3625130" y="141957"/>
                      <a:pt x="3616419" y="135924"/>
                    </a:cubicBezTo>
                    <a:cubicBezTo>
                      <a:pt x="3607709" y="129892"/>
                      <a:pt x="3598944" y="124530"/>
                      <a:pt x="3590124" y="119840"/>
                    </a:cubicBezTo>
                    <a:close/>
                    <a:moveTo>
                      <a:pt x="2236626" y="112399"/>
                    </a:moveTo>
                    <a:lnTo>
                      <a:pt x="2236626" y="152280"/>
                    </a:lnTo>
                    <a:cubicBezTo>
                      <a:pt x="2243441" y="151189"/>
                      <a:pt x="2250572" y="150030"/>
                      <a:pt x="2258018" y="148802"/>
                    </a:cubicBezTo>
                    <a:cubicBezTo>
                      <a:pt x="2265464" y="147573"/>
                      <a:pt x="2273087" y="146250"/>
                      <a:pt x="2280889" y="144830"/>
                    </a:cubicBezTo>
                    <a:lnTo>
                      <a:pt x="2280889" y="112399"/>
                    </a:lnTo>
                    <a:close/>
                    <a:moveTo>
                      <a:pt x="1748847" y="110221"/>
                    </a:moveTo>
                    <a:lnTo>
                      <a:pt x="1884048" y="110221"/>
                    </a:lnTo>
                    <a:lnTo>
                      <a:pt x="1884048" y="170235"/>
                    </a:lnTo>
                    <a:lnTo>
                      <a:pt x="1873530" y="170235"/>
                    </a:lnTo>
                    <a:lnTo>
                      <a:pt x="1873530" y="119616"/>
                    </a:lnTo>
                    <a:lnTo>
                      <a:pt x="1758926" y="119616"/>
                    </a:lnTo>
                    <a:lnTo>
                      <a:pt x="1758926" y="171331"/>
                    </a:lnTo>
                    <a:lnTo>
                      <a:pt x="1748847" y="171331"/>
                    </a:lnTo>
                    <a:close/>
                    <a:moveTo>
                      <a:pt x="3373790" y="108879"/>
                    </a:moveTo>
                    <a:lnTo>
                      <a:pt x="3373790" y="132134"/>
                    </a:lnTo>
                    <a:lnTo>
                      <a:pt x="3436460" y="132134"/>
                    </a:lnTo>
                    <a:lnTo>
                      <a:pt x="3436460" y="108879"/>
                    </a:lnTo>
                    <a:close/>
                    <a:moveTo>
                      <a:pt x="4370822" y="95087"/>
                    </a:moveTo>
                    <a:lnTo>
                      <a:pt x="4381340" y="95087"/>
                    </a:lnTo>
                    <a:lnTo>
                      <a:pt x="4381340" y="119411"/>
                    </a:lnTo>
                    <a:lnTo>
                      <a:pt x="4467676" y="119411"/>
                    </a:lnTo>
                    <a:lnTo>
                      <a:pt x="4467676" y="129271"/>
                    </a:lnTo>
                    <a:lnTo>
                      <a:pt x="4390762" y="129271"/>
                    </a:lnTo>
                    <a:cubicBezTo>
                      <a:pt x="4400414" y="141707"/>
                      <a:pt x="4412720" y="152718"/>
                      <a:pt x="4427686" y="162305"/>
                    </a:cubicBezTo>
                    <a:cubicBezTo>
                      <a:pt x="4442650" y="171892"/>
                      <a:pt x="4458244" y="179068"/>
                      <a:pt x="4474469" y="183834"/>
                    </a:cubicBezTo>
                    <a:cubicBezTo>
                      <a:pt x="4473232" y="185081"/>
                      <a:pt x="4471982" y="186532"/>
                      <a:pt x="4470717" y="188189"/>
                    </a:cubicBezTo>
                    <a:cubicBezTo>
                      <a:pt x="4469452" y="189846"/>
                      <a:pt x="4468366" y="191463"/>
                      <a:pt x="4467458" y="193038"/>
                    </a:cubicBezTo>
                    <a:cubicBezTo>
                      <a:pt x="4451118" y="187309"/>
                      <a:pt x="4435259" y="179210"/>
                      <a:pt x="4419880" y="168742"/>
                    </a:cubicBezTo>
                    <a:cubicBezTo>
                      <a:pt x="4404499" y="158274"/>
                      <a:pt x="4391652" y="146286"/>
                      <a:pt x="4381340" y="132778"/>
                    </a:cubicBezTo>
                    <a:lnTo>
                      <a:pt x="4381340" y="198955"/>
                    </a:lnTo>
                    <a:lnTo>
                      <a:pt x="4370822" y="198955"/>
                    </a:lnTo>
                    <a:lnTo>
                      <a:pt x="4370822" y="130586"/>
                    </a:lnTo>
                    <a:cubicBezTo>
                      <a:pt x="4363979" y="139704"/>
                      <a:pt x="4355800" y="148348"/>
                      <a:pt x="4346288" y="156516"/>
                    </a:cubicBezTo>
                    <a:cubicBezTo>
                      <a:pt x="4336775" y="164685"/>
                      <a:pt x="4326665" y="172014"/>
                      <a:pt x="4315960" y="178503"/>
                    </a:cubicBezTo>
                    <a:cubicBezTo>
                      <a:pt x="4305253" y="184991"/>
                      <a:pt x="4294688" y="190274"/>
                      <a:pt x="4284266" y="194353"/>
                    </a:cubicBezTo>
                    <a:cubicBezTo>
                      <a:pt x="4283362" y="192983"/>
                      <a:pt x="4282267" y="191504"/>
                      <a:pt x="4280980" y="189915"/>
                    </a:cubicBezTo>
                    <a:cubicBezTo>
                      <a:pt x="4279692" y="188327"/>
                      <a:pt x="4278378" y="186957"/>
                      <a:pt x="4277036" y="185807"/>
                    </a:cubicBezTo>
                    <a:cubicBezTo>
                      <a:pt x="4287008" y="182313"/>
                      <a:pt x="4297107" y="177687"/>
                      <a:pt x="4307332" y="171929"/>
                    </a:cubicBezTo>
                    <a:cubicBezTo>
                      <a:pt x="4317556" y="166170"/>
                      <a:pt x="4327234" y="159645"/>
                      <a:pt x="4336362" y="152353"/>
                    </a:cubicBezTo>
                    <a:cubicBezTo>
                      <a:pt x="4345491" y="145061"/>
                      <a:pt x="4353398" y="137367"/>
                      <a:pt x="4360084" y="129271"/>
                    </a:cubicBezTo>
                    <a:lnTo>
                      <a:pt x="4281637" y="129271"/>
                    </a:lnTo>
                    <a:lnTo>
                      <a:pt x="4281637" y="119411"/>
                    </a:lnTo>
                    <a:lnTo>
                      <a:pt x="4370822" y="119411"/>
                    </a:lnTo>
                    <a:close/>
                    <a:moveTo>
                      <a:pt x="2507688" y="94855"/>
                    </a:moveTo>
                    <a:cubicBezTo>
                      <a:pt x="2502326" y="94764"/>
                      <a:pt x="2496444" y="96481"/>
                      <a:pt x="2490041" y="100006"/>
                    </a:cubicBezTo>
                    <a:cubicBezTo>
                      <a:pt x="2483638" y="103532"/>
                      <a:pt x="2477317" y="109414"/>
                      <a:pt x="2471079" y="117652"/>
                    </a:cubicBezTo>
                    <a:cubicBezTo>
                      <a:pt x="2472038" y="135389"/>
                      <a:pt x="2475710" y="149345"/>
                      <a:pt x="2482094" y="159519"/>
                    </a:cubicBezTo>
                    <a:cubicBezTo>
                      <a:pt x="2488479" y="169694"/>
                      <a:pt x="2497741" y="174882"/>
                      <a:pt x="2509880" y="175083"/>
                    </a:cubicBezTo>
                    <a:cubicBezTo>
                      <a:pt x="2518717" y="174855"/>
                      <a:pt x="2525923" y="171037"/>
                      <a:pt x="2531499" y="163630"/>
                    </a:cubicBezTo>
                    <a:cubicBezTo>
                      <a:pt x="2537076" y="156222"/>
                      <a:pt x="2539953" y="146596"/>
                      <a:pt x="2540132" y="134750"/>
                    </a:cubicBezTo>
                    <a:cubicBezTo>
                      <a:pt x="2540204" y="122922"/>
                      <a:pt x="2537647" y="113369"/>
                      <a:pt x="2532459" y="106089"/>
                    </a:cubicBezTo>
                    <a:cubicBezTo>
                      <a:pt x="2527271" y="98810"/>
                      <a:pt x="2519014" y="95065"/>
                      <a:pt x="2507688" y="94855"/>
                    </a:cubicBezTo>
                    <a:close/>
                    <a:moveTo>
                      <a:pt x="286168" y="84556"/>
                    </a:moveTo>
                    <a:lnTo>
                      <a:pt x="286168" y="102990"/>
                    </a:lnTo>
                    <a:lnTo>
                      <a:pt x="395075" y="102990"/>
                    </a:lnTo>
                    <a:lnTo>
                      <a:pt x="395075" y="84556"/>
                    </a:lnTo>
                    <a:close/>
                    <a:moveTo>
                      <a:pt x="3373790" y="77106"/>
                    </a:moveTo>
                    <a:lnTo>
                      <a:pt x="3373790" y="100141"/>
                    </a:lnTo>
                    <a:lnTo>
                      <a:pt x="3436460" y="100141"/>
                    </a:lnTo>
                    <a:lnTo>
                      <a:pt x="3436460" y="77106"/>
                    </a:lnTo>
                    <a:close/>
                    <a:moveTo>
                      <a:pt x="3011735" y="75366"/>
                    </a:moveTo>
                    <a:lnTo>
                      <a:pt x="3056218" y="75366"/>
                    </a:lnTo>
                    <a:lnTo>
                      <a:pt x="3056218" y="160617"/>
                    </a:lnTo>
                    <a:cubicBezTo>
                      <a:pt x="3058447" y="161977"/>
                      <a:pt x="3060949" y="163859"/>
                      <a:pt x="3063724" y="166261"/>
                    </a:cubicBezTo>
                    <a:cubicBezTo>
                      <a:pt x="3066499" y="168662"/>
                      <a:pt x="3069987" y="171310"/>
                      <a:pt x="3074187" y="174205"/>
                    </a:cubicBezTo>
                    <a:cubicBezTo>
                      <a:pt x="3081209" y="179004"/>
                      <a:pt x="3089353" y="182172"/>
                      <a:pt x="3098620" y="183711"/>
                    </a:cubicBezTo>
                    <a:cubicBezTo>
                      <a:pt x="3107887" y="185250"/>
                      <a:pt x="3118880" y="185953"/>
                      <a:pt x="3131599" y="185821"/>
                    </a:cubicBezTo>
                    <a:cubicBezTo>
                      <a:pt x="3145778" y="185788"/>
                      <a:pt x="3159930" y="185414"/>
                      <a:pt x="3174055" y="184697"/>
                    </a:cubicBezTo>
                    <a:cubicBezTo>
                      <a:pt x="3188179" y="183980"/>
                      <a:pt x="3200688" y="183113"/>
                      <a:pt x="3211580" y="182094"/>
                    </a:cubicBezTo>
                    <a:cubicBezTo>
                      <a:pt x="3210777" y="183724"/>
                      <a:pt x="3210028" y="185667"/>
                      <a:pt x="3209335" y="187922"/>
                    </a:cubicBezTo>
                    <a:cubicBezTo>
                      <a:pt x="3208640" y="190177"/>
                      <a:pt x="3208220" y="192171"/>
                      <a:pt x="3208074" y="193906"/>
                    </a:cubicBezTo>
                    <a:cubicBezTo>
                      <a:pt x="3202814" y="194209"/>
                      <a:pt x="3195488" y="194527"/>
                      <a:pt x="3186097" y="194862"/>
                    </a:cubicBezTo>
                    <a:cubicBezTo>
                      <a:pt x="3176705" y="195196"/>
                      <a:pt x="3167010" y="195482"/>
                      <a:pt x="3157010" y="195719"/>
                    </a:cubicBezTo>
                    <a:cubicBezTo>
                      <a:pt x="3147010" y="195957"/>
                      <a:pt x="3138466" y="196081"/>
                      <a:pt x="3131380" y="196092"/>
                    </a:cubicBezTo>
                    <a:cubicBezTo>
                      <a:pt x="3117693" y="196210"/>
                      <a:pt x="3105952" y="195372"/>
                      <a:pt x="3096154" y="193578"/>
                    </a:cubicBezTo>
                    <a:cubicBezTo>
                      <a:pt x="3086358" y="191783"/>
                      <a:pt x="3077794" y="188321"/>
                      <a:pt x="3070462" y="183191"/>
                    </a:cubicBezTo>
                    <a:cubicBezTo>
                      <a:pt x="3066162" y="179912"/>
                      <a:pt x="3062272" y="176771"/>
                      <a:pt x="3058793" y="173766"/>
                    </a:cubicBezTo>
                    <a:cubicBezTo>
                      <a:pt x="3055315" y="170763"/>
                      <a:pt x="3052411" y="169155"/>
                      <a:pt x="3050083" y="168945"/>
                    </a:cubicBezTo>
                    <a:cubicBezTo>
                      <a:pt x="3045787" y="169110"/>
                      <a:pt x="3040793" y="171903"/>
                      <a:pt x="3035100" y="177324"/>
                    </a:cubicBezTo>
                    <a:cubicBezTo>
                      <a:pt x="3029408" y="182746"/>
                      <a:pt x="3023153" y="189805"/>
                      <a:pt x="3016338" y="198502"/>
                    </a:cubicBezTo>
                    <a:lnTo>
                      <a:pt x="3008449" y="189098"/>
                    </a:lnTo>
                    <a:cubicBezTo>
                      <a:pt x="3015484" y="181218"/>
                      <a:pt x="3022176" y="174636"/>
                      <a:pt x="3028527" y="169355"/>
                    </a:cubicBezTo>
                    <a:cubicBezTo>
                      <a:pt x="3034876" y="164073"/>
                      <a:pt x="3040748" y="160722"/>
                      <a:pt x="3046139" y="159302"/>
                    </a:cubicBezTo>
                    <a:lnTo>
                      <a:pt x="3046139" y="85446"/>
                    </a:lnTo>
                    <a:lnTo>
                      <a:pt x="3011735" y="85446"/>
                    </a:lnTo>
                    <a:close/>
                    <a:moveTo>
                      <a:pt x="58480" y="69655"/>
                    </a:moveTo>
                    <a:lnTo>
                      <a:pt x="58480" y="127094"/>
                    </a:lnTo>
                    <a:lnTo>
                      <a:pt x="120301" y="127094"/>
                    </a:lnTo>
                    <a:lnTo>
                      <a:pt x="120301" y="69655"/>
                    </a:lnTo>
                    <a:close/>
                    <a:moveTo>
                      <a:pt x="3347714" y="67710"/>
                    </a:moveTo>
                    <a:lnTo>
                      <a:pt x="3461660" y="67710"/>
                    </a:lnTo>
                    <a:lnTo>
                      <a:pt x="3461660" y="77106"/>
                    </a:lnTo>
                    <a:lnTo>
                      <a:pt x="3446541" y="77106"/>
                    </a:lnTo>
                    <a:lnTo>
                      <a:pt x="3446541" y="161921"/>
                    </a:lnTo>
                    <a:lnTo>
                      <a:pt x="3462755" y="160606"/>
                    </a:lnTo>
                    <a:lnTo>
                      <a:pt x="3462537" y="169810"/>
                    </a:lnTo>
                    <a:lnTo>
                      <a:pt x="3446541" y="171125"/>
                    </a:lnTo>
                    <a:lnTo>
                      <a:pt x="3446541" y="198955"/>
                    </a:lnTo>
                    <a:lnTo>
                      <a:pt x="3436460" y="198955"/>
                    </a:lnTo>
                    <a:lnTo>
                      <a:pt x="3436460" y="172001"/>
                    </a:lnTo>
                    <a:cubicBezTo>
                      <a:pt x="3418853" y="173334"/>
                      <a:pt x="3402025" y="174612"/>
                      <a:pt x="3385978" y="175836"/>
                    </a:cubicBezTo>
                    <a:cubicBezTo>
                      <a:pt x="3369932" y="177060"/>
                      <a:pt x="3355789" y="178119"/>
                      <a:pt x="3343550" y="179014"/>
                    </a:cubicBezTo>
                    <a:lnTo>
                      <a:pt x="3341798" y="169153"/>
                    </a:lnTo>
                    <a:lnTo>
                      <a:pt x="3363710" y="167838"/>
                    </a:lnTo>
                    <a:lnTo>
                      <a:pt x="3363710" y="77106"/>
                    </a:lnTo>
                    <a:lnTo>
                      <a:pt x="3347714" y="77106"/>
                    </a:lnTo>
                    <a:close/>
                    <a:moveTo>
                      <a:pt x="2236626" y="66382"/>
                    </a:moveTo>
                    <a:lnTo>
                      <a:pt x="2236626" y="102757"/>
                    </a:lnTo>
                    <a:lnTo>
                      <a:pt x="2280889" y="102757"/>
                    </a:lnTo>
                    <a:lnTo>
                      <a:pt x="2280889" y="66382"/>
                    </a:lnTo>
                    <a:close/>
                    <a:moveTo>
                      <a:pt x="1575736" y="65711"/>
                    </a:moveTo>
                    <a:cubicBezTo>
                      <a:pt x="1575097" y="73599"/>
                      <a:pt x="1574293" y="81228"/>
                      <a:pt x="1573325" y="88596"/>
                    </a:cubicBezTo>
                    <a:cubicBezTo>
                      <a:pt x="1572358" y="95964"/>
                      <a:pt x="1571116" y="103100"/>
                      <a:pt x="1569600" y="110002"/>
                    </a:cubicBezTo>
                    <a:lnTo>
                      <a:pt x="1639283" y="110002"/>
                    </a:lnTo>
                    <a:lnTo>
                      <a:pt x="1639283" y="65711"/>
                    </a:lnTo>
                    <a:close/>
                    <a:moveTo>
                      <a:pt x="1505834" y="65711"/>
                    </a:moveTo>
                    <a:lnTo>
                      <a:pt x="1505834" y="110002"/>
                    </a:lnTo>
                    <a:lnTo>
                      <a:pt x="1558863" y="110002"/>
                    </a:lnTo>
                    <a:cubicBezTo>
                      <a:pt x="1560369" y="103195"/>
                      <a:pt x="1561574" y="96088"/>
                      <a:pt x="1562479" y="88679"/>
                    </a:cubicBezTo>
                    <a:cubicBezTo>
                      <a:pt x="1563382" y="81270"/>
                      <a:pt x="1564150" y="73613"/>
                      <a:pt x="1564779" y="65711"/>
                    </a:cubicBezTo>
                    <a:close/>
                    <a:moveTo>
                      <a:pt x="3621020" y="62643"/>
                    </a:moveTo>
                    <a:lnTo>
                      <a:pt x="3621020" y="96197"/>
                    </a:lnTo>
                    <a:lnTo>
                      <a:pt x="3680624" y="96197"/>
                    </a:lnTo>
                    <a:lnTo>
                      <a:pt x="3680624" y="62643"/>
                    </a:lnTo>
                    <a:close/>
                    <a:moveTo>
                      <a:pt x="3550242" y="62643"/>
                    </a:moveTo>
                    <a:lnTo>
                      <a:pt x="3550242" y="96197"/>
                    </a:lnTo>
                    <a:lnTo>
                      <a:pt x="3610941" y="96197"/>
                    </a:lnTo>
                    <a:lnTo>
                      <a:pt x="3610941" y="62643"/>
                    </a:lnTo>
                    <a:close/>
                    <a:moveTo>
                      <a:pt x="2851060" y="61123"/>
                    </a:moveTo>
                    <a:lnTo>
                      <a:pt x="2861578" y="61123"/>
                    </a:lnTo>
                    <a:lnTo>
                      <a:pt x="2861578" y="198955"/>
                    </a:lnTo>
                    <a:lnTo>
                      <a:pt x="2851060" y="198955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7"/>
                    </a:lnTo>
                    <a:lnTo>
                      <a:pt x="395075" y="76257"/>
                    </a:lnTo>
                    <a:lnTo>
                      <a:pt x="395075" y="58480"/>
                    </a:lnTo>
                    <a:close/>
                    <a:moveTo>
                      <a:pt x="2113476" y="55864"/>
                    </a:moveTo>
                    <a:cubicBezTo>
                      <a:pt x="2120031" y="59634"/>
                      <a:pt x="2126423" y="64036"/>
                      <a:pt x="2132649" y="69066"/>
                    </a:cubicBezTo>
                    <a:cubicBezTo>
                      <a:pt x="2138876" y="74097"/>
                      <a:pt x="2143734" y="78827"/>
                      <a:pt x="2147221" y="83255"/>
                    </a:cubicBezTo>
                    <a:lnTo>
                      <a:pt x="2139990" y="89828"/>
                    </a:lnTo>
                    <a:cubicBezTo>
                      <a:pt x="2136306" y="85405"/>
                      <a:pt x="2131403" y="80612"/>
                      <a:pt x="2125281" y="75449"/>
                    </a:cubicBezTo>
                    <a:cubicBezTo>
                      <a:pt x="2119159" y="70285"/>
                      <a:pt x="2112887" y="65656"/>
                      <a:pt x="2106464" y="61561"/>
                    </a:cubicBezTo>
                    <a:close/>
                    <a:moveTo>
                      <a:pt x="2086961" y="52796"/>
                    </a:moveTo>
                    <a:lnTo>
                      <a:pt x="2097041" y="52796"/>
                    </a:lnTo>
                    <a:lnTo>
                      <a:pt x="2097041" y="84131"/>
                    </a:lnTo>
                    <a:cubicBezTo>
                      <a:pt x="2097046" y="86094"/>
                      <a:pt x="2097036" y="88030"/>
                      <a:pt x="2097014" y="89938"/>
                    </a:cubicBezTo>
                    <a:cubicBezTo>
                      <a:pt x="2096991" y="91846"/>
                      <a:pt x="2096927" y="93782"/>
                      <a:pt x="2096822" y="95745"/>
                    </a:cubicBezTo>
                    <a:lnTo>
                      <a:pt x="2158177" y="95745"/>
                    </a:lnTo>
                    <a:lnTo>
                      <a:pt x="2158177" y="105606"/>
                    </a:lnTo>
                    <a:lnTo>
                      <a:pt x="2098356" y="105606"/>
                    </a:lnTo>
                    <a:cubicBezTo>
                      <a:pt x="2103364" y="125706"/>
                      <a:pt x="2110933" y="143081"/>
                      <a:pt x="2121063" y="157731"/>
                    </a:cubicBezTo>
                    <a:cubicBezTo>
                      <a:pt x="2131193" y="172380"/>
                      <a:pt x="2144076" y="183346"/>
                      <a:pt x="2159712" y="190627"/>
                    </a:cubicBezTo>
                    <a:cubicBezTo>
                      <a:pt x="2158356" y="191659"/>
                      <a:pt x="2157014" y="192937"/>
                      <a:pt x="2155685" y="194462"/>
                    </a:cubicBezTo>
                    <a:cubicBezTo>
                      <a:pt x="2154356" y="195987"/>
                      <a:pt x="2153288" y="197484"/>
                      <a:pt x="2152481" y="198955"/>
                    </a:cubicBezTo>
                    <a:cubicBezTo>
                      <a:pt x="2138260" y="191742"/>
                      <a:pt x="2126272" y="181570"/>
                      <a:pt x="2116516" y="168441"/>
                    </a:cubicBezTo>
                    <a:cubicBezTo>
                      <a:pt x="2106760" y="155312"/>
                      <a:pt x="2099100" y="139771"/>
                      <a:pt x="2093535" y="121821"/>
                    </a:cubicBezTo>
                    <a:cubicBezTo>
                      <a:pt x="2090855" y="135334"/>
                      <a:pt x="2085039" y="148792"/>
                      <a:pt x="2076087" y="162195"/>
                    </a:cubicBezTo>
                    <a:cubicBezTo>
                      <a:pt x="2067134" y="175599"/>
                      <a:pt x="2053376" y="188071"/>
                      <a:pt x="2034809" y="199612"/>
                    </a:cubicBezTo>
                    <a:cubicBezTo>
                      <a:pt x="2033891" y="198466"/>
                      <a:pt x="2032713" y="197251"/>
                      <a:pt x="2031275" y="195969"/>
                    </a:cubicBezTo>
                    <a:cubicBezTo>
                      <a:pt x="2029837" y="194686"/>
                      <a:pt x="2028385" y="193636"/>
                      <a:pt x="2026920" y="192819"/>
                    </a:cubicBezTo>
                    <a:cubicBezTo>
                      <a:pt x="2041104" y="184202"/>
                      <a:pt x="2052301" y="174994"/>
                      <a:pt x="2060512" y="165192"/>
                    </a:cubicBezTo>
                    <a:cubicBezTo>
                      <a:pt x="2068722" y="155391"/>
                      <a:pt x="2074741" y="145419"/>
                      <a:pt x="2078570" y="135277"/>
                    </a:cubicBezTo>
                    <a:cubicBezTo>
                      <a:pt x="2082397" y="125135"/>
                      <a:pt x="2084829" y="115245"/>
                      <a:pt x="2085865" y="105606"/>
                    </a:cubicBezTo>
                    <a:lnTo>
                      <a:pt x="2031960" y="105606"/>
                    </a:lnTo>
                    <a:lnTo>
                      <a:pt x="2031960" y="95745"/>
                    </a:lnTo>
                    <a:lnTo>
                      <a:pt x="2086742" y="95745"/>
                    </a:lnTo>
                    <a:cubicBezTo>
                      <a:pt x="2086847" y="93673"/>
                      <a:pt x="2086911" y="91682"/>
                      <a:pt x="2086934" y="89774"/>
                    </a:cubicBezTo>
                    <a:cubicBezTo>
                      <a:pt x="2086957" y="87866"/>
                      <a:pt x="2086965" y="85985"/>
                      <a:pt x="2086961" y="84131"/>
                    </a:cubicBezTo>
                    <a:close/>
                    <a:moveTo>
                      <a:pt x="1795740" y="52344"/>
                    </a:moveTo>
                    <a:cubicBezTo>
                      <a:pt x="1795435" y="55951"/>
                      <a:pt x="1794950" y="59434"/>
                      <a:pt x="1794289" y="62794"/>
                    </a:cubicBezTo>
                    <a:cubicBezTo>
                      <a:pt x="1793626" y="66154"/>
                      <a:pt x="1792649" y="69473"/>
                      <a:pt x="1791357" y="72750"/>
                    </a:cubicBezTo>
                    <a:lnTo>
                      <a:pt x="1837374" y="72750"/>
                    </a:lnTo>
                    <a:lnTo>
                      <a:pt x="1837374" y="52344"/>
                    </a:lnTo>
                    <a:close/>
                    <a:moveTo>
                      <a:pt x="1749065" y="52344"/>
                    </a:moveTo>
                    <a:cubicBezTo>
                      <a:pt x="1748518" y="55869"/>
                      <a:pt x="1747970" y="59352"/>
                      <a:pt x="1747422" y="62794"/>
                    </a:cubicBezTo>
                    <a:cubicBezTo>
                      <a:pt x="1746875" y="66236"/>
                      <a:pt x="1746326" y="69555"/>
                      <a:pt x="1745779" y="72750"/>
                    </a:cubicBezTo>
                    <a:lnTo>
                      <a:pt x="1780182" y="72750"/>
                    </a:lnTo>
                    <a:cubicBezTo>
                      <a:pt x="1781807" y="69473"/>
                      <a:pt x="1783049" y="66154"/>
                      <a:pt x="1783907" y="62794"/>
                    </a:cubicBezTo>
                    <a:cubicBezTo>
                      <a:pt x="1784766" y="59434"/>
                      <a:pt x="1785349" y="55951"/>
                      <a:pt x="1785660" y="52344"/>
                    </a:cubicBezTo>
                    <a:close/>
                    <a:moveTo>
                      <a:pt x="1982437" y="51920"/>
                    </a:moveTo>
                    <a:cubicBezTo>
                      <a:pt x="1987582" y="55434"/>
                      <a:pt x="1992138" y="59032"/>
                      <a:pt x="1996105" y="62711"/>
                    </a:cubicBezTo>
                    <a:cubicBezTo>
                      <a:pt x="2000072" y="66391"/>
                      <a:pt x="2003478" y="70098"/>
                      <a:pt x="2006322" y="73832"/>
                    </a:cubicBezTo>
                    <a:cubicBezTo>
                      <a:pt x="2010495" y="70874"/>
                      <a:pt x="2014311" y="67861"/>
                      <a:pt x="2017772" y="64793"/>
                    </a:cubicBezTo>
                    <a:cubicBezTo>
                      <a:pt x="2021232" y="61726"/>
                      <a:pt x="2024282" y="58603"/>
                      <a:pt x="2026920" y="55426"/>
                    </a:cubicBezTo>
                    <a:lnTo>
                      <a:pt x="2035466" y="60465"/>
                    </a:lnTo>
                    <a:cubicBezTo>
                      <a:pt x="2032266" y="64081"/>
                      <a:pt x="2028641" y="67642"/>
                      <a:pt x="2024592" y="71148"/>
                    </a:cubicBezTo>
                    <a:cubicBezTo>
                      <a:pt x="2020542" y="74654"/>
                      <a:pt x="2016206" y="78105"/>
                      <a:pt x="2011581" y="81502"/>
                    </a:cubicBezTo>
                    <a:cubicBezTo>
                      <a:pt x="2016904" y="90491"/>
                      <a:pt x="2020391" y="99685"/>
                      <a:pt x="2022044" y="109085"/>
                    </a:cubicBezTo>
                    <a:cubicBezTo>
                      <a:pt x="2023697" y="118484"/>
                      <a:pt x="2024445" y="128062"/>
                      <a:pt x="2024291" y="137817"/>
                    </a:cubicBezTo>
                    <a:cubicBezTo>
                      <a:pt x="2024368" y="150568"/>
                      <a:pt x="2023665" y="161497"/>
                      <a:pt x="2022182" y="170605"/>
                    </a:cubicBezTo>
                    <a:cubicBezTo>
                      <a:pt x="2020698" y="179712"/>
                      <a:pt x="2017968" y="186752"/>
                      <a:pt x="2013992" y="191723"/>
                    </a:cubicBezTo>
                    <a:cubicBezTo>
                      <a:pt x="2012787" y="193156"/>
                      <a:pt x="2011307" y="194343"/>
                      <a:pt x="2009554" y="195284"/>
                    </a:cubicBezTo>
                    <a:cubicBezTo>
                      <a:pt x="2007801" y="196224"/>
                      <a:pt x="2005774" y="196863"/>
                      <a:pt x="2003474" y="197201"/>
                    </a:cubicBezTo>
                    <a:cubicBezTo>
                      <a:pt x="2000164" y="197735"/>
                      <a:pt x="1996594" y="198036"/>
                      <a:pt x="1992763" y="198105"/>
                    </a:cubicBezTo>
                    <a:cubicBezTo>
                      <a:pt x="1988934" y="198174"/>
                      <a:pt x="1984980" y="198091"/>
                      <a:pt x="1980903" y="197859"/>
                    </a:cubicBezTo>
                    <a:cubicBezTo>
                      <a:pt x="1980780" y="196284"/>
                      <a:pt x="1980369" y="194613"/>
                      <a:pt x="1979671" y="192846"/>
                    </a:cubicBezTo>
                    <a:cubicBezTo>
                      <a:pt x="1978972" y="191079"/>
                      <a:pt x="1978068" y="189463"/>
                      <a:pt x="1976958" y="187998"/>
                    </a:cubicBezTo>
                    <a:cubicBezTo>
                      <a:pt x="1981935" y="188327"/>
                      <a:pt x="1986391" y="188491"/>
                      <a:pt x="1990326" y="188491"/>
                    </a:cubicBezTo>
                    <a:cubicBezTo>
                      <a:pt x="1994261" y="188491"/>
                      <a:pt x="1997402" y="188327"/>
                      <a:pt x="1999748" y="187998"/>
                    </a:cubicBezTo>
                    <a:cubicBezTo>
                      <a:pt x="2001369" y="187893"/>
                      <a:pt x="2002729" y="187555"/>
                      <a:pt x="2003830" y="186984"/>
                    </a:cubicBezTo>
                    <a:cubicBezTo>
                      <a:pt x="2004930" y="186414"/>
                      <a:pt x="2005907" y="185583"/>
                      <a:pt x="2006761" y="184492"/>
                    </a:cubicBezTo>
                    <a:cubicBezTo>
                      <a:pt x="2009572" y="181009"/>
                      <a:pt x="2011563" y="175211"/>
                      <a:pt x="2012731" y="167098"/>
                    </a:cubicBezTo>
                    <a:cubicBezTo>
                      <a:pt x="2013900" y="158986"/>
                      <a:pt x="2014466" y="149080"/>
                      <a:pt x="2014430" y="137379"/>
                    </a:cubicBezTo>
                    <a:cubicBezTo>
                      <a:pt x="2014393" y="133034"/>
                      <a:pt x="2014248" y="128578"/>
                      <a:pt x="2013992" y="124013"/>
                    </a:cubicBezTo>
                    <a:cubicBezTo>
                      <a:pt x="2007801" y="131162"/>
                      <a:pt x="2000735" y="137955"/>
                      <a:pt x="1992791" y="144391"/>
                    </a:cubicBezTo>
                    <a:cubicBezTo>
                      <a:pt x="1984848" y="150828"/>
                      <a:pt x="1977014" y="156087"/>
                      <a:pt x="1969289" y="160169"/>
                    </a:cubicBezTo>
                    <a:cubicBezTo>
                      <a:pt x="1968591" y="158904"/>
                      <a:pt x="1967633" y="157489"/>
                      <a:pt x="1966413" y="155923"/>
                    </a:cubicBezTo>
                    <a:cubicBezTo>
                      <a:pt x="1965195" y="154357"/>
                      <a:pt x="1963962" y="152997"/>
                      <a:pt x="1962716" y="151842"/>
                    </a:cubicBezTo>
                    <a:cubicBezTo>
                      <a:pt x="1971868" y="147907"/>
                      <a:pt x="1981008" y="142300"/>
                      <a:pt x="1990134" y="135024"/>
                    </a:cubicBezTo>
                    <a:cubicBezTo>
                      <a:pt x="1999259" y="127747"/>
                      <a:pt x="2006701" y="120059"/>
                      <a:pt x="2012457" y="111961"/>
                    </a:cubicBezTo>
                    <a:cubicBezTo>
                      <a:pt x="2011700" y="107697"/>
                      <a:pt x="2010586" y="103515"/>
                      <a:pt x="2009116" y="99415"/>
                    </a:cubicBezTo>
                    <a:cubicBezTo>
                      <a:pt x="2007646" y="95316"/>
                      <a:pt x="2005765" y="91244"/>
                      <a:pt x="2003474" y="87199"/>
                    </a:cubicBezTo>
                    <a:cubicBezTo>
                      <a:pt x="1998096" y="90609"/>
                      <a:pt x="1992581" y="93869"/>
                      <a:pt x="1986929" y="96977"/>
                    </a:cubicBezTo>
                    <a:cubicBezTo>
                      <a:pt x="1981278" y="100087"/>
                      <a:pt x="1975544" y="102962"/>
                      <a:pt x="1969727" y="105606"/>
                    </a:cubicBezTo>
                    <a:cubicBezTo>
                      <a:pt x="1968919" y="104579"/>
                      <a:pt x="1967906" y="103456"/>
                      <a:pt x="1966687" y="102237"/>
                    </a:cubicBezTo>
                    <a:cubicBezTo>
                      <a:pt x="1965469" y="101018"/>
                      <a:pt x="1964291" y="99949"/>
                      <a:pt x="1963154" y="99032"/>
                    </a:cubicBezTo>
                    <a:cubicBezTo>
                      <a:pt x="1969212" y="96284"/>
                      <a:pt x="1975229" y="93289"/>
                      <a:pt x="1981204" y="90048"/>
                    </a:cubicBezTo>
                    <a:cubicBezTo>
                      <a:pt x="1987180" y="86807"/>
                      <a:pt x="1992924" y="83373"/>
                      <a:pt x="1998433" y="79748"/>
                    </a:cubicBezTo>
                    <a:cubicBezTo>
                      <a:pt x="1995603" y="75909"/>
                      <a:pt x="1992279" y="72139"/>
                      <a:pt x="1988463" y="68436"/>
                    </a:cubicBezTo>
                    <a:cubicBezTo>
                      <a:pt x="1984647" y="64734"/>
                      <a:pt x="1980227" y="61128"/>
                      <a:pt x="1975206" y="57617"/>
                    </a:cubicBez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2"/>
                      <a:pt x="306410" y="120123"/>
                    </a:cubicBezTo>
                    <a:cubicBezTo>
                      <a:pt x="304287" y="122995"/>
                      <a:pt x="302068" y="125757"/>
                      <a:pt x="299754" y="128409"/>
                    </a:cubicBezTo>
                    <a:lnTo>
                      <a:pt x="393541" y="128409"/>
                    </a:lnTo>
                    <a:lnTo>
                      <a:pt x="395732" y="127750"/>
                    </a:lnTo>
                    <a:lnTo>
                      <a:pt x="402306" y="132560"/>
                    </a:lnTo>
                    <a:cubicBezTo>
                      <a:pt x="396225" y="140748"/>
                      <a:pt x="388775" y="148078"/>
                      <a:pt x="379954" y="154547"/>
                    </a:cubicBezTo>
                    <a:cubicBezTo>
                      <a:pt x="371135" y="161016"/>
                      <a:pt x="361274" y="166759"/>
                      <a:pt x="350372" y="171778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5"/>
                      <a:pt x="420425" y="186801"/>
                      <a:pt x="435832" y="187998"/>
                    </a:cubicBezTo>
                    <a:cubicBezTo>
                      <a:pt x="434618" y="189372"/>
                      <a:pt x="433486" y="190951"/>
                      <a:pt x="432436" y="192737"/>
                    </a:cubicBezTo>
                    <a:cubicBezTo>
                      <a:pt x="431385" y="194522"/>
                      <a:pt x="430473" y="196156"/>
                      <a:pt x="429697" y="197640"/>
                    </a:cubicBezTo>
                    <a:cubicBezTo>
                      <a:pt x="413066" y="196124"/>
                      <a:pt x="396969" y="193677"/>
                      <a:pt x="381407" y="190299"/>
                    </a:cubicBezTo>
                    <a:cubicBezTo>
                      <a:pt x="365844" y="186920"/>
                      <a:pt x="351335" y="182500"/>
                      <a:pt x="337882" y="177038"/>
                    </a:cubicBezTo>
                    <a:cubicBezTo>
                      <a:pt x="322607" y="182920"/>
                      <a:pt x="306592" y="187650"/>
                      <a:pt x="289838" y="191230"/>
                    </a:cubicBezTo>
                    <a:cubicBezTo>
                      <a:pt x="273084" y="194809"/>
                      <a:pt x="256522" y="197457"/>
                      <a:pt x="240151" y="199173"/>
                    </a:cubicBezTo>
                    <a:cubicBezTo>
                      <a:pt x="239790" y="197585"/>
                      <a:pt x="239197" y="195886"/>
                      <a:pt x="238371" y="194079"/>
                    </a:cubicBezTo>
                    <a:cubicBezTo>
                      <a:pt x="237544" y="192271"/>
                      <a:pt x="236677" y="190682"/>
                      <a:pt x="235768" y="189312"/>
                    </a:cubicBezTo>
                    <a:cubicBezTo>
                      <a:pt x="250802" y="188025"/>
                      <a:pt x="265985" y="185943"/>
                      <a:pt x="281319" y="183066"/>
                    </a:cubicBezTo>
                    <a:cubicBezTo>
                      <a:pt x="296654" y="180189"/>
                      <a:pt x="311345" y="176354"/>
                      <a:pt x="325392" y="171559"/>
                    </a:cubicBezTo>
                    <a:cubicBezTo>
                      <a:pt x="317471" y="167723"/>
                      <a:pt x="310140" y="163449"/>
                      <a:pt x="303397" y="158737"/>
                    </a:cubicBezTo>
                    <a:cubicBezTo>
                      <a:pt x="296654" y="154024"/>
                      <a:pt x="290692" y="148873"/>
                      <a:pt x="285511" y="143283"/>
                    </a:cubicBezTo>
                    <a:cubicBezTo>
                      <a:pt x="280890" y="147457"/>
                      <a:pt x="276161" y="151384"/>
                      <a:pt x="271322" y="155065"/>
                    </a:cubicBezTo>
                    <a:cubicBezTo>
                      <a:pt x="266483" y="158745"/>
                      <a:pt x="261644" y="162125"/>
                      <a:pt x="256805" y="165203"/>
                    </a:cubicBezTo>
                    <a:cubicBezTo>
                      <a:pt x="255969" y="164243"/>
                      <a:pt x="254791" y="163038"/>
                      <a:pt x="253271" y="161586"/>
                    </a:cubicBezTo>
                    <a:cubicBezTo>
                      <a:pt x="251751" y="160133"/>
                      <a:pt x="250299" y="158928"/>
                      <a:pt x="248916" y="157969"/>
                    </a:cubicBezTo>
                    <a:cubicBezTo>
                      <a:pt x="258932" y="152308"/>
                      <a:pt x="268482" y="145498"/>
                      <a:pt x="277567" y="137540"/>
                    </a:cubicBezTo>
                    <a:cubicBezTo>
                      <a:pt x="286652" y="129581"/>
                      <a:pt x="294340" y="120904"/>
                      <a:pt x="300630" y="111508"/>
                    </a:cubicBezTo>
                    <a:lnTo>
                      <a:pt x="275869" y="111508"/>
                    </a:lnTo>
                    <a:close/>
                    <a:moveTo>
                      <a:pt x="4123152" y="46674"/>
                    </a:moveTo>
                    <a:lnTo>
                      <a:pt x="4214309" y="46674"/>
                    </a:lnTo>
                    <a:lnTo>
                      <a:pt x="4214309" y="56289"/>
                    </a:lnTo>
                    <a:lnTo>
                      <a:pt x="4171580" y="56289"/>
                    </a:lnTo>
                    <a:lnTo>
                      <a:pt x="4171580" y="92691"/>
                    </a:lnTo>
                    <a:lnTo>
                      <a:pt x="4209270" y="92691"/>
                    </a:lnTo>
                    <a:lnTo>
                      <a:pt x="4209270" y="102086"/>
                    </a:lnTo>
                    <a:lnTo>
                      <a:pt x="4171580" y="102086"/>
                    </a:lnTo>
                    <a:lnTo>
                      <a:pt x="4171580" y="142652"/>
                    </a:lnTo>
                    <a:lnTo>
                      <a:pt x="4216720" y="142652"/>
                    </a:lnTo>
                    <a:lnTo>
                      <a:pt x="4216720" y="152047"/>
                    </a:lnTo>
                    <a:lnTo>
                      <a:pt x="4120961" y="152047"/>
                    </a:lnTo>
                    <a:lnTo>
                      <a:pt x="4120961" y="142652"/>
                    </a:lnTo>
                    <a:lnTo>
                      <a:pt x="4161500" y="142652"/>
                    </a:lnTo>
                    <a:lnTo>
                      <a:pt x="4161500" y="102086"/>
                    </a:lnTo>
                    <a:lnTo>
                      <a:pt x="4126878" y="102086"/>
                    </a:lnTo>
                    <a:lnTo>
                      <a:pt x="4126878" y="92691"/>
                    </a:lnTo>
                    <a:lnTo>
                      <a:pt x="4161500" y="92691"/>
                    </a:lnTo>
                    <a:lnTo>
                      <a:pt x="4161500" y="56289"/>
                    </a:lnTo>
                    <a:lnTo>
                      <a:pt x="4123152" y="56289"/>
                    </a:lnTo>
                    <a:close/>
                    <a:moveTo>
                      <a:pt x="2331727" y="36361"/>
                    </a:moveTo>
                    <a:cubicBezTo>
                      <a:pt x="2334430" y="54148"/>
                      <a:pt x="2337899" y="70892"/>
                      <a:pt x="2342136" y="86596"/>
                    </a:cubicBezTo>
                    <a:cubicBezTo>
                      <a:pt x="2346372" y="102300"/>
                      <a:pt x="2351595" y="116745"/>
                      <a:pt x="2357803" y="129929"/>
                    </a:cubicBezTo>
                    <a:cubicBezTo>
                      <a:pt x="2364851" y="117101"/>
                      <a:pt x="2371024" y="102876"/>
                      <a:pt x="2376319" y="87254"/>
                    </a:cubicBezTo>
                    <a:cubicBezTo>
                      <a:pt x="2381615" y="71632"/>
                      <a:pt x="2385815" y="54668"/>
                      <a:pt x="2388919" y="36361"/>
                    </a:cubicBezTo>
                    <a:close/>
                    <a:moveTo>
                      <a:pt x="2649132" y="30870"/>
                    </a:moveTo>
                    <a:cubicBezTo>
                      <a:pt x="2640295" y="31107"/>
                      <a:pt x="2633088" y="34962"/>
                      <a:pt x="2627512" y="42433"/>
                    </a:cubicBezTo>
                    <a:cubicBezTo>
                      <a:pt x="2621936" y="49904"/>
                      <a:pt x="2619059" y="59567"/>
                      <a:pt x="2618880" y="71422"/>
                    </a:cubicBezTo>
                    <a:cubicBezTo>
                      <a:pt x="2618830" y="83154"/>
                      <a:pt x="2621397" y="92680"/>
                      <a:pt x="2626581" y="100001"/>
                    </a:cubicBezTo>
                    <a:cubicBezTo>
                      <a:pt x="2631764" y="107321"/>
                      <a:pt x="2639866" y="111093"/>
                      <a:pt x="2650886" y="111317"/>
                    </a:cubicBezTo>
                    <a:cubicBezTo>
                      <a:pt x="2656864" y="111381"/>
                      <a:pt x="2663047" y="109554"/>
                      <a:pt x="2669437" y="105837"/>
                    </a:cubicBezTo>
                    <a:cubicBezTo>
                      <a:pt x="2675826" y="102119"/>
                      <a:pt x="2682064" y="96128"/>
                      <a:pt x="2688152" y="87862"/>
                    </a:cubicBezTo>
                    <a:cubicBezTo>
                      <a:pt x="2687513" y="70239"/>
                      <a:pt x="2683969" y="56384"/>
                      <a:pt x="2677520" y="46296"/>
                    </a:cubicBezTo>
                    <a:cubicBezTo>
                      <a:pt x="2671072" y="36208"/>
                      <a:pt x="2661609" y="31066"/>
                      <a:pt x="2649132" y="30870"/>
                    </a:cubicBezTo>
                    <a:close/>
                    <a:moveTo>
                      <a:pt x="4401062" y="28473"/>
                    </a:moveTo>
                    <a:lnTo>
                      <a:pt x="4401062" y="80406"/>
                    </a:lnTo>
                    <a:lnTo>
                      <a:pt x="4454748" y="80406"/>
                    </a:lnTo>
                    <a:lnTo>
                      <a:pt x="4454748" y="28473"/>
                    </a:lnTo>
                    <a:close/>
                    <a:moveTo>
                      <a:pt x="1530376" y="28021"/>
                    </a:moveTo>
                    <a:cubicBezTo>
                      <a:pt x="1526656" y="32746"/>
                      <a:pt x="1522702" y="37443"/>
                      <a:pt x="1518516" y="42114"/>
                    </a:cubicBezTo>
                    <a:cubicBezTo>
                      <a:pt x="1514330" y="46784"/>
                      <a:pt x="1509883" y="51372"/>
                      <a:pt x="1505176" y="55877"/>
                    </a:cubicBezTo>
                    <a:lnTo>
                      <a:pt x="1570696" y="55877"/>
                    </a:lnTo>
                    <a:cubicBezTo>
                      <a:pt x="1574475" y="51948"/>
                      <a:pt x="1578201" y="47524"/>
                      <a:pt x="1581871" y="42607"/>
                    </a:cubicBezTo>
                    <a:cubicBezTo>
                      <a:pt x="1585542" y="37690"/>
                      <a:pt x="1588829" y="32828"/>
                      <a:pt x="1591732" y="28021"/>
                    </a:cubicBezTo>
                    <a:close/>
                    <a:moveTo>
                      <a:pt x="2393521" y="25624"/>
                    </a:moveTo>
                    <a:lnTo>
                      <a:pt x="2400095" y="27596"/>
                    </a:lnTo>
                    <a:cubicBezTo>
                      <a:pt x="2396776" y="50710"/>
                      <a:pt x="2392019" y="71700"/>
                      <a:pt x="2385824" y="90568"/>
                    </a:cubicBezTo>
                    <a:cubicBezTo>
                      <a:pt x="2379629" y="109436"/>
                      <a:pt x="2372188" y="126208"/>
                      <a:pt x="2363501" y="140886"/>
                    </a:cubicBezTo>
                    <a:cubicBezTo>
                      <a:pt x="2369289" y="151221"/>
                      <a:pt x="2375955" y="160460"/>
                      <a:pt x="2383496" y="168605"/>
                    </a:cubicBezTo>
                    <a:cubicBezTo>
                      <a:pt x="2391038" y="176749"/>
                      <a:pt x="2399565" y="183579"/>
                      <a:pt x="2409079" y="189094"/>
                    </a:cubicBezTo>
                    <a:cubicBezTo>
                      <a:pt x="2407719" y="190116"/>
                      <a:pt x="2406331" y="191358"/>
                      <a:pt x="2404916" y="192819"/>
                    </a:cubicBezTo>
                    <a:cubicBezTo>
                      <a:pt x="2403500" y="194279"/>
                      <a:pt x="2402332" y="195740"/>
                      <a:pt x="2401409" y="197201"/>
                    </a:cubicBezTo>
                    <a:cubicBezTo>
                      <a:pt x="2392343" y="191614"/>
                      <a:pt x="2384181" y="184930"/>
                      <a:pt x="2376922" y="177151"/>
                    </a:cubicBezTo>
                    <a:cubicBezTo>
                      <a:pt x="2369663" y="169372"/>
                      <a:pt x="2363144" y="160497"/>
                      <a:pt x="2357365" y="150527"/>
                    </a:cubicBezTo>
                    <a:cubicBezTo>
                      <a:pt x="2350554" y="160831"/>
                      <a:pt x="2343304" y="170025"/>
                      <a:pt x="2335616" y="178110"/>
                    </a:cubicBezTo>
                    <a:cubicBezTo>
                      <a:pt x="2327929" y="186194"/>
                      <a:pt x="2319912" y="193143"/>
                      <a:pt x="2311567" y="198955"/>
                    </a:cubicBezTo>
                    <a:cubicBezTo>
                      <a:pt x="2310659" y="197576"/>
                      <a:pt x="2309572" y="196115"/>
                      <a:pt x="2308307" y="194572"/>
                    </a:cubicBezTo>
                    <a:cubicBezTo>
                      <a:pt x="2307043" y="193028"/>
                      <a:pt x="2305793" y="191787"/>
                      <a:pt x="2304555" y="190847"/>
                    </a:cubicBezTo>
                    <a:cubicBezTo>
                      <a:pt x="2313133" y="185232"/>
                      <a:pt x="2321396" y="178165"/>
                      <a:pt x="2329344" y="169646"/>
                    </a:cubicBezTo>
                    <a:cubicBezTo>
                      <a:pt x="2337292" y="161128"/>
                      <a:pt x="2344733" y="151322"/>
                      <a:pt x="2351667" y="140228"/>
                    </a:cubicBezTo>
                    <a:cubicBezTo>
                      <a:pt x="2344587" y="125944"/>
                      <a:pt x="2338643" y="110084"/>
                      <a:pt x="2333836" y="92650"/>
                    </a:cubicBezTo>
                    <a:cubicBezTo>
                      <a:pt x="2329029" y="75216"/>
                      <a:pt x="2325112" y="56452"/>
                      <a:pt x="2322086" y="36361"/>
                    </a:cubicBezTo>
                    <a:lnTo>
                      <a:pt x="2309157" y="36361"/>
                    </a:lnTo>
                    <a:lnTo>
                      <a:pt x="2309157" y="26281"/>
                    </a:lnTo>
                    <a:lnTo>
                      <a:pt x="2391768" y="26281"/>
                    </a:lnTo>
                    <a:close/>
                    <a:moveTo>
                      <a:pt x="1847454" y="24734"/>
                    </a:moveTo>
                    <a:lnTo>
                      <a:pt x="1847454" y="43825"/>
                    </a:lnTo>
                    <a:lnTo>
                      <a:pt x="1885802" y="43825"/>
                    </a:lnTo>
                    <a:lnTo>
                      <a:pt x="1885802" y="24734"/>
                    </a:lnTo>
                    <a:close/>
                    <a:moveTo>
                      <a:pt x="1795959" y="24734"/>
                    </a:moveTo>
                    <a:lnTo>
                      <a:pt x="1795959" y="42728"/>
                    </a:lnTo>
                    <a:lnTo>
                      <a:pt x="1795959" y="43825"/>
                    </a:lnTo>
                    <a:lnTo>
                      <a:pt x="1837374" y="43825"/>
                    </a:lnTo>
                    <a:lnTo>
                      <a:pt x="1837374" y="24734"/>
                    </a:lnTo>
                    <a:close/>
                    <a:moveTo>
                      <a:pt x="2236626" y="21461"/>
                    </a:moveTo>
                    <a:lnTo>
                      <a:pt x="2236626" y="56959"/>
                    </a:lnTo>
                    <a:lnTo>
                      <a:pt x="2280889" y="56959"/>
                    </a:lnTo>
                    <a:lnTo>
                      <a:pt x="2280889" y="21461"/>
                    </a:lnTo>
                    <a:close/>
                    <a:moveTo>
                      <a:pt x="10492" y="20790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90"/>
                    </a:lnTo>
                    <a:close/>
                    <a:moveTo>
                      <a:pt x="2649351" y="20379"/>
                    </a:moveTo>
                    <a:cubicBezTo>
                      <a:pt x="2665019" y="20451"/>
                      <a:pt x="2677463" y="26766"/>
                      <a:pt x="2686683" y="39325"/>
                    </a:cubicBezTo>
                    <a:cubicBezTo>
                      <a:pt x="2695904" y="51883"/>
                      <a:pt x="2700621" y="70254"/>
                      <a:pt x="2700834" y="94438"/>
                    </a:cubicBezTo>
                    <a:cubicBezTo>
                      <a:pt x="2700682" y="116744"/>
                      <a:pt x="2697994" y="134605"/>
                      <a:pt x="2692772" y="148021"/>
                    </a:cubicBezTo>
                    <a:cubicBezTo>
                      <a:pt x="2687550" y="161438"/>
                      <a:pt x="2680708" y="171116"/>
                      <a:pt x="2672247" y="177058"/>
                    </a:cubicBezTo>
                    <a:cubicBezTo>
                      <a:pt x="2663785" y="182999"/>
                      <a:pt x="2654619" y="185911"/>
                      <a:pt x="2644748" y="185793"/>
                    </a:cubicBezTo>
                    <a:cubicBezTo>
                      <a:pt x="2637002" y="185716"/>
                      <a:pt x="2630244" y="184286"/>
                      <a:pt x="2624474" y="181502"/>
                    </a:cubicBezTo>
                    <a:cubicBezTo>
                      <a:pt x="2618704" y="178718"/>
                      <a:pt x="2613706" y="175044"/>
                      <a:pt x="2609478" y="170479"/>
                    </a:cubicBezTo>
                    <a:lnTo>
                      <a:pt x="2617131" y="162148"/>
                    </a:lnTo>
                    <a:cubicBezTo>
                      <a:pt x="2620769" y="166323"/>
                      <a:pt x="2624942" y="169484"/>
                      <a:pt x="2629650" y="171630"/>
                    </a:cubicBezTo>
                    <a:cubicBezTo>
                      <a:pt x="2634358" y="173777"/>
                      <a:pt x="2639464" y="174855"/>
                      <a:pt x="2644967" y="174864"/>
                    </a:cubicBezTo>
                    <a:cubicBezTo>
                      <a:pt x="2656380" y="175211"/>
                      <a:pt x="2666217" y="169694"/>
                      <a:pt x="2674479" y="158315"/>
                    </a:cubicBezTo>
                    <a:cubicBezTo>
                      <a:pt x="2682740" y="146937"/>
                      <a:pt x="2687371" y="127617"/>
                      <a:pt x="2688371" y="100357"/>
                    </a:cubicBezTo>
                    <a:cubicBezTo>
                      <a:pt x="2683074" y="106802"/>
                      <a:pt x="2677118" y="111928"/>
                      <a:pt x="2670505" y="115738"/>
                    </a:cubicBezTo>
                    <a:cubicBezTo>
                      <a:pt x="2663893" y="119548"/>
                      <a:pt x="2656842" y="121498"/>
                      <a:pt x="2649351" y="121588"/>
                    </a:cubicBezTo>
                    <a:cubicBezTo>
                      <a:pt x="2635853" y="121526"/>
                      <a:pt x="2625318" y="117220"/>
                      <a:pt x="2617746" y="108671"/>
                    </a:cubicBezTo>
                    <a:cubicBezTo>
                      <a:pt x="2610174" y="100122"/>
                      <a:pt x="2606325" y="87705"/>
                      <a:pt x="2606198" y="71422"/>
                    </a:cubicBezTo>
                    <a:cubicBezTo>
                      <a:pt x="2606544" y="56157"/>
                      <a:pt x="2610832" y="43896"/>
                      <a:pt x="2619061" y="34639"/>
                    </a:cubicBezTo>
                    <a:cubicBezTo>
                      <a:pt x="2627290" y="25382"/>
                      <a:pt x="2637388" y="20629"/>
                      <a:pt x="2649351" y="20379"/>
                    </a:cubicBezTo>
                    <a:close/>
                    <a:moveTo>
                      <a:pt x="2515799" y="20379"/>
                    </a:moveTo>
                    <a:cubicBezTo>
                      <a:pt x="2523215" y="20442"/>
                      <a:pt x="2529699" y="21846"/>
                      <a:pt x="2535249" y="24588"/>
                    </a:cubicBezTo>
                    <a:cubicBezTo>
                      <a:pt x="2540800" y="27331"/>
                      <a:pt x="2545634" y="31032"/>
                      <a:pt x="2549752" y="35692"/>
                    </a:cubicBezTo>
                    <a:lnTo>
                      <a:pt x="2542099" y="44024"/>
                    </a:lnTo>
                    <a:cubicBezTo>
                      <a:pt x="2538658" y="39849"/>
                      <a:pt x="2534696" y="36689"/>
                      <a:pt x="2530211" y="34542"/>
                    </a:cubicBezTo>
                    <a:cubicBezTo>
                      <a:pt x="2525727" y="32395"/>
                      <a:pt x="2520996" y="31317"/>
                      <a:pt x="2516017" y="31308"/>
                    </a:cubicBezTo>
                    <a:cubicBezTo>
                      <a:pt x="2503627" y="30957"/>
                      <a:pt x="2493169" y="36428"/>
                      <a:pt x="2484642" y="47719"/>
                    </a:cubicBezTo>
                    <a:cubicBezTo>
                      <a:pt x="2476116" y="59011"/>
                      <a:pt x="2471522" y="78230"/>
                      <a:pt x="2470860" y="105377"/>
                    </a:cubicBezTo>
                    <a:cubicBezTo>
                      <a:pt x="2476193" y="98855"/>
                      <a:pt x="2482186" y="93774"/>
                      <a:pt x="2488835" y="90133"/>
                    </a:cubicBezTo>
                    <a:cubicBezTo>
                      <a:pt x="2495485" y="86492"/>
                      <a:pt x="2502354" y="84642"/>
                      <a:pt x="2509441" y="84583"/>
                    </a:cubicBezTo>
                    <a:cubicBezTo>
                      <a:pt x="2523141" y="84618"/>
                      <a:pt x="2533768" y="88869"/>
                      <a:pt x="2541321" y="97337"/>
                    </a:cubicBezTo>
                    <a:cubicBezTo>
                      <a:pt x="2548874" y="105804"/>
                      <a:pt x="2552705" y="118275"/>
                      <a:pt x="2552813" y="134750"/>
                    </a:cubicBezTo>
                    <a:cubicBezTo>
                      <a:pt x="2552468" y="150015"/>
                      <a:pt x="2548180" y="162276"/>
                      <a:pt x="2539950" y="171533"/>
                    </a:cubicBezTo>
                    <a:cubicBezTo>
                      <a:pt x="2531722" y="180789"/>
                      <a:pt x="2521625" y="185543"/>
                      <a:pt x="2509661" y="185793"/>
                    </a:cubicBezTo>
                    <a:cubicBezTo>
                      <a:pt x="2494002" y="185712"/>
                      <a:pt x="2481594" y="179032"/>
                      <a:pt x="2472438" y="165752"/>
                    </a:cubicBezTo>
                    <a:cubicBezTo>
                      <a:pt x="2463281" y="152471"/>
                      <a:pt x="2458601" y="133077"/>
                      <a:pt x="2458396" y="107569"/>
                    </a:cubicBezTo>
                    <a:cubicBezTo>
                      <a:pt x="2458549" y="86212"/>
                      <a:pt x="2461285" y="69132"/>
                      <a:pt x="2466604" y="56332"/>
                    </a:cubicBezTo>
                    <a:cubicBezTo>
                      <a:pt x="2471924" y="43531"/>
                      <a:pt x="2478912" y="34310"/>
                      <a:pt x="2487569" y="28668"/>
                    </a:cubicBezTo>
                    <a:cubicBezTo>
                      <a:pt x="2496225" y="23025"/>
                      <a:pt x="2505635" y="20263"/>
                      <a:pt x="2515799" y="20379"/>
                    </a:cubicBezTo>
                    <a:close/>
                    <a:moveTo>
                      <a:pt x="3621020" y="20132"/>
                    </a:moveTo>
                    <a:lnTo>
                      <a:pt x="3621020" y="53248"/>
                    </a:lnTo>
                    <a:lnTo>
                      <a:pt x="3680624" y="53248"/>
                    </a:lnTo>
                    <a:lnTo>
                      <a:pt x="3680624" y="20132"/>
                    </a:lnTo>
                    <a:close/>
                    <a:moveTo>
                      <a:pt x="3550242" y="20132"/>
                    </a:moveTo>
                    <a:lnTo>
                      <a:pt x="3550242" y="53248"/>
                    </a:lnTo>
                    <a:lnTo>
                      <a:pt x="3610941" y="53248"/>
                    </a:lnTo>
                    <a:lnTo>
                      <a:pt x="3610941" y="20132"/>
                    </a:lnTo>
                    <a:close/>
                    <a:moveTo>
                      <a:pt x="4390982" y="18831"/>
                    </a:moveTo>
                    <a:lnTo>
                      <a:pt x="4465047" y="18831"/>
                    </a:lnTo>
                    <a:lnTo>
                      <a:pt x="4465047" y="89828"/>
                    </a:lnTo>
                    <a:lnTo>
                      <a:pt x="4390982" y="89828"/>
                    </a:lnTo>
                    <a:close/>
                    <a:moveTo>
                      <a:pt x="3162921" y="17503"/>
                    </a:moveTo>
                    <a:lnTo>
                      <a:pt x="3162921" y="55220"/>
                    </a:lnTo>
                    <a:lnTo>
                      <a:pt x="3192530" y="55220"/>
                    </a:lnTo>
                    <a:lnTo>
                      <a:pt x="3192530" y="17503"/>
                    </a:lnTo>
                    <a:close/>
                    <a:moveTo>
                      <a:pt x="3125449" y="17503"/>
                    </a:moveTo>
                    <a:lnTo>
                      <a:pt x="3125449" y="55220"/>
                    </a:lnTo>
                    <a:lnTo>
                      <a:pt x="3154621" y="55220"/>
                    </a:lnTo>
                    <a:lnTo>
                      <a:pt x="3154621" y="17503"/>
                    </a:lnTo>
                    <a:close/>
                    <a:moveTo>
                      <a:pt x="3089293" y="17503"/>
                    </a:moveTo>
                    <a:lnTo>
                      <a:pt x="3089293" y="55220"/>
                    </a:lnTo>
                    <a:lnTo>
                      <a:pt x="3117150" y="55220"/>
                    </a:lnTo>
                    <a:lnTo>
                      <a:pt x="3117150" y="17503"/>
                    </a:lnTo>
                    <a:close/>
                    <a:moveTo>
                      <a:pt x="3371380" y="16846"/>
                    </a:moveTo>
                    <a:lnTo>
                      <a:pt x="3371380" y="43606"/>
                    </a:lnTo>
                    <a:lnTo>
                      <a:pt x="3437118" y="43606"/>
                    </a:lnTo>
                    <a:lnTo>
                      <a:pt x="3437118" y="16846"/>
                    </a:lnTo>
                    <a:close/>
                    <a:moveTo>
                      <a:pt x="4101897" y="13586"/>
                    </a:moveTo>
                    <a:lnTo>
                      <a:pt x="4219350" y="13586"/>
                    </a:lnTo>
                    <a:lnTo>
                      <a:pt x="4219350" y="23639"/>
                    </a:lnTo>
                    <a:lnTo>
                      <a:pt x="4111978" y="23639"/>
                    </a:lnTo>
                    <a:lnTo>
                      <a:pt x="4111978" y="178370"/>
                    </a:lnTo>
                    <a:lnTo>
                      <a:pt x="4222636" y="178370"/>
                    </a:lnTo>
                    <a:lnTo>
                      <a:pt x="4222636" y="188203"/>
                    </a:lnTo>
                    <a:lnTo>
                      <a:pt x="4101897" y="188203"/>
                    </a:lnTo>
                    <a:close/>
                    <a:moveTo>
                      <a:pt x="2210111" y="11600"/>
                    </a:moveTo>
                    <a:lnTo>
                      <a:pt x="2308719" y="11600"/>
                    </a:lnTo>
                    <a:lnTo>
                      <a:pt x="2308719" y="21461"/>
                    </a:lnTo>
                    <a:lnTo>
                      <a:pt x="2291188" y="21461"/>
                    </a:lnTo>
                    <a:lnTo>
                      <a:pt x="2291188" y="143077"/>
                    </a:lnTo>
                    <a:lnTo>
                      <a:pt x="2310471" y="139571"/>
                    </a:lnTo>
                    <a:lnTo>
                      <a:pt x="2311129" y="148993"/>
                    </a:lnTo>
                    <a:lnTo>
                      <a:pt x="2291188" y="152718"/>
                    </a:lnTo>
                    <a:lnTo>
                      <a:pt x="2291188" y="198735"/>
                    </a:lnTo>
                    <a:lnTo>
                      <a:pt x="2280889" y="198735"/>
                    </a:lnTo>
                    <a:lnTo>
                      <a:pt x="2280889" y="154690"/>
                    </a:lnTo>
                    <a:cubicBezTo>
                      <a:pt x="2267979" y="157101"/>
                      <a:pt x="2255561" y="159347"/>
                      <a:pt x="2243637" y="161429"/>
                    </a:cubicBezTo>
                    <a:cubicBezTo>
                      <a:pt x="2231713" y="163510"/>
                      <a:pt x="2220830" y="165428"/>
                      <a:pt x="2210987" y="167181"/>
                    </a:cubicBezTo>
                    <a:lnTo>
                      <a:pt x="2208577" y="156882"/>
                    </a:lnTo>
                    <a:lnTo>
                      <a:pt x="2226326" y="154033"/>
                    </a:lnTo>
                    <a:lnTo>
                      <a:pt x="2226326" y="21461"/>
                    </a:lnTo>
                    <a:lnTo>
                      <a:pt x="2210111" y="21461"/>
                    </a:lnTo>
                    <a:close/>
                    <a:moveTo>
                      <a:pt x="3539944" y="10299"/>
                    </a:moveTo>
                    <a:lnTo>
                      <a:pt x="3690923" y="10299"/>
                    </a:lnTo>
                    <a:lnTo>
                      <a:pt x="3690923" y="105812"/>
                    </a:lnTo>
                    <a:lnTo>
                      <a:pt x="3539944" y="105812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2"/>
                    </a:lnTo>
                    <a:lnTo>
                      <a:pt x="169167" y="198722"/>
                    </a:lnTo>
                    <a:lnTo>
                      <a:pt x="169167" y="186889"/>
                    </a:lnTo>
                    <a:lnTo>
                      <a:pt x="10492" y="186889"/>
                    </a:lnTo>
                    <a:lnTo>
                      <a:pt x="10492" y="198722"/>
                    </a:lnTo>
                    <a:lnTo>
                      <a:pt x="0" y="198722"/>
                    </a:lnTo>
                    <a:close/>
                    <a:moveTo>
                      <a:pt x="3079679" y="8327"/>
                    </a:moveTo>
                    <a:lnTo>
                      <a:pt x="3202364" y="8327"/>
                    </a:lnTo>
                    <a:lnTo>
                      <a:pt x="3202364" y="64396"/>
                    </a:lnTo>
                    <a:lnTo>
                      <a:pt x="3127862" y="64396"/>
                    </a:lnTo>
                    <a:lnTo>
                      <a:pt x="3132687" y="65713"/>
                    </a:lnTo>
                    <a:cubicBezTo>
                      <a:pt x="3131262" y="69000"/>
                      <a:pt x="3129672" y="72190"/>
                      <a:pt x="3127919" y="75285"/>
                    </a:cubicBezTo>
                    <a:cubicBezTo>
                      <a:pt x="3126165" y="78380"/>
                      <a:pt x="3124250" y="81406"/>
                      <a:pt x="3122174" y="84364"/>
                    </a:cubicBezTo>
                    <a:lnTo>
                      <a:pt x="3184634" y="84364"/>
                    </a:lnTo>
                    <a:lnTo>
                      <a:pt x="3186608" y="83706"/>
                    </a:lnTo>
                    <a:lnTo>
                      <a:pt x="3192967" y="87423"/>
                    </a:lnTo>
                    <a:cubicBezTo>
                      <a:pt x="3186668" y="104007"/>
                      <a:pt x="3177801" y="118069"/>
                      <a:pt x="3166367" y="129607"/>
                    </a:cubicBezTo>
                    <a:cubicBezTo>
                      <a:pt x="3154934" y="141146"/>
                      <a:pt x="3141882" y="150567"/>
                      <a:pt x="3127214" y="157870"/>
                    </a:cubicBezTo>
                    <a:cubicBezTo>
                      <a:pt x="3112546" y="165173"/>
                      <a:pt x="3097211" y="170763"/>
                      <a:pt x="3081209" y="174641"/>
                    </a:cubicBezTo>
                    <a:cubicBezTo>
                      <a:pt x="3080521" y="173281"/>
                      <a:pt x="3079655" y="171837"/>
                      <a:pt x="3078610" y="170313"/>
                    </a:cubicBezTo>
                    <a:cubicBezTo>
                      <a:pt x="3077564" y="168787"/>
                      <a:pt x="3076532" y="167454"/>
                      <a:pt x="3075513" y="166313"/>
                    </a:cubicBezTo>
                    <a:cubicBezTo>
                      <a:pt x="3086859" y="163810"/>
                      <a:pt x="3097949" y="160376"/>
                      <a:pt x="3108783" y="156010"/>
                    </a:cubicBezTo>
                    <a:cubicBezTo>
                      <a:pt x="3119616" y="151644"/>
                      <a:pt x="3129778" y="146238"/>
                      <a:pt x="3139268" y="139790"/>
                    </a:cubicBezTo>
                    <a:cubicBezTo>
                      <a:pt x="3134845" y="135835"/>
                      <a:pt x="3129770" y="131525"/>
                      <a:pt x="3124040" y="126858"/>
                    </a:cubicBezTo>
                    <a:cubicBezTo>
                      <a:pt x="3118311" y="122191"/>
                      <a:pt x="3112797" y="117880"/>
                      <a:pt x="3107499" y="113925"/>
                    </a:cubicBezTo>
                    <a:lnTo>
                      <a:pt x="3114519" y="108226"/>
                    </a:lnTo>
                    <a:cubicBezTo>
                      <a:pt x="3120040" y="112199"/>
                      <a:pt x="3125787" y="116529"/>
                      <a:pt x="3131760" y="121214"/>
                    </a:cubicBezTo>
                    <a:cubicBezTo>
                      <a:pt x="3137733" y="125899"/>
                      <a:pt x="3142940" y="130118"/>
                      <a:pt x="3147383" y="133872"/>
                    </a:cubicBezTo>
                    <a:cubicBezTo>
                      <a:pt x="3154201" y="128493"/>
                      <a:pt x="3160324" y="122428"/>
                      <a:pt x="3165752" y="115679"/>
                    </a:cubicBezTo>
                    <a:cubicBezTo>
                      <a:pt x="3171180" y="108930"/>
                      <a:pt x="3175719" y="101550"/>
                      <a:pt x="3179370" y="93540"/>
                    </a:cubicBezTo>
                    <a:lnTo>
                      <a:pt x="3115176" y="93540"/>
                    </a:lnTo>
                    <a:cubicBezTo>
                      <a:pt x="3110313" y="99358"/>
                      <a:pt x="3105068" y="104656"/>
                      <a:pt x="3099441" y="109432"/>
                    </a:cubicBezTo>
                    <a:cubicBezTo>
                      <a:pt x="3093815" y="114209"/>
                      <a:pt x="3088028" y="118410"/>
                      <a:pt x="3082082" y="122035"/>
                    </a:cubicBezTo>
                    <a:cubicBezTo>
                      <a:pt x="3081136" y="121090"/>
                      <a:pt x="3079859" y="119967"/>
                      <a:pt x="3078252" y="118665"/>
                    </a:cubicBezTo>
                    <a:cubicBezTo>
                      <a:pt x="3076646" y="117364"/>
                      <a:pt x="3075147" y="116296"/>
                      <a:pt x="3073759" y="115460"/>
                    </a:cubicBezTo>
                    <a:cubicBezTo>
                      <a:pt x="3084178" y="109607"/>
                      <a:pt x="3093616" y="102359"/>
                      <a:pt x="3102073" y="93715"/>
                    </a:cubicBezTo>
                    <a:cubicBezTo>
                      <a:pt x="3110529" y="85071"/>
                      <a:pt x="3117229" y="75298"/>
                      <a:pt x="3122174" y="64396"/>
                    </a:cubicBezTo>
                    <a:lnTo>
                      <a:pt x="3079679" y="64396"/>
                    </a:lnTo>
                    <a:close/>
                    <a:moveTo>
                      <a:pt x="3361519" y="7888"/>
                    </a:moveTo>
                    <a:lnTo>
                      <a:pt x="3447417" y="7888"/>
                    </a:lnTo>
                    <a:lnTo>
                      <a:pt x="3447417" y="52344"/>
                    </a:lnTo>
                    <a:lnTo>
                      <a:pt x="3361519" y="52344"/>
                    </a:lnTo>
                    <a:close/>
                    <a:moveTo>
                      <a:pt x="3027732" y="7669"/>
                    </a:moveTo>
                    <a:cubicBezTo>
                      <a:pt x="3034292" y="13240"/>
                      <a:pt x="3040839" y="19324"/>
                      <a:pt x="3047372" y="25922"/>
                    </a:cubicBezTo>
                    <a:cubicBezTo>
                      <a:pt x="3053905" y="32520"/>
                      <a:pt x="3059193" y="38338"/>
                      <a:pt x="3063235" y="43379"/>
                    </a:cubicBezTo>
                    <a:lnTo>
                      <a:pt x="3055123" y="49957"/>
                    </a:lnTo>
                    <a:cubicBezTo>
                      <a:pt x="3051293" y="44808"/>
                      <a:pt x="3046135" y="38824"/>
                      <a:pt x="3039647" y="32005"/>
                    </a:cubicBezTo>
                    <a:cubicBezTo>
                      <a:pt x="3033160" y="25186"/>
                      <a:pt x="3026632" y="18823"/>
                      <a:pt x="3020062" y="12914"/>
                    </a:cubicBezTo>
                    <a:close/>
                    <a:moveTo>
                      <a:pt x="4317574" y="862"/>
                    </a:moveTo>
                    <a:lnTo>
                      <a:pt x="4328092" y="862"/>
                    </a:lnTo>
                    <a:cubicBezTo>
                      <a:pt x="4327654" y="9190"/>
                      <a:pt x="4326996" y="17078"/>
                      <a:pt x="4326120" y="24529"/>
                    </a:cubicBezTo>
                    <a:lnTo>
                      <a:pt x="4371479" y="24529"/>
                    </a:lnTo>
                    <a:cubicBezTo>
                      <a:pt x="4371474" y="24647"/>
                      <a:pt x="4371430" y="25286"/>
                      <a:pt x="4371342" y="26446"/>
                    </a:cubicBezTo>
                    <a:cubicBezTo>
                      <a:pt x="4371256" y="27606"/>
                      <a:pt x="4371156" y="28573"/>
                      <a:pt x="4371041" y="29349"/>
                    </a:cubicBezTo>
                    <a:cubicBezTo>
                      <a:pt x="4369580" y="48852"/>
                      <a:pt x="4368064" y="63095"/>
                      <a:pt x="4366494" y="72079"/>
                    </a:cubicBezTo>
                    <a:cubicBezTo>
                      <a:pt x="4364924" y="81063"/>
                      <a:pt x="4362860" y="86761"/>
                      <a:pt x="4360304" y="89171"/>
                    </a:cubicBezTo>
                    <a:cubicBezTo>
                      <a:pt x="4358720" y="90683"/>
                      <a:pt x="4357068" y="91769"/>
                      <a:pt x="4355346" y="92431"/>
                    </a:cubicBezTo>
                    <a:cubicBezTo>
                      <a:pt x="4353625" y="93092"/>
                      <a:pt x="4351479" y="93467"/>
                      <a:pt x="4348909" y="93554"/>
                    </a:cubicBezTo>
                    <a:cubicBezTo>
                      <a:pt x="4346732" y="93768"/>
                      <a:pt x="4343746" y="93832"/>
                      <a:pt x="4339952" y="93746"/>
                    </a:cubicBezTo>
                    <a:cubicBezTo>
                      <a:pt x="4336158" y="93659"/>
                      <a:pt x="4332132" y="93449"/>
                      <a:pt x="4327872" y="93115"/>
                    </a:cubicBezTo>
                    <a:cubicBezTo>
                      <a:pt x="4327754" y="91641"/>
                      <a:pt x="4327444" y="90043"/>
                      <a:pt x="4326942" y="88322"/>
                    </a:cubicBezTo>
                    <a:cubicBezTo>
                      <a:pt x="4326440" y="86601"/>
                      <a:pt x="4325800" y="85058"/>
                      <a:pt x="4325024" y="83693"/>
                    </a:cubicBezTo>
                    <a:cubicBezTo>
                      <a:pt x="4329612" y="84113"/>
                      <a:pt x="4333748" y="84369"/>
                      <a:pt x="4337432" y="84460"/>
                    </a:cubicBezTo>
                    <a:cubicBezTo>
                      <a:pt x="4341116" y="84552"/>
                      <a:pt x="4343773" y="84588"/>
                      <a:pt x="4345403" y="84570"/>
                    </a:cubicBezTo>
                    <a:cubicBezTo>
                      <a:pt x="4346910" y="84692"/>
                      <a:pt x="4348170" y="84611"/>
                      <a:pt x="4349183" y="84323"/>
                    </a:cubicBezTo>
                    <a:cubicBezTo>
                      <a:pt x="4350196" y="84035"/>
                      <a:pt x="4351128" y="83460"/>
                      <a:pt x="4351978" y="82598"/>
                    </a:cubicBezTo>
                    <a:cubicBezTo>
                      <a:pt x="4353612" y="80963"/>
                      <a:pt x="4355109" y="76453"/>
                      <a:pt x="4356469" y="69066"/>
                    </a:cubicBezTo>
                    <a:cubicBezTo>
                      <a:pt x="4357830" y="61680"/>
                      <a:pt x="4359108" y="50048"/>
                      <a:pt x="4360304" y="34170"/>
                    </a:cubicBezTo>
                    <a:lnTo>
                      <a:pt x="4324805" y="34170"/>
                    </a:lnTo>
                    <a:cubicBezTo>
                      <a:pt x="4322605" y="49313"/>
                      <a:pt x="4318350" y="62414"/>
                      <a:pt x="4312041" y="73477"/>
                    </a:cubicBezTo>
                    <a:cubicBezTo>
                      <a:pt x="4305732" y="84538"/>
                      <a:pt x="4296108" y="93422"/>
                      <a:pt x="4283170" y="100128"/>
                    </a:cubicBezTo>
                    <a:cubicBezTo>
                      <a:pt x="4282354" y="98968"/>
                      <a:pt x="4281304" y="97672"/>
                      <a:pt x="4280020" y="96238"/>
                    </a:cubicBezTo>
                    <a:cubicBezTo>
                      <a:pt x="4278738" y="94805"/>
                      <a:pt x="4277524" y="93618"/>
                      <a:pt x="4276378" y="92678"/>
                    </a:cubicBezTo>
                    <a:cubicBezTo>
                      <a:pt x="4288142" y="86733"/>
                      <a:pt x="4296935" y="78845"/>
                      <a:pt x="4302756" y="69011"/>
                    </a:cubicBezTo>
                    <a:cubicBezTo>
                      <a:pt x="4308576" y="59178"/>
                      <a:pt x="4312492" y="47564"/>
                      <a:pt x="4314506" y="34170"/>
                    </a:cubicBezTo>
                    <a:lnTo>
                      <a:pt x="4279884" y="34170"/>
                    </a:lnTo>
                    <a:lnTo>
                      <a:pt x="4279884" y="24529"/>
                    </a:lnTo>
                    <a:lnTo>
                      <a:pt x="4315821" y="24529"/>
                    </a:lnTo>
                    <a:cubicBezTo>
                      <a:pt x="4316250" y="20803"/>
                      <a:pt x="4316596" y="16968"/>
                      <a:pt x="4316862" y="13024"/>
                    </a:cubicBezTo>
                    <a:cubicBezTo>
                      <a:pt x="4317127" y="9080"/>
                      <a:pt x="4317364" y="5026"/>
                      <a:pt x="4317574" y="862"/>
                    </a:cubicBezTo>
                    <a:close/>
                    <a:moveTo>
                      <a:pt x="3299068" y="862"/>
                    </a:moveTo>
                    <a:lnTo>
                      <a:pt x="3309586" y="3054"/>
                    </a:lnTo>
                    <a:cubicBezTo>
                      <a:pt x="3308088" y="11418"/>
                      <a:pt x="3306262" y="19671"/>
                      <a:pt x="3304107" y="27816"/>
                    </a:cubicBezTo>
                    <a:lnTo>
                      <a:pt x="3343550" y="27816"/>
                    </a:lnTo>
                    <a:lnTo>
                      <a:pt x="3343550" y="37896"/>
                    </a:lnTo>
                    <a:lnTo>
                      <a:pt x="3301916" y="37896"/>
                    </a:lnTo>
                    <a:cubicBezTo>
                      <a:pt x="3299163" y="48243"/>
                      <a:pt x="3296178" y="58232"/>
                      <a:pt x="3292959" y="67860"/>
                    </a:cubicBezTo>
                    <a:cubicBezTo>
                      <a:pt x="3289740" y="77488"/>
                      <a:pt x="3286371" y="86491"/>
                      <a:pt x="3282852" y="94869"/>
                    </a:cubicBezTo>
                    <a:lnTo>
                      <a:pt x="3309147" y="94869"/>
                    </a:lnTo>
                    <a:lnTo>
                      <a:pt x="3309147" y="59578"/>
                    </a:lnTo>
                    <a:lnTo>
                      <a:pt x="3319008" y="59578"/>
                    </a:lnTo>
                    <a:lnTo>
                      <a:pt x="3319008" y="94869"/>
                    </a:lnTo>
                    <a:lnTo>
                      <a:pt x="3342893" y="94869"/>
                    </a:lnTo>
                    <a:lnTo>
                      <a:pt x="3342893" y="104730"/>
                    </a:lnTo>
                    <a:lnTo>
                      <a:pt x="3319008" y="104730"/>
                    </a:lnTo>
                    <a:lnTo>
                      <a:pt x="3319008" y="138256"/>
                    </a:lnTo>
                    <a:lnTo>
                      <a:pt x="3347056" y="132558"/>
                    </a:lnTo>
                    <a:lnTo>
                      <a:pt x="3347933" y="142200"/>
                    </a:lnTo>
                    <a:lnTo>
                      <a:pt x="3319008" y="148107"/>
                    </a:lnTo>
                    <a:lnTo>
                      <a:pt x="3319008" y="198077"/>
                    </a:lnTo>
                    <a:lnTo>
                      <a:pt x="3309147" y="198077"/>
                    </a:lnTo>
                    <a:lnTo>
                      <a:pt x="3309147" y="150300"/>
                    </a:lnTo>
                    <a:cubicBezTo>
                      <a:pt x="3301236" y="151953"/>
                      <a:pt x="3293722" y="153525"/>
                      <a:pt x="3286604" y="155014"/>
                    </a:cubicBezTo>
                    <a:cubicBezTo>
                      <a:pt x="3279487" y="156504"/>
                      <a:pt x="3272905" y="157856"/>
                      <a:pt x="3266856" y="159071"/>
                    </a:cubicBezTo>
                    <a:lnTo>
                      <a:pt x="3264007" y="148546"/>
                    </a:lnTo>
                    <a:cubicBezTo>
                      <a:pt x="3270189" y="147545"/>
                      <a:pt x="3277109" y="146312"/>
                      <a:pt x="3284769" y="144846"/>
                    </a:cubicBezTo>
                    <a:cubicBezTo>
                      <a:pt x="3292429" y="143380"/>
                      <a:pt x="3300556" y="141764"/>
                      <a:pt x="3309147" y="139999"/>
                    </a:cubicBezTo>
                    <a:lnTo>
                      <a:pt x="3309147" y="104730"/>
                    </a:lnTo>
                    <a:lnTo>
                      <a:pt x="3287892" y="104730"/>
                    </a:lnTo>
                    <a:cubicBezTo>
                      <a:pt x="3284007" y="104748"/>
                      <a:pt x="3280711" y="105040"/>
                      <a:pt x="3278003" y="105606"/>
                    </a:cubicBezTo>
                    <a:cubicBezTo>
                      <a:pt x="3275296" y="106172"/>
                      <a:pt x="3273480" y="106904"/>
                      <a:pt x="3272552" y="107799"/>
                    </a:cubicBezTo>
                    <a:cubicBezTo>
                      <a:pt x="3272210" y="106474"/>
                      <a:pt x="3271745" y="104794"/>
                      <a:pt x="3271156" y="102758"/>
                    </a:cubicBezTo>
                    <a:cubicBezTo>
                      <a:pt x="3270567" y="100721"/>
                      <a:pt x="3269937" y="99041"/>
                      <a:pt x="3269265" y="97717"/>
                    </a:cubicBezTo>
                    <a:cubicBezTo>
                      <a:pt x="3270777" y="97284"/>
                      <a:pt x="3272302" y="95411"/>
                      <a:pt x="3273841" y="92099"/>
                    </a:cubicBezTo>
                    <a:cubicBezTo>
                      <a:pt x="3275378" y="88787"/>
                      <a:pt x="3277068" y="84667"/>
                      <a:pt x="3278908" y="79737"/>
                    </a:cubicBezTo>
                    <a:cubicBezTo>
                      <a:pt x="3280186" y="76628"/>
                      <a:pt x="3282012" y="71355"/>
                      <a:pt x="3284386" y="63917"/>
                    </a:cubicBezTo>
                    <a:cubicBezTo>
                      <a:pt x="3286760" y="56480"/>
                      <a:pt x="3289243" y="47806"/>
                      <a:pt x="3291836" y="37896"/>
                    </a:cubicBezTo>
                    <a:lnTo>
                      <a:pt x="3265321" y="37896"/>
                    </a:lnTo>
                    <a:lnTo>
                      <a:pt x="3265321" y="27816"/>
                    </a:lnTo>
                    <a:lnTo>
                      <a:pt x="3294027" y="27816"/>
                    </a:lnTo>
                    <a:cubicBezTo>
                      <a:pt x="3295018" y="23419"/>
                      <a:pt x="3295940" y="18954"/>
                      <a:pt x="3296794" y="14421"/>
                    </a:cubicBezTo>
                    <a:cubicBezTo>
                      <a:pt x="3297647" y="9888"/>
                      <a:pt x="3298405" y="5369"/>
                      <a:pt x="3299068" y="862"/>
                    </a:cubicBezTo>
                    <a:close/>
                    <a:moveTo>
                      <a:pt x="3854666" y="658"/>
                    </a:moveTo>
                    <a:lnTo>
                      <a:pt x="3865184" y="658"/>
                    </a:lnTo>
                    <a:lnTo>
                      <a:pt x="3865184" y="28267"/>
                    </a:lnTo>
                    <a:lnTo>
                      <a:pt x="3914488" y="28267"/>
                    </a:lnTo>
                    <a:lnTo>
                      <a:pt x="3914488" y="37663"/>
                    </a:lnTo>
                    <a:lnTo>
                      <a:pt x="3865184" y="37663"/>
                    </a:lnTo>
                    <a:lnTo>
                      <a:pt x="3865184" y="67272"/>
                    </a:lnTo>
                    <a:lnTo>
                      <a:pt x="3886878" y="67272"/>
                    </a:lnTo>
                    <a:cubicBezTo>
                      <a:pt x="3898186" y="58920"/>
                      <a:pt x="3908768" y="50078"/>
                      <a:pt x="3918624" y="40748"/>
                    </a:cubicBezTo>
                    <a:cubicBezTo>
                      <a:pt x="3928480" y="31418"/>
                      <a:pt x="3937473" y="21706"/>
                      <a:pt x="3945604" y="11614"/>
                    </a:cubicBezTo>
                    <a:lnTo>
                      <a:pt x="3954370" y="16654"/>
                    </a:lnTo>
                    <a:cubicBezTo>
                      <a:pt x="3946805" y="25752"/>
                      <a:pt x="3938706" y="34540"/>
                      <a:pt x="3930073" y="43019"/>
                    </a:cubicBezTo>
                    <a:cubicBezTo>
                      <a:pt x="3921440" y="51497"/>
                      <a:pt x="3912301" y="59581"/>
                      <a:pt x="3902655" y="67272"/>
                    </a:cubicBezTo>
                    <a:lnTo>
                      <a:pt x="3964887" y="67272"/>
                    </a:lnTo>
                    <a:lnTo>
                      <a:pt x="3964887" y="76886"/>
                    </a:lnTo>
                    <a:lnTo>
                      <a:pt x="3889945" y="76886"/>
                    </a:lnTo>
                    <a:cubicBezTo>
                      <a:pt x="3883796" y="81397"/>
                      <a:pt x="3877469" y="85812"/>
                      <a:pt x="3870964" y="90130"/>
                    </a:cubicBezTo>
                    <a:cubicBezTo>
                      <a:pt x="3864459" y="94449"/>
                      <a:pt x="3857857" y="98589"/>
                      <a:pt x="3851160" y="102552"/>
                    </a:cubicBezTo>
                    <a:lnTo>
                      <a:pt x="3945166" y="102552"/>
                    </a:lnTo>
                    <a:lnTo>
                      <a:pt x="3945166" y="111728"/>
                    </a:lnTo>
                    <a:lnTo>
                      <a:pt x="3846997" y="111728"/>
                    </a:lnTo>
                    <a:cubicBezTo>
                      <a:pt x="3845326" y="116042"/>
                      <a:pt x="3843572" y="120356"/>
                      <a:pt x="3841738" y="124670"/>
                    </a:cubicBezTo>
                    <a:cubicBezTo>
                      <a:pt x="3839902" y="128985"/>
                      <a:pt x="3838150" y="133080"/>
                      <a:pt x="3836479" y="136955"/>
                    </a:cubicBezTo>
                    <a:lnTo>
                      <a:pt x="3932236" y="136955"/>
                    </a:lnTo>
                    <a:lnTo>
                      <a:pt x="3931580" y="142198"/>
                    </a:lnTo>
                    <a:cubicBezTo>
                      <a:pt x="3929343" y="157459"/>
                      <a:pt x="3927024" y="168965"/>
                      <a:pt x="3924622" y="176719"/>
                    </a:cubicBezTo>
                    <a:cubicBezTo>
                      <a:pt x="3922221" y="184473"/>
                      <a:pt x="3919355" y="189620"/>
                      <a:pt x="3916022" y="192161"/>
                    </a:cubicBezTo>
                    <a:cubicBezTo>
                      <a:pt x="3914022" y="193868"/>
                      <a:pt x="3911831" y="195042"/>
                      <a:pt x="3909448" y="195684"/>
                    </a:cubicBezTo>
                    <a:cubicBezTo>
                      <a:pt x="3907065" y="196326"/>
                      <a:pt x="3903997" y="196681"/>
                      <a:pt x="3900244" y="196750"/>
                    </a:cubicBezTo>
                    <a:cubicBezTo>
                      <a:pt x="3896483" y="196777"/>
                      <a:pt x="3891078" y="196722"/>
                      <a:pt x="3884029" y="196586"/>
                    </a:cubicBezTo>
                    <a:cubicBezTo>
                      <a:pt x="3876981" y="196449"/>
                      <a:pt x="3869166" y="196067"/>
                      <a:pt x="3860582" y="195438"/>
                    </a:cubicBezTo>
                    <a:cubicBezTo>
                      <a:pt x="3860473" y="193868"/>
                      <a:pt x="3860144" y="192202"/>
                      <a:pt x="3859596" y="190440"/>
                    </a:cubicBezTo>
                    <a:cubicBezTo>
                      <a:pt x="3859049" y="188678"/>
                      <a:pt x="3858282" y="187064"/>
                      <a:pt x="3857296" y="185600"/>
                    </a:cubicBezTo>
                    <a:cubicBezTo>
                      <a:pt x="3866006" y="186345"/>
                      <a:pt x="3874113" y="186829"/>
                      <a:pt x="3881619" y="187053"/>
                    </a:cubicBezTo>
                    <a:cubicBezTo>
                      <a:pt x="3889124" y="187276"/>
                      <a:pt x="3894383" y="187377"/>
                      <a:pt x="3897396" y="187354"/>
                    </a:cubicBezTo>
                    <a:cubicBezTo>
                      <a:pt x="3900094" y="187377"/>
                      <a:pt x="3902258" y="187276"/>
                      <a:pt x="3903888" y="187053"/>
                    </a:cubicBezTo>
                    <a:cubicBezTo>
                      <a:pt x="3905517" y="186829"/>
                      <a:pt x="3906859" y="186345"/>
                      <a:pt x="3907914" y="185600"/>
                    </a:cubicBezTo>
                    <a:cubicBezTo>
                      <a:pt x="3910503" y="183869"/>
                      <a:pt x="3912776" y="179931"/>
                      <a:pt x="3914734" y="173786"/>
                    </a:cubicBezTo>
                    <a:cubicBezTo>
                      <a:pt x="3916694" y="167643"/>
                      <a:pt x="3918583" y="158496"/>
                      <a:pt x="3920404" y="146350"/>
                    </a:cubicBezTo>
                    <a:lnTo>
                      <a:pt x="3821139" y="146350"/>
                    </a:lnTo>
                    <a:cubicBezTo>
                      <a:pt x="3823682" y="141418"/>
                      <a:pt x="3826266" y="135809"/>
                      <a:pt x="3828891" y="129519"/>
                    </a:cubicBezTo>
                    <a:cubicBezTo>
                      <a:pt x="3831516" y="123231"/>
                      <a:pt x="3834045" y="117009"/>
                      <a:pt x="3836479" y="110854"/>
                    </a:cubicBezTo>
                    <a:cubicBezTo>
                      <a:pt x="3826704" y="116227"/>
                      <a:pt x="3816725" y="121271"/>
                      <a:pt x="3806540" y="125986"/>
                    </a:cubicBezTo>
                    <a:cubicBezTo>
                      <a:pt x="3796355" y="130701"/>
                      <a:pt x="3786102" y="135085"/>
                      <a:pt x="3775780" y="139139"/>
                    </a:cubicBezTo>
                    <a:cubicBezTo>
                      <a:pt x="3775191" y="137842"/>
                      <a:pt x="3774342" y="136281"/>
                      <a:pt x="3773232" y="134458"/>
                    </a:cubicBezTo>
                    <a:cubicBezTo>
                      <a:pt x="3772124" y="132636"/>
                      <a:pt x="3771001" y="131128"/>
                      <a:pt x="3769864" y="129935"/>
                    </a:cubicBezTo>
                    <a:cubicBezTo>
                      <a:pt x="3788206" y="123324"/>
                      <a:pt x="3806084" y="115552"/>
                      <a:pt x="3823495" y="106619"/>
                    </a:cubicBezTo>
                    <a:cubicBezTo>
                      <a:pt x="3840907" y="97686"/>
                      <a:pt x="3857578" y="87775"/>
                      <a:pt x="3873510" y="76886"/>
                    </a:cubicBezTo>
                    <a:lnTo>
                      <a:pt x="3775999" y="76886"/>
                    </a:lnTo>
                    <a:lnTo>
                      <a:pt x="3775999" y="67272"/>
                    </a:lnTo>
                    <a:lnTo>
                      <a:pt x="3854666" y="67272"/>
                    </a:lnTo>
                    <a:lnTo>
                      <a:pt x="3854666" y="37663"/>
                    </a:lnTo>
                    <a:lnTo>
                      <a:pt x="3795940" y="37663"/>
                    </a:lnTo>
                    <a:lnTo>
                      <a:pt x="3795940" y="28267"/>
                    </a:lnTo>
                    <a:lnTo>
                      <a:pt x="3854666" y="28267"/>
                    </a:lnTo>
                    <a:close/>
                    <a:moveTo>
                      <a:pt x="2021661" y="644"/>
                    </a:moveTo>
                    <a:lnTo>
                      <a:pt x="2032179" y="644"/>
                    </a:lnTo>
                    <a:lnTo>
                      <a:pt x="2032179" y="19270"/>
                    </a:lnTo>
                    <a:lnTo>
                      <a:pt x="2093316" y="19270"/>
                    </a:lnTo>
                    <a:lnTo>
                      <a:pt x="2093316" y="644"/>
                    </a:lnTo>
                    <a:lnTo>
                      <a:pt x="2103615" y="644"/>
                    </a:lnTo>
                    <a:lnTo>
                      <a:pt x="2103615" y="19270"/>
                    </a:lnTo>
                    <a:lnTo>
                      <a:pt x="2157958" y="19270"/>
                    </a:lnTo>
                    <a:lnTo>
                      <a:pt x="2157958" y="29130"/>
                    </a:lnTo>
                    <a:lnTo>
                      <a:pt x="2103615" y="29130"/>
                    </a:lnTo>
                    <a:lnTo>
                      <a:pt x="2103615" y="48413"/>
                    </a:lnTo>
                    <a:lnTo>
                      <a:pt x="2093316" y="48413"/>
                    </a:lnTo>
                    <a:lnTo>
                      <a:pt x="2093316" y="29130"/>
                    </a:lnTo>
                    <a:lnTo>
                      <a:pt x="2032179" y="29130"/>
                    </a:lnTo>
                    <a:lnTo>
                      <a:pt x="2032179" y="49071"/>
                    </a:lnTo>
                    <a:lnTo>
                      <a:pt x="2021661" y="49071"/>
                    </a:lnTo>
                    <a:lnTo>
                      <a:pt x="2021661" y="29130"/>
                    </a:lnTo>
                    <a:lnTo>
                      <a:pt x="1967318" y="29130"/>
                    </a:lnTo>
                    <a:lnTo>
                      <a:pt x="1967318" y="19270"/>
                    </a:lnTo>
                    <a:lnTo>
                      <a:pt x="2021661" y="19270"/>
                    </a:lnTo>
                    <a:close/>
                    <a:moveTo>
                      <a:pt x="1786099" y="438"/>
                    </a:moveTo>
                    <a:lnTo>
                      <a:pt x="1795959" y="438"/>
                    </a:lnTo>
                    <a:lnTo>
                      <a:pt x="1795959" y="15996"/>
                    </a:lnTo>
                    <a:lnTo>
                      <a:pt x="1837374" y="15996"/>
                    </a:lnTo>
                    <a:lnTo>
                      <a:pt x="1837374" y="438"/>
                    </a:lnTo>
                    <a:lnTo>
                      <a:pt x="1847454" y="438"/>
                    </a:lnTo>
                    <a:lnTo>
                      <a:pt x="1847454" y="15996"/>
                    </a:lnTo>
                    <a:lnTo>
                      <a:pt x="1895663" y="15996"/>
                    </a:lnTo>
                    <a:lnTo>
                      <a:pt x="1895663" y="52344"/>
                    </a:lnTo>
                    <a:lnTo>
                      <a:pt x="1847454" y="52344"/>
                    </a:lnTo>
                    <a:lnTo>
                      <a:pt x="1847454" y="72750"/>
                    </a:lnTo>
                    <a:lnTo>
                      <a:pt x="1908372" y="72750"/>
                    </a:lnTo>
                    <a:cubicBezTo>
                      <a:pt x="1908363" y="72837"/>
                      <a:pt x="1908326" y="73374"/>
                      <a:pt x="1908262" y="74362"/>
                    </a:cubicBezTo>
                    <a:cubicBezTo>
                      <a:pt x="1908198" y="75349"/>
                      <a:pt x="1908162" y="76268"/>
                      <a:pt x="1908153" y="77119"/>
                    </a:cubicBezTo>
                    <a:cubicBezTo>
                      <a:pt x="1907208" y="84043"/>
                      <a:pt x="1906249" y="89310"/>
                      <a:pt x="1905277" y="92922"/>
                    </a:cubicBezTo>
                    <a:cubicBezTo>
                      <a:pt x="1904304" y="96534"/>
                      <a:pt x="1903072" y="99009"/>
                      <a:pt x="1901579" y="100347"/>
                    </a:cubicBezTo>
                    <a:cubicBezTo>
                      <a:pt x="1900301" y="101433"/>
                      <a:pt x="1898913" y="102218"/>
                      <a:pt x="1897415" y="102702"/>
                    </a:cubicBezTo>
                    <a:cubicBezTo>
                      <a:pt x="1895918" y="103186"/>
                      <a:pt x="1894092" y="103424"/>
                      <a:pt x="1891937" y="103415"/>
                    </a:cubicBezTo>
                    <a:cubicBezTo>
                      <a:pt x="1890207" y="103625"/>
                      <a:pt x="1887696" y="103698"/>
                      <a:pt x="1884405" y="103634"/>
                    </a:cubicBezTo>
                    <a:cubicBezTo>
                      <a:pt x="1881113" y="103570"/>
                      <a:pt x="1877561" y="103424"/>
                      <a:pt x="1873750" y="103195"/>
                    </a:cubicBezTo>
                    <a:cubicBezTo>
                      <a:pt x="1873631" y="101954"/>
                      <a:pt x="1873375" y="100602"/>
                      <a:pt x="1872983" y="99141"/>
                    </a:cubicBezTo>
                    <a:cubicBezTo>
                      <a:pt x="1872590" y="97681"/>
                      <a:pt x="1872115" y="96329"/>
                      <a:pt x="1871558" y="95087"/>
                    </a:cubicBezTo>
                    <a:cubicBezTo>
                      <a:pt x="1875370" y="95507"/>
                      <a:pt x="1878812" y="95763"/>
                      <a:pt x="1881885" y="95854"/>
                    </a:cubicBezTo>
                    <a:cubicBezTo>
                      <a:pt x="1884957" y="95946"/>
                      <a:pt x="1887139" y="95982"/>
                      <a:pt x="1888432" y="95964"/>
                    </a:cubicBezTo>
                    <a:cubicBezTo>
                      <a:pt x="1889732" y="95978"/>
                      <a:pt x="1890800" y="95895"/>
                      <a:pt x="1891636" y="95717"/>
                    </a:cubicBezTo>
                    <a:cubicBezTo>
                      <a:pt x="1892471" y="95540"/>
                      <a:pt x="1893156" y="95183"/>
                      <a:pt x="1893691" y="94648"/>
                    </a:cubicBezTo>
                    <a:cubicBezTo>
                      <a:pt x="1894443" y="93926"/>
                      <a:pt x="1895128" y="92519"/>
                      <a:pt x="1895744" y="90426"/>
                    </a:cubicBezTo>
                    <a:cubicBezTo>
                      <a:pt x="1896361" y="88333"/>
                      <a:pt x="1896991" y="85281"/>
                      <a:pt x="1897635" y="81269"/>
                    </a:cubicBezTo>
                    <a:lnTo>
                      <a:pt x="1847454" y="81269"/>
                    </a:lnTo>
                    <a:lnTo>
                      <a:pt x="1847454" y="104277"/>
                    </a:lnTo>
                    <a:lnTo>
                      <a:pt x="1837374" y="104277"/>
                    </a:lnTo>
                    <a:lnTo>
                      <a:pt x="1837374" y="81269"/>
                    </a:lnTo>
                    <a:lnTo>
                      <a:pt x="1787413" y="81269"/>
                    </a:lnTo>
                    <a:cubicBezTo>
                      <a:pt x="1783090" y="88610"/>
                      <a:pt x="1776069" y="95348"/>
                      <a:pt x="1766350" y="101484"/>
                    </a:cubicBezTo>
                    <a:cubicBezTo>
                      <a:pt x="1756630" y="107619"/>
                      <a:pt x="1743200" y="113152"/>
                      <a:pt x="1726058" y="118082"/>
                    </a:cubicBezTo>
                    <a:cubicBezTo>
                      <a:pt x="1725482" y="116699"/>
                      <a:pt x="1724715" y="115193"/>
                      <a:pt x="1723756" y="113563"/>
                    </a:cubicBezTo>
                    <a:cubicBezTo>
                      <a:pt x="1722798" y="111933"/>
                      <a:pt x="1721812" y="110591"/>
                      <a:pt x="1720799" y="109536"/>
                    </a:cubicBezTo>
                    <a:cubicBezTo>
                      <a:pt x="1734932" y="105688"/>
                      <a:pt x="1746326" y="101387"/>
                      <a:pt x="1754982" y="96635"/>
                    </a:cubicBezTo>
                    <a:cubicBezTo>
                      <a:pt x="1763638" y="91883"/>
                      <a:pt x="1770212" y="86761"/>
                      <a:pt x="1774704" y="81269"/>
                    </a:cubicBezTo>
                    <a:lnTo>
                      <a:pt x="1734165" y="81269"/>
                    </a:lnTo>
                    <a:cubicBezTo>
                      <a:pt x="1735293" y="76062"/>
                      <a:pt x="1736434" y="70068"/>
                      <a:pt x="1737589" y="63288"/>
                    </a:cubicBezTo>
                    <a:cubicBezTo>
                      <a:pt x="1738744" y="56508"/>
                      <a:pt x="1739721" y="50020"/>
                      <a:pt x="1740520" y="43825"/>
                    </a:cubicBezTo>
                    <a:lnTo>
                      <a:pt x="1786099" y="43825"/>
                    </a:lnTo>
                    <a:lnTo>
                      <a:pt x="1786099" y="42728"/>
                    </a:lnTo>
                    <a:lnTo>
                      <a:pt x="1786099" y="24734"/>
                    </a:lnTo>
                    <a:lnTo>
                      <a:pt x="1730002" y="24734"/>
                    </a:lnTo>
                    <a:lnTo>
                      <a:pt x="1730002" y="15996"/>
                    </a:lnTo>
                    <a:lnTo>
                      <a:pt x="1786099" y="15996"/>
                    </a:lnTo>
                    <a:close/>
                    <a:moveTo>
                      <a:pt x="1535854" y="438"/>
                    </a:moveTo>
                    <a:lnTo>
                      <a:pt x="1547468" y="2410"/>
                    </a:lnTo>
                    <a:cubicBezTo>
                      <a:pt x="1545944" y="5044"/>
                      <a:pt x="1544337" y="7720"/>
                      <a:pt x="1542647" y="10436"/>
                    </a:cubicBezTo>
                    <a:cubicBezTo>
                      <a:pt x="1540959" y="13152"/>
                      <a:pt x="1539132" y="15882"/>
                      <a:pt x="1537169" y="18626"/>
                    </a:cubicBezTo>
                    <a:lnTo>
                      <a:pt x="1597649" y="18626"/>
                    </a:lnTo>
                    <a:lnTo>
                      <a:pt x="1599621" y="17969"/>
                    </a:lnTo>
                    <a:lnTo>
                      <a:pt x="1606414" y="22777"/>
                    </a:lnTo>
                    <a:cubicBezTo>
                      <a:pt x="1603277" y="28343"/>
                      <a:pt x="1599634" y="34021"/>
                      <a:pt x="1595485" y="39813"/>
                    </a:cubicBezTo>
                    <a:cubicBezTo>
                      <a:pt x="1591335" y="45605"/>
                      <a:pt x="1587089" y="50960"/>
                      <a:pt x="1582747" y="55877"/>
                    </a:cubicBezTo>
                    <a:lnTo>
                      <a:pt x="1650020" y="55877"/>
                    </a:lnTo>
                    <a:lnTo>
                      <a:pt x="1650020" y="119836"/>
                    </a:lnTo>
                    <a:lnTo>
                      <a:pt x="1591513" y="119836"/>
                    </a:lnTo>
                    <a:lnTo>
                      <a:pt x="1591513" y="177271"/>
                    </a:lnTo>
                    <a:cubicBezTo>
                      <a:pt x="1591362" y="180258"/>
                      <a:pt x="1592157" y="182231"/>
                      <a:pt x="1593896" y="183190"/>
                    </a:cubicBezTo>
                    <a:cubicBezTo>
                      <a:pt x="1595636" y="184149"/>
                      <a:pt x="1599224" y="184588"/>
                      <a:pt x="1604660" y="184506"/>
                    </a:cubicBezTo>
                    <a:lnTo>
                      <a:pt x="1644322" y="184506"/>
                    </a:lnTo>
                    <a:cubicBezTo>
                      <a:pt x="1647706" y="184626"/>
                      <a:pt x="1650265" y="183923"/>
                      <a:pt x="1652001" y="182395"/>
                    </a:cubicBezTo>
                    <a:cubicBezTo>
                      <a:pt x="1653736" y="180866"/>
                      <a:pt x="1654947" y="177792"/>
                      <a:pt x="1655636" y="173171"/>
                    </a:cubicBezTo>
                    <a:cubicBezTo>
                      <a:pt x="1656325" y="168550"/>
                      <a:pt x="1656790" y="161659"/>
                      <a:pt x="1657032" y="152499"/>
                    </a:cubicBezTo>
                    <a:cubicBezTo>
                      <a:pt x="1658493" y="153394"/>
                      <a:pt x="1660118" y="154235"/>
                      <a:pt x="1661907" y="155020"/>
                    </a:cubicBezTo>
                    <a:cubicBezTo>
                      <a:pt x="1663697" y="155805"/>
                      <a:pt x="1665432" y="156427"/>
                      <a:pt x="1667112" y="156884"/>
                    </a:cubicBezTo>
                    <a:cubicBezTo>
                      <a:pt x="1666496" y="171676"/>
                      <a:pt x="1664715" y="181699"/>
                      <a:pt x="1661771" y="186953"/>
                    </a:cubicBezTo>
                    <a:cubicBezTo>
                      <a:pt x="1658826" y="192207"/>
                      <a:pt x="1653157" y="194668"/>
                      <a:pt x="1644761" y="194339"/>
                    </a:cubicBezTo>
                    <a:lnTo>
                      <a:pt x="1604222" y="194339"/>
                    </a:lnTo>
                    <a:cubicBezTo>
                      <a:pt x="1595298" y="194489"/>
                      <a:pt x="1589153" y="193368"/>
                      <a:pt x="1585788" y="190976"/>
                    </a:cubicBezTo>
                    <a:cubicBezTo>
                      <a:pt x="1582424" y="188584"/>
                      <a:pt x="1580826" y="184015"/>
                      <a:pt x="1580995" y="177271"/>
                    </a:cubicBezTo>
                    <a:lnTo>
                      <a:pt x="1580995" y="119836"/>
                    </a:lnTo>
                    <a:lnTo>
                      <a:pt x="1566971" y="119836"/>
                    </a:lnTo>
                    <a:cubicBezTo>
                      <a:pt x="1563585" y="131699"/>
                      <a:pt x="1558474" y="142536"/>
                      <a:pt x="1551640" y="152344"/>
                    </a:cubicBezTo>
                    <a:cubicBezTo>
                      <a:pt x="1544805" y="162152"/>
                      <a:pt x="1535523" y="170778"/>
                      <a:pt x="1523794" y="178219"/>
                    </a:cubicBezTo>
                    <a:cubicBezTo>
                      <a:pt x="1512066" y="185662"/>
                      <a:pt x="1497167" y="191765"/>
                      <a:pt x="1479100" y="196530"/>
                    </a:cubicBezTo>
                    <a:cubicBezTo>
                      <a:pt x="1478502" y="195130"/>
                      <a:pt x="1477616" y="193553"/>
                      <a:pt x="1476443" y="191799"/>
                    </a:cubicBezTo>
                    <a:cubicBezTo>
                      <a:pt x="1475270" y="190046"/>
                      <a:pt x="1474111" y="188634"/>
                      <a:pt x="1472965" y="187565"/>
                    </a:cubicBezTo>
                    <a:cubicBezTo>
                      <a:pt x="1489946" y="183378"/>
                      <a:pt x="1503973" y="177998"/>
                      <a:pt x="1515046" y="171423"/>
                    </a:cubicBezTo>
                    <a:cubicBezTo>
                      <a:pt x="1526118" y="164847"/>
                      <a:pt x="1534902" y="157224"/>
                      <a:pt x="1541398" y="148553"/>
                    </a:cubicBezTo>
                    <a:cubicBezTo>
                      <a:pt x="1547893" y="139882"/>
                      <a:pt x="1552765" y="130310"/>
                      <a:pt x="1556014" y="119836"/>
                    </a:cubicBezTo>
                    <a:lnTo>
                      <a:pt x="1495315" y="119836"/>
                    </a:lnTo>
                    <a:lnTo>
                      <a:pt x="1495315" y="64618"/>
                    </a:lnTo>
                    <a:cubicBezTo>
                      <a:pt x="1492695" y="66901"/>
                      <a:pt x="1490047" y="69074"/>
                      <a:pt x="1487372" y="71138"/>
                    </a:cubicBezTo>
                    <a:cubicBezTo>
                      <a:pt x="1484697" y="73202"/>
                      <a:pt x="1481940" y="75267"/>
                      <a:pt x="1479100" y="77331"/>
                    </a:cubicBezTo>
                    <a:cubicBezTo>
                      <a:pt x="1478169" y="76071"/>
                      <a:pt x="1476964" y="74756"/>
                      <a:pt x="1475485" y="73385"/>
                    </a:cubicBezTo>
                    <a:cubicBezTo>
                      <a:pt x="1474006" y="72014"/>
                      <a:pt x="1472581" y="70918"/>
                      <a:pt x="1471211" y="70096"/>
                    </a:cubicBezTo>
                    <a:cubicBezTo>
                      <a:pt x="1486491" y="59737"/>
                      <a:pt x="1499593" y="48321"/>
                      <a:pt x="1510518" y="35846"/>
                    </a:cubicBezTo>
                    <a:cubicBezTo>
                      <a:pt x="1521442" y="23370"/>
                      <a:pt x="1529888" y="11569"/>
                      <a:pt x="1535854" y="438"/>
                    </a:cubicBezTo>
                    <a:close/>
                    <a:moveTo>
                      <a:pt x="288578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8" y="19923"/>
                      <a:pt x="286168" y="23008"/>
                    </a:cubicBezTo>
                    <a:lnTo>
                      <a:pt x="422027" y="23008"/>
                    </a:lnTo>
                    <a:lnTo>
                      <a:pt x="422027" y="32404"/>
                    </a:lnTo>
                    <a:lnTo>
                      <a:pt x="279375" y="32404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4999" y="64524"/>
                      <a:pt x="244013" y="63025"/>
                      <a:pt x="242671" y="61224"/>
                    </a:cubicBezTo>
                    <a:cubicBezTo>
                      <a:pt x="241329" y="59424"/>
                      <a:pt x="240124" y="57926"/>
                      <a:pt x="239055" y="56732"/>
                    </a:cubicBezTo>
                    <a:cubicBezTo>
                      <a:pt x="248774" y="49927"/>
                      <a:pt x="258042" y="41642"/>
                      <a:pt x="266858" y="31877"/>
                    </a:cubicBezTo>
                    <a:cubicBezTo>
                      <a:pt x="275672" y="22111"/>
                      <a:pt x="282913" y="11632"/>
                      <a:pt x="288578" y="438"/>
                    </a:cubicBezTo>
                    <a:close/>
                    <a:moveTo>
                      <a:pt x="2858730" y="425"/>
                    </a:moveTo>
                    <a:lnTo>
                      <a:pt x="2867933" y="4807"/>
                    </a:lnTo>
                    <a:cubicBezTo>
                      <a:pt x="2866363" y="7692"/>
                      <a:pt x="2864464" y="10687"/>
                      <a:pt x="2862235" y="13792"/>
                    </a:cubicBezTo>
                    <a:cubicBezTo>
                      <a:pt x="2874489" y="30308"/>
                      <a:pt x="2888495" y="44771"/>
                      <a:pt x="2904253" y="57179"/>
                    </a:cubicBezTo>
                    <a:cubicBezTo>
                      <a:pt x="2920012" y="69586"/>
                      <a:pt x="2937634" y="80762"/>
                      <a:pt x="2957118" y="90705"/>
                    </a:cubicBezTo>
                    <a:cubicBezTo>
                      <a:pt x="2955662" y="91751"/>
                      <a:pt x="2954247" y="93111"/>
                      <a:pt x="2952873" y="94786"/>
                    </a:cubicBezTo>
                    <a:cubicBezTo>
                      <a:pt x="2951498" y="96462"/>
                      <a:pt x="2950357" y="98096"/>
                      <a:pt x="2949449" y="99689"/>
                    </a:cubicBezTo>
                    <a:cubicBezTo>
                      <a:pt x="2930667" y="89450"/>
                      <a:pt x="2913612" y="78101"/>
                      <a:pt x="2898282" y="65642"/>
                    </a:cubicBezTo>
                    <a:cubicBezTo>
                      <a:pt x="2882952" y="53184"/>
                      <a:pt x="2868965" y="38603"/>
                      <a:pt x="2856319" y="21899"/>
                    </a:cubicBezTo>
                    <a:cubicBezTo>
                      <a:pt x="2844500" y="37840"/>
                      <a:pt x="2830613" y="52522"/>
                      <a:pt x="2814658" y="65944"/>
                    </a:cubicBezTo>
                    <a:cubicBezTo>
                      <a:pt x="2798703" y="79365"/>
                      <a:pt x="2781911" y="90541"/>
                      <a:pt x="2764286" y="99470"/>
                    </a:cubicBezTo>
                    <a:cubicBezTo>
                      <a:pt x="2763285" y="97987"/>
                      <a:pt x="2762108" y="96407"/>
                      <a:pt x="2760752" y="94732"/>
                    </a:cubicBezTo>
                    <a:cubicBezTo>
                      <a:pt x="2759396" y="93056"/>
                      <a:pt x="2757945" y="91641"/>
                      <a:pt x="2756397" y="90486"/>
                    </a:cubicBezTo>
                    <a:cubicBezTo>
                      <a:pt x="2777315" y="80570"/>
                      <a:pt x="2796780" y="67696"/>
                      <a:pt x="2814795" y="51865"/>
                    </a:cubicBezTo>
                    <a:cubicBezTo>
                      <a:pt x="2832808" y="36033"/>
                      <a:pt x="2847453" y="18886"/>
                      <a:pt x="2858730" y="425"/>
                    </a:cubicBezTo>
                    <a:close/>
                    <a:moveTo>
                      <a:pt x="4058948" y="0"/>
                    </a:moveTo>
                    <a:lnTo>
                      <a:pt x="4069028" y="0"/>
                    </a:lnTo>
                    <a:lnTo>
                      <a:pt x="4069028" y="47537"/>
                    </a:lnTo>
                    <a:lnTo>
                      <a:pt x="4095542" y="47537"/>
                    </a:lnTo>
                    <a:lnTo>
                      <a:pt x="4095542" y="57617"/>
                    </a:lnTo>
                    <a:lnTo>
                      <a:pt x="4069028" y="57617"/>
                    </a:lnTo>
                    <a:lnTo>
                      <a:pt x="4069028" y="68139"/>
                    </a:lnTo>
                    <a:cubicBezTo>
                      <a:pt x="4071520" y="70881"/>
                      <a:pt x="4074766" y="74603"/>
                      <a:pt x="4078767" y="79306"/>
                    </a:cubicBezTo>
                    <a:cubicBezTo>
                      <a:pt x="4082768" y="84009"/>
                      <a:pt x="4086598" y="88590"/>
                      <a:pt x="4090259" y="93049"/>
                    </a:cubicBezTo>
                    <a:cubicBezTo>
                      <a:pt x="4093920" y="97507"/>
                      <a:pt x="4096484" y="100739"/>
                      <a:pt x="4097953" y="102744"/>
                    </a:cubicBezTo>
                    <a:lnTo>
                      <a:pt x="4092036" y="111515"/>
                    </a:lnTo>
                    <a:cubicBezTo>
                      <a:pt x="4089749" y="107944"/>
                      <a:pt x="4086380" y="103089"/>
                      <a:pt x="4081930" y="96951"/>
                    </a:cubicBezTo>
                    <a:cubicBezTo>
                      <a:pt x="4077478" y="90812"/>
                      <a:pt x="4073177" y="85081"/>
                      <a:pt x="4069028" y="79757"/>
                    </a:cubicBezTo>
                    <a:lnTo>
                      <a:pt x="4069028" y="198283"/>
                    </a:lnTo>
                    <a:lnTo>
                      <a:pt x="4058948" y="198283"/>
                    </a:lnTo>
                    <a:lnTo>
                      <a:pt x="4058948" y="82826"/>
                    </a:lnTo>
                    <a:cubicBezTo>
                      <a:pt x="4054812" y="96765"/>
                      <a:pt x="4049991" y="110065"/>
                      <a:pt x="4044486" y="122726"/>
                    </a:cubicBezTo>
                    <a:cubicBezTo>
                      <a:pt x="4038980" y="135387"/>
                      <a:pt x="4033283" y="145892"/>
                      <a:pt x="4027393" y="154241"/>
                    </a:cubicBezTo>
                    <a:cubicBezTo>
                      <a:pt x="4026686" y="152652"/>
                      <a:pt x="4025746" y="151012"/>
                      <a:pt x="4024572" y="149317"/>
                    </a:cubicBezTo>
                    <a:cubicBezTo>
                      <a:pt x="4023399" y="147623"/>
                      <a:pt x="4022295" y="146202"/>
                      <a:pt x="4021258" y="145055"/>
                    </a:cubicBezTo>
                    <a:cubicBezTo>
                      <a:pt x="4025993" y="138704"/>
                      <a:pt x="4030694" y="130758"/>
                      <a:pt x="4035363" y="121219"/>
                    </a:cubicBezTo>
                    <a:cubicBezTo>
                      <a:pt x="4040033" y="111679"/>
                      <a:pt x="4044312" y="101397"/>
                      <a:pt x="4048202" y="90371"/>
                    </a:cubicBezTo>
                    <a:cubicBezTo>
                      <a:pt x="4052093" y="79345"/>
                      <a:pt x="4055236" y="68427"/>
                      <a:pt x="4057633" y="57617"/>
                    </a:cubicBezTo>
                    <a:lnTo>
                      <a:pt x="4024326" y="57617"/>
                    </a:lnTo>
                    <a:lnTo>
                      <a:pt x="4024326" y="47537"/>
                    </a:lnTo>
                    <a:lnTo>
                      <a:pt x="4058948" y="475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任意多边形: 形状 87">
                <a:extLst>
                  <a:ext uri="{FF2B5EF4-FFF2-40B4-BE49-F238E27FC236}">
                    <a16:creationId xmlns:a16="http://schemas.microsoft.com/office/drawing/2014/main" id="{6695DA49-16A1-448F-9C8D-A8F974E4A482}"/>
                  </a:ext>
                </a:extLst>
              </p:cNvPr>
              <p:cNvSpPr/>
              <p:nvPr/>
            </p:nvSpPr>
            <p:spPr>
              <a:xfrm>
                <a:off x="5205447" y="5366485"/>
                <a:ext cx="680392" cy="210349"/>
              </a:xfrm>
              <a:custGeom>
                <a:avLst/>
                <a:gdLst>
                  <a:gd name="connsiteX0" fmla="*/ 483177 w 680392"/>
                  <a:gd name="connsiteY0" fmla="*/ 150528 h 210349"/>
                  <a:gd name="connsiteX1" fmla="*/ 483177 w 680392"/>
                  <a:gd name="connsiteY1" fmla="*/ 160621 h 210349"/>
                  <a:gd name="connsiteX2" fmla="*/ 501365 w 680392"/>
                  <a:gd name="connsiteY2" fmla="*/ 159388 h 210349"/>
                  <a:gd name="connsiteX3" fmla="*/ 520210 w 680392"/>
                  <a:gd name="connsiteY3" fmla="*/ 157992 h 210349"/>
                  <a:gd name="connsiteX4" fmla="*/ 520210 w 680392"/>
                  <a:gd name="connsiteY4" fmla="*/ 150528 h 210349"/>
                  <a:gd name="connsiteX5" fmla="*/ 483177 w 680392"/>
                  <a:gd name="connsiteY5" fmla="*/ 121165 h 210349"/>
                  <a:gd name="connsiteX6" fmla="*/ 483177 w 680392"/>
                  <a:gd name="connsiteY6" fmla="*/ 128861 h 210349"/>
                  <a:gd name="connsiteX7" fmla="*/ 520210 w 680392"/>
                  <a:gd name="connsiteY7" fmla="*/ 128861 h 210349"/>
                  <a:gd name="connsiteX8" fmla="*/ 520210 w 680392"/>
                  <a:gd name="connsiteY8" fmla="*/ 121165 h 210349"/>
                  <a:gd name="connsiteX9" fmla="*/ 483177 w 680392"/>
                  <a:gd name="connsiteY9" fmla="*/ 91144 h 210349"/>
                  <a:gd name="connsiteX10" fmla="*/ 483177 w 680392"/>
                  <a:gd name="connsiteY10" fmla="*/ 99498 h 210349"/>
                  <a:gd name="connsiteX11" fmla="*/ 520210 w 680392"/>
                  <a:gd name="connsiteY11" fmla="*/ 99498 h 210349"/>
                  <a:gd name="connsiteX12" fmla="*/ 520210 w 680392"/>
                  <a:gd name="connsiteY12" fmla="*/ 91144 h 210349"/>
                  <a:gd name="connsiteX13" fmla="*/ 402319 w 680392"/>
                  <a:gd name="connsiteY13" fmla="*/ 70560 h 210349"/>
                  <a:gd name="connsiteX14" fmla="*/ 398566 w 680392"/>
                  <a:gd name="connsiteY14" fmla="*/ 80667 h 210349"/>
                  <a:gd name="connsiteX15" fmla="*/ 394650 w 680392"/>
                  <a:gd name="connsiteY15" fmla="*/ 90281 h 210349"/>
                  <a:gd name="connsiteX16" fmla="*/ 402319 w 680392"/>
                  <a:gd name="connsiteY16" fmla="*/ 90281 h 210349"/>
                  <a:gd name="connsiteX17" fmla="*/ 649057 w 680392"/>
                  <a:gd name="connsiteY17" fmla="*/ 69245 h 210349"/>
                  <a:gd name="connsiteX18" fmla="*/ 680392 w 680392"/>
                  <a:gd name="connsiteY18" fmla="*/ 69245 h 210349"/>
                  <a:gd name="connsiteX19" fmla="*/ 680392 w 680392"/>
                  <a:gd name="connsiteY19" fmla="*/ 208391 h 210349"/>
                  <a:gd name="connsiteX20" fmla="*/ 605889 w 680392"/>
                  <a:gd name="connsiteY20" fmla="*/ 208391 h 210349"/>
                  <a:gd name="connsiteX21" fmla="*/ 605889 w 680392"/>
                  <a:gd name="connsiteY21" fmla="*/ 179904 h 210349"/>
                  <a:gd name="connsiteX22" fmla="*/ 649057 w 680392"/>
                  <a:gd name="connsiteY22" fmla="*/ 179904 h 210349"/>
                  <a:gd name="connsiteX23" fmla="*/ 443296 w 680392"/>
                  <a:gd name="connsiteY23" fmla="*/ 65752 h 210349"/>
                  <a:gd name="connsiteX24" fmla="*/ 563817 w 680392"/>
                  <a:gd name="connsiteY24" fmla="*/ 65752 h 210349"/>
                  <a:gd name="connsiteX25" fmla="*/ 563817 w 680392"/>
                  <a:gd name="connsiteY25" fmla="*/ 91144 h 210349"/>
                  <a:gd name="connsiteX26" fmla="*/ 549573 w 680392"/>
                  <a:gd name="connsiteY26" fmla="*/ 91144 h 210349"/>
                  <a:gd name="connsiteX27" fmla="*/ 549573 w 680392"/>
                  <a:gd name="connsiteY27" fmla="*/ 155584 h 210349"/>
                  <a:gd name="connsiteX28" fmla="*/ 566227 w 680392"/>
                  <a:gd name="connsiteY28" fmla="*/ 154266 h 210349"/>
                  <a:gd name="connsiteX29" fmla="*/ 566227 w 680392"/>
                  <a:gd name="connsiteY29" fmla="*/ 180230 h 210349"/>
                  <a:gd name="connsiteX30" fmla="*/ 549573 w 680392"/>
                  <a:gd name="connsiteY30" fmla="*/ 181767 h 210349"/>
                  <a:gd name="connsiteX31" fmla="*/ 549573 w 680392"/>
                  <a:gd name="connsiteY31" fmla="*/ 208172 h 210349"/>
                  <a:gd name="connsiteX32" fmla="*/ 520210 w 680392"/>
                  <a:gd name="connsiteY32" fmla="*/ 208172 h 210349"/>
                  <a:gd name="connsiteX33" fmla="*/ 520210 w 680392"/>
                  <a:gd name="connsiteY33" fmla="*/ 184506 h 210349"/>
                  <a:gd name="connsiteX34" fmla="*/ 479863 w 680392"/>
                  <a:gd name="connsiteY34" fmla="*/ 188040 h 210349"/>
                  <a:gd name="connsiteX35" fmla="*/ 444611 w 680392"/>
                  <a:gd name="connsiteY35" fmla="*/ 191080 h 210349"/>
                  <a:gd name="connsiteX36" fmla="*/ 440009 w 680392"/>
                  <a:gd name="connsiteY36" fmla="*/ 163470 h 210349"/>
                  <a:gd name="connsiteX37" fmla="*/ 454034 w 680392"/>
                  <a:gd name="connsiteY37" fmla="*/ 162593 h 210349"/>
                  <a:gd name="connsiteX38" fmla="*/ 454034 w 680392"/>
                  <a:gd name="connsiteY38" fmla="*/ 91144 h 210349"/>
                  <a:gd name="connsiteX39" fmla="*/ 443296 w 680392"/>
                  <a:gd name="connsiteY39" fmla="*/ 91144 h 210349"/>
                  <a:gd name="connsiteX40" fmla="*/ 271486 w 680392"/>
                  <a:gd name="connsiteY40" fmla="*/ 29131 h 210349"/>
                  <a:gd name="connsiteX41" fmla="*/ 271486 w 680392"/>
                  <a:gd name="connsiteY41" fmla="*/ 44497 h 210349"/>
                  <a:gd name="connsiteX42" fmla="*/ 284442 w 680392"/>
                  <a:gd name="connsiteY42" fmla="*/ 44497 h 210349"/>
                  <a:gd name="connsiteX43" fmla="*/ 284442 w 680392"/>
                  <a:gd name="connsiteY43" fmla="*/ 29131 h 210349"/>
                  <a:gd name="connsiteX44" fmla="*/ 239275 w 680392"/>
                  <a:gd name="connsiteY44" fmla="*/ 29131 h 210349"/>
                  <a:gd name="connsiteX45" fmla="*/ 239275 w 680392"/>
                  <a:gd name="connsiteY45" fmla="*/ 44497 h 210349"/>
                  <a:gd name="connsiteX46" fmla="*/ 251792 w 680392"/>
                  <a:gd name="connsiteY46" fmla="*/ 44497 h 210349"/>
                  <a:gd name="connsiteX47" fmla="*/ 251792 w 680392"/>
                  <a:gd name="connsiteY47" fmla="*/ 29131 h 210349"/>
                  <a:gd name="connsiteX48" fmla="*/ 207282 w 680392"/>
                  <a:gd name="connsiteY48" fmla="*/ 29131 h 210349"/>
                  <a:gd name="connsiteX49" fmla="*/ 207282 w 680392"/>
                  <a:gd name="connsiteY49" fmla="*/ 44497 h 210349"/>
                  <a:gd name="connsiteX50" fmla="*/ 219580 w 680392"/>
                  <a:gd name="connsiteY50" fmla="*/ 44497 h 210349"/>
                  <a:gd name="connsiteX51" fmla="*/ 219580 w 680392"/>
                  <a:gd name="connsiteY51" fmla="*/ 29131 h 210349"/>
                  <a:gd name="connsiteX52" fmla="*/ 482301 w 680392"/>
                  <a:gd name="connsiteY52" fmla="*/ 28255 h 210349"/>
                  <a:gd name="connsiteX53" fmla="*/ 482301 w 680392"/>
                  <a:gd name="connsiteY53" fmla="*/ 37047 h 210349"/>
                  <a:gd name="connsiteX54" fmla="*/ 521305 w 680392"/>
                  <a:gd name="connsiteY54" fmla="*/ 37047 h 210349"/>
                  <a:gd name="connsiteX55" fmla="*/ 521305 w 680392"/>
                  <a:gd name="connsiteY55" fmla="*/ 28255 h 210349"/>
                  <a:gd name="connsiteX56" fmla="*/ 453376 w 680392"/>
                  <a:gd name="connsiteY56" fmla="*/ 6369 h 210349"/>
                  <a:gd name="connsiteX57" fmla="*/ 552203 w 680392"/>
                  <a:gd name="connsiteY57" fmla="*/ 6369 h 210349"/>
                  <a:gd name="connsiteX58" fmla="*/ 552203 w 680392"/>
                  <a:gd name="connsiteY58" fmla="*/ 58933 h 210349"/>
                  <a:gd name="connsiteX59" fmla="*/ 453376 w 680392"/>
                  <a:gd name="connsiteY59" fmla="*/ 58933 h 210349"/>
                  <a:gd name="connsiteX60" fmla="*/ 180794 w 680392"/>
                  <a:gd name="connsiteY60" fmla="*/ 4616 h 210349"/>
                  <a:gd name="connsiteX61" fmla="*/ 312463 w 680392"/>
                  <a:gd name="connsiteY61" fmla="*/ 4616 h 210349"/>
                  <a:gd name="connsiteX62" fmla="*/ 312463 w 680392"/>
                  <a:gd name="connsiteY62" fmla="*/ 69231 h 210349"/>
                  <a:gd name="connsiteX63" fmla="*/ 237962 w 680392"/>
                  <a:gd name="connsiteY63" fmla="*/ 69231 h 210349"/>
                  <a:gd name="connsiteX64" fmla="*/ 248059 w 680392"/>
                  <a:gd name="connsiteY64" fmla="*/ 72305 h 210349"/>
                  <a:gd name="connsiteX65" fmla="*/ 245149 w 680392"/>
                  <a:gd name="connsiteY65" fmla="*/ 77548 h 210349"/>
                  <a:gd name="connsiteX66" fmla="*/ 241909 w 680392"/>
                  <a:gd name="connsiteY66" fmla="*/ 82625 h 210349"/>
                  <a:gd name="connsiteX67" fmla="*/ 282246 w 680392"/>
                  <a:gd name="connsiteY67" fmla="*/ 82625 h 210349"/>
                  <a:gd name="connsiteX68" fmla="*/ 287726 w 680392"/>
                  <a:gd name="connsiteY68" fmla="*/ 81528 h 210349"/>
                  <a:gd name="connsiteX69" fmla="*/ 307866 w 680392"/>
                  <a:gd name="connsiteY69" fmla="*/ 90943 h 210349"/>
                  <a:gd name="connsiteX70" fmla="*/ 267451 w 680392"/>
                  <a:gd name="connsiteY70" fmla="*/ 144438 h 210349"/>
                  <a:gd name="connsiteX71" fmla="*/ 205311 w 680392"/>
                  <a:gd name="connsiteY71" fmla="*/ 174440 h 210349"/>
                  <a:gd name="connsiteX72" fmla="*/ 221347 w 680392"/>
                  <a:gd name="connsiteY72" fmla="*/ 175700 h 210349"/>
                  <a:gd name="connsiteX73" fmla="*/ 238837 w 680392"/>
                  <a:gd name="connsiteY73" fmla="*/ 175974 h 210349"/>
                  <a:gd name="connsiteX74" fmla="*/ 265474 w 680392"/>
                  <a:gd name="connsiteY74" fmla="*/ 175259 h 210349"/>
                  <a:gd name="connsiteX75" fmla="*/ 295704 w 680392"/>
                  <a:gd name="connsiteY75" fmla="*/ 173182 h 210349"/>
                  <a:gd name="connsiteX76" fmla="*/ 322762 w 680392"/>
                  <a:gd name="connsiteY76" fmla="*/ 169837 h 210349"/>
                  <a:gd name="connsiteX77" fmla="*/ 316818 w 680392"/>
                  <a:gd name="connsiteY77" fmla="*/ 186700 h 210349"/>
                  <a:gd name="connsiteX78" fmla="*/ 313339 w 680392"/>
                  <a:gd name="connsiteY78" fmla="*/ 203559 h 210349"/>
                  <a:gd name="connsiteX79" fmla="*/ 291737 w 680392"/>
                  <a:gd name="connsiteY79" fmla="*/ 204727 h 210349"/>
                  <a:gd name="connsiteX80" fmla="*/ 264184 w 680392"/>
                  <a:gd name="connsiteY80" fmla="*/ 205748 h 210349"/>
                  <a:gd name="connsiteX81" fmla="*/ 237305 w 680392"/>
                  <a:gd name="connsiteY81" fmla="*/ 206186 h 210349"/>
                  <a:gd name="connsiteX82" fmla="*/ 200307 w 680392"/>
                  <a:gd name="connsiteY82" fmla="*/ 203778 h 210349"/>
                  <a:gd name="connsiteX83" fmla="*/ 172678 w 680392"/>
                  <a:gd name="connsiteY83" fmla="*/ 194802 h 210349"/>
                  <a:gd name="connsiteX84" fmla="*/ 158814 w 680392"/>
                  <a:gd name="connsiteY84" fmla="*/ 186510 h 210349"/>
                  <a:gd name="connsiteX85" fmla="*/ 149226 w 680392"/>
                  <a:gd name="connsiteY85" fmla="*/ 182323 h 210349"/>
                  <a:gd name="connsiteX86" fmla="*/ 142961 w 680392"/>
                  <a:gd name="connsiteY86" fmla="*/ 186912 h 210349"/>
                  <a:gd name="connsiteX87" fmla="*/ 136209 w 680392"/>
                  <a:gd name="connsiteY87" fmla="*/ 197730 h 210349"/>
                  <a:gd name="connsiteX88" fmla="*/ 129943 w 680392"/>
                  <a:gd name="connsiteY88" fmla="*/ 210349 h 210349"/>
                  <a:gd name="connsiteX89" fmla="*/ 108031 w 680392"/>
                  <a:gd name="connsiteY89" fmla="*/ 178819 h 210349"/>
                  <a:gd name="connsiteX90" fmla="*/ 123287 w 680392"/>
                  <a:gd name="connsiteY90" fmla="*/ 164494 h 210349"/>
                  <a:gd name="connsiteX91" fmla="*/ 138051 w 680392"/>
                  <a:gd name="connsiteY91" fmla="*/ 155591 h 210349"/>
                  <a:gd name="connsiteX92" fmla="*/ 138051 w 680392"/>
                  <a:gd name="connsiteY92" fmla="*/ 101238 h 210349"/>
                  <a:gd name="connsiteX93" fmla="*/ 115262 w 680392"/>
                  <a:gd name="connsiteY93" fmla="*/ 101238 h 210349"/>
                  <a:gd name="connsiteX94" fmla="*/ 115262 w 680392"/>
                  <a:gd name="connsiteY94" fmla="*/ 72094 h 210349"/>
                  <a:gd name="connsiteX95" fmla="*/ 168509 w 680392"/>
                  <a:gd name="connsiteY95" fmla="*/ 72094 h 210349"/>
                  <a:gd name="connsiteX96" fmla="*/ 168509 w 680392"/>
                  <a:gd name="connsiteY96" fmla="*/ 161067 h 210349"/>
                  <a:gd name="connsiteX97" fmla="*/ 172431 w 680392"/>
                  <a:gd name="connsiteY97" fmla="*/ 163396 h 210349"/>
                  <a:gd name="connsiteX98" fmla="*/ 176846 w 680392"/>
                  <a:gd name="connsiteY98" fmla="*/ 165890 h 210349"/>
                  <a:gd name="connsiteX99" fmla="*/ 185472 w 680392"/>
                  <a:gd name="connsiteY99" fmla="*/ 169863 h 210349"/>
                  <a:gd name="connsiteX100" fmla="*/ 195242 w 680392"/>
                  <a:gd name="connsiteY100" fmla="*/ 172686 h 210349"/>
                  <a:gd name="connsiteX101" fmla="*/ 188675 w 680392"/>
                  <a:gd name="connsiteY101" fmla="*/ 161643 h 210349"/>
                  <a:gd name="connsiteX102" fmla="*/ 181451 w 680392"/>
                  <a:gd name="connsiteY102" fmla="*/ 152079 h 210349"/>
                  <a:gd name="connsiteX103" fmla="*/ 201268 w 680392"/>
                  <a:gd name="connsiteY103" fmla="*/ 146955 h 210349"/>
                  <a:gd name="connsiteX104" fmla="*/ 219799 w 680392"/>
                  <a:gd name="connsiteY104" fmla="*/ 140023 h 210349"/>
                  <a:gd name="connsiteX105" fmla="*/ 212690 w 680392"/>
                  <a:gd name="connsiteY105" fmla="*/ 133529 h 210349"/>
                  <a:gd name="connsiteX106" fmla="*/ 205749 w 680392"/>
                  <a:gd name="connsiteY106" fmla="*/ 127527 h 210349"/>
                  <a:gd name="connsiteX107" fmla="*/ 227458 w 680392"/>
                  <a:gd name="connsiteY107" fmla="*/ 109990 h 210349"/>
                  <a:gd name="connsiteX108" fmla="*/ 236708 w 680392"/>
                  <a:gd name="connsiteY108" fmla="*/ 117115 h 210349"/>
                  <a:gd name="connsiteX109" fmla="*/ 246302 w 680392"/>
                  <a:gd name="connsiteY109" fmla="*/ 124897 h 210349"/>
                  <a:gd name="connsiteX110" fmla="*/ 256276 w 680392"/>
                  <a:gd name="connsiteY110" fmla="*/ 116403 h 210349"/>
                  <a:gd name="connsiteX111" fmla="*/ 264921 w 680392"/>
                  <a:gd name="connsiteY111" fmla="*/ 106921 h 210349"/>
                  <a:gd name="connsiteX112" fmla="*/ 222425 w 680392"/>
                  <a:gd name="connsiteY112" fmla="*/ 106921 h 210349"/>
                  <a:gd name="connsiteX113" fmla="*/ 207485 w 680392"/>
                  <a:gd name="connsiteY113" fmla="*/ 120841 h 210349"/>
                  <a:gd name="connsiteX114" fmla="*/ 191740 w 680392"/>
                  <a:gd name="connsiteY114" fmla="*/ 132131 h 210349"/>
                  <a:gd name="connsiteX115" fmla="*/ 181692 w 680392"/>
                  <a:gd name="connsiteY115" fmla="*/ 121033 h 210349"/>
                  <a:gd name="connsiteX116" fmla="*/ 170484 w 680392"/>
                  <a:gd name="connsiteY116" fmla="*/ 110429 h 210349"/>
                  <a:gd name="connsiteX117" fmla="*/ 196474 w 680392"/>
                  <a:gd name="connsiteY117" fmla="*/ 92717 h 210349"/>
                  <a:gd name="connsiteX118" fmla="*/ 216725 w 680392"/>
                  <a:gd name="connsiteY118" fmla="*/ 69231 h 210349"/>
                  <a:gd name="connsiteX119" fmla="*/ 180794 w 680392"/>
                  <a:gd name="connsiteY119" fmla="*/ 69231 h 210349"/>
                  <a:gd name="connsiteX120" fmla="*/ 143091 w 680392"/>
                  <a:gd name="connsiteY120" fmla="*/ 2424 h 210349"/>
                  <a:gd name="connsiteX121" fmla="*/ 160376 w 680392"/>
                  <a:gd name="connsiteY121" fmla="*/ 21091 h 210349"/>
                  <a:gd name="connsiteX122" fmla="*/ 174871 w 680392"/>
                  <a:gd name="connsiteY122" fmla="*/ 39448 h 210349"/>
                  <a:gd name="connsiteX123" fmla="*/ 149446 w 680392"/>
                  <a:gd name="connsiteY123" fmla="*/ 58505 h 210349"/>
                  <a:gd name="connsiteX124" fmla="*/ 136243 w 680392"/>
                  <a:gd name="connsiteY124" fmla="*/ 39388 h 210349"/>
                  <a:gd name="connsiteX125" fmla="*/ 119425 w 680392"/>
                  <a:gd name="connsiteY125" fmla="*/ 19281 h 210349"/>
                  <a:gd name="connsiteX126" fmla="*/ 0 w 680392"/>
                  <a:gd name="connsiteY126" fmla="*/ 220 h 210349"/>
                  <a:gd name="connsiteX127" fmla="*/ 74504 w 680392"/>
                  <a:gd name="connsiteY127" fmla="*/ 220 h 210349"/>
                  <a:gd name="connsiteX128" fmla="*/ 74504 w 680392"/>
                  <a:gd name="connsiteY128" fmla="*/ 28706 h 210349"/>
                  <a:gd name="connsiteX129" fmla="*/ 31336 w 680392"/>
                  <a:gd name="connsiteY129" fmla="*/ 28706 h 210349"/>
                  <a:gd name="connsiteX130" fmla="*/ 31336 w 680392"/>
                  <a:gd name="connsiteY130" fmla="*/ 139366 h 210349"/>
                  <a:gd name="connsiteX131" fmla="*/ 0 w 680392"/>
                  <a:gd name="connsiteY131" fmla="*/ 139366 h 210349"/>
                  <a:gd name="connsiteX132" fmla="*/ 390267 w 680392"/>
                  <a:gd name="connsiteY132" fmla="*/ 0 h 210349"/>
                  <a:gd name="connsiteX133" fmla="*/ 420726 w 680392"/>
                  <a:gd name="connsiteY133" fmla="*/ 5478 h 210349"/>
                  <a:gd name="connsiteX134" fmla="*/ 418946 w 680392"/>
                  <a:gd name="connsiteY134" fmla="*/ 14134 h 210349"/>
                  <a:gd name="connsiteX135" fmla="*/ 417001 w 680392"/>
                  <a:gd name="connsiteY135" fmla="*/ 22790 h 210349"/>
                  <a:gd name="connsiteX136" fmla="*/ 445049 w 680392"/>
                  <a:gd name="connsiteY136" fmla="*/ 22790 h 210349"/>
                  <a:gd name="connsiteX137" fmla="*/ 445049 w 680392"/>
                  <a:gd name="connsiteY137" fmla="*/ 52810 h 210349"/>
                  <a:gd name="connsiteX138" fmla="*/ 408455 w 680392"/>
                  <a:gd name="connsiteY138" fmla="*/ 52810 h 210349"/>
                  <a:gd name="connsiteX139" fmla="*/ 405606 w 680392"/>
                  <a:gd name="connsiteY139" fmla="*/ 60918 h 210349"/>
                  <a:gd name="connsiteX140" fmla="*/ 431244 w 680392"/>
                  <a:gd name="connsiteY140" fmla="*/ 60918 h 210349"/>
                  <a:gd name="connsiteX141" fmla="*/ 431244 w 680392"/>
                  <a:gd name="connsiteY141" fmla="*/ 90281 h 210349"/>
                  <a:gd name="connsiteX142" fmla="*/ 441105 w 680392"/>
                  <a:gd name="connsiteY142" fmla="*/ 90281 h 210349"/>
                  <a:gd name="connsiteX143" fmla="*/ 441105 w 680392"/>
                  <a:gd name="connsiteY143" fmla="*/ 118768 h 210349"/>
                  <a:gd name="connsiteX144" fmla="*/ 431244 w 680392"/>
                  <a:gd name="connsiteY144" fmla="*/ 118768 h 210349"/>
                  <a:gd name="connsiteX145" fmla="*/ 431244 w 680392"/>
                  <a:gd name="connsiteY145" fmla="*/ 135646 h 210349"/>
                  <a:gd name="connsiteX146" fmla="*/ 443953 w 680392"/>
                  <a:gd name="connsiteY146" fmla="*/ 133895 h 210349"/>
                  <a:gd name="connsiteX147" fmla="*/ 445488 w 680392"/>
                  <a:gd name="connsiteY147" fmla="*/ 161059 h 210349"/>
                  <a:gd name="connsiteX148" fmla="*/ 431244 w 680392"/>
                  <a:gd name="connsiteY148" fmla="*/ 163689 h 210349"/>
                  <a:gd name="connsiteX149" fmla="*/ 431244 w 680392"/>
                  <a:gd name="connsiteY149" fmla="*/ 207953 h 210349"/>
                  <a:gd name="connsiteX150" fmla="*/ 402319 w 680392"/>
                  <a:gd name="connsiteY150" fmla="*/ 207953 h 210349"/>
                  <a:gd name="connsiteX151" fmla="*/ 402319 w 680392"/>
                  <a:gd name="connsiteY151" fmla="*/ 168948 h 210349"/>
                  <a:gd name="connsiteX152" fmla="*/ 382734 w 680392"/>
                  <a:gd name="connsiteY152" fmla="*/ 172207 h 210349"/>
                  <a:gd name="connsiteX153" fmla="*/ 364629 w 680392"/>
                  <a:gd name="connsiteY153" fmla="*/ 175302 h 210349"/>
                  <a:gd name="connsiteX154" fmla="*/ 358494 w 680392"/>
                  <a:gd name="connsiteY154" fmla="*/ 144837 h 210349"/>
                  <a:gd name="connsiteX155" fmla="*/ 378681 w 680392"/>
                  <a:gd name="connsiteY155" fmla="*/ 142540 h 210349"/>
                  <a:gd name="connsiteX156" fmla="*/ 402319 w 680392"/>
                  <a:gd name="connsiteY156" fmla="*/ 139585 h 210349"/>
                  <a:gd name="connsiteX157" fmla="*/ 402319 w 680392"/>
                  <a:gd name="connsiteY157" fmla="*/ 118768 h 210349"/>
                  <a:gd name="connsiteX158" fmla="*/ 386104 w 680392"/>
                  <a:gd name="connsiteY158" fmla="*/ 118768 h 210349"/>
                  <a:gd name="connsiteX159" fmla="*/ 375723 w 680392"/>
                  <a:gd name="connsiteY159" fmla="*/ 119700 h 210349"/>
                  <a:gd name="connsiteX160" fmla="*/ 368793 w 680392"/>
                  <a:gd name="connsiteY160" fmla="*/ 122278 h 210349"/>
                  <a:gd name="connsiteX161" fmla="*/ 364739 w 680392"/>
                  <a:gd name="connsiteY161" fmla="*/ 109648 h 210349"/>
                  <a:gd name="connsiteX162" fmla="*/ 359370 w 680392"/>
                  <a:gd name="connsiteY162" fmla="*/ 95540 h 210349"/>
                  <a:gd name="connsiteX163" fmla="*/ 365807 w 680392"/>
                  <a:gd name="connsiteY163" fmla="*/ 90145 h 210349"/>
                  <a:gd name="connsiteX164" fmla="*/ 371422 w 680392"/>
                  <a:gd name="connsiteY164" fmla="*/ 78668 h 210349"/>
                  <a:gd name="connsiteX165" fmla="*/ 374901 w 680392"/>
                  <a:gd name="connsiteY165" fmla="*/ 68780 h 210349"/>
                  <a:gd name="connsiteX166" fmla="*/ 379530 w 680392"/>
                  <a:gd name="connsiteY166" fmla="*/ 52810 h 210349"/>
                  <a:gd name="connsiteX167" fmla="*/ 361123 w 680392"/>
                  <a:gd name="connsiteY167" fmla="*/ 52810 h 210349"/>
                  <a:gd name="connsiteX168" fmla="*/ 361123 w 680392"/>
                  <a:gd name="connsiteY168" fmla="*/ 22790 h 210349"/>
                  <a:gd name="connsiteX169" fmla="*/ 386542 w 680392"/>
                  <a:gd name="connsiteY169" fmla="*/ 22790 h 210349"/>
                  <a:gd name="connsiteX170" fmla="*/ 388651 w 680392"/>
                  <a:gd name="connsiteY170" fmla="*/ 11395 h 210349"/>
                  <a:gd name="connsiteX171" fmla="*/ 390267 w 680392"/>
                  <a:gd name="connsiteY171" fmla="*/ 0 h 21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680392" h="210349">
                    <a:moveTo>
                      <a:pt x="483177" y="150528"/>
                    </a:moveTo>
                    <a:lnTo>
                      <a:pt x="483177" y="160621"/>
                    </a:lnTo>
                    <a:cubicBezTo>
                      <a:pt x="489103" y="160279"/>
                      <a:pt x="495165" y="159868"/>
                      <a:pt x="501365" y="159388"/>
                    </a:cubicBezTo>
                    <a:cubicBezTo>
                      <a:pt x="507565" y="158910"/>
                      <a:pt x="513846" y="158444"/>
                      <a:pt x="520210" y="157992"/>
                    </a:cubicBezTo>
                    <a:lnTo>
                      <a:pt x="520210" y="150528"/>
                    </a:lnTo>
                    <a:close/>
                    <a:moveTo>
                      <a:pt x="483177" y="121165"/>
                    </a:moveTo>
                    <a:lnTo>
                      <a:pt x="483177" y="128861"/>
                    </a:lnTo>
                    <a:lnTo>
                      <a:pt x="520210" y="128861"/>
                    </a:lnTo>
                    <a:lnTo>
                      <a:pt x="520210" y="121165"/>
                    </a:lnTo>
                    <a:close/>
                    <a:moveTo>
                      <a:pt x="483177" y="91144"/>
                    </a:moveTo>
                    <a:lnTo>
                      <a:pt x="483177" y="99498"/>
                    </a:lnTo>
                    <a:lnTo>
                      <a:pt x="520210" y="99498"/>
                    </a:lnTo>
                    <a:lnTo>
                      <a:pt x="520210" y="91144"/>
                    </a:lnTo>
                    <a:close/>
                    <a:moveTo>
                      <a:pt x="402319" y="70560"/>
                    </a:moveTo>
                    <a:cubicBezTo>
                      <a:pt x="401109" y="73970"/>
                      <a:pt x="399858" y="77339"/>
                      <a:pt x="398566" y="80667"/>
                    </a:cubicBezTo>
                    <a:cubicBezTo>
                      <a:pt x="397275" y="83995"/>
                      <a:pt x="395969" y="87200"/>
                      <a:pt x="394650" y="90281"/>
                    </a:cubicBezTo>
                    <a:lnTo>
                      <a:pt x="402319" y="90281"/>
                    </a:lnTo>
                    <a:close/>
                    <a:moveTo>
                      <a:pt x="649057" y="69245"/>
                    </a:moveTo>
                    <a:lnTo>
                      <a:pt x="680392" y="69245"/>
                    </a:lnTo>
                    <a:lnTo>
                      <a:pt x="680392" y="208391"/>
                    </a:lnTo>
                    <a:lnTo>
                      <a:pt x="605889" y="208391"/>
                    </a:lnTo>
                    <a:lnTo>
                      <a:pt x="605889" y="179904"/>
                    </a:lnTo>
                    <a:lnTo>
                      <a:pt x="649057" y="179904"/>
                    </a:lnTo>
                    <a:close/>
                    <a:moveTo>
                      <a:pt x="443296" y="65752"/>
                    </a:moveTo>
                    <a:lnTo>
                      <a:pt x="563817" y="65752"/>
                    </a:lnTo>
                    <a:lnTo>
                      <a:pt x="563817" y="91144"/>
                    </a:lnTo>
                    <a:lnTo>
                      <a:pt x="549573" y="91144"/>
                    </a:lnTo>
                    <a:lnTo>
                      <a:pt x="549573" y="155584"/>
                    </a:lnTo>
                    <a:lnTo>
                      <a:pt x="566227" y="154266"/>
                    </a:lnTo>
                    <a:lnTo>
                      <a:pt x="566227" y="180230"/>
                    </a:lnTo>
                    <a:lnTo>
                      <a:pt x="549573" y="181767"/>
                    </a:lnTo>
                    <a:lnTo>
                      <a:pt x="549573" y="208172"/>
                    </a:lnTo>
                    <a:lnTo>
                      <a:pt x="520210" y="208172"/>
                    </a:lnTo>
                    <a:lnTo>
                      <a:pt x="520210" y="184506"/>
                    </a:lnTo>
                    <a:cubicBezTo>
                      <a:pt x="506199" y="185725"/>
                      <a:pt x="492750" y="186903"/>
                      <a:pt x="479863" y="188040"/>
                    </a:cubicBezTo>
                    <a:cubicBezTo>
                      <a:pt x="466976" y="189176"/>
                      <a:pt x="455225" y="190190"/>
                      <a:pt x="444611" y="191080"/>
                    </a:cubicBezTo>
                    <a:lnTo>
                      <a:pt x="440009" y="163470"/>
                    </a:lnTo>
                    <a:lnTo>
                      <a:pt x="454034" y="162593"/>
                    </a:lnTo>
                    <a:lnTo>
                      <a:pt x="454034" y="91144"/>
                    </a:lnTo>
                    <a:lnTo>
                      <a:pt x="443296" y="91144"/>
                    </a:lnTo>
                    <a:close/>
                    <a:moveTo>
                      <a:pt x="271486" y="29131"/>
                    </a:moveTo>
                    <a:lnTo>
                      <a:pt x="271486" y="44497"/>
                    </a:lnTo>
                    <a:lnTo>
                      <a:pt x="284442" y="44497"/>
                    </a:lnTo>
                    <a:lnTo>
                      <a:pt x="284442" y="29131"/>
                    </a:lnTo>
                    <a:close/>
                    <a:moveTo>
                      <a:pt x="239275" y="29131"/>
                    </a:moveTo>
                    <a:lnTo>
                      <a:pt x="239275" y="44497"/>
                    </a:lnTo>
                    <a:lnTo>
                      <a:pt x="251792" y="44497"/>
                    </a:lnTo>
                    <a:lnTo>
                      <a:pt x="251792" y="29131"/>
                    </a:lnTo>
                    <a:close/>
                    <a:moveTo>
                      <a:pt x="207282" y="29131"/>
                    </a:moveTo>
                    <a:lnTo>
                      <a:pt x="207282" y="44497"/>
                    </a:lnTo>
                    <a:lnTo>
                      <a:pt x="219580" y="44497"/>
                    </a:lnTo>
                    <a:lnTo>
                      <a:pt x="219580" y="29131"/>
                    </a:lnTo>
                    <a:close/>
                    <a:moveTo>
                      <a:pt x="482301" y="28255"/>
                    </a:moveTo>
                    <a:lnTo>
                      <a:pt x="482301" y="37047"/>
                    </a:lnTo>
                    <a:lnTo>
                      <a:pt x="521305" y="37047"/>
                    </a:lnTo>
                    <a:lnTo>
                      <a:pt x="521305" y="28255"/>
                    </a:lnTo>
                    <a:close/>
                    <a:moveTo>
                      <a:pt x="453376" y="6369"/>
                    </a:moveTo>
                    <a:lnTo>
                      <a:pt x="552203" y="6369"/>
                    </a:lnTo>
                    <a:lnTo>
                      <a:pt x="552203" y="58933"/>
                    </a:lnTo>
                    <a:lnTo>
                      <a:pt x="453376" y="58933"/>
                    </a:lnTo>
                    <a:close/>
                    <a:moveTo>
                      <a:pt x="180794" y="4616"/>
                    </a:moveTo>
                    <a:lnTo>
                      <a:pt x="312463" y="4616"/>
                    </a:lnTo>
                    <a:lnTo>
                      <a:pt x="312463" y="69231"/>
                    </a:lnTo>
                    <a:lnTo>
                      <a:pt x="237962" y="69231"/>
                    </a:lnTo>
                    <a:lnTo>
                      <a:pt x="248059" y="72305"/>
                    </a:lnTo>
                    <a:cubicBezTo>
                      <a:pt x="247171" y="74067"/>
                      <a:pt x="246201" y="75814"/>
                      <a:pt x="245149" y="77548"/>
                    </a:cubicBezTo>
                    <a:cubicBezTo>
                      <a:pt x="244096" y="79282"/>
                      <a:pt x="243017" y="80974"/>
                      <a:pt x="241909" y="82625"/>
                    </a:cubicBezTo>
                    <a:lnTo>
                      <a:pt x="282246" y="82625"/>
                    </a:lnTo>
                    <a:lnTo>
                      <a:pt x="287726" y="81528"/>
                    </a:lnTo>
                    <a:lnTo>
                      <a:pt x="307866" y="90943"/>
                    </a:lnTo>
                    <a:cubicBezTo>
                      <a:pt x="298754" y="113305"/>
                      <a:pt x="285282" y="131136"/>
                      <a:pt x="267451" y="144438"/>
                    </a:cubicBezTo>
                    <a:cubicBezTo>
                      <a:pt x="249621" y="157738"/>
                      <a:pt x="228908" y="167739"/>
                      <a:pt x="205311" y="174440"/>
                    </a:cubicBezTo>
                    <a:cubicBezTo>
                      <a:pt x="210373" y="175079"/>
                      <a:pt x="215718" y="175499"/>
                      <a:pt x="221347" y="175700"/>
                    </a:cubicBezTo>
                    <a:cubicBezTo>
                      <a:pt x="226975" y="175901"/>
                      <a:pt x="232806" y="175992"/>
                      <a:pt x="238837" y="175974"/>
                    </a:cubicBezTo>
                    <a:cubicBezTo>
                      <a:pt x="246553" y="175971"/>
                      <a:pt x="255432" y="175733"/>
                      <a:pt x="265474" y="175259"/>
                    </a:cubicBezTo>
                    <a:cubicBezTo>
                      <a:pt x="275515" y="174786"/>
                      <a:pt x="285593" y="174093"/>
                      <a:pt x="295704" y="173182"/>
                    </a:cubicBezTo>
                    <a:cubicBezTo>
                      <a:pt x="305817" y="172269"/>
                      <a:pt x="314836" y="171155"/>
                      <a:pt x="322762" y="169837"/>
                    </a:cubicBezTo>
                    <a:cubicBezTo>
                      <a:pt x="320767" y="174529"/>
                      <a:pt x="318786" y="180150"/>
                      <a:pt x="316818" y="186700"/>
                    </a:cubicBezTo>
                    <a:cubicBezTo>
                      <a:pt x="314851" y="193251"/>
                      <a:pt x="313691" y="198870"/>
                      <a:pt x="313339" y="203559"/>
                    </a:cubicBezTo>
                    <a:cubicBezTo>
                      <a:pt x="307682" y="203936"/>
                      <a:pt x="300482" y="204325"/>
                      <a:pt x="291737" y="204727"/>
                    </a:cubicBezTo>
                    <a:cubicBezTo>
                      <a:pt x="282992" y="205128"/>
                      <a:pt x="273808" y="205468"/>
                      <a:pt x="264184" y="205748"/>
                    </a:cubicBezTo>
                    <a:cubicBezTo>
                      <a:pt x="254560" y="206028"/>
                      <a:pt x="245600" y="206174"/>
                      <a:pt x="237305" y="206186"/>
                    </a:cubicBezTo>
                    <a:cubicBezTo>
                      <a:pt x="222902" y="206259"/>
                      <a:pt x="210569" y="205456"/>
                      <a:pt x="200307" y="203778"/>
                    </a:cubicBezTo>
                    <a:cubicBezTo>
                      <a:pt x="190045" y="202100"/>
                      <a:pt x="180835" y="199107"/>
                      <a:pt x="172678" y="194802"/>
                    </a:cubicBezTo>
                    <a:cubicBezTo>
                      <a:pt x="167398" y="191887"/>
                      <a:pt x="162777" y="189123"/>
                      <a:pt x="158814" y="186510"/>
                    </a:cubicBezTo>
                    <a:cubicBezTo>
                      <a:pt x="154851" y="183896"/>
                      <a:pt x="151655" y="182500"/>
                      <a:pt x="149226" y="182323"/>
                    </a:cubicBezTo>
                    <a:cubicBezTo>
                      <a:pt x="147300" y="182446"/>
                      <a:pt x="145212" y="183976"/>
                      <a:pt x="142961" y="186912"/>
                    </a:cubicBezTo>
                    <a:cubicBezTo>
                      <a:pt x="140710" y="189849"/>
                      <a:pt x="138459" y="193455"/>
                      <a:pt x="136209" y="197730"/>
                    </a:cubicBezTo>
                    <a:cubicBezTo>
                      <a:pt x="133958" y="202005"/>
                      <a:pt x="131869" y="206212"/>
                      <a:pt x="129943" y="210349"/>
                    </a:cubicBezTo>
                    <a:lnTo>
                      <a:pt x="108031" y="178819"/>
                    </a:lnTo>
                    <a:cubicBezTo>
                      <a:pt x="113020" y="173210"/>
                      <a:pt x="118106" y="168435"/>
                      <a:pt x="123287" y="164494"/>
                    </a:cubicBezTo>
                    <a:cubicBezTo>
                      <a:pt x="128469" y="160554"/>
                      <a:pt x="133390" y="157587"/>
                      <a:pt x="138051" y="155591"/>
                    </a:cubicBezTo>
                    <a:lnTo>
                      <a:pt x="138051" y="101238"/>
                    </a:lnTo>
                    <a:lnTo>
                      <a:pt x="115262" y="101238"/>
                    </a:lnTo>
                    <a:lnTo>
                      <a:pt x="115262" y="72094"/>
                    </a:lnTo>
                    <a:lnTo>
                      <a:pt x="168509" y="72094"/>
                    </a:lnTo>
                    <a:lnTo>
                      <a:pt x="168509" y="161067"/>
                    </a:lnTo>
                    <a:cubicBezTo>
                      <a:pt x="169721" y="161830"/>
                      <a:pt x="171028" y="162606"/>
                      <a:pt x="172431" y="163396"/>
                    </a:cubicBezTo>
                    <a:cubicBezTo>
                      <a:pt x="173834" y="164186"/>
                      <a:pt x="175305" y="165018"/>
                      <a:pt x="176846" y="165890"/>
                    </a:cubicBezTo>
                    <a:cubicBezTo>
                      <a:pt x="179490" y="167420"/>
                      <a:pt x="182366" y="168744"/>
                      <a:pt x="185472" y="169863"/>
                    </a:cubicBezTo>
                    <a:cubicBezTo>
                      <a:pt x="188579" y="170982"/>
                      <a:pt x="191836" y="171923"/>
                      <a:pt x="195242" y="172686"/>
                    </a:cubicBezTo>
                    <a:cubicBezTo>
                      <a:pt x="193327" y="169073"/>
                      <a:pt x="191138" y="165392"/>
                      <a:pt x="188675" y="161643"/>
                    </a:cubicBezTo>
                    <a:cubicBezTo>
                      <a:pt x="186212" y="157893"/>
                      <a:pt x="183805" y="154705"/>
                      <a:pt x="181451" y="152079"/>
                    </a:cubicBezTo>
                    <a:cubicBezTo>
                      <a:pt x="188245" y="150659"/>
                      <a:pt x="194851" y="148951"/>
                      <a:pt x="201268" y="146955"/>
                    </a:cubicBezTo>
                    <a:cubicBezTo>
                      <a:pt x="207684" y="144960"/>
                      <a:pt x="213861" y="142649"/>
                      <a:pt x="219799" y="140023"/>
                    </a:cubicBezTo>
                    <a:cubicBezTo>
                      <a:pt x="217470" y="137817"/>
                      <a:pt x="215101" y="135652"/>
                      <a:pt x="212690" y="133529"/>
                    </a:cubicBezTo>
                    <a:cubicBezTo>
                      <a:pt x="210280" y="131405"/>
                      <a:pt x="207966" y="129404"/>
                      <a:pt x="205749" y="127527"/>
                    </a:cubicBezTo>
                    <a:lnTo>
                      <a:pt x="227458" y="109990"/>
                    </a:lnTo>
                    <a:cubicBezTo>
                      <a:pt x="230266" y="112118"/>
                      <a:pt x="233349" y="114493"/>
                      <a:pt x="236708" y="117115"/>
                    </a:cubicBezTo>
                    <a:cubicBezTo>
                      <a:pt x="240067" y="119736"/>
                      <a:pt x="243265" y="122330"/>
                      <a:pt x="246302" y="124897"/>
                    </a:cubicBezTo>
                    <a:cubicBezTo>
                      <a:pt x="249821" y="122257"/>
                      <a:pt x="253146" y="119426"/>
                      <a:pt x="256276" y="116403"/>
                    </a:cubicBezTo>
                    <a:cubicBezTo>
                      <a:pt x="259405" y="113379"/>
                      <a:pt x="262287" y="110218"/>
                      <a:pt x="264921" y="106921"/>
                    </a:cubicBezTo>
                    <a:lnTo>
                      <a:pt x="222425" y="106921"/>
                    </a:lnTo>
                    <a:cubicBezTo>
                      <a:pt x="217676" y="111973"/>
                      <a:pt x="212696" y="116612"/>
                      <a:pt x="207485" y="120841"/>
                    </a:cubicBezTo>
                    <a:cubicBezTo>
                      <a:pt x="202274" y="125071"/>
                      <a:pt x="197026" y="128833"/>
                      <a:pt x="191740" y="132131"/>
                    </a:cubicBezTo>
                    <a:cubicBezTo>
                      <a:pt x="189227" y="129048"/>
                      <a:pt x="185877" y="125349"/>
                      <a:pt x="181692" y="121033"/>
                    </a:cubicBezTo>
                    <a:cubicBezTo>
                      <a:pt x="177505" y="116717"/>
                      <a:pt x="173770" y="113182"/>
                      <a:pt x="170484" y="110429"/>
                    </a:cubicBezTo>
                    <a:cubicBezTo>
                      <a:pt x="179793" y="105744"/>
                      <a:pt x="188456" y="99840"/>
                      <a:pt x="196474" y="92717"/>
                    </a:cubicBezTo>
                    <a:cubicBezTo>
                      <a:pt x="204493" y="85594"/>
                      <a:pt x="211243" y="77765"/>
                      <a:pt x="216725" y="69231"/>
                    </a:cubicBezTo>
                    <a:lnTo>
                      <a:pt x="180794" y="69231"/>
                    </a:lnTo>
                    <a:close/>
                    <a:moveTo>
                      <a:pt x="143091" y="2424"/>
                    </a:moveTo>
                    <a:cubicBezTo>
                      <a:pt x="148592" y="8098"/>
                      <a:pt x="154353" y="14320"/>
                      <a:pt x="160376" y="21091"/>
                    </a:cubicBezTo>
                    <a:cubicBezTo>
                      <a:pt x="166398" y="27861"/>
                      <a:pt x="171230" y="33980"/>
                      <a:pt x="174871" y="39448"/>
                    </a:cubicBezTo>
                    <a:lnTo>
                      <a:pt x="149446" y="58505"/>
                    </a:lnTo>
                    <a:cubicBezTo>
                      <a:pt x="146359" y="52932"/>
                      <a:pt x="141959" y="46559"/>
                      <a:pt x="136243" y="39388"/>
                    </a:cubicBezTo>
                    <a:cubicBezTo>
                      <a:pt x="130527" y="32217"/>
                      <a:pt x="124922" y="25515"/>
                      <a:pt x="119425" y="19281"/>
                    </a:cubicBezTo>
                    <a:close/>
                    <a:moveTo>
                      <a:pt x="0" y="220"/>
                    </a:moveTo>
                    <a:lnTo>
                      <a:pt x="74504" y="220"/>
                    </a:lnTo>
                    <a:lnTo>
                      <a:pt x="74504" y="28706"/>
                    </a:lnTo>
                    <a:lnTo>
                      <a:pt x="31336" y="28706"/>
                    </a:lnTo>
                    <a:lnTo>
                      <a:pt x="31336" y="139366"/>
                    </a:lnTo>
                    <a:lnTo>
                      <a:pt x="0" y="139366"/>
                    </a:lnTo>
                    <a:close/>
                    <a:moveTo>
                      <a:pt x="390267" y="0"/>
                    </a:moveTo>
                    <a:lnTo>
                      <a:pt x="420726" y="5478"/>
                    </a:lnTo>
                    <a:cubicBezTo>
                      <a:pt x="420174" y="8337"/>
                      <a:pt x="419580" y="11222"/>
                      <a:pt x="418946" y="14134"/>
                    </a:cubicBezTo>
                    <a:cubicBezTo>
                      <a:pt x="418311" y="17047"/>
                      <a:pt x="417662" y="19932"/>
                      <a:pt x="417001" y="22790"/>
                    </a:cubicBezTo>
                    <a:lnTo>
                      <a:pt x="445049" y="22790"/>
                    </a:lnTo>
                    <a:lnTo>
                      <a:pt x="445049" y="52810"/>
                    </a:lnTo>
                    <a:lnTo>
                      <a:pt x="408455" y="52810"/>
                    </a:lnTo>
                    <a:lnTo>
                      <a:pt x="405606" y="60918"/>
                    </a:lnTo>
                    <a:lnTo>
                      <a:pt x="431244" y="60918"/>
                    </a:lnTo>
                    <a:lnTo>
                      <a:pt x="431244" y="90281"/>
                    </a:lnTo>
                    <a:lnTo>
                      <a:pt x="441105" y="90281"/>
                    </a:lnTo>
                    <a:lnTo>
                      <a:pt x="441105" y="118768"/>
                    </a:lnTo>
                    <a:lnTo>
                      <a:pt x="431244" y="118768"/>
                    </a:lnTo>
                    <a:lnTo>
                      <a:pt x="431244" y="135646"/>
                    </a:lnTo>
                    <a:lnTo>
                      <a:pt x="443953" y="133895"/>
                    </a:lnTo>
                    <a:lnTo>
                      <a:pt x="445488" y="161059"/>
                    </a:lnTo>
                    <a:lnTo>
                      <a:pt x="431244" y="163689"/>
                    </a:lnTo>
                    <a:lnTo>
                      <a:pt x="431244" y="207953"/>
                    </a:lnTo>
                    <a:lnTo>
                      <a:pt x="402319" y="207953"/>
                    </a:lnTo>
                    <a:lnTo>
                      <a:pt x="402319" y="168948"/>
                    </a:lnTo>
                    <a:cubicBezTo>
                      <a:pt x="395613" y="170049"/>
                      <a:pt x="389085" y="171135"/>
                      <a:pt x="382734" y="172207"/>
                    </a:cubicBezTo>
                    <a:cubicBezTo>
                      <a:pt x="376385" y="173280"/>
                      <a:pt x="370349" y="174312"/>
                      <a:pt x="364629" y="175302"/>
                    </a:cubicBezTo>
                    <a:lnTo>
                      <a:pt x="358494" y="144837"/>
                    </a:lnTo>
                    <a:cubicBezTo>
                      <a:pt x="364551" y="144181"/>
                      <a:pt x="371280" y="143415"/>
                      <a:pt x="378681" y="142540"/>
                    </a:cubicBezTo>
                    <a:cubicBezTo>
                      <a:pt x="386081" y="141664"/>
                      <a:pt x="393960" y="140679"/>
                      <a:pt x="402319" y="139585"/>
                    </a:cubicBezTo>
                    <a:lnTo>
                      <a:pt x="402319" y="118768"/>
                    </a:lnTo>
                    <a:lnTo>
                      <a:pt x="386104" y="118768"/>
                    </a:lnTo>
                    <a:cubicBezTo>
                      <a:pt x="382629" y="118777"/>
                      <a:pt x="379169" y="119088"/>
                      <a:pt x="375723" y="119700"/>
                    </a:cubicBezTo>
                    <a:cubicBezTo>
                      <a:pt x="372276" y="120313"/>
                      <a:pt x="369966" y="121173"/>
                      <a:pt x="368793" y="122278"/>
                    </a:cubicBezTo>
                    <a:cubicBezTo>
                      <a:pt x="367935" y="119231"/>
                      <a:pt x="366583" y="115021"/>
                      <a:pt x="364739" y="109648"/>
                    </a:cubicBezTo>
                    <a:cubicBezTo>
                      <a:pt x="362894" y="104274"/>
                      <a:pt x="361105" y="99571"/>
                      <a:pt x="359370" y="95540"/>
                    </a:cubicBezTo>
                    <a:cubicBezTo>
                      <a:pt x="361831" y="94769"/>
                      <a:pt x="363976" y="92970"/>
                      <a:pt x="365807" y="90145"/>
                    </a:cubicBezTo>
                    <a:cubicBezTo>
                      <a:pt x="367638" y="87318"/>
                      <a:pt x="369509" y="83493"/>
                      <a:pt x="371422" y="78668"/>
                    </a:cubicBezTo>
                    <a:cubicBezTo>
                      <a:pt x="372321" y="76535"/>
                      <a:pt x="373481" y="73239"/>
                      <a:pt x="374901" y="68780"/>
                    </a:cubicBezTo>
                    <a:cubicBezTo>
                      <a:pt x="376321" y="64319"/>
                      <a:pt x="377864" y="58996"/>
                      <a:pt x="379530" y="52810"/>
                    </a:cubicBezTo>
                    <a:lnTo>
                      <a:pt x="361123" y="52810"/>
                    </a:lnTo>
                    <a:lnTo>
                      <a:pt x="361123" y="22790"/>
                    </a:lnTo>
                    <a:lnTo>
                      <a:pt x="386542" y="22790"/>
                    </a:lnTo>
                    <a:cubicBezTo>
                      <a:pt x="387314" y="19047"/>
                      <a:pt x="388017" y="15248"/>
                      <a:pt x="388651" y="11395"/>
                    </a:cubicBezTo>
                    <a:cubicBezTo>
                      <a:pt x="389286" y="7542"/>
                      <a:pt x="389824" y="3744"/>
                      <a:pt x="3902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20EC6EC2-2DBE-4753-A008-414B34E8A0B2}"/>
              </a:ext>
            </a:extLst>
          </p:cNvPr>
          <p:cNvSpPr txBox="1"/>
          <p:nvPr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200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矩形: 圆角 93">
            <a:extLst>
              <a:ext uri="{FF2B5EF4-FFF2-40B4-BE49-F238E27FC236}">
                <a16:creationId xmlns:a16="http://schemas.microsoft.com/office/drawing/2014/main" id="{6B85BA3B-1F72-47B7-B624-C4692498CB86}"/>
              </a:ext>
            </a:extLst>
          </p:cNvPr>
          <p:cNvSpPr/>
          <p:nvPr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A1BBA621-3CBE-456F-BED4-A95A29F0700A}"/>
              </a:ext>
            </a:extLst>
          </p:cNvPr>
          <p:cNvCxnSpPr>
            <a:cxnSpLocks/>
            <a:stCxn id="107" idx="3"/>
          </p:cNvCxnSpPr>
          <p:nvPr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文本框 108">
            <a:extLst>
              <a:ext uri="{FF2B5EF4-FFF2-40B4-BE49-F238E27FC236}">
                <a16:creationId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4460884" y="1111257"/>
            <a:ext cx="284706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王兄</a:t>
            </a:r>
            <a:r>
              <a:rPr lang="en-US" altLang="zh-CN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Slide</a:t>
            </a:r>
            <a:endParaRPr lang="zh-CN" altLang="en-US" sz="3200" dirty="0"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atin typeface="+mj-lt"/>
              <a:ea typeface="OPPOSans B" panose="00020600040101010101" pitchFamily="18" charset="-122"/>
              <a:cs typeface="OPPOSans B" panose="00020600040101010101" pitchFamily="18" charset="-122"/>
            </a:endParaRPr>
          </a:p>
        </p:txBody>
      </p:sp>
      <p:pic>
        <p:nvPicPr>
          <p:cNvPr id="110" name="图片 109">
            <a:extLst>
              <a:ext uri="{FF2B5EF4-FFF2-40B4-BE49-F238E27FC236}">
                <a16:creationId xmlns:a16="http://schemas.microsoft.com/office/drawing/2014/main" id="{9C9DEBBD-A7B1-4C4E-9083-9B4F61AD01B1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2707" y="1115367"/>
            <a:ext cx="1741839" cy="1741839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  <a:stCxn id="112" idx="3"/>
          </p:cNvCxnSpPr>
          <p:nvPr/>
        </p:nvCxnSpPr>
        <p:spPr>
          <a:xfrm flipV="1">
            <a:off x="4001089" y="3169661"/>
            <a:ext cx="7594011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297ED6A-7441-4171-A7A7-783A8BC96D3A}"/>
              </a:ext>
            </a:extLst>
          </p:cNvPr>
          <p:cNvSpPr txBox="1"/>
          <p:nvPr/>
        </p:nvSpPr>
        <p:spPr>
          <a:xfrm>
            <a:off x="4460884" y="1800860"/>
            <a:ext cx="5252076" cy="3044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</a:rPr>
              <a:t>715848705@qq.com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6" name="任意多边形: 形状 243">
            <a:extLst>
              <a:ext uri="{FF2B5EF4-FFF2-40B4-BE49-F238E27FC236}">
                <a16:creationId xmlns:a16="http://schemas.microsoft.com/office/drawing/2014/main" id="{297F10E4-BF85-42FD-9C31-D237A39CED0C}"/>
              </a:ext>
            </a:extLst>
          </p:cNvPr>
          <p:cNvSpPr/>
          <p:nvPr/>
        </p:nvSpPr>
        <p:spPr>
          <a:xfrm>
            <a:off x="4460884" y="1616913"/>
            <a:ext cx="5317322" cy="86473"/>
          </a:xfrm>
          <a:custGeom>
            <a:avLst/>
            <a:gdLst>
              <a:gd name="connsiteX0" fmla="*/ 417450 w 5252076"/>
              <a:gd name="connsiteY0" fmla="*/ 0 h 300158"/>
              <a:gd name="connsiteX1" fmla="*/ 478997 w 5252076"/>
              <a:gd name="connsiteY1" fmla="*/ 86473 h 300158"/>
              <a:gd name="connsiteX2" fmla="*/ 5252076 w 5252076"/>
              <a:gd name="connsiteY2" fmla="*/ 86473 h 300158"/>
              <a:gd name="connsiteX3" fmla="*/ 5252076 w 5252076"/>
              <a:gd name="connsiteY3" fmla="*/ 300158 h 300158"/>
              <a:gd name="connsiteX4" fmla="*/ 0 w 5252076"/>
              <a:gd name="connsiteY4" fmla="*/ 300158 h 300158"/>
              <a:gd name="connsiteX5" fmla="*/ 0 w 5252076"/>
              <a:gd name="connsiteY5" fmla="*/ 86473 h 300158"/>
              <a:gd name="connsiteX6" fmla="*/ 355904 w 5252076"/>
              <a:gd name="connsiteY6" fmla="*/ 86473 h 300158"/>
              <a:gd name="connsiteX0" fmla="*/ 0 w 5252076"/>
              <a:gd name="connsiteY0" fmla="*/ 300158 h 391598"/>
              <a:gd name="connsiteX1" fmla="*/ 0 w 5252076"/>
              <a:gd name="connsiteY1" fmla="*/ 86473 h 391598"/>
              <a:gd name="connsiteX2" fmla="*/ 355904 w 5252076"/>
              <a:gd name="connsiteY2" fmla="*/ 86473 h 391598"/>
              <a:gd name="connsiteX3" fmla="*/ 417450 w 5252076"/>
              <a:gd name="connsiteY3" fmla="*/ 0 h 391598"/>
              <a:gd name="connsiteX4" fmla="*/ 478997 w 5252076"/>
              <a:gd name="connsiteY4" fmla="*/ 86473 h 391598"/>
              <a:gd name="connsiteX5" fmla="*/ 5252076 w 5252076"/>
              <a:gd name="connsiteY5" fmla="*/ 86473 h 391598"/>
              <a:gd name="connsiteX6" fmla="*/ 5252076 w 5252076"/>
              <a:gd name="connsiteY6" fmla="*/ 300158 h 391598"/>
              <a:gd name="connsiteX7" fmla="*/ 91440 w 5252076"/>
              <a:gd name="connsiteY7" fmla="*/ 391598 h 391598"/>
              <a:gd name="connsiteX0" fmla="*/ 0 w 5252076"/>
              <a:gd name="connsiteY0" fmla="*/ 300158 h 300158"/>
              <a:gd name="connsiteX1" fmla="*/ 0 w 5252076"/>
              <a:gd name="connsiteY1" fmla="*/ 86473 h 300158"/>
              <a:gd name="connsiteX2" fmla="*/ 355904 w 5252076"/>
              <a:gd name="connsiteY2" fmla="*/ 86473 h 300158"/>
              <a:gd name="connsiteX3" fmla="*/ 417450 w 5252076"/>
              <a:gd name="connsiteY3" fmla="*/ 0 h 300158"/>
              <a:gd name="connsiteX4" fmla="*/ 478997 w 5252076"/>
              <a:gd name="connsiteY4" fmla="*/ 86473 h 300158"/>
              <a:gd name="connsiteX5" fmla="*/ 5252076 w 5252076"/>
              <a:gd name="connsiteY5" fmla="*/ 86473 h 300158"/>
              <a:gd name="connsiteX6" fmla="*/ 5252076 w 5252076"/>
              <a:gd name="connsiteY6" fmla="*/ 300158 h 300158"/>
              <a:gd name="connsiteX0" fmla="*/ 0 w 5252076"/>
              <a:gd name="connsiteY0" fmla="*/ 86473 h 300158"/>
              <a:gd name="connsiteX1" fmla="*/ 355904 w 5252076"/>
              <a:gd name="connsiteY1" fmla="*/ 86473 h 300158"/>
              <a:gd name="connsiteX2" fmla="*/ 417450 w 5252076"/>
              <a:gd name="connsiteY2" fmla="*/ 0 h 300158"/>
              <a:gd name="connsiteX3" fmla="*/ 478997 w 5252076"/>
              <a:gd name="connsiteY3" fmla="*/ 86473 h 300158"/>
              <a:gd name="connsiteX4" fmla="*/ 5252076 w 5252076"/>
              <a:gd name="connsiteY4" fmla="*/ 86473 h 300158"/>
              <a:gd name="connsiteX5" fmla="*/ 5252076 w 5252076"/>
              <a:gd name="connsiteY5" fmla="*/ 300158 h 300158"/>
              <a:gd name="connsiteX0" fmla="*/ 0 w 5252076"/>
              <a:gd name="connsiteY0" fmla="*/ 86473 h 86473"/>
              <a:gd name="connsiteX1" fmla="*/ 355904 w 5252076"/>
              <a:gd name="connsiteY1" fmla="*/ 86473 h 86473"/>
              <a:gd name="connsiteX2" fmla="*/ 417450 w 5252076"/>
              <a:gd name="connsiteY2" fmla="*/ 0 h 86473"/>
              <a:gd name="connsiteX3" fmla="*/ 478997 w 5252076"/>
              <a:gd name="connsiteY3" fmla="*/ 86473 h 86473"/>
              <a:gd name="connsiteX4" fmla="*/ 5252076 w 5252076"/>
              <a:gd name="connsiteY4" fmla="*/ 86473 h 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2076" h="86473">
                <a:moveTo>
                  <a:pt x="0" y="86473"/>
                </a:moveTo>
                <a:lnTo>
                  <a:pt x="355904" y="86473"/>
                </a:lnTo>
                <a:lnTo>
                  <a:pt x="417450" y="0"/>
                </a:lnTo>
                <a:lnTo>
                  <a:pt x="478997" y="86473"/>
                </a:lnTo>
                <a:lnTo>
                  <a:pt x="5252076" y="86473"/>
                </a:lnTo>
              </a:path>
            </a:pathLst>
          </a:custGeom>
          <a:noFill/>
          <a:ln>
            <a:solidFill>
              <a:srgbClr val="34FB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2" name="矩形: 圆角 230">
            <a:extLst>
              <a:ext uri="{FF2B5EF4-FFF2-40B4-BE49-F238E27FC236}">
                <a16:creationId xmlns:a16="http://schemas.microsoft.com/office/drawing/2014/main" id="{ABB6C66E-6C4D-4586-BB0F-49D6EE07496E}"/>
              </a:ext>
            </a:extLst>
          </p:cNvPr>
          <p:cNvSpPr/>
          <p:nvPr/>
        </p:nvSpPr>
        <p:spPr>
          <a:xfrm>
            <a:off x="1822290" y="3022975"/>
            <a:ext cx="2183290" cy="333375"/>
          </a:xfrm>
          <a:prstGeom prst="roundRect">
            <a:avLst>
              <a:gd name="adj" fmla="val 50000"/>
            </a:avLst>
          </a:prstGeom>
          <a:solidFill>
            <a:srgbClr val="000000"/>
          </a:solidFill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65CEF0C4-601B-469E-906C-8D8E6D89E76A}"/>
              </a:ext>
            </a:extLst>
          </p:cNvPr>
          <p:cNvSpPr txBox="1"/>
          <p:nvPr/>
        </p:nvSpPr>
        <p:spPr>
          <a:xfrm>
            <a:off x="2365018" y="3081940"/>
            <a:ext cx="107721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设计者公众号</a:t>
            </a:r>
          </a:p>
        </p:txBody>
      </p:sp>
    </p:spTree>
    <p:extLst>
      <p:ext uri="{BB962C8B-B14F-4D97-AF65-F5344CB8AC3E}">
        <p14:creationId xmlns:p14="http://schemas.microsoft.com/office/powerpoint/2010/main" val="3714438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4083362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ea typeface="OPPOSans B" panose="00020600040101010101" pitchFamily="18" charset="-122"/>
                <a:cs typeface="OPPOSans B" panose="00020600040101010101" pitchFamily="18" charset="-122"/>
              </a:rPr>
              <a:t>王兄</a:t>
            </a:r>
            <a:r>
              <a:rPr lang="en-US" altLang="zh-CN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ea typeface="OPPOSans B" panose="00020600040101010101" pitchFamily="18" charset="-122"/>
                <a:cs typeface="OPPOSans B" panose="00020600040101010101" pitchFamily="18" charset="-122"/>
              </a:rPr>
              <a:t>Slide</a:t>
            </a:r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ea typeface="OPPOSans B" panose="00020600040101010101" pitchFamily="18" charset="-122"/>
                <a:cs typeface="OPPOSans B" panose="00020600040101010101" pitchFamily="18" charset="-122"/>
              </a:rPr>
              <a:t>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5116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44631E8F-7B03-4A08-BBED-8275636B8E7E}"/>
              </a:ext>
            </a:extLst>
          </p:cNvPr>
          <p:cNvSpPr/>
          <p:nvPr/>
        </p:nvSpPr>
        <p:spPr>
          <a:xfrm rot="18900000">
            <a:off x="71024" y="5032519"/>
            <a:ext cx="7025199" cy="1517515"/>
          </a:xfrm>
          <a:prstGeom prst="rect">
            <a:avLst/>
          </a:prstGeom>
          <a:gradFill flip="none" rotWithShape="1">
            <a:gsLst>
              <a:gs pos="0">
                <a:srgbClr val="69CCDC"/>
              </a:gs>
              <a:gs pos="100000">
                <a:srgbClr val="209ED6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1837D3B-8DCF-4109-9AFB-B49C059D1306}"/>
              </a:ext>
            </a:extLst>
          </p:cNvPr>
          <p:cNvGrpSpPr/>
          <p:nvPr/>
        </p:nvGrpSpPr>
        <p:grpSpPr>
          <a:xfrm>
            <a:off x="4366448" y="1752599"/>
            <a:ext cx="3867604" cy="2986392"/>
            <a:chOff x="4309790" y="1498599"/>
            <a:chExt cx="3867604" cy="2986392"/>
          </a:xfrm>
          <a:effectLst>
            <a:outerShdw blurRad="381000" sx="102000" sy="102000" algn="ctr" rotWithShape="0">
              <a:srgbClr val="69CCDC">
                <a:alpha val="40000"/>
              </a:srgbClr>
            </a:outerShdw>
          </a:effectLst>
        </p:grpSpPr>
        <p:sp>
          <p:nvSpPr>
            <p:cNvPr id="2" name="Freeform 5">
              <a:extLst>
                <a:ext uri="{FF2B5EF4-FFF2-40B4-BE49-F238E27FC236}">
                  <a16:creationId xmlns:a16="http://schemas.microsoft.com/office/drawing/2014/main" id="{3906D6ED-046E-44A8-89AF-045093D963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9790" y="1498599"/>
              <a:ext cx="3867604" cy="2986392"/>
            </a:xfrm>
            <a:custGeom>
              <a:avLst/>
              <a:gdLst>
                <a:gd name="T0" fmla="*/ 6290 w 7840"/>
                <a:gd name="T1" fmla="*/ 1216 h 6056"/>
                <a:gd name="T2" fmla="*/ 7824 w 7840"/>
                <a:gd name="T3" fmla="*/ 2918 h 6056"/>
                <a:gd name="T4" fmla="*/ 6359 w 7840"/>
                <a:gd name="T5" fmla="*/ 4916 h 6056"/>
                <a:gd name="T6" fmla="*/ 4231 w 7840"/>
                <a:gd name="T7" fmla="*/ 6051 h 6056"/>
                <a:gd name="T8" fmla="*/ 2058 w 7840"/>
                <a:gd name="T9" fmla="*/ 4902 h 6056"/>
                <a:gd name="T10" fmla="*/ 205 w 7840"/>
                <a:gd name="T11" fmla="*/ 2697 h 6056"/>
                <a:gd name="T12" fmla="*/ 1243 w 7840"/>
                <a:gd name="T13" fmla="*/ 348 h 6056"/>
                <a:gd name="T14" fmla="*/ 4010 w 7840"/>
                <a:gd name="T15" fmla="*/ 619 h 6056"/>
                <a:gd name="T16" fmla="*/ 6290 w 7840"/>
                <a:gd name="T17" fmla="*/ 1216 h 6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40" h="6056">
                  <a:moveTo>
                    <a:pt x="6290" y="1216"/>
                  </a:moveTo>
                  <a:cubicBezTo>
                    <a:pt x="7018" y="1566"/>
                    <a:pt x="7807" y="2233"/>
                    <a:pt x="7824" y="2918"/>
                  </a:cubicBezTo>
                  <a:cubicBezTo>
                    <a:pt x="7840" y="3601"/>
                    <a:pt x="7087" y="4304"/>
                    <a:pt x="6359" y="4916"/>
                  </a:cubicBezTo>
                  <a:cubicBezTo>
                    <a:pt x="5631" y="5529"/>
                    <a:pt x="4928" y="6056"/>
                    <a:pt x="4231" y="6051"/>
                  </a:cubicBezTo>
                  <a:cubicBezTo>
                    <a:pt x="3533" y="6048"/>
                    <a:pt x="2840" y="5515"/>
                    <a:pt x="2058" y="4902"/>
                  </a:cubicBezTo>
                  <a:cubicBezTo>
                    <a:pt x="1277" y="4288"/>
                    <a:pt x="408" y="3595"/>
                    <a:pt x="205" y="2697"/>
                  </a:cubicBezTo>
                  <a:cubicBezTo>
                    <a:pt x="0" y="1800"/>
                    <a:pt x="463" y="697"/>
                    <a:pt x="1243" y="348"/>
                  </a:cubicBezTo>
                  <a:cubicBezTo>
                    <a:pt x="2024" y="0"/>
                    <a:pt x="3127" y="401"/>
                    <a:pt x="4010" y="619"/>
                  </a:cubicBezTo>
                  <a:cubicBezTo>
                    <a:pt x="4895" y="835"/>
                    <a:pt x="5562" y="867"/>
                    <a:pt x="6290" y="1216"/>
                  </a:cubicBezTo>
                </a:path>
              </a:pathLst>
            </a:custGeom>
            <a:gradFill>
              <a:gsLst>
                <a:gs pos="0">
                  <a:srgbClr val="69CCDC"/>
                </a:gs>
                <a:gs pos="100000">
                  <a:srgbClr val="209ED6"/>
                </a:gs>
              </a:gsLst>
              <a:lin ang="0" scaled="1"/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72D5685-C7DB-4E25-B1AA-631994B3F0CA}"/>
                </a:ext>
              </a:extLst>
            </p:cNvPr>
            <p:cNvSpPr txBox="1"/>
            <p:nvPr/>
          </p:nvSpPr>
          <p:spPr>
            <a:xfrm>
              <a:off x="4934917" y="2739452"/>
              <a:ext cx="249881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+mj-ea"/>
                  <a:ea typeface="+mj-ea"/>
                </a:rPr>
                <a:t>工作回顾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E204982-A8D4-4883-ADEA-9991EA331430}"/>
                </a:ext>
              </a:extLst>
            </p:cNvPr>
            <p:cNvSpPr txBox="1"/>
            <p:nvPr/>
          </p:nvSpPr>
          <p:spPr>
            <a:xfrm>
              <a:off x="5686871" y="3364982"/>
              <a:ext cx="1576894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050" dirty="0">
                  <a:solidFill>
                    <a:schemeClr val="bg1"/>
                  </a:solidFill>
                </a:rPr>
                <a:t>Work Review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D5640AF-E534-4E80-8514-B00B6AFA4669}"/>
                </a:ext>
              </a:extLst>
            </p:cNvPr>
            <p:cNvSpPr txBox="1"/>
            <p:nvPr/>
          </p:nvSpPr>
          <p:spPr>
            <a:xfrm>
              <a:off x="5108403" y="2516972"/>
              <a:ext cx="9367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Part 01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6" name="椭圆 15">
            <a:extLst>
              <a:ext uri="{FF2B5EF4-FFF2-40B4-BE49-F238E27FC236}">
                <a16:creationId xmlns:a16="http://schemas.microsoft.com/office/drawing/2014/main" id="{BF776FEF-5C29-42FC-B943-03B613B3732C}"/>
              </a:ext>
            </a:extLst>
          </p:cNvPr>
          <p:cNvSpPr/>
          <p:nvPr/>
        </p:nvSpPr>
        <p:spPr>
          <a:xfrm>
            <a:off x="9642003" y="1257882"/>
            <a:ext cx="1155118" cy="115511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rgbClr val="69CCD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1ADDA9F1-EEB9-4609-A671-F25B8EEFCACD}"/>
              </a:ext>
            </a:extLst>
          </p:cNvPr>
          <p:cNvSpPr/>
          <p:nvPr/>
        </p:nvSpPr>
        <p:spPr>
          <a:xfrm>
            <a:off x="361838" y="1922597"/>
            <a:ext cx="1033041" cy="103304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rgbClr val="69CCD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44744B1F-FBA1-4762-9A46-E22AA1721999}"/>
              </a:ext>
            </a:extLst>
          </p:cNvPr>
          <p:cNvSpPr/>
          <p:nvPr/>
        </p:nvSpPr>
        <p:spPr>
          <a:xfrm>
            <a:off x="10219562" y="4925267"/>
            <a:ext cx="2658500" cy="26585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10800000" algn="tr" rotWithShape="0">
              <a:srgbClr val="209ED6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3653A450-1DC8-465C-B775-1C6C9D54D6CD}"/>
              </a:ext>
            </a:extLst>
          </p:cNvPr>
          <p:cNvSpPr/>
          <p:nvPr/>
        </p:nvSpPr>
        <p:spPr>
          <a:xfrm>
            <a:off x="9523330" y="4445001"/>
            <a:ext cx="237346" cy="23734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rgbClr val="69CCD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E5C30C59-F625-46CB-995D-87C3799193CD}"/>
              </a:ext>
            </a:extLst>
          </p:cNvPr>
          <p:cNvSpPr/>
          <p:nvPr/>
        </p:nvSpPr>
        <p:spPr>
          <a:xfrm>
            <a:off x="1792643" y="-1457977"/>
            <a:ext cx="2591718" cy="259171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rgbClr val="209ED6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9F612866-3848-4961-8FB1-F529AED49494}"/>
              </a:ext>
            </a:extLst>
          </p:cNvPr>
          <p:cNvSpPr/>
          <p:nvPr/>
        </p:nvSpPr>
        <p:spPr>
          <a:xfrm>
            <a:off x="1840321" y="4656948"/>
            <a:ext cx="416375" cy="41637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rgbClr val="69CCD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10722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34326D65-2371-4DDA-9CE3-12DAE19AB266}"/>
              </a:ext>
            </a:extLst>
          </p:cNvPr>
          <p:cNvSpPr/>
          <p:nvPr/>
        </p:nvSpPr>
        <p:spPr>
          <a:xfrm>
            <a:off x="695325" y="549276"/>
            <a:ext cx="346075" cy="1090266"/>
          </a:xfrm>
          <a:prstGeom prst="rect">
            <a:avLst/>
          </a:prstGeom>
          <a:gradFill flip="none" rotWithShape="1">
            <a:gsLst>
              <a:gs pos="0">
                <a:srgbClr val="69CCDC"/>
              </a:gs>
              <a:gs pos="100000">
                <a:srgbClr val="209ED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1B3322C-E3A4-4A64-BF11-CEC62075A50C}"/>
              </a:ext>
            </a:extLst>
          </p:cNvPr>
          <p:cNvSpPr txBox="1"/>
          <p:nvPr/>
        </p:nvSpPr>
        <p:spPr>
          <a:xfrm>
            <a:off x="1184692" y="863576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69CCDC"/>
                    </a:gs>
                    <a:gs pos="100000">
                      <a:srgbClr val="209ED6"/>
                    </a:gs>
                  </a:gsLst>
                  <a:lin ang="5400000" scaled="1"/>
                </a:gradFill>
                <a:latin typeface="+mj-ea"/>
                <a:ea typeface="+mj-ea"/>
              </a:rPr>
              <a:t>前言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CEF6D9A-6A8D-4240-9D3E-33C347F45D5F}"/>
              </a:ext>
            </a:extLst>
          </p:cNvPr>
          <p:cNvSpPr txBox="1"/>
          <p:nvPr/>
        </p:nvSpPr>
        <p:spPr>
          <a:xfrm>
            <a:off x="1203743" y="1448351"/>
            <a:ext cx="12518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Preface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74D6B8E-2578-4959-8E10-1E191A79A333}"/>
              </a:ext>
            </a:extLst>
          </p:cNvPr>
          <p:cNvSpPr txBox="1"/>
          <p:nvPr/>
        </p:nvSpPr>
        <p:spPr>
          <a:xfrm>
            <a:off x="1212319" y="2146300"/>
            <a:ext cx="3579812" cy="3661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30000"/>
              </a:lnSpc>
            </a:pPr>
            <a:r>
              <a:rPr lang="zh-CN" altLang="en-US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复制您的内容文字到这里，在复制内容的下方弹框中选择“只保留文本”，可以保留完整格式。复制您的内容文字到这里，在复制内容的下方弹框中选择“只保留文本”，可以保留完整格式。复制您的内容文字到这里，在复制内容的下方弹框中选择“只保留文本”，可以保留完整格式。</a:t>
            </a:r>
          </a:p>
          <a:p>
            <a:pPr algn="just">
              <a:lnSpc>
                <a:spcPct val="130000"/>
              </a:lnSpc>
            </a:pPr>
            <a:endParaRPr lang="zh-CN" altLang="en-US" dirty="0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BD36813C-08F9-47D1-B371-7E77D00776B3}"/>
              </a:ext>
            </a:extLst>
          </p:cNvPr>
          <p:cNvSpPr/>
          <p:nvPr/>
        </p:nvSpPr>
        <p:spPr>
          <a:xfrm>
            <a:off x="-4765712" y="4384025"/>
            <a:ext cx="10780909" cy="10780909"/>
          </a:xfrm>
          <a:prstGeom prst="ellipse">
            <a:avLst/>
          </a:prstGeom>
          <a:solidFill>
            <a:srgbClr val="69CCDC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A9897E32-C4CC-4E2E-9AA4-5E7756E7766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096000" y="549276"/>
            <a:ext cx="5418494" cy="6308725"/>
          </a:xfrm>
          <a:custGeom>
            <a:avLst/>
            <a:gdLst>
              <a:gd name="connsiteX0" fmla="*/ 5231881 w 5418494"/>
              <a:gd name="connsiteY0" fmla="*/ 0 h 6308725"/>
              <a:gd name="connsiteX1" fmla="*/ 186613 w 5418494"/>
              <a:gd name="connsiteY1" fmla="*/ 0 h 6308725"/>
              <a:gd name="connsiteX2" fmla="*/ 0 w 5418494"/>
              <a:gd name="connsiteY2" fmla="*/ 186613 h 6308725"/>
              <a:gd name="connsiteX3" fmla="*/ 0 w 5418494"/>
              <a:gd name="connsiteY3" fmla="*/ 6295353 h 6308725"/>
              <a:gd name="connsiteX4" fmla="*/ 2700 w 5418494"/>
              <a:gd name="connsiteY4" fmla="*/ 6308725 h 6308725"/>
              <a:gd name="connsiteX5" fmla="*/ 5415795 w 5418494"/>
              <a:gd name="connsiteY5" fmla="*/ 6308725 h 6308725"/>
              <a:gd name="connsiteX6" fmla="*/ 5418494 w 5418494"/>
              <a:gd name="connsiteY6" fmla="*/ 6295353 h 6308725"/>
              <a:gd name="connsiteX7" fmla="*/ 5418494 w 5418494"/>
              <a:gd name="connsiteY7" fmla="*/ 186613 h 6308725"/>
              <a:gd name="connsiteX8" fmla="*/ 5231881 w 5418494"/>
              <a:gd name="connsiteY8" fmla="*/ 0 h 6308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18494" h="6308725">
                <a:moveTo>
                  <a:pt x="5231881" y="0"/>
                </a:moveTo>
                <a:lnTo>
                  <a:pt x="186613" y="0"/>
                </a:lnTo>
                <a:cubicBezTo>
                  <a:pt x="83549" y="0"/>
                  <a:pt x="0" y="83549"/>
                  <a:pt x="0" y="186613"/>
                </a:cubicBezTo>
                <a:lnTo>
                  <a:pt x="0" y="6295353"/>
                </a:lnTo>
                <a:lnTo>
                  <a:pt x="2700" y="6308725"/>
                </a:lnTo>
                <a:lnTo>
                  <a:pt x="5415795" y="6308725"/>
                </a:lnTo>
                <a:lnTo>
                  <a:pt x="5418494" y="6295353"/>
                </a:lnTo>
                <a:lnTo>
                  <a:pt x="5418494" y="186613"/>
                </a:lnTo>
                <a:cubicBezTo>
                  <a:pt x="5418494" y="83549"/>
                  <a:pt x="5334945" y="0"/>
                  <a:pt x="5231881" y="0"/>
                </a:cubicBezTo>
                <a:close/>
              </a:path>
            </a:pathLst>
          </a:custGeom>
          <a:effectLst>
            <a:outerShdw blurRad="381000" sx="102000" sy="102000" algn="ctr" rotWithShape="0">
              <a:srgbClr val="69CCDC">
                <a:alpha val="20000"/>
              </a:srgbClr>
            </a:outerShdw>
          </a:effectLst>
        </p:spPr>
      </p:pic>
      <p:grpSp>
        <p:nvGrpSpPr>
          <p:cNvPr id="26" name="组合 25">
            <a:extLst>
              <a:ext uri="{FF2B5EF4-FFF2-40B4-BE49-F238E27FC236}">
                <a16:creationId xmlns:a16="http://schemas.microsoft.com/office/drawing/2014/main" id="{6AB9FFA2-2E79-4811-9EC0-05B8A4038CCE}"/>
              </a:ext>
            </a:extLst>
          </p:cNvPr>
          <p:cNvGrpSpPr/>
          <p:nvPr/>
        </p:nvGrpSpPr>
        <p:grpSpPr>
          <a:xfrm>
            <a:off x="5606061" y="3077725"/>
            <a:ext cx="899076" cy="899076"/>
            <a:chOff x="5488719" y="3582315"/>
            <a:chExt cx="645396" cy="645396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7BAD469A-7467-4021-8B5A-C6FE46B2D42D}"/>
                </a:ext>
              </a:extLst>
            </p:cNvPr>
            <p:cNvSpPr/>
            <p:nvPr/>
          </p:nvSpPr>
          <p:spPr>
            <a:xfrm>
              <a:off x="5488719" y="3582315"/>
              <a:ext cx="645396" cy="64539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87CDF1F3-DC4F-4FDB-818A-7F6A02B3A0CA}"/>
                </a:ext>
              </a:extLst>
            </p:cNvPr>
            <p:cNvGrpSpPr/>
            <p:nvPr/>
          </p:nvGrpSpPr>
          <p:grpSpPr>
            <a:xfrm>
              <a:off x="5559835" y="3653431"/>
              <a:ext cx="503165" cy="503165"/>
              <a:chOff x="3991160" y="2648128"/>
              <a:chExt cx="1268058" cy="1268058"/>
            </a:xfrm>
          </p:grpSpPr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2FB808A6-D6DC-4BCD-9E52-7476EFCB4362}"/>
                  </a:ext>
                </a:extLst>
              </p:cNvPr>
              <p:cNvSpPr/>
              <p:nvPr/>
            </p:nvSpPr>
            <p:spPr>
              <a:xfrm>
                <a:off x="3991160" y="2648128"/>
                <a:ext cx="1268058" cy="1268058"/>
              </a:xfrm>
              <a:prstGeom prst="ellipse">
                <a:avLst/>
              </a:prstGeom>
              <a:gradFill>
                <a:gsLst>
                  <a:gs pos="0">
                    <a:srgbClr val="69CCDC"/>
                  </a:gs>
                  <a:gs pos="100000">
                    <a:srgbClr val="209ED6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91AA2741-AE71-4C05-9CB0-7EA44EBE62E4}"/>
                  </a:ext>
                </a:extLst>
              </p:cNvPr>
              <p:cNvGrpSpPr/>
              <p:nvPr/>
            </p:nvGrpSpPr>
            <p:grpSpPr>
              <a:xfrm>
                <a:off x="4217916" y="2942975"/>
                <a:ext cx="814545" cy="678363"/>
                <a:chOff x="4118665" y="2943097"/>
                <a:chExt cx="814545" cy="678363"/>
              </a:xfrm>
            </p:grpSpPr>
            <p:sp>
              <p:nvSpPr>
                <p:cNvPr id="21" name="图形 19">
                  <a:extLst>
                    <a:ext uri="{FF2B5EF4-FFF2-40B4-BE49-F238E27FC236}">
                      <a16:creationId xmlns:a16="http://schemas.microsoft.com/office/drawing/2014/main" id="{1B949FB9-4A1F-4D8F-856B-CDE876556A0D}"/>
                    </a:ext>
                  </a:extLst>
                </p:cNvPr>
                <p:cNvSpPr/>
                <p:nvPr/>
              </p:nvSpPr>
              <p:spPr>
                <a:xfrm>
                  <a:off x="4118665" y="2943097"/>
                  <a:ext cx="814545" cy="678363"/>
                </a:xfrm>
                <a:custGeom>
                  <a:avLst/>
                  <a:gdLst>
                    <a:gd name="connsiteX0" fmla="*/ 643761 w 814545"/>
                    <a:gd name="connsiteY0" fmla="*/ 391361 h 678363"/>
                    <a:gd name="connsiteX1" fmla="*/ 643761 w 814545"/>
                    <a:gd name="connsiteY1" fmla="*/ 170235 h 678363"/>
                    <a:gd name="connsiteX2" fmla="*/ 571144 w 814545"/>
                    <a:gd name="connsiteY2" fmla="*/ 81020 h 678363"/>
                    <a:gd name="connsiteX3" fmla="*/ 99569 w 814545"/>
                    <a:gd name="connsiteY3" fmla="*/ 81020 h 678363"/>
                    <a:gd name="connsiteX4" fmla="*/ 26952 w 814545"/>
                    <a:gd name="connsiteY4" fmla="*/ 170235 h 678363"/>
                    <a:gd name="connsiteX5" fmla="*/ 0 w 814545"/>
                    <a:gd name="connsiteY5" fmla="*/ 280798 h 678363"/>
                    <a:gd name="connsiteX6" fmla="*/ 82710 w 814545"/>
                    <a:gd name="connsiteY6" fmla="*/ 465582 h 678363"/>
                    <a:gd name="connsiteX7" fmla="*/ 87915 w 814545"/>
                    <a:gd name="connsiteY7" fmla="*/ 528022 h 678363"/>
                    <a:gd name="connsiteX8" fmla="*/ 84385 w 814545"/>
                    <a:gd name="connsiteY8" fmla="*/ 582297 h 678363"/>
                    <a:gd name="connsiteX9" fmla="*/ 79859 w 814545"/>
                    <a:gd name="connsiteY9" fmla="*/ 624292 h 678363"/>
                    <a:gd name="connsiteX10" fmla="*/ 115523 w 814545"/>
                    <a:gd name="connsiteY10" fmla="*/ 601158 h 678363"/>
                    <a:gd name="connsiteX11" fmla="*/ 163475 w 814545"/>
                    <a:gd name="connsiteY11" fmla="*/ 572279 h 678363"/>
                    <a:gd name="connsiteX12" fmla="*/ 222832 w 814545"/>
                    <a:gd name="connsiteY12" fmla="*/ 545457 h 678363"/>
                    <a:gd name="connsiteX13" fmla="*/ 335368 w 814545"/>
                    <a:gd name="connsiteY13" fmla="*/ 561627 h 678363"/>
                    <a:gd name="connsiteX14" fmla="*/ 571144 w 814545"/>
                    <a:gd name="connsiteY14" fmla="*/ 480599 h 678363"/>
                    <a:gd name="connsiteX15" fmla="*/ 643761 w 814545"/>
                    <a:gd name="connsiteY15" fmla="*/ 391384 h 678363"/>
                    <a:gd name="connsiteX16" fmla="*/ 643761 w 814545"/>
                    <a:gd name="connsiteY16" fmla="*/ 391361 h 678363"/>
                    <a:gd name="connsiteX17" fmla="*/ 335368 w 814545"/>
                    <a:gd name="connsiteY17" fmla="*/ 521577 h 678363"/>
                    <a:gd name="connsiteX18" fmla="*/ 233150 w 814545"/>
                    <a:gd name="connsiteY18" fmla="*/ 506719 h 678363"/>
                    <a:gd name="connsiteX19" fmla="*/ 223465 w 814545"/>
                    <a:gd name="connsiteY19" fmla="*/ 505362 h 678363"/>
                    <a:gd name="connsiteX20" fmla="*/ 143493 w 814545"/>
                    <a:gd name="connsiteY20" fmla="*/ 537474 h 678363"/>
                    <a:gd name="connsiteX21" fmla="*/ 127653 w 814545"/>
                    <a:gd name="connsiteY21" fmla="*/ 546633 h 678363"/>
                    <a:gd name="connsiteX22" fmla="*/ 128444 w 814545"/>
                    <a:gd name="connsiteY22" fmla="*/ 525421 h 678363"/>
                    <a:gd name="connsiteX23" fmla="*/ 111359 w 814545"/>
                    <a:gd name="connsiteY23" fmla="*/ 437224 h 678363"/>
                    <a:gd name="connsiteX24" fmla="*/ 40461 w 814545"/>
                    <a:gd name="connsiteY24" fmla="*/ 280731 h 678363"/>
                    <a:gd name="connsiteX25" fmla="*/ 335436 w 814545"/>
                    <a:gd name="connsiteY25" fmla="*/ 39975 h 678363"/>
                    <a:gd name="connsiteX26" fmla="*/ 630410 w 814545"/>
                    <a:gd name="connsiteY26" fmla="*/ 280731 h 678363"/>
                    <a:gd name="connsiteX27" fmla="*/ 335436 w 814545"/>
                    <a:gd name="connsiteY27" fmla="*/ 521531 h 678363"/>
                    <a:gd name="connsiteX28" fmla="*/ 335368 w 814545"/>
                    <a:gd name="connsiteY28" fmla="*/ 521577 h 678363"/>
                    <a:gd name="connsiteX29" fmla="*/ 814545 w 814545"/>
                    <a:gd name="connsiteY29" fmla="*/ 334938 h 678363"/>
                    <a:gd name="connsiteX30" fmla="*/ 785129 w 814545"/>
                    <a:gd name="connsiteY30" fmla="*/ 219467 h 678363"/>
                    <a:gd name="connsiteX31" fmla="*/ 705924 w 814545"/>
                    <a:gd name="connsiteY31" fmla="*/ 127946 h 678363"/>
                    <a:gd name="connsiteX32" fmla="*/ 677615 w 814545"/>
                    <a:gd name="connsiteY32" fmla="*/ 131519 h 678363"/>
                    <a:gd name="connsiteX33" fmla="*/ 681016 w 814545"/>
                    <a:gd name="connsiteY33" fmla="*/ 159457 h 678363"/>
                    <a:gd name="connsiteX34" fmla="*/ 681215 w 814545"/>
                    <a:gd name="connsiteY34" fmla="*/ 159606 h 678363"/>
                    <a:gd name="connsiteX35" fmla="*/ 749442 w 814545"/>
                    <a:gd name="connsiteY35" fmla="*/ 238328 h 678363"/>
                    <a:gd name="connsiteX36" fmla="*/ 774336 w 814545"/>
                    <a:gd name="connsiteY36" fmla="*/ 334938 h 678363"/>
                    <a:gd name="connsiteX37" fmla="*/ 703438 w 814545"/>
                    <a:gd name="connsiteY37" fmla="*/ 491431 h 678363"/>
                    <a:gd name="connsiteX38" fmla="*/ 686347 w 814545"/>
                    <a:gd name="connsiteY38" fmla="*/ 579628 h 678363"/>
                    <a:gd name="connsiteX39" fmla="*/ 687122 w 814545"/>
                    <a:gd name="connsiteY39" fmla="*/ 600841 h 678363"/>
                    <a:gd name="connsiteX40" fmla="*/ 667048 w 814545"/>
                    <a:gd name="connsiteY40" fmla="*/ 589330 h 678363"/>
                    <a:gd name="connsiteX41" fmla="*/ 623757 w 814545"/>
                    <a:gd name="connsiteY41" fmla="*/ 567892 h 678363"/>
                    <a:gd name="connsiteX42" fmla="*/ 581553 w 814545"/>
                    <a:gd name="connsiteY42" fmla="*/ 560926 h 678363"/>
                    <a:gd name="connsiteX43" fmla="*/ 428284 w 814545"/>
                    <a:gd name="connsiteY43" fmla="*/ 572166 h 678363"/>
                    <a:gd name="connsiteX44" fmla="*/ 405586 w 814545"/>
                    <a:gd name="connsiteY44" fmla="*/ 589104 h 678363"/>
                    <a:gd name="connsiteX45" fmla="*/ 422536 w 814545"/>
                    <a:gd name="connsiteY45" fmla="*/ 611786 h 678363"/>
                    <a:gd name="connsiteX46" fmla="*/ 591894 w 814545"/>
                    <a:gd name="connsiteY46" fmla="*/ 599642 h 678363"/>
                    <a:gd name="connsiteX47" fmla="*/ 651229 w 814545"/>
                    <a:gd name="connsiteY47" fmla="*/ 626463 h 678363"/>
                    <a:gd name="connsiteX48" fmla="*/ 699182 w 814545"/>
                    <a:gd name="connsiteY48" fmla="*/ 655342 h 678363"/>
                    <a:gd name="connsiteX49" fmla="*/ 734710 w 814545"/>
                    <a:gd name="connsiteY49" fmla="*/ 678364 h 678363"/>
                    <a:gd name="connsiteX50" fmla="*/ 730182 w 814545"/>
                    <a:gd name="connsiteY50" fmla="*/ 636368 h 678363"/>
                    <a:gd name="connsiteX51" fmla="*/ 726655 w 814545"/>
                    <a:gd name="connsiteY51" fmla="*/ 582365 h 678363"/>
                    <a:gd name="connsiteX52" fmla="*/ 731860 w 814545"/>
                    <a:gd name="connsiteY52" fmla="*/ 519700 h 678363"/>
                    <a:gd name="connsiteX53" fmla="*/ 814545 w 814545"/>
                    <a:gd name="connsiteY53" fmla="*/ 334938 h 678363"/>
                    <a:gd name="connsiteX54" fmla="*/ 174314 w 814545"/>
                    <a:gd name="connsiteY54" fmla="*/ 238011 h 678363"/>
                    <a:gd name="connsiteX55" fmla="*/ 137744 w 814545"/>
                    <a:gd name="connsiteY55" fmla="*/ 277962 h 678363"/>
                    <a:gd name="connsiteX56" fmla="*/ 175264 w 814545"/>
                    <a:gd name="connsiteY56" fmla="*/ 314539 h 678363"/>
                    <a:gd name="connsiteX57" fmla="*/ 213078 w 814545"/>
                    <a:gd name="connsiteY57" fmla="*/ 276072 h 678363"/>
                    <a:gd name="connsiteX58" fmla="*/ 174314 w 814545"/>
                    <a:gd name="connsiteY58" fmla="*/ 238011 h 678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</a:cxnLst>
                  <a:rect l="l" t="t" r="r" b="b"/>
                  <a:pathLst>
                    <a:path w="814545" h="678363">
                      <a:moveTo>
                        <a:pt x="643761" y="391361"/>
                      </a:moveTo>
                      <a:cubicBezTo>
                        <a:pt x="679697" y="322027"/>
                        <a:pt x="679697" y="239570"/>
                        <a:pt x="643761" y="170235"/>
                      </a:cubicBezTo>
                      <a:cubicBezTo>
                        <a:pt x="625919" y="135845"/>
                        <a:pt x="601203" y="105480"/>
                        <a:pt x="571144" y="81020"/>
                      </a:cubicBezTo>
                      <a:cubicBezTo>
                        <a:pt x="432536" y="-27007"/>
                        <a:pt x="238176" y="-27007"/>
                        <a:pt x="99569" y="81020"/>
                      </a:cubicBezTo>
                      <a:cubicBezTo>
                        <a:pt x="69510" y="105480"/>
                        <a:pt x="44794" y="135845"/>
                        <a:pt x="26952" y="170235"/>
                      </a:cubicBezTo>
                      <a:cubicBezTo>
                        <a:pt x="9271" y="204413"/>
                        <a:pt x="30" y="242323"/>
                        <a:pt x="0" y="280798"/>
                      </a:cubicBezTo>
                      <a:cubicBezTo>
                        <a:pt x="1044" y="351123"/>
                        <a:pt x="30947" y="417931"/>
                        <a:pt x="82710" y="465582"/>
                      </a:cubicBezTo>
                      <a:cubicBezTo>
                        <a:pt x="88775" y="485800"/>
                        <a:pt x="90540" y="507080"/>
                        <a:pt x="87915" y="528022"/>
                      </a:cubicBezTo>
                      <a:cubicBezTo>
                        <a:pt x="87383" y="546150"/>
                        <a:pt x="86206" y="564253"/>
                        <a:pt x="84385" y="582297"/>
                      </a:cubicBezTo>
                      <a:lnTo>
                        <a:pt x="79859" y="624292"/>
                      </a:lnTo>
                      <a:lnTo>
                        <a:pt x="115523" y="601158"/>
                      </a:lnTo>
                      <a:cubicBezTo>
                        <a:pt x="115750" y="601022"/>
                        <a:pt x="138153" y="586526"/>
                        <a:pt x="163475" y="572279"/>
                      </a:cubicBezTo>
                      <a:cubicBezTo>
                        <a:pt x="181683" y="560197"/>
                        <a:pt x="201728" y="551139"/>
                        <a:pt x="222832" y="545457"/>
                      </a:cubicBezTo>
                      <a:cubicBezTo>
                        <a:pt x="259356" y="556245"/>
                        <a:pt x="297260" y="561695"/>
                        <a:pt x="335368" y="561627"/>
                      </a:cubicBezTo>
                      <a:cubicBezTo>
                        <a:pt x="420985" y="562765"/>
                        <a:pt x="504335" y="534120"/>
                        <a:pt x="571144" y="480599"/>
                      </a:cubicBezTo>
                      <a:cubicBezTo>
                        <a:pt x="601215" y="456151"/>
                        <a:pt x="625932" y="425784"/>
                        <a:pt x="643761" y="391384"/>
                      </a:cubicBezTo>
                      <a:lnTo>
                        <a:pt x="643761" y="391361"/>
                      </a:lnTo>
                      <a:close/>
                      <a:moveTo>
                        <a:pt x="335368" y="521577"/>
                      </a:moveTo>
                      <a:cubicBezTo>
                        <a:pt x="300751" y="521661"/>
                        <a:pt x="266310" y="516655"/>
                        <a:pt x="233150" y="506719"/>
                      </a:cubicBezTo>
                      <a:cubicBezTo>
                        <a:pt x="230007" y="505794"/>
                        <a:pt x="226743" y="505337"/>
                        <a:pt x="223465" y="505362"/>
                      </a:cubicBezTo>
                      <a:cubicBezTo>
                        <a:pt x="212807" y="505362"/>
                        <a:pt x="194047" y="509002"/>
                        <a:pt x="143493" y="537474"/>
                      </a:cubicBezTo>
                      <a:cubicBezTo>
                        <a:pt x="137972" y="540573"/>
                        <a:pt x="132608" y="543671"/>
                        <a:pt x="127653" y="546633"/>
                      </a:cubicBezTo>
                      <a:cubicBezTo>
                        <a:pt x="128015" y="539849"/>
                        <a:pt x="128286" y="532748"/>
                        <a:pt x="128444" y="525421"/>
                      </a:cubicBezTo>
                      <a:cubicBezTo>
                        <a:pt x="129734" y="463321"/>
                        <a:pt x="120524" y="446021"/>
                        <a:pt x="111359" y="437224"/>
                      </a:cubicBezTo>
                      <a:cubicBezTo>
                        <a:pt x="67186" y="397031"/>
                        <a:pt x="41540" y="340421"/>
                        <a:pt x="40461" y="280731"/>
                      </a:cubicBezTo>
                      <a:cubicBezTo>
                        <a:pt x="40461" y="147982"/>
                        <a:pt x="172776" y="39975"/>
                        <a:pt x="335436" y="39975"/>
                      </a:cubicBezTo>
                      <a:cubicBezTo>
                        <a:pt x="498095" y="39975"/>
                        <a:pt x="630410" y="147982"/>
                        <a:pt x="630410" y="280731"/>
                      </a:cubicBezTo>
                      <a:cubicBezTo>
                        <a:pt x="630410" y="413478"/>
                        <a:pt x="498073" y="521531"/>
                        <a:pt x="335436" y="521531"/>
                      </a:cubicBezTo>
                      <a:lnTo>
                        <a:pt x="335368" y="521577"/>
                      </a:lnTo>
                      <a:close/>
                      <a:moveTo>
                        <a:pt x="814545" y="334938"/>
                      </a:moveTo>
                      <a:cubicBezTo>
                        <a:pt x="814545" y="294593"/>
                        <a:pt x="804428" y="254904"/>
                        <a:pt x="785129" y="219467"/>
                      </a:cubicBezTo>
                      <a:cubicBezTo>
                        <a:pt x="765532" y="183685"/>
                        <a:pt x="738529" y="152485"/>
                        <a:pt x="705924" y="127946"/>
                      </a:cubicBezTo>
                      <a:cubicBezTo>
                        <a:pt x="697093" y="121228"/>
                        <a:pt x="684497" y="122816"/>
                        <a:pt x="677615" y="131519"/>
                      </a:cubicBezTo>
                      <a:cubicBezTo>
                        <a:pt x="670833" y="140173"/>
                        <a:pt x="672358" y="152681"/>
                        <a:pt x="681016" y="159457"/>
                      </a:cubicBezTo>
                      <a:cubicBezTo>
                        <a:pt x="681083" y="159506"/>
                        <a:pt x="681149" y="159557"/>
                        <a:pt x="681215" y="159606"/>
                      </a:cubicBezTo>
                      <a:cubicBezTo>
                        <a:pt x="709292" y="180704"/>
                        <a:pt x="732556" y="207541"/>
                        <a:pt x="749442" y="238328"/>
                      </a:cubicBezTo>
                      <a:cubicBezTo>
                        <a:pt x="765684" y="267946"/>
                        <a:pt x="774243" y="301161"/>
                        <a:pt x="774336" y="334938"/>
                      </a:cubicBezTo>
                      <a:cubicBezTo>
                        <a:pt x="773222" y="394622"/>
                        <a:pt x="747585" y="451220"/>
                        <a:pt x="703438" y="491431"/>
                      </a:cubicBezTo>
                      <a:cubicBezTo>
                        <a:pt x="694382" y="500160"/>
                        <a:pt x="685060" y="517460"/>
                        <a:pt x="686347" y="579628"/>
                      </a:cubicBezTo>
                      <a:cubicBezTo>
                        <a:pt x="686486" y="586956"/>
                        <a:pt x="686778" y="594124"/>
                        <a:pt x="687122" y="600841"/>
                      </a:cubicBezTo>
                      <a:cubicBezTo>
                        <a:pt x="680479" y="596921"/>
                        <a:pt x="673783" y="593083"/>
                        <a:pt x="667048" y="589330"/>
                      </a:cubicBezTo>
                      <a:cubicBezTo>
                        <a:pt x="653026" y="581388"/>
                        <a:pt x="638574" y="574230"/>
                        <a:pt x="623757" y="567892"/>
                      </a:cubicBezTo>
                      <a:cubicBezTo>
                        <a:pt x="610902" y="560810"/>
                        <a:pt x="596004" y="558351"/>
                        <a:pt x="581553" y="560926"/>
                      </a:cubicBezTo>
                      <a:cubicBezTo>
                        <a:pt x="531865" y="575635"/>
                        <a:pt x="479589" y="579469"/>
                        <a:pt x="428284" y="572166"/>
                      </a:cubicBezTo>
                      <a:cubicBezTo>
                        <a:pt x="417336" y="570580"/>
                        <a:pt x="407174" y="578163"/>
                        <a:pt x="405586" y="589104"/>
                      </a:cubicBezTo>
                      <a:cubicBezTo>
                        <a:pt x="403999" y="600045"/>
                        <a:pt x="411588" y="610200"/>
                        <a:pt x="422536" y="611786"/>
                      </a:cubicBezTo>
                      <a:cubicBezTo>
                        <a:pt x="479209" y="619857"/>
                        <a:pt x="536955" y="615716"/>
                        <a:pt x="591894" y="599642"/>
                      </a:cubicBezTo>
                      <a:cubicBezTo>
                        <a:pt x="612986" y="605338"/>
                        <a:pt x="633021" y="614395"/>
                        <a:pt x="651229" y="626463"/>
                      </a:cubicBezTo>
                      <a:cubicBezTo>
                        <a:pt x="676594" y="640711"/>
                        <a:pt x="698976" y="655206"/>
                        <a:pt x="699182" y="655342"/>
                      </a:cubicBezTo>
                      <a:lnTo>
                        <a:pt x="734710" y="678364"/>
                      </a:lnTo>
                      <a:lnTo>
                        <a:pt x="730182" y="636368"/>
                      </a:lnTo>
                      <a:cubicBezTo>
                        <a:pt x="730182" y="636097"/>
                        <a:pt x="727424" y="610588"/>
                        <a:pt x="726655" y="582365"/>
                      </a:cubicBezTo>
                      <a:cubicBezTo>
                        <a:pt x="724023" y="561342"/>
                        <a:pt x="725793" y="540002"/>
                        <a:pt x="731860" y="519700"/>
                      </a:cubicBezTo>
                      <a:cubicBezTo>
                        <a:pt x="783611" y="472051"/>
                        <a:pt x="813504" y="405251"/>
                        <a:pt x="814545" y="334938"/>
                      </a:cubicBezTo>
                      <a:close/>
                      <a:moveTo>
                        <a:pt x="174314" y="238011"/>
                      </a:moveTo>
                      <a:cubicBezTo>
                        <a:pt x="153176" y="238951"/>
                        <a:pt x="136803" y="256837"/>
                        <a:pt x="137744" y="277962"/>
                      </a:cubicBezTo>
                      <a:cubicBezTo>
                        <a:pt x="138642" y="298135"/>
                        <a:pt x="155062" y="314142"/>
                        <a:pt x="175264" y="314539"/>
                      </a:cubicBezTo>
                      <a:cubicBezTo>
                        <a:pt x="196305" y="314278"/>
                        <a:pt x="213192" y="297099"/>
                        <a:pt x="213078" y="276072"/>
                      </a:cubicBezTo>
                      <a:cubicBezTo>
                        <a:pt x="212867" y="254874"/>
                        <a:pt x="195526" y="237848"/>
                        <a:pt x="174314" y="238011"/>
                      </a:cubicBezTo>
                    </a:path>
                  </a:pathLst>
                </a:custGeom>
                <a:solidFill>
                  <a:schemeClr val="bg1"/>
                </a:solidFill>
                <a:ln w="65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" name="图形 19">
                  <a:extLst>
                    <a:ext uri="{FF2B5EF4-FFF2-40B4-BE49-F238E27FC236}">
                      <a16:creationId xmlns:a16="http://schemas.microsoft.com/office/drawing/2014/main" id="{1B949FB9-4A1F-4D8F-856B-CDE876556A0D}"/>
                    </a:ext>
                  </a:extLst>
                </p:cNvPr>
                <p:cNvSpPr/>
                <p:nvPr/>
              </p:nvSpPr>
              <p:spPr>
                <a:xfrm>
                  <a:off x="4417242" y="3184883"/>
                  <a:ext cx="246565" cy="76529"/>
                </a:xfrm>
                <a:custGeom>
                  <a:avLst/>
                  <a:gdLst>
                    <a:gd name="connsiteX0" fmla="*/ 207800 w 246565"/>
                    <a:gd name="connsiteY0" fmla="*/ 1 h 76529"/>
                    <a:gd name="connsiteX1" fmla="*/ 171230 w 246565"/>
                    <a:gd name="connsiteY1" fmla="*/ 39952 h 76529"/>
                    <a:gd name="connsiteX2" fmla="*/ 208751 w 246565"/>
                    <a:gd name="connsiteY2" fmla="*/ 76529 h 76529"/>
                    <a:gd name="connsiteX3" fmla="*/ 246565 w 246565"/>
                    <a:gd name="connsiteY3" fmla="*/ 38061 h 76529"/>
                    <a:gd name="connsiteX4" fmla="*/ 207800 w 246565"/>
                    <a:gd name="connsiteY4" fmla="*/ 1 h 76529"/>
                    <a:gd name="connsiteX5" fmla="*/ 36609 w 246565"/>
                    <a:gd name="connsiteY5" fmla="*/ 1 h 76529"/>
                    <a:gd name="connsiteX6" fmla="*/ 39 w 246565"/>
                    <a:gd name="connsiteY6" fmla="*/ 39952 h 76529"/>
                    <a:gd name="connsiteX7" fmla="*/ 37559 w 246565"/>
                    <a:gd name="connsiteY7" fmla="*/ 76529 h 76529"/>
                    <a:gd name="connsiteX8" fmla="*/ 75373 w 246565"/>
                    <a:gd name="connsiteY8" fmla="*/ 38061 h 76529"/>
                    <a:gd name="connsiteX9" fmla="*/ 36609 w 246565"/>
                    <a:gd name="connsiteY9" fmla="*/ 1 h 76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46565" h="76529">
                      <a:moveTo>
                        <a:pt x="207800" y="1"/>
                      </a:moveTo>
                      <a:cubicBezTo>
                        <a:pt x="186663" y="941"/>
                        <a:pt x="170289" y="18828"/>
                        <a:pt x="171230" y="39952"/>
                      </a:cubicBezTo>
                      <a:cubicBezTo>
                        <a:pt x="172128" y="60125"/>
                        <a:pt x="188549" y="76133"/>
                        <a:pt x="208751" y="76529"/>
                      </a:cubicBezTo>
                      <a:cubicBezTo>
                        <a:pt x="229791" y="76269"/>
                        <a:pt x="246678" y="59090"/>
                        <a:pt x="246565" y="38061"/>
                      </a:cubicBezTo>
                      <a:cubicBezTo>
                        <a:pt x="246353" y="16864"/>
                        <a:pt x="229012" y="-162"/>
                        <a:pt x="207800" y="1"/>
                      </a:cubicBezTo>
                      <a:moveTo>
                        <a:pt x="36609" y="1"/>
                      </a:moveTo>
                      <a:cubicBezTo>
                        <a:pt x="15471" y="941"/>
                        <a:pt x="-902" y="18828"/>
                        <a:pt x="39" y="39952"/>
                      </a:cubicBezTo>
                      <a:cubicBezTo>
                        <a:pt x="936" y="60125"/>
                        <a:pt x="17357" y="76133"/>
                        <a:pt x="37559" y="76529"/>
                      </a:cubicBezTo>
                      <a:cubicBezTo>
                        <a:pt x="58599" y="76269"/>
                        <a:pt x="75487" y="59090"/>
                        <a:pt x="75373" y="38061"/>
                      </a:cubicBezTo>
                      <a:cubicBezTo>
                        <a:pt x="75162" y="16864"/>
                        <a:pt x="57820" y="-162"/>
                        <a:pt x="36609" y="1"/>
                      </a:cubicBezTo>
                    </a:path>
                  </a:pathLst>
                </a:custGeom>
                <a:solidFill>
                  <a:schemeClr val="bg1"/>
                </a:solidFill>
                <a:ln w="65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8172996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69CCDC"/>
            </a:gs>
            <a:gs pos="100000">
              <a:srgbClr val="209ED6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9BB67805-96C7-46A2-AE2A-9EF0CB75D494}"/>
              </a:ext>
            </a:extLst>
          </p:cNvPr>
          <p:cNvSpPr/>
          <p:nvPr/>
        </p:nvSpPr>
        <p:spPr>
          <a:xfrm>
            <a:off x="695325" y="549275"/>
            <a:ext cx="6206516" cy="5759451"/>
          </a:xfrm>
          <a:prstGeom prst="roundRect">
            <a:avLst>
              <a:gd name="adj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81000" dist="863600" dir="5400000" sx="85000" sy="85000" algn="t" rotWithShape="0">
              <a:srgbClr val="0070C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B3462B0-6F8F-41BE-B89E-B681316062D9}"/>
              </a:ext>
            </a:extLst>
          </p:cNvPr>
          <p:cNvSpPr txBox="1"/>
          <p:nvPr/>
        </p:nvSpPr>
        <p:spPr>
          <a:xfrm>
            <a:off x="1223459" y="818389"/>
            <a:ext cx="22705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69CCDC"/>
                    </a:gs>
                    <a:gs pos="100000">
                      <a:srgbClr val="209ED6"/>
                    </a:gs>
                  </a:gsLst>
                  <a:lin ang="0" scaled="1"/>
                </a:gradFill>
                <a:latin typeface="+mj-ea"/>
                <a:ea typeface="+mj-ea"/>
              </a:rPr>
              <a:t>工作总结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ED93A83-5C2F-4D37-83C8-BC27C1DB53A6}"/>
              </a:ext>
            </a:extLst>
          </p:cNvPr>
          <p:cNvSpPr txBox="1"/>
          <p:nvPr/>
        </p:nvSpPr>
        <p:spPr>
          <a:xfrm>
            <a:off x="1271586" y="2336287"/>
            <a:ext cx="4824413" cy="1990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30000"/>
              </a:lnSpc>
            </a:pPr>
            <a:r>
              <a:rPr lang="zh-CN" altLang="en-US" sz="16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复制您的内容文字到这里，在复制内容的下方弹框中选择“只保留文本”，可以保留完整格式。复制您的内容文字到这里，在复制内容的下方弹框中选择“只保留文本”，可以保留完整格式。复制您的内容文字到这里，在复制内容的下方弹框中选择“只保留文本”，可以保留完整格式。</a:t>
            </a:r>
            <a:endParaRPr lang="zh-CN" altLang="en-US" sz="1600" dirty="0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D6158D39-30FF-48B3-88AA-99F12039BA4C}"/>
              </a:ext>
            </a:extLst>
          </p:cNvPr>
          <p:cNvGrpSpPr/>
          <p:nvPr/>
        </p:nvGrpSpPr>
        <p:grpSpPr>
          <a:xfrm>
            <a:off x="8355605" y="2379200"/>
            <a:ext cx="2099601" cy="2099601"/>
            <a:chOff x="7533870" y="1838493"/>
            <a:chExt cx="2832538" cy="2832538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F71DBC57-A545-409C-95FD-4E59C120E067}"/>
                </a:ext>
              </a:extLst>
            </p:cNvPr>
            <p:cNvSpPr/>
            <p:nvPr/>
          </p:nvSpPr>
          <p:spPr>
            <a:xfrm>
              <a:off x="7533870" y="1838493"/>
              <a:ext cx="2832538" cy="2832538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74838749-3634-4372-A7A0-08F341B64ED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19839" y="2135451"/>
              <a:ext cx="2260600" cy="2238623"/>
            </a:xfrm>
            <a:prstGeom prst="ellipse">
              <a:avLst/>
            </a:prstGeom>
          </p:spPr>
        </p:pic>
      </p:grpSp>
      <p:sp>
        <p:nvSpPr>
          <p:cNvPr id="11" name="图形 9">
            <a:extLst>
              <a:ext uri="{FF2B5EF4-FFF2-40B4-BE49-F238E27FC236}">
                <a16:creationId xmlns:a16="http://schemas.microsoft.com/office/drawing/2014/main" id="{ECB6353E-C51F-40CE-8B52-72EECB7F9E25}"/>
              </a:ext>
            </a:extLst>
          </p:cNvPr>
          <p:cNvSpPr/>
          <p:nvPr/>
        </p:nvSpPr>
        <p:spPr>
          <a:xfrm>
            <a:off x="1361794" y="1521884"/>
            <a:ext cx="611386" cy="535398"/>
          </a:xfrm>
          <a:custGeom>
            <a:avLst/>
            <a:gdLst>
              <a:gd name="connsiteX0" fmla="*/ 810852 w 2147636"/>
              <a:gd name="connsiteY0" fmla="*/ 1880711 h 1880711"/>
              <a:gd name="connsiteX1" fmla="*/ 0 w 2147636"/>
              <a:gd name="connsiteY1" fmla="*/ 1880711 h 1880711"/>
              <a:gd name="connsiteX2" fmla="*/ 0 w 2147636"/>
              <a:gd name="connsiteY2" fmla="*/ 1071563 h 1880711"/>
              <a:gd name="connsiteX3" fmla="*/ 47487 w 2147636"/>
              <a:gd name="connsiteY3" fmla="*/ 659606 h 1880711"/>
              <a:gd name="connsiteX4" fmla="*/ 193526 w 2147636"/>
              <a:gd name="connsiteY4" fmla="*/ 320754 h 1880711"/>
              <a:gd name="connsiteX5" fmla="*/ 445635 w 2147636"/>
              <a:gd name="connsiteY5" fmla="*/ 87392 h 1880711"/>
              <a:gd name="connsiteX6" fmla="*/ 803574 w 2147636"/>
              <a:gd name="connsiteY6" fmla="*/ 0 h 1880711"/>
              <a:gd name="connsiteX7" fmla="*/ 803574 w 2147636"/>
              <a:gd name="connsiteY7" fmla="*/ 364450 h 1880711"/>
              <a:gd name="connsiteX8" fmla="*/ 598952 w 2147636"/>
              <a:gd name="connsiteY8" fmla="*/ 426363 h 1880711"/>
              <a:gd name="connsiteX9" fmla="*/ 467469 w 2147636"/>
              <a:gd name="connsiteY9" fmla="*/ 590431 h 1880711"/>
              <a:gd name="connsiteX10" fmla="*/ 398148 w 2147636"/>
              <a:gd name="connsiteY10" fmla="*/ 820103 h 1880711"/>
              <a:gd name="connsiteX11" fmla="*/ 379893 w 2147636"/>
              <a:gd name="connsiteY11" fmla="*/ 1071563 h 1880711"/>
              <a:gd name="connsiteX12" fmla="*/ 810852 w 2147636"/>
              <a:gd name="connsiteY12" fmla="*/ 1071563 h 1880711"/>
              <a:gd name="connsiteX13" fmla="*/ 810852 w 2147636"/>
              <a:gd name="connsiteY13" fmla="*/ 1880711 h 1880711"/>
              <a:gd name="connsiteX14" fmla="*/ 2147637 w 2147636"/>
              <a:gd name="connsiteY14" fmla="*/ 1880711 h 1880711"/>
              <a:gd name="connsiteX15" fmla="*/ 1336785 w 2147636"/>
              <a:gd name="connsiteY15" fmla="*/ 1880711 h 1880711"/>
              <a:gd name="connsiteX16" fmla="*/ 1336785 w 2147636"/>
              <a:gd name="connsiteY16" fmla="*/ 1071563 h 1880711"/>
              <a:gd name="connsiteX17" fmla="*/ 1384271 w 2147636"/>
              <a:gd name="connsiteY17" fmla="*/ 659606 h 1880711"/>
              <a:gd name="connsiteX18" fmla="*/ 1530430 w 2147636"/>
              <a:gd name="connsiteY18" fmla="*/ 320754 h 1880711"/>
              <a:gd name="connsiteX19" fmla="*/ 1782419 w 2147636"/>
              <a:gd name="connsiteY19" fmla="*/ 87392 h 1880711"/>
              <a:gd name="connsiteX20" fmla="*/ 2140359 w 2147636"/>
              <a:gd name="connsiteY20" fmla="*/ 0 h 1880711"/>
              <a:gd name="connsiteX21" fmla="*/ 2140359 w 2147636"/>
              <a:gd name="connsiteY21" fmla="*/ 364450 h 1880711"/>
              <a:gd name="connsiteX22" fmla="*/ 1935737 w 2147636"/>
              <a:gd name="connsiteY22" fmla="*/ 426363 h 1880711"/>
              <a:gd name="connsiteX23" fmla="*/ 1804254 w 2147636"/>
              <a:gd name="connsiteY23" fmla="*/ 590431 h 1880711"/>
              <a:gd name="connsiteX24" fmla="*/ 1734933 w 2147636"/>
              <a:gd name="connsiteY24" fmla="*/ 820103 h 1880711"/>
              <a:gd name="connsiteX25" fmla="*/ 1716678 w 2147636"/>
              <a:gd name="connsiteY25" fmla="*/ 1071563 h 1880711"/>
              <a:gd name="connsiteX26" fmla="*/ 2147637 w 2147636"/>
              <a:gd name="connsiteY26" fmla="*/ 1071563 h 1880711"/>
              <a:gd name="connsiteX27" fmla="*/ 2147637 w 2147636"/>
              <a:gd name="connsiteY27" fmla="*/ 1880711 h 1880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147636" h="1880711">
                <a:moveTo>
                  <a:pt x="810852" y="1880711"/>
                </a:moveTo>
                <a:lnTo>
                  <a:pt x="0" y="1880711"/>
                </a:lnTo>
                <a:lnTo>
                  <a:pt x="0" y="1071563"/>
                </a:lnTo>
                <a:cubicBezTo>
                  <a:pt x="0" y="925830"/>
                  <a:pt x="15869" y="788432"/>
                  <a:pt x="47487" y="659606"/>
                </a:cubicBezTo>
                <a:cubicBezTo>
                  <a:pt x="79105" y="531019"/>
                  <a:pt x="127784" y="417909"/>
                  <a:pt x="193526" y="320754"/>
                </a:cubicBezTo>
                <a:cubicBezTo>
                  <a:pt x="258247" y="224473"/>
                  <a:pt x="344567" y="144571"/>
                  <a:pt x="445635" y="87392"/>
                </a:cubicBezTo>
                <a:cubicBezTo>
                  <a:pt x="547886" y="29051"/>
                  <a:pt x="667199" y="0"/>
                  <a:pt x="803574" y="0"/>
                </a:cubicBezTo>
                <a:lnTo>
                  <a:pt x="803574" y="364450"/>
                </a:lnTo>
                <a:cubicBezTo>
                  <a:pt x="720771" y="364450"/>
                  <a:pt x="652524" y="385167"/>
                  <a:pt x="598952" y="426363"/>
                </a:cubicBezTo>
                <a:cubicBezTo>
                  <a:pt x="545380" y="467797"/>
                  <a:pt x="501593" y="522446"/>
                  <a:pt x="467469" y="590431"/>
                </a:cubicBezTo>
                <a:cubicBezTo>
                  <a:pt x="432098" y="662755"/>
                  <a:pt x="408688" y="740315"/>
                  <a:pt x="398148" y="820103"/>
                </a:cubicBezTo>
                <a:cubicBezTo>
                  <a:pt x="386104" y="903385"/>
                  <a:pt x="380003" y="987417"/>
                  <a:pt x="379893" y="1071563"/>
                </a:cubicBezTo>
                <a:lnTo>
                  <a:pt x="810852" y="1071563"/>
                </a:lnTo>
                <a:lnTo>
                  <a:pt x="810852" y="1880711"/>
                </a:lnTo>
                <a:close/>
                <a:moveTo>
                  <a:pt x="2147637" y="1880711"/>
                </a:moveTo>
                <a:lnTo>
                  <a:pt x="1336785" y="1880711"/>
                </a:lnTo>
                <a:lnTo>
                  <a:pt x="1336785" y="1071563"/>
                </a:lnTo>
                <a:cubicBezTo>
                  <a:pt x="1336785" y="925830"/>
                  <a:pt x="1352653" y="788432"/>
                  <a:pt x="1384271" y="659606"/>
                </a:cubicBezTo>
                <a:cubicBezTo>
                  <a:pt x="1415889" y="531019"/>
                  <a:pt x="1464688" y="417909"/>
                  <a:pt x="1530430" y="320754"/>
                </a:cubicBezTo>
                <a:cubicBezTo>
                  <a:pt x="1595117" y="224487"/>
                  <a:pt x="1681395" y="144586"/>
                  <a:pt x="1782419" y="87392"/>
                </a:cubicBezTo>
                <a:cubicBezTo>
                  <a:pt x="1884671" y="29051"/>
                  <a:pt x="2003984" y="0"/>
                  <a:pt x="2140359" y="0"/>
                </a:cubicBezTo>
                <a:lnTo>
                  <a:pt x="2140359" y="364450"/>
                </a:lnTo>
                <a:cubicBezTo>
                  <a:pt x="2057555" y="364450"/>
                  <a:pt x="1989308" y="385167"/>
                  <a:pt x="1935737" y="426363"/>
                </a:cubicBezTo>
                <a:cubicBezTo>
                  <a:pt x="1882284" y="467797"/>
                  <a:pt x="1838377" y="522446"/>
                  <a:pt x="1804254" y="590431"/>
                </a:cubicBezTo>
                <a:cubicBezTo>
                  <a:pt x="1768882" y="662755"/>
                  <a:pt x="1745473" y="740315"/>
                  <a:pt x="1734933" y="820103"/>
                </a:cubicBezTo>
                <a:cubicBezTo>
                  <a:pt x="1722888" y="903385"/>
                  <a:pt x="1716788" y="987417"/>
                  <a:pt x="1716678" y="1071563"/>
                </a:cubicBezTo>
                <a:lnTo>
                  <a:pt x="2147637" y="1071563"/>
                </a:lnTo>
                <a:lnTo>
                  <a:pt x="2147637" y="1880711"/>
                </a:lnTo>
                <a:close/>
              </a:path>
            </a:pathLst>
          </a:custGeom>
          <a:gradFill flip="none" rotWithShape="1">
            <a:gsLst>
              <a:gs pos="0">
                <a:srgbClr val="69CCDC"/>
              </a:gs>
              <a:gs pos="100000">
                <a:srgbClr val="209ED6"/>
              </a:gs>
            </a:gsLst>
            <a:lin ang="5400000" scaled="1"/>
            <a:tileRect/>
          </a:gradFill>
          <a:ln w="186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DF2A91A-3E4C-4614-AE51-8461389568A9}"/>
              </a:ext>
            </a:extLst>
          </p:cNvPr>
          <p:cNvGrpSpPr/>
          <p:nvPr/>
        </p:nvGrpSpPr>
        <p:grpSpPr>
          <a:xfrm>
            <a:off x="1275129" y="4725618"/>
            <a:ext cx="1405289" cy="314855"/>
            <a:chOff x="1275129" y="4399639"/>
            <a:chExt cx="1405289" cy="314855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A2FD98D6-9396-4EDC-ACF3-D26CD5EBFBCC}"/>
                </a:ext>
              </a:extLst>
            </p:cNvPr>
            <p:cNvSpPr/>
            <p:nvPr/>
          </p:nvSpPr>
          <p:spPr>
            <a:xfrm>
              <a:off x="1275129" y="4399639"/>
              <a:ext cx="1405289" cy="31485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69CCDC"/>
                </a:gs>
                <a:gs pos="100000">
                  <a:srgbClr val="209ED6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BC12BCB-E169-4BE7-9E0E-FE0A678A8236}"/>
                </a:ext>
              </a:extLst>
            </p:cNvPr>
            <p:cNvSpPr txBox="1"/>
            <p:nvPr/>
          </p:nvSpPr>
          <p:spPr>
            <a:xfrm>
              <a:off x="1370876" y="4426261"/>
              <a:ext cx="122822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+mn-ea"/>
                </a:rPr>
                <a:t>Work Summary</a:t>
              </a:r>
              <a:endParaRPr lang="zh-CN" altLang="en-US" sz="11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43EC4FD8-5A72-4AAA-BC3D-FB8DF9E40C13}"/>
              </a:ext>
            </a:extLst>
          </p:cNvPr>
          <p:cNvSpPr txBox="1"/>
          <p:nvPr/>
        </p:nvSpPr>
        <p:spPr>
          <a:xfrm>
            <a:off x="11129607" y="2406605"/>
            <a:ext cx="461665" cy="204479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WORK SUMMARY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50C2F800-B2E7-4A00-83AB-BBD41EC4635A}"/>
              </a:ext>
            </a:extLst>
          </p:cNvPr>
          <p:cNvSpPr/>
          <p:nvPr/>
        </p:nvSpPr>
        <p:spPr>
          <a:xfrm>
            <a:off x="6935708" y="549274"/>
            <a:ext cx="528135" cy="23418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5D4C3E71-9241-484B-8CEB-969EA36EB2BC}"/>
              </a:ext>
            </a:extLst>
          </p:cNvPr>
          <p:cNvCxnSpPr/>
          <p:nvPr/>
        </p:nvCxnSpPr>
        <p:spPr>
          <a:xfrm>
            <a:off x="7082367" y="666368"/>
            <a:ext cx="249766" cy="0"/>
          </a:xfrm>
          <a:prstGeom prst="line">
            <a:avLst/>
          </a:prstGeom>
          <a:ln w="22225">
            <a:round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25259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3FAA095-6845-4DA9-9349-D2797BB669AD}"/>
              </a:ext>
            </a:extLst>
          </p:cNvPr>
          <p:cNvSpPr txBox="1"/>
          <p:nvPr/>
        </p:nvSpPr>
        <p:spPr>
          <a:xfrm>
            <a:off x="577209" y="2735565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gradFill>
                  <a:gsLst>
                    <a:gs pos="0">
                      <a:srgbClr val="69CCDC"/>
                    </a:gs>
                    <a:gs pos="100000">
                      <a:srgbClr val="209ED6"/>
                    </a:gs>
                  </a:gsLst>
                  <a:lin ang="5400000" scaled="1"/>
                </a:gradFill>
                <a:latin typeface="+mj-ea"/>
                <a:ea typeface="+mj-ea"/>
              </a:rPr>
              <a:t>这是标题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DEE0085-4DFF-4324-AF93-7149B4A79B86}"/>
              </a:ext>
            </a:extLst>
          </p:cNvPr>
          <p:cNvSpPr txBox="1"/>
          <p:nvPr/>
        </p:nvSpPr>
        <p:spPr>
          <a:xfrm>
            <a:off x="632948" y="2458566"/>
            <a:ext cx="12518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Your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Tittle Here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60BA1F0-28D6-4FCA-AEF3-A5A3C5DA9BB7}"/>
              </a:ext>
            </a:extLst>
          </p:cNvPr>
          <p:cNvSpPr/>
          <p:nvPr/>
        </p:nvSpPr>
        <p:spPr>
          <a:xfrm>
            <a:off x="658813" y="1790700"/>
            <a:ext cx="725487" cy="218276"/>
          </a:xfrm>
          <a:prstGeom prst="rect">
            <a:avLst/>
          </a:prstGeom>
          <a:gradFill flip="none" rotWithShape="1">
            <a:gsLst>
              <a:gs pos="0">
                <a:srgbClr val="69CCDC"/>
              </a:gs>
              <a:gs pos="100000">
                <a:srgbClr val="209ED6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D38881C-EDF6-4174-90C4-07209E20FCBB}"/>
              </a:ext>
            </a:extLst>
          </p:cNvPr>
          <p:cNvSpPr txBox="1"/>
          <p:nvPr/>
        </p:nvSpPr>
        <p:spPr>
          <a:xfrm>
            <a:off x="577209" y="3720450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小标题、文字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5DDEE874-D621-48AC-BCE4-8A09676EA54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97200" y="-463550"/>
            <a:ext cx="4597400" cy="6858000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603867AA-49EB-4C93-82FA-3570C2D2D5B6}"/>
              </a:ext>
            </a:extLst>
          </p:cNvPr>
          <p:cNvGrpSpPr>
            <a:grpSpLocks noChangeAspect="1"/>
          </p:cNvGrpSpPr>
          <p:nvPr/>
        </p:nvGrpSpPr>
        <p:grpSpPr>
          <a:xfrm>
            <a:off x="8238819" y="1036709"/>
            <a:ext cx="360000" cy="271249"/>
            <a:chOff x="8214183" y="1630529"/>
            <a:chExt cx="438707" cy="330553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86D4FA99-251A-448F-BD98-464A6A3573B5}"/>
                </a:ext>
              </a:extLst>
            </p:cNvPr>
            <p:cNvSpPr/>
            <p:nvPr/>
          </p:nvSpPr>
          <p:spPr>
            <a:xfrm>
              <a:off x="8268265" y="1630529"/>
              <a:ext cx="330553" cy="330553"/>
            </a:xfrm>
            <a:prstGeom prst="ellipse">
              <a:avLst/>
            </a:prstGeom>
            <a:solidFill>
              <a:srgbClr val="69CCDC"/>
            </a:solidFill>
            <a:ln w="9525">
              <a:solidFill>
                <a:schemeClr val="bg1"/>
              </a:solidFill>
            </a:ln>
            <a:effectLst>
              <a:outerShdw blurRad="127000" dist="114300" dir="7200000" sx="102000" sy="102000" algn="tr" rotWithShape="0">
                <a:srgbClr val="69CCDC">
                  <a:alpha val="4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37454A4-69F4-4375-8978-18492451C869}"/>
                </a:ext>
              </a:extLst>
            </p:cNvPr>
            <p:cNvSpPr txBox="1"/>
            <p:nvPr/>
          </p:nvSpPr>
          <p:spPr>
            <a:xfrm>
              <a:off x="8214183" y="1672694"/>
              <a:ext cx="43870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</a:rPr>
                <a:t>01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AA3CC628-3459-479B-B7C9-E453C2951266}"/>
              </a:ext>
            </a:extLst>
          </p:cNvPr>
          <p:cNvSpPr txBox="1"/>
          <p:nvPr/>
        </p:nvSpPr>
        <p:spPr>
          <a:xfrm>
            <a:off x="8780460" y="987667"/>
            <a:ext cx="109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小标题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CF8DE44-2F02-4971-A101-826375F7BFDD}"/>
              </a:ext>
            </a:extLst>
          </p:cNvPr>
          <p:cNvSpPr txBox="1"/>
          <p:nvPr/>
        </p:nvSpPr>
        <p:spPr>
          <a:xfrm>
            <a:off x="8780459" y="1404516"/>
            <a:ext cx="2716215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复制您的内容文字到这里，在复制内容的下方弹框中选择“只保留文本”，可以保留完整格式</a:t>
            </a:r>
            <a:endParaRPr lang="zh-CN" altLang="en-US" sz="1400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8C17511A-F093-4617-9D0A-F606962EED59}"/>
              </a:ext>
            </a:extLst>
          </p:cNvPr>
          <p:cNvGrpSpPr>
            <a:grpSpLocks noChangeAspect="1"/>
          </p:cNvGrpSpPr>
          <p:nvPr/>
        </p:nvGrpSpPr>
        <p:grpSpPr>
          <a:xfrm>
            <a:off x="8238819" y="2812312"/>
            <a:ext cx="360000" cy="280821"/>
            <a:chOff x="8214183" y="1630529"/>
            <a:chExt cx="438707" cy="342218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0AB65126-53AF-4833-ABF3-F3CEDF11E861}"/>
                </a:ext>
              </a:extLst>
            </p:cNvPr>
            <p:cNvSpPr/>
            <p:nvPr/>
          </p:nvSpPr>
          <p:spPr>
            <a:xfrm>
              <a:off x="8268265" y="1630529"/>
              <a:ext cx="330553" cy="330553"/>
            </a:xfrm>
            <a:prstGeom prst="ellipse">
              <a:avLst/>
            </a:prstGeom>
            <a:solidFill>
              <a:srgbClr val="69CCDC"/>
            </a:solidFill>
            <a:ln w="9525">
              <a:solidFill>
                <a:schemeClr val="bg1"/>
              </a:solidFill>
            </a:ln>
            <a:effectLst>
              <a:outerShdw blurRad="127000" dist="114300" dir="7200000" sx="102000" sy="102000" algn="tr" rotWithShape="0">
                <a:srgbClr val="69CCDC">
                  <a:alpha val="4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EF7BEB1-28AD-446B-B716-C1833FA1D9AB}"/>
                </a:ext>
              </a:extLst>
            </p:cNvPr>
            <p:cNvSpPr txBox="1"/>
            <p:nvPr/>
          </p:nvSpPr>
          <p:spPr>
            <a:xfrm>
              <a:off x="8214183" y="1672694"/>
              <a:ext cx="438707" cy="300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</a:rPr>
                <a:t>02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A2AE8E61-DB20-49DE-91D4-5756ED146031}"/>
              </a:ext>
            </a:extLst>
          </p:cNvPr>
          <p:cNvSpPr txBox="1"/>
          <p:nvPr/>
        </p:nvSpPr>
        <p:spPr>
          <a:xfrm>
            <a:off x="8780460" y="2763271"/>
            <a:ext cx="109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小标题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EEB29BF-220D-43F9-995E-1618F66BC551}"/>
              </a:ext>
            </a:extLst>
          </p:cNvPr>
          <p:cNvSpPr txBox="1"/>
          <p:nvPr/>
        </p:nvSpPr>
        <p:spPr>
          <a:xfrm>
            <a:off x="8780459" y="3180120"/>
            <a:ext cx="2716215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复制您的内容文字到这里，在复制内容的下方弹框中选择“只保留文本”，可以保留完整格式</a:t>
            </a:r>
            <a:endParaRPr lang="zh-CN" altLang="en-US" sz="1400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3D66B80-B345-4D94-979F-ABB3ECBC1238}"/>
              </a:ext>
            </a:extLst>
          </p:cNvPr>
          <p:cNvGrpSpPr>
            <a:grpSpLocks noChangeAspect="1"/>
          </p:cNvGrpSpPr>
          <p:nvPr/>
        </p:nvGrpSpPr>
        <p:grpSpPr>
          <a:xfrm>
            <a:off x="8238819" y="4587916"/>
            <a:ext cx="360000" cy="280821"/>
            <a:chOff x="8214183" y="1630529"/>
            <a:chExt cx="438707" cy="342218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8F003149-A5B5-4BE3-B084-8D3C42D43805}"/>
                </a:ext>
              </a:extLst>
            </p:cNvPr>
            <p:cNvSpPr/>
            <p:nvPr/>
          </p:nvSpPr>
          <p:spPr>
            <a:xfrm>
              <a:off x="8268265" y="1630529"/>
              <a:ext cx="330553" cy="330553"/>
            </a:xfrm>
            <a:prstGeom prst="ellipse">
              <a:avLst/>
            </a:prstGeom>
            <a:solidFill>
              <a:srgbClr val="69CCDC"/>
            </a:solidFill>
            <a:ln w="9525">
              <a:solidFill>
                <a:schemeClr val="bg1"/>
              </a:solidFill>
            </a:ln>
            <a:effectLst>
              <a:outerShdw blurRad="127000" dist="114300" dir="7200000" sx="102000" sy="102000" algn="tr" rotWithShape="0">
                <a:srgbClr val="69CCDC">
                  <a:alpha val="4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F980451-06C2-4D23-833A-DB5C31E7402C}"/>
                </a:ext>
              </a:extLst>
            </p:cNvPr>
            <p:cNvSpPr txBox="1"/>
            <p:nvPr/>
          </p:nvSpPr>
          <p:spPr>
            <a:xfrm>
              <a:off x="8214183" y="1672694"/>
              <a:ext cx="438707" cy="300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</a:rPr>
                <a:t>03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F6174841-1635-4BEB-8A6B-ACC7B37D2580}"/>
              </a:ext>
            </a:extLst>
          </p:cNvPr>
          <p:cNvSpPr txBox="1"/>
          <p:nvPr/>
        </p:nvSpPr>
        <p:spPr>
          <a:xfrm>
            <a:off x="8780460" y="4538875"/>
            <a:ext cx="109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小标题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876C5ADE-B1E3-4949-B8F4-EB05A75027DC}"/>
              </a:ext>
            </a:extLst>
          </p:cNvPr>
          <p:cNvSpPr txBox="1"/>
          <p:nvPr/>
        </p:nvSpPr>
        <p:spPr>
          <a:xfrm>
            <a:off x="8780459" y="4955724"/>
            <a:ext cx="2716215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复制您的内容文字到这里，在复制内容的下方弹框中选择“只保留文本”，可以保留完整格式</a:t>
            </a:r>
            <a:endParaRPr lang="zh-CN" altLang="en-US" sz="1400" dirty="0"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7333F99C-E587-4F07-B5E0-5A82A21CBE1D}"/>
              </a:ext>
            </a:extLst>
          </p:cNvPr>
          <p:cNvSpPr/>
          <p:nvPr/>
        </p:nvSpPr>
        <p:spPr>
          <a:xfrm>
            <a:off x="658813" y="628573"/>
            <a:ext cx="543759" cy="54375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3600000" algn="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D1D231D8-EA52-4FD6-8CF4-76BC35B66544}"/>
              </a:ext>
            </a:extLst>
          </p:cNvPr>
          <p:cNvSpPr/>
          <p:nvPr/>
        </p:nvSpPr>
        <p:spPr>
          <a:xfrm>
            <a:off x="-204185" y="5557317"/>
            <a:ext cx="1855159" cy="185515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19800000" algn="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5CEF4E42-D78B-458F-8689-1C056762DE76}"/>
              </a:ext>
            </a:extLst>
          </p:cNvPr>
          <p:cNvSpPr/>
          <p:nvPr/>
        </p:nvSpPr>
        <p:spPr>
          <a:xfrm>
            <a:off x="7093971" y="5629965"/>
            <a:ext cx="913508" cy="1158207"/>
          </a:xfrm>
          <a:prstGeom prst="rect">
            <a:avLst/>
          </a:prstGeom>
          <a:solidFill>
            <a:srgbClr val="69CCD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35143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510AAE95-3146-4BD3-9EA6-2BF42560B1B0}"/>
              </a:ext>
            </a:extLst>
          </p:cNvPr>
          <p:cNvGrpSpPr/>
          <p:nvPr/>
        </p:nvGrpSpPr>
        <p:grpSpPr>
          <a:xfrm>
            <a:off x="-4667611" y="1334850"/>
            <a:ext cx="10963215" cy="10963211"/>
            <a:chOff x="-3248202" y="3609799"/>
            <a:chExt cx="6496405" cy="6496403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C8CE5327-B338-4CF8-855F-E378FA4FC122}"/>
                </a:ext>
              </a:extLst>
            </p:cNvPr>
            <p:cNvSpPr/>
            <p:nvPr/>
          </p:nvSpPr>
          <p:spPr>
            <a:xfrm>
              <a:off x="-3248202" y="3609799"/>
              <a:ext cx="6496405" cy="6496403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A9E93F5A-7E19-4D39-9EFE-14516BF3A6C6}"/>
                </a:ext>
              </a:extLst>
            </p:cNvPr>
            <p:cNvSpPr/>
            <p:nvPr/>
          </p:nvSpPr>
          <p:spPr>
            <a:xfrm>
              <a:off x="-1701800" y="5156200"/>
              <a:ext cx="3403600" cy="3403600"/>
            </a:xfrm>
            <a:prstGeom prst="ellipse">
              <a:avLst/>
            </a:prstGeom>
            <a:gradFill flip="none" rotWithShape="1">
              <a:gsLst>
                <a:gs pos="5000">
                  <a:schemeClr val="accent1"/>
                </a:gs>
                <a:gs pos="100000">
                  <a:schemeClr val="accent2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254000" algn="ctr" rotWithShape="0">
                <a:schemeClr val="accent2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E326EFE7-9217-45B6-BF71-2758FEC1840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05489" y="1710902"/>
            <a:ext cx="2826022" cy="3199068"/>
          </a:xfrm>
          <a:prstGeom prst="roundRect">
            <a:avLst>
              <a:gd name="adj" fmla="val 2759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635000" dist="774700" dir="5400000" sx="85000" sy="85000" algn="t" rotWithShape="0">
              <a:schemeClr val="accent1">
                <a:alpha val="40000"/>
              </a:schemeClr>
            </a:outerShdw>
          </a:effec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68035B18-37F6-4F05-9068-DD6B056E9AD1}"/>
              </a:ext>
            </a:extLst>
          </p:cNvPr>
          <p:cNvSpPr txBox="1"/>
          <p:nvPr/>
        </p:nvSpPr>
        <p:spPr>
          <a:xfrm>
            <a:off x="7188705" y="1631658"/>
            <a:ext cx="22705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69CCDC"/>
                    </a:gs>
                    <a:gs pos="100000">
                      <a:srgbClr val="209ED6"/>
                    </a:gs>
                  </a:gsLst>
                  <a:lin ang="0" scaled="1"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我是标题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C9A1303-3FA4-45CC-982C-A3B5B34781C6}"/>
              </a:ext>
            </a:extLst>
          </p:cNvPr>
          <p:cNvSpPr txBox="1"/>
          <p:nvPr/>
        </p:nvSpPr>
        <p:spPr>
          <a:xfrm>
            <a:off x="7175910" y="3292161"/>
            <a:ext cx="4320765" cy="16703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30000"/>
              </a:lnSpc>
            </a:pPr>
            <a:r>
              <a:rPr lang="zh-CN" altLang="en-US" sz="16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复制您的内容文字到这里，在复制内容的下方弹框中选择“只保留文本”，可以保留完整格式。复制您的内容文字到这里，在复制内容的下方弹框中选择“只保留文本”，可以保留完整格式。</a:t>
            </a:r>
            <a:endParaRPr lang="zh-CN" altLang="en-US" sz="1600" dirty="0"/>
          </a:p>
        </p:txBody>
      </p:sp>
      <p:sp>
        <p:nvSpPr>
          <p:cNvPr id="11" name="图形 9">
            <a:extLst>
              <a:ext uri="{FF2B5EF4-FFF2-40B4-BE49-F238E27FC236}">
                <a16:creationId xmlns:a16="http://schemas.microsoft.com/office/drawing/2014/main" id="{5C000F02-3B44-4574-A615-5142746F08FF}"/>
              </a:ext>
            </a:extLst>
          </p:cNvPr>
          <p:cNvSpPr/>
          <p:nvPr/>
        </p:nvSpPr>
        <p:spPr>
          <a:xfrm>
            <a:off x="7266118" y="2435180"/>
            <a:ext cx="484511" cy="442617"/>
          </a:xfrm>
          <a:custGeom>
            <a:avLst/>
            <a:gdLst>
              <a:gd name="connsiteX0" fmla="*/ 810852 w 2147636"/>
              <a:gd name="connsiteY0" fmla="*/ 1880711 h 1880711"/>
              <a:gd name="connsiteX1" fmla="*/ 0 w 2147636"/>
              <a:gd name="connsiteY1" fmla="*/ 1880711 h 1880711"/>
              <a:gd name="connsiteX2" fmla="*/ 0 w 2147636"/>
              <a:gd name="connsiteY2" fmla="*/ 1071563 h 1880711"/>
              <a:gd name="connsiteX3" fmla="*/ 47487 w 2147636"/>
              <a:gd name="connsiteY3" fmla="*/ 659606 h 1880711"/>
              <a:gd name="connsiteX4" fmla="*/ 193526 w 2147636"/>
              <a:gd name="connsiteY4" fmla="*/ 320754 h 1880711"/>
              <a:gd name="connsiteX5" fmla="*/ 445635 w 2147636"/>
              <a:gd name="connsiteY5" fmla="*/ 87392 h 1880711"/>
              <a:gd name="connsiteX6" fmla="*/ 803574 w 2147636"/>
              <a:gd name="connsiteY6" fmla="*/ 0 h 1880711"/>
              <a:gd name="connsiteX7" fmla="*/ 803574 w 2147636"/>
              <a:gd name="connsiteY7" fmla="*/ 364450 h 1880711"/>
              <a:gd name="connsiteX8" fmla="*/ 598952 w 2147636"/>
              <a:gd name="connsiteY8" fmla="*/ 426363 h 1880711"/>
              <a:gd name="connsiteX9" fmla="*/ 467469 w 2147636"/>
              <a:gd name="connsiteY9" fmla="*/ 590431 h 1880711"/>
              <a:gd name="connsiteX10" fmla="*/ 398148 w 2147636"/>
              <a:gd name="connsiteY10" fmla="*/ 820103 h 1880711"/>
              <a:gd name="connsiteX11" fmla="*/ 379893 w 2147636"/>
              <a:gd name="connsiteY11" fmla="*/ 1071563 h 1880711"/>
              <a:gd name="connsiteX12" fmla="*/ 810852 w 2147636"/>
              <a:gd name="connsiteY12" fmla="*/ 1071563 h 1880711"/>
              <a:gd name="connsiteX13" fmla="*/ 810852 w 2147636"/>
              <a:gd name="connsiteY13" fmla="*/ 1880711 h 1880711"/>
              <a:gd name="connsiteX14" fmla="*/ 2147637 w 2147636"/>
              <a:gd name="connsiteY14" fmla="*/ 1880711 h 1880711"/>
              <a:gd name="connsiteX15" fmla="*/ 1336785 w 2147636"/>
              <a:gd name="connsiteY15" fmla="*/ 1880711 h 1880711"/>
              <a:gd name="connsiteX16" fmla="*/ 1336785 w 2147636"/>
              <a:gd name="connsiteY16" fmla="*/ 1071563 h 1880711"/>
              <a:gd name="connsiteX17" fmla="*/ 1384271 w 2147636"/>
              <a:gd name="connsiteY17" fmla="*/ 659606 h 1880711"/>
              <a:gd name="connsiteX18" fmla="*/ 1530430 w 2147636"/>
              <a:gd name="connsiteY18" fmla="*/ 320754 h 1880711"/>
              <a:gd name="connsiteX19" fmla="*/ 1782419 w 2147636"/>
              <a:gd name="connsiteY19" fmla="*/ 87392 h 1880711"/>
              <a:gd name="connsiteX20" fmla="*/ 2140359 w 2147636"/>
              <a:gd name="connsiteY20" fmla="*/ 0 h 1880711"/>
              <a:gd name="connsiteX21" fmla="*/ 2140359 w 2147636"/>
              <a:gd name="connsiteY21" fmla="*/ 364450 h 1880711"/>
              <a:gd name="connsiteX22" fmla="*/ 1935737 w 2147636"/>
              <a:gd name="connsiteY22" fmla="*/ 426363 h 1880711"/>
              <a:gd name="connsiteX23" fmla="*/ 1804254 w 2147636"/>
              <a:gd name="connsiteY23" fmla="*/ 590431 h 1880711"/>
              <a:gd name="connsiteX24" fmla="*/ 1734933 w 2147636"/>
              <a:gd name="connsiteY24" fmla="*/ 820103 h 1880711"/>
              <a:gd name="connsiteX25" fmla="*/ 1716678 w 2147636"/>
              <a:gd name="connsiteY25" fmla="*/ 1071563 h 1880711"/>
              <a:gd name="connsiteX26" fmla="*/ 2147637 w 2147636"/>
              <a:gd name="connsiteY26" fmla="*/ 1071563 h 1880711"/>
              <a:gd name="connsiteX27" fmla="*/ 2147637 w 2147636"/>
              <a:gd name="connsiteY27" fmla="*/ 1880711 h 1880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147636" h="1880711">
                <a:moveTo>
                  <a:pt x="810852" y="1880711"/>
                </a:moveTo>
                <a:lnTo>
                  <a:pt x="0" y="1880711"/>
                </a:lnTo>
                <a:lnTo>
                  <a:pt x="0" y="1071563"/>
                </a:lnTo>
                <a:cubicBezTo>
                  <a:pt x="0" y="925830"/>
                  <a:pt x="15869" y="788432"/>
                  <a:pt x="47487" y="659606"/>
                </a:cubicBezTo>
                <a:cubicBezTo>
                  <a:pt x="79105" y="531019"/>
                  <a:pt x="127784" y="417909"/>
                  <a:pt x="193526" y="320754"/>
                </a:cubicBezTo>
                <a:cubicBezTo>
                  <a:pt x="258247" y="224473"/>
                  <a:pt x="344567" y="144571"/>
                  <a:pt x="445635" y="87392"/>
                </a:cubicBezTo>
                <a:cubicBezTo>
                  <a:pt x="547886" y="29051"/>
                  <a:pt x="667199" y="0"/>
                  <a:pt x="803574" y="0"/>
                </a:cubicBezTo>
                <a:lnTo>
                  <a:pt x="803574" y="364450"/>
                </a:lnTo>
                <a:cubicBezTo>
                  <a:pt x="720771" y="364450"/>
                  <a:pt x="652524" y="385167"/>
                  <a:pt x="598952" y="426363"/>
                </a:cubicBezTo>
                <a:cubicBezTo>
                  <a:pt x="545380" y="467797"/>
                  <a:pt x="501593" y="522446"/>
                  <a:pt x="467469" y="590431"/>
                </a:cubicBezTo>
                <a:cubicBezTo>
                  <a:pt x="432098" y="662755"/>
                  <a:pt x="408688" y="740315"/>
                  <a:pt x="398148" y="820103"/>
                </a:cubicBezTo>
                <a:cubicBezTo>
                  <a:pt x="386104" y="903385"/>
                  <a:pt x="380003" y="987417"/>
                  <a:pt x="379893" y="1071563"/>
                </a:cubicBezTo>
                <a:lnTo>
                  <a:pt x="810852" y="1071563"/>
                </a:lnTo>
                <a:lnTo>
                  <a:pt x="810852" y="1880711"/>
                </a:lnTo>
                <a:close/>
                <a:moveTo>
                  <a:pt x="2147637" y="1880711"/>
                </a:moveTo>
                <a:lnTo>
                  <a:pt x="1336785" y="1880711"/>
                </a:lnTo>
                <a:lnTo>
                  <a:pt x="1336785" y="1071563"/>
                </a:lnTo>
                <a:cubicBezTo>
                  <a:pt x="1336785" y="925830"/>
                  <a:pt x="1352653" y="788432"/>
                  <a:pt x="1384271" y="659606"/>
                </a:cubicBezTo>
                <a:cubicBezTo>
                  <a:pt x="1415889" y="531019"/>
                  <a:pt x="1464688" y="417909"/>
                  <a:pt x="1530430" y="320754"/>
                </a:cubicBezTo>
                <a:cubicBezTo>
                  <a:pt x="1595117" y="224487"/>
                  <a:pt x="1681395" y="144586"/>
                  <a:pt x="1782419" y="87392"/>
                </a:cubicBezTo>
                <a:cubicBezTo>
                  <a:pt x="1884671" y="29051"/>
                  <a:pt x="2003984" y="0"/>
                  <a:pt x="2140359" y="0"/>
                </a:cubicBezTo>
                <a:lnTo>
                  <a:pt x="2140359" y="364450"/>
                </a:lnTo>
                <a:cubicBezTo>
                  <a:pt x="2057555" y="364450"/>
                  <a:pt x="1989308" y="385167"/>
                  <a:pt x="1935737" y="426363"/>
                </a:cubicBezTo>
                <a:cubicBezTo>
                  <a:pt x="1882284" y="467797"/>
                  <a:pt x="1838377" y="522446"/>
                  <a:pt x="1804254" y="590431"/>
                </a:cubicBezTo>
                <a:cubicBezTo>
                  <a:pt x="1768882" y="662755"/>
                  <a:pt x="1745473" y="740315"/>
                  <a:pt x="1734933" y="820103"/>
                </a:cubicBezTo>
                <a:cubicBezTo>
                  <a:pt x="1722888" y="903385"/>
                  <a:pt x="1716788" y="987417"/>
                  <a:pt x="1716678" y="1071563"/>
                </a:cubicBezTo>
                <a:lnTo>
                  <a:pt x="2147637" y="1071563"/>
                </a:lnTo>
                <a:lnTo>
                  <a:pt x="2147637" y="1880711"/>
                </a:lnTo>
                <a:close/>
              </a:path>
            </a:pathLst>
          </a:custGeom>
          <a:gradFill flip="none" rotWithShape="1">
            <a:gsLst>
              <a:gs pos="0">
                <a:srgbClr val="69CCDC"/>
              </a:gs>
              <a:gs pos="100000">
                <a:srgbClr val="209ED6"/>
              </a:gs>
            </a:gsLst>
            <a:lin ang="5400000" scaled="1"/>
            <a:tileRect/>
          </a:gradFill>
          <a:ln w="186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6B8C579A-FDAE-4802-B375-E96B3A4CAF09}"/>
              </a:ext>
            </a:extLst>
          </p:cNvPr>
          <p:cNvSpPr/>
          <p:nvPr/>
        </p:nvSpPr>
        <p:spPr>
          <a:xfrm>
            <a:off x="10341557" y="509198"/>
            <a:ext cx="1155118" cy="115511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rgbClr val="69CCD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4506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44631E8F-7B03-4A08-BBED-8275636B8E7E}"/>
              </a:ext>
            </a:extLst>
          </p:cNvPr>
          <p:cNvSpPr/>
          <p:nvPr/>
        </p:nvSpPr>
        <p:spPr>
          <a:xfrm rot="18900000" flipH="1" flipV="1">
            <a:off x="5354873" y="-77725"/>
            <a:ext cx="7025199" cy="1517515"/>
          </a:xfrm>
          <a:prstGeom prst="rect">
            <a:avLst/>
          </a:prstGeom>
          <a:gradFill flip="none" rotWithShape="1">
            <a:gsLst>
              <a:gs pos="0">
                <a:srgbClr val="69CCDC"/>
              </a:gs>
              <a:gs pos="100000">
                <a:srgbClr val="209ED6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1837D3B-8DCF-4109-9AFB-B49C059D1306}"/>
              </a:ext>
            </a:extLst>
          </p:cNvPr>
          <p:cNvGrpSpPr/>
          <p:nvPr/>
        </p:nvGrpSpPr>
        <p:grpSpPr>
          <a:xfrm>
            <a:off x="4366448" y="1752599"/>
            <a:ext cx="3867604" cy="2986392"/>
            <a:chOff x="4309790" y="1498599"/>
            <a:chExt cx="3867604" cy="2986392"/>
          </a:xfrm>
          <a:effectLst>
            <a:outerShdw blurRad="381000" sx="102000" sy="102000" algn="ctr" rotWithShape="0">
              <a:srgbClr val="69CCDC">
                <a:alpha val="40000"/>
              </a:srgbClr>
            </a:outerShdw>
          </a:effectLst>
        </p:grpSpPr>
        <p:sp>
          <p:nvSpPr>
            <p:cNvPr id="2" name="Freeform 5">
              <a:extLst>
                <a:ext uri="{FF2B5EF4-FFF2-40B4-BE49-F238E27FC236}">
                  <a16:creationId xmlns:a16="http://schemas.microsoft.com/office/drawing/2014/main" id="{3906D6ED-046E-44A8-89AF-045093D963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9790" y="1498599"/>
              <a:ext cx="3867604" cy="2986392"/>
            </a:xfrm>
            <a:custGeom>
              <a:avLst/>
              <a:gdLst>
                <a:gd name="T0" fmla="*/ 6290 w 7840"/>
                <a:gd name="T1" fmla="*/ 1216 h 6056"/>
                <a:gd name="T2" fmla="*/ 7824 w 7840"/>
                <a:gd name="T3" fmla="*/ 2918 h 6056"/>
                <a:gd name="T4" fmla="*/ 6359 w 7840"/>
                <a:gd name="T5" fmla="*/ 4916 h 6056"/>
                <a:gd name="T6" fmla="*/ 4231 w 7840"/>
                <a:gd name="T7" fmla="*/ 6051 h 6056"/>
                <a:gd name="T8" fmla="*/ 2058 w 7840"/>
                <a:gd name="T9" fmla="*/ 4902 h 6056"/>
                <a:gd name="T10" fmla="*/ 205 w 7840"/>
                <a:gd name="T11" fmla="*/ 2697 h 6056"/>
                <a:gd name="T12" fmla="*/ 1243 w 7840"/>
                <a:gd name="T13" fmla="*/ 348 h 6056"/>
                <a:gd name="T14" fmla="*/ 4010 w 7840"/>
                <a:gd name="T15" fmla="*/ 619 h 6056"/>
                <a:gd name="T16" fmla="*/ 6290 w 7840"/>
                <a:gd name="T17" fmla="*/ 1216 h 6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40" h="6056">
                  <a:moveTo>
                    <a:pt x="6290" y="1216"/>
                  </a:moveTo>
                  <a:cubicBezTo>
                    <a:pt x="7018" y="1566"/>
                    <a:pt x="7807" y="2233"/>
                    <a:pt x="7824" y="2918"/>
                  </a:cubicBezTo>
                  <a:cubicBezTo>
                    <a:pt x="7840" y="3601"/>
                    <a:pt x="7087" y="4304"/>
                    <a:pt x="6359" y="4916"/>
                  </a:cubicBezTo>
                  <a:cubicBezTo>
                    <a:pt x="5631" y="5529"/>
                    <a:pt x="4928" y="6056"/>
                    <a:pt x="4231" y="6051"/>
                  </a:cubicBezTo>
                  <a:cubicBezTo>
                    <a:pt x="3533" y="6048"/>
                    <a:pt x="2840" y="5515"/>
                    <a:pt x="2058" y="4902"/>
                  </a:cubicBezTo>
                  <a:cubicBezTo>
                    <a:pt x="1277" y="4288"/>
                    <a:pt x="408" y="3595"/>
                    <a:pt x="205" y="2697"/>
                  </a:cubicBezTo>
                  <a:cubicBezTo>
                    <a:pt x="0" y="1800"/>
                    <a:pt x="463" y="697"/>
                    <a:pt x="1243" y="348"/>
                  </a:cubicBezTo>
                  <a:cubicBezTo>
                    <a:pt x="2024" y="0"/>
                    <a:pt x="3127" y="401"/>
                    <a:pt x="4010" y="619"/>
                  </a:cubicBezTo>
                  <a:cubicBezTo>
                    <a:pt x="4895" y="835"/>
                    <a:pt x="5562" y="867"/>
                    <a:pt x="6290" y="1216"/>
                  </a:cubicBezTo>
                </a:path>
              </a:pathLst>
            </a:custGeom>
            <a:gradFill>
              <a:gsLst>
                <a:gs pos="0">
                  <a:srgbClr val="69CCDC"/>
                </a:gs>
                <a:gs pos="100000">
                  <a:srgbClr val="209ED6"/>
                </a:gs>
              </a:gsLst>
              <a:lin ang="0" scaled="1"/>
            </a:gradFill>
            <a:ln w="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72D5685-C7DB-4E25-B1AA-631994B3F0CA}"/>
                </a:ext>
              </a:extLst>
            </p:cNvPr>
            <p:cNvSpPr txBox="1"/>
            <p:nvPr/>
          </p:nvSpPr>
          <p:spPr>
            <a:xfrm>
              <a:off x="4934917" y="2739452"/>
              <a:ext cx="249881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+mj-ea"/>
                  <a:ea typeface="+mj-ea"/>
                </a:rPr>
                <a:t>工作不足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E204982-A8D4-4883-ADEA-9991EA331430}"/>
                </a:ext>
              </a:extLst>
            </p:cNvPr>
            <p:cNvSpPr txBox="1"/>
            <p:nvPr/>
          </p:nvSpPr>
          <p:spPr>
            <a:xfrm>
              <a:off x="5686871" y="3364982"/>
              <a:ext cx="1576894" cy="261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050" dirty="0">
                  <a:solidFill>
                    <a:schemeClr val="bg1"/>
                  </a:solidFill>
                </a:rPr>
                <a:t>Work disadvantages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4D5640AF-E534-4E80-8514-B00B6AFA4669}"/>
                </a:ext>
              </a:extLst>
            </p:cNvPr>
            <p:cNvSpPr txBox="1"/>
            <p:nvPr/>
          </p:nvSpPr>
          <p:spPr>
            <a:xfrm>
              <a:off x="5108403" y="2516972"/>
              <a:ext cx="9367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Part 02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6" name="椭圆 15">
            <a:extLst>
              <a:ext uri="{FF2B5EF4-FFF2-40B4-BE49-F238E27FC236}">
                <a16:creationId xmlns:a16="http://schemas.microsoft.com/office/drawing/2014/main" id="{BF776FEF-5C29-42FC-B943-03B613B3732C}"/>
              </a:ext>
            </a:extLst>
          </p:cNvPr>
          <p:cNvSpPr/>
          <p:nvPr/>
        </p:nvSpPr>
        <p:spPr>
          <a:xfrm>
            <a:off x="9642003" y="1257882"/>
            <a:ext cx="1155118" cy="115511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rgbClr val="69CCD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1ADDA9F1-EEB9-4609-A671-F25B8EEFCACD}"/>
              </a:ext>
            </a:extLst>
          </p:cNvPr>
          <p:cNvSpPr/>
          <p:nvPr/>
        </p:nvSpPr>
        <p:spPr>
          <a:xfrm>
            <a:off x="361838" y="1922597"/>
            <a:ext cx="1033041" cy="103304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rgbClr val="69CCD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44744B1F-FBA1-4762-9A46-E22AA1721999}"/>
              </a:ext>
            </a:extLst>
          </p:cNvPr>
          <p:cNvSpPr/>
          <p:nvPr/>
        </p:nvSpPr>
        <p:spPr>
          <a:xfrm>
            <a:off x="2165060" y="5446037"/>
            <a:ext cx="2658500" cy="26585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10800000" algn="tr" rotWithShape="0">
              <a:srgbClr val="209ED6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3653A450-1DC8-465C-B775-1C6C9D54D6CD}"/>
              </a:ext>
            </a:extLst>
          </p:cNvPr>
          <p:cNvSpPr/>
          <p:nvPr/>
        </p:nvSpPr>
        <p:spPr>
          <a:xfrm>
            <a:off x="9523330" y="4445001"/>
            <a:ext cx="237346" cy="23734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rgbClr val="69CCD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E5C30C59-F625-46CB-995D-87C3799193CD}"/>
              </a:ext>
            </a:extLst>
          </p:cNvPr>
          <p:cNvSpPr/>
          <p:nvPr/>
        </p:nvSpPr>
        <p:spPr>
          <a:xfrm>
            <a:off x="1792643" y="-1457977"/>
            <a:ext cx="2591718" cy="259171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rgbClr val="209ED6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9F612866-3848-4961-8FB1-F529AED49494}"/>
              </a:ext>
            </a:extLst>
          </p:cNvPr>
          <p:cNvSpPr/>
          <p:nvPr/>
        </p:nvSpPr>
        <p:spPr>
          <a:xfrm>
            <a:off x="3609020" y="3638977"/>
            <a:ext cx="416375" cy="416375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7200000" algn="tr" rotWithShape="0">
              <a:srgbClr val="69CCD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332906E8-785C-46AE-AD60-58859B3303EF}"/>
              </a:ext>
            </a:extLst>
          </p:cNvPr>
          <p:cNvSpPr/>
          <p:nvPr/>
        </p:nvSpPr>
        <p:spPr>
          <a:xfrm>
            <a:off x="10712712" y="5528750"/>
            <a:ext cx="2658500" cy="26585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10800000" algn="tr" rotWithShape="0">
              <a:srgbClr val="209ED6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7852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C418F91F-9408-44ED-8BB6-76B70735F9ED}"/>
              </a:ext>
            </a:extLst>
          </p:cNvPr>
          <p:cNvGrpSpPr/>
          <p:nvPr/>
        </p:nvGrpSpPr>
        <p:grpSpPr>
          <a:xfrm>
            <a:off x="6695243" y="-2988524"/>
            <a:ext cx="8395921" cy="8395921"/>
            <a:chOff x="9411685" y="-2190921"/>
            <a:chExt cx="5086512" cy="5086512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E8B6F0AD-70E9-4FBC-A8B8-975ACB59C3B7}"/>
                </a:ext>
              </a:extLst>
            </p:cNvPr>
            <p:cNvSpPr/>
            <p:nvPr/>
          </p:nvSpPr>
          <p:spPr>
            <a:xfrm>
              <a:off x="9411685" y="-2190921"/>
              <a:ext cx="5086512" cy="508651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77064EEB-E82C-4A0B-B7C1-1EDE3A5E571E}"/>
                </a:ext>
              </a:extLst>
            </p:cNvPr>
            <p:cNvSpPr/>
            <p:nvPr/>
          </p:nvSpPr>
          <p:spPr>
            <a:xfrm>
              <a:off x="10253141" y="-1349465"/>
              <a:ext cx="3403600" cy="3403600"/>
            </a:xfrm>
            <a:prstGeom prst="ellipse">
              <a:avLst/>
            </a:prstGeom>
            <a:gradFill flip="none" rotWithShape="1">
              <a:gsLst>
                <a:gs pos="5000">
                  <a:schemeClr val="accent1"/>
                </a:gs>
                <a:gs pos="100000">
                  <a:schemeClr val="accent2"/>
                </a:gs>
              </a:gsLst>
              <a:lin ang="81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32700B1F-60FC-4935-9999-431F4B5F242D}"/>
              </a:ext>
            </a:extLst>
          </p:cNvPr>
          <p:cNvGrpSpPr/>
          <p:nvPr/>
        </p:nvGrpSpPr>
        <p:grpSpPr>
          <a:xfrm>
            <a:off x="6414815" y="2598066"/>
            <a:ext cx="4198853" cy="2598503"/>
            <a:chOff x="6414815" y="2598066"/>
            <a:chExt cx="4198853" cy="2598503"/>
          </a:xfrm>
          <a:effectLst>
            <a:outerShdw blurRad="254000" dist="190500" dir="5400000" algn="t" rotWithShape="0">
              <a:schemeClr val="accent1">
                <a:lumMod val="50000"/>
                <a:alpha val="40000"/>
              </a:schemeClr>
            </a:outerShdw>
          </a:effectLst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FD0364AC-D27E-43D5-94C8-9A4B87FCE40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34579" y="2909137"/>
              <a:ext cx="3156417" cy="2104488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FCCD99AB-04C4-4F4E-A457-81B8A080D7CD}"/>
                </a:ext>
              </a:extLst>
            </p:cNvPr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14815" y="2598066"/>
              <a:ext cx="4198853" cy="2598503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48A46EF1-C832-48AC-9B72-D89D23F533A2}"/>
              </a:ext>
            </a:extLst>
          </p:cNvPr>
          <p:cNvSpPr txBox="1"/>
          <p:nvPr/>
        </p:nvSpPr>
        <p:spPr>
          <a:xfrm>
            <a:off x="587064" y="1654069"/>
            <a:ext cx="5508936" cy="1350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复制您的内容文字到这里，在复制内容的下方弹框中选择“只保留文本”，可以保留完整格式。复制您的内容文字到这里，在复制内容的下方弹框中选择“只保留文本”，可以保留完整格式。</a:t>
            </a:r>
            <a:endParaRPr lang="zh-CN" altLang="en-US" sz="1600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D2E4F24-1899-4AE3-B33F-D9FBA3E086C8}"/>
              </a:ext>
            </a:extLst>
          </p:cNvPr>
          <p:cNvSpPr txBox="1"/>
          <p:nvPr/>
        </p:nvSpPr>
        <p:spPr>
          <a:xfrm>
            <a:off x="1382706" y="3853626"/>
            <a:ext cx="4713293" cy="555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复制您的内容文字到这里，在复制内容的下方弹框中选择“只保留文本”，可以保留完整格式。</a:t>
            </a:r>
            <a:endParaRPr lang="zh-CN" altLang="en-US" sz="1200" dirty="0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1C2F2C1B-F59A-4E91-9560-1165B4361A0F}"/>
              </a:ext>
            </a:extLst>
          </p:cNvPr>
          <p:cNvGrpSpPr>
            <a:grpSpLocks noChangeAspect="1"/>
          </p:cNvGrpSpPr>
          <p:nvPr/>
        </p:nvGrpSpPr>
        <p:grpSpPr>
          <a:xfrm>
            <a:off x="658813" y="3487170"/>
            <a:ext cx="544345" cy="410148"/>
            <a:chOff x="8214183" y="1630529"/>
            <a:chExt cx="438707" cy="330553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03639E79-9437-495A-9EBD-65678F8F79F1}"/>
                </a:ext>
              </a:extLst>
            </p:cNvPr>
            <p:cNvSpPr/>
            <p:nvPr/>
          </p:nvSpPr>
          <p:spPr>
            <a:xfrm>
              <a:off x="8268265" y="1630529"/>
              <a:ext cx="330553" cy="330553"/>
            </a:xfrm>
            <a:prstGeom prst="ellipse">
              <a:avLst/>
            </a:prstGeom>
            <a:solidFill>
              <a:srgbClr val="69CCDC"/>
            </a:solidFill>
            <a:ln w="9525">
              <a:solidFill>
                <a:schemeClr val="bg1"/>
              </a:solidFill>
            </a:ln>
            <a:effectLst>
              <a:outerShdw blurRad="127000" dist="114300" dir="7200000" sx="102000" sy="102000" algn="tr" rotWithShape="0">
                <a:srgbClr val="69CCDC">
                  <a:alpha val="4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4F544A6-12BC-4286-99FD-181960172846}"/>
                </a:ext>
              </a:extLst>
            </p:cNvPr>
            <p:cNvSpPr txBox="1"/>
            <p:nvPr/>
          </p:nvSpPr>
          <p:spPr>
            <a:xfrm>
              <a:off x="8214183" y="1672694"/>
              <a:ext cx="438707" cy="2728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01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B87A2A5-0BCF-443D-8660-E9BC4047CD47}"/>
              </a:ext>
            </a:extLst>
          </p:cNvPr>
          <p:cNvGrpSpPr>
            <a:grpSpLocks noChangeAspect="1"/>
          </p:cNvGrpSpPr>
          <p:nvPr/>
        </p:nvGrpSpPr>
        <p:grpSpPr>
          <a:xfrm>
            <a:off x="658813" y="4609102"/>
            <a:ext cx="544345" cy="410148"/>
            <a:chOff x="8214183" y="1630529"/>
            <a:chExt cx="438707" cy="330553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3FD85F90-A2DD-413C-8EDB-39FC9CAEB565}"/>
                </a:ext>
              </a:extLst>
            </p:cNvPr>
            <p:cNvSpPr/>
            <p:nvPr/>
          </p:nvSpPr>
          <p:spPr>
            <a:xfrm>
              <a:off x="8268265" y="1630529"/>
              <a:ext cx="330553" cy="330553"/>
            </a:xfrm>
            <a:prstGeom prst="ellipse">
              <a:avLst/>
            </a:prstGeom>
            <a:solidFill>
              <a:srgbClr val="69CCDC"/>
            </a:solidFill>
            <a:ln w="9525">
              <a:solidFill>
                <a:schemeClr val="bg1"/>
              </a:solidFill>
            </a:ln>
            <a:effectLst>
              <a:outerShdw blurRad="127000" dist="114300" dir="7200000" sx="102000" sy="102000" algn="tr" rotWithShape="0">
                <a:srgbClr val="69CCDC">
                  <a:alpha val="4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D02703D-62D7-4A5D-BEBA-E3400B944FC9}"/>
                </a:ext>
              </a:extLst>
            </p:cNvPr>
            <p:cNvSpPr txBox="1"/>
            <p:nvPr/>
          </p:nvSpPr>
          <p:spPr>
            <a:xfrm>
              <a:off x="8214183" y="1672694"/>
              <a:ext cx="438707" cy="2728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02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AEE8F679-96CA-4E46-B0A3-9067BACA5E43}"/>
              </a:ext>
            </a:extLst>
          </p:cNvPr>
          <p:cNvSpPr txBox="1"/>
          <p:nvPr/>
        </p:nvSpPr>
        <p:spPr>
          <a:xfrm>
            <a:off x="1374888" y="4951479"/>
            <a:ext cx="4721113" cy="555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复制您的内容文字到这里，在复制内容的下方弹框中选择“只保留文本”，可以保留完整格式。</a:t>
            </a:r>
            <a:endParaRPr lang="zh-CN" altLang="en-US" sz="1200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5EEDD69F-6E97-454A-B831-B0E3832710F5}"/>
              </a:ext>
            </a:extLst>
          </p:cNvPr>
          <p:cNvSpPr txBox="1"/>
          <p:nvPr/>
        </p:nvSpPr>
        <p:spPr>
          <a:xfrm>
            <a:off x="1382705" y="3465513"/>
            <a:ext cx="17741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gradFill>
                  <a:gsLst>
                    <a:gs pos="0">
                      <a:srgbClr val="69CCDC"/>
                    </a:gs>
                    <a:gs pos="100000">
                      <a:srgbClr val="209ED6"/>
                    </a:gs>
                  </a:gsLst>
                  <a:lin ang="0" scaled="1"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我是标题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7FE245DB-52D9-40A2-9505-6C9EF2964E5B}"/>
              </a:ext>
            </a:extLst>
          </p:cNvPr>
          <p:cNvSpPr txBox="1"/>
          <p:nvPr/>
        </p:nvSpPr>
        <p:spPr>
          <a:xfrm>
            <a:off x="1382706" y="4546514"/>
            <a:ext cx="1582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gradFill>
                  <a:gsLst>
                    <a:gs pos="0">
                      <a:srgbClr val="69CCDC"/>
                    </a:gs>
                    <a:gs pos="100000">
                      <a:srgbClr val="209ED6"/>
                    </a:gs>
                  </a:gsLst>
                  <a:lin ang="0" scaled="1"/>
                </a:gra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我是标题</a:t>
            </a: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363CFEF2-C590-4D76-A53A-A56B82FDC0CE}"/>
              </a:ext>
            </a:extLst>
          </p:cNvPr>
          <p:cNvSpPr/>
          <p:nvPr/>
        </p:nvSpPr>
        <p:spPr>
          <a:xfrm>
            <a:off x="116470" y="5979057"/>
            <a:ext cx="1155118" cy="115511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139700" dir="20400000" algn="tr" rotWithShape="0">
              <a:srgbClr val="69CCDC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E6BEEABE-BF11-4AB4-A5FC-38BC9AFDF88C}"/>
              </a:ext>
            </a:extLst>
          </p:cNvPr>
          <p:cNvSpPr txBox="1"/>
          <p:nvPr/>
        </p:nvSpPr>
        <p:spPr>
          <a:xfrm>
            <a:off x="550987" y="474191"/>
            <a:ext cx="22705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69CCDC"/>
                    </a:gs>
                    <a:gs pos="100000">
                      <a:srgbClr val="209ED6"/>
                    </a:gs>
                  </a:gsLst>
                  <a:lin ang="0" scaled="1"/>
                </a:gradFill>
                <a:latin typeface="+mj-ea"/>
                <a:ea typeface="+mj-ea"/>
                <a:cs typeface="OPPOSans M" panose="00020600040101010101" pitchFamily="18" charset="-122"/>
              </a:rPr>
              <a:t>我是标题</a:t>
            </a: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FCB03E37-0561-4C2E-9E9C-90A2C8AE273F}"/>
              </a:ext>
            </a:extLst>
          </p:cNvPr>
          <p:cNvCxnSpPr>
            <a:cxnSpLocks/>
          </p:cNvCxnSpPr>
          <p:nvPr/>
        </p:nvCxnSpPr>
        <p:spPr>
          <a:xfrm>
            <a:off x="682626" y="1133237"/>
            <a:ext cx="950889" cy="0"/>
          </a:xfrm>
          <a:prstGeom prst="line">
            <a:avLst/>
          </a:prstGeom>
          <a:ln w="38100" cap="flat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71954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2A1BC"/>
      </a:accent1>
      <a:accent2>
        <a:srgbClr val="5EBFD2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Roboto"/>
        <a:ea typeface="OPPOSans B"/>
        <a:cs typeface=""/>
      </a:majorFont>
      <a:minorFont>
        <a:latin typeface="Roboto Regula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rgbClr val="69CCDC"/>
            </a:gs>
            <a:gs pos="100000">
              <a:srgbClr val="209ED6"/>
            </a:gs>
          </a:gsLst>
          <a:lin ang="0" scaled="1"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970</TotalTime>
  <Words>1357</Words>
  <Application>Microsoft Office PowerPoint</Application>
  <PresentationFormat>宽屏</PresentationFormat>
  <Paragraphs>155</Paragraphs>
  <Slides>27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1" baseType="lpstr">
      <vt:lpstr>OPPOSans B</vt:lpstr>
      <vt:lpstr>OPPOSans L</vt:lpstr>
      <vt:lpstr>OPPOSans M</vt:lpstr>
      <vt:lpstr>OPPOSans R</vt:lpstr>
      <vt:lpstr>Radikal</vt:lpstr>
      <vt:lpstr>Roboto Bk</vt:lpstr>
      <vt:lpstr>Roboto Regular</vt:lpstr>
      <vt:lpstr>等线</vt:lpstr>
      <vt:lpstr>汉仪雅酷黑 45W</vt:lpstr>
      <vt:lpstr>思源黑体 CN Regular</vt:lpstr>
      <vt:lpstr>微软雅黑</vt:lpstr>
      <vt:lpstr>Arial</vt:lpstr>
      <vt:lpstr>Roboto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清晰简洁几何风个人工作汇报ppt模板</dc:title>
  <dc:creator>王兄Slide</dc:creator>
  <cp:keywords>P界达人</cp:keywords>
  <dc:description>www.51pptmoban.com</dc:description>
  <cp:lastModifiedBy>Win user</cp:lastModifiedBy>
  <cp:revision>111</cp:revision>
  <dcterms:created xsi:type="dcterms:W3CDTF">2021-06-30T01:04:06Z</dcterms:created>
  <dcterms:modified xsi:type="dcterms:W3CDTF">2022-01-10T14:46:00Z</dcterms:modified>
</cp:coreProperties>
</file>